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4009" r:id="rId2"/>
  </p:sldMasterIdLst>
  <p:notesMasterIdLst>
    <p:notesMasterId r:id="rId12"/>
  </p:notesMasterIdLst>
  <p:handoutMasterIdLst>
    <p:handoutMasterId r:id="rId13"/>
  </p:handoutMasterIdLst>
  <p:sldIdLst>
    <p:sldId id="4254" r:id="rId3"/>
    <p:sldId id="473" r:id="rId4"/>
    <p:sldId id="474" r:id="rId5"/>
    <p:sldId id="475" r:id="rId6"/>
    <p:sldId id="476" r:id="rId7"/>
    <p:sldId id="477" r:id="rId8"/>
    <p:sldId id="478" r:id="rId9"/>
    <p:sldId id="479" r:id="rId10"/>
    <p:sldId id="4256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2857003-7E39-432B-8B2F-F7657814B46E}">
          <p14:sldIdLst/>
        </p14:section>
        <p14:section name="Introduction" id="{EA662B57-864A-4011-9D92-8D7BAF777342}">
          <p14:sldIdLst/>
        </p14:section>
        <p14:section name="Unified Assessment Platform" id="{8D8227BD-D4D7-46BA-AD5C-FCC2BE29DFFE}">
          <p14:sldIdLst>
            <p14:sldId id="4254"/>
            <p14:sldId id="473"/>
            <p14:sldId id="474"/>
            <p14:sldId id="475"/>
            <p14:sldId id="476"/>
            <p14:sldId id="477"/>
            <p14:sldId id="478"/>
            <p14:sldId id="479"/>
            <p14:sldId id="4256"/>
          </p14:sldIdLst>
        </p14:section>
        <p14:section name="Intro to Sova" id="{E0E1E586-A530-40DB-BFDA-E25836B2CB16}">
          <p14:sldIdLst/>
        </p14:section>
        <p14:section name="Assessment overview" id="{4CD2A802-8931-4BB3-A63B-A4F2D1FAE7BD}">
          <p14:sldIdLst/>
        </p14:section>
        <p14:section name="Whole Person Assessment" id="{6F159AA8-13C7-4E26-A5D0-FF559A3FB15B}">
          <p14:sldIdLst/>
        </p14:section>
        <p14:section name="VAC" id="{E5C7CCE5-5049-46F9-8591-1F62A267CEE3}">
          <p14:sldIdLst/>
        </p14:section>
        <p14:section name="VAC" id="{63A2D27C-5234-4C0C-9586-064EC38225ED}">
          <p14:sldIdLst/>
        </p14:section>
        <p14:section name="Data insights &amp; dashboarding" id="{E4E2686E-D433-4FA1-A990-5B945C6878FE}">
          <p14:sldIdLst/>
        </p14:section>
        <p14:section name="Reporting" id="{ABA5FFDD-AAE6-4F5F-9594-1D5309C2D47A}">
          <p14:sldIdLst/>
        </p14:section>
        <p14:section name="OTS assessments" id="{01567AF1-F0C4-4A0C-818E-438D108EF0EC}">
          <p14:sldIdLst/>
        </p14:section>
        <p14:section name="Personality assessments" id="{D3F0639A-48E6-4D1A-A40F-E14ED906F7D0}">
          <p14:sldIdLst/>
        </p14:section>
        <p14:section name="Ability assessments" id="{7D79C515-58BA-479B-8F3A-4BA01D97AD01}">
          <p14:sldIdLst/>
        </p14:section>
        <p14:section name="SJT" id="{64E75F45-9323-4689-AB94-8A41721D41D9}">
          <p14:sldIdLst/>
        </p14:section>
        <p14:section name="360" id="{9252BD5F-84F5-4754-9047-3D1AA391B257}">
          <p14:sldIdLst/>
        </p14:section>
        <p14:section name="Case studies" id="{FFEC6BF8-2DFE-4EAE-B074-BB4DBD52936D}">
          <p14:sldIdLst/>
        </p14:section>
        <p14:section name="Technology &amp; Integrations" id="{538D4B98-0239-417E-B597-71FB5AA04198}">
          <p14:sldIdLst/>
        </p14:section>
        <p14:section name="AI" id="{3766706B-5572-472A-B734-4BD6EE1C9077}">
          <p14:sldIdLst/>
        </p14:section>
        <p14:section name="Relationship management" id="{261200CE-E722-464C-838B-0FF165DA5DC0}">
          <p14:sldIdLst/>
        </p14:section>
        <p14:section name="Sova Community" id="{FE3C0F8E-8704-4ABB-BB1C-5D5F0CE8D5EE}">
          <p14:sldIdLst/>
        </p14:section>
        <p14:section name="Sample devices" id="{AE1884BD-F539-476A-88E9-AEE2F849C40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6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vin Mulcahy" initials="G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07A"/>
    <a:srgbClr val="447FFB"/>
    <a:srgbClr val="011E9D"/>
    <a:srgbClr val="E856FA"/>
    <a:srgbClr val="D6F4FF"/>
    <a:srgbClr val="9EBFFF"/>
    <a:srgbClr val="8682BB"/>
    <a:srgbClr val="D1F5F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4CC17-70A7-7342-62B2-703ED0FA218F}" v="158" dt="2022-08-05T10:14:41.024"/>
    <p1510:client id="{31E1573F-7E61-44C3-99BD-1AFC721A33E0}" v="29" dt="2022-07-26T08:52:12.961"/>
    <p1510:client id="{ECF1ECFF-6CDF-0406-262B-B3522A80BF73}" v="22" dt="2022-08-05T10:21:57.81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28"/>
      </p:cViewPr>
      <p:guideLst>
        <p:guide orient="horz" pos="2886"/>
        <p:guide pos="21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38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ie McIntyre" userId="S::kylie.mcintyre@sovaassessment.com::c45960df-0d8e-4b81-aa49-934371cf3518" providerId="AD" clId="Web-{ECF1ECFF-6CDF-0406-262B-B3522A80BF73}"/>
    <pc:docChg chg="delSld modSection">
      <pc:chgData name="Kylie McIntyre" userId="S::kylie.mcintyre@sovaassessment.com::c45960df-0d8e-4b81-aa49-934371cf3518" providerId="AD" clId="Web-{ECF1ECFF-6CDF-0406-262B-B3522A80BF73}" dt="2022-08-05T10:21:57.819" v="21"/>
      <pc:docMkLst>
        <pc:docMk/>
      </pc:docMkLst>
      <pc:sldChg chg="del">
        <pc:chgData name="Kylie McIntyre" userId="S::kylie.mcintyre@sovaassessment.com::c45960df-0d8e-4b81-aa49-934371cf3518" providerId="AD" clId="Web-{ECF1ECFF-6CDF-0406-262B-B3522A80BF73}" dt="2022-08-05T10:21:48.006" v="4"/>
        <pc:sldMkLst>
          <pc:docMk/>
          <pc:sldMk cId="1983726149" sldId="256"/>
        </pc:sldMkLst>
      </pc:sldChg>
      <pc:sldChg chg="del">
        <pc:chgData name="Kylie McIntyre" userId="S::kylie.mcintyre@sovaassessment.com::c45960df-0d8e-4b81-aa49-934371cf3518" providerId="AD" clId="Web-{ECF1ECFF-6CDF-0406-262B-B3522A80BF73}" dt="2022-08-05T10:21:48.006" v="1"/>
        <pc:sldMkLst>
          <pc:docMk/>
          <pc:sldMk cId="4166203480" sldId="289"/>
        </pc:sldMkLst>
      </pc:sldChg>
      <pc:sldChg chg="del">
        <pc:chgData name="Kylie McIntyre" userId="S::kylie.mcintyre@sovaassessment.com::c45960df-0d8e-4b81-aa49-934371cf3518" providerId="AD" clId="Web-{ECF1ECFF-6CDF-0406-262B-B3522A80BF73}" dt="2022-08-05T10:21:57.804" v="19"/>
        <pc:sldMkLst>
          <pc:docMk/>
          <pc:sldMk cId="1599296895" sldId="325"/>
        </pc:sldMkLst>
      </pc:sldChg>
      <pc:sldChg chg="del">
        <pc:chgData name="Kylie McIntyre" userId="S::kylie.mcintyre@sovaassessment.com::c45960df-0d8e-4b81-aa49-934371cf3518" providerId="AD" clId="Web-{ECF1ECFF-6CDF-0406-262B-B3522A80BF73}" dt="2022-08-05T10:21:57.804" v="18"/>
        <pc:sldMkLst>
          <pc:docMk/>
          <pc:sldMk cId="350219105" sldId="328"/>
        </pc:sldMkLst>
      </pc:sldChg>
      <pc:sldChg chg="del">
        <pc:chgData name="Kylie McIntyre" userId="S::kylie.mcintyre@sovaassessment.com::c45960df-0d8e-4b81-aa49-934371cf3518" providerId="AD" clId="Web-{ECF1ECFF-6CDF-0406-262B-B3522A80BF73}" dt="2022-08-05T10:21:57.804" v="17"/>
        <pc:sldMkLst>
          <pc:docMk/>
          <pc:sldMk cId="606675500" sldId="329"/>
        </pc:sldMkLst>
      </pc:sldChg>
      <pc:sldChg chg="del">
        <pc:chgData name="Kylie McIntyre" userId="S::kylie.mcintyre@sovaassessment.com::c45960df-0d8e-4b81-aa49-934371cf3518" providerId="AD" clId="Web-{ECF1ECFF-6CDF-0406-262B-B3522A80BF73}" dt="2022-08-05T10:21:57.819" v="21"/>
        <pc:sldMkLst>
          <pc:docMk/>
          <pc:sldMk cId="3997926699" sldId="333"/>
        </pc:sldMkLst>
      </pc:sldChg>
      <pc:sldChg chg="del">
        <pc:chgData name="Kylie McIntyre" userId="S::kylie.mcintyre@sovaassessment.com::c45960df-0d8e-4b81-aa49-934371cf3518" providerId="AD" clId="Web-{ECF1ECFF-6CDF-0406-262B-B3522A80BF73}" dt="2022-08-05T10:21:48.006" v="2"/>
        <pc:sldMkLst>
          <pc:docMk/>
          <pc:sldMk cId="2512362268" sldId="405"/>
        </pc:sldMkLst>
      </pc:sldChg>
      <pc:sldChg chg="del">
        <pc:chgData name="Kylie McIntyre" userId="S::kylie.mcintyre@sovaassessment.com::c45960df-0d8e-4b81-aa49-934371cf3518" providerId="AD" clId="Web-{ECF1ECFF-6CDF-0406-262B-B3522A80BF73}" dt="2022-08-05T10:21:53.350" v="10"/>
        <pc:sldMkLst>
          <pc:docMk/>
          <pc:sldMk cId="3969433591" sldId="414"/>
        </pc:sldMkLst>
      </pc:sldChg>
      <pc:sldChg chg="del">
        <pc:chgData name="Kylie McIntyre" userId="S::kylie.mcintyre@sovaassessment.com::c45960df-0d8e-4b81-aa49-934371cf3518" providerId="AD" clId="Web-{ECF1ECFF-6CDF-0406-262B-B3522A80BF73}" dt="2022-08-05T10:21:53.350" v="9"/>
        <pc:sldMkLst>
          <pc:docMk/>
          <pc:sldMk cId="2654529775" sldId="417"/>
        </pc:sldMkLst>
      </pc:sldChg>
      <pc:sldChg chg="del">
        <pc:chgData name="Kylie McIntyre" userId="S::kylie.mcintyre@sovaassessment.com::c45960df-0d8e-4b81-aa49-934371cf3518" providerId="AD" clId="Web-{ECF1ECFF-6CDF-0406-262B-B3522A80BF73}" dt="2022-08-05T10:21:53.350" v="8"/>
        <pc:sldMkLst>
          <pc:docMk/>
          <pc:sldMk cId="1518874011" sldId="418"/>
        </pc:sldMkLst>
      </pc:sldChg>
      <pc:sldChg chg="del">
        <pc:chgData name="Kylie McIntyre" userId="S::kylie.mcintyre@sovaassessment.com::c45960df-0d8e-4b81-aa49-934371cf3518" providerId="AD" clId="Web-{ECF1ECFF-6CDF-0406-262B-B3522A80BF73}" dt="2022-08-05T10:21:57.804" v="15"/>
        <pc:sldMkLst>
          <pc:docMk/>
          <pc:sldMk cId="1633096814" sldId="419"/>
        </pc:sldMkLst>
      </pc:sldChg>
      <pc:sldChg chg="del">
        <pc:chgData name="Kylie McIntyre" userId="S::kylie.mcintyre@sovaassessment.com::c45960df-0d8e-4b81-aa49-934371cf3518" providerId="AD" clId="Web-{ECF1ECFF-6CDF-0406-262B-B3522A80BF73}" dt="2022-08-05T10:21:57.788" v="14"/>
        <pc:sldMkLst>
          <pc:docMk/>
          <pc:sldMk cId="3090166270" sldId="423"/>
        </pc:sldMkLst>
      </pc:sldChg>
      <pc:sldChg chg="del">
        <pc:chgData name="Kylie McIntyre" userId="S::kylie.mcintyre@sovaassessment.com::c45960df-0d8e-4b81-aa49-934371cf3518" providerId="AD" clId="Web-{ECF1ECFF-6CDF-0406-262B-B3522A80BF73}" dt="2022-08-05T10:21:57.804" v="16"/>
        <pc:sldMkLst>
          <pc:docMk/>
          <pc:sldMk cId="664649103" sldId="457"/>
        </pc:sldMkLst>
      </pc:sldChg>
      <pc:sldChg chg="del">
        <pc:chgData name="Kylie McIntyre" userId="S::kylie.mcintyre@sovaassessment.com::c45960df-0d8e-4b81-aa49-934371cf3518" providerId="AD" clId="Web-{ECF1ECFF-6CDF-0406-262B-B3522A80BF73}" dt="2022-08-05T10:21:57.788" v="13"/>
        <pc:sldMkLst>
          <pc:docMk/>
          <pc:sldMk cId="337301486" sldId="458"/>
        </pc:sldMkLst>
      </pc:sldChg>
      <pc:sldChg chg="del">
        <pc:chgData name="Kylie McIntyre" userId="S::kylie.mcintyre@sovaassessment.com::c45960df-0d8e-4b81-aa49-934371cf3518" providerId="AD" clId="Web-{ECF1ECFF-6CDF-0406-262B-B3522A80BF73}" dt="2022-08-05T10:21:48.006" v="3"/>
        <pc:sldMkLst>
          <pc:docMk/>
          <pc:sldMk cId="2358063348" sldId="460"/>
        </pc:sldMkLst>
      </pc:sldChg>
      <pc:sldChg chg="del">
        <pc:chgData name="Kylie McIntyre" userId="S::kylie.mcintyre@sovaassessment.com::c45960df-0d8e-4b81-aa49-934371cf3518" providerId="AD" clId="Web-{ECF1ECFF-6CDF-0406-262B-B3522A80BF73}" dt="2022-08-05T10:21:57.819" v="20"/>
        <pc:sldMkLst>
          <pc:docMk/>
          <pc:sldMk cId="1302163559" sldId="549"/>
        </pc:sldMkLst>
      </pc:sldChg>
      <pc:sldChg chg="del">
        <pc:chgData name="Kylie McIntyre" userId="S::kylie.mcintyre@sovaassessment.com::c45960df-0d8e-4b81-aa49-934371cf3518" providerId="AD" clId="Web-{ECF1ECFF-6CDF-0406-262B-B3522A80BF73}" dt="2022-08-05T10:21:53.335" v="7"/>
        <pc:sldMkLst>
          <pc:docMk/>
          <pc:sldMk cId="4160221524" sldId="562"/>
        </pc:sldMkLst>
      </pc:sldChg>
      <pc:sldChg chg="del">
        <pc:chgData name="Kylie McIntyre" userId="S::kylie.mcintyre@sovaassessment.com::c45960df-0d8e-4b81-aa49-934371cf3518" providerId="AD" clId="Web-{ECF1ECFF-6CDF-0406-262B-B3522A80BF73}" dt="2022-08-05T10:21:53.163" v="6"/>
        <pc:sldMkLst>
          <pc:docMk/>
          <pc:sldMk cId="473173446" sldId="563"/>
        </pc:sldMkLst>
      </pc:sldChg>
      <pc:sldChg chg="del">
        <pc:chgData name="Kylie McIntyre" userId="S::kylie.mcintyre@sovaassessment.com::c45960df-0d8e-4b81-aa49-934371cf3518" providerId="AD" clId="Web-{ECF1ECFF-6CDF-0406-262B-B3522A80BF73}" dt="2022-08-05T10:21:53.163" v="5"/>
        <pc:sldMkLst>
          <pc:docMk/>
          <pc:sldMk cId="1332287437" sldId="565"/>
        </pc:sldMkLst>
      </pc:sldChg>
      <pc:sldChg chg="del">
        <pc:chgData name="Kylie McIntyre" userId="S::kylie.mcintyre@sovaassessment.com::c45960df-0d8e-4b81-aa49-934371cf3518" providerId="AD" clId="Web-{ECF1ECFF-6CDF-0406-262B-B3522A80BF73}" dt="2022-08-05T10:21:48.006" v="0"/>
        <pc:sldMkLst>
          <pc:docMk/>
          <pc:sldMk cId="3614055975" sldId="4255"/>
        </pc:sldMkLst>
      </pc:sldChg>
      <pc:sldChg chg="del">
        <pc:chgData name="Kylie McIntyre" userId="S::kylie.mcintyre@sovaassessment.com::c45960df-0d8e-4b81-aa49-934371cf3518" providerId="AD" clId="Web-{ECF1ECFF-6CDF-0406-262B-B3522A80BF73}" dt="2022-08-05T10:21:53.366" v="11"/>
        <pc:sldMkLst>
          <pc:docMk/>
          <pc:sldMk cId="3932269704" sldId="4265"/>
        </pc:sldMkLst>
      </pc:sldChg>
      <pc:sldChg chg="del">
        <pc:chgData name="Kylie McIntyre" userId="S::kylie.mcintyre@sovaassessment.com::c45960df-0d8e-4b81-aa49-934371cf3518" providerId="AD" clId="Web-{ECF1ECFF-6CDF-0406-262B-B3522A80BF73}" dt="2022-08-05T10:21:57.788" v="12"/>
        <pc:sldMkLst>
          <pc:docMk/>
          <pc:sldMk cId="0" sldId="42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C1987-43E0-0B46-9248-AD76235B20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09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CA2F9-7649-9A44-BA44-D9DC13069505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C6D1-B3A4-9745-B15B-32EA124A1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C6D1-B3A4-9745-B15B-32EA124A17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91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tif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tif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 Overlay 1 (CUSTOMISAB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indoor, person&#10;&#10;Description automatically generated">
            <a:extLst>
              <a:ext uri="{FF2B5EF4-FFF2-40B4-BE49-F238E27FC236}">
                <a16:creationId xmlns:a16="http://schemas.microsoft.com/office/drawing/2014/main" id="{2EF462A2-A790-6B41-973A-EE7CB5779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2C127A-4767-A64C-9FE0-B32636487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5" y="4058"/>
            <a:ext cx="8965705" cy="6881326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7" name="Picture 6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28360B6-E655-3C4F-B960-841AF27908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6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ounded Shape with Person 4 (CUSTOMISAB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45A8C1F-AB96-DB42-A868-6F811BA86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8" y="0"/>
            <a:ext cx="10208103" cy="6858000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93B86FA-1892-A44A-A675-3C0E9A397F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  <p:pic>
        <p:nvPicPr>
          <p:cNvPr id="12" name="Picture 11" descr="A picture containing text, indoor, screen, electronics&#10;&#10;Description automatically generated">
            <a:extLst>
              <a:ext uri="{FF2B5EF4-FFF2-40B4-BE49-F238E27FC236}">
                <a16:creationId xmlns:a16="http://schemas.microsoft.com/office/drawing/2014/main" id="{059C7A77-AD5B-D04E-B3A0-60C71D8A72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576" y="957755"/>
            <a:ext cx="12187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6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unded Shap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5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E5A4EC6-252D-0540-8B15-740C0333E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219" y="0"/>
            <a:ext cx="10208103" cy="68580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75C7369-C6CD-1B4C-A109-9EC1C89878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31705" y="711553"/>
            <a:ext cx="5605696" cy="7181943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28"/>
            </a:stretch>
          </a:blipFill>
        </p:spPr>
        <p:txBody>
          <a:bodyPr/>
          <a:lstStyle>
            <a:lvl1pPr algn="l">
              <a:defRPr>
                <a:solidFill>
                  <a:schemeClr val="bg1">
                    <a:alpha val="27000"/>
                  </a:schemeClr>
                </a:solidFill>
                <a:effectLst>
                  <a:reflection stA="0" endPos="65000" dist="50800" dir="5400000" sy="-100000" algn="bl" rotWithShape="0"/>
                </a:effectLst>
              </a:defRPr>
            </a:lvl1pPr>
          </a:lstStyle>
          <a:p>
            <a:r>
              <a:rPr lang="en-GB"/>
              <a:t>Click icon to add transparent PNG</a:t>
            </a:r>
            <a:endParaRPr lang="en-US"/>
          </a:p>
        </p:txBody>
      </p:sp>
      <p:pic>
        <p:nvPicPr>
          <p:cNvPr id="9" name="Picture 8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BF1B3A7-791D-A741-8CAB-2324D4EB00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2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ounded Shap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5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E5A4EC6-252D-0540-8B15-740C0333E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219" y="0"/>
            <a:ext cx="10208103" cy="6858000"/>
          </a:xfrm>
          <a:prstGeom prst="rect">
            <a:avLst/>
          </a:prstGeom>
        </p:spPr>
      </p:pic>
      <p:pic>
        <p:nvPicPr>
          <p:cNvPr id="9" name="Picture 8" descr="A picture containing text, indoor, screen, electronics&#10;&#10;Description automatically generated">
            <a:extLst>
              <a:ext uri="{FF2B5EF4-FFF2-40B4-BE49-F238E27FC236}">
                <a16:creationId xmlns:a16="http://schemas.microsoft.com/office/drawing/2014/main" id="{A4DC707C-B6BB-764D-8F45-2A5ADDD3BC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5681" y="1700808"/>
            <a:ext cx="9289032" cy="5472608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5BFE0A4-22BC-CA42-A083-F3BB44BCEF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17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ounded Shape with Person 1  (CUSTOMISAB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77AD41-7793-7D40-9B5B-961D53961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6400" y="5921972"/>
            <a:ext cx="1944212" cy="48605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C4EFA29-3E52-7743-9D55-B75BE5E1021E}"/>
              </a:ext>
            </a:extLst>
          </p:cNvPr>
          <p:cNvSpPr/>
          <p:nvPr userDrawn="1"/>
        </p:nvSpPr>
        <p:spPr>
          <a:xfrm>
            <a:off x="551388" y="476672"/>
            <a:ext cx="8208908" cy="5924128"/>
          </a:xfrm>
          <a:prstGeom prst="roundRect">
            <a:avLst/>
          </a:prstGeom>
          <a:solidFill>
            <a:srgbClr val="447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8AD37F1-2DD5-D148-9F32-2EB5E2C778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548" y="5329685"/>
            <a:ext cx="6096000" cy="251535"/>
          </a:xfrm>
        </p:spPr>
        <p:txBody>
          <a:bodyPr lIns="720000" tIns="0" rIns="0" bIns="0">
            <a:normAutofit/>
          </a:bodyPr>
          <a:lstStyle>
            <a:lvl1pPr algn="l">
              <a:lnSpc>
                <a:spcPts val="1800"/>
              </a:lnSpc>
              <a:defRPr sz="1200" b="1" i="0" baseline="0">
                <a:solidFill>
                  <a:schemeClr val="bg1"/>
                </a:solidFill>
                <a:latin typeface="Mabry Pro" panose="020D0503040002040303" pitchFamily="34" charset="0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Text – Name 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BD4F1DE-F6F0-6840-97AF-594E83AE6A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0548" y="5581220"/>
            <a:ext cx="6096000" cy="251535"/>
          </a:xfrm>
        </p:spPr>
        <p:txBody>
          <a:bodyPr lIns="720000" tIns="0" rIns="0" bIns="0">
            <a:normAutofit/>
          </a:bodyPr>
          <a:lstStyle>
            <a:lvl1pPr algn="l">
              <a:lnSpc>
                <a:spcPts val="1800"/>
              </a:lnSpc>
              <a:defRPr sz="1200" b="0" i="0" baseline="0">
                <a:solidFill>
                  <a:schemeClr val="bg1"/>
                </a:solidFill>
                <a:latin typeface="Mabry Pro" panose="020D0503040002040303" pitchFamily="34" charset="0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Text – Position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72D1D2-5ECE-124D-ACDB-58CAAC118C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31504" y="960659"/>
            <a:ext cx="720080" cy="587434"/>
          </a:xfrm>
          <a:prstGeom prst="rect">
            <a:avLst/>
          </a:prstGeom>
        </p:spPr>
      </p:pic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5C6598FE-F0A5-FA4F-A1CE-C5B0159E04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4" y="1864602"/>
            <a:ext cx="7344816" cy="3148574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2400" b="1" i="0" baseline="0">
                <a:solidFill>
                  <a:schemeClr val="bg1"/>
                </a:solidFill>
                <a:latin typeface="Mabry Pro" panose="020D0503040002040303" pitchFamily="34" charset="0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Quote</a:t>
            </a:r>
          </a:p>
          <a:p>
            <a:pPr lvl="0"/>
            <a:r>
              <a:rPr lang="en-GB"/>
              <a:t>Main Text </a:t>
            </a:r>
          </a:p>
        </p:txBody>
      </p:sp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05462292-889F-0548-991E-C07E6792EB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400" y="5921971"/>
            <a:ext cx="1944212" cy="48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59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E32F8DA-1C0A-9249-94F9-A34FBC4997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54" y="835744"/>
            <a:ext cx="9105900" cy="5257552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793E70-96C2-624E-BD1E-5820D285AC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1424" y="3068960"/>
            <a:ext cx="1720365" cy="540000"/>
          </a:xfrm>
        </p:spPr>
        <p:txBody>
          <a:bodyPr lIns="0" rIns="0">
            <a:normAutofit/>
          </a:bodyPr>
          <a:lstStyle>
            <a:lvl1pPr algn="ctr">
              <a:defRPr sz="1700" b="1">
                <a:solidFill>
                  <a:srgbClr val="447FFB"/>
                </a:solidFill>
              </a:defRPr>
            </a:lvl1pPr>
          </a:lstStyle>
          <a:p>
            <a:pPr lvl="0"/>
            <a:r>
              <a:rPr lang="en-GB"/>
              <a:t>Click to edit Master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50C4845-DE30-764F-B113-9319006C48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47443" y="2196304"/>
            <a:ext cx="1720365" cy="540000"/>
          </a:xfrm>
        </p:spPr>
        <p:txBody>
          <a:bodyPr lIns="0" rIns="0">
            <a:normAutofit/>
          </a:bodyPr>
          <a:lstStyle>
            <a:lvl1pPr algn="ctr">
              <a:defRPr sz="1700" b="1">
                <a:solidFill>
                  <a:srgbClr val="447FFB"/>
                </a:solidFill>
              </a:defRPr>
            </a:lvl1pPr>
          </a:lstStyle>
          <a:p>
            <a:pPr lvl="0"/>
            <a:r>
              <a:rPr lang="en-GB"/>
              <a:t>Click to edit Master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D024598-23F3-0149-858B-1743716F41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800" y="3245220"/>
            <a:ext cx="1720365" cy="540000"/>
          </a:xfrm>
        </p:spPr>
        <p:txBody>
          <a:bodyPr lIns="0" rIns="0">
            <a:normAutofit/>
          </a:bodyPr>
          <a:lstStyle>
            <a:lvl1pPr algn="ctr">
              <a:defRPr sz="1700" b="1">
                <a:solidFill>
                  <a:srgbClr val="447FFB"/>
                </a:solidFill>
              </a:defRPr>
            </a:lvl1pPr>
          </a:lstStyle>
          <a:p>
            <a:pPr lvl="0"/>
            <a:r>
              <a:rPr lang="en-GB"/>
              <a:t>Click to edit Master text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57CF347-30D6-7E4E-8F27-78863E622BF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71779" y="4511735"/>
            <a:ext cx="1720365" cy="540000"/>
          </a:xfrm>
        </p:spPr>
        <p:txBody>
          <a:bodyPr lIns="0" rIns="0">
            <a:normAutofit/>
          </a:bodyPr>
          <a:lstStyle>
            <a:lvl1pPr algn="ctr">
              <a:defRPr sz="1700" b="1">
                <a:solidFill>
                  <a:srgbClr val="447FFB"/>
                </a:solidFill>
              </a:defRPr>
            </a:lvl1pPr>
          </a:lstStyle>
          <a:p>
            <a:pPr lvl="0"/>
            <a:r>
              <a:rPr lang="en-GB"/>
              <a:t>Click to edit Master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78B3CAD-962B-EA41-9268-449E2EE419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76120" y="3356992"/>
            <a:ext cx="1720365" cy="540000"/>
          </a:xfrm>
        </p:spPr>
        <p:txBody>
          <a:bodyPr lIns="0" rIns="0">
            <a:normAutofit/>
          </a:bodyPr>
          <a:lstStyle>
            <a:lvl1pPr algn="ctr">
              <a:defRPr sz="1700" b="1">
                <a:solidFill>
                  <a:srgbClr val="447FFB"/>
                </a:solidFill>
              </a:defRPr>
            </a:lvl1pPr>
          </a:lstStyle>
          <a:p>
            <a:pPr lvl="0"/>
            <a:r>
              <a:rPr lang="en-GB"/>
              <a:t>Click to edit Master text</a:t>
            </a:r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id="{1232115B-F093-4040-8C03-953C0F5F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7C175D42-C13C-7642-B31D-E9E9A846E6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28" y="6264620"/>
            <a:ext cx="1042896" cy="260724"/>
          </a:xfrm>
          <a:prstGeom prst="rect">
            <a:avLst/>
          </a:prstGeom>
        </p:spPr>
      </p:pic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925FE6FB-F48D-814D-B5D3-E2A5CB738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58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20">
            <a:extLst>
              <a:ext uri="{FF2B5EF4-FFF2-40B4-BE49-F238E27FC236}">
                <a16:creationId xmlns:a16="http://schemas.microsoft.com/office/drawing/2014/main" id="{CEE6DDA6-D7D7-7E45-843F-06E800AB3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57374D4A-7156-8D48-9C13-BBC3B15E5A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28" y="6264620"/>
            <a:ext cx="1042896" cy="260724"/>
          </a:xfrm>
          <a:prstGeom prst="rect">
            <a:avLst/>
          </a:prstGeom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C3A5D447-12EF-4146-B5EA-399CA4FD1F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553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91E9E6A1-6B9A-7C4C-99B9-FA6EF76CD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109"/>
          <a:stretch/>
        </p:blipFill>
        <p:spPr>
          <a:xfrm>
            <a:off x="1394682" y="712440"/>
            <a:ext cx="10208103" cy="919727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id="{E1FDB19F-5014-8240-8C08-469D66A2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3E1DDB53-BFE8-3D4C-AE34-843261C773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28" y="6264620"/>
            <a:ext cx="1042896" cy="260724"/>
          </a:xfrm>
          <a:prstGeom prst="rect">
            <a:avLst/>
          </a:prstGeom>
        </p:spPr>
      </p:pic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2AA9513B-9951-EE43-92B2-5E4AA2A14F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0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8248563-2205-054A-ADE6-7193643933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410"/>
          <a:stretch/>
        </p:blipFill>
        <p:spPr>
          <a:xfrm>
            <a:off x="1667691" y="576081"/>
            <a:ext cx="11023143" cy="628192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id="{E1FDB19F-5014-8240-8C08-469D66A2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0ED24BB2-ADFE-3D40-9D26-4DE35153E7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28" y="6264620"/>
            <a:ext cx="1042896" cy="260724"/>
          </a:xfrm>
          <a:prstGeom prst="rect">
            <a:avLst/>
          </a:prstGeom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4ACAD5A-534C-E847-8D1E-1C6776E08F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74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54A70AB-9E59-6C4E-A3B6-37665865C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166"/>
          <a:stretch/>
        </p:blipFill>
        <p:spPr>
          <a:xfrm rot="21433083">
            <a:off x="1785445" y="574237"/>
            <a:ext cx="10990988" cy="661041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id="{E1FDB19F-5014-8240-8C08-469D66A2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3DEBDDB9-12FE-3C47-8EA3-6074A28B3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28" y="6264620"/>
            <a:ext cx="1042896" cy="260724"/>
          </a:xfrm>
          <a:prstGeom prst="rect">
            <a:avLst/>
          </a:prstGeom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4589E5F-791B-1447-AB69-675F7422EE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67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E9E6A1-6B9A-7C4C-99B9-FA6EF76CD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8" t="44708" r="34279" b="-11273"/>
          <a:stretch/>
        </p:blipFill>
        <p:spPr>
          <a:xfrm rot="5400000">
            <a:off x="4670881" y="-663115"/>
            <a:ext cx="6858003" cy="818423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id="{58165064-1A4B-AD4D-9EE5-E126334C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4847DE5-D3FD-C549-B03C-FF409C96F2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  <p:pic>
        <p:nvPicPr>
          <p:cNvPr id="14" name="Picture 1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F1BF402-4508-704B-B3DF-D7E145A712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1110" y="6263287"/>
            <a:ext cx="1042892" cy="2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5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Image Overlay 1 (CUSTOMISAB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5ECC68DC-F6AE-7849-8345-26821DFD2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058"/>
            <a:ext cx="12181385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2C127A-4767-A64C-9FE0-B32636487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5" y="4058"/>
            <a:ext cx="8965705" cy="6881326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7" name="Picture 6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46C1A07-03F8-9344-AF12-7526531FA1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60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id="{58165064-1A4B-AD4D-9EE5-E126334C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4847DE5-D3FD-C549-B03C-FF409C96F2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  <p:pic>
        <p:nvPicPr>
          <p:cNvPr id="14" name="Picture 1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F1BF402-4508-704B-B3DF-D7E145A71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1110" y="6263287"/>
            <a:ext cx="1042892" cy="260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93F9BB-08E5-9441-B1A4-1AD7A4BB4E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042" t="-1" r="10980" b="47681"/>
          <a:stretch/>
        </p:blipFill>
        <p:spPr>
          <a:xfrm rot="10800000">
            <a:off x="5015881" y="0"/>
            <a:ext cx="7176119" cy="7456545"/>
          </a:xfrm>
          <a:prstGeom prst="rect">
            <a:avLst/>
          </a:prstGeom>
        </p:spPr>
      </p:pic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4DDAC9CA-731B-7E4C-B324-67FC42FF40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28" y="6264620"/>
            <a:ext cx="1042896" cy="2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12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4AB034-ACA7-DB43-BE0C-E9D41020C8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04" r="13886" b="46440"/>
          <a:stretch/>
        </p:blipFill>
        <p:spPr>
          <a:xfrm rot="16970034">
            <a:off x="6625719" y="-335819"/>
            <a:ext cx="9497076" cy="954963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id="{58165064-1A4B-AD4D-9EE5-E126334C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3BA3A32-D68A-F44C-9C37-BB631A590F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  <p:pic>
        <p:nvPicPr>
          <p:cNvPr id="14" name="Picture 1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4079CE6-4661-B74F-8A23-C8C1AD6F4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1110" y="6263287"/>
            <a:ext cx="1042892" cy="2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55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74FB83-699F-8243-8DA0-6178F1D154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66" t="-19037"/>
          <a:stretch/>
        </p:blipFill>
        <p:spPr>
          <a:xfrm>
            <a:off x="4728710" y="1484784"/>
            <a:ext cx="7463290" cy="537321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8" name="Title 20">
            <a:extLst>
              <a:ext uri="{FF2B5EF4-FFF2-40B4-BE49-F238E27FC236}">
                <a16:creationId xmlns:a16="http://schemas.microsoft.com/office/drawing/2014/main" id="{84A0A47D-F447-4E49-BFF0-D4C4C3BF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CEDF4332-E520-8445-9F06-79BDD85A1B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  <p:pic>
        <p:nvPicPr>
          <p:cNvPr id="13" name="Picture 12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5256112-D2CF-9D4C-B8DD-2A7E526C0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1110" y="6263287"/>
            <a:ext cx="1042892" cy="2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56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30CC642-8E8C-CA4C-8294-A2AC86E270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18000"/>
            <a:ext cx="9000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12" name="Title 20">
            <a:extLst>
              <a:ext uri="{FF2B5EF4-FFF2-40B4-BE49-F238E27FC236}">
                <a16:creationId xmlns:a16="http://schemas.microsoft.com/office/drawing/2014/main" id="{345E32F0-9558-004F-BF46-D7E7727B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EBCD5FBF-441C-D645-A821-4311FDDC10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28" y="6264620"/>
            <a:ext cx="1042896" cy="260724"/>
          </a:xfrm>
          <a:prstGeom prst="rect">
            <a:avLst/>
          </a:prstGeom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E8A2AF7-B055-8043-B3B2-815EEEE7F9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117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>
            <a:normAutofit/>
          </a:bodyPr>
          <a:lstStyle>
            <a:lvl1pPr marL="285750" indent="-285750"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buFont typeface="Arial" panose="020B0604020202020204" pitchFamily="34" charset="0"/>
              <a:buChar char="•"/>
              <a:defRPr sz="1600" baseline="0">
                <a:latin typeface="Mabry Pro" panose="020D0503040002040303" pitchFamily="34" charset="0"/>
              </a:defRPr>
            </a:lvl1pPr>
            <a:lvl2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2pPr>
            <a:lvl3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3pPr>
            <a:lvl4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4pPr>
            <a:lvl5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52975E5-AF9E-A649-BE92-D77AE5B7A1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18000"/>
            <a:ext cx="9000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10" name="Title 20">
            <a:extLst>
              <a:ext uri="{FF2B5EF4-FFF2-40B4-BE49-F238E27FC236}">
                <a16:creationId xmlns:a16="http://schemas.microsoft.com/office/drawing/2014/main" id="{A41F79C5-DD2F-F04D-8465-92201D752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CC03548E-373B-774A-AD6C-E2D52FA6BE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28" y="6264620"/>
            <a:ext cx="1042896" cy="260724"/>
          </a:xfrm>
          <a:prstGeom prst="rect">
            <a:avLst/>
          </a:prstGeom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0164F8E-FC45-3C45-AB3A-44EC393CB7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92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and 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2268000"/>
            <a:ext cx="4834800" cy="3420000"/>
          </a:xfrm>
        </p:spPr>
        <p:txBody>
          <a:bodyPr lIns="0" tIns="0" rIns="0" bIns="0">
            <a:normAutofit/>
          </a:bodyPr>
          <a:lstStyle>
            <a:lvl1pPr marL="285750" indent="-285750"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buFont typeface="Arial" panose="020B0604020202020204" pitchFamily="34" charset="0"/>
              <a:buChar char="•"/>
              <a:defRPr sz="1600" baseline="0">
                <a:latin typeface="Mabry Pro" panose="020D0503040002040303" pitchFamily="34" charset="0"/>
              </a:defRPr>
            </a:lvl1pPr>
            <a:lvl2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2pPr>
            <a:lvl3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3pPr>
            <a:lvl4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4pPr>
            <a:lvl5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559DF-A323-6C4B-BCBC-5C1191698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339998"/>
            <a:ext cx="12192000" cy="864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A9CA1E8-1312-E149-820A-4651521354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4800" y="2268000"/>
            <a:ext cx="4834800" cy="3420000"/>
          </a:xfrm>
        </p:spPr>
        <p:txBody>
          <a:bodyPr lIns="0" tIns="0" rIns="0" bIns="0">
            <a:normAutofit/>
          </a:bodyPr>
          <a:lstStyle>
            <a:lvl1pPr marL="285750" indent="-285750"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buFont typeface="Arial" panose="020B0604020202020204" pitchFamily="34" charset="0"/>
              <a:buChar char="•"/>
              <a:defRPr sz="1600" baseline="0">
                <a:latin typeface="Mabry Pro" panose="020D0503040002040303" pitchFamily="34" charset="0"/>
              </a:defRPr>
            </a:lvl1pPr>
            <a:lvl2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2pPr>
            <a:lvl3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3pPr>
            <a:lvl4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4pPr>
            <a:lvl5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7CD1EB0-F0A9-D64F-AB3B-495237D3D3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18000"/>
            <a:ext cx="9000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10" name="Title 20">
            <a:extLst>
              <a:ext uri="{FF2B5EF4-FFF2-40B4-BE49-F238E27FC236}">
                <a16:creationId xmlns:a16="http://schemas.microsoft.com/office/drawing/2014/main" id="{59C9FF13-EBA1-134E-A24E-9BDD8ABD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8" name="Picture 17" descr="Icon&#10;&#10;Description automatically generated with medium confidence">
            <a:extLst>
              <a:ext uri="{FF2B5EF4-FFF2-40B4-BE49-F238E27FC236}">
                <a16:creationId xmlns:a16="http://schemas.microsoft.com/office/drawing/2014/main" id="{EABCCBA0-B9B8-8549-8047-D3072FE991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28" y="6264620"/>
            <a:ext cx="1042896" cy="260724"/>
          </a:xfrm>
          <a:prstGeom prst="rect">
            <a:avLst/>
          </a:prstGeom>
        </p:spPr>
      </p:pic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6951B70A-8E33-9D49-85BD-B25EFE59B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859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294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 and 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2268000"/>
            <a:ext cx="4834800" cy="3420000"/>
          </a:xfrm>
        </p:spPr>
        <p:txBody>
          <a:bodyPr lIns="0" tIns="0" rIns="0" bIns="0">
            <a:normAutofit/>
          </a:bodyPr>
          <a:lstStyle>
            <a:lvl1pPr marL="285750" indent="-285750"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buFont typeface="Arial" panose="020B0604020202020204" pitchFamily="34" charset="0"/>
              <a:buChar char="•"/>
              <a:defRPr sz="1600" baseline="0">
                <a:latin typeface="Mabry Pro" panose="020D0503040002040303" pitchFamily="34" charset="0"/>
              </a:defRPr>
            </a:lvl1pPr>
            <a:lvl2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2pPr>
            <a:lvl3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3pPr>
            <a:lvl4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4pPr>
            <a:lvl5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559DF-A323-6C4B-BCBC-5C1191698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339998"/>
            <a:ext cx="12192000" cy="864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A9CA1E8-1312-E149-820A-4651521354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4800" y="2268000"/>
            <a:ext cx="4834800" cy="3420000"/>
          </a:xfrm>
        </p:spPr>
        <p:txBody>
          <a:bodyPr lIns="0" tIns="0" rIns="0" bIns="0">
            <a:normAutofit/>
          </a:bodyPr>
          <a:lstStyle>
            <a:lvl1pPr marL="285750" indent="-285750"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buFont typeface="Arial" panose="020B0604020202020204" pitchFamily="34" charset="0"/>
              <a:buChar char="•"/>
              <a:defRPr sz="1600" baseline="0">
                <a:latin typeface="Mabry Pro" panose="020D0503040002040303" pitchFamily="34" charset="0"/>
              </a:defRPr>
            </a:lvl1pPr>
            <a:lvl2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2pPr>
            <a:lvl3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3pPr>
            <a:lvl4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4pPr>
            <a:lvl5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A60EB17B-FE95-BA45-8408-92E90C4B2A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Assessments</a:t>
            </a:r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7CD1EB0-F0A9-D64F-AB3B-495237D3D3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18000"/>
            <a:ext cx="9000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1F9D3F9-45F3-434D-87F6-2EE9C388E6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23048" y="6318250"/>
            <a:ext cx="7452000" cy="539750"/>
          </a:xfrm>
        </p:spPr>
        <p:txBody>
          <a:bodyPr lIns="0" rIns="0" bIns="342000" anchor="b" anchorCtr="0">
            <a:noAutofit/>
          </a:bodyPr>
          <a:lstStyle>
            <a:lvl1pPr>
              <a:lnSpc>
                <a:spcPct val="100000"/>
              </a:lnSpc>
              <a:defRPr sz="800" baseline="0">
                <a:solidFill>
                  <a:schemeClr val="tx2"/>
                </a:solidFill>
              </a:defRPr>
            </a:lvl1pPr>
            <a:lvl2pPr>
              <a:defRPr sz="800" baseline="0">
                <a:solidFill>
                  <a:schemeClr val="tx2"/>
                </a:solidFill>
              </a:defRPr>
            </a:lvl2pPr>
            <a:lvl3pPr>
              <a:defRPr sz="800" baseline="0">
                <a:solidFill>
                  <a:schemeClr val="tx2"/>
                </a:solidFill>
              </a:defRPr>
            </a:lvl3pPr>
            <a:lvl4pPr>
              <a:defRPr sz="800" baseline="0">
                <a:solidFill>
                  <a:schemeClr val="tx2"/>
                </a:solidFill>
              </a:defRPr>
            </a:lvl4pPr>
            <a:lvl5pPr>
              <a:defRPr sz="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* Click to edit footnote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FA21C8-3CCF-A841-892E-0D0CCCAA1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9730" y="6264621"/>
            <a:ext cx="1042894" cy="260723"/>
          </a:xfrm>
          <a:prstGeom prst="rect">
            <a:avLst/>
          </a:prstGeom>
        </p:spPr>
      </p:pic>
      <p:sp>
        <p:nvSpPr>
          <p:cNvPr id="10" name="Title 20">
            <a:extLst>
              <a:ext uri="{FF2B5EF4-FFF2-40B4-BE49-F238E27FC236}">
                <a16:creationId xmlns:a16="http://schemas.microsoft.com/office/drawing/2014/main" id="{59C9FF13-EBA1-134E-A24E-9BDD8ABD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66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BC3F28-FE51-6F43-834D-BF94EA05BA61}"/>
              </a:ext>
            </a:extLst>
          </p:cNvPr>
          <p:cNvSpPr/>
          <p:nvPr userDrawn="1"/>
        </p:nvSpPr>
        <p:spPr>
          <a:xfrm>
            <a:off x="-96688" y="-99392"/>
            <a:ext cx="12385376" cy="7056784"/>
          </a:xfrm>
          <a:prstGeom prst="rect">
            <a:avLst/>
          </a:prstGeom>
          <a:solidFill>
            <a:srgbClr val="0E1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17050DA2-60A8-AC4F-94DA-5F3C33C3CD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87" y="-675456"/>
            <a:ext cx="11578801" cy="7778861"/>
          </a:xfrm>
          <a:prstGeom prst="rect">
            <a:avLst/>
          </a:prstGeom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6224BC7-4A00-2745-B357-1B8E80D022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Assessments</a:t>
            </a:r>
            <a:endParaRPr lang="en-US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624ADD28-D5BD-8747-9560-CD6D2FDC4E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18000"/>
            <a:ext cx="900000" cy="54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6582DCC-72C9-874F-B897-1CB07386F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048" y="6318250"/>
            <a:ext cx="7452000" cy="539750"/>
          </a:xfrm>
        </p:spPr>
        <p:txBody>
          <a:bodyPr lIns="0" rIns="0" bIns="342000" anchor="b" anchorCtr="0">
            <a:noAutofit/>
          </a:bodyPr>
          <a:lstStyle>
            <a:lvl1pPr>
              <a:lnSpc>
                <a:spcPct val="100000"/>
              </a:lnSpc>
              <a:defRPr sz="800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tx2"/>
                </a:solidFill>
              </a:defRPr>
            </a:lvl2pPr>
            <a:lvl3pPr>
              <a:defRPr sz="800" baseline="0">
                <a:solidFill>
                  <a:schemeClr val="tx2"/>
                </a:solidFill>
              </a:defRPr>
            </a:lvl3pPr>
            <a:lvl4pPr>
              <a:defRPr sz="800" baseline="0">
                <a:solidFill>
                  <a:schemeClr val="tx2"/>
                </a:solidFill>
              </a:defRPr>
            </a:lvl4pPr>
            <a:lvl5pPr>
              <a:defRPr sz="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* Click to edit footnote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0CAE7-AD6F-3746-BC58-79B9312E83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9731" y="6264621"/>
            <a:ext cx="1042892" cy="260723"/>
          </a:xfrm>
          <a:prstGeom prst="rect">
            <a:avLst/>
          </a:prstGeom>
        </p:spPr>
      </p:pic>
      <p:sp>
        <p:nvSpPr>
          <p:cNvPr id="10" name="Title 20">
            <a:extLst>
              <a:ext uri="{FF2B5EF4-FFF2-40B4-BE49-F238E27FC236}">
                <a16:creationId xmlns:a16="http://schemas.microsoft.com/office/drawing/2014/main" id="{287DB5D9-05DA-134B-835D-589699E13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13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FCB0F-DE2B-4073-8D30-EBBE31AD6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72D8B-488B-4251-AD36-0EF3F8B03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9D0D8-3913-4203-B518-4CD5B82E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F47D-A07D-4DE2-8464-1F4782B0A4C8}" type="datetimeFigureOut">
              <a:rPr lang="en-GB" smtClean="0"/>
              <a:t>05/08/2022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1C5A2-046B-4E2B-B60B-F01C04016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007FA-D0E6-477B-962A-3FB78C9D7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24F3-FABD-4692-80AC-5A0462B80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05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ed Shap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45A8C1F-AB96-DB42-A868-6F811BA86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8" y="0"/>
            <a:ext cx="10208103" cy="685800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7EA3276-88A8-A543-82CF-1FC68E3132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95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65b8c0447_0_11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e65b8c0447_0_11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e65b8c0447_0_11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6219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BC3F28-FE51-6F43-834D-BF94EA05BA61}"/>
              </a:ext>
            </a:extLst>
          </p:cNvPr>
          <p:cNvSpPr/>
          <p:nvPr userDrawn="1"/>
        </p:nvSpPr>
        <p:spPr>
          <a:xfrm>
            <a:off x="-96688" y="-99392"/>
            <a:ext cx="12385376" cy="7056784"/>
          </a:xfrm>
          <a:prstGeom prst="rect">
            <a:avLst/>
          </a:prstGeom>
          <a:solidFill>
            <a:srgbClr val="0E1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6224BC7-4A00-2745-B357-1B8E80D022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Assessments</a:t>
            </a:r>
            <a:endParaRPr lang="en-US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624ADD28-D5BD-8747-9560-CD6D2FDC4E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18000"/>
            <a:ext cx="900000" cy="54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6582DCC-72C9-874F-B897-1CB07386F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048" y="6318250"/>
            <a:ext cx="7452000" cy="539750"/>
          </a:xfrm>
        </p:spPr>
        <p:txBody>
          <a:bodyPr lIns="0" rIns="0" bIns="342000" anchor="b" anchorCtr="0">
            <a:noAutofit/>
          </a:bodyPr>
          <a:lstStyle>
            <a:lvl1pPr>
              <a:lnSpc>
                <a:spcPct val="100000"/>
              </a:lnSpc>
              <a:defRPr sz="800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tx2"/>
                </a:solidFill>
              </a:defRPr>
            </a:lvl2pPr>
            <a:lvl3pPr>
              <a:defRPr sz="800" baseline="0">
                <a:solidFill>
                  <a:schemeClr val="tx2"/>
                </a:solidFill>
              </a:defRPr>
            </a:lvl3pPr>
            <a:lvl4pPr>
              <a:defRPr sz="800" baseline="0">
                <a:solidFill>
                  <a:schemeClr val="tx2"/>
                </a:solidFill>
              </a:defRPr>
            </a:lvl4pPr>
            <a:lvl5pPr>
              <a:defRPr sz="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* Click to edit footnote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0CAE7-AD6F-3746-BC58-79B9312E83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9731" y="6264621"/>
            <a:ext cx="1042892" cy="260723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7AE22EB-A8CC-224E-9FE2-89700F3755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8760296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3000" b="1" i="0" baseline="0">
                <a:solidFill>
                  <a:schemeClr val="bg1"/>
                </a:solidFill>
                <a:latin typeface="Mabry Pro" panose="020D0503040002040303" pitchFamily="34" charset="0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5287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4AB034-ACA7-DB43-BE0C-E9D41020C8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04" r="13886" b="46440"/>
          <a:stretch/>
        </p:blipFill>
        <p:spPr>
          <a:xfrm rot="16970034">
            <a:off x="3811306" y="-931195"/>
            <a:ext cx="9497076" cy="954963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7ED8A5-FA27-3A4C-8C13-3A70023953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Assessments</a:t>
            </a:r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90F2C31-1D98-B340-A5D2-ABFCA3FA5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048" y="6318250"/>
            <a:ext cx="7452000" cy="539750"/>
          </a:xfrm>
        </p:spPr>
        <p:txBody>
          <a:bodyPr lIns="0" rIns="0" bIns="342000" anchor="b" anchorCtr="0">
            <a:noAutofit/>
          </a:bodyPr>
          <a:lstStyle>
            <a:lvl1pPr>
              <a:lnSpc>
                <a:spcPct val="100000"/>
              </a:lnSpc>
              <a:defRPr sz="800" baseline="0">
                <a:solidFill>
                  <a:schemeClr val="tx2"/>
                </a:solidFill>
              </a:defRPr>
            </a:lvl1pPr>
            <a:lvl2pPr>
              <a:defRPr sz="800" baseline="0">
                <a:solidFill>
                  <a:schemeClr val="tx2"/>
                </a:solidFill>
              </a:defRPr>
            </a:lvl2pPr>
            <a:lvl3pPr>
              <a:defRPr sz="800" baseline="0">
                <a:solidFill>
                  <a:schemeClr val="tx2"/>
                </a:solidFill>
              </a:defRPr>
            </a:lvl3pPr>
            <a:lvl4pPr>
              <a:defRPr sz="800" baseline="0">
                <a:solidFill>
                  <a:schemeClr val="tx2"/>
                </a:solidFill>
              </a:defRPr>
            </a:lvl4pPr>
            <a:lvl5pPr>
              <a:defRPr sz="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* Click to edit footnote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6B78F1-F04E-2044-8341-72C21E2C00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9731" y="6264621"/>
            <a:ext cx="1042892" cy="260723"/>
          </a:xfrm>
          <a:prstGeom prst="rect">
            <a:avLst/>
          </a:prstGeom>
        </p:spPr>
      </p:pic>
      <p:sp>
        <p:nvSpPr>
          <p:cNvPr id="13" name="Title 20">
            <a:extLst>
              <a:ext uri="{FF2B5EF4-FFF2-40B4-BE49-F238E27FC236}">
                <a16:creationId xmlns:a16="http://schemas.microsoft.com/office/drawing/2014/main" id="{58165064-1A4B-AD4D-9EE5-E126334C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45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4BE80CC-17EF-B84D-B407-1D5988F81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7968" y="404665"/>
            <a:ext cx="6384032" cy="719320"/>
          </a:xfrm>
        </p:spPr>
        <p:txBody>
          <a:bodyPr/>
          <a:lstStyle/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D0F04534-1122-234A-B0D7-E9CE84FE2C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25264" y="6318000"/>
            <a:ext cx="1800200" cy="54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© 2021 Sova Assessments</a:t>
            </a: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B47700-EDC1-6D44-85F0-99211DD3AD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913840" y="6318000"/>
            <a:ext cx="900000" cy="54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74DEF2B-2BEA-2940-916A-6114ADA2DD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6888" y="6318250"/>
            <a:ext cx="7452000" cy="539750"/>
          </a:xfrm>
        </p:spPr>
        <p:txBody>
          <a:bodyPr lIns="0" rIns="0" bIns="342000" anchor="b" anchorCtr="0">
            <a:noAutofit/>
          </a:bodyPr>
          <a:lstStyle>
            <a:lvl1pPr>
              <a:lnSpc>
                <a:spcPct val="100000"/>
              </a:lnSpc>
              <a:defRPr sz="800" baseline="0">
                <a:solidFill>
                  <a:schemeClr val="tx1"/>
                </a:solidFill>
              </a:defRPr>
            </a:lvl1pPr>
            <a:lvl2pPr>
              <a:defRPr sz="800" baseline="0">
                <a:solidFill>
                  <a:schemeClr val="tx2"/>
                </a:solidFill>
              </a:defRPr>
            </a:lvl2pPr>
            <a:lvl3pPr>
              <a:defRPr sz="800" baseline="0">
                <a:solidFill>
                  <a:schemeClr val="tx2"/>
                </a:solidFill>
              </a:defRPr>
            </a:lvl3pPr>
            <a:lvl4pPr>
              <a:defRPr sz="800" baseline="0">
                <a:solidFill>
                  <a:schemeClr val="tx2"/>
                </a:solidFill>
              </a:defRPr>
            </a:lvl4pPr>
            <a:lvl5pPr>
              <a:defRPr sz="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* Click to edit footnote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4A25D38-AC3C-E043-BD0F-40F0D61E5753}"/>
              </a:ext>
            </a:extLst>
          </p:cNvPr>
          <p:cNvSpPr/>
          <p:nvPr userDrawn="1"/>
        </p:nvSpPr>
        <p:spPr>
          <a:xfrm>
            <a:off x="-24679" y="-21169"/>
            <a:ext cx="5966692" cy="6890458"/>
          </a:xfrm>
          <a:custGeom>
            <a:avLst/>
            <a:gdLst>
              <a:gd name="connsiteX0" fmla="*/ 0 w 4838520"/>
              <a:gd name="connsiteY0" fmla="*/ 0 h 6867880"/>
              <a:gd name="connsiteX1" fmla="*/ 4838520 w 4838520"/>
              <a:gd name="connsiteY1" fmla="*/ 0 h 6867880"/>
              <a:gd name="connsiteX2" fmla="*/ 4838520 w 4838520"/>
              <a:gd name="connsiteY2" fmla="*/ 6867880 h 6867880"/>
              <a:gd name="connsiteX3" fmla="*/ 0 w 4838520"/>
              <a:gd name="connsiteY3" fmla="*/ 6867880 h 6867880"/>
              <a:gd name="connsiteX4" fmla="*/ 0 w 4838520"/>
              <a:gd name="connsiteY4" fmla="*/ 0 h 6867880"/>
              <a:gd name="connsiteX0" fmla="*/ 0 w 5820653"/>
              <a:gd name="connsiteY0" fmla="*/ 0 h 6867880"/>
              <a:gd name="connsiteX1" fmla="*/ 5820653 w 5820653"/>
              <a:gd name="connsiteY1" fmla="*/ 22578 h 6867880"/>
              <a:gd name="connsiteX2" fmla="*/ 4838520 w 5820653"/>
              <a:gd name="connsiteY2" fmla="*/ 6867880 h 6867880"/>
              <a:gd name="connsiteX3" fmla="*/ 0 w 5820653"/>
              <a:gd name="connsiteY3" fmla="*/ 6867880 h 6867880"/>
              <a:gd name="connsiteX4" fmla="*/ 0 w 5820653"/>
              <a:gd name="connsiteY4" fmla="*/ 0 h 6867880"/>
              <a:gd name="connsiteX0" fmla="*/ 0 w 5820653"/>
              <a:gd name="connsiteY0" fmla="*/ 0 h 6867880"/>
              <a:gd name="connsiteX1" fmla="*/ 5820653 w 5820653"/>
              <a:gd name="connsiteY1" fmla="*/ 22578 h 6867880"/>
              <a:gd name="connsiteX2" fmla="*/ 3653186 w 5820653"/>
              <a:gd name="connsiteY2" fmla="*/ 6845302 h 6867880"/>
              <a:gd name="connsiteX3" fmla="*/ 0 w 5820653"/>
              <a:gd name="connsiteY3" fmla="*/ 6867880 h 6867880"/>
              <a:gd name="connsiteX4" fmla="*/ 0 w 5820653"/>
              <a:gd name="connsiteY4" fmla="*/ 0 h 6867880"/>
              <a:gd name="connsiteX0" fmla="*/ 0 w 5820653"/>
              <a:gd name="connsiteY0" fmla="*/ 0 h 6879169"/>
              <a:gd name="connsiteX1" fmla="*/ 5820653 w 5820653"/>
              <a:gd name="connsiteY1" fmla="*/ 22578 h 6879169"/>
              <a:gd name="connsiteX2" fmla="*/ 3743497 w 5820653"/>
              <a:gd name="connsiteY2" fmla="*/ 6879169 h 6879169"/>
              <a:gd name="connsiteX3" fmla="*/ 0 w 5820653"/>
              <a:gd name="connsiteY3" fmla="*/ 6867880 h 6879169"/>
              <a:gd name="connsiteX4" fmla="*/ 0 w 5820653"/>
              <a:gd name="connsiteY4" fmla="*/ 0 h 6879169"/>
              <a:gd name="connsiteX0" fmla="*/ 0 w 5820653"/>
              <a:gd name="connsiteY0" fmla="*/ 0 h 6879169"/>
              <a:gd name="connsiteX1" fmla="*/ 5820653 w 5820653"/>
              <a:gd name="connsiteY1" fmla="*/ 22578 h 6879169"/>
              <a:gd name="connsiteX2" fmla="*/ 3743497 w 5820653"/>
              <a:gd name="connsiteY2" fmla="*/ 6879169 h 6879169"/>
              <a:gd name="connsiteX3" fmla="*/ 0 w 5820653"/>
              <a:gd name="connsiteY3" fmla="*/ 6867880 h 6879169"/>
              <a:gd name="connsiteX4" fmla="*/ 0 w 5820653"/>
              <a:gd name="connsiteY4" fmla="*/ 0 h 6879169"/>
              <a:gd name="connsiteX0" fmla="*/ 0 w 5916855"/>
              <a:gd name="connsiteY0" fmla="*/ 0 h 6879169"/>
              <a:gd name="connsiteX1" fmla="*/ 5820653 w 5916855"/>
              <a:gd name="connsiteY1" fmla="*/ 22578 h 6879169"/>
              <a:gd name="connsiteX2" fmla="*/ 3743497 w 5916855"/>
              <a:gd name="connsiteY2" fmla="*/ 6879169 h 6879169"/>
              <a:gd name="connsiteX3" fmla="*/ 0 w 5916855"/>
              <a:gd name="connsiteY3" fmla="*/ 6867880 h 6879169"/>
              <a:gd name="connsiteX4" fmla="*/ 0 w 5916855"/>
              <a:gd name="connsiteY4" fmla="*/ 0 h 6879169"/>
              <a:gd name="connsiteX0" fmla="*/ 0 w 5916855"/>
              <a:gd name="connsiteY0" fmla="*/ 0 h 6879169"/>
              <a:gd name="connsiteX1" fmla="*/ 5820653 w 5916855"/>
              <a:gd name="connsiteY1" fmla="*/ 11289 h 6879169"/>
              <a:gd name="connsiteX2" fmla="*/ 3743497 w 5916855"/>
              <a:gd name="connsiteY2" fmla="*/ 6879169 h 6879169"/>
              <a:gd name="connsiteX3" fmla="*/ 0 w 5916855"/>
              <a:gd name="connsiteY3" fmla="*/ 6867880 h 6879169"/>
              <a:gd name="connsiteX4" fmla="*/ 0 w 5916855"/>
              <a:gd name="connsiteY4" fmla="*/ 0 h 6879169"/>
              <a:gd name="connsiteX0" fmla="*/ 0 w 5931332"/>
              <a:gd name="connsiteY0" fmla="*/ 0 h 6879169"/>
              <a:gd name="connsiteX1" fmla="*/ 5820653 w 5931332"/>
              <a:gd name="connsiteY1" fmla="*/ 11289 h 6879169"/>
              <a:gd name="connsiteX2" fmla="*/ 3788653 w 5931332"/>
              <a:gd name="connsiteY2" fmla="*/ 6879169 h 6879169"/>
              <a:gd name="connsiteX3" fmla="*/ 0 w 5931332"/>
              <a:gd name="connsiteY3" fmla="*/ 6867880 h 6879169"/>
              <a:gd name="connsiteX4" fmla="*/ 0 w 5931332"/>
              <a:gd name="connsiteY4" fmla="*/ 0 h 6879169"/>
              <a:gd name="connsiteX0" fmla="*/ 0 w 5934422"/>
              <a:gd name="connsiteY0" fmla="*/ 0 h 6879169"/>
              <a:gd name="connsiteX1" fmla="*/ 5820653 w 5934422"/>
              <a:gd name="connsiteY1" fmla="*/ 11289 h 6879169"/>
              <a:gd name="connsiteX2" fmla="*/ 3788653 w 5934422"/>
              <a:gd name="connsiteY2" fmla="*/ 6879169 h 6879169"/>
              <a:gd name="connsiteX3" fmla="*/ 0 w 5934422"/>
              <a:gd name="connsiteY3" fmla="*/ 6867880 h 6879169"/>
              <a:gd name="connsiteX4" fmla="*/ 0 w 5934422"/>
              <a:gd name="connsiteY4" fmla="*/ 0 h 6879169"/>
              <a:gd name="connsiteX0" fmla="*/ 0 w 5941984"/>
              <a:gd name="connsiteY0" fmla="*/ 11289 h 6890458"/>
              <a:gd name="connsiteX1" fmla="*/ 5831942 w 5941984"/>
              <a:gd name="connsiteY1" fmla="*/ 0 h 6890458"/>
              <a:gd name="connsiteX2" fmla="*/ 3788653 w 5941984"/>
              <a:gd name="connsiteY2" fmla="*/ 6890458 h 6890458"/>
              <a:gd name="connsiteX3" fmla="*/ 0 w 5941984"/>
              <a:gd name="connsiteY3" fmla="*/ 6879169 h 6890458"/>
              <a:gd name="connsiteX4" fmla="*/ 0 w 5941984"/>
              <a:gd name="connsiteY4" fmla="*/ 11289 h 6890458"/>
              <a:gd name="connsiteX0" fmla="*/ 0 w 5981537"/>
              <a:gd name="connsiteY0" fmla="*/ 11289 h 6890458"/>
              <a:gd name="connsiteX1" fmla="*/ 5831942 w 5981537"/>
              <a:gd name="connsiteY1" fmla="*/ 0 h 6890458"/>
              <a:gd name="connsiteX2" fmla="*/ 3788653 w 5981537"/>
              <a:gd name="connsiteY2" fmla="*/ 6890458 h 6890458"/>
              <a:gd name="connsiteX3" fmla="*/ 0 w 5981537"/>
              <a:gd name="connsiteY3" fmla="*/ 6879169 h 6890458"/>
              <a:gd name="connsiteX4" fmla="*/ 0 w 5981537"/>
              <a:gd name="connsiteY4" fmla="*/ 11289 h 6890458"/>
              <a:gd name="connsiteX0" fmla="*/ 0 w 5966692"/>
              <a:gd name="connsiteY0" fmla="*/ 11289 h 6890458"/>
              <a:gd name="connsiteX1" fmla="*/ 5831942 w 5966692"/>
              <a:gd name="connsiteY1" fmla="*/ 0 h 6890458"/>
              <a:gd name="connsiteX2" fmla="*/ 3788653 w 5966692"/>
              <a:gd name="connsiteY2" fmla="*/ 6890458 h 6890458"/>
              <a:gd name="connsiteX3" fmla="*/ 0 w 5966692"/>
              <a:gd name="connsiteY3" fmla="*/ 6879169 h 6890458"/>
              <a:gd name="connsiteX4" fmla="*/ 0 w 5966692"/>
              <a:gd name="connsiteY4" fmla="*/ 11289 h 689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6692" h="6890458">
                <a:moveTo>
                  <a:pt x="0" y="11289"/>
                </a:moveTo>
                <a:lnTo>
                  <a:pt x="5831942" y="0"/>
                </a:lnTo>
                <a:cubicBezTo>
                  <a:pt x="5839468" y="95485"/>
                  <a:pt x="6738816" y="3193817"/>
                  <a:pt x="3788653" y="6890458"/>
                </a:cubicBezTo>
                <a:lnTo>
                  <a:pt x="0" y="6879169"/>
                </a:lnTo>
                <a:lnTo>
                  <a:pt x="0" y="11289"/>
                </a:lnTo>
                <a:close/>
              </a:path>
            </a:pathLst>
          </a:custGeom>
          <a:solidFill>
            <a:schemeClr val="accent1"/>
          </a:solidFill>
          <a:ln w="126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785E95-D139-4BFE-BBDE-FB88916481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9730" y="6264621"/>
            <a:ext cx="1042894" cy="2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15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 Overlay 1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3" name="imag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4" y="-23325"/>
            <a:ext cx="8965706" cy="688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567911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Full Image Overlay 1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5.jpeg" descr="A picture containing person, person, indoor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059"/>
            <a:ext cx="12181386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4" y="4058"/>
            <a:ext cx="8965706" cy="688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ag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843086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unded Sha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53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5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902497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unded Sha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64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6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043679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unded Sha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56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75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7" name="image8.png" descr="Shape&#10;&#10;Description automatically generated with medium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218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1900009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unded Shape with Person 1 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86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8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>
            <a:spLocks noGrp="1"/>
          </p:cNvSpPr>
          <p:nvPr>
            <p:ph type="pic" idx="13"/>
          </p:nvPr>
        </p:nvSpPr>
        <p:spPr>
          <a:xfrm>
            <a:off x="5028012" y="667836"/>
            <a:ext cx="7026975" cy="71010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104673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ed Shap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45A8C1F-AB96-DB42-A868-6F811BA86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8" y="0"/>
            <a:ext cx="10208103" cy="685800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3BADF9FC-90A1-5E47-8FD0-2E354300AB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69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unded Shape with Per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98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0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>
            <a:spLocks noGrp="1"/>
          </p:cNvSpPr>
          <p:nvPr>
            <p:ph type="pic" idx="13"/>
          </p:nvPr>
        </p:nvSpPr>
        <p:spPr>
          <a:xfrm>
            <a:off x="5309015" y="836875"/>
            <a:ext cx="7020001" cy="71010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297075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Rounded Shape with Per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110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2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673" y="833610"/>
            <a:ext cx="9599711" cy="6411816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01312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Rounded Shape with Per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122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4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12.png" descr="A picture containing text, indoor, screen, electronics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681" y="1700808"/>
            <a:ext cx="9289033" cy="5472608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944565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Rounded Shape with Person 4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134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6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>
            <a:spLocks noGrp="1"/>
          </p:cNvSpPr>
          <p:nvPr>
            <p:ph type="pic" idx="13"/>
          </p:nvPr>
        </p:nvSpPr>
        <p:spPr>
          <a:xfrm>
            <a:off x="5922452" y="836875"/>
            <a:ext cx="6406562" cy="648055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1358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Rounded Shape with Person 4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146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8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>
            <a:spLocks noGrp="1"/>
          </p:cNvSpPr>
          <p:nvPr>
            <p:ph type="pic" idx="13"/>
          </p:nvPr>
        </p:nvSpPr>
        <p:spPr>
          <a:xfrm>
            <a:off x="5922452" y="836875"/>
            <a:ext cx="6406562" cy="622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929678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Rounded Shape with Person 4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158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0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673" y="833610"/>
            <a:ext cx="9599711" cy="6411816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5729787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Rounded Shape with Person 4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170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72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12.png" descr="A picture containing text, indoor, screen, electronics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681" y="1700808"/>
            <a:ext cx="9289033" cy="5472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0871982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Rounded Sha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56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182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84" name="image8.png" descr="Shape&#10;&#10;Description automatically generated with medium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218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>
            <a:spLocks noGrp="1"/>
          </p:cNvSpPr>
          <p:nvPr>
            <p:ph type="pic" idx="13"/>
          </p:nvPr>
        </p:nvSpPr>
        <p:spPr>
          <a:xfrm>
            <a:off x="6431705" y="711552"/>
            <a:ext cx="5605696" cy="718194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628231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Rounded Sha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56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194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6" name="image8.png" descr="Shape&#10;&#10;Description automatically generated with medium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218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>
            <a:spLocks noGrp="1"/>
          </p:cNvSpPr>
          <p:nvPr>
            <p:ph type="pic" idx="13"/>
          </p:nvPr>
        </p:nvSpPr>
        <p:spPr>
          <a:xfrm>
            <a:off x="5447927" y="681737"/>
            <a:ext cx="7414384" cy="72077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0638921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Rounded Sha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56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206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8" name="image8.png" descr="Shape&#10;&#10;Description automatically generated with medium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218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673" y="833610"/>
            <a:ext cx="9599711" cy="6411816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537771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ed Shape with Person 1  (CUSTOMISAB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45A8C1F-AB96-DB42-A868-6F811BA86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8" y="0"/>
            <a:ext cx="10208103" cy="68580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F4DB9D0-1A41-6F46-AA49-671F06A483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28012" y="667837"/>
            <a:ext cx="7026974" cy="710108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l">
              <a:defRPr>
                <a:solidFill>
                  <a:srgbClr val="0E107A">
                    <a:alpha val="27000"/>
                  </a:srgbClr>
                </a:solidFill>
                <a:effectLst>
                  <a:reflection stA="0" endPos="65000" dist="50800" dir="5400000" sy="-100000" algn="bl" rotWithShape="0"/>
                </a:effectLst>
              </a:defRPr>
            </a:lvl1pPr>
          </a:lstStyle>
          <a:p>
            <a:r>
              <a:rPr lang="en-GB"/>
              <a:t>Click icon to add transparent PNG</a:t>
            </a:r>
            <a:endParaRPr lang="en-US"/>
          </a:p>
        </p:txBody>
      </p:sp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777A13A9-705D-E748-BE6D-F36829882E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497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Rounded Sha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56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218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20" name="image8.png" descr="Shape&#10;&#10;Description automatically generated with medium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218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12.png" descr="A picture containing text, indoor, screen, electronics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681" y="1700808"/>
            <a:ext cx="9289033" cy="5472608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875817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 overlay -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276111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Full image overlay -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7476825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Full image overlay -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846431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Rounded Shape with Person 1 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254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/>
          <p:nvPr/>
        </p:nvSpPr>
        <p:spPr>
          <a:xfrm>
            <a:off x="551388" y="476672"/>
            <a:ext cx="8208909" cy="5924128"/>
          </a:xfrm>
          <a:prstGeom prst="roundRect">
            <a:avLst>
              <a:gd name="adj" fmla="val 16667"/>
            </a:avLst>
          </a:prstGeom>
          <a:solidFill>
            <a:srgbClr val="E856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body" sz="half" idx="1"/>
          </p:nvPr>
        </p:nvSpPr>
        <p:spPr>
          <a:xfrm>
            <a:off x="911424" y="1864602"/>
            <a:ext cx="7344817" cy="3148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8858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3430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7287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1859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3"/>
          </p:nvPr>
        </p:nvSpPr>
        <p:spPr>
          <a:xfrm>
            <a:off x="900548" y="5329685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4"/>
          </p:nvPr>
        </p:nvSpPr>
        <p:spPr>
          <a:xfrm>
            <a:off x="900548" y="5581220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259" name="image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3" y="960658"/>
            <a:ext cx="720081" cy="587436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078181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Rounded Shape with Person 1 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268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551388" y="476672"/>
            <a:ext cx="8208909" cy="59241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body" sz="half" idx="1"/>
          </p:nvPr>
        </p:nvSpPr>
        <p:spPr>
          <a:xfrm>
            <a:off x="911424" y="1864602"/>
            <a:ext cx="7344817" cy="3148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8858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3430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7287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1859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1" name="Shape 271"/>
          <p:cNvSpPr>
            <a:spLocks noGrp="1"/>
          </p:cNvSpPr>
          <p:nvPr>
            <p:ph type="body" sz="quarter" idx="13"/>
          </p:nvPr>
        </p:nvSpPr>
        <p:spPr>
          <a:xfrm>
            <a:off x="900548" y="5329685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body" sz="quarter" idx="14"/>
          </p:nvPr>
        </p:nvSpPr>
        <p:spPr>
          <a:xfrm>
            <a:off x="900548" y="5581220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273" name="image18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3" y="960658"/>
            <a:ext cx="720081" cy="587436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hape 2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6296874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Rounded Shape with Person 1 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282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551388" y="476672"/>
            <a:ext cx="8208909" cy="5924128"/>
          </a:xfrm>
          <a:prstGeom prst="roundRect">
            <a:avLst>
              <a:gd name="adj" fmla="val 16667"/>
            </a:avLst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284" name="Shape 284"/>
          <p:cNvSpPr>
            <a:spLocks noGrp="1"/>
          </p:cNvSpPr>
          <p:nvPr>
            <p:ph type="body" sz="half" idx="1"/>
          </p:nvPr>
        </p:nvSpPr>
        <p:spPr>
          <a:xfrm>
            <a:off x="911424" y="1864602"/>
            <a:ext cx="7344817" cy="3148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8858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3430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7287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1859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5" name="Shape 285"/>
          <p:cNvSpPr>
            <a:spLocks noGrp="1"/>
          </p:cNvSpPr>
          <p:nvPr>
            <p:ph type="body" sz="quarter" idx="13"/>
          </p:nvPr>
        </p:nvSpPr>
        <p:spPr>
          <a:xfrm>
            <a:off x="900548" y="5329685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body" sz="quarter" idx="14"/>
          </p:nvPr>
        </p:nvSpPr>
        <p:spPr>
          <a:xfrm>
            <a:off x="900548" y="5581220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287" name="image18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3" y="960658"/>
            <a:ext cx="720081" cy="587436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hape 2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197675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Rounded Shape with Person 1 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296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Shape 297"/>
          <p:cNvSpPr/>
          <p:nvPr/>
        </p:nvSpPr>
        <p:spPr>
          <a:xfrm>
            <a:off x="551388" y="476672"/>
            <a:ext cx="8208909" cy="5924128"/>
          </a:xfrm>
          <a:prstGeom prst="roundRect">
            <a:avLst>
              <a:gd name="adj" fmla="val 16667"/>
            </a:avLst>
          </a:prstGeom>
          <a:solidFill>
            <a:srgbClr val="E856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body" sz="half" idx="1"/>
          </p:nvPr>
        </p:nvSpPr>
        <p:spPr>
          <a:xfrm>
            <a:off x="911424" y="1864602"/>
            <a:ext cx="7344817" cy="3148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8858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3430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7287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1859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3"/>
          </p:nvPr>
        </p:nvSpPr>
        <p:spPr>
          <a:xfrm>
            <a:off x="900548" y="5329685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body" sz="quarter" idx="14"/>
          </p:nvPr>
        </p:nvSpPr>
        <p:spPr>
          <a:xfrm>
            <a:off x="900548" y="5581220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301" name="image18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3" y="960658"/>
            <a:ext cx="720081" cy="587436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28199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Rounded Shape with Person 1 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hape 310"/>
          <p:cNvSpPr/>
          <p:nvPr/>
        </p:nvSpPr>
        <p:spPr>
          <a:xfrm>
            <a:off x="551388" y="476672"/>
            <a:ext cx="8208909" cy="59241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311" name="Shape 311"/>
          <p:cNvSpPr>
            <a:spLocks noGrp="1"/>
          </p:cNvSpPr>
          <p:nvPr>
            <p:ph type="body" sz="half" idx="1"/>
          </p:nvPr>
        </p:nvSpPr>
        <p:spPr>
          <a:xfrm>
            <a:off x="911424" y="1864602"/>
            <a:ext cx="7344817" cy="3148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8858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3430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7287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1859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3"/>
          </p:nvPr>
        </p:nvSpPr>
        <p:spPr>
          <a:xfrm>
            <a:off x="900548" y="5329685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body" sz="quarter" idx="14"/>
          </p:nvPr>
        </p:nvSpPr>
        <p:spPr>
          <a:xfrm>
            <a:off x="900548" y="5581220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314" name="image18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3" y="960658"/>
            <a:ext cx="720081" cy="587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age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7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Shape 3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0438468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Rounded Shape with Person 1 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Shape 324"/>
          <p:cNvSpPr/>
          <p:nvPr/>
        </p:nvSpPr>
        <p:spPr>
          <a:xfrm>
            <a:off x="551388" y="476672"/>
            <a:ext cx="8208909" cy="5924128"/>
          </a:xfrm>
          <a:prstGeom prst="roundRect">
            <a:avLst>
              <a:gd name="adj" fmla="val 16667"/>
            </a:avLst>
          </a:prstGeom>
          <a:solidFill>
            <a:srgbClr val="E856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325" name="Shape 325"/>
          <p:cNvSpPr>
            <a:spLocks noGrp="1"/>
          </p:cNvSpPr>
          <p:nvPr>
            <p:ph type="body" sz="half" idx="1"/>
          </p:nvPr>
        </p:nvSpPr>
        <p:spPr>
          <a:xfrm>
            <a:off x="911424" y="1864602"/>
            <a:ext cx="7344817" cy="3148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8858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3430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7287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1859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6" name="Shape 326"/>
          <p:cNvSpPr>
            <a:spLocks noGrp="1"/>
          </p:cNvSpPr>
          <p:nvPr>
            <p:ph type="body" sz="quarter" idx="13"/>
          </p:nvPr>
        </p:nvSpPr>
        <p:spPr>
          <a:xfrm>
            <a:off x="900548" y="5329685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27" name="Shape 327"/>
          <p:cNvSpPr>
            <a:spLocks noGrp="1"/>
          </p:cNvSpPr>
          <p:nvPr>
            <p:ph type="body" sz="quarter" idx="14"/>
          </p:nvPr>
        </p:nvSpPr>
        <p:spPr>
          <a:xfrm>
            <a:off x="900548" y="5581220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328" name="image18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3" y="960658"/>
            <a:ext cx="720081" cy="587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image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7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hape 3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692699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ed Shape with Pers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45A8C1F-AB96-DB42-A868-6F811BA86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8" y="0"/>
            <a:ext cx="10208103" cy="68580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DE6CBD-F953-5147-87B2-500CE27EE4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09015" y="836876"/>
            <a:ext cx="7020000" cy="710108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l">
              <a:defRPr>
                <a:solidFill>
                  <a:srgbClr val="0E107A">
                    <a:alpha val="27000"/>
                  </a:srgbClr>
                </a:solidFill>
                <a:effectLst>
                  <a:reflection stA="0" endPos="65000" dist="50800" dir="5400000" sy="-100000" algn="bl" rotWithShape="0"/>
                </a:effectLst>
              </a:defRPr>
            </a:lvl1pPr>
          </a:lstStyle>
          <a:p>
            <a:r>
              <a:rPr lang="en-GB"/>
              <a:t>Click icon to add transparent PNG</a:t>
            </a:r>
            <a:endParaRPr lang="en-US"/>
          </a:p>
        </p:txBody>
      </p:sp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42D090B-F34C-5740-B76C-7E48C2541A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876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Rounded Shape with Person 1 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/>
          <p:nvPr/>
        </p:nvSpPr>
        <p:spPr>
          <a:xfrm>
            <a:off x="551388" y="476672"/>
            <a:ext cx="8208909" cy="5924128"/>
          </a:xfrm>
          <a:prstGeom prst="roundRect">
            <a:avLst>
              <a:gd name="adj" fmla="val 16667"/>
            </a:avLst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339" name="Shape 339"/>
          <p:cNvSpPr>
            <a:spLocks noGrp="1"/>
          </p:cNvSpPr>
          <p:nvPr>
            <p:ph type="body" sz="half" idx="1"/>
          </p:nvPr>
        </p:nvSpPr>
        <p:spPr>
          <a:xfrm>
            <a:off x="911424" y="1864602"/>
            <a:ext cx="7344817" cy="3148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8858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3430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7287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1859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0" name="Shape 340"/>
          <p:cNvSpPr>
            <a:spLocks noGrp="1"/>
          </p:cNvSpPr>
          <p:nvPr>
            <p:ph type="body" sz="quarter" idx="13"/>
          </p:nvPr>
        </p:nvSpPr>
        <p:spPr>
          <a:xfrm>
            <a:off x="900548" y="5329685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41" name="Shape 341"/>
          <p:cNvSpPr>
            <a:spLocks noGrp="1"/>
          </p:cNvSpPr>
          <p:nvPr>
            <p:ph type="body" sz="quarter" idx="14"/>
          </p:nvPr>
        </p:nvSpPr>
        <p:spPr>
          <a:xfrm>
            <a:off x="900548" y="5581220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342" name="image18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3" y="960658"/>
            <a:ext cx="720081" cy="587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age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7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Shape 3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5519605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ullout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52" name="Shape 352"/>
          <p:cNvSpPr/>
          <p:nvPr/>
        </p:nvSpPr>
        <p:spPr>
          <a:xfrm>
            <a:off x="8225397" y="1736812"/>
            <a:ext cx="3445804" cy="3780421"/>
          </a:xfrm>
          <a:prstGeom prst="roundRect">
            <a:avLst>
              <a:gd name="adj" fmla="val 16667"/>
            </a:avLst>
          </a:prstGeom>
          <a:solidFill>
            <a:srgbClr val="E856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353" name="Shape 353"/>
          <p:cNvSpPr>
            <a:spLocks noGrp="1"/>
          </p:cNvSpPr>
          <p:nvPr>
            <p:ph type="body" sz="quarter" idx="1"/>
          </p:nvPr>
        </p:nvSpPr>
        <p:spPr>
          <a:xfrm>
            <a:off x="8521613" y="2126330"/>
            <a:ext cx="2811672" cy="402571"/>
          </a:xfrm>
          <a:prstGeom prst="rect">
            <a:avLst/>
          </a:prstGeom>
        </p:spPr>
        <p:txBody>
          <a:bodyPr/>
          <a:lstStyle>
            <a:lvl1pPr algn="ctr">
              <a:defRPr sz="17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  <a:lvl2pPr marL="781050" indent="-323850" algn="ctr">
              <a:defRPr sz="17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2pPr>
            <a:lvl3pPr marL="1278731" indent="-364331" algn="ctr">
              <a:defRPr sz="17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3pPr>
            <a:lvl4pPr marL="1675209" indent="-303609" algn="ctr">
              <a:defRPr sz="17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4pPr>
            <a:lvl5pPr marL="2175782" indent="-346982" algn="ctr">
              <a:defRPr sz="17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4" name="Shape 354"/>
          <p:cNvSpPr>
            <a:spLocks noGrp="1"/>
          </p:cNvSpPr>
          <p:nvPr>
            <p:ph type="body" sz="quarter" idx="13"/>
          </p:nvPr>
        </p:nvSpPr>
        <p:spPr>
          <a:xfrm>
            <a:off x="8521613" y="2670339"/>
            <a:ext cx="2811672" cy="2414845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4371028" y="1736812"/>
            <a:ext cx="3445804" cy="3780421"/>
          </a:xfrm>
          <a:prstGeom prst="roundRect">
            <a:avLst>
              <a:gd name="adj" fmla="val 16667"/>
            </a:avLst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356" name="Shape 356"/>
          <p:cNvSpPr>
            <a:spLocks noGrp="1"/>
          </p:cNvSpPr>
          <p:nvPr>
            <p:ph type="body" sz="quarter" idx="14"/>
          </p:nvPr>
        </p:nvSpPr>
        <p:spPr>
          <a:xfrm>
            <a:off x="4667244" y="2126330"/>
            <a:ext cx="2811672" cy="402571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57" name="Shape 357"/>
          <p:cNvSpPr>
            <a:spLocks noGrp="1"/>
          </p:cNvSpPr>
          <p:nvPr>
            <p:ph type="body" sz="quarter" idx="15"/>
          </p:nvPr>
        </p:nvSpPr>
        <p:spPr>
          <a:xfrm>
            <a:off x="4667244" y="2670339"/>
            <a:ext cx="2811672" cy="2414845"/>
          </a:xfrm>
          <a:prstGeom prst="rect">
            <a:avLst/>
          </a:prstGeom>
        </p:spPr>
        <p:txBody>
          <a:bodyPr/>
          <a:lstStyle/>
          <a:p>
            <a:pPr algn="ctr">
              <a:defRPr sz="1700" spc="0"/>
            </a:pP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551383" y="1736812"/>
            <a:ext cx="3445803" cy="378042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359" name="Shape 359"/>
          <p:cNvSpPr>
            <a:spLocks noGrp="1"/>
          </p:cNvSpPr>
          <p:nvPr>
            <p:ph type="body" sz="quarter" idx="16"/>
          </p:nvPr>
        </p:nvSpPr>
        <p:spPr>
          <a:xfrm>
            <a:off x="847600" y="2126330"/>
            <a:ext cx="2811671" cy="402571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60" name="Shape 360"/>
          <p:cNvSpPr>
            <a:spLocks noGrp="1"/>
          </p:cNvSpPr>
          <p:nvPr>
            <p:ph type="body" sz="quarter" idx="17"/>
          </p:nvPr>
        </p:nvSpPr>
        <p:spPr>
          <a:xfrm>
            <a:off x="847600" y="2670339"/>
            <a:ext cx="2811671" cy="2414845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361" name="Shape 361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62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5767880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Pullout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370" name="image21.png" descr="Shape, rectang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1772816"/>
            <a:ext cx="3771999" cy="3672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age21.png" descr="Shape, rectang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868" y="1772816"/>
            <a:ext cx="3771999" cy="3672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age21.png" descr="Shape, rectang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632" y="1772816"/>
            <a:ext cx="3772000" cy="3672409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Shape 373"/>
          <p:cNvSpPr>
            <a:spLocks noGrp="1"/>
          </p:cNvSpPr>
          <p:nvPr>
            <p:ph type="body" sz="quarter" idx="1"/>
          </p:nvPr>
        </p:nvSpPr>
        <p:spPr>
          <a:xfrm>
            <a:off x="911424" y="2564903"/>
            <a:ext cx="2811671" cy="402571"/>
          </a:xfrm>
          <a:prstGeom prst="rect">
            <a:avLst/>
          </a:prstGeom>
        </p:spPr>
        <p:txBody>
          <a:bodyPr/>
          <a:lstStyle>
            <a:lvl1pPr algn="ctr">
              <a:defRPr sz="1700">
                <a:latin typeface="MabryPro-Medium"/>
                <a:ea typeface="MabryPro-Medium"/>
                <a:cs typeface="MabryPro-Medium"/>
                <a:sym typeface="Mabry Pro Medium"/>
              </a:defRPr>
            </a:lvl1pPr>
            <a:lvl2pPr marL="781050" indent="-323850" algn="ctr">
              <a:defRPr sz="1700">
                <a:latin typeface="MabryPro-Medium"/>
                <a:ea typeface="MabryPro-Medium"/>
                <a:cs typeface="MabryPro-Medium"/>
                <a:sym typeface="Mabry Pro Medium"/>
              </a:defRPr>
            </a:lvl2pPr>
            <a:lvl3pPr marL="1278731" indent="-364331" algn="ctr">
              <a:defRPr sz="1700">
                <a:latin typeface="MabryPro-Medium"/>
                <a:ea typeface="MabryPro-Medium"/>
                <a:cs typeface="MabryPro-Medium"/>
                <a:sym typeface="Mabry Pro Medium"/>
              </a:defRPr>
            </a:lvl3pPr>
            <a:lvl4pPr marL="1675209" indent="-303609" algn="ctr">
              <a:defRPr sz="1700">
                <a:latin typeface="MabryPro-Medium"/>
                <a:ea typeface="MabryPro-Medium"/>
                <a:cs typeface="MabryPro-Medium"/>
                <a:sym typeface="Mabry Pro Medium"/>
              </a:defRPr>
            </a:lvl4pPr>
            <a:lvl5pPr marL="2175782" indent="-346982" algn="ctr">
              <a:defRPr sz="1700">
                <a:latin typeface="MabryPro-Medium"/>
                <a:ea typeface="MabryPro-Medium"/>
                <a:cs typeface="MabryPro-Medium"/>
                <a:sym typeface="Mabry Pro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4" name="Shape 374"/>
          <p:cNvSpPr>
            <a:spLocks noGrp="1"/>
          </p:cNvSpPr>
          <p:nvPr>
            <p:ph type="body" sz="quarter" idx="13"/>
          </p:nvPr>
        </p:nvSpPr>
        <p:spPr>
          <a:xfrm>
            <a:off x="911424" y="3108913"/>
            <a:ext cx="2811671" cy="1328199"/>
          </a:xfrm>
          <a:prstGeom prst="rect">
            <a:avLst/>
          </a:prstGeom>
        </p:spPr>
        <p:txBody>
          <a:bodyPr/>
          <a:lstStyle/>
          <a:p>
            <a:pPr algn="ctr">
              <a:defRPr sz="1700" spc="0"/>
            </a:pPr>
            <a:endParaRPr/>
          </a:p>
        </p:txBody>
      </p:sp>
      <p:sp>
        <p:nvSpPr>
          <p:cNvPr id="375" name="Shape 375"/>
          <p:cNvSpPr>
            <a:spLocks noGrp="1"/>
          </p:cNvSpPr>
          <p:nvPr>
            <p:ph type="body" sz="quarter" idx="14"/>
          </p:nvPr>
        </p:nvSpPr>
        <p:spPr>
          <a:xfrm>
            <a:off x="4684771" y="2564903"/>
            <a:ext cx="2811671" cy="402571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76" name="Shape 376"/>
          <p:cNvSpPr>
            <a:spLocks noGrp="1"/>
          </p:cNvSpPr>
          <p:nvPr>
            <p:ph type="body" sz="quarter" idx="15"/>
          </p:nvPr>
        </p:nvSpPr>
        <p:spPr>
          <a:xfrm>
            <a:off x="4684771" y="3108913"/>
            <a:ext cx="2811671" cy="1328199"/>
          </a:xfrm>
          <a:prstGeom prst="rect">
            <a:avLst/>
          </a:prstGeom>
        </p:spPr>
        <p:txBody>
          <a:bodyPr/>
          <a:lstStyle/>
          <a:p>
            <a:pPr algn="ctr">
              <a:defRPr sz="1700" spc="0"/>
            </a:pPr>
            <a:endParaRPr/>
          </a:p>
        </p:txBody>
      </p:sp>
      <p:sp>
        <p:nvSpPr>
          <p:cNvPr id="377" name="Shape 377"/>
          <p:cNvSpPr>
            <a:spLocks noGrp="1"/>
          </p:cNvSpPr>
          <p:nvPr>
            <p:ph type="body" sz="quarter" idx="16"/>
          </p:nvPr>
        </p:nvSpPr>
        <p:spPr>
          <a:xfrm>
            <a:off x="8481266" y="2564903"/>
            <a:ext cx="2811671" cy="402571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78" name="Shape 378"/>
          <p:cNvSpPr>
            <a:spLocks noGrp="1"/>
          </p:cNvSpPr>
          <p:nvPr>
            <p:ph type="body" sz="quarter" idx="17"/>
          </p:nvPr>
        </p:nvSpPr>
        <p:spPr>
          <a:xfrm>
            <a:off x="8481266" y="3108913"/>
            <a:ext cx="2811671" cy="1328199"/>
          </a:xfrm>
          <a:prstGeom prst="rect">
            <a:avLst/>
          </a:prstGeom>
        </p:spPr>
        <p:txBody>
          <a:bodyPr/>
          <a:lstStyle/>
          <a:p>
            <a:pPr algn="ctr">
              <a:defRPr sz="1700" spc="0"/>
            </a:pPr>
            <a:endParaRPr/>
          </a:p>
        </p:txBody>
      </p:sp>
      <p:sp>
        <p:nvSpPr>
          <p:cNvPr id="379" name="Shape 379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80" name="image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37753963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88" name="Shape 388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389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image22.png" descr="Ico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54" y="835744"/>
            <a:ext cx="9105901" cy="5257552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Shape 391"/>
          <p:cNvSpPr>
            <a:spLocks noGrp="1"/>
          </p:cNvSpPr>
          <p:nvPr>
            <p:ph type="body" sz="quarter" idx="1"/>
          </p:nvPr>
        </p:nvSpPr>
        <p:spPr>
          <a:xfrm>
            <a:off x="911424" y="3068959"/>
            <a:ext cx="1720365" cy="540001"/>
          </a:xfrm>
          <a:prstGeom prst="rect">
            <a:avLst/>
          </a:prstGeom>
        </p:spPr>
        <p:txBody>
          <a:bodyPr/>
          <a:lstStyle>
            <a:lvl1pPr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  <a:lvl2pPr marL="781050" indent="-323850"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2pPr>
            <a:lvl3pPr marL="1278731" indent="-364331"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3pPr>
            <a:lvl4pPr marL="1675209" indent="-303609"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4pPr>
            <a:lvl5pPr marL="2175782" indent="-346982"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2" name="Shape 392"/>
          <p:cNvSpPr>
            <a:spLocks noGrp="1"/>
          </p:cNvSpPr>
          <p:nvPr>
            <p:ph type="body" sz="quarter" idx="13"/>
          </p:nvPr>
        </p:nvSpPr>
        <p:spPr>
          <a:xfrm>
            <a:off x="2647443" y="2196303"/>
            <a:ext cx="1720366" cy="540001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93" name="Shape 393"/>
          <p:cNvSpPr>
            <a:spLocks noGrp="1"/>
          </p:cNvSpPr>
          <p:nvPr>
            <p:ph type="body" sz="quarter" idx="14"/>
          </p:nvPr>
        </p:nvSpPr>
        <p:spPr>
          <a:xfrm>
            <a:off x="4295800" y="3245219"/>
            <a:ext cx="1720366" cy="540001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94" name="Shape 394"/>
          <p:cNvSpPr>
            <a:spLocks noGrp="1"/>
          </p:cNvSpPr>
          <p:nvPr>
            <p:ph type="body" sz="quarter" idx="15"/>
          </p:nvPr>
        </p:nvSpPr>
        <p:spPr>
          <a:xfrm>
            <a:off x="5671778" y="4511735"/>
            <a:ext cx="1720366" cy="540001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95" name="Shape 395"/>
          <p:cNvSpPr>
            <a:spLocks noGrp="1"/>
          </p:cNvSpPr>
          <p:nvPr>
            <p:ph type="body" sz="quarter" idx="16"/>
          </p:nvPr>
        </p:nvSpPr>
        <p:spPr>
          <a:xfrm>
            <a:off x="7176120" y="3356991"/>
            <a:ext cx="1720366" cy="540001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1501504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image23.png" descr="Shape, icon, circ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2361"/>
            <a:ext cx="4789116" cy="4753198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Shape 403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405" name="image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406"/>
          <p:cNvSpPr>
            <a:spLocks noGrp="1"/>
          </p:cNvSpPr>
          <p:nvPr>
            <p:ph type="body" sz="quarter" idx="1"/>
          </p:nvPr>
        </p:nvSpPr>
        <p:spPr>
          <a:xfrm>
            <a:off x="900000" y="3201958"/>
            <a:ext cx="2768395" cy="814005"/>
          </a:xfrm>
          <a:prstGeom prst="rect">
            <a:avLst/>
          </a:prstGeom>
        </p:spPr>
        <p:txBody>
          <a:bodyPr/>
          <a:lstStyle>
            <a:lvl1pPr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  <a:lvl2pPr marL="781050" indent="-323850"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2pPr>
            <a:lvl3pPr marL="1278731" indent="-364331"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3pPr>
            <a:lvl4pPr marL="1675209" indent="-303609"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4pPr>
            <a:lvl5pPr marL="2175782" indent="-346982"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7" name="image23.png" descr="Shape, icon, circ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963067" y="1232361"/>
            <a:ext cx="4789117" cy="4753198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Shape 408"/>
          <p:cNvSpPr>
            <a:spLocks noGrp="1"/>
          </p:cNvSpPr>
          <p:nvPr>
            <p:ph type="body" sz="quarter" idx="13"/>
          </p:nvPr>
        </p:nvSpPr>
        <p:spPr>
          <a:xfrm>
            <a:off x="4059889" y="3201958"/>
            <a:ext cx="2768395" cy="814005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pic>
        <p:nvPicPr>
          <p:cNvPr id="409" name="image23.png" descr="Shape, icon, circ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024" y="1232361"/>
            <a:ext cx="4789116" cy="4753198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Shape 410"/>
          <p:cNvSpPr>
            <a:spLocks noGrp="1"/>
          </p:cNvSpPr>
          <p:nvPr>
            <p:ph type="body" sz="quarter" idx="14"/>
          </p:nvPr>
        </p:nvSpPr>
        <p:spPr>
          <a:xfrm>
            <a:off x="7212024" y="3201958"/>
            <a:ext cx="2768396" cy="814005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5312557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image7.png" descr="Shap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682" y="712439"/>
            <a:ext cx="10208104" cy="6858064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Shape 418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9" name="Shape 419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20" name="image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Shape 42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031791301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image2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67691" y="576081"/>
            <a:ext cx="11023143" cy="6281921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Shape 429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0" name="Shape 430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31" name="image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380591777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image24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433083">
            <a:off x="1785445" y="574237"/>
            <a:ext cx="10990989" cy="6610411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Shape 440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1" name="Shape 441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42" name="image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Shape 443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883098399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image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63891" y="29894"/>
            <a:ext cx="6858004" cy="6798215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Shape 451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2" name="Shape 452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53" name="image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Shape 454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322920045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image24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970034">
            <a:off x="6625718" y="-335820"/>
            <a:ext cx="9497078" cy="9549637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Shape 462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63" name="Shape 463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64" name="image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Shape 465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64551642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unded Shape with Pers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45A8C1F-AB96-DB42-A868-6F811BA86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8" y="0"/>
            <a:ext cx="10208103" cy="685800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5F6ECE0-87AC-5C43-B0C8-0B075E497D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  <p:pic>
        <p:nvPicPr>
          <p:cNvPr id="10" name="Picture 9" descr="A picture containing text, indoor, screen, electronics&#10;&#10;Description automatically generated">
            <a:extLst>
              <a:ext uri="{FF2B5EF4-FFF2-40B4-BE49-F238E27FC236}">
                <a16:creationId xmlns:a16="http://schemas.microsoft.com/office/drawing/2014/main" id="{D788CE0F-13B3-594C-8D03-FB56DD342B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576" y="957755"/>
            <a:ext cx="12187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425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image24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970034">
            <a:off x="3811305" y="-931196"/>
            <a:ext cx="9497078" cy="9549637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Shape 473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74" name="Shape 474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75" name="image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Shape 476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17738532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image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427620" y="1082198"/>
            <a:ext cx="5444395" cy="6107215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Shape 484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85" name="Shape 485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86" name="image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487" name="Shape 487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380017416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image29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5541" y="2344095"/>
            <a:ext cx="7036459" cy="4513905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Shape 495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96" name="image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Shape 497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562236759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/>
          <p:nvPr/>
        </p:nvSpPr>
        <p:spPr>
          <a:xfrm>
            <a:off x="-96689" y="-99392"/>
            <a:ext cx="12385378" cy="705678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505" name="image7.png" descr="Shap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87" y="-675457"/>
            <a:ext cx="11578802" cy="7778862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Shape 506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07" name="image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Shape 508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08433224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/>
        </p:nvSpPr>
        <p:spPr>
          <a:xfrm>
            <a:off x="-96689" y="-99392"/>
            <a:ext cx="12385378" cy="705678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516" name="image7.png" descr="Shap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87" y="-675457"/>
            <a:ext cx="11578802" cy="7778862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Shape 517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18" name="image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Shape 519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17622543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/>
          <p:nvPr/>
        </p:nvSpPr>
        <p:spPr>
          <a:xfrm>
            <a:off x="-96689" y="-99392"/>
            <a:ext cx="12385378" cy="705678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527" name="Shape 527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28" name="image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Shape 529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8760297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  <a:lvl2pPr marL="8858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2pPr>
            <a:lvl3pPr marL="13430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3pPr>
            <a:lvl4pPr marL="17287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4pPr>
            <a:lvl5pPr marL="21859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49263933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/>
          <p:nvPr/>
        </p:nvSpPr>
        <p:spPr>
          <a:xfrm>
            <a:off x="-96689" y="-99392"/>
            <a:ext cx="12385378" cy="705678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537" name="Shape 537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38" name="image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539" name="Shape 539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158281225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7" name="Shape 547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8" name="Shape 548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549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38433034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half" idx="1"/>
          </p:nvPr>
        </p:nvSpPr>
        <p:spPr>
          <a:xfrm>
            <a:off x="0" y="1439999"/>
            <a:ext cx="6096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8" name="Shape 558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559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560" name="Shape 560"/>
          <p:cNvSpPr>
            <a:spLocks noGrp="1"/>
          </p:cNvSpPr>
          <p:nvPr>
            <p:ph type="pic" sz="half" idx="13"/>
          </p:nvPr>
        </p:nvSpPr>
        <p:spPr>
          <a:xfrm>
            <a:off x="6312024" y="1439999"/>
            <a:ext cx="5544616" cy="4392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3025323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8" name="Shape 568"/>
          <p:cNvSpPr>
            <a:spLocks noGrp="1"/>
          </p:cNvSpPr>
          <p:nvPr>
            <p:ph type="body" sz="half" idx="1"/>
          </p:nvPr>
        </p:nvSpPr>
        <p:spPr>
          <a:xfrm>
            <a:off x="0" y="1439999"/>
            <a:ext cx="6096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9" name="Shape 569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570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Shape 571"/>
          <p:cNvSpPr>
            <a:spLocks noGrp="1"/>
          </p:cNvSpPr>
          <p:nvPr>
            <p:ph type="pic" sz="half" idx="13"/>
          </p:nvPr>
        </p:nvSpPr>
        <p:spPr>
          <a:xfrm>
            <a:off x="6312024" y="1439999"/>
            <a:ext cx="5544616" cy="4392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877962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unded Shape with Person 4 (CUSTOMISAB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45A8C1F-AB96-DB42-A868-6F811BA86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8" y="0"/>
            <a:ext cx="10208103" cy="68580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5E6B8B3-7A8A-5647-84CC-5E3E2ED5B9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22453" y="836876"/>
            <a:ext cx="6406561" cy="622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l">
              <a:defRPr>
                <a:solidFill>
                  <a:schemeClr val="bg1">
                    <a:alpha val="27000"/>
                  </a:schemeClr>
                </a:solidFill>
                <a:effectLst>
                  <a:reflection stA="0" endPos="65000" dist="50800" dir="5400000" sy="-100000" algn="bl" rotWithShape="0"/>
                </a:effectLst>
              </a:defRPr>
            </a:lvl1pPr>
          </a:lstStyle>
          <a:p>
            <a:r>
              <a:rPr lang="en-GB"/>
              <a:t>Click icon to add transparent PNG</a:t>
            </a:r>
            <a:endParaRPr lang="en-US"/>
          </a:p>
        </p:txBody>
      </p:sp>
      <p:pic>
        <p:nvPicPr>
          <p:cNvPr id="12" name="Picture 11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DC9F62F-1843-E64C-9888-12757BA816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214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9" name="Shape 579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80" name="Shape 580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81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33109517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ndard 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SzPct val="100000"/>
              <a:buFont typeface="Arial"/>
              <a:buChar char="•"/>
              <a:defRPr sz="1600"/>
            </a:lvl1pPr>
            <a:lvl2pPr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2pPr>
            <a:lvl3pPr marL="1257300" indent="-34290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3pPr>
            <a:lvl4pPr marL="16573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4pPr>
            <a:lvl5pPr marL="21145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9" name="Shape 589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90" name="Shape 590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91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92274966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ndard content - bullets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>
            <a:spLocks noGrp="1"/>
          </p:cNvSpPr>
          <p:nvPr>
            <p:ph type="body" idx="1"/>
          </p:nvPr>
        </p:nvSpPr>
        <p:spPr>
          <a:xfrm>
            <a:off x="0" y="1908000"/>
            <a:ext cx="12192000" cy="37800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SzPct val="100000"/>
              <a:buFont typeface="Arial"/>
              <a:buChar char="•"/>
              <a:defRPr sz="1600"/>
            </a:lvl1pPr>
            <a:lvl2pPr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2pPr>
            <a:lvl3pPr marL="1257300" indent="-34290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3pPr>
            <a:lvl4pPr marL="16573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4pPr>
            <a:lvl5pPr marL="21145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9" name="Shape 599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00" name="Shape 600"/>
          <p:cNvSpPr>
            <a:spLocks noGrp="1"/>
          </p:cNvSpPr>
          <p:nvPr>
            <p:ph type="body" sz="quarter" idx="13"/>
          </p:nvPr>
        </p:nvSpPr>
        <p:spPr>
          <a:xfrm>
            <a:off x="0" y="1339999"/>
            <a:ext cx="12192000" cy="504826"/>
          </a:xfrm>
          <a:prstGeom prst="rect">
            <a:avLst/>
          </a:prstGeom>
        </p:spPr>
        <p:txBody>
          <a:bodyPr/>
          <a:lstStyle/>
          <a:p>
            <a:pPr>
              <a:defRPr spc="0"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601" name="Shape 601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02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29351309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ndard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614"/>
          </a:xfrm>
          <a:prstGeom prst="rect">
            <a:avLst/>
          </a:prstGeom>
        </p:spPr>
        <p:txBody>
          <a:bodyPr numCol="2" spcCol="53999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0" name="Shape 610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11" name="Shape 611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12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0343190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20" name="Shape 620"/>
          <p:cNvSpPr>
            <a:spLocks noGrp="1"/>
          </p:cNvSpPr>
          <p:nvPr>
            <p:ph type="body" sz="half" idx="1"/>
          </p:nvPr>
        </p:nvSpPr>
        <p:spPr>
          <a:xfrm>
            <a:off x="539999" y="1439999"/>
            <a:ext cx="4834801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1" name="Shape 621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22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40001063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ubhead and two bulle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>
            <a:spLocks noGrp="1"/>
          </p:cNvSpPr>
          <p:nvPr>
            <p:ph type="body" sz="half" idx="1"/>
          </p:nvPr>
        </p:nvSpPr>
        <p:spPr>
          <a:xfrm>
            <a:off x="539999" y="1908000"/>
            <a:ext cx="4834801" cy="37800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SzPct val="100000"/>
              <a:buFont typeface="Arial"/>
              <a:buChar char="•"/>
              <a:defRPr sz="1600">
                <a:latin typeface="Verdana"/>
                <a:ea typeface="Verdana"/>
                <a:cs typeface="Verdana"/>
                <a:sym typeface="Verdana"/>
              </a:defRPr>
            </a:lvl1pPr>
            <a:lvl2pPr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>
                <a:latin typeface="Verdana"/>
                <a:ea typeface="Verdana"/>
                <a:cs typeface="Verdana"/>
                <a:sym typeface="Verdana"/>
              </a:defRPr>
            </a:lvl2pPr>
            <a:lvl3pPr marL="1257300" indent="-34290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>
                <a:latin typeface="Verdana"/>
                <a:ea typeface="Verdana"/>
                <a:cs typeface="Verdana"/>
                <a:sym typeface="Verdana"/>
              </a:defRPr>
            </a:lvl3pPr>
            <a:lvl4pPr marL="16573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>
                <a:latin typeface="Verdana"/>
                <a:ea typeface="Verdana"/>
                <a:cs typeface="Verdana"/>
                <a:sym typeface="Verdana"/>
              </a:defRPr>
            </a:lvl4pPr>
            <a:lvl5pPr marL="21145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0" name="Shape 630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31" name="Shape 631"/>
          <p:cNvSpPr>
            <a:spLocks noGrp="1"/>
          </p:cNvSpPr>
          <p:nvPr>
            <p:ph type="body" sz="quarter" idx="13"/>
          </p:nvPr>
        </p:nvSpPr>
        <p:spPr>
          <a:xfrm>
            <a:off x="0" y="1339999"/>
            <a:ext cx="12192000" cy="504826"/>
          </a:xfrm>
          <a:prstGeom prst="rect">
            <a:avLst/>
          </a:prstGeom>
        </p:spPr>
        <p:txBody>
          <a:bodyPr/>
          <a:lstStyle/>
          <a:p>
            <a:pPr>
              <a:defRPr spc="0"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632" name="Shape 632"/>
          <p:cNvSpPr>
            <a:spLocks noGrp="1"/>
          </p:cNvSpPr>
          <p:nvPr>
            <p:ph type="body" sz="half" idx="14"/>
          </p:nvPr>
        </p:nvSpPr>
        <p:spPr>
          <a:xfrm>
            <a:off x="5914799" y="1908000"/>
            <a:ext cx="4834802" cy="3780000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SzPct val="100000"/>
              <a:buFont typeface="Arial"/>
              <a:buChar char="•"/>
              <a:defRPr sz="1600" spc="0"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633" name="Shape 633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34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0825668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ro and 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>
            <a:spLocks noGrp="1"/>
          </p:cNvSpPr>
          <p:nvPr>
            <p:ph type="body" sz="quarter" idx="1"/>
          </p:nvPr>
        </p:nvSpPr>
        <p:spPr>
          <a:xfrm>
            <a:off x="539999" y="2267999"/>
            <a:ext cx="4834801" cy="342000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SzPct val="100000"/>
              <a:buFont typeface="Arial"/>
              <a:buChar char="•"/>
              <a:defRPr sz="1600"/>
            </a:lvl1pPr>
            <a:lvl2pPr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2pPr>
            <a:lvl3pPr marL="1257300" indent="-34290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3pPr>
            <a:lvl4pPr marL="16573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4pPr>
            <a:lvl5pPr marL="21145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2" name="Shape 642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43" name="Shape 643"/>
          <p:cNvSpPr>
            <a:spLocks noGrp="1"/>
          </p:cNvSpPr>
          <p:nvPr>
            <p:ph type="body" sz="quarter" idx="13"/>
          </p:nvPr>
        </p:nvSpPr>
        <p:spPr>
          <a:xfrm>
            <a:off x="0" y="1339997"/>
            <a:ext cx="12192000" cy="864001"/>
          </a:xfrm>
          <a:prstGeom prst="rect">
            <a:avLst/>
          </a:prstGeom>
        </p:spPr>
        <p:txBody>
          <a:bodyPr/>
          <a:lstStyle/>
          <a:p>
            <a:pPr>
              <a:defRPr spc="0"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644" name="Shape 644"/>
          <p:cNvSpPr>
            <a:spLocks noGrp="1"/>
          </p:cNvSpPr>
          <p:nvPr>
            <p:ph type="body" sz="quarter" idx="14"/>
          </p:nvPr>
        </p:nvSpPr>
        <p:spPr>
          <a:xfrm>
            <a:off x="5914799" y="2267999"/>
            <a:ext cx="4834802" cy="3420002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SzPct val="100000"/>
              <a:buFont typeface="Arial"/>
              <a:buChar char="•"/>
              <a:defRPr sz="1600" spc="0"/>
            </a:pPr>
            <a:endParaRPr/>
          </a:p>
        </p:txBody>
      </p:sp>
      <p:sp>
        <p:nvSpPr>
          <p:cNvPr id="645" name="Shape 645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46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57400518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54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75437898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3404495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/>
          <p:nvPr/>
        </p:nvSpPr>
        <p:spPr>
          <a:xfrm>
            <a:off x="-96689" y="-99392"/>
            <a:ext cx="12385378" cy="705678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669" name="Shape 669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70" name="Shape 670"/>
          <p:cNvSpPr>
            <a:spLocks noGrp="1"/>
          </p:cNvSpPr>
          <p:nvPr>
            <p:ph type="body" sz="quarter" idx="1"/>
          </p:nvPr>
        </p:nvSpPr>
        <p:spPr>
          <a:xfrm>
            <a:off x="2723047" y="6318250"/>
            <a:ext cx="7452002" cy="5397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800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sz="800">
                <a:solidFill>
                  <a:schemeClr val="accent5"/>
                </a:solidFill>
              </a:defRPr>
            </a:lvl2pPr>
            <a:lvl3pPr marL="1257300" indent="-342900">
              <a:lnSpc>
                <a:spcPct val="100000"/>
              </a:lnSpc>
              <a:defRPr sz="800">
                <a:solidFill>
                  <a:schemeClr val="accent5"/>
                </a:solidFill>
              </a:defRPr>
            </a:lvl3pPr>
            <a:lvl4pPr marL="1657350" indent="-285750">
              <a:lnSpc>
                <a:spcPct val="100000"/>
              </a:lnSpc>
              <a:defRPr sz="800">
                <a:solidFill>
                  <a:schemeClr val="accent5"/>
                </a:solidFill>
              </a:defRPr>
            </a:lvl4pPr>
            <a:lvl5pPr marL="2114550" indent="-285750">
              <a:lnSpc>
                <a:spcPct val="100000"/>
              </a:lnSpc>
              <a:defRPr sz="800">
                <a:solidFill>
                  <a:schemeClr val="accent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71" name="image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672" name="Shape 672"/>
          <p:cNvSpPr>
            <a:spLocks noGrp="1"/>
          </p:cNvSpPr>
          <p:nvPr>
            <p:ph type="body" sz="quarter" idx="13"/>
          </p:nvPr>
        </p:nvSpPr>
        <p:spPr>
          <a:xfrm>
            <a:off x="-1" y="692870"/>
            <a:ext cx="8760298" cy="1223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3000" spc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52723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ounded Shape with Person 4 (CUSTOMISAB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45A8C1F-AB96-DB42-A868-6F811BA86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8" y="0"/>
            <a:ext cx="10208103" cy="685800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13B835D-86D7-8040-941D-FD4E8897A2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  <p:pic>
        <p:nvPicPr>
          <p:cNvPr id="12" name="Picture 11" descr="A picture containing text, electronics, dark&#10;&#10;Description automatically generated">
            <a:extLst>
              <a:ext uri="{FF2B5EF4-FFF2-40B4-BE49-F238E27FC236}">
                <a16:creationId xmlns:a16="http://schemas.microsoft.com/office/drawing/2014/main" id="{495A6ADB-4473-8C4E-91ED-F96681512B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488" y="764704"/>
            <a:ext cx="13465496" cy="73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399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Intro and 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/>
          </p:cNvSpPr>
          <p:nvPr>
            <p:ph type="body" sz="quarter" idx="1"/>
          </p:nvPr>
        </p:nvSpPr>
        <p:spPr>
          <a:xfrm>
            <a:off x="539999" y="2267999"/>
            <a:ext cx="4834801" cy="342000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SzPct val="100000"/>
              <a:buFont typeface="Arial"/>
              <a:buChar char="•"/>
              <a:defRPr sz="1600"/>
            </a:lvl1pPr>
            <a:lvl2pPr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2pPr>
            <a:lvl3pPr marL="1257300" indent="-34290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3pPr>
            <a:lvl4pPr marL="16573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4pPr>
            <a:lvl5pPr marL="21145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0" name="Shape 680"/>
          <p:cNvSpPr>
            <a:spLocks noGrp="1"/>
          </p:cNvSpPr>
          <p:nvPr>
            <p:ph type="body" sz="quarter" idx="13"/>
          </p:nvPr>
        </p:nvSpPr>
        <p:spPr>
          <a:xfrm>
            <a:off x="0" y="1339997"/>
            <a:ext cx="12192000" cy="864001"/>
          </a:xfrm>
          <a:prstGeom prst="rect">
            <a:avLst/>
          </a:prstGeom>
        </p:spPr>
        <p:txBody>
          <a:bodyPr/>
          <a:lstStyle/>
          <a:p>
            <a:pPr>
              <a:defRPr spc="0"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681" name="Shape 681"/>
          <p:cNvSpPr>
            <a:spLocks noGrp="1"/>
          </p:cNvSpPr>
          <p:nvPr>
            <p:ph type="body" sz="quarter" idx="14"/>
          </p:nvPr>
        </p:nvSpPr>
        <p:spPr>
          <a:xfrm>
            <a:off x="5914799" y="2267999"/>
            <a:ext cx="4834802" cy="3420002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SzPct val="100000"/>
              <a:buFont typeface="Arial"/>
              <a:buChar char="•"/>
              <a:defRPr sz="1600" spc="0"/>
            </a:pPr>
            <a:endParaRPr/>
          </a:p>
        </p:txBody>
      </p:sp>
      <p:sp>
        <p:nvSpPr>
          <p:cNvPr id="682" name="Shape 682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83" name="Shape 683"/>
          <p:cNvSpPr>
            <a:spLocks noGrp="1"/>
          </p:cNvSpPr>
          <p:nvPr>
            <p:ph type="body" sz="quarter" idx="15"/>
          </p:nvPr>
        </p:nvSpPr>
        <p:spPr>
          <a:xfrm>
            <a:off x="2723047" y="6318250"/>
            <a:ext cx="7452002" cy="53975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  <a:defRPr sz="800" spc="0">
                <a:solidFill>
                  <a:srgbClr val="8A8B8C"/>
                </a:solidFill>
              </a:defRPr>
            </a:pPr>
            <a:endParaRPr/>
          </a:p>
        </p:txBody>
      </p:sp>
      <p:pic>
        <p:nvPicPr>
          <p:cNvPr id="684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685" name="Shape 685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603342739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/>
          <p:nvPr/>
        </p:nvSpPr>
        <p:spPr>
          <a:xfrm>
            <a:off x="-96689" y="-99392"/>
            <a:ext cx="12385378" cy="705678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693" name="image7.png" descr="Shap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87" y="-675457"/>
            <a:ext cx="11578802" cy="7778862"/>
          </a:xfrm>
          <a:prstGeom prst="rect">
            <a:avLst/>
          </a:prstGeom>
          <a:ln w="12700">
            <a:miter lim="400000"/>
          </a:ln>
        </p:spPr>
      </p:pic>
      <p:sp>
        <p:nvSpPr>
          <p:cNvPr id="694" name="Shape 694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95" name="Shape 695"/>
          <p:cNvSpPr>
            <a:spLocks noGrp="1"/>
          </p:cNvSpPr>
          <p:nvPr>
            <p:ph type="body" sz="quarter" idx="1"/>
          </p:nvPr>
        </p:nvSpPr>
        <p:spPr>
          <a:xfrm>
            <a:off x="2723047" y="6318250"/>
            <a:ext cx="7452002" cy="5397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800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sz="800">
                <a:solidFill>
                  <a:schemeClr val="accent5"/>
                </a:solidFill>
              </a:defRPr>
            </a:lvl2pPr>
            <a:lvl3pPr marL="1257300" indent="-342900">
              <a:lnSpc>
                <a:spcPct val="100000"/>
              </a:lnSpc>
              <a:defRPr sz="800">
                <a:solidFill>
                  <a:schemeClr val="accent5"/>
                </a:solidFill>
              </a:defRPr>
            </a:lvl3pPr>
            <a:lvl4pPr marL="1657350" indent="-285750">
              <a:lnSpc>
                <a:spcPct val="100000"/>
              </a:lnSpc>
              <a:defRPr sz="800">
                <a:solidFill>
                  <a:schemeClr val="accent5"/>
                </a:solidFill>
              </a:defRPr>
            </a:lvl4pPr>
            <a:lvl5pPr marL="2114550" indent="-285750">
              <a:lnSpc>
                <a:spcPct val="100000"/>
              </a:lnSpc>
              <a:defRPr sz="800">
                <a:solidFill>
                  <a:schemeClr val="accent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96" name="image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697" name="Shape 697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559558114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57163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05" name="Shape 705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6" name="Shape 706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07" name="Shape 707"/>
          <p:cNvSpPr>
            <a:spLocks noGrp="1"/>
          </p:cNvSpPr>
          <p:nvPr>
            <p:ph type="body" sz="quarter" idx="13"/>
          </p:nvPr>
        </p:nvSpPr>
        <p:spPr>
          <a:xfrm>
            <a:off x="2723047" y="6318250"/>
            <a:ext cx="7452002" cy="53975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  <a:defRPr sz="800" spc="0">
                <a:solidFill>
                  <a:srgbClr val="8A8B8C"/>
                </a:solidFill>
              </a:defRPr>
            </a:pPr>
            <a:endParaRPr/>
          </a:p>
        </p:txBody>
      </p:sp>
      <p:pic>
        <p:nvPicPr>
          <p:cNvPr id="708" name="image33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27337" y="6146848"/>
            <a:ext cx="1151879" cy="4712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8054014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8" Type="http://schemas.openxmlformats.org/officeDocument/2006/relationships/slideLayout" Target="../slideLayouts/slideLayout91.xml"/><Relationship Id="rId5" Type="http://schemas.openxmlformats.org/officeDocument/2006/relationships/slideLayout" Target="../slideLayouts/slideLayout38.xml"/><Relationship Id="rId61" Type="http://schemas.openxmlformats.org/officeDocument/2006/relationships/image" Target="../media/image14.png"/><Relationship Id="rId1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slideLayout" Target="../slideLayouts/slideLayout89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59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Relationship Id="rId57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39999"/>
            <a:ext cx="12193200" cy="43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144000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slide text</a:t>
            </a:r>
          </a:p>
          <a:p>
            <a:pPr lvl="1"/>
            <a:r>
              <a:rPr lang="en-US"/>
              <a:t>First level bullet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  <a:prstGeom prst="rect">
            <a:avLst/>
          </a:prstGeom>
        </p:spPr>
        <p:txBody>
          <a:bodyPr vert="horz" lIns="540000" tIns="0" rIns="144000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98ABF0-2B39-3347-B8FC-8E3EEC284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424" y="6318000"/>
            <a:ext cx="1800200" cy="540000"/>
          </a:xfrm>
          <a:prstGeom prst="rect">
            <a:avLst/>
          </a:prstGeom>
        </p:spPr>
        <p:txBody>
          <a:bodyPr vert="horz" lIns="0" tIns="0" rIns="0" bIns="342000" rtlCol="0" anchor="b" anchorCtr="0"/>
          <a:lstStyle>
            <a:lvl1pPr algn="l">
              <a:defRPr sz="9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 sz="9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E930C-9972-0D4F-8930-F7847281E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18000"/>
            <a:ext cx="900000" cy="540000"/>
          </a:xfrm>
          <a:prstGeom prst="rect">
            <a:avLst/>
          </a:prstGeom>
        </p:spPr>
        <p:txBody>
          <a:bodyPr vert="horz" lIns="540000" tIns="0" rIns="0" bIns="342000" rtlCol="0" anchor="b" anchorCtr="0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7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25" r:id="rId3"/>
    <p:sldLayoutId id="2147483926" r:id="rId4"/>
    <p:sldLayoutId id="2147483933" r:id="rId5"/>
    <p:sldLayoutId id="2147483930" r:id="rId6"/>
    <p:sldLayoutId id="2147483947" r:id="rId7"/>
    <p:sldLayoutId id="2147483936" r:id="rId8"/>
    <p:sldLayoutId id="2147483943" r:id="rId9"/>
    <p:sldLayoutId id="2147483948" r:id="rId10"/>
    <p:sldLayoutId id="2147483939" r:id="rId11"/>
    <p:sldLayoutId id="2147483949" r:id="rId12"/>
    <p:sldLayoutId id="2147483960" r:id="rId13"/>
    <p:sldLayoutId id="2147483970" r:id="rId14"/>
    <p:sldLayoutId id="2147483921" r:id="rId15"/>
    <p:sldLayoutId id="2147483976" r:id="rId16"/>
    <p:sldLayoutId id="2147483985" r:id="rId17"/>
    <p:sldLayoutId id="2147483980" r:id="rId18"/>
    <p:sldLayoutId id="2147483979" r:id="rId19"/>
    <p:sldLayoutId id="2147483990" r:id="rId20"/>
    <p:sldLayoutId id="2147483982" r:id="rId21"/>
    <p:sldLayoutId id="2147483977" r:id="rId22"/>
    <p:sldLayoutId id="2147483887" r:id="rId23"/>
    <p:sldLayoutId id="2147483888" r:id="rId24"/>
    <p:sldLayoutId id="2147483894" r:id="rId25"/>
    <p:sldLayoutId id="2147483967" r:id="rId26"/>
    <p:sldLayoutId id="2147483986" r:id="rId27"/>
    <p:sldLayoutId id="2147483988" r:id="rId28"/>
    <p:sldLayoutId id="2147483989" r:id="rId29"/>
    <p:sldLayoutId id="2147484004" r:id="rId30"/>
    <p:sldLayoutId id="2147484005" r:id="rId31"/>
    <p:sldLayoutId id="2147484006" r:id="rId32"/>
    <p:sldLayoutId id="2147484007" r:id="rId33"/>
  </p:sldLayoutIdLst>
  <p:hf hdr="0" dt="0"/>
  <p:txStyles>
    <p:titleStyle>
      <a:lvl1pPr eaLnBrk="1" hangingPunct="1">
        <a:defRPr sz="4800" b="0" i="0" spc="70" baseline="0">
          <a:solidFill>
            <a:srgbClr val="0E107A"/>
          </a:solidFill>
          <a:latin typeface="Burgess" panose="02000503080000020003" pitchFamily="2" charset="77"/>
          <a:ea typeface="+mj-ea"/>
          <a:cs typeface="Verdana"/>
        </a:defRPr>
      </a:lvl1pPr>
    </p:titleStyle>
    <p:bodyStyle>
      <a:lvl1pPr marL="0" eaLnBrk="1" hangingPunct="1">
        <a:lnSpc>
          <a:spcPct val="130000"/>
        </a:lnSpc>
        <a:buClr>
          <a:srgbClr val="447FFB"/>
        </a:buClr>
        <a:defRPr sz="1800" spc="30" baseline="0">
          <a:solidFill>
            <a:srgbClr val="0E107A"/>
          </a:solidFill>
          <a:latin typeface="Mabry Pro" panose="020D0503040002040303" pitchFamily="34" charset="0"/>
          <a:ea typeface="+mn-ea"/>
          <a:cs typeface="Arial" panose="020B0604020202020204" pitchFamily="34" charset="0"/>
        </a:defRPr>
      </a:lvl1pPr>
      <a:lvl2pPr marL="800100" indent="-342900" eaLnBrk="1" hangingPunct="1">
        <a:lnSpc>
          <a:spcPct val="130000"/>
        </a:lnSpc>
        <a:buClr>
          <a:srgbClr val="447FFB"/>
        </a:buClr>
        <a:buFont typeface="Arial" charset="0"/>
        <a:buChar char="•"/>
        <a:defRPr sz="1800" spc="30" baseline="0">
          <a:solidFill>
            <a:srgbClr val="0E107A"/>
          </a:solidFill>
          <a:latin typeface="Mabry Pro" panose="020D0503040002040303" pitchFamily="34" charset="0"/>
          <a:ea typeface="+mn-ea"/>
          <a:cs typeface="Arial" panose="020B0604020202020204" pitchFamily="34" charset="0"/>
        </a:defRPr>
      </a:lvl2pPr>
      <a:lvl3pPr marL="1257300" indent="-342900" eaLnBrk="1" hangingPunct="1">
        <a:lnSpc>
          <a:spcPct val="130000"/>
        </a:lnSpc>
        <a:buClr>
          <a:srgbClr val="447FFB"/>
        </a:buClr>
        <a:buFont typeface="Arial" charset="0"/>
        <a:buChar char="•"/>
        <a:defRPr sz="1600" spc="30" baseline="0">
          <a:solidFill>
            <a:srgbClr val="0E107A"/>
          </a:solidFill>
          <a:latin typeface="Mabry Pro" panose="020D0503040002040303" pitchFamily="34" charset="0"/>
          <a:ea typeface="+mn-ea"/>
          <a:cs typeface="Arial" panose="020B0604020202020204" pitchFamily="34" charset="0"/>
        </a:defRPr>
      </a:lvl3pPr>
      <a:lvl4pPr marL="1657350" indent="-285750" eaLnBrk="1" hangingPunct="1">
        <a:lnSpc>
          <a:spcPct val="130000"/>
        </a:lnSpc>
        <a:buClr>
          <a:srgbClr val="447FFB"/>
        </a:buClr>
        <a:buFont typeface="Arial" charset="0"/>
        <a:buChar char="•"/>
        <a:defRPr sz="1600" spc="30" baseline="0">
          <a:solidFill>
            <a:srgbClr val="0E107A"/>
          </a:solidFill>
          <a:latin typeface="Mabry Pro" panose="020D0503040002040303" pitchFamily="34" charset="0"/>
          <a:ea typeface="+mn-ea"/>
          <a:cs typeface="Arial" panose="020B0604020202020204" pitchFamily="34" charset="0"/>
        </a:defRPr>
      </a:lvl4pPr>
      <a:lvl5pPr marL="2114550" indent="-285750" eaLnBrk="1" hangingPunct="1">
        <a:lnSpc>
          <a:spcPct val="130000"/>
        </a:lnSpc>
        <a:buClr>
          <a:srgbClr val="447FFB"/>
        </a:buClr>
        <a:buFont typeface="Arial" charset="0"/>
        <a:buChar char="•"/>
        <a:defRPr sz="1400" spc="30" baseline="0">
          <a:solidFill>
            <a:srgbClr val="0E107A"/>
          </a:solidFill>
          <a:latin typeface="Mabry Pro" panose="020D0503040002040303" pitchFamily="34" charset="0"/>
          <a:ea typeface="+mn-ea"/>
          <a:cs typeface="Arial" panose="020B0604020202020204" pitchFamily="34" charset="0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png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737600" y="598805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>
              <a:defRPr sz="800" b="1">
                <a:solidFill>
                  <a:srgbClr val="97989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335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4024" r:id="rId15"/>
    <p:sldLayoutId id="2147484025" r:id="rId16"/>
    <p:sldLayoutId id="2147484026" r:id="rId17"/>
    <p:sldLayoutId id="2147484027" r:id="rId18"/>
    <p:sldLayoutId id="2147484028" r:id="rId19"/>
    <p:sldLayoutId id="2147484029" r:id="rId20"/>
    <p:sldLayoutId id="2147484030" r:id="rId21"/>
    <p:sldLayoutId id="2147484031" r:id="rId22"/>
    <p:sldLayoutId id="2147484032" r:id="rId23"/>
    <p:sldLayoutId id="2147484033" r:id="rId24"/>
    <p:sldLayoutId id="2147484034" r:id="rId25"/>
    <p:sldLayoutId id="2147484035" r:id="rId26"/>
    <p:sldLayoutId id="2147484036" r:id="rId27"/>
    <p:sldLayoutId id="2147484037" r:id="rId28"/>
    <p:sldLayoutId id="2147484038" r:id="rId29"/>
    <p:sldLayoutId id="2147484039" r:id="rId30"/>
    <p:sldLayoutId id="2147484040" r:id="rId31"/>
    <p:sldLayoutId id="2147484041" r:id="rId32"/>
    <p:sldLayoutId id="2147484042" r:id="rId33"/>
    <p:sldLayoutId id="2147484043" r:id="rId34"/>
    <p:sldLayoutId id="2147484044" r:id="rId35"/>
    <p:sldLayoutId id="2147484045" r:id="rId36"/>
    <p:sldLayoutId id="2147484046" r:id="rId37"/>
    <p:sldLayoutId id="2147484047" r:id="rId38"/>
    <p:sldLayoutId id="2147484048" r:id="rId39"/>
    <p:sldLayoutId id="2147484049" r:id="rId40"/>
    <p:sldLayoutId id="2147484050" r:id="rId41"/>
    <p:sldLayoutId id="2147484051" r:id="rId42"/>
    <p:sldLayoutId id="2147484052" r:id="rId43"/>
    <p:sldLayoutId id="2147484053" r:id="rId44"/>
    <p:sldLayoutId id="2147484054" r:id="rId45"/>
    <p:sldLayoutId id="2147484055" r:id="rId46"/>
    <p:sldLayoutId id="2147484056" r:id="rId47"/>
    <p:sldLayoutId id="2147484057" r:id="rId48"/>
    <p:sldLayoutId id="2147484058" r:id="rId49"/>
    <p:sldLayoutId id="2147484059" r:id="rId50"/>
    <p:sldLayoutId id="2147484060" r:id="rId51"/>
    <p:sldLayoutId id="2147484061" r:id="rId52"/>
    <p:sldLayoutId id="2147484062" r:id="rId53"/>
    <p:sldLayoutId id="2147484063" r:id="rId54"/>
    <p:sldLayoutId id="2147484064" r:id="rId55"/>
    <p:sldLayoutId id="2147484065" r:id="rId56"/>
    <p:sldLayoutId id="2147484066" r:id="rId57"/>
    <p:sldLayoutId id="2147484067" r:id="rId58"/>
    <p:sldLayoutId id="2147484068" r:id="rId5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70" baseline="0">
          <a:ln>
            <a:noFill/>
          </a:ln>
          <a:solidFill>
            <a:schemeClr val="accent1"/>
          </a:solidFill>
          <a:uFillTx/>
          <a:latin typeface="Burgess"/>
          <a:ea typeface="Burgess"/>
          <a:cs typeface="Burgess"/>
          <a:sym typeface="Burgess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70" baseline="0">
          <a:ln>
            <a:noFill/>
          </a:ln>
          <a:solidFill>
            <a:schemeClr val="accent1"/>
          </a:solidFill>
          <a:uFillTx/>
          <a:latin typeface="Burgess"/>
          <a:ea typeface="Burgess"/>
          <a:cs typeface="Burgess"/>
          <a:sym typeface="Burgess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70" baseline="0">
          <a:ln>
            <a:noFill/>
          </a:ln>
          <a:solidFill>
            <a:schemeClr val="accent1"/>
          </a:solidFill>
          <a:uFillTx/>
          <a:latin typeface="Burgess"/>
          <a:ea typeface="Burgess"/>
          <a:cs typeface="Burgess"/>
          <a:sym typeface="Burgess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70" baseline="0">
          <a:ln>
            <a:noFill/>
          </a:ln>
          <a:solidFill>
            <a:schemeClr val="accent1"/>
          </a:solidFill>
          <a:uFillTx/>
          <a:latin typeface="Burgess"/>
          <a:ea typeface="Burgess"/>
          <a:cs typeface="Burgess"/>
          <a:sym typeface="Burgess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70" baseline="0">
          <a:ln>
            <a:noFill/>
          </a:ln>
          <a:solidFill>
            <a:schemeClr val="accent1"/>
          </a:solidFill>
          <a:uFillTx/>
          <a:latin typeface="Burgess"/>
          <a:ea typeface="Burgess"/>
          <a:cs typeface="Burgess"/>
          <a:sym typeface="Burgess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70" baseline="0">
          <a:ln>
            <a:noFill/>
          </a:ln>
          <a:solidFill>
            <a:schemeClr val="accent1"/>
          </a:solidFill>
          <a:uFillTx/>
          <a:latin typeface="Burgess"/>
          <a:ea typeface="Burgess"/>
          <a:cs typeface="Burgess"/>
          <a:sym typeface="Burgess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70" baseline="0">
          <a:ln>
            <a:noFill/>
          </a:ln>
          <a:solidFill>
            <a:schemeClr val="accent1"/>
          </a:solidFill>
          <a:uFillTx/>
          <a:latin typeface="Burgess"/>
          <a:ea typeface="Burgess"/>
          <a:cs typeface="Burgess"/>
          <a:sym typeface="Burgess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70" baseline="0">
          <a:ln>
            <a:noFill/>
          </a:ln>
          <a:solidFill>
            <a:schemeClr val="accent1"/>
          </a:solidFill>
          <a:uFillTx/>
          <a:latin typeface="Burgess"/>
          <a:ea typeface="Burgess"/>
          <a:cs typeface="Burgess"/>
          <a:sym typeface="Burgess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70" baseline="0">
          <a:ln>
            <a:noFill/>
          </a:ln>
          <a:solidFill>
            <a:schemeClr val="accent1"/>
          </a:solidFill>
          <a:uFillTx/>
          <a:latin typeface="Burgess"/>
          <a:ea typeface="Burgess"/>
          <a:cs typeface="Burgess"/>
          <a:sym typeface="Burgess"/>
        </a:defRPr>
      </a:lvl9pPr>
    </p:titleStyle>
    <p:bodyStyle>
      <a:lvl1pPr marL="0" marR="0" indent="0" algn="l" defTabSz="9144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30" baseline="0">
          <a:ln>
            <a:noFill/>
          </a:ln>
          <a:solidFill>
            <a:schemeClr val="accent1"/>
          </a:solidFill>
          <a:uFillTx/>
          <a:latin typeface="MabryPro-Light"/>
          <a:ea typeface="MabryPro-Light"/>
          <a:cs typeface="MabryPro-Light"/>
          <a:sym typeface="Mabry Pro Light"/>
        </a:defRPr>
      </a:lvl1pPr>
      <a:lvl2pPr marL="800100" marR="0" indent="-342900" algn="l" defTabSz="914400" rtl="0" latinLnBrk="0">
        <a:lnSpc>
          <a:spcPct val="13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30" baseline="0">
          <a:ln>
            <a:noFill/>
          </a:ln>
          <a:solidFill>
            <a:schemeClr val="accent1"/>
          </a:solidFill>
          <a:uFillTx/>
          <a:latin typeface="MabryPro-Light"/>
          <a:ea typeface="MabryPro-Light"/>
          <a:cs typeface="MabryPro-Light"/>
          <a:sym typeface="Mabry Pro Light"/>
        </a:defRPr>
      </a:lvl2pPr>
      <a:lvl3pPr marL="1300162" marR="0" indent="-385762" algn="l" defTabSz="914400" rtl="0" latinLnBrk="0">
        <a:lnSpc>
          <a:spcPct val="13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30" baseline="0">
          <a:ln>
            <a:noFill/>
          </a:ln>
          <a:solidFill>
            <a:schemeClr val="accent1"/>
          </a:solidFill>
          <a:uFillTx/>
          <a:latin typeface="MabryPro-Light"/>
          <a:ea typeface="MabryPro-Light"/>
          <a:cs typeface="MabryPro-Light"/>
          <a:sym typeface="Mabry Pro Light"/>
        </a:defRPr>
      </a:lvl3pPr>
      <a:lvl4pPr marL="1693068" marR="0" indent="-321468" algn="l" defTabSz="914400" rtl="0" latinLnBrk="0">
        <a:lnSpc>
          <a:spcPct val="13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30" baseline="0">
          <a:ln>
            <a:noFill/>
          </a:ln>
          <a:solidFill>
            <a:schemeClr val="accent1"/>
          </a:solidFill>
          <a:uFillTx/>
          <a:latin typeface="MabryPro-Light"/>
          <a:ea typeface="MabryPro-Light"/>
          <a:cs typeface="MabryPro-Light"/>
          <a:sym typeface="Mabry Pro Light"/>
        </a:defRPr>
      </a:lvl4pPr>
      <a:lvl5pPr marL="2196192" marR="0" indent="-367392" algn="l" defTabSz="914400" rtl="0" latinLnBrk="0">
        <a:lnSpc>
          <a:spcPct val="13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30" baseline="0">
          <a:ln>
            <a:noFill/>
          </a:ln>
          <a:solidFill>
            <a:schemeClr val="accent1"/>
          </a:solidFill>
          <a:uFillTx/>
          <a:latin typeface="MabryPro-Light"/>
          <a:ea typeface="MabryPro-Light"/>
          <a:cs typeface="MabryPro-Light"/>
          <a:sym typeface="Mabry Pro Light"/>
        </a:defRPr>
      </a:lvl5pPr>
      <a:lvl6pPr marL="0" marR="0" indent="2286000" algn="l" defTabSz="9144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30" baseline="0">
          <a:ln>
            <a:noFill/>
          </a:ln>
          <a:solidFill>
            <a:schemeClr val="accent1"/>
          </a:solidFill>
          <a:uFillTx/>
          <a:latin typeface="MabryPro-Light"/>
          <a:ea typeface="MabryPro-Light"/>
          <a:cs typeface="MabryPro-Light"/>
          <a:sym typeface="Mabry Pro Light"/>
        </a:defRPr>
      </a:lvl6pPr>
      <a:lvl7pPr marL="0" marR="0" indent="2743200" algn="l" defTabSz="9144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30" baseline="0">
          <a:ln>
            <a:noFill/>
          </a:ln>
          <a:solidFill>
            <a:schemeClr val="accent1"/>
          </a:solidFill>
          <a:uFillTx/>
          <a:latin typeface="MabryPro-Light"/>
          <a:ea typeface="MabryPro-Light"/>
          <a:cs typeface="MabryPro-Light"/>
          <a:sym typeface="Mabry Pro Light"/>
        </a:defRPr>
      </a:lvl7pPr>
      <a:lvl8pPr marL="0" marR="0" indent="3200400" algn="l" defTabSz="9144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30" baseline="0">
          <a:ln>
            <a:noFill/>
          </a:ln>
          <a:solidFill>
            <a:schemeClr val="accent1"/>
          </a:solidFill>
          <a:uFillTx/>
          <a:latin typeface="MabryPro-Light"/>
          <a:ea typeface="MabryPro-Light"/>
          <a:cs typeface="MabryPro-Light"/>
          <a:sym typeface="Mabry Pro Light"/>
        </a:defRPr>
      </a:lvl8pPr>
      <a:lvl9pPr marL="0" marR="0" indent="3657600" algn="l" defTabSz="9144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30" baseline="0">
          <a:ln>
            <a:noFill/>
          </a:ln>
          <a:solidFill>
            <a:schemeClr val="accent1"/>
          </a:solidFill>
          <a:uFillTx/>
          <a:latin typeface="MabryPro-Light"/>
          <a:ea typeface="MabryPro-Light"/>
          <a:cs typeface="MabryPro-Light"/>
          <a:sym typeface="Mabry Pro Light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tiff"/><Relationship Id="rId7" Type="http://schemas.openxmlformats.org/officeDocument/2006/relationships/image" Target="../media/image48.emf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7.emf"/><Relationship Id="rId11" Type="http://schemas.openxmlformats.org/officeDocument/2006/relationships/image" Target="../media/image52.png"/><Relationship Id="rId5" Type="http://schemas.openxmlformats.org/officeDocument/2006/relationships/image" Target="../media/image46.emf"/><Relationship Id="rId10" Type="http://schemas.openxmlformats.org/officeDocument/2006/relationships/image" Target="../media/image51.tiff"/><Relationship Id="rId4" Type="http://schemas.openxmlformats.org/officeDocument/2006/relationships/image" Target="../media/image45.tiff"/><Relationship Id="rId9" Type="http://schemas.openxmlformats.org/officeDocument/2006/relationships/image" Target="../media/image5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4447F6B5-2F9C-3E4B-88EE-F0CE4663C3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124" y="-99392"/>
            <a:ext cx="11904456" cy="633670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2E572BF-1639-0840-B592-64A359C3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9264352" cy="807778"/>
          </a:xfrm>
        </p:spPr>
        <p:txBody>
          <a:bodyPr/>
          <a:lstStyle/>
          <a:p>
            <a:r>
              <a:rPr lang="en-US" sz="3000"/>
              <a:t>Unified Assessment Platform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C7811-4783-E34F-BDD4-FDD6FFBE7A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2021 Sova Assessments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00338-F476-9445-B7E0-1D6E90614F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CF92B-D8DD-4F4E-A7C7-5BAC28CB6413}" type="slidenum">
              <a:rPr lang="en-US" smtClean="0"/>
              <a:pPr/>
              <a:t>1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B3AE367E-8718-2443-BFB6-48BEA9CA44BE}"/>
              </a:ext>
            </a:extLst>
          </p:cNvPr>
          <p:cNvSpPr txBox="1">
            <a:spLocks/>
          </p:cNvSpPr>
          <p:nvPr/>
        </p:nvSpPr>
        <p:spPr>
          <a:xfrm>
            <a:off x="8299878" y="3195945"/>
            <a:ext cx="1928947" cy="643504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500" b="1"/>
              <a:t>360 Degree</a:t>
            </a:r>
            <a:br>
              <a:rPr lang="en-GB" sz="1500" b="1"/>
            </a:br>
            <a:r>
              <a:rPr lang="en-GB" sz="1500" b="1"/>
              <a:t>Surveys &amp; Leadership Assessments 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779D5B41-0DA5-AB43-9F75-231A806C744E}"/>
              </a:ext>
            </a:extLst>
          </p:cNvPr>
          <p:cNvSpPr txBox="1">
            <a:spLocks/>
          </p:cNvSpPr>
          <p:nvPr/>
        </p:nvSpPr>
        <p:spPr>
          <a:xfrm>
            <a:off x="6018124" y="3015316"/>
            <a:ext cx="2004537" cy="643504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500" b="1"/>
              <a:t>Live two-way Interviews &amp; </a:t>
            </a:r>
          </a:p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500" b="1"/>
              <a:t>Virtual </a:t>
            </a:r>
            <a:br>
              <a:rPr lang="en-GB" sz="1500" b="1"/>
            </a:br>
            <a:r>
              <a:rPr lang="en-GB" sz="1500" b="1"/>
              <a:t>Assessment </a:t>
            </a:r>
            <a:br>
              <a:rPr lang="en-GB" sz="1500" b="1"/>
            </a:br>
            <a:r>
              <a:rPr lang="en-GB" sz="1500" b="1"/>
              <a:t>Centres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AE66AD1B-66D1-9844-B281-0252C9E506F1}"/>
              </a:ext>
            </a:extLst>
          </p:cNvPr>
          <p:cNvSpPr txBox="1">
            <a:spLocks/>
          </p:cNvSpPr>
          <p:nvPr/>
        </p:nvSpPr>
        <p:spPr>
          <a:xfrm>
            <a:off x="3798214" y="3369174"/>
            <a:ext cx="2004537" cy="643504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500" b="1"/>
              <a:t>One-way Video</a:t>
            </a:r>
            <a:br>
              <a:rPr lang="en-GB" sz="1500" b="1"/>
            </a:br>
            <a:r>
              <a:rPr lang="en-GB" sz="1500" b="1"/>
              <a:t>Interview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7F7E50-55CB-444F-91BB-4907B6F88631}"/>
              </a:ext>
            </a:extLst>
          </p:cNvPr>
          <p:cNvGrpSpPr/>
          <p:nvPr/>
        </p:nvGrpSpPr>
        <p:grpSpPr>
          <a:xfrm>
            <a:off x="4084172" y="1345510"/>
            <a:ext cx="3505572" cy="571500"/>
            <a:chOff x="4084172" y="1345510"/>
            <a:chExt cx="3505572" cy="5715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4E7CACE-36C3-FA41-86E1-10859023A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4544" y="1345510"/>
              <a:ext cx="3505200" cy="571500"/>
            </a:xfrm>
            <a:prstGeom prst="rect">
              <a:avLst/>
            </a:prstGeom>
          </p:spPr>
        </p:pic>
        <p:sp>
          <p:nvSpPr>
            <p:cNvPr id="35" name="Text Placeholder 3">
              <a:extLst>
                <a:ext uri="{FF2B5EF4-FFF2-40B4-BE49-F238E27FC236}">
                  <a16:creationId xmlns:a16="http://schemas.microsoft.com/office/drawing/2014/main" id="{815DA83D-7022-E549-A810-553D91DE7F96}"/>
                </a:ext>
              </a:extLst>
            </p:cNvPr>
            <p:cNvSpPr txBox="1">
              <a:spLocks/>
            </p:cNvSpPr>
            <p:nvPr/>
          </p:nvSpPr>
          <p:spPr>
            <a:xfrm>
              <a:off x="4084172" y="1471063"/>
              <a:ext cx="3492500" cy="23493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algn="ctr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1500" b="1"/>
                <a:t>Unified Candidate Experience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171A90-A5D7-764D-B23E-AA03F96E40D4}"/>
              </a:ext>
            </a:extLst>
          </p:cNvPr>
          <p:cNvGrpSpPr/>
          <p:nvPr/>
        </p:nvGrpSpPr>
        <p:grpSpPr>
          <a:xfrm>
            <a:off x="4080372" y="1356974"/>
            <a:ext cx="3505199" cy="558800"/>
            <a:chOff x="4084172" y="1357471"/>
            <a:chExt cx="3492500" cy="5588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9E7735C-7CB1-F24F-949F-747C7E207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4172" y="1357471"/>
              <a:ext cx="3492500" cy="558800"/>
            </a:xfrm>
            <a:prstGeom prst="rect">
              <a:avLst/>
            </a:prstGeom>
          </p:spPr>
        </p:pic>
        <p:sp>
          <p:nvSpPr>
            <p:cNvPr id="19" name="Text Placeholder 3">
              <a:extLst>
                <a:ext uri="{FF2B5EF4-FFF2-40B4-BE49-F238E27FC236}">
                  <a16:creationId xmlns:a16="http://schemas.microsoft.com/office/drawing/2014/main" id="{A4D87697-268D-2845-BD5E-EC602BFB4532}"/>
                </a:ext>
              </a:extLst>
            </p:cNvPr>
            <p:cNvSpPr txBox="1">
              <a:spLocks/>
            </p:cNvSpPr>
            <p:nvPr/>
          </p:nvSpPr>
          <p:spPr>
            <a:xfrm>
              <a:off x="4084172" y="1471063"/>
              <a:ext cx="3492500" cy="23493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algn="ctr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1500" b="1"/>
                <a:t>Unified Candidate Experience</a:t>
              </a:r>
            </a:p>
          </p:txBody>
        </p:sp>
      </p:grp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9B652B0-701E-8D40-8BDE-A45DF7CC0F90}"/>
              </a:ext>
            </a:extLst>
          </p:cNvPr>
          <p:cNvSpPr txBox="1">
            <a:spLocks/>
          </p:cNvSpPr>
          <p:nvPr/>
        </p:nvSpPr>
        <p:spPr>
          <a:xfrm>
            <a:off x="1578304" y="3369174"/>
            <a:ext cx="2004537" cy="281038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500" b="1"/>
              <a:t>Robust &amp; Inclusive Psychometrics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E570BB1-14F9-6048-8C99-582E5708D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586" y="5269583"/>
            <a:ext cx="3530330" cy="558800"/>
          </a:xfrm>
          <a:prstGeom prst="rect">
            <a:avLst/>
          </a:prstGeom>
        </p:spPr>
      </p:pic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97378569-971D-254C-8BC5-21C58F523B42}"/>
              </a:ext>
            </a:extLst>
          </p:cNvPr>
          <p:cNvSpPr txBox="1">
            <a:spLocks/>
          </p:cNvSpPr>
          <p:nvPr/>
        </p:nvSpPr>
        <p:spPr>
          <a:xfrm>
            <a:off x="4037586" y="5393687"/>
            <a:ext cx="3492500" cy="327330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500" b="1">
                <a:solidFill>
                  <a:schemeClr val="bg1"/>
                </a:solidFill>
              </a:rPr>
              <a:t>Predictive Analytics</a:t>
            </a:r>
          </a:p>
        </p:txBody>
      </p:sp>
    </p:spTree>
    <p:extLst>
      <p:ext uri="{BB962C8B-B14F-4D97-AF65-F5344CB8AC3E}">
        <p14:creationId xmlns:p14="http://schemas.microsoft.com/office/powerpoint/2010/main" val="56552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4447F6B5-2F9C-3E4B-88EE-F0CE4663C3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124" y="-99392"/>
            <a:ext cx="11904456" cy="633670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2E572BF-1639-0840-B592-64A359C3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9264352" cy="807778"/>
          </a:xfrm>
        </p:spPr>
        <p:txBody>
          <a:bodyPr/>
          <a:lstStyle/>
          <a:p>
            <a:r>
              <a:rPr lang="en-US" sz="3000"/>
              <a:t>Unified Assessment Platform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C7811-4783-E34F-BDD4-FDD6FFBE7A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2021 Sova Assessment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00338-F476-9445-B7E0-1D6E90614F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CF92B-D8DD-4F4E-A7C7-5BAC28CB6413}" type="slidenum">
              <a:rPr lang="en-US" smtClean="0"/>
              <a:pPr/>
              <a:t>2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B3AE367E-8718-2443-BFB6-48BEA9CA44BE}"/>
              </a:ext>
            </a:extLst>
          </p:cNvPr>
          <p:cNvSpPr txBox="1">
            <a:spLocks/>
          </p:cNvSpPr>
          <p:nvPr/>
        </p:nvSpPr>
        <p:spPr>
          <a:xfrm>
            <a:off x="8261279" y="3284213"/>
            <a:ext cx="1928947" cy="643504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500" b="1"/>
              <a:t>360 Degree</a:t>
            </a:r>
            <a:br>
              <a:rPr lang="en-GB" sz="1500" b="1"/>
            </a:br>
            <a:r>
              <a:rPr lang="en-GB" sz="1500" b="1"/>
              <a:t>Surveys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779D5B41-0DA5-AB43-9F75-231A806C744E}"/>
              </a:ext>
            </a:extLst>
          </p:cNvPr>
          <p:cNvSpPr txBox="1">
            <a:spLocks/>
          </p:cNvSpPr>
          <p:nvPr/>
        </p:nvSpPr>
        <p:spPr>
          <a:xfrm>
            <a:off x="6005189" y="3177907"/>
            <a:ext cx="2004537" cy="643504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500" b="1"/>
              <a:t>Virtual </a:t>
            </a:r>
            <a:br>
              <a:rPr lang="en-GB" sz="1500" b="1"/>
            </a:br>
            <a:r>
              <a:rPr lang="en-GB" sz="1500" b="1"/>
              <a:t>Assessment </a:t>
            </a:r>
            <a:br>
              <a:rPr lang="en-GB" sz="1500" b="1"/>
            </a:br>
            <a:r>
              <a:rPr lang="en-GB" sz="1500" b="1"/>
              <a:t>Centre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AE66AD1B-66D1-9844-B281-0252C9E506F1}"/>
              </a:ext>
            </a:extLst>
          </p:cNvPr>
          <p:cNvSpPr txBox="1">
            <a:spLocks/>
          </p:cNvSpPr>
          <p:nvPr/>
        </p:nvSpPr>
        <p:spPr>
          <a:xfrm>
            <a:off x="3791489" y="3283752"/>
            <a:ext cx="2004537" cy="643504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500" b="1"/>
              <a:t>Video</a:t>
            </a:r>
            <a:br>
              <a:rPr lang="en-GB" sz="1500" b="1"/>
            </a:br>
            <a:r>
              <a:rPr lang="en-GB" sz="1500" b="1"/>
              <a:t>Interview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24E44922-B5EA-C049-913A-B379608DCEC6}"/>
              </a:ext>
            </a:extLst>
          </p:cNvPr>
          <p:cNvSpPr txBox="1">
            <a:spLocks/>
          </p:cNvSpPr>
          <p:nvPr/>
        </p:nvSpPr>
        <p:spPr>
          <a:xfrm>
            <a:off x="1606053" y="3429000"/>
            <a:ext cx="2004537" cy="281038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500" b="1"/>
              <a:t>Assessment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7F7E50-55CB-444F-91BB-4907B6F88631}"/>
              </a:ext>
            </a:extLst>
          </p:cNvPr>
          <p:cNvGrpSpPr/>
          <p:nvPr/>
        </p:nvGrpSpPr>
        <p:grpSpPr>
          <a:xfrm>
            <a:off x="4084172" y="1345510"/>
            <a:ext cx="3505572" cy="571500"/>
            <a:chOff x="4084172" y="1345510"/>
            <a:chExt cx="3505572" cy="5715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4E7CACE-36C3-FA41-86E1-10859023A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4544" y="1345510"/>
              <a:ext cx="3505200" cy="571500"/>
            </a:xfrm>
            <a:prstGeom prst="rect">
              <a:avLst/>
            </a:prstGeom>
          </p:spPr>
        </p:pic>
        <p:sp>
          <p:nvSpPr>
            <p:cNvPr id="35" name="Text Placeholder 3">
              <a:extLst>
                <a:ext uri="{FF2B5EF4-FFF2-40B4-BE49-F238E27FC236}">
                  <a16:creationId xmlns:a16="http://schemas.microsoft.com/office/drawing/2014/main" id="{815DA83D-7022-E549-A810-553D91DE7F96}"/>
                </a:ext>
              </a:extLst>
            </p:cNvPr>
            <p:cNvSpPr txBox="1">
              <a:spLocks/>
            </p:cNvSpPr>
            <p:nvPr/>
          </p:nvSpPr>
          <p:spPr>
            <a:xfrm>
              <a:off x="4084172" y="1471063"/>
              <a:ext cx="3492500" cy="23493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algn="ctr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1500" b="1"/>
                <a:t>Unified Candidate Experience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3916055-60A5-DC48-A9E1-9BF98B39DF1D}"/>
              </a:ext>
            </a:extLst>
          </p:cNvPr>
          <p:cNvGrpSpPr/>
          <p:nvPr/>
        </p:nvGrpSpPr>
        <p:grpSpPr>
          <a:xfrm>
            <a:off x="4037586" y="5270147"/>
            <a:ext cx="3530950" cy="571500"/>
            <a:chOff x="4037586" y="5270147"/>
            <a:chExt cx="3530950" cy="5715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C3A1822-C761-594C-9CED-6A979EB09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3336" y="5270147"/>
              <a:ext cx="3505200" cy="571500"/>
            </a:xfrm>
            <a:prstGeom prst="rect">
              <a:avLst/>
            </a:prstGeom>
          </p:spPr>
        </p:pic>
        <p:sp>
          <p:nvSpPr>
            <p:cNvPr id="43" name="Text Placeholder 3">
              <a:extLst>
                <a:ext uri="{FF2B5EF4-FFF2-40B4-BE49-F238E27FC236}">
                  <a16:creationId xmlns:a16="http://schemas.microsoft.com/office/drawing/2014/main" id="{E970F778-51C8-614E-A3D2-EBA2FB28C788}"/>
                </a:ext>
              </a:extLst>
            </p:cNvPr>
            <p:cNvSpPr txBox="1">
              <a:spLocks/>
            </p:cNvSpPr>
            <p:nvPr/>
          </p:nvSpPr>
          <p:spPr>
            <a:xfrm>
              <a:off x="4037586" y="5393687"/>
              <a:ext cx="3492500" cy="32733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algn="ctr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1500" b="1"/>
                <a:t>Predictive Analytics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649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4447F6B5-2F9C-3E4B-88EE-F0CE4663C3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124" y="-99392"/>
            <a:ext cx="11904456" cy="633670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2E572BF-1639-0840-B592-64A359C3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9264352" cy="807778"/>
          </a:xfrm>
        </p:spPr>
        <p:txBody>
          <a:bodyPr/>
          <a:lstStyle/>
          <a:p>
            <a:r>
              <a:rPr lang="en-US" sz="3000"/>
              <a:t>Unified Assessment Platform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C7811-4783-E34F-BDD4-FDD6FFBE7A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2021 Sova Assessment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00338-F476-9445-B7E0-1D6E90614F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CF92B-D8DD-4F4E-A7C7-5BAC28CB6413}" type="slidenum">
              <a:rPr lang="en-US" smtClean="0"/>
              <a:pPr/>
              <a:t>3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B3AE367E-8718-2443-BFB6-48BEA9CA44BE}"/>
              </a:ext>
            </a:extLst>
          </p:cNvPr>
          <p:cNvSpPr txBox="1">
            <a:spLocks/>
          </p:cNvSpPr>
          <p:nvPr/>
        </p:nvSpPr>
        <p:spPr>
          <a:xfrm>
            <a:off x="8261279" y="3284213"/>
            <a:ext cx="1928947" cy="643504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500" b="1"/>
              <a:t>360 Degree</a:t>
            </a:r>
            <a:br>
              <a:rPr lang="en-GB" sz="1500" b="1"/>
            </a:br>
            <a:r>
              <a:rPr lang="en-GB" sz="1500" b="1"/>
              <a:t>Surveys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779D5B41-0DA5-AB43-9F75-231A806C744E}"/>
              </a:ext>
            </a:extLst>
          </p:cNvPr>
          <p:cNvSpPr txBox="1">
            <a:spLocks/>
          </p:cNvSpPr>
          <p:nvPr/>
        </p:nvSpPr>
        <p:spPr>
          <a:xfrm>
            <a:off x="6005189" y="3177907"/>
            <a:ext cx="2004537" cy="643504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500" b="1"/>
              <a:t>Virtual </a:t>
            </a:r>
            <a:br>
              <a:rPr lang="en-GB" sz="1500" b="1"/>
            </a:br>
            <a:r>
              <a:rPr lang="en-GB" sz="1500" b="1"/>
              <a:t>Assessment </a:t>
            </a:r>
            <a:br>
              <a:rPr lang="en-GB" sz="1500" b="1"/>
            </a:br>
            <a:r>
              <a:rPr lang="en-GB" sz="1500" b="1"/>
              <a:t>Centre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AE66AD1B-66D1-9844-B281-0252C9E506F1}"/>
              </a:ext>
            </a:extLst>
          </p:cNvPr>
          <p:cNvSpPr txBox="1">
            <a:spLocks/>
          </p:cNvSpPr>
          <p:nvPr/>
        </p:nvSpPr>
        <p:spPr>
          <a:xfrm>
            <a:off x="3791489" y="3283752"/>
            <a:ext cx="2004537" cy="643504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500" b="1"/>
              <a:t>Video</a:t>
            </a:r>
            <a:br>
              <a:rPr lang="en-GB" sz="1500" b="1"/>
            </a:br>
            <a:r>
              <a:rPr lang="en-GB" sz="1500" b="1"/>
              <a:t>Interview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24E44922-B5EA-C049-913A-B379608DCEC6}"/>
              </a:ext>
            </a:extLst>
          </p:cNvPr>
          <p:cNvSpPr txBox="1">
            <a:spLocks/>
          </p:cNvSpPr>
          <p:nvPr/>
        </p:nvSpPr>
        <p:spPr>
          <a:xfrm>
            <a:off x="1606053" y="3429000"/>
            <a:ext cx="2004537" cy="281038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500" b="1"/>
              <a:t>Assessment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7F7E50-55CB-444F-91BB-4907B6F88631}"/>
              </a:ext>
            </a:extLst>
          </p:cNvPr>
          <p:cNvGrpSpPr/>
          <p:nvPr/>
        </p:nvGrpSpPr>
        <p:grpSpPr>
          <a:xfrm>
            <a:off x="4084172" y="1345510"/>
            <a:ext cx="3505572" cy="571500"/>
            <a:chOff x="4084172" y="1345510"/>
            <a:chExt cx="3505572" cy="5715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4E7CACE-36C3-FA41-86E1-10859023A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4544" y="1345510"/>
              <a:ext cx="3505200" cy="571500"/>
            </a:xfrm>
            <a:prstGeom prst="rect">
              <a:avLst/>
            </a:prstGeom>
          </p:spPr>
        </p:pic>
        <p:sp>
          <p:nvSpPr>
            <p:cNvPr id="35" name="Text Placeholder 3">
              <a:extLst>
                <a:ext uri="{FF2B5EF4-FFF2-40B4-BE49-F238E27FC236}">
                  <a16:creationId xmlns:a16="http://schemas.microsoft.com/office/drawing/2014/main" id="{815DA83D-7022-E549-A810-553D91DE7F96}"/>
                </a:ext>
              </a:extLst>
            </p:cNvPr>
            <p:cNvSpPr txBox="1">
              <a:spLocks/>
            </p:cNvSpPr>
            <p:nvPr/>
          </p:nvSpPr>
          <p:spPr>
            <a:xfrm>
              <a:off x="4084172" y="1471063"/>
              <a:ext cx="3492500" cy="23493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algn="ctr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1500" b="1"/>
                <a:t>Unified Candidate Experience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3916055-60A5-DC48-A9E1-9BF98B39DF1D}"/>
              </a:ext>
            </a:extLst>
          </p:cNvPr>
          <p:cNvGrpSpPr/>
          <p:nvPr/>
        </p:nvGrpSpPr>
        <p:grpSpPr>
          <a:xfrm>
            <a:off x="4037586" y="5270147"/>
            <a:ext cx="3530950" cy="571500"/>
            <a:chOff x="4037586" y="5270147"/>
            <a:chExt cx="3530950" cy="5715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C3A1822-C761-594C-9CED-6A979EB09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3336" y="5270147"/>
              <a:ext cx="3505200" cy="571500"/>
            </a:xfrm>
            <a:prstGeom prst="rect">
              <a:avLst/>
            </a:prstGeom>
          </p:spPr>
        </p:pic>
        <p:sp>
          <p:nvSpPr>
            <p:cNvPr id="43" name="Text Placeholder 3">
              <a:extLst>
                <a:ext uri="{FF2B5EF4-FFF2-40B4-BE49-F238E27FC236}">
                  <a16:creationId xmlns:a16="http://schemas.microsoft.com/office/drawing/2014/main" id="{E970F778-51C8-614E-A3D2-EBA2FB28C788}"/>
                </a:ext>
              </a:extLst>
            </p:cNvPr>
            <p:cNvSpPr txBox="1">
              <a:spLocks/>
            </p:cNvSpPr>
            <p:nvPr/>
          </p:nvSpPr>
          <p:spPr>
            <a:xfrm>
              <a:off x="4037586" y="5393687"/>
              <a:ext cx="3492500" cy="32733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algn="ctr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1500" b="1"/>
                <a:t>Predictive Analytics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171A90-A5D7-764D-B23E-AA03F96E40D4}"/>
              </a:ext>
            </a:extLst>
          </p:cNvPr>
          <p:cNvGrpSpPr/>
          <p:nvPr/>
        </p:nvGrpSpPr>
        <p:grpSpPr>
          <a:xfrm>
            <a:off x="4080372" y="1356974"/>
            <a:ext cx="3505199" cy="558800"/>
            <a:chOff x="4084172" y="1357471"/>
            <a:chExt cx="3492500" cy="5588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9E7735C-7CB1-F24F-949F-747C7E207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4172" y="1357471"/>
              <a:ext cx="3492500" cy="558800"/>
            </a:xfrm>
            <a:prstGeom prst="rect">
              <a:avLst/>
            </a:prstGeom>
          </p:spPr>
        </p:pic>
        <p:sp>
          <p:nvSpPr>
            <p:cNvPr id="19" name="Text Placeholder 3">
              <a:extLst>
                <a:ext uri="{FF2B5EF4-FFF2-40B4-BE49-F238E27FC236}">
                  <a16:creationId xmlns:a16="http://schemas.microsoft.com/office/drawing/2014/main" id="{A4D87697-268D-2845-BD5E-EC602BFB4532}"/>
                </a:ext>
              </a:extLst>
            </p:cNvPr>
            <p:cNvSpPr txBox="1">
              <a:spLocks/>
            </p:cNvSpPr>
            <p:nvPr/>
          </p:nvSpPr>
          <p:spPr>
            <a:xfrm>
              <a:off x="4084172" y="1471063"/>
              <a:ext cx="3492500" cy="23493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algn="ctr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1500" b="1"/>
                <a:t>Unified Candidate Experience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271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10A7CC4-9594-6948-B37C-907192D5F5E4}"/>
              </a:ext>
            </a:extLst>
          </p:cNvPr>
          <p:cNvGrpSpPr/>
          <p:nvPr/>
        </p:nvGrpSpPr>
        <p:grpSpPr>
          <a:xfrm>
            <a:off x="-130124" y="-99392"/>
            <a:ext cx="11904456" cy="6336704"/>
            <a:chOff x="-130124" y="-99392"/>
            <a:chExt cx="11904456" cy="633670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AF1D3EB-19BE-1943-AD0A-B133CDC3B5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0124" y="-99392"/>
              <a:ext cx="11904456" cy="6336704"/>
            </a:xfrm>
            <a:prstGeom prst="rect">
              <a:avLst/>
            </a:prstGeom>
          </p:spPr>
        </p:pic>
        <p:sp>
          <p:nvSpPr>
            <p:cNvPr id="28" name="Text Placeholder 3">
              <a:extLst>
                <a:ext uri="{FF2B5EF4-FFF2-40B4-BE49-F238E27FC236}">
                  <a16:creationId xmlns:a16="http://schemas.microsoft.com/office/drawing/2014/main" id="{D3E590CA-B2AA-CF41-B967-F463F1781D4F}"/>
                </a:ext>
              </a:extLst>
            </p:cNvPr>
            <p:cNvSpPr txBox="1">
              <a:spLocks/>
            </p:cNvSpPr>
            <p:nvPr/>
          </p:nvSpPr>
          <p:spPr>
            <a:xfrm>
              <a:off x="8261279" y="3284213"/>
              <a:ext cx="1928947" cy="64350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algn="ctr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1500" b="1">
                  <a:solidFill>
                    <a:srgbClr val="0E107A">
                      <a:alpha val="36000"/>
                    </a:srgbClr>
                  </a:solidFill>
                </a:rPr>
                <a:t>360 Degree</a:t>
              </a:r>
              <a:br>
                <a:rPr lang="en-GB" sz="1500" b="1">
                  <a:solidFill>
                    <a:srgbClr val="0E107A">
                      <a:alpha val="36000"/>
                    </a:srgbClr>
                  </a:solidFill>
                </a:rPr>
              </a:br>
              <a:r>
                <a:rPr lang="en-GB" sz="1500" b="1">
                  <a:solidFill>
                    <a:srgbClr val="0E107A">
                      <a:alpha val="36000"/>
                    </a:srgbClr>
                  </a:solidFill>
                </a:rPr>
                <a:t>Surveys</a:t>
              </a:r>
            </a:p>
          </p:txBody>
        </p:sp>
        <p:sp>
          <p:nvSpPr>
            <p:cNvPr id="31" name="Text Placeholder 3">
              <a:extLst>
                <a:ext uri="{FF2B5EF4-FFF2-40B4-BE49-F238E27FC236}">
                  <a16:creationId xmlns:a16="http://schemas.microsoft.com/office/drawing/2014/main" id="{8FB57BFC-5D5E-8240-A8AB-F6B1937B0694}"/>
                </a:ext>
              </a:extLst>
            </p:cNvPr>
            <p:cNvSpPr txBox="1">
              <a:spLocks/>
            </p:cNvSpPr>
            <p:nvPr/>
          </p:nvSpPr>
          <p:spPr>
            <a:xfrm>
              <a:off x="6005189" y="3177907"/>
              <a:ext cx="2004537" cy="64350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algn="ctr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1500" b="1">
                  <a:solidFill>
                    <a:srgbClr val="0E107A">
                      <a:alpha val="36000"/>
                    </a:srgbClr>
                  </a:solidFill>
                </a:rPr>
                <a:t>Virtual </a:t>
              </a:r>
              <a:br>
                <a:rPr lang="en-GB" sz="1500" b="1">
                  <a:solidFill>
                    <a:srgbClr val="0E107A">
                      <a:alpha val="36000"/>
                    </a:srgbClr>
                  </a:solidFill>
                </a:rPr>
              </a:br>
              <a:r>
                <a:rPr lang="en-GB" sz="1500" b="1">
                  <a:solidFill>
                    <a:srgbClr val="0E107A">
                      <a:alpha val="36000"/>
                    </a:srgbClr>
                  </a:solidFill>
                </a:rPr>
                <a:t>Assessment </a:t>
              </a:r>
              <a:br>
                <a:rPr lang="en-GB" sz="1500" b="1">
                  <a:solidFill>
                    <a:srgbClr val="0E107A">
                      <a:alpha val="36000"/>
                    </a:srgbClr>
                  </a:solidFill>
                </a:rPr>
              </a:br>
              <a:r>
                <a:rPr lang="en-GB" sz="1500" b="1">
                  <a:solidFill>
                    <a:srgbClr val="0E107A">
                      <a:alpha val="36000"/>
                    </a:srgbClr>
                  </a:solidFill>
                </a:rPr>
                <a:t>Centre</a:t>
              </a:r>
            </a:p>
          </p:txBody>
        </p:sp>
        <p:sp>
          <p:nvSpPr>
            <p:cNvPr id="33" name="Text Placeholder 3">
              <a:extLst>
                <a:ext uri="{FF2B5EF4-FFF2-40B4-BE49-F238E27FC236}">
                  <a16:creationId xmlns:a16="http://schemas.microsoft.com/office/drawing/2014/main" id="{DE5F7BB5-03F1-6249-8683-8830D52C550E}"/>
                </a:ext>
              </a:extLst>
            </p:cNvPr>
            <p:cNvSpPr txBox="1">
              <a:spLocks/>
            </p:cNvSpPr>
            <p:nvPr/>
          </p:nvSpPr>
          <p:spPr>
            <a:xfrm>
              <a:off x="3791489" y="3283752"/>
              <a:ext cx="2004537" cy="64350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algn="ctr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1500" b="1">
                  <a:solidFill>
                    <a:srgbClr val="0E107A">
                      <a:alpha val="36000"/>
                    </a:srgbClr>
                  </a:solidFill>
                </a:rPr>
                <a:t>Video</a:t>
              </a:r>
              <a:br>
                <a:rPr lang="en-GB" sz="1500" b="1">
                  <a:solidFill>
                    <a:srgbClr val="0E107A">
                      <a:alpha val="36000"/>
                    </a:srgbClr>
                  </a:solidFill>
                </a:rPr>
              </a:br>
              <a:r>
                <a:rPr lang="en-GB" sz="1500" b="1">
                  <a:solidFill>
                    <a:srgbClr val="0E107A">
                      <a:alpha val="36000"/>
                    </a:srgbClr>
                  </a:solidFill>
                </a:rPr>
                <a:t>Interview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2843F32-BCBC-8247-A01E-26D0CF6C2639}"/>
                </a:ext>
              </a:extLst>
            </p:cNvPr>
            <p:cNvGrpSpPr/>
            <p:nvPr/>
          </p:nvGrpSpPr>
          <p:grpSpPr>
            <a:xfrm>
              <a:off x="4037586" y="5270147"/>
              <a:ext cx="3530950" cy="571500"/>
              <a:chOff x="4037586" y="5270147"/>
              <a:chExt cx="3530950" cy="571500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44BFFBC-BB3D-FB43-864F-05BE02E790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3336" y="5270147"/>
                <a:ext cx="3505200" cy="571500"/>
              </a:xfrm>
              <a:prstGeom prst="rect">
                <a:avLst/>
              </a:prstGeom>
            </p:spPr>
          </p:pic>
          <p:sp>
            <p:nvSpPr>
              <p:cNvPr id="47" name="Text Placeholder 3">
                <a:extLst>
                  <a:ext uri="{FF2B5EF4-FFF2-40B4-BE49-F238E27FC236}">
                    <a16:creationId xmlns:a16="http://schemas.microsoft.com/office/drawing/2014/main" id="{426D9013-77F7-4449-B5AB-8F29055D02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586" y="5393687"/>
                <a:ext cx="3492500" cy="32733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eaLnBrk="1" hangingPunct="1">
                  <a:lnSpc>
                    <a:spcPct val="130000"/>
                  </a:lnSpc>
                  <a:buClr>
                    <a:srgbClr val="447FFB"/>
                  </a:buClr>
                  <a:defRPr sz="18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1pPr>
                <a:lvl2pPr marL="800100" indent="-34290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8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2pPr>
                <a:lvl3pPr marL="1257300" indent="-34290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6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3pPr>
                <a:lvl4pPr marL="1657350" indent="-28575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6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4pPr>
                <a:lvl5pPr marL="2114550" indent="-28575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4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eaLnBrk="1" hangingPunct="1">
                  <a:defRPr>
                    <a:latin typeface="+mn-lt"/>
                    <a:ea typeface="+mn-ea"/>
                    <a:cs typeface="+mn-cs"/>
                  </a:defRPr>
                </a:lvl6pPr>
                <a:lvl7pPr marL="2743200" eaLnBrk="1" hangingPunct="1">
                  <a:defRPr>
                    <a:latin typeface="+mn-lt"/>
                    <a:ea typeface="+mn-ea"/>
                    <a:cs typeface="+mn-cs"/>
                  </a:defRPr>
                </a:lvl7pPr>
                <a:lvl8pPr marL="3200400" eaLnBrk="1" hangingPunct="1">
                  <a:defRPr>
                    <a:latin typeface="+mn-lt"/>
                    <a:ea typeface="+mn-ea"/>
                    <a:cs typeface="+mn-cs"/>
                  </a:defRPr>
                </a:lvl8pPr>
                <a:lvl9pPr marL="3657600" eaLnBrk="1" hangingPunct="1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87" lvl="1" indent="0" algn="ctr" defTabSz="577850">
                  <a:lnSpc>
                    <a:spcPct val="100000"/>
                  </a:lnSpc>
                  <a:spcAft>
                    <a:spcPts val="600"/>
                  </a:spcAft>
                  <a:buNone/>
                  <a:tabLst>
                    <a:tab pos="3227388" algn="l"/>
                  </a:tabLst>
                </a:pPr>
                <a:r>
                  <a:rPr lang="en-GB" sz="1500" b="1"/>
                  <a:t>Predictive Analytics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5999D6E-52B6-7748-AE61-0AF81C931558}"/>
                </a:ext>
              </a:extLst>
            </p:cNvPr>
            <p:cNvGrpSpPr/>
            <p:nvPr/>
          </p:nvGrpSpPr>
          <p:grpSpPr>
            <a:xfrm>
              <a:off x="4080372" y="1356974"/>
              <a:ext cx="3505199" cy="558800"/>
              <a:chOff x="4084172" y="1357471"/>
              <a:chExt cx="3492500" cy="55880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CCADE106-E32C-9748-8F48-D8AE3D8630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84172" y="1357471"/>
                <a:ext cx="3492500" cy="558800"/>
              </a:xfrm>
              <a:prstGeom prst="rect">
                <a:avLst/>
              </a:prstGeom>
            </p:spPr>
          </p:pic>
          <p:sp>
            <p:nvSpPr>
              <p:cNvPr id="42" name="Text Placeholder 3">
                <a:extLst>
                  <a:ext uri="{FF2B5EF4-FFF2-40B4-BE49-F238E27FC236}">
                    <a16:creationId xmlns:a16="http://schemas.microsoft.com/office/drawing/2014/main" id="{58535ED6-7D5D-D440-96A9-F4963D2641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4172" y="1471063"/>
                <a:ext cx="3492500" cy="23493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eaLnBrk="1" hangingPunct="1">
                  <a:lnSpc>
                    <a:spcPct val="130000"/>
                  </a:lnSpc>
                  <a:buClr>
                    <a:srgbClr val="447FFB"/>
                  </a:buClr>
                  <a:defRPr sz="18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1pPr>
                <a:lvl2pPr marL="800100" indent="-34290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8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2pPr>
                <a:lvl3pPr marL="1257300" indent="-34290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6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3pPr>
                <a:lvl4pPr marL="1657350" indent="-28575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6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4pPr>
                <a:lvl5pPr marL="2114550" indent="-28575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4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eaLnBrk="1" hangingPunct="1">
                  <a:defRPr>
                    <a:latin typeface="+mn-lt"/>
                    <a:ea typeface="+mn-ea"/>
                    <a:cs typeface="+mn-cs"/>
                  </a:defRPr>
                </a:lvl6pPr>
                <a:lvl7pPr marL="2743200" eaLnBrk="1" hangingPunct="1">
                  <a:defRPr>
                    <a:latin typeface="+mn-lt"/>
                    <a:ea typeface="+mn-ea"/>
                    <a:cs typeface="+mn-cs"/>
                  </a:defRPr>
                </a:lvl7pPr>
                <a:lvl8pPr marL="3200400" eaLnBrk="1" hangingPunct="1">
                  <a:defRPr>
                    <a:latin typeface="+mn-lt"/>
                    <a:ea typeface="+mn-ea"/>
                    <a:cs typeface="+mn-cs"/>
                  </a:defRPr>
                </a:lvl8pPr>
                <a:lvl9pPr marL="3657600" eaLnBrk="1" hangingPunct="1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87" lvl="1" indent="0" algn="ctr" defTabSz="577850">
                  <a:lnSpc>
                    <a:spcPct val="100000"/>
                  </a:lnSpc>
                  <a:spcAft>
                    <a:spcPts val="600"/>
                  </a:spcAft>
                  <a:buNone/>
                  <a:tabLst>
                    <a:tab pos="3227388" algn="l"/>
                  </a:tabLst>
                </a:pPr>
                <a:r>
                  <a:rPr lang="en-GB" sz="1500" b="1"/>
                  <a:t>Unified Candidate Experience</a:t>
                </a:r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2E572BF-1639-0840-B592-64A359C3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9264352" cy="807778"/>
          </a:xfrm>
        </p:spPr>
        <p:txBody>
          <a:bodyPr/>
          <a:lstStyle/>
          <a:p>
            <a:r>
              <a:rPr lang="en-US" sz="3000"/>
              <a:t>Unified Assessment Platform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C7811-4783-E34F-BDD4-FDD6FFBE7A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2021 Sova Assessment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00338-F476-9445-B7E0-1D6E90614F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CF92B-D8DD-4F4E-A7C7-5BAC28CB6413}" type="slidenum">
              <a:rPr lang="en-US" smtClean="0"/>
              <a:pPr/>
              <a:t>4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FA7EEFA-59DB-7A4A-9469-2758D5107700}"/>
              </a:ext>
            </a:extLst>
          </p:cNvPr>
          <p:cNvSpPr/>
          <p:nvPr/>
        </p:nvSpPr>
        <p:spPr>
          <a:xfrm>
            <a:off x="1343472" y="2347883"/>
            <a:ext cx="2515242" cy="25152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C7AEF6D-F63B-7F43-B413-53D62309EFD7}"/>
              </a:ext>
            </a:extLst>
          </p:cNvPr>
          <p:cNvSpPr txBox="1">
            <a:spLocks/>
          </p:cNvSpPr>
          <p:nvPr/>
        </p:nvSpPr>
        <p:spPr>
          <a:xfrm>
            <a:off x="1661175" y="3002714"/>
            <a:ext cx="2004537" cy="281038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500" b="1">
                <a:solidFill>
                  <a:schemeClr val="bg1"/>
                </a:solidFill>
              </a:rPr>
              <a:t>Assessment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7802341-262B-474D-87F9-6F2ADDCF9F64}"/>
              </a:ext>
            </a:extLst>
          </p:cNvPr>
          <p:cNvSpPr txBox="1">
            <a:spLocks/>
          </p:cNvSpPr>
          <p:nvPr/>
        </p:nvSpPr>
        <p:spPr>
          <a:xfrm>
            <a:off x="1710634" y="3518191"/>
            <a:ext cx="1879488" cy="926245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GB" sz="1000" b="1">
                <a:solidFill>
                  <a:schemeClr val="bg1"/>
                </a:solidFill>
              </a:rPr>
              <a:t>Proprietary IP</a:t>
            </a:r>
            <a:br>
              <a:rPr lang="en-GB" sz="1000" b="1">
                <a:solidFill>
                  <a:schemeClr val="bg1"/>
                </a:solidFill>
              </a:rPr>
            </a:br>
            <a:r>
              <a:rPr lang="en-GB" sz="1000">
                <a:solidFill>
                  <a:schemeClr val="bg1"/>
                </a:solidFill>
              </a:rPr>
              <a:t>situational, personality </a:t>
            </a:r>
            <a:br>
              <a:rPr lang="en-GB" sz="1000">
                <a:solidFill>
                  <a:schemeClr val="bg1"/>
                </a:solidFill>
              </a:rPr>
            </a:br>
            <a:r>
              <a:rPr lang="en-GB" sz="1000">
                <a:solidFill>
                  <a:schemeClr val="bg1"/>
                </a:solidFill>
              </a:rPr>
              <a:t>and cognitive, proven </a:t>
            </a:r>
            <a:br>
              <a:rPr lang="en-GB" sz="1000">
                <a:solidFill>
                  <a:schemeClr val="bg1"/>
                </a:solidFill>
              </a:rPr>
            </a:br>
            <a:r>
              <a:rPr lang="en-GB" sz="1000">
                <a:solidFill>
                  <a:schemeClr val="bg1"/>
                </a:solidFill>
              </a:rPr>
              <a:t>to predict outcomes</a:t>
            </a:r>
          </a:p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endParaRPr lang="en-GB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6D712C-366A-6D4E-A47A-A34EE3B98943}"/>
              </a:ext>
            </a:extLst>
          </p:cNvPr>
          <p:cNvGrpSpPr/>
          <p:nvPr/>
        </p:nvGrpSpPr>
        <p:grpSpPr>
          <a:xfrm>
            <a:off x="-130124" y="-99392"/>
            <a:ext cx="11904456" cy="6336704"/>
            <a:chOff x="-130124" y="-99392"/>
            <a:chExt cx="11904456" cy="633670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B6C2CD9-7E6A-884E-A9A1-860E73323E8B}"/>
                </a:ext>
              </a:extLst>
            </p:cNvPr>
            <p:cNvGrpSpPr/>
            <p:nvPr/>
          </p:nvGrpSpPr>
          <p:grpSpPr>
            <a:xfrm>
              <a:off x="-130124" y="-99392"/>
              <a:ext cx="11904456" cy="6336704"/>
              <a:chOff x="-130124" y="-99392"/>
              <a:chExt cx="11904456" cy="6336704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D895471E-C496-F341-8CE7-1D993798C9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alphaModFix amt="3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30124" y="-99392"/>
                <a:ext cx="11904456" cy="6336704"/>
              </a:xfrm>
              <a:prstGeom prst="rect">
                <a:avLst/>
              </a:prstGeom>
            </p:spPr>
          </p:pic>
          <p:sp>
            <p:nvSpPr>
              <p:cNvPr id="47" name="Text Placeholder 3">
                <a:extLst>
                  <a:ext uri="{FF2B5EF4-FFF2-40B4-BE49-F238E27FC236}">
                    <a16:creationId xmlns:a16="http://schemas.microsoft.com/office/drawing/2014/main" id="{42A376B9-333A-EA44-9C4D-36DD9AF78D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61279" y="3284213"/>
                <a:ext cx="1928947" cy="64350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eaLnBrk="1" hangingPunct="1">
                  <a:lnSpc>
                    <a:spcPct val="130000"/>
                  </a:lnSpc>
                  <a:buClr>
                    <a:srgbClr val="447FFB"/>
                  </a:buClr>
                  <a:defRPr sz="18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1pPr>
                <a:lvl2pPr marL="800100" indent="-34290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8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2pPr>
                <a:lvl3pPr marL="1257300" indent="-34290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6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3pPr>
                <a:lvl4pPr marL="1657350" indent="-28575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6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4pPr>
                <a:lvl5pPr marL="2114550" indent="-28575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4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eaLnBrk="1" hangingPunct="1">
                  <a:defRPr>
                    <a:latin typeface="+mn-lt"/>
                    <a:ea typeface="+mn-ea"/>
                    <a:cs typeface="+mn-cs"/>
                  </a:defRPr>
                </a:lvl6pPr>
                <a:lvl7pPr marL="2743200" eaLnBrk="1" hangingPunct="1">
                  <a:defRPr>
                    <a:latin typeface="+mn-lt"/>
                    <a:ea typeface="+mn-ea"/>
                    <a:cs typeface="+mn-cs"/>
                  </a:defRPr>
                </a:lvl7pPr>
                <a:lvl8pPr marL="3200400" eaLnBrk="1" hangingPunct="1">
                  <a:defRPr>
                    <a:latin typeface="+mn-lt"/>
                    <a:ea typeface="+mn-ea"/>
                    <a:cs typeface="+mn-cs"/>
                  </a:defRPr>
                </a:lvl8pPr>
                <a:lvl9pPr marL="3657600" eaLnBrk="1" hangingPunct="1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87" lvl="1" indent="0" algn="ctr" defTabSz="577850">
                  <a:lnSpc>
                    <a:spcPct val="100000"/>
                  </a:lnSpc>
                  <a:spcAft>
                    <a:spcPts val="600"/>
                  </a:spcAft>
                  <a:buNone/>
                  <a:tabLst>
                    <a:tab pos="3227388" algn="l"/>
                  </a:tabLst>
                </a:pPr>
                <a: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  <a:t>360 Degree</a:t>
                </a:r>
                <a:b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</a:br>
                <a: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  <a:t>Surveys</a:t>
                </a:r>
              </a:p>
            </p:txBody>
          </p:sp>
          <p:sp>
            <p:nvSpPr>
              <p:cNvPr id="48" name="Text Placeholder 3">
                <a:extLst>
                  <a:ext uri="{FF2B5EF4-FFF2-40B4-BE49-F238E27FC236}">
                    <a16:creationId xmlns:a16="http://schemas.microsoft.com/office/drawing/2014/main" id="{1378935C-C3D9-E44D-921D-57E47A8ABA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05189" y="3177907"/>
                <a:ext cx="2004537" cy="64350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eaLnBrk="1" hangingPunct="1">
                  <a:lnSpc>
                    <a:spcPct val="130000"/>
                  </a:lnSpc>
                  <a:buClr>
                    <a:srgbClr val="447FFB"/>
                  </a:buClr>
                  <a:defRPr sz="18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1pPr>
                <a:lvl2pPr marL="800100" indent="-34290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8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2pPr>
                <a:lvl3pPr marL="1257300" indent="-34290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6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3pPr>
                <a:lvl4pPr marL="1657350" indent="-28575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6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4pPr>
                <a:lvl5pPr marL="2114550" indent="-28575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4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eaLnBrk="1" hangingPunct="1">
                  <a:defRPr>
                    <a:latin typeface="+mn-lt"/>
                    <a:ea typeface="+mn-ea"/>
                    <a:cs typeface="+mn-cs"/>
                  </a:defRPr>
                </a:lvl6pPr>
                <a:lvl7pPr marL="2743200" eaLnBrk="1" hangingPunct="1">
                  <a:defRPr>
                    <a:latin typeface="+mn-lt"/>
                    <a:ea typeface="+mn-ea"/>
                    <a:cs typeface="+mn-cs"/>
                  </a:defRPr>
                </a:lvl7pPr>
                <a:lvl8pPr marL="3200400" eaLnBrk="1" hangingPunct="1">
                  <a:defRPr>
                    <a:latin typeface="+mn-lt"/>
                    <a:ea typeface="+mn-ea"/>
                    <a:cs typeface="+mn-cs"/>
                  </a:defRPr>
                </a:lvl8pPr>
                <a:lvl9pPr marL="3657600" eaLnBrk="1" hangingPunct="1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87" lvl="1" indent="0" algn="ctr" defTabSz="577850">
                  <a:lnSpc>
                    <a:spcPct val="100000"/>
                  </a:lnSpc>
                  <a:spcAft>
                    <a:spcPts val="600"/>
                  </a:spcAft>
                  <a:buNone/>
                  <a:tabLst>
                    <a:tab pos="3227388" algn="l"/>
                  </a:tabLst>
                </a:pPr>
                <a: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  <a:t>Virtual </a:t>
                </a:r>
                <a:b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</a:br>
                <a: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  <a:t>Assessment </a:t>
                </a:r>
                <a:b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</a:br>
                <a: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  <a:t>Centre</a:t>
                </a:r>
              </a:p>
            </p:txBody>
          </p:sp>
          <p:sp>
            <p:nvSpPr>
              <p:cNvPr id="49" name="Text Placeholder 3">
                <a:extLst>
                  <a:ext uri="{FF2B5EF4-FFF2-40B4-BE49-F238E27FC236}">
                    <a16:creationId xmlns:a16="http://schemas.microsoft.com/office/drawing/2014/main" id="{F40AC168-D471-2340-9D06-84599E4001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91489" y="3283752"/>
                <a:ext cx="2004537" cy="64350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eaLnBrk="1" hangingPunct="1">
                  <a:lnSpc>
                    <a:spcPct val="130000"/>
                  </a:lnSpc>
                  <a:buClr>
                    <a:srgbClr val="447FFB"/>
                  </a:buClr>
                  <a:defRPr sz="18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1pPr>
                <a:lvl2pPr marL="800100" indent="-34290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8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2pPr>
                <a:lvl3pPr marL="1257300" indent="-34290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6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3pPr>
                <a:lvl4pPr marL="1657350" indent="-28575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6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4pPr>
                <a:lvl5pPr marL="2114550" indent="-28575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4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eaLnBrk="1" hangingPunct="1">
                  <a:defRPr>
                    <a:latin typeface="+mn-lt"/>
                    <a:ea typeface="+mn-ea"/>
                    <a:cs typeface="+mn-cs"/>
                  </a:defRPr>
                </a:lvl6pPr>
                <a:lvl7pPr marL="2743200" eaLnBrk="1" hangingPunct="1">
                  <a:defRPr>
                    <a:latin typeface="+mn-lt"/>
                    <a:ea typeface="+mn-ea"/>
                    <a:cs typeface="+mn-cs"/>
                  </a:defRPr>
                </a:lvl7pPr>
                <a:lvl8pPr marL="3200400" eaLnBrk="1" hangingPunct="1">
                  <a:defRPr>
                    <a:latin typeface="+mn-lt"/>
                    <a:ea typeface="+mn-ea"/>
                    <a:cs typeface="+mn-cs"/>
                  </a:defRPr>
                </a:lvl8pPr>
                <a:lvl9pPr marL="3657600" eaLnBrk="1" hangingPunct="1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87" lvl="1" indent="0" algn="ctr" defTabSz="577850">
                  <a:lnSpc>
                    <a:spcPct val="100000"/>
                  </a:lnSpc>
                  <a:spcAft>
                    <a:spcPts val="600"/>
                  </a:spcAft>
                  <a:buNone/>
                  <a:tabLst>
                    <a:tab pos="3227388" algn="l"/>
                  </a:tabLst>
                </a:pPr>
                <a: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  <a:t>Video</a:t>
                </a:r>
                <a:b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</a:br>
                <a: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  <a:t>Interview</a:t>
                </a: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51AE12CA-14D1-7D42-A686-B92C6F6354FC}"/>
                  </a:ext>
                </a:extLst>
              </p:cNvPr>
              <p:cNvGrpSpPr/>
              <p:nvPr/>
            </p:nvGrpSpPr>
            <p:grpSpPr>
              <a:xfrm>
                <a:off x="4037586" y="5270147"/>
                <a:ext cx="3530950" cy="571500"/>
                <a:chOff x="4037586" y="5270147"/>
                <a:chExt cx="3530950" cy="571500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77CA8386-454F-A840-9F0D-662E9AF302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63336" y="5270147"/>
                  <a:ext cx="3505200" cy="571500"/>
                </a:xfrm>
                <a:prstGeom prst="rect">
                  <a:avLst/>
                </a:prstGeom>
              </p:spPr>
            </p:pic>
            <p:sp>
              <p:nvSpPr>
                <p:cNvPr id="55" name="Text Placeholder 3">
                  <a:extLst>
                    <a:ext uri="{FF2B5EF4-FFF2-40B4-BE49-F238E27FC236}">
                      <a16:creationId xmlns:a16="http://schemas.microsoft.com/office/drawing/2014/main" id="{0B7404E9-9A29-A545-BCC0-153458FC168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037586" y="5393687"/>
                  <a:ext cx="3492500" cy="32733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0" eaLnBrk="1" hangingPunct="1">
                    <a:lnSpc>
                      <a:spcPct val="130000"/>
                    </a:lnSpc>
                    <a:buClr>
                      <a:srgbClr val="447FFB"/>
                    </a:buClr>
                    <a:defRPr sz="18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800100" indent="-342900" eaLnBrk="1" hangingPunct="1">
                    <a:lnSpc>
                      <a:spcPct val="130000"/>
                    </a:lnSpc>
                    <a:buClr>
                      <a:srgbClr val="447FFB"/>
                    </a:buClr>
                    <a:buFont typeface="Arial" charset="0"/>
                    <a:buChar char="•"/>
                    <a:defRPr sz="18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257300" indent="-342900" eaLnBrk="1" hangingPunct="1">
                    <a:lnSpc>
                      <a:spcPct val="130000"/>
                    </a:lnSpc>
                    <a:buClr>
                      <a:srgbClr val="447FFB"/>
                    </a:buClr>
                    <a:buFont typeface="Arial" charset="0"/>
                    <a:buChar char="•"/>
                    <a:defRPr sz="16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57350" indent="-285750" eaLnBrk="1" hangingPunct="1">
                    <a:lnSpc>
                      <a:spcPct val="130000"/>
                    </a:lnSpc>
                    <a:buClr>
                      <a:srgbClr val="447FFB"/>
                    </a:buClr>
                    <a:buFont typeface="Arial" charset="0"/>
                    <a:buChar char="•"/>
                    <a:defRPr sz="16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114550" indent="-285750" eaLnBrk="1" hangingPunct="1">
                    <a:lnSpc>
                      <a:spcPct val="130000"/>
                    </a:lnSpc>
                    <a:buClr>
                      <a:srgbClr val="447FFB"/>
                    </a:buClr>
                    <a:buFont typeface="Arial" charset="0"/>
                    <a:buChar char="•"/>
                    <a:defRPr sz="14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eaLnBrk="1" hangingPunct="1">
                    <a:defRPr>
                      <a:latin typeface="+mn-lt"/>
                      <a:ea typeface="+mn-ea"/>
                      <a:cs typeface="+mn-cs"/>
                    </a:defRPr>
                  </a:lvl6pPr>
                  <a:lvl7pPr marL="2743200" eaLnBrk="1" hangingPunct="1">
                    <a:defRPr>
                      <a:latin typeface="+mn-lt"/>
                      <a:ea typeface="+mn-ea"/>
                      <a:cs typeface="+mn-cs"/>
                    </a:defRPr>
                  </a:lvl7pPr>
                  <a:lvl8pPr marL="3200400" eaLnBrk="1" hangingPunct="1">
                    <a:defRPr>
                      <a:latin typeface="+mn-lt"/>
                      <a:ea typeface="+mn-ea"/>
                      <a:cs typeface="+mn-cs"/>
                    </a:defRPr>
                  </a:lvl8pPr>
                  <a:lvl9pPr marL="3657600" eaLnBrk="1" hangingPunct="1">
                    <a:defRPr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587" lvl="1" indent="0" algn="ctr" defTabSz="577850">
                    <a:lnSpc>
                      <a:spcPct val="100000"/>
                    </a:lnSpc>
                    <a:spcAft>
                      <a:spcPts val="600"/>
                    </a:spcAft>
                    <a:buNone/>
                    <a:tabLst>
                      <a:tab pos="3227388" algn="l"/>
                    </a:tabLst>
                  </a:pPr>
                  <a:r>
                    <a:rPr lang="en-GB" sz="1500" b="1"/>
                    <a:t>Predictive Analytics</a:t>
                  </a: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0A42A94-26E9-7744-883E-D7EA02B79E54}"/>
                  </a:ext>
                </a:extLst>
              </p:cNvPr>
              <p:cNvGrpSpPr/>
              <p:nvPr/>
            </p:nvGrpSpPr>
            <p:grpSpPr>
              <a:xfrm>
                <a:off x="4080372" y="1356974"/>
                <a:ext cx="3505199" cy="558800"/>
                <a:chOff x="4084172" y="1357471"/>
                <a:chExt cx="3492500" cy="558800"/>
              </a:xfrm>
            </p:grpSpPr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3E9EECA3-02BF-4D47-90CA-C1913D6434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84172" y="1357471"/>
                  <a:ext cx="3492500" cy="558800"/>
                </a:xfrm>
                <a:prstGeom prst="rect">
                  <a:avLst/>
                </a:prstGeom>
              </p:spPr>
            </p:pic>
            <p:sp>
              <p:nvSpPr>
                <p:cNvPr id="53" name="Text Placeholder 3">
                  <a:extLst>
                    <a:ext uri="{FF2B5EF4-FFF2-40B4-BE49-F238E27FC236}">
                      <a16:creationId xmlns:a16="http://schemas.microsoft.com/office/drawing/2014/main" id="{FC9AF022-EAC5-5547-952B-E21831E9E8F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084172" y="1471063"/>
                  <a:ext cx="3492500" cy="234934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0" eaLnBrk="1" hangingPunct="1">
                    <a:lnSpc>
                      <a:spcPct val="130000"/>
                    </a:lnSpc>
                    <a:buClr>
                      <a:srgbClr val="447FFB"/>
                    </a:buClr>
                    <a:defRPr sz="18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800100" indent="-342900" eaLnBrk="1" hangingPunct="1">
                    <a:lnSpc>
                      <a:spcPct val="130000"/>
                    </a:lnSpc>
                    <a:buClr>
                      <a:srgbClr val="447FFB"/>
                    </a:buClr>
                    <a:buFont typeface="Arial" charset="0"/>
                    <a:buChar char="•"/>
                    <a:defRPr sz="18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257300" indent="-342900" eaLnBrk="1" hangingPunct="1">
                    <a:lnSpc>
                      <a:spcPct val="130000"/>
                    </a:lnSpc>
                    <a:buClr>
                      <a:srgbClr val="447FFB"/>
                    </a:buClr>
                    <a:buFont typeface="Arial" charset="0"/>
                    <a:buChar char="•"/>
                    <a:defRPr sz="16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57350" indent="-285750" eaLnBrk="1" hangingPunct="1">
                    <a:lnSpc>
                      <a:spcPct val="130000"/>
                    </a:lnSpc>
                    <a:buClr>
                      <a:srgbClr val="447FFB"/>
                    </a:buClr>
                    <a:buFont typeface="Arial" charset="0"/>
                    <a:buChar char="•"/>
                    <a:defRPr sz="16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114550" indent="-285750" eaLnBrk="1" hangingPunct="1">
                    <a:lnSpc>
                      <a:spcPct val="130000"/>
                    </a:lnSpc>
                    <a:buClr>
                      <a:srgbClr val="447FFB"/>
                    </a:buClr>
                    <a:buFont typeface="Arial" charset="0"/>
                    <a:buChar char="•"/>
                    <a:defRPr sz="14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eaLnBrk="1" hangingPunct="1">
                    <a:defRPr>
                      <a:latin typeface="+mn-lt"/>
                      <a:ea typeface="+mn-ea"/>
                      <a:cs typeface="+mn-cs"/>
                    </a:defRPr>
                  </a:lvl6pPr>
                  <a:lvl7pPr marL="2743200" eaLnBrk="1" hangingPunct="1">
                    <a:defRPr>
                      <a:latin typeface="+mn-lt"/>
                      <a:ea typeface="+mn-ea"/>
                      <a:cs typeface="+mn-cs"/>
                    </a:defRPr>
                  </a:lvl7pPr>
                  <a:lvl8pPr marL="3200400" eaLnBrk="1" hangingPunct="1">
                    <a:defRPr>
                      <a:latin typeface="+mn-lt"/>
                      <a:ea typeface="+mn-ea"/>
                      <a:cs typeface="+mn-cs"/>
                    </a:defRPr>
                  </a:lvl8pPr>
                  <a:lvl9pPr marL="3657600" eaLnBrk="1" hangingPunct="1">
                    <a:defRPr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587" lvl="1" indent="0" algn="ctr" defTabSz="577850">
                    <a:lnSpc>
                      <a:spcPct val="100000"/>
                    </a:lnSpc>
                    <a:spcAft>
                      <a:spcPts val="600"/>
                    </a:spcAft>
                    <a:buNone/>
                    <a:tabLst>
                      <a:tab pos="3227388" algn="l"/>
                    </a:tabLst>
                  </a:pPr>
                  <a:r>
                    <a:rPr lang="en-GB" sz="1500" b="1"/>
                    <a:t>Unified Candidate Experience</a:t>
                  </a:r>
                </a:p>
              </p:txBody>
            </p:sp>
          </p:grpSp>
        </p:grpSp>
        <p:sp>
          <p:nvSpPr>
            <p:cNvPr id="22" name="Text Placeholder 3">
              <a:extLst>
                <a:ext uri="{FF2B5EF4-FFF2-40B4-BE49-F238E27FC236}">
                  <a16:creationId xmlns:a16="http://schemas.microsoft.com/office/drawing/2014/main" id="{B9B652B0-701E-8D40-8BDE-A45DF7CC0F90}"/>
                </a:ext>
              </a:extLst>
            </p:cNvPr>
            <p:cNvSpPr txBox="1">
              <a:spLocks/>
            </p:cNvSpPr>
            <p:nvPr/>
          </p:nvSpPr>
          <p:spPr>
            <a:xfrm>
              <a:off x="1606053" y="3429000"/>
              <a:ext cx="2004537" cy="28103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algn="ctr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1500" b="1">
                  <a:solidFill>
                    <a:srgbClr val="0E107A">
                      <a:alpha val="34000"/>
                    </a:srgbClr>
                  </a:solidFill>
                </a:rPr>
                <a:t>Assessment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2E572BF-1639-0840-B592-64A359C3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9264352" cy="807778"/>
          </a:xfrm>
        </p:spPr>
        <p:txBody>
          <a:bodyPr/>
          <a:lstStyle/>
          <a:p>
            <a:r>
              <a:rPr lang="en-US" sz="3000"/>
              <a:t>Unified Assessment Platform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C7811-4783-E34F-BDD4-FDD6FFBE7A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2021 Sova Assessment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00338-F476-9445-B7E0-1D6E90614F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CF92B-D8DD-4F4E-A7C7-5BAC28CB6413}" type="slidenum">
              <a:rPr lang="en-US" smtClean="0"/>
              <a:pPr/>
              <a:t>5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AE66AD1B-66D1-9844-B281-0252C9E506F1}"/>
              </a:ext>
            </a:extLst>
          </p:cNvPr>
          <p:cNvSpPr txBox="1">
            <a:spLocks/>
          </p:cNvSpPr>
          <p:nvPr/>
        </p:nvSpPr>
        <p:spPr>
          <a:xfrm>
            <a:off x="3791489" y="3283752"/>
            <a:ext cx="2004537" cy="643504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500" b="1"/>
              <a:t>Video</a:t>
            </a:r>
            <a:br>
              <a:rPr lang="en-GB" sz="1500" b="1"/>
            </a:br>
            <a:r>
              <a:rPr lang="en-GB" sz="1500" b="1"/>
              <a:t>Interview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FA7EEFA-59DB-7A4A-9469-2758D5107700}"/>
              </a:ext>
            </a:extLst>
          </p:cNvPr>
          <p:cNvSpPr/>
          <p:nvPr/>
        </p:nvSpPr>
        <p:spPr>
          <a:xfrm>
            <a:off x="3567421" y="2332867"/>
            <a:ext cx="2515242" cy="25152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F01DDAF-77F0-9F4B-88FD-19C9A72D69AE}"/>
              </a:ext>
            </a:extLst>
          </p:cNvPr>
          <p:cNvSpPr txBox="1">
            <a:spLocks/>
          </p:cNvSpPr>
          <p:nvPr/>
        </p:nvSpPr>
        <p:spPr>
          <a:xfrm>
            <a:off x="3822774" y="2946984"/>
            <a:ext cx="2004537" cy="643504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500" b="1">
                <a:solidFill>
                  <a:schemeClr val="bg1"/>
                </a:solidFill>
              </a:rPr>
              <a:t>Video</a:t>
            </a:r>
            <a:br>
              <a:rPr lang="en-GB" sz="1500" b="1">
                <a:solidFill>
                  <a:schemeClr val="bg1"/>
                </a:solidFill>
              </a:rPr>
            </a:br>
            <a:r>
              <a:rPr lang="en-GB" sz="1500" b="1">
                <a:solidFill>
                  <a:schemeClr val="bg1"/>
                </a:solidFill>
              </a:rPr>
              <a:t>Interview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0258978-CD05-4349-A315-7D6E2F918322}"/>
              </a:ext>
            </a:extLst>
          </p:cNvPr>
          <p:cNvSpPr txBox="1">
            <a:spLocks/>
          </p:cNvSpPr>
          <p:nvPr/>
        </p:nvSpPr>
        <p:spPr>
          <a:xfrm>
            <a:off x="3872233" y="3651230"/>
            <a:ext cx="1955078" cy="926245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GB" sz="1000" b="1">
                <a:solidFill>
                  <a:schemeClr val="bg1"/>
                </a:solidFill>
              </a:rPr>
              <a:t>Video to Text</a:t>
            </a:r>
            <a:br>
              <a:rPr lang="en-GB" sz="1000" b="1">
                <a:solidFill>
                  <a:schemeClr val="bg1"/>
                </a:solidFill>
              </a:rPr>
            </a:br>
            <a:r>
              <a:rPr lang="en-GB" sz="1000">
                <a:solidFill>
                  <a:schemeClr val="bg1"/>
                </a:solidFill>
              </a:rPr>
              <a:t>AI-driven analysis for </a:t>
            </a:r>
            <a:br>
              <a:rPr lang="en-GB" sz="1000">
                <a:solidFill>
                  <a:schemeClr val="bg1"/>
                </a:solidFill>
              </a:rPr>
            </a:br>
            <a:r>
              <a:rPr lang="en-GB" sz="1000">
                <a:solidFill>
                  <a:schemeClr val="bg1"/>
                </a:solidFill>
              </a:rPr>
              <a:t>rapid screening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GB" sz="1000" b="1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GB" sz="1000" b="1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GB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1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31D1E71E-DC3E-AA44-8EAD-3795DF03DBE9}"/>
              </a:ext>
            </a:extLst>
          </p:cNvPr>
          <p:cNvGrpSpPr/>
          <p:nvPr/>
        </p:nvGrpSpPr>
        <p:grpSpPr>
          <a:xfrm>
            <a:off x="-130124" y="-99392"/>
            <a:ext cx="11904456" cy="6336704"/>
            <a:chOff x="-130124" y="-99392"/>
            <a:chExt cx="11904456" cy="633670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2FD330C-94EC-E741-AC7B-0981098543EE}"/>
                </a:ext>
              </a:extLst>
            </p:cNvPr>
            <p:cNvGrpSpPr/>
            <p:nvPr/>
          </p:nvGrpSpPr>
          <p:grpSpPr>
            <a:xfrm>
              <a:off x="-130124" y="-99392"/>
              <a:ext cx="11904456" cy="6336704"/>
              <a:chOff x="-130124" y="-99392"/>
              <a:chExt cx="11904456" cy="6336704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71AC3F64-B99C-E14A-BCEA-E794CB57A3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alphaModFix amt="3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30124" y="-99392"/>
                <a:ext cx="11904456" cy="6336704"/>
              </a:xfrm>
              <a:prstGeom prst="rect">
                <a:avLst/>
              </a:prstGeom>
            </p:spPr>
          </p:pic>
          <p:sp>
            <p:nvSpPr>
              <p:cNvPr id="34" name="Text Placeholder 3">
                <a:extLst>
                  <a:ext uri="{FF2B5EF4-FFF2-40B4-BE49-F238E27FC236}">
                    <a16:creationId xmlns:a16="http://schemas.microsoft.com/office/drawing/2014/main" id="{391057DE-C35B-4040-9F62-4F5D72929B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61279" y="3284213"/>
                <a:ext cx="1928947" cy="64350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eaLnBrk="1" hangingPunct="1">
                  <a:lnSpc>
                    <a:spcPct val="130000"/>
                  </a:lnSpc>
                  <a:buClr>
                    <a:srgbClr val="447FFB"/>
                  </a:buClr>
                  <a:defRPr sz="18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1pPr>
                <a:lvl2pPr marL="800100" indent="-34290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8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2pPr>
                <a:lvl3pPr marL="1257300" indent="-34290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6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3pPr>
                <a:lvl4pPr marL="1657350" indent="-28575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6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4pPr>
                <a:lvl5pPr marL="2114550" indent="-28575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4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eaLnBrk="1" hangingPunct="1">
                  <a:defRPr>
                    <a:latin typeface="+mn-lt"/>
                    <a:ea typeface="+mn-ea"/>
                    <a:cs typeface="+mn-cs"/>
                  </a:defRPr>
                </a:lvl6pPr>
                <a:lvl7pPr marL="2743200" eaLnBrk="1" hangingPunct="1">
                  <a:defRPr>
                    <a:latin typeface="+mn-lt"/>
                    <a:ea typeface="+mn-ea"/>
                    <a:cs typeface="+mn-cs"/>
                  </a:defRPr>
                </a:lvl7pPr>
                <a:lvl8pPr marL="3200400" eaLnBrk="1" hangingPunct="1">
                  <a:defRPr>
                    <a:latin typeface="+mn-lt"/>
                    <a:ea typeface="+mn-ea"/>
                    <a:cs typeface="+mn-cs"/>
                  </a:defRPr>
                </a:lvl8pPr>
                <a:lvl9pPr marL="3657600" eaLnBrk="1" hangingPunct="1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87" lvl="1" indent="0" algn="ctr" defTabSz="577850">
                  <a:lnSpc>
                    <a:spcPct val="100000"/>
                  </a:lnSpc>
                  <a:spcAft>
                    <a:spcPts val="600"/>
                  </a:spcAft>
                  <a:buNone/>
                  <a:tabLst>
                    <a:tab pos="3227388" algn="l"/>
                  </a:tabLst>
                </a:pPr>
                <a: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  <a:t>360 Degree</a:t>
                </a:r>
                <a:b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</a:br>
                <a: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  <a:t>Surveys</a:t>
                </a:r>
              </a:p>
            </p:txBody>
          </p:sp>
          <p:sp>
            <p:nvSpPr>
              <p:cNvPr id="39" name="Text Placeholder 3">
                <a:extLst>
                  <a:ext uri="{FF2B5EF4-FFF2-40B4-BE49-F238E27FC236}">
                    <a16:creationId xmlns:a16="http://schemas.microsoft.com/office/drawing/2014/main" id="{1BDB48B8-E517-7C42-B4D6-85DDB16E16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05189" y="3177907"/>
                <a:ext cx="2004537" cy="64350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eaLnBrk="1" hangingPunct="1">
                  <a:lnSpc>
                    <a:spcPct val="130000"/>
                  </a:lnSpc>
                  <a:buClr>
                    <a:srgbClr val="447FFB"/>
                  </a:buClr>
                  <a:defRPr sz="18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1pPr>
                <a:lvl2pPr marL="800100" indent="-34290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8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2pPr>
                <a:lvl3pPr marL="1257300" indent="-34290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6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3pPr>
                <a:lvl4pPr marL="1657350" indent="-28575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6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4pPr>
                <a:lvl5pPr marL="2114550" indent="-28575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4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eaLnBrk="1" hangingPunct="1">
                  <a:defRPr>
                    <a:latin typeface="+mn-lt"/>
                    <a:ea typeface="+mn-ea"/>
                    <a:cs typeface="+mn-cs"/>
                  </a:defRPr>
                </a:lvl6pPr>
                <a:lvl7pPr marL="2743200" eaLnBrk="1" hangingPunct="1">
                  <a:defRPr>
                    <a:latin typeface="+mn-lt"/>
                    <a:ea typeface="+mn-ea"/>
                    <a:cs typeface="+mn-cs"/>
                  </a:defRPr>
                </a:lvl7pPr>
                <a:lvl8pPr marL="3200400" eaLnBrk="1" hangingPunct="1">
                  <a:defRPr>
                    <a:latin typeface="+mn-lt"/>
                    <a:ea typeface="+mn-ea"/>
                    <a:cs typeface="+mn-cs"/>
                  </a:defRPr>
                </a:lvl8pPr>
                <a:lvl9pPr marL="3657600" eaLnBrk="1" hangingPunct="1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87" lvl="1" indent="0" algn="ctr" defTabSz="577850">
                  <a:lnSpc>
                    <a:spcPct val="100000"/>
                  </a:lnSpc>
                  <a:spcAft>
                    <a:spcPts val="600"/>
                  </a:spcAft>
                  <a:buNone/>
                  <a:tabLst>
                    <a:tab pos="3227388" algn="l"/>
                  </a:tabLst>
                </a:pPr>
                <a: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  <a:t>Virtual </a:t>
                </a:r>
                <a:b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</a:br>
                <a: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  <a:t>Assessment </a:t>
                </a:r>
                <a:b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</a:br>
                <a: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  <a:t>Centre</a:t>
                </a:r>
              </a:p>
            </p:txBody>
          </p:sp>
          <p:sp>
            <p:nvSpPr>
              <p:cNvPr id="40" name="Text Placeholder 3">
                <a:extLst>
                  <a:ext uri="{FF2B5EF4-FFF2-40B4-BE49-F238E27FC236}">
                    <a16:creationId xmlns:a16="http://schemas.microsoft.com/office/drawing/2014/main" id="{918BEA0A-5478-C149-97A3-719036F5E3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91489" y="3283752"/>
                <a:ext cx="2004537" cy="64350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eaLnBrk="1" hangingPunct="1">
                  <a:lnSpc>
                    <a:spcPct val="130000"/>
                  </a:lnSpc>
                  <a:buClr>
                    <a:srgbClr val="447FFB"/>
                  </a:buClr>
                  <a:defRPr sz="18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1pPr>
                <a:lvl2pPr marL="800100" indent="-34290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8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2pPr>
                <a:lvl3pPr marL="1257300" indent="-34290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6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3pPr>
                <a:lvl4pPr marL="1657350" indent="-28575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6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4pPr>
                <a:lvl5pPr marL="2114550" indent="-28575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4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eaLnBrk="1" hangingPunct="1">
                  <a:defRPr>
                    <a:latin typeface="+mn-lt"/>
                    <a:ea typeface="+mn-ea"/>
                    <a:cs typeface="+mn-cs"/>
                  </a:defRPr>
                </a:lvl6pPr>
                <a:lvl7pPr marL="2743200" eaLnBrk="1" hangingPunct="1">
                  <a:defRPr>
                    <a:latin typeface="+mn-lt"/>
                    <a:ea typeface="+mn-ea"/>
                    <a:cs typeface="+mn-cs"/>
                  </a:defRPr>
                </a:lvl7pPr>
                <a:lvl8pPr marL="3200400" eaLnBrk="1" hangingPunct="1">
                  <a:defRPr>
                    <a:latin typeface="+mn-lt"/>
                    <a:ea typeface="+mn-ea"/>
                    <a:cs typeface="+mn-cs"/>
                  </a:defRPr>
                </a:lvl8pPr>
                <a:lvl9pPr marL="3657600" eaLnBrk="1" hangingPunct="1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87" lvl="1" indent="0" algn="ctr" defTabSz="577850">
                  <a:lnSpc>
                    <a:spcPct val="100000"/>
                  </a:lnSpc>
                  <a:spcAft>
                    <a:spcPts val="600"/>
                  </a:spcAft>
                  <a:buNone/>
                  <a:tabLst>
                    <a:tab pos="3227388" algn="l"/>
                  </a:tabLst>
                </a:pPr>
                <a: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  <a:t>Video</a:t>
                </a:r>
                <a:b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</a:br>
                <a: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  <a:t>Interview</a:t>
                </a: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BA69C92B-7C1C-8C43-B5AC-6F99001437B7}"/>
                  </a:ext>
                </a:extLst>
              </p:cNvPr>
              <p:cNvGrpSpPr/>
              <p:nvPr/>
            </p:nvGrpSpPr>
            <p:grpSpPr>
              <a:xfrm>
                <a:off x="4037586" y="5270147"/>
                <a:ext cx="3530950" cy="571500"/>
                <a:chOff x="4037586" y="5270147"/>
                <a:chExt cx="3530950" cy="571500"/>
              </a:xfrm>
            </p:grpSpPr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CA7EB7C5-3382-964B-A1C7-9BA47CF272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63336" y="5270147"/>
                  <a:ext cx="3505200" cy="571500"/>
                </a:xfrm>
                <a:prstGeom prst="rect">
                  <a:avLst/>
                </a:prstGeom>
              </p:spPr>
            </p:pic>
            <p:sp>
              <p:nvSpPr>
                <p:cNvPr id="49" name="Text Placeholder 3">
                  <a:extLst>
                    <a:ext uri="{FF2B5EF4-FFF2-40B4-BE49-F238E27FC236}">
                      <a16:creationId xmlns:a16="http://schemas.microsoft.com/office/drawing/2014/main" id="{1173A2F7-1D23-524F-B9DD-F685349CC19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037586" y="5393687"/>
                  <a:ext cx="3492500" cy="32733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0" eaLnBrk="1" hangingPunct="1">
                    <a:lnSpc>
                      <a:spcPct val="130000"/>
                    </a:lnSpc>
                    <a:buClr>
                      <a:srgbClr val="447FFB"/>
                    </a:buClr>
                    <a:defRPr sz="18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800100" indent="-342900" eaLnBrk="1" hangingPunct="1">
                    <a:lnSpc>
                      <a:spcPct val="130000"/>
                    </a:lnSpc>
                    <a:buClr>
                      <a:srgbClr val="447FFB"/>
                    </a:buClr>
                    <a:buFont typeface="Arial" charset="0"/>
                    <a:buChar char="•"/>
                    <a:defRPr sz="18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257300" indent="-342900" eaLnBrk="1" hangingPunct="1">
                    <a:lnSpc>
                      <a:spcPct val="130000"/>
                    </a:lnSpc>
                    <a:buClr>
                      <a:srgbClr val="447FFB"/>
                    </a:buClr>
                    <a:buFont typeface="Arial" charset="0"/>
                    <a:buChar char="•"/>
                    <a:defRPr sz="16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57350" indent="-285750" eaLnBrk="1" hangingPunct="1">
                    <a:lnSpc>
                      <a:spcPct val="130000"/>
                    </a:lnSpc>
                    <a:buClr>
                      <a:srgbClr val="447FFB"/>
                    </a:buClr>
                    <a:buFont typeface="Arial" charset="0"/>
                    <a:buChar char="•"/>
                    <a:defRPr sz="16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114550" indent="-285750" eaLnBrk="1" hangingPunct="1">
                    <a:lnSpc>
                      <a:spcPct val="130000"/>
                    </a:lnSpc>
                    <a:buClr>
                      <a:srgbClr val="447FFB"/>
                    </a:buClr>
                    <a:buFont typeface="Arial" charset="0"/>
                    <a:buChar char="•"/>
                    <a:defRPr sz="14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eaLnBrk="1" hangingPunct="1">
                    <a:defRPr>
                      <a:latin typeface="+mn-lt"/>
                      <a:ea typeface="+mn-ea"/>
                      <a:cs typeface="+mn-cs"/>
                    </a:defRPr>
                  </a:lvl6pPr>
                  <a:lvl7pPr marL="2743200" eaLnBrk="1" hangingPunct="1">
                    <a:defRPr>
                      <a:latin typeface="+mn-lt"/>
                      <a:ea typeface="+mn-ea"/>
                      <a:cs typeface="+mn-cs"/>
                    </a:defRPr>
                  </a:lvl7pPr>
                  <a:lvl8pPr marL="3200400" eaLnBrk="1" hangingPunct="1">
                    <a:defRPr>
                      <a:latin typeface="+mn-lt"/>
                      <a:ea typeface="+mn-ea"/>
                      <a:cs typeface="+mn-cs"/>
                    </a:defRPr>
                  </a:lvl8pPr>
                  <a:lvl9pPr marL="3657600" eaLnBrk="1" hangingPunct="1">
                    <a:defRPr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587" lvl="1" indent="0" algn="ctr" defTabSz="577850">
                    <a:lnSpc>
                      <a:spcPct val="100000"/>
                    </a:lnSpc>
                    <a:spcAft>
                      <a:spcPts val="600"/>
                    </a:spcAft>
                    <a:buNone/>
                    <a:tabLst>
                      <a:tab pos="3227388" algn="l"/>
                    </a:tabLst>
                  </a:pPr>
                  <a:r>
                    <a:rPr lang="en-GB" sz="1500" b="1"/>
                    <a:t>Predictive Analytics</a:t>
                  </a: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1C16D094-6A22-5048-A75B-C27E5948F5DB}"/>
                  </a:ext>
                </a:extLst>
              </p:cNvPr>
              <p:cNvGrpSpPr/>
              <p:nvPr/>
            </p:nvGrpSpPr>
            <p:grpSpPr>
              <a:xfrm>
                <a:off x="4080372" y="1356974"/>
                <a:ext cx="3505199" cy="558800"/>
                <a:chOff x="4084172" y="1357471"/>
                <a:chExt cx="3492500" cy="558800"/>
              </a:xfrm>
            </p:grpSpPr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7D9913BE-1826-7C4A-B8A2-4CBFEBBC07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84172" y="1357471"/>
                  <a:ext cx="3492500" cy="558800"/>
                </a:xfrm>
                <a:prstGeom prst="rect">
                  <a:avLst/>
                </a:prstGeom>
              </p:spPr>
            </p:pic>
            <p:sp>
              <p:nvSpPr>
                <p:cNvPr id="47" name="Text Placeholder 3">
                  <a:extLst>
                    <a:ext uri="{FF2B5EF4-FFF2-40B4-BE49-F238E27FC236}">
                      <a16:creationId xmlns:a16="http://schemas.microsoft.com/office/drawing/2014/main" id="{CCB534FB-4285-644A-9FF4-D2436FA4291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084172" y="1471063"/>
                  <a:ext cx="3492500" cy="234934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0" eaLnBrk="1" hangingPunct="1">
                    <a:lnSpc>
                      <a:spcPct val="130000"/>
                    </a:lnSpc>
                    <a:buClr>
                      <a:srgbClr val="447FFB"/>
                    </a:buClr>
                    <a:defRPr sz="18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800100" indent="-342900" eaLnBrk="1" hangingPunct="1">
                    <a:lnSpc>
                      <a:spcPct val="130000"/>
                    </a:lnSpc>
                    <a:buClr>
                      <a:srgbClr val="447FFB"/>
                    </a:buClr>
                    <a:buFont typeface="Arial" charset="0"/>
                    <a:buChar char="•"/>
                    <a:defRPr sz="18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257300" indent="-342900" eaLnBrk="1" hangingPunct="1">
                    <a:lnSpc>
                      <a:spcPct val="130000"/>
                    </a:lnSpc>
                    <a:buClr>
                      <a:srgbClr val="447FFB"/>
                    </a:buClr>
                    <a:buFont typeface="Arial" charset="0"/>
                    <a:buChar char="•"/>
                    <a:defRPr sz="16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57350" indent="-285750" eaLnBrk="1" hangingPunct="1">
                    <a:lnSpc>
                      <a:spcPct val="130000"/>
                    </a:lnSpc>
                    <a:buClr>
                      <a:srgbClr val="447FFB"/>
                    </a:buClr>
                    <a:buFont typeface="Arial" charset="0"/>
                    <a:buChar char="•"/>
                    <a:defRPr sz="16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114550" indent="-285750" eaLnBrk="1" hangingPunct="1">
                    <a:lnSpc>
                      <a:spcPct val="130000"/>
                    </a:lnSpc>
                    <a:buClr>
                      <a:srgbClr val="447FFB"/>
                    </a:buClr>
                    <a:buFont typeface="Arial" charset="0"/>
                    <a:buChar char="•"/>
                    <a:defRPr sz="14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eaLnBrk="1" hangingPunct="1">
                    <a:defRPr>
                      <a:latin typeface="+mn-lt"/>
                      <a:ea typeface="+mn-ea"/>
                      <a:cs typeface="+mn-cs"/>
                    </a:defRPr>
                  </a:lvl6pPr>
                  <a:lvl7pPr marL="2743200" eaLnBrk="1" hangingPunct="1">
                    <a:defRPr>
                      <a:latin typeface="+mn-lt"/>
                      <a:ea typeface="+mn-ea"/>
                      <a:cs typeface="+mn-cs"/>
                    </a:defRPr>
                  </a:lvl7pPr>
                  <a:lvl8pPr marL="3200400" eaLnBrk="1" hangingPunct="1">
                    <a:defRPr>
                      <a:latin typeface="+mn-lt"/>
                      <a:ea typeface="+mn-ea"/>
                      <a:cs typeface="+mn-cs"/>
                    </a:defRPr>
                  </a:lvl8pPr>
                  <a:lvl9pPr marL="3657600" eaLnBrk="1" hangingPunct="1">
                    <a:defRPr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587" lvl="1" indent="0" algn="ctr" defTabSz="577850">
                    <a:lnSpc>
                      <a:spcPct val="100000"/>
                    </a:lnSpc>
                    <a:spcAft>
                      <a:spcPts val="600"/>
                    </a:spcAft>
                    <a:buNone/>
                    <a:tabLst>
                      <a:tab pos="3227388" algn="l"/>
                    </a:tabLst>
                  </a:pPr>
                  <a:r>
                    <a:rPr lang="en-GB" sz="1500" b="1"/>
                    <a:t>Unified Candidate Experience</a:t>
                  </a:r>
                </a:p>
              </p:txBody>
            </p:sp>
          </p:grpSp>
        </p:grpSp>
        <p:sp>
          <p:nvSpPr>
            <p:cNvPr id="31" name="Text Placeholder 3">
              <a:extLst>
                <a:ext uri="{FF2B5EF4-FFF2-40B4-BE49-F238E27FC236}">
                  <a16:creationId xmlns:a16="http://schemas.microsoft.com/office/drawing/2014/main" id="{593D0B8A-64A9-0643-B76B-3201F3E58AC2}"/>
                </a:ext>
              </a:extLst>
            </p:cNvPr>
            <p:cNvSpPr txBox="1">
              <a:spLocks/>
            </p:cNvSpPr>
            <p:nvPr/>
          </p:nvSpPr>
          <p:spPr>
            <a:xfrm>
              <a:off x="1606053" y="3429000"/>
              <a:ext cx="2004537" cy="28103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algn="ctr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1500" b="1">
                  <a:solidFill>
                    <a:srgbClr val="0E107A">
                      <a:alpha val="34000"/>
                    </a:srgbClr>
                  </a:solidFill>
                </a:rPr>
                <a:t>Assessment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2E572BF-1639-0840-B592-64A359C3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9264352" cy="807778"/>
          </a:xfrm>
        </p:spPr>
        <p:txBody>
          <a:bodyPr/>
          <a:lstStyle/>
          <a:p>
            <a:r>
              <a:rPr lang="en-US" sz="3000"/>
              <a:t>Unified Assessment Platform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C7811-4783-E34F-BDD4-FDD6FFBE7A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2021 Sova Assessment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00338-F476-9445-B7E0-1D6E90614F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CF92B-D8DD-4F4E-A7C7-5BAC28CB6413}" type="slidenum">
              <a:rPr lang="en-US" smtClean="0"/>
              <a:pPr/>
              <a:t>6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779D5B41-0DA5-AB43-9F75-231A806C744E}"/>
              </a:ext>
            </a:extLst>
          </p:cNvPr>
          <p:cNvSpPr txBox="1">
            <a:spLocks/>
          </p:cNvSpPr>
          <p:nvPr/>
        </p:nvSpPr>
        <p:spPr>
          <a:xfrm>
            <a:off x="6005189" y="3177907"/>
            <a:ext cx="2004537" cy="643504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500" b="1"/>
              <a:t>Virtual </a:t>
            </a:r>
            <a:br>
              <a:rPr lang="en-GB" sz="1500" b="1"/>
            </a:br>
            <a:r>
              <a:rPr lang="en-GB" sz="1500" b="1"/>
              <a:t>Assessment </a:t>
            </a:r>
            <a:br>
              <a:rPr lang="en-GB" sz="1500" b="1"/>
            </a:br>
            <a:r>
              <a:rPr lang="en-GB" sz="1500" b="1"/>
              <a:t>Centre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FA7EEFA-59DB-7A4A-9469-2758D5107700}"/>
              </a:ext>
            </a:extLst>
          </p:cNvPr>
          <p:cNvSpPr/>
          <p:nvPr/>
        </p:nvSpPr>
        <p:spPr>
          <a:xfrm>
            <a:off x="5773470" y="2347883"/>
            <a:ext cx="2515242" cy="25152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EA42FA30-B50A-8C46-91EB-8FCCAA26B39C}"/>
              </a:ext>
            </a:extLst>
          </p:cNvPr>
          <p:cNvSpPr txBox="1">
            <a:spLocks/>
          </p:cNvSpPr>
          <p:nvPr/>
        </p:nvSpPr>
        <p:spPr>
          <a:xfrm>
            <a:off x="6005189" y="2793264"/>
            <a:ext cx="2004537" cy="643504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500" b="1">
                <a:solidFill>
                  <a:schemeClr val="bg1"/>
                </a:solidFill>
              </a:rPr>
              <a:t>Virtual </a:t>
            </a:r>
            <a:br>
              <a:rPr lang="en-GB" sz="1500" b="1">
                <a:solidFill>
                  <a:schemeClr val="bg1"/>
                </a:solidFill>
              </a:rPr>
            </a:br>
            <a:r>
              <a:rPr lang="en-GB" sz="1500" b="1">
                <a:solidFill>
                  <a:schemeClr val="bg1"/>
                </a:solidFill>
              </a:rPr>
              <a:t>Assessment </a:t>
            </a:r>
            <a:br>
              <a:rPr lang="en-GB" sz="1500" b="1">
                <a:solidFill>
                  <a:schemeClr val="bg1"/>
                </a:solidFill>
              </a:rPr>
            </a:br>
            <a:r>
              <a:rPr lang="en-GB" sz="1500" b="1">
                <a:solidFill>
                  <a:schemeClr val="bg1"/>
                </a:solidFill>
              </a:rPr>
              <a:t>Centre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844CF97-17F4-064D-9614-4D0F51B3CACE}"/>
              </a:ext>
            </a:extLst>
          </p:cNvPr>
          <p:cNvSpPr txBox="1">
            <a:spLocks/>
          </p:cNvSpPr>
          <p:nvPr/>
        </p:nvSpPr>
        <p:spPr>
          <a:xfrm>
            <a:off x="6054648" y="3610699"/>
            <a:ext cx="1955078" cy="926245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GB" sz="1000" b="1">
                <a:solidFill>
                  <a:schemeClr val="bg1"/>
                </a:solidFill>
              </a:rPr>
              <a:t>Flexible virtual </a:t>
            </a:r>
            <a:br>
              <a:rPr lang="en-GB" sz="1000" b="1">
                <a:solidFill>
                  <a:schemeClr val="bg1"/>
                </a:solidFill>
              </a:rPr>
            </a:br>
            <a:r>
              <a:rPr lang="en-GB" sz="1000" b="1">
                <a:solidFill>
                  <a:schemeClr val="bg1"/>
                </a:solidFill>
              </a:rPr>
              <a:t>assessment </a:t>
            </a:r>
            <a:r>
              <a:rPr lang="en-GB" sz="1000">
                <a:solidFill>
                  <a:schemeClr val="bg1"/>
                </a:solidFill>
              </a:rPr>
              <a:t>centres </a:t>
            </a:r>
            <a:br>
              <a:rPr lang="en-GB" sz="1000">
                <a:solidFill>
                  <a:schemeClr val="bg1"/>
                </a:solidFill>
              </a:rPr>
            </a:br>
            <a:r>
              <a:rPr lang="en-GB" sz="1000">
                <a:solidFill>
                  <a:schemeClr val="bg1"/>
                </a:solidFill>
              </a:rPr>
              <a:t>to allow for all </a:t>
            </a:r>
            <a:br>
              <a:rPr lang="en-GB" sz="1000">
                <a:solidFill>
                  <a:schemeClr val="bg1"/>
                </a:solidFill>
              </a:rPr>
            </a:br>
            <a:r>
              <a:rPr lang="en-GB" sz="1000">
                <a:solidFill>
                  <a:schemeClr val="bg1"/>
                </a:solidFill>
              </a:rPr>
              <a:t>exercise types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GB" sz="1000" b="1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GB" sz="1000" b="1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GB" sz="1000" b="1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GB" sz="1000" b="1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GB" sz="1000" b="1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GB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3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438B4F0A-D14F-8F4C-8F1B-D119C6BB6164}"/>
              </a:ext>
            </a:extLst>
          </p:cNvPr>
          <p:cNvGrpSpPr/>
          <p:nvPr/>
        </p:nvGrpSpPr>
        <p:grpSpPr>
          <a:xfrm>
            <a:off x="-130124" y="-99392"/>
            <a:ext cx="11904456" cy="6336704"/>
            <a:chOff x="-130124" y="-99392"/>
            <a:chExt cx="11904456" cy="633670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307B558-8CF7-8741-88D4-AB024B95F33B}"/>
                </a:ext>
              </a:extLst>
            </p:cNvPr>
            <p:cNvGrpSpPr/>
            <p:nvPr/>
          </p:nvGrpSpPr>
          <p:grpSpPr>
            <a:xfrm>
              <a:off x="-130124" y="-99392"/>
              <a:ext cx="11904456" cy="6336704"/>
              <a:chOff x="-130124" y="-99392"/>
              <a:chExt cx="11904456" cy="6336704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6FF2B65-3C5A-DF49-8E8B-DFC79357A7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alphaModFix amt="3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30124" y="-99392"/>
                <a:ext cx="11904456" cy="6336704"/>
              </a:xfrm>
              <a:prstGeom prst="rect">
                <a:avLst/>
              </a:prstGeom>
            </p:spPr>
          </p:pic>
          <p:sp>
            <p:nvSpPr>
              <p:cNvPr id="34" name="Text Placeholder 3">
                <a:extLst>
                  <a:ext uri="{FF2B5EF4-FFF2-40B4-BE49-F238E27FC236}">
                    <a16:creationId xmlns:a16="http://schemas.microsoft.com/office/drawing/2014/main" id="{0BD889DB-9142-0445-BF5A-BF1FFF041B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61279" y="3284213"/>
                <a:ext cx="1928947" cy="64350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eaLnBrk="1" hangingPunct="1">
                  <a:lnSpc>
                    <a:spcPct val="130000"/>
                  </a:lnSpc>
                  <a:buClr>
                    <a:srgbClr val="447FFB"/>
                  </a:buClr>
                  <a:defRPr sz="18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1pPr>
                <a:lvl2pPr marL="800100" indent="-34290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8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2pPr>
                <a:lvl3pPr marL="1257300" indent="-34290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6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3pPr>
                <a:lvl4pPr marL="1657350" indent="-28575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6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4pPr>
                <a:lvl5pPr marL="2114550" indent="-28575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4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eaLnBrk="1" hangingPunct="1">
                  <a:defRPr>
                    <a:latin typeface="+mn-lt"/>
                    <a:ea typeface="+mn-ea"/>
                    <a:cs typeface="+mn-cs"/>
                  </a:defRPr>
                </a:lvl6pPr>
                <a:lvl7pPr marL="2743200" eaLnBrk="1" hangingPunct="1">
                  <a:defRPr>
                    <a:latin typeface="+mn-lt"/>
                    <a:ea typeface="+mn-ea"/>
                    <a:cs typeface="+mn-cs"/>
                  </a:defRPr>
                </a:lvl7pPr>
                <a:lvl8pPr marL="3200400" eaLnBrk="1" hangingPunct="1">
                  <a:defRPr>
                    <a:latin typeface="+mn-lt"/>
                    <a:ea typeface="+mn-ea"/>
                    <a:cs typeface="+mn-cs"/>
                  </a:defRPr>
                </a:lvl8pPr>
                <a:lvl9pPr marL="3657600" eaLnBrk="1" hangingPunct="1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87" lvl="1" indent="0" algn="ctr" defTabSz="577850">
                  <a:lnSpc>
                    <a:spcPct val="100000"/>
                  </a:lnSpc>
                  <a:spcAft>
                    <a:spcPts val="600"/>
                  </a:spcAft>
                  <a:buNone/>
                  <a:tabLst>
                    <a:tab pos="3227388" algn="l"/>
                  </a:tabLst>
                </a:pPr>
                <a: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  <a:t>360 Degree</a:t>
                </a:r>
                <a:b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</a:br>
                <a: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  <a:t>Surveys</a:t>
                </a:r>
              </a:p>
            </p:txBody>
          </p:sp>
          <p:sp>
            <p:nvSpPr>
              <p:cNvPr id="39" name="Text Placeholder 3">
                <a:extLst>
                  <a:ext uri="{FF2B5EF4-FFF2-40B4-BE49-F238E27FC236}">
                    <a16:creationId xmlns:a16="http://schemas.microsoft.com/office/drawing/2014/main" id="{B158C9A3-9D4B-2E4E-86D2-5CCE8B3A10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05189" y="3177907"/>
                <a:ext cx="2004537" cy="64350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eaLnBrk="1" hangingPunct="1">
                  <a:lnSpc>
                    <a:spcPct val="130000"/>
                  </a:lnSpc>
                  <a:buClr>
                    <a:srgbClr val="447FFB"/>
                  </a:buClr>
                  <a:defRPr sz="18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1pPr>
                <a:lvl2pPr marL="800100" indent="-34290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8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2pPr>
                <a:lvl3pPr marL="1257300" indent="-34290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6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3pPr>
                <a:lvl4pPr marL="1657350" indent="-28575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6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4pPr>
                <a:lvl5pPr marL="2114550" indent="-28575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4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eaLnBrk="1" hangingPunct="1">
                  <a:defRPr>
                    <a:latin typeface="+mn-lt"/>
                    <a:ea typeface="+mn-ea"/>
                    <a:cs typeface="+mn-cs"/>
                  </a:defRPr>
                </a:lvl6pPr>
                <a:lvl7pPr marL="2743200" eaLnBrk="1" hangingPunct="1">
                  <a:defRPr>
                    <a:latin typeface="+mn-lt"/>
                    <a:ea typeface="+mn-ea"/>
                    <a:cs typeface="+mn-cs"/>
                  </a:defRPr>
                </a:lvl7pPr>
                <a:lvl8pPr marL="3200400" eaLnBrk="1" hangingPunct="1">
                  <a:defRPr>
                    <a:latin typeface="+mn-lt"/>
                    <a:ea typeface="+mn-ea"/>
                    <a:cs typeface="+mn-cs"/>
                  </a:defRPr>
                </a:lvl8pPr>
                <a:lvl9pPr marL="3657600" eaLnBrk="1" hangingPunct="1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87" lvl="1" indent="0" algn="ctr" defTabSz="577850">
                  <a:lnSpc>
                    <a:spcPct val="100000"/>
                  </a:lnSpc>
                  <a:spcAft>
                    <a:spcPts val="600"/>
                  </a:spcAft>
                  <a:buNone/>
                  <a:tabLst>
                    <a:tab pos="3227388" algn="l"/>
                  </a:tabLst>
                </a:pPr>
                <a: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  <a:t>Virtual </a:t>
                </a:r>
                <a:b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</a:br>
                <a: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  <a:t>Assessment </a:t>
                </a:r>
                <a:b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</a:br>
                <a: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  <a:t>Centre</a:t>
                </a:r>
              </a:p>
            </p:txBody>
          </p:sp>
          <p:sp>
            <p:nvSpPr>
              <p:cNvPr id="40" name="Text Placeholder 3">
                <a:extLst>
                  <a:ext uri="{FF2B5EF4-FFF2-40B4-BE49-F238E27FC236}">
                    <a16:creationId xmlns:a16="http://schemas.microsoft.com/office/drawing/2014/main" id="{6D00C171-2727-9844-B1FA-0B4AB220F9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91489" y="3283752"/>
                <a:ext cx="2004537" cy="64350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eaLnBrk="1" hangingPunct="1">
                  <a:lnSpc>
                    <a:spcPct val="130000"/>
                  </a:lnSpc>
                  <a:buClr>
                    <a:srgbClr val="447FFB"/>
                  </a:buClr>
                  <a:defRPr sz="18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1pPr>
                <a:lvl2pPr marL="800100" indent="-34290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8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2pPr>
                <a:lvl3pPr marL="1257300" indent="-34290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6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3pPr>
                <a:lvl4pPr marL="1657350" indent="-28575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6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4pPr>
                <a:lvl5pPr marL="2114550" indent="-285750" eaLnBrk="1" hangingPunct="1">
                  <a:lnSpc>
                    <a:spcPct val="130000"/>
                  </a:lnSpc>
                  <a:buClr>
                    <a:srgbClr val="447FFB"/>
                  </a:buClr>
                  <a:buFont typeface="Arial" charset="0"/>
                  <a:buChar char="•"/>
                  <a:defRPr sz="1400" spc="30" baseline="0">
                    <a:solidFill>
                      <a:srgbClr val="0E107A"/>
                    </a:solidFill>
                    <a:latin typeface="Mabry Pro" panose="020D0503040002040303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eaLnBrk="1" hangingPunct="1">
                  <a:defRPr>
                    <a:latin typeface="+mn-lt"/>
                    <a:ea typeface="+mn-ea"/>
                    <a:cs typeface="+mn-cs"/>
                  </a:defRPr>
                </a:lvl6pPr>
                <a:lvl7pPr marL="2743200" eaLnBrk="1" hangingPunct="1">
                  <a:defRPr>
                    <a:latin typeface="+mn-lt"/>
                    <a:ea typeface="+mn-ea"/>
                    <a:cs typeface="+mn-cs"/>
                  </a:defRPr>
                </a:lvl7pPr>
                <a:lvl8pPr marL="3200400" eaLnBrk="1" hangingPunct="1">
                  <a:defRPr>
                    <a:latin typeface="+mn-lt"/>
                    <a:ea typeface="+mn-ea"/>
                    <a:cs typeface="+mn-cs"/>
                  </a:defRPr>
                </a:lvl8pPr>
                <a:lvl9pPr marL="3657600" eaLnBrk="1" hangingPunct="1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87" lvl="1" indent="0" algn="ctr" defTabSz="577850">
                  <a:lnSpc>
                    <a:spcPct val="100000"/>
                  </a:lnSpc>
                  <a:spcAft>
                    <a:spcPts val="600"/>
                  </a:spcAft>
                  <a:buNone/>
                  <a:tabLst>
                    <a:tab pos="3227388" algn="l"/>
                  </a:tabLst>
                </a:pPr>
                <a: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  <a:t>Video</a:t>
                </a:r>
                <a:b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</a:br>
                <a:r>
                  <a:rPr lang="en-GB" sz="1500" b="1">
                    <a:solidFill>
                      <a:srgbClr val="0E107A">
                        <a:alpha val="36000"/>
                      </a:srgbClr>
                    </a:solidFill>
                  </a:rPr>
                  <a:t>Interview</a:t>
                </a: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98FD6C2-5275-124A-8DE8-6CA202A3B69D}"/>
                  </a:ext>
                </a:extLst>
              </p:cNvPr>
              <p:cNvGrpSpPr/>
              <p:nvPr/>
            </p:nvGrpSpPr>
            <p:grpSpPr>
              <a:xfrm>
                <a:off x="4037586" y="5270147"/>
                <a:ext cx="3530950" cy="571500"/>
                <a:chOff x="4037586" y="5270147"/>
                <a:chExt cx="3530950" cy="571500"/>
              </a:xfrm>
            </p:grpSpPr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55452434-4C36-3F49-95C5-F42935A699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63336" y="5270147"/>
                  <a:ext cx="3505200" cy="571500"/>
                </a:xfrm>
                <a:prstGeom prst="rect">
                  <a:avLst/>
                </a:prstGeom>
              </p:spPr>
            </p:pic>
            <p:sp>
              <p:nvSpPr>
                <p:cNvPr id="49" name="Text Placeholder 3">
                  <a:extLst>
                    <a:ext uri="{FF2B5EF4-FFF2-40B4-BE49-F238E27FC236}">
                      <a16:creationId xmlns:a16="http://schemas.microsoft.com/office/drawing/2014/main" id="{28E4CD19-C341-344C-B594-E7AA13CA636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037586" y="5393687"/>
                  <a:ext cx="3492500" cy="32733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0" eaLnBrk="1" hangingPunct="1">
                    <a:lnSpc>
                      <a:spcPct val="130000"/>
                    </a:lnSpc>
                    <a:buClr>
                      <a:srgbClr val="447FFB"/>
                    </a:buClr>
                    <a:defRPr sz="18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800100" indent="-342900" eaLnBrk="1" hangingPunct="1">
                    <a:lnSpc>
                      <a:spcPct val="130000"/>
                    </a:lnSpc>
                    <a:buClr>
                      <a:srgbClr val="447FFB"/>
                    </a:buClr>
                    <a:buFont typeface="Arial" charset="0"/>
                    <a:buChar char="•"/>
                    <a:defRPr sz="18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257300" indent="-342900" eaLnBrk="1" hangingPunct="1">
                    <a:lnSpc>
                      <a:spcPct val="130000"/>
                    </a:lnSpc>
                    <a:buClr>
                      <a:srgbClr val="447FFB"/>
                    </a:buClr>
                    <a:buFont typeface="Arial" charset="0"/>
                    <a:buChar char="•"/>
                    <a:defRPr sz="16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57350" indent="-285750" eaLnBrk="1" hangingPunct="1">
                    <a:lnSpc>
                      <a:spcPct val="130000"/>
                    </a:lnSpc>
                    <a:buClr>
                      <a:srgbClr val="447FFB"/>
                    </a:buClr>
                    <a:buFont typeface="Arial" charset="0"/>
                    <a:buChar char="•"/>
                    <a:defRPr sz="16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114550" indent="-285750" eaLnBrk="1" hangingPunct="1">
                    <a:lnSpc>
                      <a:spcPct val="130000"/>
                    </a:lnSpc>
                    <a:buClr>
                      <a:srgbClr val="447FFB"/>
                    </a:buClr>
                    <a:buFont typeface="Arial" charset="0"/>
                    <a:buChar char="•"/>
                    <a:defRPr sz="14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eaLnBrk="1" hangingPunct="1">
                    <a:defRPr>
                      <a:latin typeface="+mn-lt"/>
                      <a:ea typeface="+mn-ea"/>
                      <a:cs typeface="+mn-cs"/>
                    </a:defRPr>
                  </a:lvl6pPr>
                  <a:lvl7pPr marL="2743200" eaLnBrk="1" hangingPunct="1">
                    <a:defRPr>
                      <a:latin typeface="+mn-lt"/>
                      <a:ea typeface="+mn-ea"/>
                      <a:cs typeface="+mn-cs"/>
                    </a:defRPr>
                  </a:lvl7pPr>
                  <a:lvl8pPr marL="3200400" eaLnBrk="1" hangingPunct="1">
                    <a:defRPr>
                      <a:latin typeface="+mn-lt"/>
                      <a:ea typeface="+mn-ea"/>
                      <a:cs typeface="+mn-cs"/>
                    </a:defRPr>
                  </a:lvl8pPr>
                  <a:lvl9pPr marL="3657600" eaLnBrk="1" hangingPunct="1">
                    <a:defRPr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587" lvl="1" indent="0" algn="ctr" defTabSz="577850">
                    <a:lnSpc>
                      <a:spcPct val="100000"/>
                    </a:lnSpc>
                    <a:spcAft>
                      <a:spcPts val="600"/>
                    </a:spcAft>
                    <a:buNone/>
                    <a:tabLst>
                      <a:tab pos="3227388" algn="l"/>
                    </a:tabLst>
                  </a:pPr>
                  <a:r>
                    <a:rPr lang="en-GB" sz="1500" b="1"/>
                    <a:t>Predictive Analytics</a:t>
                  </a: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8B8CFB2-8117-9B4F-9426-947D61898ED9}"/>
                  </a:ext>
                </a:extLst>
              </p:cNvPr>
              <p:cNvGrpSpPr/>
              <p:nvPr/>
            </p:nvGrpSpPr>
            <p:grpSpPr>
              <a:xfrm>
                <a:off x="4080372" y="1356974"/>
                <a:ext cx="3505199" cy="558800"/>
                <a:chOff x="4084172" y="1357471"/>
                <a:chExt cx="3492500" cy="558800"/>
              </a:xfrm>
            </p:grpSpPr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574C73BB-DF6A-F04B-B0E0-8F15A2799D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84172" y="1357471"/>
                  <a:ext cx="3492500" cy="558800"/>
                </a:xfrm>
                <a:prstGeom prst="rect">
                  <a:avLst/>
                </a:prstGeom>
              </p:spPr>
            </p:pic>
            <p:sp>
              <p:nvSpPr>
                <p:cNvPr id="47" name="Text Placeholder 3">
                  <a:extLst>
                    <a:ext uri="{FF2B5EF4-FFF2-40B4-BE49-F238E27FC236}">
                      <a16:creationId xmlns:a16="http://schemas.microsoft.com/office/drawing/2014/main" id="{3C8F9F30-70CE-F746-B5D8-663FD2361E6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084172" y="1471063"/>
                  <a:ext cx="3492500" cy="234934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0" eaLnBrk="1" hangingPunct="1">
                    <a:lnSpc>
                      <a:spcPct val="130000"/>
                    </a:lnSpc>
                    <a:buClr>
                      <a:srgbClr val="447FFB"/>
                    </a:buClr>
                    <a:defRPr sz="18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800100" indent="-342900" eaLnBrk="1" hangingPunct="1">
                    <a:lnSpc>
                      <a:spcPct val="130000"/>
                    </a:lnSpc>
                    <a:buClr>
                      <a:srgbClr val="447FFB"/>
                    </a:buClr>
                    <a:buFont typeface="Arial" charset="0"/>
                    <a:buChar char="•"/>
                    <a:defRPr sz="18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257300" indent="-342900" eaLnBrk="1" hangingPunct="1">
                    <a:lnSpc>
                      <a:spcPct val="130000"/>
                    </a:lnSpc>
                    <a:buClr>
                      <a:srgbClr val="447FFB"/>
                    </a:buClr>
                    <a:buFont typeface="Arial" charset="0"/>
                    <a:buChar char="•"/>
                    <a:defRPr sz="16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57350" indent="-285750" eaLnBrk="1" hangingPunct="1">
                    <a:lnSpc>
                      <a:spcPct val="130000"/>
                    </a:lnSpc>
                    <a:buClr>
                      <a:srgbClr val="447FFB"/>
                    </a:buClr>
                    <a:buFont typeface="Arial" charset="0"/>
                    <a:buChar char="•"/>
                    <a:defRPr sz="16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114550" indent="-285750" eaLnBrk="1" hangingPunct="1">
                    <a:lnSpc>
                      <a:spcPct val="130000"/>
                    </a:lnSpc>
                    <a:buClr>
                      <a:srgbClr val="447FFB"/>
                    </a:buClr>
                    <a:buFont typeface="Arial" charset="0"/>
                    <a:buChar char="•"/>
                    <a:defRPr sz="1400" spc="30" baseline="0">
                      <a:solidFill>
                        <a:srgbClr val="0E107A"/>
                      </a:solidFill>
                      <a:latin typeface="Mabry Pro" panose="020D0503040002040303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eaLnBrk="1" hangingPunct="1">
                    <a:defRPr>
                      <a:latin typeface="+mn-lt"/>
                      <a:ea typeface="+mn-ea"/>
                      <a:cs typeface="+mn-cs"/>
                    </a:defRPr>
                  </a:lvl6pPr>
                  <a:lvl7pPr marL="2743200" eaLnBrk="1" hangingPunct="1">
                    <a:defRPr>
                      <a:latin typeface="+mn-lt"/>
                      <a:ea typeface="+mn-ea"/>
                      <a:cs typeface="+mn-cs"/>
                    </a:defRPr>
                  </a:lvl7pPr>
                  <a:lvl8pPr marL="3200400" eaLnBrk="1" hangingPunct="1">
                    <a:defRPr>
                      <a:latin typeface="+mn-lt"/>
                      <a:ea typeface="+mn-ea"/>
                      <a:cs typeface="+mn-cs"/>
                    </a:defRPr>
                  </a:lvl8pPr>
                  <a:lvl9pPr marL="3657600" eaLnBrk="1" hangingPunct="1">
                    <a:defRPr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587" lvl="1" indent="0" algn="ctr" defTabSz="577850">
                    <a:lnSpc>
                      <a:spcPct val="100000"/>
                    </a:lnSpc>
                    <a:spcAft>
                      <a:spcPts val="600"/>
                    </a:spcAft>
                    <a:buNone/>
                    <a:tabLst>
                      <a:tab pos="3227388" algn="l"/>
                    </a:tabLst>
                  </a:pPr>
                  <a:r>
                    <a:rPr lang="en-GB" sz="1500" b="1"/>
                    <a:t>Unified Candidate Experience</a:t>
                  </a:r>
                </a:p>
              </p:txBody>
            </p:sp>
          </p:grpSp>
        </p:grpSp>
        <p:sp>
          <p:nvSpPr>
            <p:cNvPr id="31" name="Text Placeholder 3">
              <a:extLst>
                <a:ext uri="{FF2B5EF4-FFF2-40B4-BE49-F238E27FC236}">
                  <a16:creationId xmlns:a16="http://schemas.microsoft.com/office/drawing/2014/main" id="{B113F24B-CB98-FA46-AF51-845C453158EB}"/>
                </a:ext>
              </a:extLst>
            </p:cNvPr>
            <p:cNvSpPr txBox="1">
              <a:spLocks/>
            </p:cNvSpPr>
            <p:nvPr/>
          </p:nvSpPr>
          <p:spPr>
            <a:xfrm>
              <a:off x="1606053" y="3429000"/>
              <a:ext cx="2004537" cy="28103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algn="ctr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1500" b="1">
                  <a:solidFill>
                    <a:srgbClr val="0E107A">
                      <a:alpha val="34000"/>
                    </a:srgbClr>
                  </a:solidFill>
                </a:rPr>
                <a:t>Assessment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2E572BF-1639-0840-B592-64A359C3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9264352" cy="807778"/>
          </a:xfrm>
        </p:spPr>
        <p:txBody>
          <a:bodyPr/>
          <a:lstStyle/>
          <a:p>
            <a:r>
              <a:rPr lang="en-US" sz="3000"/>
              <a:t>Unified Assessment Platform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C7811-4783-E34F-BDD4-FDD6FFBE7A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2021 Sova Assessment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00338-F476-9445-B7E0-1D6E90614F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CF92B-D8DD-4F4E-A7C7-5BAC28CB6413}" type="slidenum">
              <a:rPr lang="en-US" smtClean="0"/>
              <a:pPr/>
              <a:t>7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B3AE367E-8718-2443-BFB6-48BEA9CA44BE}"/>
              </a:ext>
            </a:extLst>
          </p:cNvPr>
          <p:cNvSpPr txBox="1">
            <a:spLocks/>
          </p:cNvSpPr>
          <p:nvPr/>
        </p:nvSpPr>
        <p:spPr>
          <a:xfrm>
            <a:off x="8261279" y="3284213"/>
            <a:ext cx="1928947" cy="643504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500" b="1"/>
              <a:t>360 Degree</a:t>
            </a:r>
            <a:br>
              <a:rPr lang="en-GB" sz="1500" b="1"/>
            </a:br>
            <a:r>
              <a:rPr lang="en-GB" sz="1500" b="1"/>
              <a:t>Surveys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7F7E50-55CB-444F-91BB-4907B6F88631}"/>
              </a:ext>
            </a:extLst>
          </p:cNvPr>
          <p:cNvGrpSpPr/>
          <p:nvPr/>
        </p:nvGrpSpPr>
        <p:grpSpPr>
          <a:xfrm>
            <a:off x="4084172" y="1345510"/>
            <a:ext cx="3505572" cy="571500"/>
            <a:chOff x="4084172" y="1345510"/>
            <a:chExt cx="3505572" cy="5715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4E7CACE-36C3-FA41-86E1-10859023A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4544" y="1345510"/>
              <a:ext cx="3505200" cy="571500"/>
            </a:xfrm>
            <a:prstGeom prst="rect">
              <a:avLst/>
            </a:prstGeom>
          </p:spPr>
        </p:pic>
        <p:sp>
          <p:nvSpPr>
            <p:cNvPr id="35" name="Text Placeholder 3">
              <a:extLst>
                <a:ext uri="{FF2B5EF4-FFF2-40B4-BE49-F238E27FC236}">
                  <a16:creationId xmlns:a16="http://schemas.microsoft.com/office/drawing/2014/main" id="{815DA83D-7022-E549-A810-553D91DE7F96}"/>
                </a:ext>
              </a:extLst>
            </p:cNvPr>
            <p:cNvSpPr txBox="1">
              <a:spLocks/>
            </p:cNvSpPr>
            <p:nvPr/>
          </p:nvSpPr>
          <p:spPr>
            <a:xfrm>
              <a:off x="4084172" y="1471063"/>
              <a:ext cx="3492500" cy="23493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algn="ctr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1500" b="1"/>
                <a:t>Unified Candidate Experience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3916055-60A5-DC48-A9E1-9BF98B39DF1D}"/>
              </a:ext>
            </a:extLst>
          </p:cNvPr>
          <p:cNvGrpSpPr/>
          <p:nvPr/>
        </p:nvGrpSpPr>
        <p:grpSpPr>
          <a:xfrm>
            <a:off x="4037586" y="5270147"/>
            <a:ext cx="3530950" cy="571500"/>
            <a:chOff x="4037586" y="5270147"/>
            <a:chExt cx="3530950" cy="5715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C3A1822-C761-594C-9CED-6A979EB09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3336" y="5270147"/>
              <a:ext cx="3505200" cy="571500"/>
            </a:xfrm>
            <a:prstGeom prst="rect">
              <a:avLst/>
            </a:prstGeom>
          </p:spPr>
        </p:pic>
        <p:sp>
          <p:nvSpPr>
            <p:cNvPr id="43" name="Text Placeholder 3">
              <a:extLst>
                <a:ext uri="{FF2B5EF4-FFF2-40B4-BE49-F238E27FC236}">
                  <a16:creationId xmlns:a16="http://schemas.microsoft.com/office/drawing/2014/main" id="{E970F778-51C8-614E-A3D2-EBA2FB28C788}"/>
                </a:ext>
              </a:extLst>
            </p:cNvPr>
            <p:cNvSpPr txBox="1">
              <a:spLocks/>
            </p:cNvSpPr>
            <p:nvPr/>
          </p:nvSpPr>
          <p:spPr>
            <a:xfrm>
              <a:off x="4037586" y="5393687"/>
              <a:ext cx="3492500" cy="32733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algn="ctr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1500" b="1"/>
                <a:t>Predictive Analytics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171A90-A5D7-764D-B23E-AA03F96E40D4}"/>
              </a:ext>
            </a:extLst>
          </p:cNvPr>
          <p:cNvGrpSpPr/>
          <p:nvPr/>
        </p:nvGrpSpPr>
        <p:grpSpPr>
          <a:xfrm>
            <a:off x="4080372" y="1356974"/>
            <a:ext cx="3505199" cy="558800"/>
            <a:chOff x="4084172" y="1357471"/>
            <a:chExt cx="3492500" cy="5588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9E7735C-7CB1-F24F-949F-747C7E207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4172" y="1357471"/>
              <a:ext cx="3492500" cy="558800"/>
            </a:xfrm>
            <a:prstGeom prst="rect">
              <a:avLst/>
            </a:prstGeom>
          </p:spPr>
        </p:pic>
        <p:sp>
          <p:nvSpPr>
            <p:cNvPr id="19" name="Text Placeholder 3">
              <a:extLst>
                <a:ext uri="{FF2B5EF4-FFF2-40B4-BE49-F238E27FC236}">
                  <a16:creationId xmlns:a16="http://schemas.microsoft.com/office/drawing/2014/main" id="{A4D87697-268D-2845-BD5E-EC602BFB4532}"/>
                </a:ext>
              </a:extLst>
            </p:cNvPr>
            <p:cNvSpPr txBox="1">
              <a:spLocks/>
            </p:cNvSpPr>
            <p:nvPr/>
          </p:nvSpPr>
          <p:spPr>
            <a:xfrm>
              <a:off x="4084172" y="1471063"/>
              <a:ext cx="3492500" cy="23493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algn="ctr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1500" b="1"/>
                <a:t>Unified Candidate Experience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3FA7EEFA-59DB-7A4A-9469-2758D5107700}"/>
              </a:ext>
            </a:extLst>
          </p:cNvPr>
          <p:cNvSpPr/>
          <p:nvPr/>
        </p:nvSpPr>
        <p:spPr>
          <a:xfrm>
            <a:off x="7968131" y="2333328"/>
            <a:ext cx="2515242" cy="25152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66053029-3FB9-EB43-8F88-174B4B1DF489}"/>
              </a:ext>
            </a:extLst>
          </p:cNvPr>
          <p:cNvSpPr txBox="1">
            <a:spLocks/>
          </p:cNvSpPr>
          <p:nvPr/>
        </p:nvSpPr>
        <p:spPr>
          <a:xfrm>
            <a:off x="8261279" y="2947445"/>
            <a:ext cx="1928947" cy="643504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500" b="1">
                <a:solidFill>
                  <a:schemeClr val="bg1"/>
                </a:solidFill>
              </a:rPr>
              <a:t>360 Degree</a:t>
            </a:r>
            <a:br>
              <a:rPr lang="en-GB" sz="1500" b="1">
                <a:solidFill>
                  <a:schemeClr val="bg1"/>
                </a:solidFill>
              </a:rPr>
            </a:br>
            <a:r>
              <a:rPr lang="en-GB" sz="1500" b="1">
                <a:solidFill>
                  <a:schemeClr val="bg1"/>
                </a:solidFill>
              </a:rPr>
              <a:t>Surveys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2675CEF-B9F4-8F47-9F9F-A7B25702F2F0}"/>
              </a:ext>
            </a:extLst>
          </p:cNvPr>
          <p:cNvSpPr txBox="1">
            <a:spLocks/>
          </p:cNvSpPr>
          <p:nvPr/>
        </p:nvSpPr>
        <p:spPr>
          <a:xfrm>
            <a:off x="8310738" y="3651691"/>
            <a:ext cx="1879488" cy="926245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GB" sz="1000" b="1">
                <a:solidFill>
                  <a:schemeClr val="bg1"/>
                </a:solidFill>
              </a:rPr>
              <a:t>Configurable surveys </a:t>
            </a:r>
            <a:br>
              <a:rPr lang="en-GB" sz="1000" b="1">
                <a:solidFill>
                  <a:schemeClr val="bg1"/>
                </a:solidFill>
              </a:rPr>
            </a:br>
            <a:r>
              <a:rPr lang="en-GB" sz="1000">
                <a:solidFill>
                  <a:schemeClr val="bg1"/>
                </a:solidFill>
              </a:rPr>
              <a:t>for 180 or 360 personal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18566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4447F6B5-2F9C-3E4B-88EE-F0CE4663C3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124" y="-99392"/>
            <a:ext cx="11904456" cy="633670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2E572BF-1639-0840-B592-64A359C3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9264352" cy="807778"/>
          </a:xfrm>
        </p:spPr>
        <p:txBody>
          <a:bodyPr/>
          <a:lstStyle/>
          <a:p>
            <a:r>
              <a:rPr lang="en-US" sz="3000"/>
              <a:t>Unified Assessment Platform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C7811-4783-E34F-BDD4-FDD6FFBE7A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2021 Sova Assessment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00338-F476-9445-B7E0-1D6E90614F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CF92B-D8DD-4F4E-A7C7-5BAC28CB6413}" type="slidenum">
              <a:rPr lang="en-US" smtClean="0"/>
              <a:pPr/>
              <a:t>8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B3AE367E-8718-2443-BFB6-48BEA9CA44BE}"/>
              </a:ext>
            </a:extLst>
          </p:cNvPr>
          <p:cNvSpPr txBox="1">
            <a:spLocks/>
          </p:cNvSpPr>
          <p:nvPr/>
        </p:nvSpPr>
        <p:spPr>
          <a:xfrm>
            <a:off x="8261279" y="3284213"/>
            <a:ext cx="1928947" cy="643504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500" b="1"/>
              <a:t>360 Degree</a:t>
            </a:r>
            <a:br>
              <a:rPr lang="en-GB" sz="1500" b="1"/>
            </a:br>
            <a:r>
              <a:rPr lang="en-GB" sz="1500" b="1"/>
              <a:t>Surveys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779D5B41-0DA5-AB43-9F75-231A806C744E}"/>
              </a:ext>
            </a:extLst>
          </p:cNvPr>
          <p:cNvSpPr txBox="1">
            <a:spLocks/>
          </p:cNvSpPr>
          <p:nvPr/>
        </p:nvSpPr>
        <p:spPr>
          <a:xfrm>
            <a:off x="6005189" y="3177907"/>
            <a:ext cx="2004537" cy="643504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500" b="1"/>
              <a:t>Virtual </a:t>
            </a:r>
            <a:br>
              <a:rPr lang="en-GB" sz="1500" b="1"/>
            </a:br>
            <a:r>
              <a:rPr lang="en-GB" sz="1500" b="1"/>
              <a:t>Assessment </a:t>
            </a:r>
            <a:br>
              <a:rPr lang="en-GB" sz="1500" b="1"/>
            </a:br>
            <a:r>
              <a:rPr lang="en-GB" sz="1500" b="1"/>
              <a:t>Centre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AE66AD1B-66D1-9844-B281-0252C9E506F1}"/>
              </a:ext>
            </a:extLst>
          </p:cNvPr>
          <p:cNvSpPr txBox="1">
            <a:spLocks/>
          </p:cNvSpPr>
          <p:nvPr/>
        </p:nvSpPr>
        <p:spPr>
          <a:xfrm>
            <a:off x="3791489" y="3283752"/>
            <a:ext cx="2004537" cy="643504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500" b="1"/>
              <a:t>Video</a:t>
            </a:r>
            <a:br>
              <a:rPr lang="en-GB" sz="1500" b="1"/>
            </a:br>
            <a:r>
              <a:rPr lang="en-GB" sz="1500" b="1"/>
              <a:t>Interview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7F7E50-55CB-444F-91BB-4907B6F88631}"/>
              </a:ext>
            </a:extLst>
          </p:cNvPr>
          <p:cNvGrpSpPr/>
          <p:nvPr/>
        </p:nvGrpSpPr>
        <p:grpSpPr>
          <a:xfrm>
            <a:off x="4084172" y="1345510"/>
            <a:ext cx="3505572" cy="571500"/>
            <a:chOff x="4084172" y="1345510"/>
            <a:chExt cx="3505572" cy="5715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4E7CACE-36C3-FA41-86E1-10859023A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4544" y="1345510"/>
              <a:ext cx="3505200" cy="571500"/>
            </a:xfrm>
            <a:prstGeom prst="rect">
              <a:avLst/>
            </a:prstGeom>
          </p:spPr>
        </p:pic>
        <p:sp>
          <p:nvSpPr>
            <p:cNvPr id="35" name="Text Placeholder 3">
              <a:extLst>
                <a:ext uri="{FF2B5EF4-FFF2-40B4-BE49-F238E27FC236}">
                  <a16:creationId xmlns:a16="http://schemas.microsoft.com/office/drawing/2014/main" id="{815DA83D-7022-E549-A810-553D91DE7F96}"/>
                </a:ext>
              </a:extLst>
            </p:cNvPr>
            <p:cNvSpPr txBox="1">
              <a:spLocks/>
            </p:cNvSpPr>
            <p:nvPr/>
          </p:nvSpPr>
          <p:spPr>
            <a:xfrm>
              <a:off x="4084172" y="1471063"/>
              <a:ext cx="3492500" cy="23493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algn="ctr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1500" b="1"/>
                <a:t>Unified Candidate Experience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171A90-A5D7-764D-B23E-AA03F96E40D4}"/>
              </a:ext>
            </a:extLst>
          </p:cNvPr>
          <p:cNvGrpSpPr/>
          <p:nvPr/>
        </p:nvGrpSpPr>
        <p:grpSpPr>
          <a:xfrm>
            <a:off x="4080372" y="1356974"/>
            <a:ext cx="3505199" cy="558800"/>
            <a:chOff x="4084172" y="1357471"/>
            <a:chExt cx="3492500" cy="5588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9E7735C-7CB1-F24F-949F-747C7E207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4172" y="1357471"/>
              <a:ext cx="3492500" cy="558800"/>
            </a:xfrm>
            <a:prstGeom prst="rect">
              <a:avLst/>
            </a:prstGeom>
          </p:spPr>
        </p:pic>
        <p:sp>
          <p:nvSpPr>
            <p:cNvPr id="19" name="Text Placeholder 3">
              <a:extLst>
                <a:ext uri="{FF2B5EF4-FFF2-40B4-BE49-F238E27FC236}">
                  <a16:creationId xmlns:a16="http://schemas.microsoft.com/office/drawing/2014/main" id="{A4D87697-268D-2845-BD5E-EC602BFB4532}"/>
                </a:ext>
              </a:extLst>
            </p:cNvPr>
            <p:cNvSpPr txBox="1">
              <a:spLocks/>
            </p:cNvSpPr>
            <p:nvPr/>
          </p:nvSpPr>
          <p:spPr>
            <a:xfrm>
              <a:off x="4084172" y="1471063"/>
              <a:ext cx="3492500" cy="23493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algn="ctr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1500" b="1"/>
                <a:t>Unified Candidate Experience</a:t>
              </a:r>
            </a:p>
          </p:txBody>
        </p:sp>
      </p:grp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9B652B0-701E-8D40-8BDE-A45DF7CC0F90}"/>
              </a:ext>
            </a:extLst>
          </p:cNvPr>
          <p:cNvSpPr txBox="1">
            <a:spLocks/>
          </p:cNvSpPr>
          <p:nvPr/>
        </p:nvSpPr>
        <p:spPr>
          <a:xfrm>
            <a:off x="1606053" y="3429000"/>
            <a:ext cx="2004537" cy="281038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500" b="1"/>
              <a:t>Assessment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E570BB1-14F9-6048-8C99-582E5708D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586" y="5269583"/>
            <a:ext cx="3530330" cy="558800"/>
          </a:xfrm>
          <a:prstGeom prst="rect">
            <a:avLst/>
          </a:prstGeom>
        </p:spPr>
      </p:pic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97378569-971D-254C-8BC5-21C58F523B42}"/>
              </a:ext>
            </a:extLst>
          </p:cNvPr>
          <p:cNvSpPr txBox="1">
            <a:spLocks/>
          </p:cNvSpPr>
          <p:nvPr/>
        </p:nvSpPr>
        <p:spPr>
          <a:xfrm>
            <a:off x="4037586" y="5393687"/>
            <a:ext cx="3492500" cy="327330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500" b="1">
                <a:solidFill>
                  <a:schemeClr val="bg1"/>
                </a:solidFill>
              </a:rPr>
              <a:t>Predictive Analytics</a:t>
            </a:r>
          </a:p>
        </p:txBody>
      </p:sp>
    </p:spTree>
    <p:extLst>
      <p:ext uri="{BB962C8B-B14F-4D97-AF65-F5344CB8AC3E}">
        <p14:creationId xmlns:p14="http://schemas.microsoft.com/office/powerpoint/2010/main" val="37043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E572BF-1639-0840-B592-64A359C3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0204"/>
            <a:ext cx="12192000" cy="524204"/>
          </a:xfrm>
        </p:spPr>
        <p:txBody>
          <a:bodyPr/>
          <a:lstStyle/>
          <a:p>
            <a:r>
              <a:rPr lang="en-US" sz="3000"/>
              <a:t>Delivering enhanced outcomes</a:t>
            </a:r>
            <a:endParaRPr lang="en-US" sz="3000">
              <a:solidFill>
                <a:srgbClr val="FF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C7811-4783-E34F-BDD4-FDD6FFBE7A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2021 Sova Assessments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00338-F476-9445-B7E0-1D6E90614F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CF92B-D8DD-4F4E-A7C7-5BAC28CB6413}" type="slidenum">
              <a:rPr lang="en-US" smtClean="0"/>
              <a:pPr/>
              <a:t>9</a:t>
            </a:fld>
            <a:endParaRPr lang="en-US">
              <a:latin typeface="Mabry Pro" panose="020D0503040002040303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35FB52A-361E-0F41-849A-F3E0900E49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367" y="3954697"/>
            <a:ext cx="4845145" cy="187566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994A3D7-F04E-0D40-9D33-E441C18786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1448089"/>
            <a:ext cx="4845145" cy="18756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A29E657-5720-F644-BA66-EE155FD999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96" y="3966048"/>
            <a:ext cx="4819476" cy="185849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C67FD45-B8E2-1D49-965A-7A72756F08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653" y="1440156"/>
            <a:ext cx="4819476" cy="1858490"/>
          </a:xfrm>
          <a:prstGeom prst="rect">
            <a:avLst/>
          </a:prstGeom>
        </p:spPr>
      </p:pic>
      <p:sp>
        <p:nvSpPr>
          <p:cNvPr id="54" name="Footer Placeholder 5">
            <a:extLst>
              <a:ext uri="{FF2B5EF4-FFF2-40B4-BE49-F238E27FC236}">
                <a16:creationId xmlns:a16="http://schemas.microsoft.com/office/drawing/2014/main" id="{01683CC3-32C7-D54D-8AC6-F0997D412802}"/>
              </a:ext>
            </a:extLst>
          </p:cNvPr>
          <p:cNvSpPr txBox="1">
            <a:spLocks/>
          </p:cNvSpPr>
          <p:nvPr/>
        </p:nvSpPr>
        <p:spPr>
          <a:xfrm>
            <a:off x="911424" y="6318000"/>
            <a:ext cx="1800200" cy="540000"/>
          </a:xfrm>
          <a:prstGeom prst="rect">
            <a:avLst/>
          </a:prstGeom>
        </p:spPr>
        <p:txBody>
          <a:bodyPr vert="horz" lIns="0" tIns="0" rIns="0" bIns="34200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kern="1200" baseline="0">
                <a:solidFill>
                  <a:schemeClr val="tx2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© 2021 Sova Assessments</a:t>
            </a:r>
            <a:endParaRPr lang="en-US"/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8DED1D18-E82F-6A46-81EF-7A571B586827}"/>
              </a:ext>
            </a:extLst>
          </p:cNvPr>
          <p:cNvSpPr txBox="1">
            <a:spLocks/>
          </p:cNvSpPr>
          <p:nvPr/>
        </p:nvSpPr>
        <p:spPr>
          <a:xfrm>
            <a:off x="7741912" y="1882779"/>
            <a:ext cx="3528392" cy="284996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400">
                <a:latin typeface="MABRYPRO-LIGHT" panose="020D0303040002040303" pitchFamily="34" charset="0"/>
              </a:rPr>
              <a:t>Accurately identifying </a:t>
            </a:r>
            <a:br>
              <a:rPr lang="en-GB" sz="1400" b="1">
                <a:latin typeface="MABRYPRO-LIGHT" panose="020D0303040002040303" pitchFamily="34" charset="0"/>
              </a:rPr>
            </a:br>
            <a:r>
              <a:rPr lang="en-GB" sz="1400" b="1">
                <a:latin typeface="MABRYPRO-LIGHT" panose="020D0303040002040303" pitchFamily="34" charset="0"/>
              </a:rPr>
              <a:t>89% of high performers</a:t>
            </a:r>
          </a:p>
          <a:p>
            <a:pPr marL="1587" lvl="1" indent="0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endParaRPr lang="en-GB" sz="1400">
              <a:latin typeface="MABRYPRO-LIGHT" panose="020D0303040002040303" pitchFamily="34" charset="0"/>
            </a:endParaRP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AAA76A75-BCC2-AD46-8F7A-25752B44889A}"/>
              </a:ext>
            </a:extLst>
          </p:cNvPr>
          <p:cNvSpPr txBox="1">
            <a:spLocks/>
          </p:cNvSpPr>
          <p:nvPr/>
        </p:nvSpPr>
        <p:spPr>
          <a:xfrm>
            <a:off x="7741912" y="2539075"/>
            <a:ext cx="3528392" cy="284996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400" b="1">
                <a:latin typeface="MABRYPRO-LIGHT" panose="020D0303040002040303" pitchFamily="34" charset="0"/>
              </a:rPr>
              <a:t>2x better </a:t>
            </a:r>
            <a:r>
              <a:rPr lang="en-GB" sz="1400">
                <a:latin typeface="MABRYPRO-LIGHT" panose="020D0303040002040303" pitchFamily="34" charset="0"/>
              </a:rPr>
              <a:t>at identifying </a:t>
            </a:r>
            <a:br>
              <a:rPr lang="en-GB" sz="1400">
                <a:latin typeface="MABRYPRO-LIGHT" panose="020D0303040002040303" pitchFamily="34" charset="0"/>
              </a:rPr>
            </a:br>
            <a:r>
              <a:rPr lang="en-GB" sz="1400">
                <a:latin typeface="MABRYPRO-LIGHT" panose="020D0303040002040303" pitchFamily="34" charset="0"/>
              </a:rPr>
              <a:t>high potential candidates</a:t>
            </a:r>
          </a:p>
          <a:p>
            <a:pPr marL="1587" lvl="1" indent="0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endParaRPr lang="en-GB" sz="1400">
              <a:latin typeface="MABRYPRO-LIGHT" panose="020D0303040002040303" pitchFamily="34" charset="0"/>
            </a:endParaRP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D98128E0-B37E-E149-BBDB-F51A00F1ED63}"/>
              </a:ext>
            </a:extLst>
          </p:cNvPr>
          <p:cNvSpPr txBox="1">
            <a:spLocks/>
          </p:cNvSpPr>
          <p:nvPr/>
        </p:nvSpPr>
        <p:spPr>
          <a:xfrm>
            <a:off x="7632493" y="4440148"/>
            <a:ext cx="3528392" cy="284996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400" b="1">
                <a:latin typeface="MABRYPRO-LIGHT" panose="020D0303040002040303" pitchFamily="34" charset="0"/>
              </a:rPr>
              <a:t>92% </a:t>
            </a:r>
            <a:r>
              <a:rPr lang="en-GB" sz="1400">
                <a:latin typeface="MABRYPRO-LIGHT" panose="020D0303040002040303" pitchFamily="34" charset="0"/>
              </a:rPr>
              <a:t>of candidates find </a:t>
            </a:r>
            <a:br>
              <a:rPr lang="en-GB" sz="1400">
                <a:latin typeface="MABRYPRO-LIGHT" panose="020D0303040002040303" pitchFamily="34" charset="0"/>
              </a:rPr>
            </a:br>
            <a:r>
              <a:rPr lang="en-GB" sz="1400">
                <a:latin typeface="MABRYPRO-LIGHT" panose="020D0303040002040303" pitchFamily="34" charset="0"/>
              </a:rPr>
              <a:t>process engaging  </a:t>
            </a:r>
          </a:p>
          <a:p>
            <a:pPr marL="1587" lvl="1" indent="0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endParaRPr lang="en-GB" sz="1400">
              <a:latin typeface="MABRYPRO-LIGHT" panose="020D0303040002040303" pitchFamily="34" charset="0"/>
            </a:endParaRPr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AF1A0F1D-A575-3849-9D42-3D9E25F0C901}"/>
              </a:ext>
            </a:extLst>
          </p:cNvPr>
          <p:cNvSpPr txBox="1">
            <a:spLocks/>
          </p:cNvSpPr>
          <p:nvPr/>
        </p:nvSpPr>
        <p:spPr>
          <a:xfrm>
            <a:off x="7608662" y="4999002"/>
            <a:ext cx="3528392" cy="284996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300">
                <a:latin typeface="MABRYPRO-LIGHT" panose="020D0303040002040303" pitchFamily="34" charset="0"/>
              </a:rPr>
              <a:t>Completion rate up </a:t>
            </a:r>
            <a:r>
              <a:rPr lang="en-GB" sz="1300" b="1">
                <a:latin typeface="MABRYPRO-LIGHT" panose="020D0303040002040303" pitchFamily="34" charset="0"/>
              </a:rPr>
              <a:t>68% </a:t>
            </a:r>
            <a:r>
              <a:rPr lang="en-GB" sz="1300">
                <a:latin typeface="MABRYPRO-LIGHT" panose="020D0303040002040303" pitchFamily="34" charset="0"/>
              </a:rPr>
              <a:t>and time </a:t>
            </a:r>
            <a:br>
              <a:rPr lang="en-GB" sz="1300">
                <a:latin typeface="MABRYPRO-LIGHT" panose="020D0303040002040303" pitchFamily="34" charset="0"/>
              </a:rPr>
            </a:br>
            <a:r>
              <a:rPr lang="en-GB" sz="1300">
                <a:latin typeface="MABRYPRO-LIGHT" panose="020D0303040002040303" pitchFamily="34" charset="0"/>
              </a:rPr>
              <a:t>to hire reduced from </a:t>
            </a:r>
            <a:r>
              <a:rPr lang="en-GB" sz="1300" b="1">
                <a:latin typeface="MABRYPRO-LIGHT" panose="020D0303040002040303" pitchFamily="34" charset="0"/>
              </a:rPr>
              <a:t>11 to &lt;2 days</a:t>
            </a:r>
          </a:p>
          <a:p>
            <a:pPr marL="1587" lvl="1" indent="0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endParaRPr lang="en-GB" sz="1300">
              <a:latin typeface="MABRYPRO-LIGHT" panose="020D0303040002040303" pitchFamily="34" charset="0"/>
            </a:endParaRP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BE158458-E452-384D-9121-7813B8BF2925}"/>
              </a:ext>
            </a:extLst>
          </p:cNvPr>
          <p:cNvSpPr txBox="1">
            <a:spLocks/>
          </p:cNvSpPr>
          <p:nvPr/>
        </p:nvSpPr>
        <p:spPr>
          <a:xfrm>
            <a:off x="2299175" y="4388079"/>
            <a:ext cx="3528392" cy="284996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400">
                <a:latin typeface="MABRYPRO-LIGHT" panose="020D0303040002040303" pitchFamily="34" charset="0"/>
              </a:rPr>
              <a:t>Inclusive intake: </a:t>
            </a:r>
            <a:r>
              <a:rPr lang="en-GB" sz="1400" b="1">
                <a:latin typeface="MABRYPRO-LIGHT" panose="020D0303040002040303" pitchFamily="34" charset="0"/>
              </a:rPr>
              <a:t>50/50 </a:t>
            </a:r>
            <a:br>
              <a:rPr lang="en-GB" sz="1400" b="1">
                <a:latin typeface="MABRYPRO-LIGHT" panose="020D0303040002040303" pitchFamily="34" charset="0"/>
              </a:rPr>
            </a:br>
            <a:r>
              <a:rPr lang="en-GB" sz="1400" b="1">
                <a:latin typeface="MABRYPRO-LIGHT" panose="020D0303040002040303" pitchFamily="34" charset="0"/>
              </a:rPr>
              <a:t>gender balance achieved</a:t>
            </a:r>
          </a:p>
          <a:p>
            <a:pPr marL="1587" lvl="1" indent="0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endParaRPr lang="en-GB" sz="1400">
              <a:latin typeface="MABRYPRO-LIGHT" panose="020D0303040002040303" pitchFamily="34" charset="0"/>
            </a:endParaRPr>
          </a:p>
        </p:txBody>
      </p: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CAAE86CF-0D14-0648-9BA5-7D5B3DEFBD44}"/>
              </a:ext>
            </a:extLst>
          </p:cNvPr>
          <p:cNvSpPr txBox="1">
            <a:spLocks/>
          </p:cNvSpPr>
          <p:nvPr/>
        </p:nvSpPr>
        <p:spPr>
          <a:xfrm>
            <a:off x="2249266" y="5016723"/>
            <a:ext cx="3528392" cy="284996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400">
                <a:latin typeface="MABRYPRO-LIGHT" panose="020D0303040002040303" pitchFamily="34" charset="0"/>
              </a:rPr>
              <a:t>Demonstrated </a:t>
            </a:r>
            <a:r>
              <a:rPr lang="en-GB" sz="1400" b="1">
                <a:latin typeface="MABRYPRO-LIGHT" panose="020D0303040002040303" pitchFamily="34" charset="0"/>
              </a:rPr>
              <a:t>balanced selection </a:t>
            </a:r>
            <a:br>
              <a:rPr lang="en-GB" sz="1400">
                <a:latin typeface="MABRYPRO-LIGHT" panose="020D0303040002040303" pitchFamily="34" charset="0"/>
              </a:rPr>
            </a:br>
            <a:r>
              <a:rPr lang="en-GB" sz="1400">
                <a:latin typeface="MABRYPRO-LIGHT" panose="020D0303040002040303" pitchFamily="34" charset="0"/>
              </a:rPr>
              <a:t>by gender and ethnicity</a:t>
            </a:r>
          </a:p>
          <a:p>
            <a:pPr marL="1587" lvl="1" indent="0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endParaRPr lang="en-GB" sz="1400">
              <a:latin typeface="MABRYPRO-LIGHT" panose="020D0303040002040303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8E857EF-9B4B-444A-B448-FA909F98C0D0}"/>
              </a:ext>
            </a:extLst>
          </p:cNvPr>
          <p:cNvGrpSpPr/>
          <p:nvPr/>
        </p:nvGrpSpPr>
        <p:grpSpPr>
          <a:xfrm>
            <a:off x="6342814" y="980728"/>
            <a:ext cx="2352054" cy="908214"/>
            <a:chOff x="6880526" y="462906"/>
            <a:chExt cx="3923872" cy="1515150"/>
          </a:xfrm>
        </p:grpSpPr>
        <p:sp>
          <p:nvSpPr>
            <p:cNvPr id="66" name="Terminator 65">
              <a:extLst>
                <a:ext uri="{FF2B5EF4-FFF2-40B4-BE49-F238E27FC236}">
                  <a16:creationId xmlns:a16="http://schemas.microsoft.com/office/drawing/2014/main" id="{A1F76832-3200-BD4C-B6A3-4ED1CF5783BB}"/>
                </a:ext>
              </a:extLst>
            </p:cNvPr>
            <p:cNvSpPr/>
            <p:nvPr/>
          </p:nvSpPr>
          <p:spPr>
            <a:xfrm>
              <a:off x="7585010" y="787828"/>
              <a:ext cx="3219388" cy="941789"/>
            </a:xfrm>
            <a:prstGeom prst="flowChartTerminator">
              <a:avLst/>
            </a:prstGeom>
            <a:solidFill>
              <a:srgbClr val="447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BRYPRO-LIGHT" panose="020D0303040002040303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36D863D-3D49-1C40-88F1-1080DC0DCEDB}"/>
                </a:ext>
              </a:extLst>
            </p:cNvPr>
            <p:cNvSpPr/>
            <p:nvPr/>
          </p:nvSpPr>
          <p:spPr>
            <a:xfrm>
              <a:off x="6880526" y="462906"/>
              <a:ext cx="1515150" cy="15151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DBD9DF28-0753-4946-9FC4-D50542D5F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1275" y="906513"/>
              <a:ext cx="593523" cy="603018"/>
            </a:xfrm>
            <a:prstGeom prst="rect">
              <a:avLst/>
            </a:prstGeom>
          </p:spPr>
        </p:pic>
      </p:grp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05F62BB3-EA70-2843-94AA-3EC7C5E3A3B7}"/>
              </a:ext>
            </a:extLst>
          </p:cNvPr>
          <p:cNvSpPr txBox="1">
            <a:spLocks/>
          </p:cNvSpPr>
          <p:nvPr/>
        </p:nvSpPr>
        <p:spPr>
          <a:xfrm>
            <a:off x="7275141" y="1289657"/>
            <a:ext cx="1497392" cy="269388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600" b="1">
                <a:solidFill>
                  <a:schemeClr val="bg1"/>
                </a:solidFill>
              </a:rPr>
              <a:t>Prediction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A6697F1-BD48-584E-A266-0FA7E7625792}"/>
              </a:ext>
            </a:extLst>
          </p:cNvPr>
          <p:cNvGrpSpPr/>
          <p:nvPr/>
        </p:nvGrpSpPr>
        <p:grpSpPr>
          <a:xfrm>
            <a:off x="6334861" y="3506327"/>
            <a:ext cx="3514326" cy="908214"/>
            <a:chOff x="6880526" y="462906"/>
            <a:chExt cx="5862861" cy="1515150"/>
          </a:xfrm>
        </p:grpSpPr>
        <p:sp>
          <p:nvSpPr>
            <p:cNvPr id="77" name="Terminator 76">
              <a:extLst>
                <a:ext uri="{FF2B5EF4-FFF2-40B4-BE49-F238E27FC236}">
                  <a16:creationId xmlns:a16="http://schemas.microsoft.com/office/drawing/2014/main" id="{5348631F-32AC-BF4E-B645-0678E7DDC331}"/>
                </a:ext>
              </a:extLst>
            </p:cNvPr>
            <p:cNvSpPr/>
            <p:nvPr/>
          </p:nvSpPr>
          <p:spPr>
            <a:xfrm>
              <a:off x="7585010" y="787827"/>
              <a:ext cx="3219388" cy="941789"/>
            </a:xfrm>
            <a:prstGeom prst="flowChartTerminator">
              <a:avLst/>
            </a:prstGeom>
            <a:solidFill>
              <a:srgbClr val="447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BRYPRO-LIGHT" panose="020D0303040002040303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4B27B30-7A4E-5B46-A76B-3A805D0F6001}"/>
                </a:ext>
              </a:extLst>
            </p:cNvPr>
            <p:cNvSpPr/>
            <p:nvPr/>
          </p:nvSpPr>
          <p:spPr>
            <a:xfrm>
              <a:off x="6880526" y="462906"/>
              <a:ext cx="1515150" cy="1515150"/>
            </a:xfrm>
            <a:prstGeom prst="ellipse">
              <a:avLst/>
            </a:prstGeom>
            <a:solidFill>
              <a:srgbClr val="E85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rminator 78">
              <a:extLst>
                <a:ext uri="{FF2B5EF4-FFF2-40B4-BE49-F238E27FC236}">
                  <a16:creationId xmlns:a16="http://schemas.microsoft.com/office/drawing/2014/main" id="{C7B33358-E0FB-2945-921D-D5CEC03ED70D}"/>
                </a:ext>
              </a:extLst>
            </p:cNvPr>
            <p:cNvSpPr/>
            <p:nvPr/>
          </p:nvSpPr>
          <p:spPr>
            <a:xfrm>
              <a:off x="9523999" y="787827"/>
              <a:ext cx="3219388" cy="941789"/>
            </a:xfrm>
            <a:prstGeom prst="flowChartTerminator">
              <a:avLst/>
            </a:prstGeom>
            <a:solidFill>
              <a:srgbClr val="447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BRYPRO-LIGHT" panose="020D0303040002040303" pitchFamily="34" charset="0"/>
              </a:endParaRPr>
            </a:p>
          </p:txBody>
        </p:sp>
      </p:grpSp>
      <p:sp>
        <p:nvSpPr>
          <p:cNvPr id="80" name="Text Placeholder 3">
            <a:extLst>
              <a:ext uri="{FF2B5EF4-FFF2-40B4-BE49-F238E27FC236}">
                <a16:creationId xmlns:a16="http://schemas.microsoft.com/office/drawing/2014/main" id="{CD0BD0CF-F61E-674C-86CB-0D8548F54DBC}"/>
              </a:ext>
            </a:extLst>
          </p:cNvPr>
          <p:cNvSpPr txBox="1">
            <a:spLocks/>
          </p:cNvSpPr>
          <p:nvPr/>
        </p:nvSpPr>
        <p:spPr>
          <a:xfrm>
            <a:off x="7316845" y="3813300"/>
            <a:ext cx="2731446" cy="305532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600" b="1">
                <a:solidFill>
                  <a:schemeClr val="bg1"/>
                </a:solidFill>
              </a:rPr>
              <a:t>Candidate Experience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549E139-0B6E-154A-B624-040AF53DF31D}"/>
              </a:ext>
            </a:extLst>
          </p:cNvPr>
          <p:cNvGrpSpPr/>
          <p:nvPr/>
        </p:nvGrpSpPr>
        <p:grpSpPr>
          <a:xfrm>
            <a:off x="1063576" y="1007430"/>
            <a:ext cx="2656160" cy="908214"/>
            <a:chOff x="6880526" y="462906"/>
            <a:chExt cx="4431204" cy="1515150"/>
          </a:xfrm>
        </p:grpSpPr>
        <p:sp>
          <p:nvSpPr>
            <p:cNvPr id="90" name="Terminator 89">
              <a:extLst>
                <a:ext uri="{FF2B5EF4-FFF2-40B4-BE49-F238E27FC236}">
                  <a16:creationId xmlns:a16="http://schemas.microsoft.com/office/drawing/2014/main" id="{1CD6134E-20CD-0C42-A0E1-4B37513784CB}"/>
                </a:ext>
              </a:extLst>
            </p:cNvPr>
            <p:cNvSpPr/>
            <p:nvPr/>
          </p:nvSpPr>
          <p:spPr>
            <a:xfrm>
              <a:off x="7585010" y="787827"/>
              <a:ext cx="3726720" cy="941789"/>
            </a:xfrm>
            <a:prstGeom prst="flowChartTerminator">
              <a:avLst/>
            </a:prstGeom>
            <a:solidFill>
              <a:srgbClr val="447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BRYPRO-LIGHT" panose="020D0303040002040303" pitchFamily="34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4EA3BE8-CF12-274D-9D95-FD20744DEA1D}"/>
                </a:ext>
              </a:extLst>
            </p:cNvPr>
            <p:cNvSpPr/>
            <p:nvPr/>
          </p:nvSpPr>
          <p:spPr>
            <a:xfrm>
              <a:off x="6880526" y="462906"/>
              <a:ext cx="1515150" cy="1515150"/>
            </a:xfrm>
            <a:prstGeom prst="ellipse">
              <a:avLst/>
            </a:prstGeom>
            <a:solidFill>
              <a:srgbClr val="E85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12684DD0-E242-114C-A186-912C03CAE61F}"/>
              </a:ext>
            </a:extLst>
          </p:cNvPr>
          <p:cNvSpPr txBox="1">
            <a:spLocks/>
          </p:cNvSpPr>
          <p:nvPr/>
        </p:nvSpPr>
        <p:spPr>
          <a:xfrm>
            <a:off x="2045560" y="1314403"/>
            <a:ext cx="2731446" cy="305532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lvl="1" indent="0" defTabSz="577850">
              <a:lnSpc>
                <a:spcPct val="100000"/>
              </a:lnSpc>
              <a:spcAft>
                <a:spcPts val="600"/>
              </a:spcAft>
              <a:buNone/>
              <a:tabLst>
                <a:tab pos="1866900" algn="l"/>
                <a:tab pos="3227388" algn="l"/>
              </a:tabLst>
            </a:pPr>
            <a:r>
              <a:rPr lang="en-GB" sz="1600" b="1">
                <a:solidFill>
                  <a:schemeClr val="bg1"/>
                </a:solidFill>
              </a:rPr>
              <a:t>Efficiency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443435E4-ED17-194A-AC9D-F34F34B08200}"/>
              </a:ext>
            </a:extLst>
          </p:cNvPr>
          <p:cNvSpPr txBox="1">
            <a:spLocks/>
          </p:cNvSpPr>
          <p:nvPr/>
        </p:nvSpPr>
        <p:spPr>
          <a:xfrm>
            <a:off x="2249266" y="1924048"/>
            <a:ext cx="3528392" cy="284996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400">
                <a:latin typeface="MABRYPRO-LIGHT" panose="020D0303040002040303" pitchFamily="34" charset="0"/>
              </a:rPr>
              <a:t>Improved final stage conversion </a:t>
            </a:r>
            <a:br>
              <a:rPr lang="en-GB" sz="1400">
                <a:latin typeface="MABRYPRO-LIGHT" panose="020D0303040002040303" pitchFamily="34" charset="0"/>
              </a:rPr>
            </a:br>
            <a:r>
              <a:rPr lang="en-GB" sz="1400">
                <a:latin typeface="MABRYPRO-LIGHT" panose="020D0303040002040303" pitchFamily="34" charset="0"/>
              </a:rPr>
              <a:t>ratio from </a:t>
            </a:r>
            <a:r>
              <a:rPr lang="en-GB" sz="1400" b="1">
                <a:latin typeface="MABRYPRO-LIGHT" panose="020D0303040002040303" pitchFamily="34" charset="0"/>
              </a:rPr>
              <a:t>1:3 to 2:3</a:t>
            </a:r>
          </a:p>
          <a:p>
            <a:pPr marL="1587" lvl="1" indent="0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endParaRPr lang="en-GB" sz="1400">
              <a:latin typeface="MABRYPRO-LIGHT" panose="020D0303040002040303" pitchFamily="34" charset="0"/>
            </a:endParaRP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2A157384-A32C-2E42-8FAE-AFEA00D2BDA3}"/>
              </a:ext>
            </a:extLst>
          </p:cNvPr>
          <p:cNvSpPr txBox="1">
            <a:spLocks/>
          </p:cNvSpPr>
          <p:nvPr/>
        </p:nvSpPr>
        <p:spPr>
          <a:xfrm>
            <a:off x="2248535" y="2620212"/>
            <a:ext cx="3528392" cy="284996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400">
                <a:latin typeface="MABRYPRO-LIGHT" panose="020D0303040002040303" pitchFamily="34" charset="0"/>
              </a:rPr>
              <a:t>Reduced cost by </a:t>
            </a:r>
            <a:r>
              <a:rPr lang="en-GB" sz="1400" b="1">
                <a:latin typeface="MABRYPRO-LIGHT" panose="020D0303040002040303" pitchFamily="34" charset="0"/>
              </a:rPr>
              <a:t>30-40%</a:t>
            </a:r>
          </a:p>
          <a:p>
            <a:pPr marL="1587" lvl="1" indent="0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endParaRPr lang="en-GB" sz="1400">
              <a:latin typeface="MABRYPRO-LIGHT" panose="020D0303040002040303" pitchFamily="34" charset="0"/>
            </a:endParaRP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BD76C95D-4259-4B4F-841C-5357C739AF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819" y="1261272"/>
            <a:ext cx="525146" cy="397408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8B2966EC-71B9-504B-AE85-52AE62D387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48" y="3712036"/>
            <a:ext cx="506058" cy="509052"/>
          </a:xfrm>
          <a:prstGeom prst="rect">
            <a:avLst/>
          </a:prstGeom>
        </p:spPr>
      </p:pic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1F618B7-CDD0-6643-8B91-AD7D6BE6798E}"/>
              </a:ext>
            </a:extLst>
          </p:cNvPr>
          <p:cNvGrpSpPr/>
          <p:nvPr/>
        </p:nvGrpSpPr>
        <p:grpSpPr>
          <a:xfrm>
            <a:off x="928094" y="3501008"/>
            <a:ext cx="4510376" cy="908214"/>
            <a:chOff x="928094" y="3444291"/>
            <a:chExt cx="4510376" cy="908214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58476A96-9907-0544-9220-E5C4ADE0C6E6}"/>
                </a:ext>
              </a:extLst>
            </p:cNvPr>
            <p:cNvGrpSpPr/>
            <p:nvPr/>
          </p:nvGrpSpPr>
          <p:grpSpPr>
            <a:xfrm>
              <a:off x="928094" y="3444291"/>
              <a:ext cx="3377588" cy="908214"/>
              <a:chOff x="6880526" y="462906"/>
              <a:chExt cx="5634745" cy="1515150"/>
            </a:xfrm>
          </p:grpSpPr>
          <p:sp>
            <p:nvSpPr>
              <p:cNvPr id="118" name="Terminator 117">
                <a:extLst>
                  <a:ext uri="{FF2B5EF4-FFF2-40B4-BE49-F238E27FC236}">
                    <a16:creationId xmlns:a16="http://schemas.microsoft.com/office/drawing/2014/main" id="{91C17892-3622-1E4A-8EE0-393282B5A7D3}"/>
                  </a:ext>
                </a:extLst>
              </p:cNvPr>
              <p:cNvSpPr/>
              <p:nvPr/>
            </p:nvSpPr>
            <p:spPr>
              <a:xfrm>
                <a:off x="7585010" y="787828"/>
                <a:ext cx="3219388" cy="941789"/>
              </a:xfrm>
              <a:prstGeom prst="flowChartTerminator">
                <a:avLst/>
              </a:prstGeom>
              <a:solidFill>
                <a:srgbClr val="447F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MABRYPRO-LIGHT" panose="020D0303040002040303" pitchFamily="34" charset="0"/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AEA8D096-812D-1049-8441-658CFF7949F5}"/>
                  </a:ext>
                </a:extLst>
              </p:cNvPr>
              <p:cNvSpPr/>
              <p:nvPr/>
            </p:nvSpPr>
            <p:spPr>
              <a:xfrm>
                <a:off x="6880526" y="462906"/>
                <a:ext cx="1515150" cy="151515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rminator 119">
                <a:extLst>
                  <a:ext uri="{FF2B5EF4-FFF2-40B4-BE49-F238E27FC236}">
                    <a16:creationId xmlns:a16="http://schemas.microsoft.com/office/drawing/2014/main" id="{A4168B1E-94E3-FF43-BD88-B85F882A0A21}"/>
                  </a:ext>
                </a:extLst>
              </p:cNvPr>
              <p:cNvSpPr/>
              <p:nvPr/>
            </p:nvSpPr>
            <p:spPr>
              <a:xfrm>
                <a:off x="9295883" y="787827"/>
                <a:ext cx="3219388" cy="941789"/>
              </a:xfrm>
              <a:prstGeom prst="flowChartTerminator">
                <a:avLst/>
              </a:prstGeom>
              <a:solidFill>
                <a:srgbClr val="447F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MABRYPRO-LIGHT" panose="020D0303040002040303" pitchFamily="34" charset="0"/>
                </a:endParaRPr>
              </a:p>
            </p:txBody>
          </p:sp>
        </p:grpSp>
        <p:sp>
          <p:nvSpPr>
            <p:cNvPr id="116" name="Text Placeholder 3">
              <a:extLst>
                <a:ext uri="{FF2B5EF4-FFF2-40B4-BE49-F238E27FC236}">
                  <a16:creationId xmlns:a16="http://schemas.microsoft.com/office/drawing/2014/main" id="{7A7BBB15-B590-3B4E-8353-92B772640B0F}"/>
                </a:ext>
              </a:extLst>
            </p:cNvPr>
            <p:cNvSpPr txBox="1">
              <a:spLocks/>
            </p:cNvSpPr>
            <p:nvPr/>
          </p:nvSpPr>
          <p:spPr>
            <a:xfrm>
              <a:off x="1910078" y="3751043"/>
              <a:ext cx="3528392" cy="28499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1600" b="1">
                  <a:solidFill>
                    <a:schemeClr val="bg1"/>
                  </a:solidFill>
                </a:rPr>
                <a:t>Diversity &amp; Inclusion</a:t>
              </a:r>
            </a:p>
          </p:txBody>
        </p:sp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A77BCADF-B173-7341-8251-A3D9B9F14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7448" y="3645024"/>
              <a:ext cx="555833" cy="444667"/>
            </a:xfrm>
            <a:prstGeom prst="rect">
              <a:avLst/>
            </a:prstGeom>
          </p:spPr>
        </p:pic>
      </p:grpSp>
      <p:pic>
        <p:nvPicPr>
          <p:cNvPr id="121" name="Picture 120">
            <a:extLst>
              <a:ext uri="{FF2B5EF4-FFF2-40B4-BE49-F238E27FC236}">
                <a16:creationId xmlns:a16="http://schemas.microsoft.com/office/drawing/2014/main" id="{E3593CDC-88F1-624C-958A-457696E541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202" y="1916832"/>
            <a:ext cx="1403080" cy="3567361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9403BEC0-652C-4540-8AF0-53286548DA7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67"/>
          <a:stretch/>
        </p:blipFill>
        <p:spPr>
          <a:xfrm>
            <a:off x="6162842" y="1998614"/>
            <a:ext cx="1403080" cy="35673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539C88-11E7-474B-9978-5172AFD6BD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6961" y="4492586"/>
            <a:ext cx="1350331" cy="484054"/>
          </a:xfrm>
          <a:prstGeom prst="rect">
            <a:avLst/>
          </a:prstGeom>
        </p:spPr>
      </p:pic>
      <p:pic>
        <p:nvPicPr>
          <p:cNvPr id="46" name="Picture 2" descr="Image result for nationwide">
            <a:extLst>
              <a:ext uri="{FF2B5EF4-FFF2-40B4-BE49-F238E27FC236}">
                <a16:creationId xmlns:a16="http://schemas.microsoft.com/office/drawing/2014/main" id="{C15DA02D-A664-4B14-B59D-FA7B3EB41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7629" y="4546993"/>
            <a:ext cx="1088548" cy="40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356004"/>
      </p:ext>
    </p:extLst>
  </p:cSld>
  <p:clrMapOvr>
    <a:masterClrMapping/>
  </p:clrMapOvr>
</p:sld>
</file>

<file path=ppt/theme/theme1.xml><?xml version="1.0" encoding="utf-8"?>
<a:theme xmlns:a="http://schemas.openxmlformats.org/drawingml/2006/main" name="SOVA PPT template 01022019">
  <a:themeElements>
    <a:clrScheme name="Custom 2">
      <a:dk1>
        <a:srgbClr val="545759"/>
      </a:dk1>
      <a:lt1>
        <a:srgbClr val="FFFFFF"/>
      </a:lt1>
      <a:dk2>
        <a:srgbClr val="8A8B8C"/>
      </a:dk2>
      <a:lt2>
        <a:srgbClr val="FFFFFF"/>
      </a:lt2>
      <a:accent1>
        <a:srgbClr val="0E107A"/>
      </a:accent1>
      <a:accent2>
        <a:srgbClr val="447EFA"/>
      </a:accent2>
      <a:accent3>
        <a:srgbClr val="E756F9"/>
      </a:accent3>
      <a:accent4>
        <a:srgbClr val="D0F4FE"/>
      </a:accent4>
      <a:accent5>
        <a:srgbClr val="FEFFFE"/>
      </a:accent5>
      <a:accent6>
        <a:srgbClr val="030403"/>
      </a:accent6>
      <a:hlink>
        <a:srgbClr val="0E107A"/>
      </a:hlink>
      <a:folHlink>
        <a:srgbClr val="E756F9"/>
      </a:folHlink>
    </a:clrScheme>
    <a:fontScheme name="Tes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D44387-06A5-3D49-9F28-21A1E43E5F4E}" vid="{FB9E65D8-8DE8-BE48-8AD3-43EB056B613E}"/>
    </a:ext>
  </a:extLst>
</a:theme>
</file>

<file path=ppt/theme/theme2.xml><?xml version="1.0" encoding="utf-8"?>
<a:theme xmlns:a="http://schemas.openxmlformats.org/drawingml/2006/main" name="1_SOVA PPT template 01022019">
  <a:themeElements>
    <a:clrScheme name="SOVA PPT template 01022019">
      <a:dk1>
        <a:srgbClr val="545759"/>
      </a:dk1>
      <a:lt1>
        <a:srgbClr val="FFFFFF"/>
      </a:lt1>
      <a:dk2>
        <a:srgbClr val="A7A7A7"/>
      </a:dk2>
      <a:lt2>
        <a:srgbClr val="535353"/>
      </a:lt2>
      <a:accent1>
        <a:srgbClr val="0E107A"/>
      </a:accent1>
      <a:accent2>
        <a:srgbClr val="447EFA"/>
      </a:accent2>
      <a:accent3>
        <a:srgbClr val="E756F9"/>
      </a:accent3>
      <a:accent4>
        <a:srgbClr val="D0F4FE"/>
      </a:accent4>
      <a:accent5>
        <a:srgbClr val="FEFFFE"/>
      </a:accent5>
      <a:accent6>
        <a:srgbClr val="030403"/>
      </a:accent6>
      <a:hlink>
        <a:srgbClr val="0000FF"/>
      </a:hlink>
      <a:folHlink>
        <a:srgbClr val="FF00FF"/>
      </a:folHlink>
    </a:clrScheme>
    <a:fontScheme name="SOVA PPT template 01022019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OVA PPT template 0102201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45759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45759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SOVA PPT template 01022019</Template>
  <TotalTime>0</TotalTime>
  <Words>11924</Words>
  <Application>Microsoft Office PowerPoint</Application>
  <PresentationFormat>Widescreen</PresentationFormat>
  <Paragraphs>1958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SOVA PPT template 01022019</vt:lpstr>
      <vt:lpstr>1_SOVA PPT template 01022019</vt:lpstr>
      <vt:lpstr>Unified Assessment Platform</vt:lpstr>
      <vt:lpstr>Unified Assessment Platform</vt:lpstr>
      <vt:lpstr>Unified Assessment Platform</vt:lpstr>
      <vt:lpstr>Unified Assessment Platform</vt:lpstr>
      <vt:lpstr>Unified Assessment Platform</vt:lpstr>
      <vt:lpstr>Unified Assessment Platform</vt:lpstr>
      <vt:lpstr>Unified Assessment Platform</vt:lpstr>
      <vt:lpstr>Unified Assessment Platform</vt:lpstr>
      <vt:lpstr>Delivering enhanced outcomes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Lane</dc:creator>
  <cp:lastModifiedBy>Claire Mitchell</cp:lastModifiedBy>
  <cp:revision>7</cp:revision>
  <cp:lastPrinted>2017-08-17T13:10:59Z</cp:lastPrinted>
  <dcterms:created xsi:type="dcterms:W3CDTF">2021-03-08T16:36:22Z</dcterms:created>
  <dcterms:modified xsi:type="dcterms:W3CDTF">2022-08-05T10:21:58Z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2016-06-26T00:00:00Z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2016-06-26T00:00:00Z</vt:filetime>
  </property>
</Properties>
</file>