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55" r:id="rId1"/>
  </p:sldMasterIdLst>
  <p:notesMasterIdLst>
    <p:notesMasterId r:id="rId16"/>
  </p:notesMasterIdLst>
  <p:handoutMasterIdLst>
    <p:handoutMasterId r:id="rId17"/>
  </p:handoutMasterIdLst>
  <p:sldIdLst>
    <p:sldId id="4281" r:id="rId2"/>
    <p:sldId id="4274" r:id="rId3"/>
    <p:sldId id="4284" r:id="rId4"/>
    <p:sldId id="4285" r:id="rId5"/>
    <p:sldId id="4286" r:id="rId6"/>
    <p:sldId id="4289" r:id="rId7"/>
    <p:sldId id="4291" r:id="rId8"/>
    <p:sldId id="4292" r:id="rId9"/>
    <p:sldId id="4293" r:id="rId10"/>
    <p:sldId id="4294" r:id="rId11"/>
    <p:sldId id="4315" r:id="rId12"/>
    <p:sldId id="4296" r:id="rId13"/>
    <p:sldId id="4297" r:id="rId14"/>
    <p:sldId id="4298" r:id="rId15"/>
  </p:sldIdLst>
  <p:sldSz cx="12192000" cy="6858000"/>
  <p:notesSz cx="12192000" cy="6858000"/>
  <p:embeddedFontLst>
    <p:embeddedFont>
      <p:font typeface="Burgess" panose="020B0604020202020204" charset="0"/>
      <p:regular r:id="rId18"/>
    </p:embeddedFont>
    <p:embeddedFont>
      <p:font typeface="Calibri" panose="020F0502020204030204" pitchFamily="34" charset="0"/>
      <p:regular r:id="rId19"/>
      <p:bold r:id="rId20"/>
      <p:italic r:id="rId21"/>
      <p:boldItalic r:id="rId22"/>
    </p:embeddedFont>
    <p:embeddedFont>
      <p:font typeface="Mabry Light" panose="020B0604020202020204" charset="0"/>
      <p:regular r:id="rId23"/>
    </p:embeddedFont>
    <p:embeddedFont>
      <p:font typeface="Mabry Pro" panose="020D0503040002040303" charset="0"/>
      <p:regular r:id="rId24"/>
      <p:bold r:id="rId25"/>
    </p:embeddedFont>
    <p:embeddedFont>
      <p:font typeface="MABRYPRO-LIGHT" panose="020D0303040002040303" charset="0"/>
      <p:regular r:id="rId26"/>
    </p:embeddedFont>
    <p:embeddedFont>
      <p:font typeface="Verdana" panose="020B060403050404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15:guide id="1" orient="horz" pos="2160">
          <p15:clr>
            <a:srgbClr val="A4A3A4"/>
          </p15:clr>
        </p15:guide>
        <p15:guide id="2" pos="384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05B25B-9C68-D4C3-9CFE-D50E86739864}" name="Claire Mitchell" initials="CM" userId="S::claire.mitchell@sovaassessment.com::38a87b1c-c224-42bf-9cd2-7429af2d957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avin Mulcahy" initials="GM" lastIdx="1" clrIdx="0"/>
  <p:cmAuthor id="2" name="Kylie McIntyre" initials="KM" lastIdx="1" clrIdx="1">
    <p:extLst>
      <p:ext uri="{19B8F6BF-5375-455C-9EA6-DF929625EA0E}">
        <p15:presenceInfo xmlns:p15="http://schemas.microsoft.com/office/powerpoint/2012/main" userId="S::kylie.mcintyre@sovaassessment.com::c45960df-0d8e-4b81-aa49-934371cf35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107A"/>
    <a:srgbClr val="447FFB"/>
    <a:srgbClr val="011E9D"/>
    <a:srgbClr val="D6F4FF"/>
    <a:srgbClr val="E856FA"/>
    <a:srgbClr val="289EBC"/>
    <a:srgbClr val="F8F9F8"/>
    <a:srgbClr val="FFFFFF"/>
    <a:srgbClr val="000000"/>
    <a:srgbClr val="D1F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57E09E-4572-4C88-A147-82005BF47119}" v="2" dt="2022-07-12T08:38:10.2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9" d="100"/>
          <a:sy n="59" d="100"/>
        </p:scale>
        <p:origin x="868" y="60"/>
      </p:cViewPr>
      <p:guideLst>
        <p:guide orient="horz" pos="2880"/>
        <p:guide pos="216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160"/>
        <p:guide pos="38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Mitchell" userId="38a87b1c-c224-42bf-9cd2-7429af2d9573" providerId="ADAL" clId="{6ECA9B08-4AD1-476A-BB18-58FB1C14E112}"/>
    <pc:docChg chg="undo custSel addSld delSld modSld sldOrd">
      <pc:chgData name="Claire Mitchell" userId="38a87b1c-c224-42bf-9cd2-7429af2d9573" providerId="ADAL" clId="{6ECA9B08-4AD1-476A-BB18-58FB1C14E112}" dt="2022-07-11T10:32:23.053" v="1209" actId="255"/>
      <pc:docMkLst>
        <pc:docMk/>
      </pc:docMkLst>
      <pc:sldChg chg="modSp mod">
        <pc:chgData name="Claire Mitchell" userId="38a87b1c-c224-42bf-9cd2-7429af2d9573" providerId="ADAL" clId="{6ECA9B08-4AD1-476A-BB18-58FB1C14E112}" dt="2022-07-07T15:12:46.108" v="173" actId="21"/>
        <pc:sldMkLst>
          <pc:docMk/>
          <pc:sldMk cId="4018139490" sldId="4289"/>
        </pc:sldMkLst>
        <pc:spChg chg="mod">
          <ac:chgData name="Claire Mitchell" userId="38a87b1c-c224-42bf-9cd2-7429af2d9573" providerId="ADAL" clId="{6ECA9B08-4AD1-476A-BB18-58FB1C14E112}" dt="2022-07-07T15:12:46.108" v="173" actId="21"/>
          <ac:spMkLst>
            <pc:docMk/>
            <pc:sldMk cId="4018139490" sldId="4289"/>
            <ac:spMk id="23" creationId="{3D5462A7-4413-4B55-BDC0-4AF7D3481A93}"/>
          </ac:spMkLst>
        </pc:spChg>
      </pc:sldChg>
      <pc:sldChg chg="modSp mod">
        <pc:chgData name="Claire Mitchell" userId="38a87b1c-c224-42bf-9cd2-7429af2d9573" providerId="ADAL" clId="{6ECA9B08-4AD1-476A-BB18-58FB1C14E112}" dt="2022-07-07T20:46:49.645" v="421" actId="255"/>
        <pc:sldMkLst>
          <pc:docMk/>
          <pc:sldMk cId="4017329092" sldId="4296"/>
        </pc:sldMkLst>
        <pc:spChg chg="mod">
          <ac:chgData name="Claire Mitchell" userId="38a87b1c-c224-42bf-9cd2-7429af2d9573" providerId="ADAL" clId="{6ECA9B08-4AD1-476A-BB18-58FB1C14E112}" dt="2022-07-07T20:46:44.021" v="420" actId="255"/>
          <ac:spMkLst>
            <pc:docMk/>
            <pc:sldMk cId="4017329092" sldId="4296"/>
            <ac:spMk id="6" creationId="{9BF82754-6511-666D-2811-90080C785774}"/>
          </ac:spMkLst>
        </pc:spChg>
        <pc:spChg chg="mod">
          <ac:chgData name="Claire Mitchell" userId="38a87b1c-c224-42bf-9cd2-7429af2d9573" providerId="ADAL" clId="{6ECA9B08-4AD1-476A-BB18-58FB1C14E112}" dt="2022-07-07T20:46:49.645" v="421" actId="255"/>
          <ac:spMkLst>
            <pc:docMk/>
            <pc:sldMk cId="4017329092" sldId="4296"/>
            <ac:spMk id="9" creationId="{75CC6017-8297-AC19-9214-B9600D5E1ADA}"/>
          </ac:spMkLst>
        </pc:spChg>
        <pc:spChg chg="mod">
          <ac:chgData name="Claire Mitchell" userId="38a87b1c-c224-42bf-9cd2-7429af2d9573" providerId="ADAL" clId="{6ECA9B08-4AD1-476A-BB18-58FB1C14E112}" dt="2022-07-07T20:46:49.645" v="421" actId="255"/>
          <ac:spMkLst>
            <pc:docMk/>
            <pc:sldMk cId="4017329092" sldId="4296"/>
            <ac:spMk id="11" creationId="{F4914315-D9CC-FEB7-4407-4DB3BDBDA35C}"/>
          </ac:spMkLst>
        </pc:spChg>
      </pc:sldChg>
      <pc:sldChg chg="addSp modSp mod">
        <pc:chgData name="Claire Mitchell" userId="38a87b1c-c224-42bf-9cd2-7429af2d9573" providerId="ADAL" clId="{6ECA9B08-4AD1-476A-BB18-58FB1C14E112}" dt="2022-07-11T09:53:07.176" v="891" actId="14100"/>
        <pc:sldMkLst>
          <pc:docMk/>
          <pc:sldMk cId="2223877364" sldId="4299"/>
        </pc:sldMkLst>
        <pc:spChg chg="add mod">
          <ac:chgData name="Claire Mitchell" userId="38a87b1c-c224-42bf-9cd2-7429af2d9573" providerId="ADAL" clId="{6ECA9B08-4AD1-476A-BB18-58FB1C14E112}" dt="2022-07-11T09:53:07.176" v="891" actId="14100"/>
          <ac:spMkLst>
            <pc:docMk/>
            <pc:sldMk cId="2223877364" sldId="4299"/>
            <ac:spMk id="8" creationId="{31058770-DC4F-4AEE-2A15-66FA7CFADFF7}"/>
          </ac:spMkLst>
        </pc:spChg>
        <pc:spChg chg="mod">
          <ac:chgData name="Claire Mitchell" userId="38a87b1c-c224-42bf-9cd2-7429af2d9573" providerId="ADAL" clId="{6ECA9B08-4AD1-476A-BB18-58FB1C14E112}" dt="2022-07-11T09:51:53.496" v="879" actId="20577"/>
          <ac:spMkLst>
            <pc:docMk/>
            <pc:sldMk cId="2223877364" sldId="4299"/>
            <ac:spMk id="30" creationId="{233777BA-7F21-5145-8DC3-B02361099AF4}"/>
          </ac:spMkLst>
        </pc:spChg>
        <pc:picChg chg="add mod modCrop">
          <ac:chgData name="Claire Mitchell" userId="38a87b1c-c224-42bf-9cd2-7429af2d9573" providerId="ADAL" clId="{6ECA9B08-4AD1-476A-BB18-58FB1C14E112}" dt="2022-07-11T09:52:27.860" v="886" actId="1076"/>
          <ac:picMkLst>
            <pc:docMk/>
            <pc:sldMk cId="2223877364" sldId="4299"/>
            <ac:picMk id="5" creationId="{6B41A00F-89EE-80CB-9AC0-FB25F41C0DD2}"/>
          </ac:picMkLst>
        </pc:picChg>
      </pc:sldChg>
      <pc:sldChg chg="modSp mod">
        <pc:chgData name="Claire Mitchell" userId="38a87b1c-c224-42bf-9cd2-7429af2d9573" providerId="ADAL" clId="{6ECA9B08-4AD1-476A-BB18-58FB1C14E112}" dt="2022-07-07T20:47:44.084" v="425" actId="255"/>
        <pc:sldMkLst>
          <pc:docMk/>
          <pc:sldMk cId="2140804477" sldId="4300"/>
        </pc:sldMkLst>
        <pc:spChg chg="mod">
          <ac:chgData name="Claire Mitchell" userId="38a87b1c-c224-42bf-9cd2-7429af2d9573" providerId="ADAL" clId="{6ECA9B08-4AD1-476A-BB18-58FB1C14E112}" dt="2022-07-07T20:47:38.661" v="424" actId="1076"/>
          <ac:spMkLst>
            <pc:docMk/>
            <pc:sldMk cId="2140804477" sldId="4300"/>
            <ac:spMk id="20" creationId="{64C4014E-6836-8C4F-8671-8267BD31D73D}"/>
          </ac:spMkLst>
        </pc:spChg>
        <pc:spChg chg="mod">
          <ac:chgData name="Claire Mitchell" userId="38a87b1c-c224-42bf-9cd2-7429af2d9573" providerId="ADAL" clId="{6ECA9B08-4AD1-476A-BB18-58FB1C14E112}" dt="2022-07-07T20:47:44.084" v="425" actId="255"/>
          <ac:spMkLst>
            <pc:docMk/>
            <pc:sldMk cId="2140804477" sldId="4300"/>
            <ac:spMk id="21" creationId="{3A92A1BB-0AE9-4544-9250-B099F0A4D281}"/>
          </ac:spMkLst>
        </pc:spChg>
      </pc:sldChg>
      <pc:sldChg chg="modSp mod">
        <pc:chgData name="Claire Mitchell" userId="38a87b1c-c224-42bf-9cd2-7429af2d9573" providerId="ADAL" clId="{6ECA9B08-4AD1-476A-BB18-58FB1C14E112}" dt="2022-07-11T10:28:13.863" v="897" actId="20577"/>
        <pc:sldMkLst>
          <pc:docMk/>
          <pc:sldMk cId="3814797065" sldId="4301"/>
        </pc:sldMkLst>
        <pc:spChg chg="mod">
          <ac:chgData name="Claire Mitchell" userId="38a87b1c-c224-42bf-9cd2-7429af2d9573" providerId="ADAL" clId="{6ECA9B08-4AD1-476A-BB18-58FB1C14E112}" dt="2022-07-11T10:28:13.863" v="897" actId="20577"/>
          <ac:spMkLst>
            <pc:docMk/>
            <pc:sldMk cId="3814797065" sldId="4301"/>
            <ac:spMk id="30" creationId="{233777BA-7F21-5145-8DC3-B02361099AF4}"/>
          </ac:spMkLst>
        </pc:spChg>
      </pc:sldChg>
      <pc:sldChg chg="ord">
        <pc:chgData name="Claire Mitchell" userId="38a87b1c-c224-42bf-9cd2-7429af2d9573" providerId="ADAL" clId="{6ECA9B08-4AD1-476A-BB18-58FB1C14E112}" dt="2022-07-07T20:45:01.125" v="415"/>
        <pc:sldMkLst>
          <pc:docMk/>
          <pc:sldMk cId="3933849974" sldId="4303"/>
        </pc:sldMkLst>
      </pc:sldChg>
      <pc:sldChg chg="modSp mod ord">
        <pc:chgData name="Claire Mitchell" userId="38a87b1c-c224-42bf-9cd2-7429af2d9573" providerId="ADAL" clId="{6ECA9B08-4AD1-476A-BB18-58FB1C14E112}" dt="2022-07-11T10:28:03.224" v="893"/>
        <pc:sldMkLst>
          <pc:docMk/>
          <pc:sldMk cId="872807145" sldId="4309"/>
        </pc:sldMkLst>
        <pc:graphicFrameChg chg="modGraphic">
          <ac:chgData name="Claire Mitchell" userId="38a87b1c-c224-42bf-9cd2-7429af2d9573" providerId="ADAL" clId="{6ECA9B08-4AD1-476A-BB18-58FB1C14E112}" dt="2022-07-07T20:42:44.146" v="405" actId="2161"/>
          <ac:graphicFrameMkLst>
            <pc:docMk/>
            <pc:sldMk cId="872807145" sldId="4309"/>
            <ac:graphicFrameMk id="8" creationId="{59E46AD9-59DF-2A39-472C-CC553EEA1210}"/>
          </ac:graphicFrameMkLst>
        </pc:graphicFrameChg>
      </pc:sldChg>
      <pc:sldChg chg="ord">
        <pc:chgData name="Claire Mitchell" userId="38a87b1c-c224-42bf-9cd2-7429af2d9573" providerId="ADAL" clId="{6ECA9B08-4AD1-476A-BB18-58FB1C14E112}" dt="2022-07-07T20:43:33.200" v="407"/>
        <pc:sldMkLst>
          <pc:docMk/>
          <pc:sldMk cId="2541749915" sldId="4316"/>
        </pc:sldMkLst>
      </pc:sldChg>
      <pc:sldChg chg="ord">
        <pc:chgData name="Claire Mitchell" userId="38a87b1c-c224-42bf-9cd2-7429af2d9573" providerId="ADAL" clId="{6ECA9B08-4AD1-476A-BB18-58FB1C14E112}" dt="2022-07-07T20:45:10.691" v="417"/>
        <pc:sldMkLst>
          <pc:docMk/>
          <pc:sldMk cId="1639959280" sldId="4317"/>
        </pc:sldMkLst>
      </pc:sldChg>
      <pc:sldChg chg="ord">
        <pc:chgData name="Claire Mitchell" userId="38a87b1c-c224-42bf-9cd2-7429af2d9573" providerId="ADAL" clId="{6ECA9B08-4AD1-476A-BB18-58FB1C14E112}" dt="2022-07-07T20:44:47.909" v="413"/>
        <pc:sldMkLst>
          <pc:docMk/>
          <pc:sldMk cId="1116255893" sldId="4318"/>
        </pc:sldMkLst>
      </pc:sldChg>
      <pc:sldChg chg="addSp modSp new mod">
        <pc:chgData name="Claire Mitchell" userId="38a87b1c-c224-42bf-9cd2-7429af2d9573" providerId="ADAL" clId="{6ECA9B08-4AD1-476A-BB18-58FB1C14E112}" dt="2022-07-07T15:18:49.925" v="206" actId="20577"/>
        <pc:sldMkLst>
          <pc:docMk/>
          <pc:sldMk cId="2852300918" sldId="4319"/>
        </pc:sldMkLst>
        <pc:spChg chg="mod">
          <ac:chgData name="Claire Mitchell" userId="38a87b1c-c224-42bf-9cd2-7429af2d9573" providerId="ADAL" clId="{6ECA9B08-4AD1-476A-BB18-58FB1C14E112}" dt="2022-07-07T15:18:49.925" v="206" actId="20577"/>
          <ac:spMkLst>
            <pc:docMk/>
            <pc:sldMk cId="2852300918" sldId="4319"/>
            <ac:spMk id="4" creationId="{B2749BD5-B507-33FD-0DD0-38F174B0BEE3}"/>
          </ac:spMkLst>
        </pc:spChg>
        <pc:spChg chg="mod">
          <ac:chgData name="Claire Mitchell" userId="38a87b1c-c224-42bf-9cd2-7429af2d9573" providerId="ADAL" clId="{6ECA9B08-4AD1-476A-BB18-58FB1C14E112}" dt="2022-07-07T15:11:00.298" v="17" actId="113"/>
          <ac:spMkLst>
            <pc:docMk/>
            <pc:sldMk cId="2852300918" sldId="4319"/>
            <ac:spMk id="5" creationId="{3B620CB1-A62B-BE02-2B86-99CEB901609B}"/>
          </ac:spMkLst>
        </pc:spChg>
        <pc:spChg chg="add mod">
          <ac:chgData name="Claire Mitchell" userId="38a87b1c-c224-42bf-9cd2-7429af2d9573" providerId="ADAL" clId="{6ECA9B08-4AD1-476A-BB18-58FB1C14E112}" dt="2022-07-07T15:10:38.446" v="14"/>
          <ac:spMkLst>
            <pc:docMk/>
            <pc:sldMk cId="2852300918" sldId="4319"/>
            <ac:spMk id="6" creationId="{281AF261-5489-B2B5-4299-BE47CB633912}"/>
          </ac:spMkLst>
        </pc:spChg>
      </pc:sldChg>
      <pc:sldChg chg="addSp delSp modSp new del mod">
        <pc:chgData name="Claire Mitchell" userId="38a87b1c-c224-42bf-9cd2-7429af2d9573" providerId="ADAL" clId="{6ECA9B08-4AD1-476A-BB18-58FB1C14E112}" dt="2022-07-07T20:49:32.855" v="434" actId="47"/>
        <pc:sldMkLst>
          <pc:docMk/>
          <pc:sldMk cId="1329039836" sldId="4320"/>
        </pc:sldMkLst>
        <pc:spChg chg="del">
          <ac:chgData name="Claire Mitchell" userId="38a87b1c-c224-42bf-9cd2-7429af2d9573" providerId="ADAL" clId="{6ECA9B08-4AD1-476A-BB18-58FB1C14E112}" dt="2022-07-07T20:48:56.242" v="426" actId="478"/>
          <ac:spMkLst>
            <pc:docMk/>
            <pc:sldMk cId="1329039836" sldId="4320"/>
            <ac:spMk id="4" creationId="{8002E308-27D6-F268-81DE-F3A282399554}"/>
          </ac:spMkLst>
        </pc:spChg>
        <pc:spChg chg="del mod">
          <ac:chgData name="Claire Mitchell" userId="38a87b1c-c224-42bf-9cd2-7429af2d9573" providerId="ADAL" clId="{6ECA9B08-4AD1-476A-BB18-58FB1C14E112}" dt="2022-07-07T20:49:12.881" v="428" actId="21"/>
          <ac:spMkLst>
            <pc:docMk/>
            <pc:sldMk cId="1329039836" sldId="4320"/>
            <ac:spMk id="5" creationId="{1DCF5162-27EB-F1C5-D7C4-44D3E838FDFA}"/>
          </ac:spMkLst>
        </pc:spChg>
        <pc:spChg chg="add mod">
          <ac:chgData name="Claire Mitchell" userId="38a87b1c-c224-42bf-9cd2-7429af2d9573" providerId="ADAL" clId="{6ECA9B08-4AD1-476A-BB18-58FB1C14E112}" dt="2022-07-07T20:49:12.881" v="428" actId="21"/>
          <ac:spMkLst>
            <pc:docMk/>
            <pc:sldMk cId="1329039836" sldId="4320"/>
            <ac:spMk id="7" creationId="{03710788-06BF-6150-FEB5-122F8222EC10}"/>
          </ac:spMkLst>
        </pc:spChg>
      </pc:sldChg>
      <pc:sldChg chg="modSp new mod">
        <pc:chgData name="Claire Mitchell" userId="38a87b1c-c224-42bf-9cd2-7429af2d9573" providerId="ADAL" clId="{6ECA9B08-4AD1-476A-BB18-58FB1C14E112}" dt="2022-07-07T15:39:04.997" v="334" actId="6549"/>
        <pc:sldMkLst>
          <pc:docMk/>
          <pc:sldMk cId="3916210144" sldId="4321"/>
        </pc:sldMkLst>
        <pc:spChg chg="mod">
          <ac:chgData name="Claire Mitchell" userId="38a87b1c-c224-42bf-9cd2-7429af2d9573" providerId="ADAL" clId="{6ECA9B08-4AD1-476A-BB18-58FB1C14E112}" dt="2022-07-07T15:39:04.997" v="334" actId="6549"/>
          <ac:spMkLst>
            <pc:docMk/>
            <pc:sldMk cId="3916210144" sldId="4321"/>
            <ac:spMk id="4" creationId="{FC1F8AB8-5904-7FF9-71E5-637D7C1B08DA}"/>
          </ac:spMkLst>
        </pc:spChg>
        <pc:spChg chg="mod">
          <ac:chgData name="Claire Mitchell" userId="38a87b1c-c224-42bf-9cd2-7429af2d9573" providerId="ADAL" clId="{6ECA9B08-4AD1-476A-BB18-58FB1C14E112}" dt="2022-07-07T15:37:07.020" v="246" actId="20577"/>
          <ac:spMkLst>
            <pc:docMk/>
            <pc:sldMk cId="3916210144" sldId="4321"/>
            <ac:spMk id="5" creationId="{CFC356DA-C996-6229-C0A9-99B78C2DB977}"/>
          </ac:spMkLst>
        </pc:spChg>
      </pc:sldChg>
      <pc:sldChg chg="addSp delSp modSp new mod">
        <pc:chgData name="Claire Mitchell" userId="38a87b1c-c224-42bf-9cd2-7429af2d9573" providerId="ADAL" clId="{6ECA9B08-4AD1-476A-BB18-58FB1C14E112}" dt="2022-07-11T10:32:23.053" v="1209" actId="255"/>
        <pc:sldMkLst>
          <pc:docMk/>
          <pc:sldMk cId="2831712898" sldId="4322"/>
        </pc:sldMkLst>
        <pc:spChg chg="del">
          <ac:chgData name="Claire Mitchell" userId="38a87b1c-c224-42bf-9cd2-7429af2d9573" providerId="ADAL" clId="{6ECA9B08-4AD1-476A-BB18-58FB1C14E112}" dt="2022-07-07T20:49:43.367" v="435" actId="478"/>
          <ac:spMkLst>
            <pc:docMk/>
            <pc:sldMk cId="2831712898" sldId="4322"/>
            <ac:spMk id="4" creationId="{6F2AFA11-3E6F-5494-59BF-842FCB873805}"/>
          </ac:spMkLst>
        </pc:spChg>
        <pc:spChg chg="del">
          <ac:chgData name="Claire Mitchell" userId="38a87b1c-c224-42bf-9cd2-7429af2d9573" providerId="ADAL" clId="{6ECA9B08-4AD1-476A-BB18-58FB1C14E112}" dt="2022-07-07T20:49:16.122" v="429" actId="478"/>
          <ac:spMkLst>
            <pc:docMk/>
            <pc:sldMk cId="2831712898" sldId="4322"/>
            <ac:spMk id="5" creationId="{36FE870C-8C02-37DF-3360-392625C94111}"/>
          </ac:spMkLst>
        </pc:spChg>
        <pc:spChg chg="add mod">
          <ac:chgData name="Claire Mitchell" userId="38a87b1c-c224-42bf-9cd2-7429af2d9573" providerId="ADAL" clId="{6ECA9B08-4AD1-476A-BB18-58FB1C14E112}" dt="2022-07-07T20:49:27.268" v="433" actId="113"/>
          <ac:spMkLst>
            <pc:docMk/>
            <pc:sldMk cId="2831712898" sldId="4322"/>
            <ac:spMk id="6" creationId="{6E94A342-F962-998E-22DD-90C2F23C956B}"/>
          </ac:spMkLst>
        </pc:spChg>
        <pc:spChg chg="add mod">
          <ac:chgData name="Claire Mitchell" userId="38a87b1c-c224-42bf-9cd2-7429af2d9573" providerId="ADAL" clId="{6ECA9B08-4AD1-476A-BB18-58FB1C14E112}" dt="2022-07-11T10:28:32.995" v="898" actId="20577"/>
          <ac:spMkLst>
            <pc:docMk/>
            <pc:sldMk cId="2831712898" sldId="4322"/>
            <ac:spMk id="7" creationId="{34893D9A-98E3-3B27-61A9-1C0B9B62A395}"/>
          </ac:spMkLst>
        </pc:spChg>
        <pc:spChg chg="add mod">
          <ac:chgData name="Claire Mitchell" userId="38a87b1c-c224-42bf-9cd2-7429af2d9573" providerId="ADAL" clId="{6ECA9B08-4AD1-476A-BB18-58FB1C14E112}" dt="2022-07-07T21:09:35.657" v="829" actId="1076"/>
          <ac:spMkLst>
            <pc:docMk/>
            <pc:sldMk cId="2831712898" sldId="4322"/>
            <ac:spMk id="8" creationId="{3AD06B14-30A0-D40B-C60B-320B39AAFA9F}"/>
          </ac:spMkLst>
        </pc:spChg>
        <pc:spChg chg="add mod">
          <ac:chgData name="Claire Mitchell" userId="38a87b1c-c224-42bf-9cd2-7429af2d9573" providerId="ADAL" clId="{6ECA9B08-4AD1-476A-BB18-58FB1C14E112}" dt="2022-07-11T10:30:04.938" v="1046" actId="20577"/>
          <ac:spMkLst>
            <pc:docMk/>
            <pc:sldMk cId="2831712898" sldId="4322"/>
            <ac:spMk id="9" creationId="{C0785F52-B031-87F0-0C9B-1CF48D88FE32}"/>
          </ac:spMkLst>
        </pc:spChg>
        <pc:spChg chg="add mod">
          <ac:chgData name="Claire Mitchell" userId="38a87b1c-c224-42bf-9cd2-7429af2d9573" providerId="ADAL" clId="{6ECA9B08-4AD1-476A-BB18-58FB1C14E112}" dt="2022-07-11T10:32:23.053" v="1209" actId="255"/>
          <ac:spMkLst>
            <pc:docMk/>
            <pc:sldMk cId="2831712898" sldId="4322"/>
            <ac:spMk id="10" creationId="{80AB12FF-0D34-9393-CA4A-DFB8FE466C55}"/>
          </ac:spMkLst>
        </pc:spChg>
        <pc:spChg chg="add mod">
          <ac:chgData name="Claire Mitchell" userId="38a87b1c-c224-42bf-9cd2-7429af2d9573" providerId="ADAL" clId="{6ECA9B08-4AD1-476A-BB18-58FB1C14E112}" dt="2022-07-07T21:09:51.497" v="830"/>
          <ac:spMkLst>
            <pc:docMk/>
            <pc:sldMk cId="2831712898" sldId="4322"/>
            <ac:spMk id="11" creationId="{7BD44A6A-B0E5-8FCC-64C4-910D74B42776}"/>
          </ac:spMkLst>
        </pc:spChg>
      </pc:sldChg>
    </pc:docChg>
  </pc:docChgLst>
  <pc:docChgLst>
    <pc:chgData name="Claire Mitchell" userId="38a87b1c-c224-42bf-9cd2-7429af2d9573" providerId="ADAL" clId="{3C57E09E-4572-4C88-A147-82005BF47119}"/>
    <pc:docChg chg="modSld">
      <pc:chgData name="Claire Mitchell" userId="38a87b1c-c224-42bf-9cd2-7429af2d9573" providerId="ADAL" clId="{3C57E09E-4572-4C88-A147-82005BF47119}" dt="2022-07-12T08:38:10.254" v="20" actId="20577"/>
      <pc:docMkLst>
        <pc:docMk/>
      </pc:docMkLst>
      <pc:sldChg chg="modSp mod">
        <pc:chgData name="Claire Mitchell" userId="38a87b1c-c224-42bf-9cd2-7429af2d9573" providerId="ADAL" clId="{3C57E09E-4572-4C88-A147-82005BF47119}" dt="2022-07-12T08:38:10.254" v="20" actId="20577"/>
        <pc:sldMkLst>
          <pc:docMk/>
          <pc:sldMk cId="3150022967" sldId="4304"/>
        </pc:sldMkLst>
        <pc:spChg chg="mod">
          <ac:chgData name="Claire Mitchell" userId="38a87b1c-c224-42bf-9cd2-7429af2d9573" providerId="ADAL" clId="{3C57E09E-4572-4C88-A147-82005BF47119}" dt="2022-07-12T08:38:10.254" v="20" actId="20577"/>
          <ac:spMkLst>
            <pc:docMk/>
            <pc:sldMk cId="3150022967" sldId="4304"/>
            <ac:spMk id="19" creationId="{63C092A4-2AF5-2D49-51F9-97B4973D5F2E}"/>
          </ac:spMkLst>
        </pc:spChg>
      </pc:sldChg>
      <pc:sldChg chg="modSp mod">
        <pc:chgData name="Claire Mitchell" userId="38a87b1c-c224-42bf-9cd2-7429af2d9573" providerId="ADAL" clId="{3C57E09E-4572-4C88-A147-82005BF47119}" dt="2022-07-11T10:44:40.613" v="18" actId="6549"/>
        <pc:sldMkLst>
          <pc:docMk/>
          <pc:sldMk cId="2852300918" sldId="4319"/>
        </pc:sldMkLst>
        <pc:spChg chg="mod">
          <ac:chgData name="Claire Mitchell" userId="38a87b1c-c224-42bf-9cd2-7429af2d9573" providerId="ADAL" clId="{3C57E09E-4572-4C88-A147-82005BF47119}" dt="2022-07-11T10:44:40.613" v="18" actId="6549"/>
          <ac:spMkLst>
            <pc:docMk/>
            <pc:sldMk cId="2852300918" sldId="4319"/>
            <ac:spMk id="4" creationId="{B2749BD5-B507-33FD-0DD0-38F174B0BEE3}"/>
          </ac:spMkLst>
        </pc:spChg>
      </pc:sldChg>
    </pc:docChg>
  </pc:docChgLst>
  <pc:docChgLst>
    <pc:chgData name="Claire Mitchell" userId="38a87b1c-c224-42bf-9cd2-7429af2d9573" providerId="ADAL" clId="{3F25DEBD-3FAD-43E8-BF55-302C2AAA4427}"/>
    <pc:docChg chg="delSld modSld">
      <pc:chgData name="Claire Mitchell" userId="38a87b1c-c224-42bf-9cd2-7429af2d9573" providerId="ADAL" clId="{3F25DEBD-3FAD-43E8-BF55-302C2AAA4427}" dt="2022-07-12T14:25:48.114" v="18" actId="5793"/>
      <pc:docMkLst>
        <pc:docMk/>
      </pc:docMkLst>
      <pc:sldChg chg="del">
        <pc:chgData name="Claire Mitchell" userId="38a87b1c-c224-42bf-9cd2-7429af2d9573" providerId="ADAL" clId="{3F25DEBD-3FAD-43E8-BF55-302C2AAA4427}" dt="2022-07-12T14:25:24.120" v="15" actId="47"/>
        <pc:sldMkLst>
          <pc:docMk/>
          <pc:sldMk cId="3278489137" sldId="4094"/>
        </pc:sldMkLst>
      </pc:sldChg>
      <pc:sldChg chg="del">
        <pc:chgData name="Claire Mitchell" userId="38a87b1c-c224-42bf-9cd2-7429af2d9573" providerId="ADAL" clId="{3F25DEBD-3FAD-43E8-BF55-302C2AAA4427}" dt="2022-07-12T14:25:25.077" v="16" actId="47"/>
        <pc:sldMkLst>
          <pc:docMk/>
          <pc:sldMk cId="1223533030" sldId="4270"/>
        </pc:sldMkLst>
      </pc:sldChg>
      <pc:sldChg chg="del">
        <pc:chgData name="Claire Mitchell" userId="38a87b1c-c224-42bf-9cd2-7429af2d9573" providerId="ADAL" clId="{3F25DEBD-3FAD-43E8-BF55-302C2AAA4427}" dt="2022-07-12T14:24:53.846" v="0" actId="47"/>
        <pc:sldMkLst>
          <pc:docMk/>
          <pc:sldMk cId="3626587524" sldId="4283"/>
        </pc:sldMkLst>
      </pc:sldChg>
      <pc:sldChg chg="del">
        <pc:chgData name="Claire Mitchell" userId="38a87b1c-c224-42bf-9cd2-7429af2d9573" providerId="ADAL" clId="{3F25DEBD-3FAD-43E8-BF55-302C2AAA4427}" dt="2022-07-12T14:24:57.251" v="1" actId="47"/>
        <pc:sldMkLst>
          <pc:docMk/>
          <pc:sldMk cId="3600916303" sldId="4287"/>
        </pc:sldMkLst>
      </pc:sldChg>
      <pc:sldChg chg="modSp mod">
        <pc:chgData name="Claire Mitchell" userId="38a87b1c-c224-42bf-9cd2-7429af2d9573" providerId="ADAL" clId="{3F25DEBD-3FAD-43E8-BF55-302C2AAA4427}" dt="2022-07-12T14:25:48.114" v="18" actId="5793"/>
        <pc:sldMkLst>
          <pc:docMk/>
          <pc:sldMk cId="361455666" sldId="4298"/>
        </pc:sldMkLst>
        <pc:spChg chg="mod">
          <ac:chgData name="Claire Mitchell" userId="38a87b1c-c224-42bf-9cd2-7429af2d9573" providerId="ADAL" clId="{3F25DEBD-3FAD-43E8-BF55-302C2AAA4427}" dt="2022-07-12T14:25:48.114" v="18" actId="5793"/>
          <ac:spMkLst>
            <pc:docMk/>
            <pc:sldMk cId="361455666" sldId="4298"/>
            <ac:spMk id="23" creationId="{3D5462A7-4413-4B55-BDC0-4AF7D3481A93}"/>
          </ac:spMkLst>
        </pc:spChg>
      </pc:sldChg>
      <pc:sldChg chg="del">
        <pc:chgData name="Claire Mitchell" userId="38a87b1c-c224-42bf-9cd2-7429af2d9573" providerId="ADAL" clId="{3F25DEBD-3FAD-43E8-BF55-302C2AAA4427}" dt="2022-07-12T14:25:11.603" v="5" actId="47"/>
        <pc:sldMkLst>
          <pc:docMk/>
          <pc:sldMk cId="2223877364" sldId="4299"/>
        </pc:sldMkLst>
      </pc:sldChg>
      <pc:sldChg chg="del">
        <pc:chgData name="Claire Mitchell" userId="38a87b1c-c224-42bf-9cd2-7429af2d9573" providerId="ADAL" clId="{3F25DEBD-3FAD-43E8-BF55-302C2AAA4427}" dt="2022-07-12T14:25:13.245" v="6" actId="47"/>
        <pc:sldMkLst>
          <pc:docMk/>
          <pc:sldMk cId="2140804477" sldId="4300"/>
        </pc:sldMkLst>
      </pc:sldChg>
      <pc:sldChg chg="del">
        <pc:chgData name="Claire Mitchell" userId="38a87b1c-c224-42bf-9cd2-7429af2d9573" providerId="ADAL" clId="{3F25DEBD-3FAD-43E8-BF55-302C2AAA4427}" dt="2022-07-12T14:25:19.645" v="14" actId="47"/>
        <pc:sldMkLst>
          <pc:docMk/>
          <pc:sldMk cId="3814797065" sldId="4301"/>
        </pc:sldMkLst>
      </pc:sldChg>
      <pc:sldChg chg="del">
        <pc:chgData name="Claire Mitchell" userId="38a87b1c-c224-42bf-9cd2-7429af2d9573" providerId="ADAL" clId="{3F25DEBD-3FAD-43E8-BF55-302C2AAA4427}" dt="2022-07-12T14:25:15.045" v="9" actId="47"/>
        <pc:sldMkLst>
          <pc:docMk/>
          <pc:sldMk cId="3933849974" sldId="4303"/>
        </pc:sldMkLst>
      </pc:sldChg>
      <pc:sldChg chg="del">
        <pc:chgData name="Claire Mitchell" userId="38a87b1c-c224-42bf-9cd2-7429af2d9573" providerId="ADAL" clId="{3F25DEBD-3FAD-43E8-BF55-302C2AAA4427}" dt="2022-07-12T14:25:13.970" v="7" actId="47"/>
        <pc:sldMkLst>
          <pc:docMk/>
          <pc:sldMk cId="3150022967" sldId="4304"/>
        </pc:sldMkLst>
      </pc:sldChg>
      <pc:sldChg chg="del">
        <pc:chgData name="Claire Mitchell" userId="38a87b1c-c224-42bf-9cd2-7429af2d9573" providerId="ADAL" clId="{3F25DEBD-3FAD-43E8-BF55-302C2AAA4427}" dt="2022-07-12T14:25:16.334" v="12" actId="47"/>
        <pc:sldMkLst>
          <pc:docMk/>
          <pc:sldMk cId="1765545386" sldId="4305"/>
        </pc:sldMkLst>
      </pc:sldChg>
      <pc:sldChg chg="del">
        <pc:chgData name="Claire Mitchell" userId="38a87b1c-c224-42bf-9cd2-7429af2d9573" providerId="ADAL" clId="{3F25DEBD-3FAD-43E8-BF55-302C2AAA4427}" dt="2022-07-12T14:25:17.236" v="13" actId="47"/>
        <pc:sldMkLst>
          <pc:docMk/>
          <pc:sldMk cId="872807145" sldId="4309"/>
        </pc:sldMkLst>
      </pc:sldChg>
      <pc:sldChg chg="del">
        <pc:chgData name="Claire Mitchell" userId="38a87b1c-c224-42bf-9cd2-7429af2d9573" providerId="ADAL" clId="{3F25DEBD-3FAD-43E8-BF55-302C2AAA4427}" dt="2022-07-12T14:25:14.615" v="8" actId="47"/>
        <pc:sldMkLst>
          <pc:docMk/>
          <pc:sldMk cId="2541749915" sldId="4316"/>
        </pc:sldMkLst>
      </pc:sldChg>
      <pc:sldChg chg="del">
        <pc:chgData name="Claire Mitchell" userId="38a87b1c-c224-42bf-9cd2-7429af2d9573" providerId="ADAL" clId="{3F25DEBD-3FAD-43E8-BF55-302C2AAA4427}" dt="2022-07-12T14:25:15.833" v="11" actId="47"/>
        <pc:sldMkLst>
          <pc:docMk/>
          <pc:sldMk cId="1639959280" sldId="4317"/>
        </pc:sldMkLst>
      </pc:sldChg>
      <pc:sldChg chg="del">
        <pc:chgData name="Claire Mitchell" userId="38a87b1c-c224-42bf-9cd2-7429af2d9573" providerId="ADAL" clId="{3F25DEBD-3FAD-43E8-BF55-302C2AAA4427}" dt="2022-07-12T14:25:15.449" v="10" actId="47"/>
        <pc:sldMkLst>
          <pc:docMk/>
          <pc:sldMk cId="1116255893" sldId="4318"/>
        </pc:sldMkLst>
      </pc:sldChg>
      <pc:sldChg chg="del">
        <pc:chgData name="Claire Mitchell" userId="38a87b1c-c224-42bf-9cd2-7429af2d9573" providerId="ADAL" clId="{3F25DEBD-3FAD-43E8-BF55-302C2AAA4427}" dt="2022-07-12T14:25:06.746" v="4" actId="47"/>
        <pc:sldMkLst>
          <pc:docMk/>
          <pc:sldMk cId="2852300918" sldId="4319"/>
        </pc:sldMkLst>
      </pc:sldChg>
      <pc:sldChg chg="del">
        <pc:chgData name="Claire Mitchell" userId="38a87b1c-c224-42bf-9cd2-7429af2d9573" providerId="ADAL" clId="{3F25DEBD-3FAD-43E8-BF55-302C2AAA4427}" dt="2022-07-12T14:25:01.991" v="3" actId="47"/>
        <pc:sldMkLst>
          <pc:docMk/>
          <pc:sldMk cId="3916210144" sldId="4321"/>
        </pc:sldMkLst>
      </pc:sldChg>
      <pc:sldChg chg="del">
        <pc:chgData name="Claire Mitchell" userId="38a87b1c-c224-42bf-9cd2-7429af2d9573" providerId="ADAL" clId="{3F25DEBD-3FAD-43E8-BF55-302C2AAA4427}" dt="2022-07-12T14:24:59.317" v="2" actId="47"/>
        <pc:sldMkLst>
          <pc:docMk/>
          <pc:sldMk cId="2831712898" sldId="4322"/>
        </pc:sldMkLst>
      </pc:sldChg>
    </pc:docChg>
  </pc:docChgLst>
  <pc:docChgLst>
    <pc:chgData name="Claire Mitchell" userId="38a87b1c-c224-42bf-9cd2-7429af2d9573" providerId="ADAL" clId="{3555B902-C23E-402F-AB25-95ACD21EA566}"/>
    <pc:docChg chg="custSel modSld">
      <pc:chgData name="Claire Mitchell" userId="38a87b1c-c224-42bf-9cd2-7429af2d9573" providerId="ADAL" clId="{3555B902-C23E-402F-AB25-95ACD21EA566}" dt="2022-07-05T21:00:44.189" v="49"/>
      <pc:docMkLst>
        <pc:docMk/>
      </pc:docMkLst>
      <pc:sldChg chg="addSp delSp modSp mod delCm">
        <pc:chgData name="Claire Mitchell" userId="38a87b1c-c224-42bf-9cd2-7429af2d9573" providerId="ADAL" clId="{3555B902-C23E-402F-AB25-95ACD21EA566}" dt="2022-07-05T21:00:44.189" v="49"/>
        <pc:sldMkLst>
          <pc:docMk/>
          <pc:sldMk cId="1223533030" sldId="4270"/>
        </pc:sldMkLst>
        <pc:spChg chg="del">
          <ac:chgData name="Claire Mitchell" userId="38a87b1c-c224-42bf-9cd2-7429af2d9573" providerId="ADAL" clId="{3555B902-C23E-402F-AB25-95ACD21EA566}" dt="2022-07-05T20:59:56.545" v="24" actId="478"/>
          <ac:spMkLst>
            <pc:docMk/>
            <pc:sldMk cId="1223533030" sldId="4270"/>
            <ac:spMk id="4" creationId="{B06394D0-D8DE-B34C-9C8A-019B449D69AB}"/>
          </ac:spMkLst>
        </pc:spChg>
        <pc:spChg chg="add del mod">
          <ac:chgData name="Claire Mitchell" userId="38a87b1c-c224-42bf-9cd2-7429af2d9573" providerId="ADAL" clId="{3555B902-C23E-402F-AB25-95ACD21EA566}" dt="2022-07-05T21:00:03.709" v="26" actId="478"/>
          <ac:spMkLst>
            <pc:docMk/>
            <pc:sldMk cId="1223533030" sldId="4270"/>
            <ac:spMk id="7" creationId="{0CCBFBAF-6F87-32DC-05A2-84D50593E7D6}"/>
          </ac:spMkLst>
        </pc:spChg>
        <pc:graphicFrameChg chg="add mod modGraphic">
          <ac:chgData name="Claire Mitchell" userId="38a87b1c-c224-42bf-9cd2-7429af2d9573" providerId="ADAL" clId="{3555B902-C23E-402F-AB25-95ACD21EA566}" dt="2022-07-05T21:00:40.221" v="48" actId="20577"/>
          <ac:graphicFrameMkLst>
            <pc:docMk/>
            <pc:sldMk cId="1223533030" sldId="4270"/>
            <ac:graphicFrameMk id="8" creationId="{30C346F4-9CED-EB0D-C649-9E40B47BE97D}"/>
          </ac:graphicFrameMkLst>
        </pc:graphicFrameChg>
      </pc:sldChg>
      <pc:sldChg chg="modSp mod">
        <pc:chgData name="Claire Mitchell" userId="38a87b1c-c224-42bf-9cd2-7429af2d9573" providerId="ADAL" clId="{3555B902-C23E-402F-AB25-95ACD21EA566}" dt="2022-07-05T20:56:07.374" v="13" actId="20577"/>
        <pc:sldMkLst>
          <pc:docMk/>
          <pc:sldMk cId="1854860751" sldId="4291"/>
        </pc:sldMkLst>
        <pc:spChg chg="mod">
          <ac:chgData name="Claire Mitchell" userId="38a87b1c-c224-42bf-9cd2-7429af2d9573" providerId="ADAL" clId="{3555B902-C23E-402F-AB25-95ACD21EA566}" dt="2022-07-05T20:56:07.374" v="13" actId="20577"/>
          <ac:spMkLst>
            <pc:docMk/>
            <pc:sldMk cId="1854860751" sldId="4291"/>
            <ac:spMk id="7" creationId="{179506DD-306A-F344-AFD4-E0C52E3B19E5}"/>
          </ac:spMkLst>
        </pc:spChg>
      </pc:sldChg>
      <pc:sldChg chg="modSp mod">
        <pc:chgData name="Claire Mitchell" userId="38a87b1c-c224-42bf-9cd2-7429af2d9573" providerId="ADAL" clId="{3555B902-C23E-402F-AB25-95ACD21EA566}" dt="2022-07-05T20:56:17.848" v="22" actId="20577"/>
        <pc:sldMkLst>
          <pc:docMk/>
          <pc:sldMk cId="1152796997" sldId="4292"/>
        </pc:sldMkLst>
        <pc:spChg chg="mod">
          <ac:chgData name="Claire Mitchell" userId="38a87b1c-c224-42bf-9cd2-7429af2d9573" providerId="ADAL" clId="{3555B902-C23E-402F-AB25-95ACD21EA566}" dt="2022-07-05T20:56:17.848" v="22" actId="20577"/>
          <ac:spMkLst>
            <pc:docMk/>
            <pc:sldMk cId="1152796997" sldId="4292"/>
            <ac:spMk id="7" creationId="{179506DD-306A-F344-AFD4-E0C52E3B19E5}"/>
          </ac:spMkLst>
        </pc:spChg>
      </pc:sldChg>
      <pc:sldChg chg="addSp modSp">
        <pc:chgData name="Claire Mitchell" userId="38a87b1c-c224-42bf-9cd2-7429af2d9573" providerId="ADAL" clId="{3555B902-C23E-402F-AB25-95ACD21EA566}" dt="2022-07-05T20:59:24.884" v="23"/>
        <pc:sldMkLst>
          <pc:docMk/>
          <pc:sldMk cId="872807145" sldId="4309"/>
        </pc:sldMkLst>
        <pc:spChg chg="add mod">
          <ac:chgData name="Claire Mitchell" userId="38a87b1c-c224-42bf-9cd2-7429af2d9573" providerId="ADAL" clId="{3555B902-C23E-402F-AB25-95ACD21EA566}" dt="2022-07-05T20:59:24.884" v="23"/>
          <ac:spMkLst>
            <pc:docMk/>
            <pc:sldMk cId="872807145" sldId="4309"/>
            <ac:spMk id="6" creationId="{3F981907-B2F8-B563-AF4D-667473A08671}"/>
          </ac:spMkLst>
        </pc:spChg>
      </pc:sldChg>
    </pc:docChg>
  </pc:docChgLst>
  <pc:docChgLst>
    <pc:chgData name="Nicola Tatham" userId="62f3436e-cd1f-4f53-a0ac-83b42595e5b2" providerId="ADAL" clId="{0D19B978-18B8-7343-BAE1-F5201759281E}"/>
    <pc:docChg chg="modSld">
      <pc:chgData name="Nicola Tatham" userId="62f3436e-cd1f-4f53-a0ac-83b42595e5b2" providerId="ADAL" clId="{0D19B978-18B8-7343-BAE1-F5201759281E}" dt="2022-07-12T12:48:05.079" v="1" actId="20577"/>
      <pc:docMkLst>
        <pc:docMk/>
      </pc:docMkLst>
      <pc:sldChg chg="modSp mod">
        <pc:chgData name="Nicola Tatham" userId="62f3436e-cd1f-4f53-a0ac-83b42595e5b2" providerId="ADAL" clId="{0D19B978-18B8-7343-BAE1-F5201759281E}" dt="2022-07-12T12:48:05.079" v="1" actId="20577"/>
        <pc:sldMkLst>
          <pc:docMk/>
          <pc:sldMk cId="2140804477" sldId="4300"/>
        </pc:sldMkLst>
        <pc:spChg chg="mod">
          <ac:chgData name="Nicola Tatham" userId="62f3436e-cd1f-4f53-a0ac-83b42595e5b2" providerId="ADAL" clId="{0D19B978-18B8-7343-BAE1-F5201759281E}" dt="2022-07-12T12:48:05.079" v="1" actId="20577"/>
          <ac:spMkLst>
            <pc:docMk/>
            <pc:sldMk cId="2140804477" sldId="4300"/>
            <ac:spMk id="20" creationId="{64C4014E-6836-8C4F-8671-8267BD31D73D}"/>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TonyLi\Desktop\renorm\combin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onyLi\Desktop\renorm\combined.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a:ea typeface="+mn-ea"/>
                <a:cs typeface="+mn-cs"/>
              </a:defRPr>
            </a:pPr>
            <a:r>
              <a:rPr lang="en-GB" b="1">
                <a:solidFill>
                  <a:srgbClr val="011E9D"/>
                </a:solidFill>
              </a:rPr>
              <a:t>Average Score by Gender</a:t>
            </a:r>
          </a:p>
        </c:rich>
      </c:tx>
      <c:layout>
        <c:manualLayout>
          <c:xMode val="edge"/>
          <c:yMode val="edge"/>
          <c:x val="1.3434277398575778E-2"/>
          <c:y val="2.6722620045584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a:ea typeface="+mn-ea"/>
              <a:cs typeface="+mn-cs"/>
            </a:defRPr>
          </a:pPr>
          <a:endParaRPr lang="en-US"/>
        </a:p>
      </c:txPr>
    </c:title>
    <c:autoTitleDeleted val="0"/>
    <c:plotArea>
      <c:layout/>
      <c:barChart>
        <c:barDir val="col"/>
        <c:grouping val="clustered"/>
        <c:varyColors val="0"/>
        <c:ser>
          <c:idx val="0"/>
          <c:order val="0"/>
          <c:tx>
            <c:strRef>
              <c:f>Sheet2!$Q$11</c:f>
              <c:strCache>
                <c:ptCount val="1"/>
                <c:pt idx="0">
                  <c:v>Female</c:v>
                </c:pt>
              </c:strCache>
            </c:strRef>
          </c:tx>
          <c:spPr>
            <a:solidFill>
              <a:schemeClr val="accent1"/>
            </a:solidFill>
            <a:ln>
              <a:noFill/>
            </a:ln>
            <a:effectLst/>
          </c:spPr>
          <c:invertIfNegative val="0"/>
          <c:cat>
            <c:strRef>
              <c:f>Sheet2!$R$10:$S$10</c:f>
              <c:strCache>
                <c:ptCount val="2"/>
                <c:pt idx="0">
                  <c:v>Number Challenge</c:v>
                </c:pt>
                <c:pt idx="1">
                  <c:v>Pattern Challenge</c:v>
                </c:pt>
              </c:strCache>
            </c:strRef>
          </c:cat>
          <c:val>
            <c:numRef>
              <c:f>Sheet2!$R$11:$S$11</c:f>
              <c:numCache>
                <c:formatCode>General</c:formatCode>
                <c:ptCount val="2"/>
                <c:pt idx="0">
                  <c:v>5.1565647356895594</c:v>
                </c:pt>
                <c:pt idx="1">
                  <c:v>5.1988576308280647</c:v>
                </c:pt>
              </c:numCache>
            </c:numRef>
          </c:val>
          <c:extLst>
            <c:ext xmlns:c16="http://schemas.microsoft.com/office/drawing/2014/chart" uri="{C3380CC4-5D6E-409C-BE32-E72D297353CC}">
              <c16:uniqueId val="{00000000-AD86-1A46-808F-86C68BA823B9}"/>
            </c:ext>
          </c:extLst>
        </c:ser>
        <c:ser>
          <c:idx val="1"/>
          <c:order val="1"/>
          <c:tx>
            <c:strRef>
              <c:f>Sheet2!$Q$12</c:f>
              <c:strCache>
                <c:ptCount val="1"/>
                <c:pt idx="0">
                  <c:v>Male</c:v>
                </c:pt>
              </c:strCache>
            </c:strRef>
          </c:tx>
          <c:spPr>
            <a:solidFill>
              <a:schemeClr val="accent2"/>
            </a:solidFill>
            <a:ln>
              <a:noFill/>
            </a:ln>
            <a:effectLst/>
          </c:spPr>
          <c:invertIfNegative val="0"/>
          <c:cat>
            <c:strRef>
              <c:f>Sheet2!$R$10:$S$10</c:f>
              <c:strCache>
                <c:ptCount val="2"/>
                <c:pt idx="0">
                  <c:v>Number Challenge</c:v>
                </c:pt>
                <c:pt idx="1">
                  <c:v>Pattern Challenge</c:v>
                </c:pt>
              </c:strCache>
            </c:strRef>
          </c:cat>
          <c:val>
            <c:numRef>
              <c:f>Sheet2!$R$12:$S$12</c:f>
              <c:numCache>
                <c:formatCode>General</c:formatCode>
                <c:ptCount val="2"/>
                <c:pt idx="0">
                  <c:v>5.808991171184144</c:v>
                </c:pt>
                <c:pt idx="1">
                  <c:v>5.7709399500089891</c:v>
                </c:pt>
              </c:numCache>
            </c:numRef>
          </c:val>
          <c:extLst>
            <c:ext xmlns:c16="http://schemas.microsoft.com/office/drawing/2014/chart" uri="{C3380CC4-5D6E-409C-BE32-E72D297353CC}">
              <c16:uniqueId val="{00000001-AD86-1A46-808F-86C68BA823B9}"/>
            </c:ext>
          </c:extLst>
        </c:ser>
        <c:dLbls>
          <c:showLegendKey val="0"/>
          <c:showVal val="0"/>
          <c:showCatName val="0"/>
          <c:showSerName val="0"/>
          <c:showPercent val="0"/>
          <c:showBubbleSize val="0"/>
        </c:dLbls>
        <c:gapWidth val="219"/>
        <c:overlap val="-27"/>
        <c:axId val="1317783808"/>
        <c:axId val="1317788800"/>
      </c:barChart>
      <c:catAx>
        <c:axId val="131778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a:ea typeface="+mn-ea"/>
                <a:cs typeface="+mn-cs"/>
              </a:defRPr>
            </a:pPr>
            <a:endParaRPr lang="en-US"/>
          </a:p>
        </c:txPr>
        <c:crossAx val="1317788800"/>
        <c:crosses val="autoZero"/>
        <c:auto val="1"/>
        <c:lblAlgn val="ctr"/>
        <c:lblOffset val="100"/>
        <c:noMultiLvlLbl val="0"/>
      </c:catAx>
      <c:valAx>
        <c:axId val="1317788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a:ea typeface="+mn-ea"/>
                <a:cs typeface="+mn-cs"/>
              </a:defRPr>
            </a:pPr>
            <a:endParaRPr lang="en-US"/>
          </a:p>
        </c:txPr>
        <c:crossAx val="1317783808"/>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bry Pro" panose="020D0503040002040303"/>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a:ea typeface="+mn-ea"/>
                <a:cs typeface="+mn-cs"/>
              </a:defRPr>
            </a:pPr>
            <a:r>
              <a:rPr lang="en-GB" b="1">
                <a:solidFill>
                  <a:srgbClr val="011E9D"/>
                </a:solidFill>
              </a:rPr>
              <a:t>Average Score by Age Group</a:t>
            </a:r>
          </a:p>
        </c:rich>
      </c:tx>
      <c:layout>
        <c:manualLayout>
          <c:xMode val="edge"/>
          <c:yMode val="edge"/>
          <c:x val="1.5049535404730438E-2"/>
          <c:y val="3.306924230641039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abry Pro" panose="020D0503040002040303"/>
              <a:ea typeface="+mn-ea"/>
              <a:cs typeface="+mn-cs"/>
            </a:defRPr>
          </a:pPr>
          <a:endParaRPr lang="en-US"/>
        </a:p>
      </c:txPr>
    </c:title>
    <c:autoTitleDeleted val="0"/>
    <c:plotArea>
      <c:layout/>
      <c:barChart>
        <c:barDir val="col"/>
        <c:grouping val="clustered"/>
        <c:varyColors val="0"/>
        <c:ser>
          <c:idx val="0"/>
          <c:order val="0"/>
          <c:tx>
            <c:strRef>
              <c:f>Sheet2!$Y$10</c:f>
              <c:strCache>
                <c:ptCount val="1"/>
                <c:pt idx="0">
                  <c:v>Number Challenge</c:v>
                </c:pt>
              </c:strCache>
            </c:strRef>
          </c:tx>
          <c:spPr>
            <a:solidFill>
              <a:schemeClr val="accent1"/>
            </a:solidFill>
            <a:ln>
              <a:noFill/>
            </a:ln>
            <a:effectLst/>
          </c:spPr>
          <c:invertIfNegative val="0"/>
          <c:cat>
            <c:strRef>
              <c:f>Sheet2!$X$11:$X$13</c:f>
              <c:strCache>
                <c:ptCount val="3"/>
                <c:pt idx="0">
                  <c:v>&lt;21</c:v>
                </c:pt>
                <c:pt idx="1">
                  <c:v>21-25</c:v>
                </c:pt>
                <c:pt idx="2">
                  <c:v>26-30</c:v>
                </c:pt>
              </c:strCache>
            </c:strRef>
          </c:cat>
          <c:val>
            <c:numRef>
              <c:f>Sheet2!$Y$11:$Y$13</c:f>
              <c:numCache>
                <c:formatCode>General</c:formatCode>
                <c:ptCount val="3"/>
                <c:pt idx="0">
                  <c:v>5.3092300081069776</c:v>
                </c:pt>
                <c:pt idx="1">
                  <c:v>5.575668574880047</c:v>
                </c:pt>
                <c:pt idx="2">
                  <c:v>5.1422330314131575</c:v>
                </c:pt>
              </c:numCache>
            </c:numRef>
          </c:val>
          <c:extLst>
            <c:ext xmlns:c16="http://schemas.microsoft.com/office/drawing/2014/chart" uri="{C3380CC4-5D6E-409C-BE32-E72D297353CC}">
              <c16:uniqueId val="{00000000-160E-D54F-BB21-E4F987EBD6D7}"/>
            </c:ext>
          </c:extLst>
        </c:ser>
        <c:ser>
          <c:idx val="1"/>
          <c:order val="1"/>
          <c:tx>
            <c:strRef>
              <c:f>Sheet2!$Z$10</c:f>
              <c:strCache>
                <c:ptCount val="1"/>
                <c:pt idx="0">
                  <c:v>Pattern Challenge</c:v>
                </c:pt>
              </c:strCache>
            </c:strRef>
          </c:tx>
          <c:spPr>
            <a:solidFill>
              <a:schemeClr val="accent2"/>
            </a:solidFill>
            <a:ln>
              <a:noFill/>
            </a:ln>
            <a:effectLst/>
          </c:spPr>
          <c:invertIfNegative val="0"/>
          <c:cat>
            <c:strRef>
              <c:f>Sheet2!$X$11:$X$13</c:f>
              <c:strCache>
                <c:ptCount val="3"/>
                <c:pt idx="0">
                  <c:v>&lt;21</c:v>
                </c:pt>
                <c:pt idx="1">
                  <c:v>21-25</c:v>
                </c:pt>
                <c:pt idx="2">
                  <c:v>26-30</c:v>
                </c:pt>
              </c:strCache>
            </c:strRef>
          </c:cat>
          <c:val>
            <c:numRef>
              <c:f>Sheet2!$Z$11:$Z$13</c:f>
              <c:numCache>
                <c:formatCode>General</c:formatCode>
                <c:ptCount val="3"/>
                <c:pt idx="0">
                  <c:v>4.9664391993274055</c:v>
                </c:pt>
                <c:pt idx="1">
                  <c:v>5.5681077706801805</c:v>
                </c:pt>
                <c:pt idx="2">
                  <c:v>5.4879162153350167</c:v>
                </c:pt>
              </c:numCache>
            </c:numRef>
          </c:val>
          <c:extLst>
            <c:ext xmlns:c16="http://schemas.microsoft.com/office/drawing/2014/chart" uri="{C3380CC4-5D6E-409C-BE32-E72D297353CC}">
              <c16:uniqueId val="{00000001-160E-D54F-BB21-E4F987EBD6D7}"/>
            </c:ext>
          </c:extLst>
        </c:ser>
        <c:dLbls>
          <c:showLegendKey val="0"/>
          <c:showVal val="0"/>
          <c:showCatName val="0"/>
          <c:showSerName val="0"/>
          <c:showPercent val="0"/>
          <c:showBubbleSize val="0"/>
        </c:dLbls>
        <c:gapWidth val="219"/>
        <c:overlap val="-27"/>
        <c:axId val="69528240"/>
        <c:axId val="69532400"/>
      </c:barChart>
      <c:catAx>
        <c:axId val="69528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a:ea typeface="+mn-ea"/>
                <a:cs typeface="+mn-cs"/>
              </a:defRPr>
            </a:pPr>
            <a:endParaRPr lang="en-US"/>
          </a:p>
        </c:txPr>
        <c:crossAx val="69532400"/>
        <c:crosses val="autoZero"/>
        <c:auto val="1"/>
        <c:lblAlgn val="ctr"/>
        <c:lblOffset val="100"/>
        <c:noMultiLvlLbl val="0"/>
      </c:catAx>
      <c:valAx>
        <c:axId val="69532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a:ea typeface="+mn-ea"/>
                <a:cs typeface="+mn-cs"/>
              </a:defRPr>
            </a:pPr>
            <a:endParaRPr lang="en-US"/>
          </a:p>
        </c:txPr>
        <c:crossAx val="69528240"/>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abry Pro" panose="020D0503040002040303"/>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abry Pro" panose="020D0503040002040303"/>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0A-184C-B68A-0F10BA7292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0A-184C-B68A-0F10BA72925A}"/>
              </c:ext>
            </c:extLst>
          </c:dPt>
          <c:dLbls>
            <c:dLbl>
              <c:idx val="0"/>
              <c:layout>
                <c:manualLayout>
                  <c:x val="-0.1609134072822318"/>
                  <c:y val="1.99948232702276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E0A-184C-B68A-0F10BA72925A}"/>
                </c:ext>
              </c:extLst>
            </c:dLbl>
            <c:dLbl>
              <c:idx val="1"/>
              <c:layout>
                <c:manualLayout>
                  <c:x val="0.16177990457200661"/>
                  <c:y val="-2.30565398170888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E0A-184C-B68A-0F10BA72925A}"/>
                </c:ext>
              </c:extLst>
            </c:dLbl>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abry Pro" panose="020D0503040002040303"/>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Sheet1!$H$4:$H$5</c:f>
              <c:strCache>
                <c:ptCount val="2"/>
                <c:pt idx="0">
                  <c:v>Female</c:v>
                </c:pt>
                <c:pt idx="1">
                  <c:v>Male</c:v>
                </c:pt>
              </c:strCache>
            </c:strRef>
          </c:cat>
          <c:val>
            <c:numRef>
              <c:f>Sheet1!$I$4:$I$5</c:f>
              <c:numCache>
                <c:formatCode>General</c:formatCode>
                <c:ptCount val="2"/>
                <c:pt idx="0">
                  <c:v>1229</c:v>
                </c:pt>
                <c:pt idx="1">
                  <c:v>1366</c:v>
                </c:pt>
              </c:numCache>
            </c:numRef>
          </c:val>
          <c:extLst>
            <c:ext xmlns:c16="http://schemas.microsoft.com/office/drawing/2014/chart" uri="{C3380CC4-5D6E-409C-BE32-E72D297353CC}">
              <c16:uniqueId val="{00000004-9E0A-184C-B68A-0F10BA72925A}"/>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bg1"/>
                </a:solidFill>
                <a:latin typeface="Mabry Pro" panose="020D0503040002040303"/>
                <a:ea typeface="+mn-ea"/>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chemeClr val="bg1"/>
                </a:solidFill>
                <a:latin typeface="Mabry Pro" panose="020D0503040002040303"/>
                <a:ea typeface="+mn-ea"/>
                <a:cs typeface="+mn-cs"/>
              </a:defRPr>
            </a:pPr>
            <a:endParaRPr lang="en-US"/>
          </a:p>
        </c:txPr>
      </c:legendEntry>
      <c:layout>
        <c:manualLayout>
          <c:xMode val="edge"/>
          <c:yMode val="edge"/>
          <c:x val="0.64310343441372009"/>
          <c:y val="0.83730944788640504"/>
          <c:w val="0.32876500564264788"/>
          <c:h val="0.1251651707729873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bry Pro" panose="020D0503040002040303"/>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Mabry Pro" panose="020D0503040002040303"/>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612-7545-BE29-1F03D3545FC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612-7545-BE29-1F03D3545FC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612-7545-BE29-1F03D3545FCB}"/>
              </c:ext>
            </c:extLst>
          </c:dPt>
          <c:dLbls>
            <c:dLbl>
              <c:idx val="0"/>
              <c:layout>
                <c:manualLayout>
                  <c:x val="-5.7390553096439575E-2"/>
                  <c:y val="0.14984904159585102"/>
                </c:manualLayout>
              </c:layout>
              <c:showLegendKey val="0"/>
              <c:showVal val="0"/>
              <c:showCatName val="0"/>
              <c:showSerName val="0"/>
              <c:showPercent val="1"/>
              <c:showBubbleSize val="0"/>
              <c:extLst>
                <c:ext xmlns:c15="http://schemas.microsoft.com/office/drawing/2012/chart" uri="{CE6537A1-D6FC-4f65-9D91-7224C49458BB}">
                  <c15:layout>
                    <c:manualLayout>
                      <c:w val="6.5616247317549517E-2"/>
                      <c:h val="7.3249544376865913E-2"/>
                    </c:manualLayout>
                  </c15:layout>
                </c:ext>
                <c:ext xmlns:c16="http://schemas.microsoft.com/office/drawing/2014/chart" uri="{C3380CC4-5D6E-409C-BE32-E72D297353CC}">
                  <c16:uniqueId val="{00000001-8612-7545-BE29-1F03D3545FCB}"/>
                </c:ext>
              </c:extLst>
            </c:dLbl>
            <c:dLbl>
              <c:idx val="1"/>
              <c:layout>
                <c:manualLayout>
                  <c:x val="-1.4352846028803818E-2"/>
                  <c:y val="-0.2378075012941825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612-7545-BE29-1F03D3545FCB}"/>
                </c:ext>
              </c:extLst>
            </c:dLbl>
            <c:dLbl>
              <c:idx val="2"/>
              <c:layout>
                <c:manualLayout>
                  <c:x val="5.3445359141381953E-2"/>
                  <c:y val="0.14339127803766485"/>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612-7545-BE29-1F03D3545FCB}"/>
                </c:ext>
              </c:extLst>
            </c:dLbl>
            <c:spPr>
              <a:noFill/>
              <a:ln>
                <a:noFill/>
              </a:ln>
              <a:effectLst/>
            </c:spPr>
            <c:txPr>
              <a:bodyPr rot="0" spcFirstLastPara="1" vertOverflow="ellipsis" vert="horz" wrap="square" anchor="ctr" anchorCtr="1"/>
              <a:lstStyle/>
              <a:p>
                <a:pPr>
                  <a:defRPr sz="1200" b="0" i="0" u="none" strike="noStrike" kern="1200" baseline="0">
                    <a:solidFill>
                      <a:schemeClr val="bg2"/>
                    </a:solidFill>
                    <a:latin typeface="Mabry Pro" panose="020D0503040002040303"/>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Sheet1!$L$4:$L$6</c:f>
              <c:strCache>
                <c:ptCount val="3"/>
                <c:pt idx="0">
                  <c:v>&lt;21</c:v>
                </c:pt>
                <c:pt idx="1">
                  <c:v>21-25</c:v>
                </c:pt>
                <c:pt idx="2">
                  <c:v>26-30</c:v>
                </c:pt>
              </c:strCache>
            </c:strRef>
          </c:cat>
          <c:val>
            <c:numRef>
              <c:f>Sheet1!$M$4:$M$6</c:f>
              <c:numCache>
                <c:formatCode>General</c:formatCode>
                <c:ptCount val="3"/>
                <c:pt idx="0">
                  <c:v>257</c:v>
                </c:pt>
                <c:pt idx="1">
                  <c:v>2035</c:v>
                </c:pt>
                <c:pt idx="2">
                  <c:v>295</c:v>
                </c:pt>
              </c:numCache>
            </c:numRef>
          </c:val>
          <c:extLst>
            <c:ext xmlns:c16="http://schemas.microsoft.com/office/drawing/2014/chart" uri="{C3380CC4-5D6E-409C-BE32-E72D297353CC}">
              <c16:uniqueId val="{00000006-8612-7545-BE29-1F03D3545FC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1514254264146095"/>
          <c:y val="0.87108229109295188"/>
          <c:w val="0.34987706044357647"/>
          <c:h val="8.388725129831910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abry Pro" panose="020D0503040002040303"/>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Mabry Pro" panose="020D0503040002040303"/>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4" name="Footer Placeholder 3"/>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CB6C1987-43E0-0B46-9248-AD76235B2070}" type="slidenum">
              <a:rPr lang="en-US" smtClean="0"/>
              <a:pPr/>
              <a:t>‹#›</a:t>
            </a:fld>
            <a:endParaRPr lang="en-US"/>
          </a:p>
        </p:txBody>
      </p:sp>
    </p:spTree>
    <p:extLst>
      <p:ext uri="{BB962C8B-B14F-4D97-AF65-F5344CB8AC3E}">
        <p14:creationId xmlns:p14="http://schemas.microsoft.com/office/powerpoint/2010/main" val="1033309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7BFCA2F9-7649-9A44-BA44-D9DC13069505}" type="datetimeFigureOut">
              <a:rPr lang="en-US" smtClean="0"/>
              <a:pPr/>
              <a:t>7/12/2022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D6BC6D1-B3A4-9745-B15B-32EA124A170F}" type="slidenum">
              <a:rPr lang="en-US" smtClean="0"/>
              <a:pPr/>
              <a:t>‹#›</a:t>
            </a:fld>
            <a:endParaRPr lang="en-US"/>
          </a:p>
        </p:txBody>
      </p:sp>
    </p:spTree>
    <p:extLst>
      <p:ext uri="{BB962C8B-B14F-4D97-AF65-F5344CB8AC3E}">
        <p14:creationId xmlns:p14="http://schemas.microsoft.com/office/powerpoint/2010/main" val="256757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12</a:t>
            </a:fld>
            <a:endParaRPr lang="en-US"/>
          </a:p>
        </p:txBody>
      </p:sp>
    </p:spTree>
    <p:extLst>
      <p:ext uri="{BB962C8B-B14F-4D97-AF65-F5344CB8AC3E}">
        <p14:creationId xmlns:p14="http://schemas.microsoft.com/office/powerpoint/2010/main" val="737403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6BC6D1-B3A4-9745-B15B-32EA124A170F}" type="slidenum">
              <a:rPr lang="en-US" smtClean="0"/>
              <a:pPr/>
              <a:t>13</a:t>
            </a:fld>
            <a:endParaRPr lang="en-US"/>
          </a:p>
        </p:txBody>
      </p:sp>
    </p:spTree>
    <p:extLst>
      <p:ext uri="{BB962C8B-B14F-4D97-AF65-F5344CB8AC3E}">
        <p14:creationId xmlns:p14="http://schemas.microsoft.com/office/powerpoint/2010/main" val="3461611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tif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Image Overlay 1 (CUSTOMISABL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905DCF-BF92-8042-90C3-09C2D9A72AB7}"/>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p>
            <a:r>
              <a:rPr lang="en-GB"/>
              <a:t>Click icon to add picture</a:t>
            </a:r>
            <a:endParaRPr lang="en-US"/>
          </a:p>
        </p:txBody>
      </p:sp>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23325"/>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spTree>
    <p:extLst>
      <p:ext uri="{BB962C8B-B14F-4D97-AF65-F5344CB8AC3E}">
        <p14:creationId xmlns:p14="http://schemas.microsoft.com/office/powerpoint/2010/main" val="1632980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4" name="Picture 3">
            <a:extLst>
              <a:ext uri="{FF2B5EF4-FFF2-40B4-BE49-F238E27FC236}">
                <a16:creationId xmlns:a16="http://schemas.microsoft.com/office/drawing/2014/main" id="{D8A4833A-1AFC-B049-8BA7-CE18CF41384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325056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5" name="Picture 4" descr="A picture containing text, indoor, screen, electronics&#10;&#10;Description automatically generated">
            <a:extLst>
              <a:ext uri="{FF2B5EF4-FFF2-40B4-BE49-F238E27FC236}">
                <a16:creationId xmlns:a16="http://schemas.microsoft.com/office/drawing/2014/main" id="{021A1161-BAA4-E940-93AF-EA841426CF7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7434425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11" name="Picture Placeholder 2">
            <a:extLst>
              <a:ext uri="{FF2B5EF4-FFF2-40B4-BE49-F238E27FC236}">
                <a16:creationId xmlns:a16="http://schemas.microsoft.com/office/drawing/2014/main" id="{3A494323-61DC-F04C-AA1D-1AC4B0717E96}"/>
              </a:ext>
            </a:extLst>
          </p:cNvPr>
          <p:cNvSpPr>
            <a:spLocks noGrp="1"/>
          </p:cNvSpPr>
          <p:nvPr>
            <p:ph type="pic" sz="quarter" idx="15" hasCustomPrompt="1"/>
          </p:nvPr>
        </p:nvSpPr>
        <p:spPr>
          <a:xfrm>
            <a:off x="5922453" y="836876"/>
            <a:ext cx="6406561" cy="6480556"/>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a:t>Click icon to add transparent PNG</a:t>
            </a:r>
            <a:endParaRPr lang="en-US"/>
          </a:p>
        </p:txBody>
      </p:sp>
    </p:spTree>
    <p:extLst>
      <p:ext uri="{BB962C8B-B14F-4D97-AF65-F5344CB8AC3E}">
        <p14:creationId xmlns:p14="http://schemas.microsoft.com/office/powerpoint/2010/main" val="42896622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C5E6B8B3-7A8A-5647-84CC-5E3E2ED5B94A}"/>
              </a:ext>
            </a:extLst>
          </p:cNvPr>
          <p:cNvSpPr>
            <a:spLocks noGrp="1"/>
          </p:cNvSpPr>
          <p:nvPr>
            <p:ph type="pic" sz="quarter" idx="15" hasCustomPrompt="1"/>
          </p:nvPr>
        </p:nvSpPr>
        <p:spPr>
          <a:xfrm>
            <a:off x="5922453" y="836876"/>
            <a:ext cx="6406561" cy="622800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a:t>Click icon to add transparent PNG</a:t>
            </a:r>
            <a:endParaRPr lang="en-US"/>
          </a:p>
        </p:txBody>
      </p:sp>
    </p:spTree>
    <p:extLst>
      <p:ext uri="{BB962C8B-B14F-4D97-AF65-F5344CB8AC3E}">
        <p14:creationId xmlns:p14="http://schemas.microsoft.com/office/powerpoint/2010/main" val="3790721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10" name="Picture 9">
            <a:extLst>
              <a:ext uri="{FF2B5EF4-FFF2-40B4-BE49-F238E27FC236}">
                <a16:creationId xmlns:a16="http://schemas.microsoft.com/office/drawing/2014/main" id="{816B4817-87D9-D045-8B61-6B4632B1CA61}"/>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1877639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Rounded Shape with Person 4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pic>
        <p:nvPicPr>
          <p:cNvPr id="7" name="Picture 6" descr="A picture containing text, indoor, screen, electronics&#10;&#10;Description automatically generated">
            <a:extLst>
              <a:ext uri="{FF2B5EF4-FFF2-40B4-BE49-F238E27FC236}">
                <a16:creationId xmlns:a16="http://schemas.microsoft.com/office/drawing/2014/main" id="{36A21C42-88BD-0D43-A05B-9FAD7454776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1248569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7" name="Picture Placeholder 2">
            <a:extLst>
              <a:ext uri="{FF2B5EF4-FFF2-40B4-BE49-F238E27FC236}">
                <a16:creationId xmlns:a16="http://schemas.microsoft.com/office/drawing/2014/main" id="{175C7369-C6CD-1B4C-A109-9EC1C8987801}"/>
              </a:ext>
            </a:extLst>
          </p:cNvPr>
          <p:cNvSpPr>
            <a:spLocks noGrp="1"/>
          </p:cNvSpPr>
          <p:nvPr>
            <p:ph type="pic" sz="quarter" idx="15" hasCustomPrompt="1"/>
          </p:nvPr>
        </p:nvSpPr>
        <p:spPr>
          <a:xfrm>
            <a:off x="6431705" y="711553"/>
            <a:ext cx="5605696" cy="7181943"/>
          </a:xfrm>
          <a:blipFill>
            <a:blip r:embed="rId4" cstate="email">
              <a:extLst>
                <a:ext uri="{28A0092B-C50C-407E-A947-70E740481C1C}">
                  <a14:useLocalDpi xmlns:a14="http://schemas.microsoft.com/office/drawing/2010/main"/>
                </a:ext>
              </a:extLst>
            </a:blip>
            <a:stretch>
              <a:fillRect t="128"/>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a:t>Click icon to add transparent PNG</a:t>
            </a:r>
            <a:endParaRPr lang="en-US"/>
          </a:p>
        </p:txBody>
      </p:sp>
    </p:spTree>
    <p:extLst>
      <p:ext uri="{BB962C8B-B14F-4D97-AF65-F5344CB8AC3E}">
        <p14:creationId xmlns:p14="http://schemas.microsoft.com/office/powerpoint/2010/main" val="419182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
        <p:nvSpPr>
          <p:cNvPr id="9" name="Picture Placeholder 2">
            <a:extLst>
              <a:ext uri="{FF2B5EF4-FFF2-40B4-BE49-F238E27FC236}">
                <a16:creationId xmlns:a16="http://schemas.microsoft.com/office/drawing/2014/main" id="{EF52F44F-302D-C641-B7AD-49C916B3236A}"/>
              </a:ext>
            </a:extLst>
          </p:cNvPr>
          <p:cNvSpPr>
            <a:spLocks noGrp="1"/>
          </p:cNvSpPr>
          <p:nvPr>
            <p:ph type="pic" sz="quarter" idx="15" hasCustomPrompt="1"/>
          </p:nvPr>
        </p:nvSpPr>
        <p:spPr>
          <a:xfrm>
            <a:off x="5447928" y="681738"/>
            <a:ext cx="7414382" cy="7207731"/>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chemeClr val="bg1">
                    <a:alpha val="27000"/>
                  </a:schemeClr>
                </a:solidFill>
                <a:effectLst>
                  <a:reflection stA="0" endPos="65000" dist="50800" dir="5400000" sy="-100000" algn="bl" rotWithShape="0"/>
                </a:effectLst>
              </a:defRPr>
            </a:lvl1pPr>
          </a:lstStyle>
          <a:p>
            <a:r>
              <a:rPr lang="en-GB"/>
              <a:t>Click icon to add transparent PNG</a:t>
            </a:r>
            <a:endParaRPr lang="en-US"/>
          </a:p>
        </p:txBody>
      </p:sp>
    </p:spTree>
    <p:extLst>
      <p:ext uri="{BB962C8B-B14F-4D97-AF65-F5344CB8AC3E}">
        <p14:creationId xmlns:p14="http://schemas.microsoft.com/office/powerpoint/2010/main" val="1789828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pic>
        <p:nvPicPr>
          <p:cNvPr id="7" name="Picture 6">
            <a:extLst>
              <a:ext uri="{FF2B5EF4-FFF2-40B4-BE49-F238E27FC236}">
                <a16:creationId xmlns:a16="http://schemas.microsoft.com/office/drawing/2014/main" id="{3A4212C0-A1DA-3043-913C-0C2C0BEED4F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t="-2195"/>
          <a:stretch/>
        </p:blipFill>
        <p:spPr>
          <a:xfrm>
            <a:off x="3143673" y="692871"/>
            <a:ext cx="9599711" cy="6552554"/>
          </a:xfrm>
          <a:prstGeom prst="rect">
            <a:avLst/>
          </a:prstGeom>
        </p:spPr>
      </p:pic>
    </p:spTree>
    <p:extLst>
      <p:ext uri="{BB962C8B-B14F-4D97-AF65-F5344CB8AC3E}">
        <p14:creationId xmlns:p14="http://schemas.microsoft.com/office/powerpoint/2010/main" val="5257307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pic>
        <p:nvPicPr>
          <p:cNvPr id="9" name="Picture 8" descr="A picture containing text, indoor, screen, electronics&#10;&#10;Description automatically generated">
            <a:extLst>
              <a:ext uri="{FF2B5EF4-FFF2-40B4-BE49-F238E27FC236}">
                <a16:creationId xmlns:a16="http://schemas.microsoft.com/office/drawing/2014/main" id="{A4DC707C-B6BB-764D-8F45-2A5ADDD3BCF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215681" y="1700808"/>
            <a:ext cx="9289032" cy="5472608"/>
          </a:xfrm>
          <a:prstGeom prst="rect">
            <a:avLst/>
          </a:prstGeom>
        </p:spPr>
      </p:pic>
    </p:spTree>
    <p:extLst>
      <p:ext uri="{BB962C8B-B14F-4D97-AF65-F5344CB8AC3E}">
        <p14:creationId xmlns:p14="http://schemas.microsoft.com/office/powerpoint/2010/main" val="143651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ull Image Overlay 1 (CUSTOMISABLE)">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indoor, person&#10;&#10;Description automatically generated">
            <a:extLst>
              <a:ext uri="{FF2B5EF4-FFF2-40B4-BE49-F238E27FC236}">
                <a16:creationId xmlns:a16="http://schemas.microsoft.com/office/drawing/2014/main" id="{2EF462A2-A790-6B41-973A-EE7CB57797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85384"/>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spTree>
    <p:extLst>
      <p:ext uri="{BB962C8B-B14F-4D97-AF65-F5344CB8AC3E}">
        <p14:creationId xmlns:p14="http://schemas.microsoft.com/office/powerpoint/2010/main" val="10725675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solidFill>
              </a:defRPr>
            </a:lvl1pPr>
          </a:lstStyle>
          <a:p>
            <a:r>
              <a:rPr lang="en-GB"/>
              <a:t>Click icon to add picture</a:t>
            </a:r>
            <a:endParaRPr lang="en-US"/>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402734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alpha val="45000"/>
                  </a:schemeClr>
                </a:solidFill>
              </a:defRPr>
            </a:lvl1pPr>
          </a:lstStyle>
          <a:p>
            <a:r>
              <a:rPr lang="en-GB"/>
              <a:t>Click icon to add picture</a:t>
            </a:r>
            <a:endParaRPr lang="en-US"/>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2384473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Full image overlay - Image 1">
    <p:bg>
      <p:bgPr>
        <a:solidFill>
          <a:schemeClr val="bg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7E04DD0E-E964-A940-8107-B07F6F7AD3FE}"/>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alpha val="45000"/>
                  </a:schemeClr>
                </a:solidFill>
              </a:defRPr>
            </a:lvl1pPr>
          </a:lstStyle>
          <a:p>
            <a:r>
              <a:rPr lang="en-GB"/>
              <a:t>Click icon to add picture</a:t>
            </a:r>
            <a:endParaRPr lang="en-US"/>
          </a:p>
        </p:txBody>
      </p:sp>
      <p:pic>
        <p:nvPicPr>
          <p:cNvPr id="11" name="Picture 10">
            <a:extLst>
              <a:ext uri="{FF2B5EF4-FFF2-40B4-BE49-F238E27FC236}">
                <a16:creationId xmlns:a16="http://schemas.microsoft.com/office/drawing/2014/main" id="{62F779AD-46F0-DA4F-B275-8DB22750264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Tree>
    <p:extLst>
      <p:ext uri="{BB962C8B-B14F-4D97-AF65-F5344CB8AC3E}">
        <p14:creationId xmlns:p14="http://schemas.microsoft.com/office/powerpoint/2010/main" val="3072924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Quote</a:t>
            </a:r>
          </a:p>
          <a:p>
            <a:pPr lvl="0"/>
            <a:r>
              <a:rPr lang="en-GB"/>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36087928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Quote</a:t>
            </a:r>
          </a:p>
          <a:p>
            <a:pPr lvl="0"/>
            <a:r>
              <a:rPr lang="en-GB"/>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3473550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Quote</a:t>
            </a:r>
          </a:p>
          <a:p>
            <a:pPr lvl="0"/>
            <a:r>
              <a:rPr lang="en-GB"/>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253586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Quote</a:t>
            </a:r>
          </a:p>
          <a:p>
            <a:pPr lvl="0"/>
            <a:r>
              <a:rPr lang="en-GB"/>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spTree>
    <p:extLst>
      <p:ext uri="{BB962C8B-B14F-4D97-AF65-F5344CB8AC3E}">
        <p14:creationId xmlns:p14="http://schemas.microsoft.com/office/powerpoint/2010/main" val="86308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Quote</a:t>
            </a:r>
          </a:p>
          <a:p>
            <a:pPr lvl="0"/>
            <a:r>
              <a:rPr lang="en-GB"/>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Tree>
    <p:extLst>
      <p:ext uri="{BB962C8B-B14F-4D97-AF65-F5344CB8AC3E}">
        <p14:creationId xmlns:p14="http://schemas.microsoft.com/office/powerpoint/2010/main" val="2166844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Quote</a:t>
            </a:r>
          </a:p>
          <a:p>
            <a:pPr lvl="0"/>
            <a:r>
              <a:rPr lang="en-GB"/>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Tree>
    <p:extLst>
      <p:ext uri="{BB962C8B-B14F-4D97-AF65-F5344CB8AC3E}">
        <p14:creationId xmlns:p14="http://schemas.microsoft.com/office/powerpoint/2010/main" val="13401846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Rounded Shape with Person 1  (CUSTOMISABLE)">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96400" y="5921972"/>
            <a:ext cx="1944212" cy="486053"/>
          </a:xfrm>
          <a:prstGeom prst="rect">
            <a:avLst/>
          </a:prstGeom>
        </p:spPr>
      </p:pic>
      <p:sp>
        <p:nvSpPr>
          <p:cNvPr id="10" name="Rounded Rectangle 9">
            <a:extLst>
              <a:ext uri="{FF2B5EF4-FFF2-40B4-BE49-F238E27FC236}">
                <a16:creationId xmlns:a16="http://schemas.microsoft.com/office/drawing/2014/main" id="{4C4EFA29-3E52-7743-9D55-B75BE5E1021E}"/>
              </a:ext>
            </a:extLst>
          </p:cNvPr>
          <p:cNvSpPr/>
          <p:nvPr userDrawn="1"/>
        </p:nvSpPr>
        <p:spPr>
          <a:xfrm>
            <a:off x="551388" y="476672"/>
            <a:ext cx="8208908" cy="5924128"/>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911424" y="1864602"/>
            <a:ext cx="7344816" cy="3148574"/>
          </a:xfrm>
        </p:spPr>
        <p:txBody>
          <a:bodyPr lIns="720000" tIns="0" rIns="0" bIns="0">
            <a:noAutofit/>
          </a:bodyPr>
          <a:lstStyle>
            <a:lvl1pPr algn="l">
              <a:lnSpc>
                <a:spcPct val="100000"/>
              </a:lnSpc>
              <a:defRPr sz="30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Quote</a:t>
            </a:r>
          </a:p>
          <a:p>
            <a:pPr lvl="0"/>
            <a:r>
              <a:rPr lang="en-GB"/>
              <a:t>Main Text </a:t>
            </a:r>
          </a:p>
        </p:txBody>
      </p:sp>
      <p:sp>
        <p:nvSpPr>
          <p:cNvPr id="11" name="Text Placeholder 8">
            <a:extLst>
              <a:ext uri="{FF2B5EF4-FFF2-40B4-BE49-F238E27FC236}">
                <a16:creationId xmlns:a16="http://schemas.microsoft.com/office/drawing/2014/main" id="{78AD37F1-2DD5-D148-9F32-2EB5E2C77888}"/>
              </a:ext>
            </a:extLst>
          </p:cNvPr>
          <p:cNvSpPr>
            <a:spLocks noGrp="1"/>
          </p:cNvSpPr>
          <p:nvPr>
            <p:ph type="body" sz="quarter" idx="16" hasCustomPrompt="1"/>
          </p:nvPr>
        </p:nvSpPr>
        <p:spPr>
          <a:xfrm>
            <a:off x="900548" y="5329685"/>
            <a:ext cx="6096000" cy="251535"/>
          </a:xfrm>
        </p:spPr>
        <p:txBody>
          <a:bodyPr lIns="720000" tIns="0" rIns="0" bIns="0">
            <a:normAutofit/>
          </a:bodyPr>
          <a:lstStyle>
            <a:lvl1pPr algn="l">
              <a:lnSpc>
                <a:spcPts val="1800"/>
              </a:lnSpc>
              <a:defRPr sz="12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Name </a:t>
            </a:r>
          </a:p>
        </p:txBody>
      </p:sp>
      <p:sp>
        <p:nvSpPr>
          <p:cNvPr id="12" name="Text Placeholder 8">
            <a:extLst>
              <a:ext uri="{FF2B5EF4-FFF2-40B4-BE49-F238E27FC236}">
                <a16:creationId xmlns:a16="http://schemas.microsoft.com/office/drawing/2014/main" id="{DBD4F1DE-F6F0-6840-97AF-594E83AE6A63}"/>
              </a:ext>
            </a:extLst>
          </p:cNvPr>
          <p:cNvSpPr>
            <a:spLocks noGrp="1"/>
          </p:cNvSpPr>
          <p:nvPr>
            <p:ph type="body" sz="quarter" idx="17" hasCustomPrompt="1"/>
          </p:nvPr>
        </p:nvSpPr>
        <p:spPr>
          <a:xfrm>
            <a:off x="900548" y="5581220"/>
            <a:ext cx="6096000" cy="251535"/>
          </a:xfrm>
        </p:spPr>
        <p:txBody>
          <a:bodyPr lIns="720000" tIns="0" rIns="0" bIns="0">
            <a:normAutofit/>
          </a:bodyPr>
          <a:lstStyle>
            <a:lvl1pPr algn="l">
              <a:lnSpc>
                <a:spcPts val="1800"/>
              </a:lnSpc>
              <a:defRPr sz="1200" b="0"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Text – Position </a:t>
            </a:r>
          </a:p>
        </p:txBody>
      </p:sp>
      <p:pic>
        <p:nvPicPr>
          <p:cNvPr id="13" name="Picture 12">
            <a:extLst>
              <a:ext uri="{FF2B5EF4-FFF2-40B4-BE49-F238E27FC236}">
                <a16:creationId xmlns:a16="http://schemas.microsoft.com/office/drawing/2014/main" id="{8C72D1D2-5ECE-124D-ACDB-58CAAC118CFA}"/>
              </a:ext>
            </a:extLst>
          </p:cNvPr>
          <p:cNvPicPr>
            <a:picLocks noChangeAspect="1"/>
          </p:cNvPicPr>
          <p:nvPr userDrawn="1"/>
        </p:nvPicPr>
        <p:blipFill>
          <a:blip r:embed="rId3"/>
          <a:stretch>
            <a:fillRect/>
          </a:stretch>
        </p:blipFill>
        <p:spPr>
          <a:xfrm>
            <a:off x="1631504" y="960659"/>
            <a:ext cx="720080" cy="587434"/>
          </a:xfrm>
          <a:prstGeom prst="rect">
            <a:avLst/>
          </a:prstGeom>
        </p:spPr>
      </p:pic>
      <p:pic>
        <p:nvPicPr>
          <p:cNvPr id="9" name="Picture 8">
            <a:extLst>
              <a:ext uri="{FF2B5EF4-FFF2-40B4-BE49-F238E27FC236}">
                <a16:creationId xmlns:a16="http://schemas.microsoft.com/office/drawing/2014/main" id="{BDE320FF-11DE-1C42-B72F-8813FD4C53C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9696400" y="5921972"/>
            <a:ext cx="1944216" cy="486053"/>
          </a:xfrm>
          <a:prstGeom prst="rect">
            <a:avLst/>
          </a:prstGeom>
        </p:spPr>
      </p:pic>
    </p:spTree>
    <p:extLst>
      <p:ext uri="{BB962C8B-B14F-4D97-AF65-F5344CB8AC3E}">
        <p14:creationId xmlns:p14="http://schemas.microsoft.com/office/powerpoint/2010/main" val="1128359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Full Image Overlay 1 (CUSTOMISABL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person, person, indoor&#10;&#10;Description automatically generated">
            <a:extLst>
              <a:ext uri="{FF2B5EF4-FFF2-40B4-BE49-F238E27FC236}">
                <a16:creationId xmlns:a16="http://schemas.microsoft.com/office/drawing/2014/main" id="{5ECC68DC-F6AE-7849-8345-26821DFD28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058"/>
            <a:ext cx="12181385" cy="6858000"/>
          </a:xfrm>
          <a:prstGeom prst="rect">
            <a:avLst/>
          </a:prstGeom>
        </p:spPr>
      </p:pic>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spTree>
    <p:extLst>
      <p:ext uri="{BB962C8B-B14F-4D97-AF65-F5344CB8AC3E}">
        <p14:creationId xmlns:p14="http://schemas.microsoft.com/office/powerpoint/2010/main" val="1817560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Pullouts - 1">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FBD6321-82FD-0B4C-B577-4CE48A7BD615}"/>
              </a:ext>
            </a:extLst>
          </p:cNvPr>
          <p:cNvSpPr>
            <a:spLocks noGrp="1"/>
          </p:cNvSpPr>
          <p:nvPr>
            <p:ph type="title"/>
          </p:nvPr>
        </p:nvSpPr>
        <p:spPr/>
        <p:txBody>
          <a:bodyPr/>
          <a:lstStyle/>
          <a:p>
            <a:r>
              <a:rPr lang="en-GB"/>
              <a:t>Click to edit Master title style</a:t>
            </a:r>
            <a:endParaRPr lang="en-US"/>
          </a:p>
        </p:txBody>
      </p:sp>
      <p:sp>
        <p:nvSpPr>
          <p:cNvPr id="27" name="Rounded Rectangle 26">
            <a:extLst>
              <a:ext uri="{FF2B5EF4-FFF2-40B4-BE49-F238E27FC236}">
                <a16:creationId xmlns:a16="http://schemas.microsoft.com/office/drawing/2014/main" id="{9F0685BF-FFED-B244-AA5A-11556A4301B4}"/>
              </a:ext>
            </a:extLst>
          </p:cNvPr>
          <p:cNvSpPr/>
          <p:nvPr userDrawn="1"/>
        </p:nvSpPr>
        <p:spPr>
          <a:xfrm>
            <a:off x="8225397" y="1736812"/>
            <a:ext cx="3445803" cy="3780420"/>
          </a:xfrm>
          <a:prstGeom prst="round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
            <a:extLst>
              <a:ext uri="{FF2B5EF4-FFF2-40B4-BE49-F238E27FC236}">
                <a16:creationId xmlns:a16="http://schemas.microsoft.com/office/drawing/2014/main" id="{B7AC374B-7053-8B4C-91D3-7B58007970ED}"/>
              </a:ext>
            </a:extLst>
          </p:cNvPr>
          <p:cNvSpPr>
            <a:spLocks noGrp="1"/>
          </p:cNvSpPr>
          <p:nvPr>
            <p:ph type="body" sz="quarter" idx="15"/>
          </p:nvPr>
        </p:nvSpPr>
        <p:spPr>
          <a:xfrm>
            <a:off x="8521614" y="2126330"/>
            <a:ext cx="2811670" cy="402570"/>
          </a:xfrm>
        </p:spPr>
        <p:txBody>
          <a:bodyPr lIns="0" rIns="0">
            <a:normAutofit/>
          </a:bodyPr>
          <a:lstStyle>
            <a:lvl1pPr algn="ctr">
              <a:defRPr sz="1700" b="1">
                <a:solidFill>
                  <a:srgbClr val="FFFFFF"/>
                </a:solidFill>
              </a:defRPr>
            </a:lvl1pPr>
          </a:lstStyle>
          <a:p>
            <a:pPr lvl="0"/>
            <a:r>
              <a:rPr lang="en-GB"/>
              <a:t>Click to edit Master text</a:t>
            </a:r>
          </a:p>
        </p:txBody>
      </p:sp>
      <p:sp>
        <p:nvSpPr>
          <p:cNvPr id="28" name="Text Placeholder 2">
            <a:extLst>
              <a:ext uri="{FF2B5EF4-FFF2-40B4-BE49-F238E27FC236}">
                <a16:creationId xmlns:a16="http://schemas.microsoft.com/office/drawing/2014/main" id="{489DF3FD-64C3-2740-9DAE-1B44FBB0BB25}"/>
              </a:ext>
            </a:extLst>
          </p:cNvPr>
          <p:cNvSpPr>
            <a:spLocks noGrp="1"/>
          </p:cNvSpPr>
          <p:nvPr>
            <p:ph type="body" sz="quarter" idx="16"/>
          </p:nvPr>
        </p:nvSpPr>
        <p:spPr>
          <a:xfrm>
            <a:off x="8521614" y="2670340"/>
            <a:ext cx="2811670" cy="2414844"/>
          </a:xfrm>
        </p:spPr>
        <p:txBody>
          <a:bodyPr lIns="0" rIns="0">
            <a:normAutofit/>
          </a:bodyPr>
          <a:lstStyle>
            <a:lvl1pPr algn="ctr">
              <a:defRPr sz="1700" b="0">
                <a:solidFill>
                  <a:srgbClr val="FFFFFF"/>
                </a:solidFill>
              </a:defRPr>
            </a:lvl1pPr>
          </a:lstStyle>
          <a:p>
            <a:pPr lvl="0"/>
            <a:r>
              <a:rPr lang="en-GB"/>
              <a:t>Click to edit Master text</a:t>
            </a:r>
          </a:p>
        </p:txBody>
      </p:sp>
      <p:sp>
        <p:nvSpPr>
          <p:cNvPr id="29" name="Rounded Rectangle 28">
            <a:extLst>
              <a:ext uri="{FF2B5EF4-FFF2-40B4-BE49-F238E27FC236}">
                <a16:creationId xmlns:a16="http://schemas.microsoft.com/office/drawing/2014/main" id="{C4E3A0AF-6390-D34C-AECB-DB2C985F03DE}"/>
              </a:ext>
            </a:extLst>
          </p:cNvPr>
          <p:cNvSpPr/>
          <p:nvPr userDrawn="1"/>
        </p:nvSpPr>
        <p:spPr>
          <a:xfrm>
            <a:off x="4371028" y="1736812"/>
            <a:ext cx="3445803" cy="3780420"/>
          </a:xfrm>
          <a:prstGeom prst="round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
            <a:extLst>
              <a:ext uri="{FF2B5EF4-FFF2-40B4-BE49-F238E27FC236}">
                <a16:creationId xmlns:a16="http://schemas.microsoft.com/office/drawing/2014/main" id="{2CA4559C-E17B-1A46-9124-007AAB213A0D}"/>
              </a:ext>
            </a:extLst>
          </p:cNvPr>
          <p:cNvSpPr>
            <a:spLocks noGrp="1"/>
          </p:cNvSpPr>
          <p:nvPr>
            <p:ph type="body" sz="quarter" idx="17"/>
          </p:nvPr>
        </p:nvSpPr>
        <p:spPr>
          <a:xfrm>
            <a:off x="4667245" y="2126330"/>
            <a:ext cx="2811670" cy="402570"/>
          </a:xfrm>
        </p:spPr>
        <p:txBody>
          <a:bodyPr lIns="0" rIns="0">
            <a:normAutofit/>
          </a:bodyPr>
          <a:lstStyle>
            <a:lvl1pPr algn="ctr">
              <a:defRPr sz="1700" b="1">
                <a:solidFill>
                  <a:srgbClr val="0E107A"/>
                </a:solidFill>
              </a:defRPr>
            </a:lvl1pPr>
          </a:lstStyle>
          <a:p>
            <a:pPr lvl="0"/>
            <a:r>
              <a:rPr lang="en-GB"/>
              <a:t>Click to edit Master text</a:t>
            </a:r>
          </a:p>
        </p:txBody>
      </p:sp>
      <p:sp>
        <p:nvSpPr>
          <p:cNvPr id="31" name="Text Placeholder 2">
            <a:extLst>
              <a:ext uri="{FF2B5EF4-FFF2-40B4-BE49-F238E27FC236}">
                <a16:creationId xmlns:a16="http://schemas.microsoft.com/office/drawing/2014/main" id="{43C56B30-2B56-774C-896C-6BFCFEDA2FFA}"/>
              </a:ext>
            </a:extLst>
          </p:cNvPr>
          <p:cNvSpPr>
            <a:spLocks noGrp="1"/>
          </p:cNvSpPr>
          <p:nvPr>
            <p:ph type="body" sz="quarter" idx="18"/>
          </p:nvPr>
        </p:nvSpPr>
        <p:spPr>
          <a:xfrm>
            <a:off x="4667245" y="2670340"/>
            <a:ext cx="2811670" cy="2414844"/>
          </a:xfrm>
        </p:spPr>
        <p:txBody>
          <a:bodyPr lIns="0" rIns="0">
            <a:normAutofit/>
          </a:bodyPr>
          <a:lstStyle>
            <a:lvl1pPr algn="ctr">
              <a:defRPr sz="1700" b="0">
                <a:solidFill>
                  <a:srgbClr val="0E107A"/>
                </a:solidFill>
              </a:defRPr>
            </a:lvl1pPr>
          </a:lstStyle>
          <a:p>
            <a:pPr lvl="0"/>
            <a:r>
              <a:rPr lang="en-GB"/>
              <a:t>Click to edit Master text</a:t>
            </a:r>
          </a:p>
        </p:txBody>
      </p:sp>
      <p:sp>
        <p:nvSpPr>
          <p:cNvPr id="32" name="Rounded Rectangle 31">
            <a:extLst>
              <a:ext uri="{FF2B5EF4-FFF2-40B4-BE49-F238E27FC236}">
                <a16:creationId xmlns:a16="http://schemas.microsoft.com/office/drawing/2014/main" id="{F3FA48C6-0438-7548-829B-E368AFB24483}"/>
              </a:ext>
            </a:extLst>
          </p:cNvPr>
          <p:cNvSpPr/>
          <p:nvPr userDrawn="1"/>
        </p:nvSpPr>
        <p:spPr>
          <a:xfrm>
            <a:off x="551383" y="1736812"/>
            <a:ext cx="3445803" cy="3780420"/>
          </a:xfrm>
          <a:prstGeom prst="round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2">
            <a:extLst>
              <a:ext uri="{FF2B5EF4-FFF2-40B4-BE49-F238E27FC236}">
                <a16:creationId xmlns:a16="http://schemas.microsoft.com/office/drawing/2014/main" id="{AD33F35C-6ADD-3249-A25B-D7AD4A994E48}"/>
              </a:ext>
            </a:extLst>
          </p:cNvPr>
          <p:cNvSpPr>
            <a:spLocks noGrp="1"/>
          </p:cNvSpPr>
          <p:nvPr>
            <p:ph type="body" sz="quarter" idx="19"/>
          </p:nvPr>
        </p:nvSpPr>
        <p:spPr>
          <a:xfrm>
            <a:off x="847600" y="2126330"/>
            <a:ext cx="2811670" cy="402570"/>
          </a:xfrm>
        </p:spPr>
        <p:txBody>
          <a:bodyPr lIns="0" rIns="0">
            <a:normAutofit/>
          </a:bodyPr>
          <a:lstStyle>
            <a:lvl1pPr algn="ctr">
              <a:defRPr sz="1700" b="1">
                <a:solidFill>
                  <a:srgbClr val="FFFFFF"/>
                </a:solidFill>
              </a:defRPr>
            </a:lvl1pPr>
          </a:lstStyle>
          <a:p>
            <a:pPr lvl="0"/>
            <a:r>
              <a:rPr lang="en-GB"/>
              <a:t>Click to edit Master text</a:t>
            </a:r>
          </a:p>
        </p:txBody>
      </p:sp>
      <p:sp>
        <p:nvSpPr>
          <p:cNvPr id="34" name="Text Placeholder 2">
            <a:extLst>
              <a:ext uri="{FF2B5EF4-FFF2-40B4-BE49-F238E27FC236}">
                <a16:creationId xmlns:a16="http://schemas.microsoft.com/office/drawing/2014/main" id="{9ADD44AE-D7A8-FF4D-9611-232CD731DA01}"/>
              </a:ext>
            </a:extLst>
          </p:cNvPr>
          <p:cNvSpPr>
            <a:spLocks noGrp="1"/>
          </p:cNvSpPr>
          <p:nvPr>
            <p:ph type="body" sz="quarter" idx="20"/>
          </p:nvPr>
        </p:nvSpPr>
        <p:spPr>
          <a:xfrm>
            <a:off x="847600" y="2670340"/>
            <a:ext cx="2811670" cy="2414844"/>
          </a:xfrm>
        </p:spPr>
        <p:txBody>
          <a:bodyPr lIns="0" rIns="0">
            <a:normAutofit/>
          </a:bodyPr>
          <a:lstStyle>
            <a:lvl1pPr algn="ctr">
              <a:defRPr sz="1700" b="0">
                <a:solidFill>
                  <a:srgbClr val="FFFFFF"/>
                </a:solidFill>
              </a:defRPr>
            </a:lvl1pPr>
          </a:lstStyle>
          <a:p>
            <a:pPr lvl="0"/>
            <a:r>
              <a:rPr lang="en-GB"/>
              <a:t>Click to edit Master text</a:t>
            </a:r>
          </a:p>
        </p:txBody>
      </p:sp>
      <p:sp>
        <p:nvSpPr>
          <p:cNvPr id="15" name="Footer Placeholder 2">
            <a:extLst>
              <a:ext uri="{FF2B5EF4-FFF2-40B4-BE49-F238E27FC236}">
                <a16:creationId xmlns:a16="http://schemas.microsoft.com/office/drawing/2014/main" id="{90F865D8-87A6-2E4A-867E-6718C0A2E40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16" name="Slide Number Placeholder 6">
            <a:extLst>
              <a:ext uri="{FF2B5EF4-FFF2-40B4-BE49-F238E27FC236}">
                <a16:creationId xmlns:a16="http://schemas.microsoft.com/office/drawing/2014/main" id="{54837D11-A794-6E46-B707-C537869479AC}"/>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8" name="Picture 17">
            <a:extLst>
              <a:ext uri="{FF2B5EF4-FFF2-40B4-BE49-F238E27FC236}">
                <a16:creationId xmlns:a16="http://schemas.microsoft.com/office/drawing/2014/main" id="{C581568A-0C83-BA49-8978-D56B67082B9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763392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Pullouts - 1">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7FBD6321-82FD-0B4C-B577-4CE48A7BD615}"/>
              </a:ext>
            </a:extLst>
          </p:cNvPr>
          <p:cNvSpPr>
            <a:spLocks noGrp="1"/>
          </p:cNvSpPr>
          <p:nvPr>
            <p:ph type="title"/>
          </p:nvPr>
        </p:nvSpPr>
        <p:spPr/>
        <p:txBody>
          <a:bodyPr/>
          <a:lstStyle/>
          <a:p>
            <a:r>
              <a:rPr lang="en-GB"/>
              <a:t>Click to edit Master title style</a:t>
            </a:r>
            <a:endParaRPr lang="en-US"/>
          </a:p>
        </p:txBody>
      </p:sp>
      <p:pic>
        <p:nvPicPr>
          <p:cNvPr id="3" name="Picture 2" descr="Shape, rectangle&#10;&#10;Description automatically generated">
            <a:extLst>
              <a:ext uri="{FF2B5EF4-FFF2-40B4-BE49-F238E27FC236}">
                <a16:creationId xmlns:a16="http://schemas.microsoft.com/office/drawing/2014/main" id="{F2007072-EA1B-8F44-A172-2D32BF13489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7368" y="1772816"/>
            <a:ext cx="3771999" cy="3672408"/>
          </a:xfrm>
          <a:prstGeom prst="rect">
            <a:avLst/>
          </a:prstGeom>
        </p:spPr>
      </p:pic>
      <p:pic>
        <p:nvPicPr>
          <p:cNvPr id="39" name="Picture 38" descr="Shape, rectangle&#10;&#10;Description automatically generated">
            <a:extLst>
              <a:ext uri="{FF2B5EF4-FFF2-40B4-BE49-F238E27FC236}">
                <a16:creationId xmlns:a16="http://schemas.microsoft.com/office/drawing/2014/main" id="{BEB3F2C0-BE48-2147-804D-DBD854D4346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23868" y="1772816"/>
            <a:ext cx="3771999" cy="3672408"/>
          </a:xfrm>
          <a:prstGeom prst="rect">
            <a:avLst/>
          </a:prstGeom>
        </p:spPr>
      </p:pic>
      <p:pic>
        <p:nvPicPr>
          <p:cNvPr id="40" name="Picture 39" descr="Shape, rectangle&#10;&#10;Description automatically generated">
            <a:extLst>
              <a:ext uri="{FF2B5EF4-FFF2-40B4-BE49-F238E27FC236}">
                <a16:creationId xmlns:a16="http://schemas.microsoft.com/office/drawing/2014/main" id="{12969B46-D9F2-914C-AAC0-E1FABC280ED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012633" y="1772816"/>
            <a:ext cx="3771999" cy="3672408"/>
          </a:xfrm>
          <a:prstGeom prst="rect">
            <a:avLst/>
          </a:prstGeom>
        </p:spPr>
      </p:pic>
      <p:sp>
        <p:nvSpPr>
          <p:cNvPr id="41" name="Text Placeholder 2">
            <a:extLst>
              <a:ext uri="{FF2B5EF4-FFF2-40B4-BE49-F238E27FC236}">
                <a16:creationId xmlns:a16="http://schemas.microsoft.com/office/drawing/2014/main" id="{C91404D9-7A82-F24C-8551-15656B230657}"/>
              </a:ext>
            </a:extLst>
          </p:cNvPr>
          <p:cNvSpPr>
            <a:spLocks noGrp="1"/>
          </p:cNvSpPr>
          <p:nvPr>
            <p:ph type="body" sz="quarter" idx="17"/>
          </p:nvPr>
        </p:nvSpPr>
        <p:spPr>
          <a:xfrm>
            <a:off x="911424" y="2564904"/>
            <a:ext cx="2811670" cy="402570"/>
          </a:xfrm>
        </p:spPr>
        <p:txBody>
          <a:bodyPr lIns="0" rIns="0">
            <a:normAutofit/>
          </a:bodyPr>
          <a:lstStyle>
            <a:lvl1pPr algn="ctr">
              <a:defRPr sz="1700" b="1">
                <a:solidFill>
                  <a:srgbClr val="0E107A"/>
                </a:solidFill>
              </a:defRPr>
            </a:lvl1pPr>
          </a:lstStyle>
          <a:p>
            <a:pPr lvl="0"/>
            <a:r>
              <a:rPr lang="en-GB"/>
              <a:t>Click to edit Master text</a:t>
            </a:r>
          </a:p>
        </p:txBody>
      </p:sp>
      <p:sp>
        <p:nvSpPr>
          <p:cNvPr id="42" name="Text Placeholder 2">
            <a:extLst>
              <a:ext uri="{FF2B5EF4-FFF2-40B4-BE49-F238E27FC236}">
                <a16:creationId xmlns:a16="http://schemas.microsoft.com/office/drawing/2014/main" id="{B9D46B15-2D3B-B146-B1A5-9B8FDB9CD943}"/>
              </a:ext>
            </a:extLst>
          </p:cNvPr>
          <p:cNvSpPr>
            <a:spLocks noGrp="1"/>
          </p:cNvSpPr>
          <p:nvPr>
            <p:ph type="body" sz="quarter" idx="18"/>
          </p:nvPr>
        </p:nvSpPr>
        <p:spPr>
          <a:xfrm>
            <a:off x="911424" y="3108914"/>
            <a:ext cx="2811670" cy="1328198"/>
          </a:xfrm>
        </p:spPr>
        <p:txBody>
          <a:bodyPr lIns="0" rIns="0">
            <a:normAutofit/>
          </a:bodyPr>
          <a:lstStyle>
            <a:lvl1pPr algn="ctr">
              <a:defRPr sz="1700" b="0">
                <a:solidFill>
                  <a:srgbClr val="0E107A"/>
                </a:solidFill>
              </a:defRPr>
            </a:lvl1pPr>
          </a:lstStyle>
          <a:p>
            <a:pPr lvl="0"/>
            <a:r>
              <a:rPr lang="en-GB"/>
              <a:t>Click to edit Master text</a:t>
            </a:r>
          </a:p>
        </p:txBody>
      </p:sp>
      <p:sp>
        <p:nvSpPr>
          <p:cNvPr id="43" name="Text Placeholder 2">
            <a:extLst>
              <a:ext uri="{FF2B5EF4-FFF2-40B4-BE49-F238E27FC236}">
                <a16:creationId xmlns:a16="http://schemas.microsoft.com/office/drawing/2014/main" id="{50E86676-1D5B-1D4D-B366-55A41707EF5C}"/>
              </a:ext>
            </a:extLst>
          </p:cNvPr>
          <p:cNvSpPr>
            <a:spLocks noGrp="1"/>
          </p:cNvSpPr>
          <p:nvPr>
            <p:ph type="body" sz="quarter" idx="19"/>
          </p:nvPr>
        </p:nvSpPr>
        <p:spPr>
          <a:xfrm>
            <a:off x="4684771" y="2564904"/>
            <a:ext cx="2811670" cy="402570"/>
          </a:xfrm>
        </p:spPr>
        <p:txBody>
          <a:bodyPr lIns="0" rIns="0">
            <a:normAutofit/>
          </a:bodyPr>
          <a:lstStyle>
            <a:lvl1pPr algn="ctr">
              <a:defRPr sz="1700" b="1">
                <a:solidFill>
                  <a:srgbClr val="0E107A"/>
                </a:solidFill>
              </a:defRPr>
            </a:lvl1pPr>
          </a:lstStyle>
          <a:p>
            <a:pPr lvl="0"/>
            <a:r>
              <a:rPr lang="en-GB"/>
              <a:t>Click to edit Master text</a:t>
            </a:r>
          </a:p>
        </p:txBody>
      </p:sp>
      <p:sp>
        <p:nvSpPr>
          <p:cNvPr id="44" name="Text Placeholder 2">
            <a:extLst>
              <a:ext uri="{FF2B5EF4-FFF2-40B4-BE49-F238E27FC236}">
                <a16:creationId xmlns:a16="http://schemas.microsoft.com/office/drawing/2014/main" id="{A17CF7EE-2178-FA4A-85EC-EA95721B463C}"/>
              </a:ext>
            </a:extLst>
          </p:cNvPr>
          <p:cNvSpPr>
            <a:spLocks noGrp="1"/>
          </p:cNvSpPr>
          <p:nvPr>
            <p:ph type="body" sz="quarter" idx="20"/>
          </p:nvPr>
        </p:nvSpPr>
        <p:spPr>
          <a:xfrm>
            <a:off x="4684771" y="3108914"/>
            <a:ext cx="2811670" cy="1328198"/>
          </a:xfrm>
        </p:spPr>
        <p:txBody>
          <a:bodyPr lIns="0" rIns="0">
            <a:normAutofit/>
          </a:bodyPr>
          <a:lstStyle>
            <a:lvl1pPr algn="ctr">
              <a:defRPr sz="1700" b="0">
                <a:solidFill>
                  <a:srgbClr val="0E107A"/>
                </a:solidFill>
              </a:defRPr>
            </a:lvl1pPr>
          </a:lstStyle>
          <a:p>
            <a:pPr lvl="0"/>
            <a:r>
              <a:rPr lang="en-GB"/>
              <a:t>Click to edit Master text</a:t>
            </a:r>
          </a:p>
        </p:txBody>
      </p:sp>
      <p:sp>
        <p:nvSpPr>
          <p:cNvPr id="45" name="Text Placeholder 2">
            <a:extLst>
              <a:ext uri="{FF2B5EF4-FFF2-40B4-BE49-F238E27FC236}">
                <a16:creationId xmlns:a16="http://schemas.microsoft.com/office/drawing/2014/main" id="{2E610FB0-731B-304E-BD61-58F9B9ACCAE0}"/>
              </a:ext>
            </a:extLst>
          </p:cNvPr>
          <p:cNvSpPr>
            <a:spLocks noGrp="1"/>
          </p:cNvSpPr>
          <p:nvPr>
            <p:ph type="body" sz="quarter" idx="21"/>
          </p:nvPr>
        </p:nvSpPr>
        <p:spPr>
          <a:xfrm>
            <a:off x="8481267" y="2564904"/>
            <a:ext cx="2811670" cy="402570"/>
          </a:xfrm>
        </p:spPr>
        <p:txBody>
          <a:bodyPr lIns="0" rIns="0">
            <a:normAutofit/>
          </a:bodyPr>
          <a:lstStyle>
            <a:lvl1pPr algn="ctr">
              <a:defRPr sz="1700" b="1">
                <a:solidFill>
                  <a:srgbClr val="0E107A"/>
                </a:solidFill>
              </a:defRPr>
            </a:lvl1pPr>
          </a:lstStyle>
          <a:p>
            <a:pPr lvl="0"/>
            <a:r>
              <a:rPr lang="en-GB"/>
              <a:t>Click to edit Master text</a:t>
            </a:r>
          </a:p>
        </p:txBody>
      </p:sp>
      <p:sp>
        <p:nvSpPr>
          <p:cNvPr id="46" name="Text Placeholder 2">
            <a:extLst>
              <a:ext uri="{FF2B5EF4-FFF2-40B4-BE49-F238E27FC236}">
                <a16:creationId xmlns:a16="http://schemas.microsoft.com/office/drawing/2014/main" id="{A0610A5C-41DD-A840-B780-51043FCAC0CF}"/>
              </a:ext>
            </a:extLst>
          </p:cNvPr>
          <p:cNvSpPr>
            <a:spLocks noGrp="1"/>
          </p:cNvSpPr>
          <p:nvPr>
            <p:ph type="body" sz="quarter" idx="22"/>
          </p:nvPr>
        </p:nvSpPr>
        <p:spPr>
          <a:xfrm>
            <a:off x="8481267" y="3108914"/>
            <a:ext cx="2811670" cy="1328198"/>
          </a:xfrm>
        </p:spPr>
        <p:txBody>
          <a:bodyPr lIns="0" rIns="0">
            <a:normAutofit/>
          </a:bodyPr>
          <a:lstStyle>
            <a:lvl1pPr algn="ctr">
              <a:defRPr sz="1700" b="0">
                <a:solidFill>
                  <a:srgbClr val="0E107A"/>
                </a:solidFill>
              </a:defRPr>
            </a:lvl1pPr>
          </a:lstStyle>
          <a:p>
            <a:pPr lvl="0"/>
            <a:r>
              <a:rPr lang="en-GB"/>
              <a:t>Click to edit Master text</a:t>
            </a:r>
          </a:p>
        </p:txBody>
      </p:sp>
      <p:sp>
        <p:nvSpPr>
          <p:cNvPr id="47" name="Footer Placeholder 2">
            <a:extLst>
              <a:ext uri="{FF2B5EF4-FFF2-40B4-BE49-F238E27FC236}">
                <a16:creationId xmlns:a16="http://schemas.microsoft.com/office/drawing/2014/main" id="{8FD94B6B-4F61-7F49-AA57-0F2F2234476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48" name="Slide Number Placeholder 6">
            <a:extLst>
              <a:ext uri="{FF2B5EF4-FFF2-40B4-BE49-F238E27FC236}">
                <a16:creationId xmlns:a16="http://schemas.microsoft.com/office/drawing/2014/main" id="{A3A2EC1B-6154-0D46-A09D-26AA2792A3D8}"/>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50" name="Picture 49">
            <a:extLst>
              <a:ext uri="{FF2B5EF4-FFF2-40B4-BE49-F238E27FC236}">
                <a16:creationId xmlns:a16="http://schemas.microsoft.com/office/drawing/2014/main" id="{2EA51437-C384-1747-830B-51C60FEDF921}"/>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9590350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pic>
        <p:nvPicPr>
          <p:cNvPr id="4" name="Picture 3" descr="Icon&#10;&#10;Description automatically generated">
            <a:extLst>
              <a:ext uri="{FF2B5EF4-FFF2-40B4-BE49-F238E27FC236}">
                <a16:creationId xmlns:a16="http://schemas.microsoft.com/office/drawing/2014/main" id="{7E32F8DA-1C0A-9249-94F9-A34FBC4997C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369654" y="835744"/>
            <a:ext cx="9105900" cy="5257552"/>
          </a:xfrm>
          <a:prstGeom prst="rect">
            <a:avLst/>
          </a:prstGeom>
        </p:spPr>
      </p:pic>
      <p:sp>
        <p:nvSpPr>
          <p:cNvPr id="14" name="Text Placeholder 2">
            <a:extLst>
              <a:ext uri="{FF2B5EF4-FFF2-40B4-BE49-F238E27FC236}">
                <a16:creationId xmlns:a16="http://schemas.microsoft.com/office/drawing/2014/main" id="{AB793E70-96C2-624E-BD1E-5820D285AC6D}"/>
              </a:ext>
            </a:extLst>
          </p:cNvPr>
          <p:cNvSpPr>
            <a:spLocks noGrp="1"/>
          </p:cNvSpPr>
          <p:nvPr>
            <p:ph type="body" sz="quarter" idx="17"/>
          </p:nvPr>
        </p:nvSpPr>
        <p:spPr>
          <a:xfrm>
            <a:off x="911424" y="3068960"/>
            <a:ext cx="1720365" cy="540000"/>
          </a:xfrm>
        </p:spPr>
        <p:txBody>
          <a:bodyPr lIns="0" rIns="0">
            <a:normAutofit/>
          </a:bodyPr>
          <a:lstStyle>
            <a:lvl1pPr algn="ctr">
              <a:defRPr sz="1700" b="1">
                <a:solidFill>
                  <a:srgbClr val="447FFB"/>
                </a:solidFill>
              </a:defRPr>
            </a:lvl1pPr>
          </a:lstStyle>
          <a:p>
            <a:pPr lvl="0"/>
            <a:r>
              <a:rPr lang="en-GB"/>
              <a:t>Click to edit Master text</a:t>
            </a:r>
          </a:p>
        </p:txBody>
      </p:sp>
      <p:sp>
        <p:nvSpPr>
          <p:cNvPr id="16" name="Text Placeholder 2">
            <a:extLst>
              <a:ext uri="{FF2B5EF4-FFF2-40B4-BE49-F238E27FC236}">
                <a16:creationId xmlns:a16="http://schemas.microsoft.com/office/drawing/2014/main" id="{650C4845-DE30-764F-B113-9319006C48BC}"/>
              </a:ext>
            </a:extLst>
          </p:cNvPr>
          <p:cNvSpPr>
            <a:spLocks noGrp="1"/>
          </p:cNvSpPr>
          <p:nvPr>
            <p:ph type="body" sz="quarter" idx="18"/>
          </p:nvPr>
        </p:nvSpPr>
        <p:spPr>
          <a:xfrm>
            <a:off x="2647443" y="2196304"/>
            <a:ext cx="1720365" cy="540000"/>
          </a:xfrm>
        </p:spPr>
        <p:txBody>
          <a:bodyPr lIns="0" rIns="0">
            <a:normAutofit/>
          </a:bodyPr>
          <a:lstStyle>
            <a:lvl1pPr algn="ctr">
              <a:defRPr sz="1700" b="1">
                <a:solidFill>
                  <a:srgbClr val="447FFB"/>
                </a:solidFill>
              </a:defRPr>
            </a:lvl1pPr>
          </a:lstStyle>
          <a:p>
            <a:pPr lvl="0"/>
            <a:r>
              <a:rPr lang="en-GB"/>
              <a:t>Click to edit Master text</a:t>
            </a:r>
          </a:p>
        </p:txBody>
      </p:sp>
      <p:sp>
        <p:nvSpPr>
          <p:cNvPr id="17" name="Text Placeholder 2">
            <a:extLst>
              <a:ext uri="{FF2B5EF4-FFF2-40B4-BE49-F238E27FC236}">
                <a16:creationId xmlns:a16="http://schemas.microsoft.com/office/drawing/2014/main" id="{BD024598-23F3-0149-858B-1743716F419A}"/>
              </a:ext>
            </a:extLst>
          </p:cNvPr>
          <p:cNvSpPr>
            <a:spLocks noGrp="1"/>
          </p:cNvSpPr>
          <p:nvPr>
            <p:ph type="body" sz="quarter" idx="19"/>
          </p:nvPr>
        </p:nvSpPr>
        <p:spPr>
          <a:xfrm>
            <a:off x="4295800" y="3245220"/>
            <a:ext cx="1720365" cy="540000"/>
          </a:xfrm>
        </p:spPr>
        <p:txBody>
          <a:bodyPr lIns="0" rIns="0">
            <a:normAutofit/>
          </a:bodyPr>
          <a:lstStyle>
            <a:lvl1pPr algn="ctr">
              <a:defRPr sz="1700" b="1">
                <a:solidFill>
                  <a:srgbClr val="447FFB"/>
                </a:solidFill>
              </a:defRPr>
            </a:lvl1pPr>
          </a:lstStyle>
          <a:p>
            <a:pPr lvl="0"/>
            <a:r>
              <a:rPr lang="en-GB"/>
              <a:t>Click to edit Master text</a:t>
            </a:r>
          </a:p>
        </p:txBody>
      </p:sp>
      <p:sp>
        <p:nvSpPr>
          <p:cNvPr id="18" name="Text Placeholder 2">
            <a:extLst>
              <a:ext uri="{FF2B5EF4-FFF2-40B4-BE49-F238E27FC236}">
                <a16:creationId xmlns:a16="http://schemas.microsoft.com/office/drawing/2014/main" id="{457CF347-30D6-7E4E-8F27-78863E622BFC}"/>
              </a:ext>
            </a:extLst>
          </p:cNvPr>
          <p:cNvSpPr>
            <a:spLocks noGrp="1"/>
          </p:cNvSpPr>
          <p:nvPr>
            <p:ph type="body" sz="quarter" idx="20"/>
          </p:nvPr>
        </p:nvSpPr>
        <p:spPr>
          <a:xfrm>
            <a:off x="5671779" y="4511735"/>
            <a:ext cx="1720365" cy="540000"/>
          </a:xfrm>
        </p:spPr>
        <p:txBody>
          <a:bodyPr lIns="0" rIns="0">
            <a:normAutofit/>
          </a:bodyPr>
          <a:lstStyle>
            <a:lvl1pPr algn="ctr">
              <a:defRPr sz="1700" b="1">
                <a:solidFill>
                  <a:srgbClr val="447FFB"/>
                </a:solidFill>
              </a:defRPr>
            </a:lvl1pPr>
          </a:lstStyle>
          <a:p>
            <a:pPr lvl="0"/>
            <a:r>
              <a:rPr lang="en-GB"/>
              <a:t>Click to edit Master text</a:t>
            </a:r>
          </a:p>
        </p:txBody>
      </p:sp>
      <p:sp>
        <p:nvSpPr>
          <p:cNvPr id="19" name="Text Placeholder 2">
            <a:extLst>
              <a:ext uri="{FF2B5EF4-FFF2-40B4-BE49-F238E27FC236}">
                <a16:creationId xmlns:a16="http://schemas.microsoft.com/office/drawing/2014/main" id="{278B3CAD-962B-EA41-9268-449E2EE419EC}"/>
              </a:ext>
            </a:extLst>
          </p:cNvPr>
          <p:cNvSpPr>
            <a:spLocks noGrp="1"/>
          </p:cNvSpPr>
          <p:nvPr>
            <p:ph type="body" sz="quarter" idx="21"/>
          </p:nvPr>
        </p:nvSpPr>
        <p:spPr>
          <a:xfrm>
            <a:off x="7176120" y="3356992"/>
            <a:ext cx="1720365" cy="540000"/>
          </a:xfrm>
        </p:spPr>
        <p:txBody>
          <a:bodyPr lIns="0" rIns="0">
            <a:normAutofit/>
          </a:bodyPr>
          <a:lstStyle>
            <a:lvl1pPr algn="ctr">
              <a:defRPr sz="1700" b="1">
                <a:solidFill>
                  <a:srgbClr val="447FFB"/>
                </a:solidFill>
              </a:defRPr>
            </a:lvl1pPr>
          </a:lstStyle>
          <a:p>
            <a:pPr lvl="0"/>
            <a:r>
              <a:rPr lang="en-GB"/>
              <a:t>Click to edit Master text</a:t>
            </a:r>
          </a:p>
        </p:txBody>
      </p:sp>
    </p:spTree>
    <p:extLst>
      <p:ext uri="{BB962C8B-B14F-4D97-AF65-F5344CB8AC3E}">
        <p14:creationId xmlns:p14="http://schemas.microsoft.com/office/powerpoint/2010/main" val="4009858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andard content">
    <p:spTree>
      <p:nvGrpSpPr>
        <p:cNvPr id="1" name=""/>
        <p:cNvGrpSpPr/>
        <p:nvPr/>
      </p:nvGrpSpPr>
      <p:grpSpPr>
        <a:xfrm>
          <a:off x="0" y="0"/>
          <a:ext cx="0" cy="0"/>
          <a:chOff x="0" y="0"/>
          <a:chExt cx="0" cy="0"/>
        </a:xfrm>
      </p:grpSpPr>
      <p:pic>
        <p:nvPicPr>
          <p:cNvPr id="5" name="Picture 4" descr="Shape, icon, circle&#10;&#10;Description automatically generated">
            <a:extLst>
              <a:ext uri="{FF2B5EF4-FFF2-40B4-BE49-F238E27FC236}">
                <a16:creationId xmlns:a16="http://schemas.microsoft.com/office/drawing/2014/main" id="{5F765A61-7ED0-6D47-8317-E39B0E49BB8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32361"/>
            <a:ext cx="4789116" cy="4753198"/>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4" name="Text Placeholder 2">
            <a:extLst>
              <a:ext uri="{FF2B5EF4-FFF2-40B4-BE49-F238E27FC236}">
                <a16:creationId xmlns:a16="http://schemas.microsoft.com/office/drawing/2014/main" id="{AB793E70-96C2-624E-BD1E-5820D285AC6D}"/>
              </a:ext>
            </a:extLst>
          </p:cNvPr>
          <p:cNvSpPr>
            <a:spLocks noGrp="1"/>
          </p:cNvSpPr>
          <p:nvPr>
            <p:ph type="body" sz="quarter" idx="17"/>
          </p:nvPr>
        </p:nvSpPr>
        <p:spPr>
          <a:xfrm>
            <a:off x="900000" y="3201958"/>
            <a:ext cx="2768395" cy="814004"/>
          </a:xfrm>
        </p:spPr>
        <p:txBody>
          <a:bodyPr lIns="0" rIns="0">
            <a:normAutofit/>
          </a:bodyPr>
          <a:lstStyle>
            <a:lvl1pPr algn="ctr">
              <a:defRPr sz="1700" b="1">
                <a:solidFill>
                  <a:srgbClr val="447FFB"/>
                </a:solidFill>
              </a:defRPr>
            </a:lvl1pPr>
          </a:lstStyle>
          <a:p>
            <a:pPr lvl="0"/>
            <a:r>
              <a:rPr lang="en-GB"/>
              <a:t>Click to edit </a:t>
            </a:r>
          </a:p>
          <a:p>
            <a:pPr lvl="0"/>
            <a:r>
              <a:rPr lang="en-GB"/>
              <a:t>Master text</a:t>
            </a:r>
          </a:p>
        </p:txBody>
      </p:sp>
      <p:pic>
        <p:nvPicPr>
          <p:cNvPr id="21" name="Picture 20" descr="Shape, icon, circle&#10;&#10;Description automatically generated">
            <a:extLst>
              <a:ext uri="{FF2B5EF4-FFF2-40B4-BE49-F238E27FC236}">
                <a16:creationId xmlns:a16="http://schemas.microsoft.com/office/drawing/2014/main" id="{7F72FF73-5412-B84B-81B6-2E4827F3F26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2963068" y="1232361"/>
            <a:ext cx="4789116" cy="4753198"/>
          </a:xfrm>
          <a:prstGeom prst="rect">
            <a:avLst/>
          </a:prstGeom>
        </p:spPr>
      </p:pic>
      <p:sp>
        <p:nvSpPr>
          <p:cNvPr id="22" name="Text Placeholder 2">
            <a:extLst>
              <a:ext uri="{FF2B5EF4-FFF2-40B4-BE49-F238E27FC236}">
                <a16:creationId xmlns:a16="http://schemas.microsoft.com/office/drawing/2014/main" id="{BD21EC1C-D0F7-C443-A96F-2AC4D58F3B06}"/>
              </a:ext>
            </a:extLst>
          </p:cNvPr>
          <p:cNvSpPr>
            <a:spLocks noGrp="1"/>
          </p:cNvSpPr>
          <p:nvPr>
            <p:ph type="body" sz="quarter" idx="18"/>
          </p:nvPr>
        </p:nvSpPr>
        <p:spPr>
          <a:xfrm>
            <a:off x="4059889" y="3201958"/>
            <a:ext cx="2768395" cy="814004"/>
          </a:xfrm>
        </p:spPr>
        <p:txBody>
          <a:bodyPr lIns="0" rIns="0">
            <a:normAutofit/>
          </a:bodyPr>
          <a:lstStyle>
            <a:lvl1pPr algn="ctr">
              <a:defRPr sz="1700" b="1">
                <a:solidFill>
                  <a:srgbClr val="447FFB"/>
                </a:solidFill>
              </a:defRPr>
            </a:lvl1pPr>
          </a:lstStyle>
          <a:p>
            <a:pPr lvl="0"/>
            <a:r>
              <a:rPr lang="en-GB"/>
              <a:t>Click to edit </a:t>
            </a:r>
          </a:p>
          <a:p>
            <a:pPr lvl="0"/>
            <a:r>
              <a:rPr lang="en-GB"/>
              <a:t>Master text</a:t>
            </a:r>
          </a:p>
        </p:txBody>
      </p:sp>
      <p:pic>
        <p:nvPicPr>
          <p:cNvPr id="23" name="Picture 22" descr="Shape, icon, circle&#10;&#10;Description automatically generated">
            <a:extLst>
              <a:ext uri="{FF2B5EF4-FFF2-40B4-BE49-F238E27FC236}">
                <a16:creationId xmlns:a16="http://schemas.microsoft.com/office/drawing/2014/main" id="{3ACA8EE4-867C-7845-A134-ACF7A0AF896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12024" y="1232361"/>
            <a:ext cx="4789116" cy="4753198"/>
          </a:xfrm>
          <a:prstGeom prst="rect">
            <a:avLst/>
          </a:prstGeom>
        </p:spPr>
      </p:pic>
      <p:sp>
        <p:nvSpPr>
          <p:cNvPr id="24" name="Text Placeholder 2">
            <a:extLst>
              <a:ext uri="{FF2B5EF4-FFF2-40B4-BE49-F238E27FC236}">
                <a16:creationId xmlns:a16="http://schemas.microsoft.com/office/drawing/2014/main" id="{23952314-6878-4C46-963D-D78CB4FDD050}"/>
              </a:ext>
            </a:extLst>
          </p:cNvPr>
          <p:cNvSpPr>
            <a:spLocks noGrp="1"/>
          </p:cNvSpPr>
          <p:nvPr>
            <p:ph type="body" sz="quarter" idx="19"/>
          </p:nvPr>
        </p:nvSpPr>
        <p:spPr>
          <a:xfrm>
            <a:off x="7212024" y="3201958"/>
            <a:ext cx="2768395" cy="814004"/>
          </a:xfrm>
        </p:spPr>
        <p:txBody>
          <a:bodyPr lIns="0" rIns="0">
            <a:normAutofit/>
          </a:bodyPr>
          <a:lstStyle>
            <a:lvl1pPr algn="ctr">
              <a:defRPr sz="1700" b="1">
                <a:solidFill>
                  <a:srgbClr val="447FFB"/>
                </a:solidFill>
              </a:defRPr>
            </a:lvl1pPr>
          </a:lstStyle>
          <a:p>
            <a:pPr lvl="0"/>
            <a:r>
              <a:rPr lang="en-GB"/>
              <a:t>Click to edit </a:t>
            </a:r>
          </a:p>
          <a:p>
            <a:pPr lvl="0"/>
            <a:r>
              <a:rPr lang="en-GB"/>
              <a:t>Master text</a:t>
            </a:r>
          </a:p>
        </p:txBody>
      </p:sp>
    </p:spTree>
    <p:extLst>
      <p:ext uri="{BB962C8B-B14F-4D97-AF65-F5344CB8AC3E}">
        <p14:creationId xmlns:p14="http://schemas.microsoft.com/office/powerpoint/2010/main" val="21570795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Standard content">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34109"/>
          <a:stretch/>
        </p:blipFill>
        <p:spPr>
          <a:xfrm>
            <a:off x="1394682" y="712440"/>
            <a:ext cx="10208103" cy="9197279"/>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0456275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248563-2205-054A-ADE6-71936439331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41410"/>
          <a:stretch/>
        </p:blipFill>
        <p:spPr>
          <a:xfrm>
            <a:off x="1667691" y="576081"/>
            <a:ext cx="11023143" cy="6281920"/>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3741748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Standar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4A70AB-9E59-6C4E-A3B6-37665865C3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38166"/>
          <a:stretch/>
        </p:blipFill>
        <p:spPr>
          <a:xfrm rot="21433083">
            <a:off x="1785445" y="574237"/>
            <a:ext cx="10990988" cy="6610411"/>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Title 20">
            <a:extLst>
              <a:ext uri="{FF2B5EF4-FFF2-40B4-BE49-F238E27FC236}">
                <a16:creationId xmlns:a16="http://schemas.microsoft.com/office/drawing/2014/main" id="{E1FDB19F-5014-8240-8C08-469D66A29D3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1765624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388"/>
          <a:stretch/>
        </p:blipFill>
        <p:spPr>
          <a:xfrm rot="5400000">
            <a:off x="4670881" y="-663115"/>
            <a:ext cx="6858003" cy="8184233"/>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3452050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304" r="13886" b="46440"/>
          <a:stretch/>
        </p:blipFill>
        <p:spPr>
          <a:xfrm rot="16970034">
            <a:off x="6625719" y="-335819"/>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41363963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_Standar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4AB034-ACA7-DB43-BE0C-E9D41020C83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4304" r="13886" b="46440"/>
          <a:stretch/>
        </p:blipFill>
        <p:spPr>
          <a:xfrm rot="16970034">
            <a:off x="3811306" y="-931195"/>
            <a:ext cx="9497076" cy="954963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2008426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Full Image Overlay 1 (CUSTOMISABL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905DCF-BF92-8042-90C3-09C2D9A72AB7}"/>
              </a:ext>
            </a:extLst>
          </p:cNvPr>
          <p:cNvSpPr>
            <a:spLocks noGrp="1"/>
          </p:cNvSpPr>
          <p:nvPr>
            <p:ph type="pic" sz="quarter" idx="15"/>
          </p:nvPr>
        </p:nvSpPr>
        <p:spPr>
          <a:xfrm>
            <a:off x="0" y="0"/>
            <a:ext cx="12192000" cy="6858000"/>
          </a:xfrm>
          <a:blipFill>
            <a:blip r:embed="rId2" cstate="email">
              <a:extLst>
                <a:ext uri="{28A0092B-C50C-407E-A947-70E740481C1C}">
                  <a14:useLocalDpi xmlns:a14="http://schemas.microsoft.com/office/drawing/2010/main"/>
                </a:ext>
              </a:extLst>
            </a:blip>
            <a:stretch>
              <a:fillRect/>
            </a:stretch>
          </a:blipFill>
        </p:spPr>
        <p:txBody>
          <a:bodyPr/>
          <a:lstStyle>
            <a:lvl1pPr>
              <a:defRPr>
                <a:solidFill>
                  <a:schemeClr val="bg1"/>
                </a:solidFill>
              </a:defRPr>
            </a:lvl1pPr>
          </a:lstStyle>
          <a:p>
            <a:r>
              <a:rPr lang="en-GB"/>
              <a:t>Click icon to add picture</a:t>
            </a:r>
            <a:endParaRPr lang="en-US"/>
          </a:p>
        </p:txBody>
      </p:sp>
      <p:pic>
        <p:nvPicPr>
          <p:cNvPr id="11" name="Picture 10">
            <a:extLst>
              <a:ext uri="{FF2B5EF4-FFF2-40B4-BE49-F238E27FC236}">
                <a16:creationId xmlns:a16="http://schemas.microsoft.com/office/drawing/2014/main" id="{892C127A-4767-A64C-9FE0-B32636487FB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15" y="4058"/>
            <a:ext cx="8965705" cy="6881326"/>
          </a:xfrm>
          <a:prstGeom prst="rect">
            <a:avLst/>
          </a:prstGeom>
        </p:spPr>
      </p:pic>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spTree>
    <p:extLst>
      <p:ext uri="{BB962C8B-B14F-4D97-AF65-F5344CB8AC3E}">
        <p14:creationId xmlns:p14="http://schemas.microsoft.com/office/powerpoint/2010/main" val="34927743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Standar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E9E6A1-6B9A-7C4C-99B9-FA6EF76CD28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056" b="-17098"/>
          <a:stretch/>
        </p:blipFill>
        <p:spPr>
          <a:xfrm rot="5400000">
            <a:off x="5767881" y="422459"/>
            <a:ext cx="5719662" cy="7151425"/>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3" name="Title 20">
            <a:extLst>
              <a:ext uri="{FF2B5EF4-FFF2-40B4-BE49-F238E27FC236}">
                <a16:creationId xmlns:a16="http://schemas.microsoft.com/office/drawing/2014/main" id="{58165064-1A4B-AD4D-9EE5-E126334C38ED}"/>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4294326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Standar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74FB83-699F-8243-8DA0-6178F1D1542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066" t="-19037"/>
          <a:stretch/>
        </p:blipFill>
        <p:spPr>
          <a:xfrm>
            <a:off x="4728710" y="1484784"/>
            <a:ext cx="7463290" cy="5373216"/>
          </a:xfrm>
          <a:prstGeom prst="rect">
            <a:avLst/>
          </a:prstGeom>
        </p:spPr>
      </p:pic>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8" name="Title 20">
            <a:extLst>
              <a:ext uri="{FF2B5EF4-FFF2-40B4-BE49-F238E27FC236}">
                <a16:creationId xmlns:a16="http://schemas.microsoft.com/office/drawing/2014/main" id="{84A0A47D-F447-4E49-BFF0-D4C4C3BF0B03}"/>
              </a:ext>
            </a:extLst>
          </p:cNvPr>
          <p:cNvSpPr>
            <a:spLocks noGrp="1"/>
          </p:cNvSpPr>
          <p:nvPr>
            <p:ph type="title"/>
          </p:nvPr>
        </p:nvSpPr>
        <p:spPr>
          <a:xfrm>
            <a:off x="0" y="404664"/>
            <a:ext cx="12192000" cy="307777"/>
          </a:xfrm>
        </p:spPr>
        <p:txBody>
          <a:bodyPr/>
          <a:lstStyle>
            <a:lvl1pPr>
              <a:defRPr sz="2400" b="1" i="0">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513672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a:t>© 2022 Sova Assessment</a:t>
            </a:r>
            <a:endParaRPr lang="en-US"/>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spTree>
    <p:extLst>
      <p:ext uri="{BB962C8B-B14F-4D97-AF65-F5344CB8AC3E}">
        <p14:creationId xmlns:p14="http://schemas.microsoft.com/office/powerpoint/2010/main" val="3450877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Shape&#10;&#10;Description automatically generated">
            <a:extLst>
              <a:ext uri="{FF2B5EF4-FFF2-40B4-BE49-F238E27FC236}">
                <a16:creationId xmlns:a16="http://schemas.microsoft.com/office/drawing/2014/main" id="{17050DA2-60A8-AC4F-94DA-5F3C33C3CD4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3287" y="-675456"/>
            <a:ext cx="11578801" cy="7778861"/>
          </a:xfrm>
          <a:prstGeom prst="rect">
            <a:avLst/>
          </a:prstGeom>
        </p:spPr>
      </p:pic>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a:t>© 2022 Sova Assessment</a:t>
            </a:r>
            <a:endParaRPr lang="en-US"/>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10" name="Title 20">
            <a:extLst>
              <a:ext uri="{FF2B5EF4-FFF2-40B4-BE49-F238E27FC236}">
                <a16:creationId xmlns:a16="http://schemas.microsoft.com/office/drawing/2014/main" id="{287DB5D9-05DA-134B-835D-589699E132A5}"/>
              </a:ext>
            </a:extLst>
          </p:cNvPr>
          <p:cNvSpPr>
            <a:spLocks noGrp="1"/>
          </p:cNvSpPr>
          <p:nvPr>
            <p:ph type="title"/>
          </p:nvPr>
        </p:nvSpPr>
        <p:spPr>
          <a:xfrm>
            <a:off x="0" y="404664"/>
            <a:ext cx="12192000" cy="307777"/>
          </a:xfrm>
        </p:spPr>
        <p:txBody>
          <a:bodyPr/>
          <a:lstStyle>
            <a:lvl1pPr>
              <a:defRPr sz="2400" b="1" i="0">
                <a:solidFill>
                  <a:schemeClr val="bg1"/>
                </a:solidFill>
                <a:latin typeface="Mabry Pro" panose="020D0503040002040303" pitchFamily="34" charset="0"/>
              </a:defRPr>
            </a:lvl1pPr>
          </a:lstStyle>
          <a:p>
            <a:r>
              <a:rPr lang="en-GB"/>
              <a:t>Click to edit Master title style</a:t>
            </a:r>
            <a:endParaRPr lang="en-US"/>
          </a:p>
        </p:txBody>
      </p:sp>
    </p:spTree>
    <p:extLst>
      <p:ext uri="{BB962C8B-B14F-4D97-AF65-F5344CB8AC3E}">
        <p14:creationId xmlns:p14="http://schemas.microsoft.com/office/powerpoint/2010/main" val="1920561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a:t>© 2022 Sova Assessment</a:t>
            </a:r>
            <a:endParaRPr lang="en-US"/>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8760296" cy="1223962"/>
          </a:xfrm>
        </p:spPr>
        <p:txBody>
          <a:bodyPr lIns="720000" tIns="0" rIns="0" bIns="0">
            <a:noAutofit/>
          </a:bodyPr>
          <a:lstStyle>
            <a:lvl1pPr algn="l">
              <a:lnSpc>
                <a:spcPct val="100000"/>
              </a:lnSpc>
              <a:defRPr sz="3000" b="1" i="0" baseline="0">
                <a:solidFill>
                  <a:schemeClr val="bg1"/>
                </a:solidFill>
                <a:latin typeface="Mabry Pro" panose="020D0503040002040303" pitchFamily="34" charset="0"/>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spTree>
    <p:extLst>
      <p:ext uri="{BB962C8B-B14F-4D97-AF65-F5344CB8AC3E}">
        <p14:creationId xmlns:p14="http://schemas.microsoft.com/office/powerpoint/2010/main" val="828682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3BC3F28-FE51-6F43-834D-BF94EA05BA61}"/>
              </a:ext>
            </a:extLst>
          </p:cNvPr>
          <p:cNvSpPr/>
          <p:nvPr userDrawn="1"/>
        </p:nvSpPr>
        <p:spPr>
          <a:xfrm>
            <a:off x="-96688" y="-99392"/>
            <a:ext cx="12385376" cy="7056784"/>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solidFill>
                  <a:schemeClr val="bg1"/>
                </a:solidFill>
                <a:latin typeface="Mabry Pro" panose="020D0503040002040303" pitchFamily="34" charset="0"/>
              </a:defRPr>
            </a:lvl1pPr>
          </a:lstStyle>
          <a:p>
            <a:r>
              <a:rPr lang="en-GB"/>
              <a:t>© 2022 Sova Assessment</a:t>
            </a:r>
            <a:endParaRPr lang="en-US"/>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solidFill>
                  <a:schemeClr val="bg1"/>
                </a:solidFill>
                <a:latin typeface="Mabry Pro" panose="020D0503040002040303" pitchFamily="34" charset="0"/>
              </a:defRPr>
            </a:lvl1pPr>
          </a:lstStyle>
          <a:p>
            <a:fld id="{7E9CF92B-D8DD-4F4E-A7C7-5BAC28CB6413}" type="slidenum">
              <a:rPr lang="en-US" smtClean="0"/>
              <a:pPr/>
              <a:t>‹#›</a:t>
            </a:fld>
            <a:endParaRPr lang="en-US"/>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1" y="6264621"/>
            <a:ext cx="1042892" cy="260723"/>
          </a:xfrm>
          <a:prstGeom prst="rect">
            <a:avLst/>
          </a:prstGeom>
        </p:spPr>
      </p:pic>
      <p:sp>
        <p:nvSpPr>
          <p:cNvPr id="8" name="Text Placeholder 8">
            <a:extLst>
              <a:ext uri="{FF2B5EF4-FFF2-40B4-BE49-F238E27FC236}">
                <a16:creationId xmlns:a16="http://schemas.microsoft.com/office/drawing/2014/main" id="{F7AE22EB-A8CC-224E-9FE2-89700F375554}"/>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spTree>
    <p:extLst>
      <p:ext uri="{BB962C8B-B14F-4D97-AF65-F5344CB8AC3E}">
        <p14:creationId xmlns:p14="http://schemas.microsoft.com/office/powerpoint/2010/main" val="2443395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925553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a:t>Click icon to add image / diagram</a:t>
            </a:r>
            <a:endParaRPr lang="en-US"/>
          </a:p>
        </p:txBody>
      </p:sp>
    </p:spTree>
    <p:extLst>
      <p:ext uri="{BB962C8B-B14F-4D97-AF65-F5344CB8AC3E}">
        <p14:creationId xmlns:p14="http://schemas.microsoft.com/office/powerpoint/2010/main" val="5372208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Standard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37ED8A5-FA27-3A4C-8C13-3A7002395307}"/>
              </a:ext>
            </a:extLst>
          </p:cNvPr>
          <p:cNvSpPr>
            <a:spLocks noGrp="1"/>
          </p:cNvSpPr>
          <p:nvPr>
            <p:ph type="ftr" sz="quarter" idx="10"/>
          </p:nvPr>
        </p:nvSpPr>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7" name="Slide Number Placeholder 6">
            <a:extLst>
              <a:ext uri="{FF2B5EF4-FFF2-40B4-BE49-F238E27FC236}">
                <a16:creationId xmlns:a16="http://schemas.microsoft.com/office/drawing/2014/main" id="{C1731DC0-82D5-FC4E-A3F8-FE343B523B69}"/>
              </a:ext>
            </a:extLst>
          </p:cNvPr>
          <p:cNvSpPr>
            <a:spLocks noGrp="1"/>
          </p:cNvSpPr>
          <p:nvPr>
            <p:ph type="sldNum" sz="quarter" idx="11"/>
          </p:nvPr>
        </p:nvSpPr>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6096000" cy="4392000"/>
          </a:xfrm>
        </p:spPr>
        <p:txBody>
          <a:bodyPr tIns="0" rIns="1440000" bIns="0"/>
          <a:lstStyle/>
          <a:p>
            <a:pPr lvl="0"/>
            <a:r>
              <a:rPr lang="en-GB"/>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pic>
        <p:nvPicPr>
          <p:cNvPr id="11" name="Picture 10">
            <a:extLst>
              <a:ext uri="{FF2B5EF4-FFF2-40B4-BE49-F238E27FC236}">
                <a16:creationId xmlns:a16="http://schemas.microsoft.com/office/drawing/2014/main" id="{4A6B78F1-F04E-2044-8341-72C21E2C00D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
        <p:nvSpPr>
          <p:cNvPr id="13" name="Picture Placeholder 2">
            <a:extLst>
              <a:ext uri="{FF2B5EF4-FFF2-40B4-BE49-F238E27FC236}">
                <a16:creationId xmlns:a16="http://schemas.microsoft.com/office/drawing/2014/main" id="{60F34763-5515-7243-9386-4E95E7459B97}"/>
              </a:ext>
            </a:extLst>
          </p:cNvPr>
          <p:cNvSpPr>
            <a:spLocks noGrp="1"/>
          </p:cNvSpPr>
          <p:nvPr>
            <p:ph type="pic" sz="quarter" idx="15" hasCustomPrompt="1"/>
          </p:nvPr>
        </p:nvSpPr>
        <p:spPr>
          <a:xfrm>
            <a:off x="6312024" y="1440000"/>
            <a:ext cx="5544616" cy="4392000"/>
          </a:xfrm>
          <a:blipFill>
            <a:blip r:embed="rId3" cstate="email">
              <a:extLst>
                <a:ext uri="{28A0092B-C50C-407E-A947-70E740481C1C}">
                  <a14:useLocalDpi xmlns:a14="http://schemas.microsoft.com/office/drawing/2010/main"/>
                </a:ext>
              </a:extLst>
            </a:blip>
            <a:stretch>
              <a:fillRect/>
            </a:stretch>
          </a:blipFill>
        </p:spPr>
        <p:txBody>
          <a:bodyPr/>
          <a:lstStyle>
            <a:lvl1pPr algn="l">
              <a:defRPr sz="1500">
                <a:solidFill>
                  <a:srgbClr val="0E107A">
                    <a:alpha val="27000"/>
                  </a:srgbClr>
                </a:solidFill>
                <a:effectLst>
                  <a:reflection stA="0" endPos="65000" dist="50800" dir="5400000" sy="-100000" algn="bl" rotWithShape="0"/>
                </a:effectLst>
              </a:defRPr>
            </a:lvl1pPr>
          </a:lstStyle>
          <a:p>
            <a:r>
              <a:rPr lang="en-GB"/>
              <a:t>Click icon to add image / diagram</a:t>
            </a:r>
            <a:endParaRPr lang="en-US"/>
          </a:p>
        </p:txBody>
      </p:sp>
    </p:spTree>
    <p:extLst>
      <p:ext uri="{BB962C8B-B14F-4D97-AF65-F5344CB8AC3E}">
        <p14:creationId xmlns:p14="http://schemas.microsoft.com/office/powerpoint/2010/main" val="2617773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ar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lstStyle/>
          <a:p>
            <a:pPr lvl="0"/>
            <a:r>
              <a:rPr lang="en-GB"/>
              <a:t>Click to edit Master text styles</a:t>
            </a:r>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sp>
        <p:nvSpPr>
          <p:cNvPr id="8" name="Footer Placeholder 2">
            <a:extLst>
              <a:ext uri="{FF2B5EF4-FFF2-40B4-BE49-F238E27FC236}">
                <a16:creationId xmlns:a16="http://schemas.microsoft.com/office/drawing/2014/main" id="{4CC1DD6C-26DF-664F-ABAE-3C836D6EF585}"/>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11" name="Slide Number Placeholder 6">
            <a:extLst>
              <a:ext uri="{FF2B5EF4-FFF2-40B4-BE49-F238E27FC236}">
                <a16:creationId xmlns:a16="http://schemas.microsoft.com/office/drawing/2014/main" id="{530CC642-8E8C-CA4C-8294-A2AC86E27015}"/>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4" name="Picture 13">
            <a:extLst>
              <a:ext uri="{FF2B5EF4-FFF2-40B4-BE49-F238E27FC236}">
                <a16:creationId xmlns:a16="http://schemas.microsoft.com/office/drawing/2014/main" id="{180F9CD8-B529-6547-98E7-D94D364051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472117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unded Shape 1">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Tree>
    <p:extLst>
      <p:ext uri="{BB962C8B-B14F-4D97-AF65-F5344CB8AC3E}">
        <p14:creationId xmlns:p14="http://schemas.microsoft.com/office/powerpoint/2010/main" val="6215956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ndard content - bullet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a:t>Click to edit Master title style</a:t>
            </a:r>
            <a:endParaRPr lang="en-US"/>
          </a:p>
        </p:txBody>
      </p:sp>
      <p:sp>
        <p:nvSpPr>
          <p:cNvPr id="8" name="Footer Placeholder 2">
            <a:extLst>
              <a:ext uri="{FF2B5EF4-FFF2-40B4-BE49-F238E27FC236}">
                <a16:creationId xmlns:a16="http://schemas.microsoft.com/office/drawing/2014/main" id="{0E66FE7A-4B4E-0F45-94C3-882FC528A45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p>
        </p:txBody>
      </p:sp>
      <p:sp>
        <p:nvSpPr>
          <p:cNvPr id="12" name="Slide Number Placeholder 6">
            <a:extLst>
              <a:ext uri="{FF2B5EF4-FFF2-40B4-BE49-F238E27FC236}">
                <a16:creationId xmlns:a16="http://schemas.microsoft.com/office/drawing/2014/main" id="{552975E5-AF9E-A649-BE92-D77AE5B7A1C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4" name="Picture 13">
            <a:extLst>
              <a:ext uri="{FF2B5EF4-FFF2-40B4-BE49-F238E27FC236}">
                <a16:creationId xmlns:a16="http://schemas.microsoft.com/office/drawing/2014/main" id="{08947358-367C-B24C-A1E5-20E12CC38E9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4795928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tandard content - bullets subhea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908000"/>
            <a:ext cx="12192000" cy="3780000"/>
          </a:xfrm>
        </p:spPr>
        <p:txBody>
          <a:bodyPr tIns="0" rIns="144000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Footer Placeholder 2">
            <a:extLst>
              <a:ext uri="{FF2B5EF4-FFF2-40B4-BE49-F238E27FC236}">
                <a16:creationId xmlns:a16="http://schemas.microsoft.com/office/drawing/2014/main" id="{14F48836-4A10-0443-A182-20AB3725B43E}"/>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13" name="Slide Number Placeholder 6">
            <a:extLst>
              <a:ext uri="{FF2B5EF4-FFF2-40B4-BE49-F238E27FC236}">
                <a16:creationId xmlns:a16="http://schemas.microsoft.com/office/drawing/2014/main" id="{233AD1CB-50C4-B04F-B107-9AF70ED2976D}"/>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5" name="Picture 14">
            <a:extLst>
              <a:ext uri="{FF2B5EF4-FFF2-40B4-BE49-F238E27FC236}">
                <a16:creationId xmlns:a16="http://schemas.microsoft.com/office/drawing/2014/main" id="{57FF59BA-FB4F-2D43-B763-B39EA330908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4709828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tandard content - 2 column">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0" y="1440000"/>
            <a:ext cx="12192000" cy="4392613"/>
          </a:xfrm>
        </p:spPr>
        <p:txBody>
          <a:bodyPr tIns="0" rIns="1440000" bIns="0" numCol="2" spcCol="54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sp>
        <p:nvSpPr>
          <p:cNvPr id="12" name="Footer Placeholder 2">
            <a:extLst>
              <a:ext uri="{FF2B5EF4-FFF2-40B4-BE49-F238E27FC236}">
                <a16:creationId xmlns:a16="http://schemas.microsoft.com/office/drawing/2014/main" id="{4BDB4829-B0F0-E14D-9C86-D1510DBD410A}"/>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13" name="Slide Number Placeholder 6">
            <a:extLst>
              <a:ext uri="{FF2B5EF4-FFF2-40B4-BE49-F238E27FC236}">
                <a16:creationId xmlns:a16="http://schemas.microsoft.com/office/drawing/2014/main" id="{433F9EE1-802A-7B48-ABD5-2DB69576BBF0}"/>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5" name="Picture 14">
            <a:extLst>
              <a:ext uri="{FF2B5EF4-FFF2-40B4-BE49-F238E27FC236}">
                <a16:creationId xmlns:a16="http://schemas.microsoft.com/office/drawing/2014/main" id="{B70D9456-86A1-2B48-8B8B-A99D34F5F61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8212215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4BE80CC-17EF-B84D-B407-1D5988F81FE7}"/>
              </a:ext>
            </a:extLst>
          </p:cNvPr>
          <p:cNvSpPr>
            <a:spLocks noGrp="1"/>
          </p:cNvSpPr>
          <p:nvPr>
            <p:ph type="title"/>
          </p:nvPr>
        </p:nvSpPr>
        <p:spPr/>
        <p:txBody>
          <a:bodyPr/>
          <a:lstStyle/>
          <a:p>
            <a:r>
              <a:rPr lang="en-GB"/>
              <a:t>Click to edit Master title style</a:t>
            </a:r>
            <a:endParaRPr lang="en-US"/>
          </a:p>
        </p:txBody>
      </p:sp>
      <p:sp>
        <p:nvSpPr>
          <p:cNvPr id="4" name="Content Placeholder 3">
            <a:extLst>
              <a:ext uri="{FF2B5EF4-FFF2-40B4-BE49-F238E27FC236}">
                <a16:creationId xmlns:a16="http://schemas.microsoft.com/office/drawing/2014/main" id="{BAE48608-8258-904E-B477-B9954835A128}"/>
              </a:ext>
            </a:extLst>
          </p:cNvPr>
          <p:cNvSpPr>
            <a:spLocks noGrp="1"/>
          </p:cNvSpPr>
          <p:nvPr>
            <p:ph sz="quarter" idx="12"/>
          </p:nvPr>
        </p:nvSpPr>
        <p:spPr>
          <a:xfrm>
            <a:off x="540000" y="1440000"/>
            <a:ext cx="4834800" cy="4392000"/>
          </a:xfrm>
        </p:spPr>
        <p:txBody>
          <a:bodyPr lIns="0" rIns="0"/>
          <a:lstStyle/>
          <a:p>
            <a:pPr lvl="0"/>
            <a:r>
              <a:rPr lang="en-GB"/>
              <a:t>Click to edit Master text styles</a:t>
            </a:r>
          </a:p>
        </p:txBody>
      </p:sp>
      <p:sp>
        <p:nvSpPr>
          <p:cNvPr id="12" name="Content Placeholder 3">
            <a:extLst>
              <a:ext uri="{FF2B5EF4-FFF2-40B4-BE49-F238E27FC236}">
                <a16:creationId xmlns:a16="http://schemas.microsoft.com/office/drawing/2014/main" id="{507041CC-3A42-7349-8A14-7AFBA1240E04}"/>
              </a:ext>
            </a:extLst>
          </p:cNvPr>
          <p:cNvSpPr>
            <a:spLocks noGrp="1"/>
          </p:cNvSpPr>
          <p:nvPr>
            <p:ph sz="quarter" idx="13"/>
          </p:nvPr>
        </p:nvSpPr>
        <p:spPr>
          <a:xfrm>
            <a:off x="5914800" y="1440000"/>
            <a:ext cx="4834800" cy="4392000"/>
          </a:xfrm>
        </p:spPr>
        <p:txBody>
          <a:bodyPr lIns="0" rIns="0"/>
          <a:lstStyle/>
          <a:p>
            <a:pPr lvl="0"/>
            <a:r>
              <a:rPr lang="en-GB"/>
              <a:t>Click to edit Master text styles</a:t>
            </a:r>
          </a:p>
        </p:txBody>
      </p:sp>
      <p:sp>
        <p:nvSpPr>
          <p:cNvPr id="9" name="Footer Placeholder 2">
            <a:extLst>
              <a:ext uri="{FF2B5EF4-FFF2-40B4-BE49-F238E27FC236}">
                <a16:creationId xmlns:a16="http://schemas.microsoft.com/office/drawing/2014/main" id="{344DDE6A-887A-B043-A683-F76FB7687A7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11" name="Slide Number Placeholder 6">
            <a:extLst>
              <a:ext uri="{FF2B5EF4-FFF2-40B4-BE49-F238E27FC236}">
                <a16:creationId xmlns:a16="http://schemas.microsoft.com/office/drawing/2014/main" id="{E52193DB-D71D-AE4D-AFAC-A5EE2517DA4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6" name="Picture 15">
            <a:extLst>
              <a:ext uri="{FF2B5EF4-FFF2-40B4-BE49-F238E27FC236}">
                <a16:creationId xmlns:a16="http://schemas.microsoft.com/office/drawing/2014/main" id="{3F3CE27A-6B5B-4E4E-9699-8323FE7014A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285491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ubhead and two bulle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9"/>
            <a:ext cx="12192000" cy="504825"/>
          </a:xfrm>
        </p:spPr>
        <p:txBody>
          <a:bodyPr/>
          <a:lstStyle>
            <a:lvl1pPr>
              <a:defRPr b="1"/>
            </a:lvl1pPr>
          </a:lstStyle>
          <a:p>
            <a:pPr lvl="0"/>
            <a:r>
              <a:rPr lang="en-GB"/>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1908000"/>
            <a:ext cx="4834800" cy="378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j-lt"/>
              </a:defRPr>
            </a:lvl1pPr>
            <a:lvl2pPr>
              <a:lnSpc>
                <a:spcPts val="2000"/>
              </a:lnSpc>
              <a:spcAft>
                <a:spcPts val="1200"/>
              </a:spcAft>
              <a:buClr>
                <a:srgbClr val="447FFB"/>
              </a:buClr>
              <a:defRPr sz="1600" baseline="0">
                <a:latin typeface="+mj-lt"/>
              </a:defRPr>
            </a:lvl2pPr>
            <a:lvl3pPr>
              <a:lnSpc>
                <a:spcPts val="2000"/>
              </a:lnSpc>
              <a:spcAft>
                <a:spcPts val="1200"/>
              </a:spcAft>
              <a:buClr>
                <a:srgbClr val="447FFB"/>
              </a:buClr>
              <a:defRPr sz="1600" baseline="0">
                <a:latin typeface="+mj-lt"/>
              </a:defRPr>
            </a:lvl3pPr>
            <a:lvl4pPr>
              <a:lnSpc>
                <a:spcPts val="2000"/>
              </a:lnSpc>
              <a:spcAft>
                <a:spcPts val="1200"/>
              </a:spcAft>
              <a:buClr>
                <a:srgbClr val="447FFB"/>
              </a:buClr>
              <a:defRPr sz="1600" baseline="0">
                <a:latin typeface="+mj-lt"/>
              </a:defRPr>
            </a:lvl4pPr>
            <a:lvl5pPr>
              <a:lnSpc>
                <a:spcPts val="2000"/>
              </a:lnSpc>
              <a:spcAft>
                <a:spcPts val="1200"/>
              </a:spcAft>
              <a:buClr>
                <a:srgbClr val="447FFB"/>
              </a:buClr>
              <a:defRPr sz="1600" baseline="0">
                <a:latin typeface="+mj-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2">
            <a:extLst>
              <a:ext uri="{FF2B5EF4-FFF2-40B4-BE49-F238E27FC236}">
                <a16:creationId xmlns:a16="http://schemas.microsoft.com/office/drawing/2014/main" id="{D47DA38C-71F9-6B49-A0FE-6A48E1877816}"/>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14" name="Slide Number Placeholder 6">
            <a:extLst>
              <a:ext uri="{FF2B5EF4-FFF2-40B4-BE49-F238E27FC236}">
                <a16:creationId xmlns:a16="http://schemas.microsoft.com/office/drawing/2014/main" id="{4FF3049E-8A2C-784C-8F5F-5AA901DF4C5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6" name="Picture 15">
            <a:extLst>
              <a:ext uri="{FF2B5EF4-FFF2-40B4-BE49-F238E27FC236}">
                <a16:creationId xmlns:a16="http://schemas.microsoft.com/office/drawing/2014/main" id="{37C33785-4698-524C-909D-0CC50AF39A9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1764491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ntro and two content area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2E24E4E-DEDD-FE44-98C3-B2A719199D61}"/>
              </a:ext>
            </a:extLst>
          </p:cNvPr>
          <p:cNvSpPr>
            <a:spLocks noGrp="1"/>
          </p:cNvSpPr>
          <p:nvPr>
            <p:ph type="body" sz="quarter" idx="12"/>
          </p:nvPr>
        </p:nvSpPr>
        <p:spPr>
          <a:xfrm>
            <a:off x="5400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itle 4">
            <a:extLst>
              <a:ext uri="{FF2B5EF4-FFF2-40B4-BE49-F238E27FC236}">
                <a16:creationId xmlns:a16="http://schemas.microsoft.com/office/drawing/2014/main" id="{6441DA54-8604-AA4D-81BE-9A60D943BA5F}"/>
              </a:ext>
            </a:extLst>
          </p:cNvPr>
          <p:cNvSpPr>
            <a:spLocks noGrp="1"/>
          </p:cNvSpPr>
          <p:nvPr>
            <p:ph type="title"/>
          </p:nvPr>
        </p:nvSpPr>
        <p:spPr/>
        <p:txBody>
          <a:bodyPr/>
          <a:lstStyle/>
          <a:p>
            <a:r>
              <a:rPr lang="en-GB"/>
              <a:t>Click to edit Master title style</a:t>
            </a:r>
            <a:endParaRPr lang="en-US"/>
          </a:p>
        </p:txBody>
      </p:sp>
      <p:sp>
        <p:nvSpPr>
          <p:cNvPr id="4" name="Text Placeholder 3">
            <a:extLst>
              <a:ext uri="{FF2B5EF4-FFF2-40B4-BE49-F238E27FC236}">
                <a16:creationId xmlns:a16="http://schemas.microsoft.com/office/drawing/2014/main" id="{BC8559DF-A323-6C4B-BCBC-5C119169883C}"/>
              </a:ext>
            </a:extLst>
          </p:cNvPr>
          <p:cNvSpPr>
            <a:spLocks noGrp="1"/>
          </p:cNvSpPr>
          <p:nvPr>
            <p:ph type="body" sz="quarter" idx="13"/>
          </p:nvPr>
        </p:nvSpPr>
        <p:spPr>
          <a:xfrm>
            <a:off x="0" y="1339998"/>
            <a:ext cx="12192000" cy="864000"/>
          </a:xfrm>
        </p:spPr>
        <p:txBody>
          <a:bodyPr/>
          <a:lstStyle>
            <a:lvl1pPr>
              <a:defRPr b="1"/>
            </a:lvl1pPr>
          </a:lstStyle>
          <a:p>
            <a:pPr lvl="0"/>
            <a:r>
              <a:rPr lang="en-GB"/>
              <a:t>Click to edit Master text styles</a:t>
            </a:r>
          </a:p>
        </p:txBody>
      </p:sp>
      <p:sp>
        <p:nvSpPr>
          <p:cNvPr id="12" name="Text Placeholder 8">
            <a:extLst>
              <a:ext uri="{FF2B5EF4-FFF2-40B4-BE49-F238E27FC236}">
                <a16:creationId xmlns:a16="http://schemas.microsoft.com/office/drawing/2014/main" id="{6A9CA1E8-1312-E149-820A-4651521354BC}"/>
              </a:ext>
            </a:extLst>
          </p:cNvPr>
          <p:cNvSpPr>
            <a:spLocks noGrp="1"/>
          </p:cNvSpPr>
          <p:nvPr>
            <p:ph type="body" sz="quarter" idx="15"/>
          </p:nvPr>
        </p:nvSpPr>
        <p:spPr>
          <a:xfrm>
            <a:off x="5914800" y="2268000"/>
            <a:ext cx="4834800" cy="3420000"/>
          </a:xfrm>
        </p:spPr>
        <p:txBody>
          <a:bodyPr lIns="0" tIns="0" rIns="0" bIns="0">
            <a:normAutofit/>
          </a:bodyPr>
          <a:lstStyle>
            <a:lvl1pPr marL="285750" indent="-285750">
              <a:lnSpc>
                <a:spcPts val="2000"/>
              </a:lnSpc>
              <a:spcAft>
                <a:spcPts val="1200"/>
              </a:spcAft>
              <a:buClr>
                <a:srgbClr val="447FFB"/>
              </a:buClr>
              <a:buFont typeface="Arial" panose="020B0604020202020204" pitchFamily="34" charset="0"/>
              <a:buChar char="•"/>
              <a:defRPr sz="1600" baseline="0">
                <a:latin typeface="Mabry Pro" panose="020D0503040002040303" pitchFamily="34" charset="0"/>
              </a:defRPr>
            </a:lvl1pPr>
            <a:lvl2pPr>
              <a:lnSpc>
                <a:spcPts val="2000"/>
              </a:lnSpc>
              <a:spcAft>
                <a:spcPts val="1200"/>
              </a:spcAft>
              <a:buClr>
                <a:srgbClr val="447FFB"/>
              </a:buClr>
              <a:defRPr sz="1600" baseline="0">
                <a:latin typeface="Mabry Pro" panose="020D0503040002040303" pitchFamily="34" charset="0"/>
              </a:defRPr>
            </a:lvl2pPr>
            <a:lvl3pPr>
              <a:lnSpc>
                <a:spcPts val="2000"/>
              </a:lnSpc>
              <a:spcAft>
                <a:spcPts val="1200"/>
              </a:spcAft>
              <a:buClr>
                <a:srgbClr val="447FFB"/>
              </a:buClr>
              <a:defRPr sz="1600" baseline="0">
                <a:latin typeface="Mabry Pro" panose="020D0503040002040303" pitchFamily="34" charset="0"/>
              </a:defRPr>
            </a:lvl3pPr>
            <a:lvl4pPr>
              <a:lnSpc>
                <a:spcPts val="2000"/>
              </a:lnSpc>
              <a:spcAft>
                <a:spcPts val="1200"/>
              </a:spcAft>
              <a:buClr>
                <a:srgbClr val="447FFB"/>
              </a:buClr>
              <a:defRPr sz="1600" baseline="0">
                <a:latin typeface="Mabry Pro" panose="020D0503040002040303" pitchFamily="34" charset="0"/>
              </a:defRPr>
            </a:lvl4pPr>
            <a:lvl5pPr>
              <a:lnSpc>
                <a:spcPts val="2000"/>
              </a:lnSpc>
              <a:spcAft>
                <a:spcPts val="1200"/>
              </a:spcAft>
              <a:buClr>
                <a:srgbClr val="447FFB"/>
              </a:buClr>
              <a:defRPr sz="1600" baseline="0">
                <a:latin typeface="Mabry Pro" panose="020D0503040002040303"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Footer Placeholder 2">
            <a:extLst>
              <a:ext uri="{FF2B5EF4-FFF2-40B4-BE49-F238E27FC236}">
                <a16:creationId xmlns:a16="http://schemas.microsoft.com/office/drawing/2014/main" id="{A60EB17B-FE95-BA45-8408-92E90C4B2AD2}"/>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14" name="Slide Number Placeholder 6">
            <a:extLst>
              <a:ext uri="{FF2B5EF4-FFF2-40B4-BE49-F238E27FC236}">
                <a16:creationId xmlns:a16="http://schemas.microsoft.com/office/drawing/2014/main" id="{B7CD1EB0-F0A9-D64F-AB3B-495237D3D3FA}"/>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16" name="Picture 15">
            <a:extLst>
              <a:ext uri="{FF2B5EF4-FFF2-40B4-BE49-F238E27FC236}">
                <a16:creationId xmlns:a16="http://schemas.microsoft.com/office/drawing/2014/main" id="{8EFA21C8-3CCF-A841-892E-0D0CCCAA17A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2776085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16224BC7-4A00-2745-B357-1B8E80D022C9}"/>
              </a:ext>
            </a:extLst>
          </p:cNvPr>
          <p:cNvSpPr>
            <a:spLocks noGrp="1"/>
          </p:cNvSpPr>
          <p:nvPr>
            <p:ph type="ftr" sz="quarter" idx="10"/>
          </p:nvPr>
        </p:nvSpPr>
        <p:spPr>
          <a:xfrm>
            <a:off x="911424" y="6318000"/>
            <a:ext cx="1800200" cy="540000"/>
          </a:xfrm>
        </p:spPr>
        <p:txBody>
          <a:bodyPr/>
          <a:lstStyle>
            <a:lvl1pPr>
              <a:defRPr>
                <a:latin typeface="Mabry Pro" panose="020D0503040002040303" pitchFamily="34" charset="0"/>
              </a:defRPr>
            </a:lvl1pPr>
          </a:lstStyle>
          <a:p>
            <a:r>
              <a:rPr lang="en-GB"/>
              <a:t>© 2022 Sova Assessment</a:t>
            </a:r>
            <a:endParaRPr lang="en-US">
              <a:latin typeface="Mabry Pro" panose="020D0503040002040303" pitchFamily="34" charset="0"/>
            </a:endParaRPr>
          </a:p>
        </p:txBody>
      </p:sp>
      <p:sp>
        <p:nvSpPr>
          <p:cNvPr id="3" name="Slide Number Placeholder 6">
            <a:extLst>
              <a:ext uri="{FF2B5EF4-FFF2-40B4-BE49-F238E27FC236}">
                <a16:creationId xmlns:a16="http://schemas.microsoft.com/office/drawing/2014/main" id="{624ADD28-D5BD-8747-9560-CD6D2FDC4E71}"/>
              </a:ext>
            </a:extLst>
          </p:cNvPr>
          <p:cNvSpPr>
            <a:spLocks noGrp="1"/>
          </p:cNvSpPr>
          <p:nvPr>
            <p:ph type="sldNum" sz="quarter" idx="11"/>
          </p:nvPr>
        </p:nvSpPr>
        <p:spPr>
          <a:xfrm>
            <a:off x="0" y="6318000"/>
            <a:ext cx="900000" cy="540000"/>
          </a:xfrm>
        </p:spPr>
        <p:txBody>
          <a:bodyPr/>
          <a:lstStyle>
            <a:lvl1pPr>
              <a:defRPr>
                <a:latin typeface="Mabry Pro" panose="020D0503040002040303" pitchFamily="34" charset="0"/>
              </a:defRPr>
            </a:lvl1pPr>
          </a:lstStyle>
          <a:p>
            <a:fld id="{7E9CF92B-D8DD-4F4E-A7C7-5BAC28CB6413}" type="slidenum">
              <a:rPr lang="en-US" smtClean="0"/>
              <a:pPr/>
              <a:t>‹#›</a:t>
            </a:fld>
            <a:endParaRPr lang="en-US">
              <a:latin typeface="Mabry Pro" panose="020D0503040002040303" pitchFamily="34" charset="0"/>
            </a:endParaRPr>
          </a:p>
        </p:txBody>
      </p:sp>
      <p:pic>
        <p:nvPicPr>
          <p:cNvPr id="5" name="Picture 4">
            <a:extLst>
              <a:ext uri="{FF2B5EF4-FFF2-40B4-BE49-F238E27FC236}">
                <a16:creationId xmlns:a16="http://schemas.microsoft.com/office/drawing/2014/main" id="{0ED0CAE7-AD6F-3746-BC58-79B9312E835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669730" y="6264621"/>
            <a:ext cx="1042894" cy="260723"/>
          </a:xfrm>
          <a:prstGeom prst="rect">
            <a:avLst/>
          </a:prstGeom>
        </p:spPr>
      </p:pic>
    </p:spTree>
    <p:extLst>
      <p:ext uri="{BB962C8B-B14F-4D97-AF65-F5344CB8AC3E}">
        <p14:creationId xmlns:p14="http://schemas.microsoft.com/office/powerpoint/2010/main" val="7733216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294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ounded Shape 2">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Tree>
    <p:extLst>
      <p:ext uri="{BB962C8B-B14F-4D97-AF65-F5344CB8AC3E}">
        <p14:creationId xmlns:p14="http://schemas.microsoft.com/office/powerpoint/2010/main" val="71276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unded Shap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E856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10" name="Picture 9" descr="Shape&#10;&#10;Description automatically generated with medium confidence">
            <a:extLst>
              <a:ext uri="{FF2B5EF4-FFF2-40B4-BE49-F238E27FC236}">
                <a16:creationId xmlns:a16="http://schemas.microsoft.com/office/drawing/2014/main" id="{BE5A4EC6-252D-0540-8B15-740C0333ECC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219" y="0"/>
            <a:ext cx="10208103" cy="6858000"/>
          </a:xfrm>
          <a:prstGeom prst="rect">
            <a:avLst/>
          </a:prstGeom>
        </p:spPr>
      </p:pic>
    </p:spTree>
    <p:extLst>
      <p:ext uri="{BB962C8B-B14F-4D97-AF65-F5344CB8AC3E}">
        <p14:creationId xmlns:p14="http://schemas.microsoft.com/office/powerpoint/2010/main" val="94198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unded Shape with Person 1  (CUSTOMISAB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4F4DB9D0-1A41-6F46-AA49-671F06A483A7}"/>
              </a:ext>
            </a:extLst>
          </p:cNvPr>
          <p:cNvSpPr>
            <a:spLocks noGrp="1"/>
          </p:cNvSpPr>
          <p:nvPr>
            <p:ph type="pic" sz="quarter" idx="15" hasCustomPrompt="1"/>
          </p:nvPr>
        </p:nvSpPr>
        <p:spPr>
          <a:xfrm>
            <a:off x="5028012" y="667837"/>
            <a:ext cx="7026974"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a:t>Click icon to add transparent PNG</a:t>
            </a:r>
            <a:endParaRPr lang="en-US"/>
          </a:p>
        </p:txBody>
      </p:sp>
    </p:spTree>
    <p:extLst>
      <p:ext uri="{BB962C8B-B14F-4D97-AF65-F5344CB8AC3E}">
        <p14:creationId xmlns:p14="http://schemas.microsoft.com/office/powerpoint/2010/main" val="3164149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ounded Shape with Person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493032-DC4E-4746-9242-6C2F16F02904}"/>
              </a:ext>
            </a:extLst>
          </p:cNvPr>
          <p:cNvSpPr/>
          <p:nvPr userDrawn="1"/>
        </p:nvSpPr>
        <p:spPr>
          <a:xfrm>
            <a:off x="0" y="0"/>
            <a:ext cx="12192000" cy="6858000"/>
          </a:xfrm>
          <a:prstGeom prst="rect">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377AD41-7793-7D40-9B5B-961D539614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51384" y="5921972"/>
            <a:ext cx="1944212" cy="486053"/>
          </a:xfrm>
          <a:prstGeom prst="rect">
            <a:avLst/>
          </a:prstGeom>
        </p:spPr>
      </p:pic>
      <p:sp>
        <p:nvSpPr>
          <p:cNvPr id="8" name="Text Placeholder 8">
            <a:extLst>
              <a:ext uri="{FF2B5EF4-FFF2-40B4-BE49-F238E27FC236}">
                <a16:creationId xmlns:a16="http://schemas.microsoft.com/office/drawing/2014/main" id="{A996ED49-6761-5C4B-BA7A-E4A393612885}"/>
              </a:ext>
            </a:extLst>
          </p:cNvPr>
          <p:cNvSpPr>
            <a:spLocks noGrp="1"/>
          </p:cNvSpPr>
          <p:nvPr>
            <p:ph type="body" sz="quarter" idx="14" hasCustomPrompt="1"/>
          </p:nvPr>
        </p:nvSpPr>
        <p:spPr>
          <a:xfrm>
            <a:off x="0" y="692870"/>
            <a:ext cx="6096000" cy="1223962"/>
          </a:xfrm>
        </p:spPr>
        <p:txBody>
          <a:bodyPr lIns="720000" tIns="0" rIns="0" bIns="0">
            <a:noAutofit/>
          </a:bodyPr>
          <a:lstStyle>
            <a:lvl1pPr algn="l">
              <a:lnSpc>
                <a:spcPct val="100000"/>
              </a:lnSpc>
              <a:defRPr sz="4800" b="0" i="0" baseline="0">
                <a:solidFill>
                  <a:schemeClr val="bg1"/>
                </a:solidFill>
                <a:latin typeface="Burgess" panose="02000503080000020003" pitchFamily="2" charset="77"/>
              </a:defRPr>
            </a:lvl1pPr>
            <a:lvl2pPr>
              <a:defRPr sz="2400" b="1" i="0" baseline="0">
                <a:solidFill>
                  <a:schemeClr val="bg1"/>
                </a:solidFill>
                <a:latin typeface="+mj-lt"/>
              </a:defRPr>
            </a:lvl2pPr>
            <a:lvl3pPr>
              <a:defRPr sz="2400" b="1" i="0" baseline="0">
                <a:solidFill>
                  <a:schemeClr val="bg1"/>
                </a:solidFill>
                <a:latin typeface="+mj-lt"/>
              </a:defRPr>
            </a:lvl3pPr>
            <a:lvl4pPr>
              <a:defRPr sz="2400" b="1" i="0" baseline="0">
                <a:solidFill>
                  <a:schemeClr val="bg1"/>
                </a:solidFill>
                <a:latin typeface="+mj-lt"/>
              </a:defRPr>
            </a:lvl4pPr>
            <a:lvl5pPr>
              <a:defRPr sz="2400" b="1" i="0" baseline="0">
                <a:solidFill>
                  <a:schemeClr val="bg1"/>
                </a:solidFill>
                <a:latin typeface="+mj-lt"/>
              </a:defRPr>
            </a:lvl5pPr>
          </a:lstStyle>
          <a:p>
            <a:pPr lvl="0"/>
            <a:r>
              <a:rPr lang="en-GB"/>
              <a:t>Click to edit </a:t>
            </a:r>
            <a:br>
              <a:rPr lang="en-GB"/>
            </a:br>
            <a:r>
              <a:rPr lang="en-GB"/>
              <a:t>Master text styles</a:t>
            </a:r>
          </a:p>
        </p:txBody>
      </p:sp>
      <p:pic>
        <p:nvPicPr>
          <p:cNvPr id="9" name="Picture 8" descr="Shape&#10;&#10;Description automatically generated">
            <a:extLst>
              <a:ext uri="{FF2B5EF4-FFF2-40B4-BE49-F238E27FC236}">
                <a16:creationId xmlns:a16="http://schemas.microsoft.com/office/drawing/2014/main" id="{545A8C1F-AB96-DB42-A868-6F811BA86C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09868" y="0"/>
            <a:ext cx="10208103" cy="6858000"/>
          </a:xfrm>
          <a:prstGeom prst="rect">
            <a:avLst/>
          </a:prstGeom>
        </p:spPr>
      </p:pic>
      <p:sp>
        <p:nvSpPr>
          <p:cNvPr id="7" name="Picture Placeholder 2">
            <a:extLst>
              <a:ext uri="{FF2B5EF4-FFF2-40B4-BE49-F238E27FC236}">
                <a16:creationId xmlns:a16="http://schemas.microsoft.com/office/drawing/2014/main" id="{0EDE6CBD-F953-5147-87B2-500CE27EE4F3}"/>
              </a:ext>
            </a:extLst>
          </p:cNvPr>
          <p:cNvSpPr>
            <a:spLocks noGrp="1"/>
          </p:cNvSpPr>
          <p:nvPr>
            <p:ph type="pic" sz="quarter" idx="15" hasCustomPrompt="1"/>
          </p:nvPr>
        </p:nvSpPr>
        <p:spPr>
          <a:xfrm>
            <a:off x="5309015" y="836876"/>
            <a:ext cx="7020000" cy="7101080"/>
          </a:xfrm>
          <a:blipFill>
            <a:blip r:embed="rId4" cstate="email">
              <a:extLst>
                <a:ext uri="{28A0092B-C50C-407E-A947-70E740481C1C}">
                  <a14:useLocalDpi xmlns:a14="http://schemas.microsoft.com/office/drawing/2010/main"/>
                </a:ext>
              </a:extLst>
            </a:blip>
            <a:stretch>
              <a:fillRect/>
            </a:stretch>
          </a:blipFill>
        </p:spPr>
        <p:txBody>
          <a:bodyPr/>
          <a:lstStyle>
            <a:lvl1pPr algn="l">
              <a:defRPr>
                <a:solidFill>
                  <a:srgbClr val="0E107A">
                    <a:alpha val="27000"/>
                  </a:srgbClr>
                </a:solidFill>
                <a:effectLst>
                  <a:reflection stA="0" endPos="65000" dist="50800" dir="5400000" sy="-100000" algn="bl" rotWithShape="0"/>
                </a:effectLst>
              </a:defRPr>
            </a:lvl1pPr>
          </a:lstStyle>
          <a:p>
            <a:r>
              <a:rPr lang="en-GB"/>
              <a:t>Click icon to add transparent PNG</a:t>
            </a:r>
            <a:endParaRPr lang="en-US"/>
          </a:p>
        </p:txBody>
      </p:sp>
    </p:spTree>
    <p:extLst>
      <p:ext uri="{BB962C8B-B14F-4D97-AF65-F5344CB8AC3E}">
        <p14:creationId xmlns:p14="http://schemas.microsoft.com/office/powerpoint/2010/main" val="37033876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7"/>
          <p:cNvSpPr>
            <a:spLocks noGrp="1" noChangeArrowheads="1"/>
          </p:cNvSpPr>
          <p:nvPr>
            <p:ph type="body" idx="1"/>
          </p:nvPr>
        </p:nvSpPr>
        <p:spPr bwMode="auto">
          <a:xfrm>
            <a:off x="0" y="1439999"/>
            <a:ext cx="12193200" cy="4392000"/>
          </a:xfrm>
          <a:prstGeom prst="rect">
            <a:avLst/>
          </a:prstGeom>
          <a:noFill/>
          <a:ln w="9525">
            <a:noFill/>
            <a:miter lim="800000"/>
            <a:headEnd/>
            <a:tailEnd/>
          </a:ln>
        </p:spPr>
        <p:txBody>
          <a:bodyPr vert="horz" wrap="square" lIns="540000" tIns="0" rIns="1440000" bIns="0" numCol="1" anchor="t" anchorCtr="0" compatLnSpc="1">
            <a:prstTxWarp prst="textNoShape">
              <a:avLst/>
            </a:prstTxWarp>
            <a:normAutofit/>
          </a:bodyPr>
          <a:lstStyle/>
          <a:p>
            <a:pPr lvl="0"/>
            <a:r>
              <a:rPr lang="en-US"/>
              <a:t>Click to edit slide text</a:t>
            </a:r>
          </a:p>
          <a:p>
            <a:pPr lvl="1"/>
            <a:r>
              <a:rPr lang="en-US"/>
              <a:t>First level bullet</a:t>
            </a:r>
          </a:p>
          <a:p>
            <a:pPr lvl="2"/>
            <a:r>
              <a:rPr lang="en-US"/>
              <a:t>Second level</a:t>
            </a:r>
          </a:p>
          <a:p>
            <a:pPr lvl="3"/>
            <a:r>
              <a:rPr lang="en-US"/>
              <a:t>Third level</a:t>
            </a:r>
          </a:p>
          <a:p>
            <a:pPr lvl="4"/>
            <a:r>
              <a:rPr lang="en-US"/>
              <a:t>Fourth level</a:t>
            </a:r>
          </a:p>
        </p:txBody>
      </p:sp>
      <p:sp>
        <p:nvSpPr>
          <p:cNvPr id="6" name="Title Placeholder 5"/>
          <p:cNvSpPr>
            <a:spLocks noGrp="1"/>
          </p:cNvSpPr>
          <p:nvPr>
            <p:ph type="title"/>
          </p:nvPr>
        </p:nvSpPr>
        <p:spPr>
          <a:xfrm>
            <a:off x="0" y="404664"/>
            <a:ext cx="12192000" cy="307777"/>
          </a:xfrm>
          <a:prstGeom prst="rect">
            <a:avLst/>
          </a:prstGeom>
        </p:spPr>
        <p:txBody>
          <a:bodyPr vert="horz" lIns="540000" tIns="0" rIns="1440000" bIns="0" rtlCol="0" anchor="t" anchorCtr="0">
            <a:noAutofit/>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1798ABF0-2B39-3347-B8FC-8E3EEC28498B}"/>
              </a:ext>
            </a:extLst>
          </p:cNvPr>
          <p:cNvSpPr>
            <a:spLocks noGrp="1"/>
          </p:cNvSpPr>
          <p:nvPr>
            <p:ph type="ftr" sz="quarter" idx="3"/>
          </p:nvPr>
        </p:nvSpPr>
        <p:spPr>
          <a:xfrm>
            <a:off x="911424" y="6318000"/>
            <a:ext cx="1800200" cy="540000"/>
          </a:xfrm>
          <a:prstGeom prst="rect">
            <a:avLst/>
          </a:prstGeom>
        </p:spPr>
        <p:txBody>
          <a:bodyPr vert="horz" lIns="0" tIns="0" rIns="0" bIns="342000" rtlCol="0" anchor="b" anchorCtr="0"/>
          <a:lstStyle>
            <a:lvl1pPr algn="l">
              <a:defRPr sz="900" baseline="0">
                <a:solidFill>
                  <a:schemeClr val="tx2"/>
                </a:solidFill>
                <a:latin typeface="Arial" panose="020B0604020202020204" pitchFamily="34" charset="0"/>
                <a:cs typeface="Arial" panose="020B0604020202020204" pitchFamily="34" charset="0"/>
              </a:defRPr>
            </a:lvl1pPr>
          </a:lstStyle>
          <a:p>
            <a:r>
              <a:rPr lang="en-GB"/>
              <a:t>© 2022 Sova Assessment</a:t>
            </a:r>
            <a:endParaRPr lang="en-US" sz="900"/>
          </a:p>
        </p:txBody>
      </p:sp>
      <p:sp>
        <p:nvSpPr>
          <p:cNvPr id="4" name="Slide Number Placeholder 3">
            <a:extLst>
              <a:ext uri="{FF2B5EF4-FFF2-40B4-BE49-F238E27FC236}">
                <a16:creationId xmlns:a16="http://schemas.microsoft.com/office/drawing/2014/main" id="{075E930C-9972-0D4F-8930-F7847281E522}"/>
              </a:ext>
            </a:extLst>
          </p:cNvPr>
          <p:cNvSpPr>
            <a:spLocks noGrp="1"/>
          </p:cNvSpPr>
          <p:nvPr>
            <p:ph type="sldNum" sz="quarter" idx="4"/>
          </p:nvPr>
        </p:nvSpPr>
        <p:spPr>
          <a:xfrm>
            <a:off x="0" y="6318000"/>
            <a:ext cx="900000" cy="540000"/>
          </a:xfrm>
          <a:prstGeom prst="rect">
            <a:avLst/>
          </a:prstGeom>
        </p:spPr>
        <p:txBody>
          <a:bodyPr vert="horz" lIns="540000" tIns="0" rIns="0" bIns="342000" rtlCol="0" anchor="b" anchorCtr="0"/>
          <a:lstStyle>
            <a:lvl1pPr algn="l">
              <a:defRPr sz="800" b="1">
                <a:solidFill>
                  <a:schemeClr val="tx1">
                    <a:tint val="75000"/>
                  </a:schemeClr>
                </a:solidFill>
              </a:defRPr>
            </a:lvl1pPr>
          </a:lstStyle>
          <a:p>
            <a:fld id="{7E9CF92B-D8DD-4F4E-A7C7-5BAC28CB6413}" type="slidenum">
              <a:rPr lang="en-US" smtClean="0"/>
              <a:pPr/>
              <a:t>‹#›</a:t>
            </a:fld>
            <a:endParaRPr lang="en-US"/>
          </a:p>
        </p:txBody>
      </p:sp>
    </p:spTree>
    <p:extLst>
      <p:ext uri="{BB962C8B-B14F-4D97-AF65-F5344CB8AC3E}">
        <p14:creationId xmlns:p14="http://schemas.microsoft.com/office/powerpoint/2010/main" val="1926772003"/>
      </p:ext>
    </p:extLst>
  </p:cSld>
  <p:clrMap bg1="lt1" tx1="dk1" bg2="lt2" tx2="dk2" accent1="accent1" accent2="accent2" accent3="accent3" accent4="accent4" accent5="accent5" accent6="accent6" hlink="hlink" folHlink="folHlink"/>
  <p:sldLayoutIdLst>
    <p:sldLayoutId id="2147483922" r:id="rId1"/>
    <p:sldLayoutId id="2147483972" r:id="rId2"/>
    <p:sldLayoutId id="2147483973" r:id="rId3"/>
    <p:sldLayoutId id="2147483938" r:id="rId4"/>
    <p:sldLayoutId id="2147483925" r:id="rId5"/>
    <p:sldLayoutId id="2147483926" r:id="rId6"/>
    <p:sldLayoutId id="2147483928" r:id="rId7"/>
    <p:sldLayoutId id="2147483933" r:id="rId8"/>
    <p:sldLayoutId id="2147483930" r:id="rId9"/>
    <p:sldLayoutId id="2147483942" r:id="rId10"/>
    <p:sldLayoutId id="2147483947" r:id="rId11"/>
    <p:sldLayoutId id="2147483935" r:id="rId12"/>
    <p:sldLayoutId id="2147483936" r:id="rId13"/>
    <p:sldLayoutId id="2147483943" r:id="rId14"/>
    <p:sldLayoutId id="2147483948" r:id="rId15"/>
    <p:sldLayoutId id="2147483939" r:id="rId16"/>
    <p:sldLayoutId id="2147483940" r:id="rId17"/>
    <p:sldLayoutId id="2147483944" r:id="rId18"/>
    <p:sldLayoutId id="2147483949" r:id="rId19"/>
    <p:sldLayoutId id="2147483904"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 id="2147483965" r:id="rId30"/>
    <p:sldLayoutId id="2147483966" r:id="rId31"/>
    <p:sldLayoutId id="2147483970" r:id="rId32"/>
    <p:sldLayoutId id="2147483971" r:id="rId33"/>
    <p:sldLayoutId id="2147483974" r:id="rId34"/>
    <p:sldLayoutId id="2147483975" r:id="rId35"/>
    <p:sldLayoutId id="2147483976" r:id="rId36"/>
    <p:sldLayoutId id="2147483977" r:id="rId37"/>
    <p:sldLayoutId id="2147483978" r:id="rId38"/>
    <p:sldLayoutId id="2147483979" r:id="rId39"/>
    <p:sldLayoutId id="2147483980" r:id="rId40"/>
    <p:sldLayoutId id="2147483981" r:id="rId41"/>
    <p:sldLayoutId id="2147483982" r:id="rId42"/>
    <p:sldLayoutId id="2147483983" r:id="rId43"/>
    <p:sldLayoutId id="2147483984" r:id="rId44"/>
    <p:sldLayoutId id="2147483985" r:id="rId45"/>
    <p:sldLayoutId id="2147483921" r:id="rId46"/>
    <p:sldLayoutId id="2147483968" r:id="rId47"/>
    <p:sldLayoutId id="2147483969" r:id="rId48"/>
    <p:sldLayoutId id="2147483887" r:id="rId49"/>
    <p:sldLayoutId id="2147483888" r:id="rId50"/>
    <p:sldLayoutId id="2147483889" r:id="rId51"/>
    <p:sldLayoutId id="2147483890" r:id="rId52"/>
    <p:sldLayoutId id="2147483892" r:id="rId53"/>
    <p:sldLayoutId id="2147483893" r:id="rId54"/>
    <p:sldLayoutId id="2147483894" r:id="rId55"/>
    <p:sldLayoutId id="2147483897" r:id="rId56"/>
    <p:sldLayoutId id="2147483967" r:id="rId57"/>
  </p:sldLayoutIdLst>
  <p:hf hdr="0" dt="0"/>
  <p:txStyles>
    <p:titleStyle>
      <a:lvl1pPr eaLnBrk="1" hangingPunct="1">
        <a:defRPr sz="4800" b="0" i="0" spc="70" baseline="0">
          <a:solidFill>
            <a:srgbClr val="0E107A"/>
          </a:solidFill>
          <a:latin typeface="Burgess" panose="02000503080000020003" pitchFamily="2" charset="77"/>
          <a:ea typeface="+mj-ea"/>
          <a:cs typeface="Verdana"/>
        </a:defRPr>
      </a:lvl1pPr>
    </p:titleStyle>
    <p:body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46.xml"/><Relationship Id="rId5" Type="http://schemas.openxmlformats.org/officeDocument/2006/relationships/chart" Target="../charts/char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2.emf"/><Relationship Id="rId1" Type="http://schemas.openxmlformats.org/officeDocument/2006/relationships/slideLayout" Target="../slideLayouts/slideLayout56.xml"/><Relationship Id="rId4" Type="http://schemas.openxmlformats.org/officeDocument/2006/relationships/chart" Target="../charts/chart4.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emf"/></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46.xml"/><Relationship Id="rId5" Type="http://schemas.openxmlformats.org/officeDocument/2006/relationships/image" Target="../media/image38.emf"/><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4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5.emf"/><Relationship Id="rId1" Type="http://schemas.openxmlformats.org/officeDocument/2006/relationships/slideLayout" Target="../slideLayouts/slideLayout46.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CA984-D68B-155B-4412-FDDF733B1B07}"/>
              </a:ext>
            </a:extLst>
          </p:cNvPr>
          <p:cNvPicPr>
            <a:picLocks noChangeAspect="1"/>
          </p:cNvPicPr>
          <p:nvPr/>
        </p:nvPicPr>
        <p:blipFill>
          <a:blip r:embed="rId2"/>
          <a:stretch>
            <a:fillRect/>
          </a:stretch>
        </p:blipFill>
        <p:spPr>
          <a:xfrm>
            <a:off x="0" y="-4688"/>
            <a:ext cx="12191009" cy="6858000"/>
          </a:xfrm>
          <a:prstGeom prst="rect">
            <a:avLst/>
          </a:prstGeom>
        </p:spPr>
      </p:pic>
      <p:pic>
        <p:nvPicPr>
          <p:cNvPr id="3" name="Picture 2" descr="Graphical user interface, application, icon&#10;&#10;Description automatically generated">
            <a:extLst>
              <a:ext uri="{FF2B5EF4-FFF2-40B4-BE49-F238E27FC236}">
                <a16:creationId xmlns:a16="http://schemas.microsoft.com/office/drawing/2014/main" id="{FA8AFA5C-25FE-F4F0-9EFF-92AE371AEF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725" t="19574" r="2915" b="10389"/>
          <a:stretch/>
        </p:blipFill>
        <p:spPr>
          <a:xfrm>
            <a:off x="0" y="4688"/>
            <a:ext cx="11784632" cy="6184816"/>
          </a:xfrm>
          <a:prstGeom prst="rect">
            <a:avLst/>
          </a:prstGeom>
        </p:spPr>
      </p:pic>
      <p:sp>
        <p:nvSpPr>
          <p:cNvPr id="6" name="Text Placeholder 1">
            <a:extLst>
              <a:ext uri="{FF2B5EF4-FFF2-40B4-BE49-F238E27FC236}">
                <a16:creationId xmlns:a16="http://schemas.microsoft.com/office/drawing/2014/main" id="{AD18D56C-AA56-5442-BE1A-ABB66C2F70C1}"/>
              </a:ext>
            </a:extLst>
          </p:cNvPr>
          <p:cNvSpPr>
            <a:spLocks noGrp="1"/>
          </p:cNvSpPr>
          <p:nvPr>
            <p:ph type="body" sz="quarter" idx="14"/>
          </p:nvPr>
        </p:nvSpPr>
        <p:spPr>
          <a:xfrm>
            <a:off x="0" y="620688"/>
            <a:ext cx="6096000" cy="1223962"/>
          </a:xfrm>
        </p:spPr>
        <p:txBody>
          <a:bodyPr/>
          <a:lstStyle/>
          <a:p>
            <a:r>
              <a:rPr lang="en-US"/>
              <a:t>Sova’s Gamified</a:t>
            </a:r>
            <a:br>
              <a:rPr lang="en-US"/>
            </a:br>
            <a:r>
              <a:rPr lang="en-US"/>
              <a:t>Assessment</a:t>
            </a:r>
          </a:p>
        </p:txBody>
      </p:sp>
      <p:pic>
        <p:nvPicPr>
          <p:cNvPr id="9" name="Picture 8">
            <a:extLst>
              <a:ext uri="{FF2B5EF4-FFF2-40B4-BE49-F238E27FC236}">
                <a16:creationId xmlns:a16="http://schemas.microsoft.com/office/drawing/2014/main" id="{B63154CB-6450-D141-A9AF-2923A23B78E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51384" y="6021288"/>
            <a:ext cx="1546948" cy="386737"/>
          </a:xfrm>
          <a:prstGeom prst="rect">
            <a:avLst/>
          </a:prstGeom>
        </p:spPr>
      </p:pic>
    </p:spTree>
    <p:extLst>
      <p:ext uri="{BB962C8B-B14F-4D97-AF65-F5344CB8AC3E}">
        <p14:creationId xmlns:p14="http://schemas.microsoft.com/office/powerpoint/2010/main" val="9524868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10</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a:xfrm>
            <a:off x="0" y="404664"/>
            <a:ext cx="12192000" cy="307777"/>
          </a:xfrm>
        </p:spPr>
        <p:txBody>
          <a:bodyPr/>
          <a:lstStyle/>
          <a:p>
            <a:r>
              <a:rPr lang="en-US" sz="2400" b="1">
                <a:latin typeface="Mabry Pro" panose="020D0503040002040303" pitchFamily="34" charset="0"/>
              </a:rPr>
              <a:t>Gamified Assessment Fairness</a:t>
            </a:r>
            <a:endParaRPr lang="en-GB" b="1">
              <a:latin typeface="Mabry Pro" panose="020D0503040002040303" pitchFamily="34" charset="0"/>
            </a:endParaRPr>
          </a:p>
        </p:txBody>
      </p:sp>
      <p:sp>
        <p:nvSpPr>
          <p:cNvPr id="27" name="Rectangle 26">
            <a:extLst>
              <a:ext uri="{FF2B5EF4-FFF2-40B4-BE49-F238E27FC236}">
                <a16:creationId xmlns:a16="http://schemas.microsoft.com/office/drawing/2014/main" id="{21F32641-2CE8-F843-8B6F-DF35D3AFD64C}"/>
              </a:ext>
            </a:extLst>
          </p:cNvPr>
          <p:cNvSpPr/>
          <p:nvPr/>
        </p:nvSpPr>
        <p:spPr>
          <a:xfrm>
            <a:off x="5938660" y="1138787"/>
            <a:ext cx="3687810"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Assessment Inter-correlations</a:t>
            </a:r>
          </a:p>
        </p:txBody>
      </p:sp>
      <p:sp>
        <p:nvSpPr>
          <p:cNvPr id="25" name="Rectangle 24">
            <a:extLst>
              <a:ext uri="{FF2B5EF4-FFF2-40B4-BE49-F238E27FC236}">
                <a16:creationId xmlns:a16="http://schemas.microsoft.com/office/drawing/2014/main" id="{4DDFBBC4-C51A-3B4E-B347-4B7DC09DE906}"/>
              </a:ext>
            </a:extLst>
          </p:cNvPr>
          <p:cNvSpPr/>
          <p:nvPr/>
        </p:nvSpPr>
        <p:spPr>
          <a:xfrm>
            <a:off x="9643" y="1208819"/>
            <a:ext cx="6950453" cy="1754326"/>
          </a:xfrm>
          <a:prstGeom prst="rect">
            <a:avLst/>
          </a:prstGeom>
        </p:spPr>
        <p:txBody>
          <a:bodyPr wrap="square">
            <a:spAutoFit/>
          </a:bodyPr>
          <a:lstStyle/>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Sample of 2587 people completing both tests</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Small effect size differences between males and females</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Very small score differences between age groups</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p:txBody>
      </p:sp>
      <p:pic>
        <p:nvPicPr>
          <p:cNvPr id="4" name="Picture 3">
            <a:extLst>
              <a:ext uri="{FF2B5EF4-FFF2-40B4-BE49-F238E27FC236}">
                <a16:creationId xmlns:a16="http://schemas.microsoft.com/office/drawing/2014/main" id="{6DA2F2B8-7272-C84E-AFA0-B28E4E149236}"/>
              </a:ext>
            </a:extLst>
          </p:cNvPr>
          <p:cNvPicPr>
            <a:picLocks noChangeAspect="1"/>
          </p:cNvPicPr>
          <p:nvPr/>
        </p:nvPicPr>
        <p:blipFill>
          <a:blip r:embed="rId2"/>
          <a:stretch>
            <a:fillRect/>
          </a:stretch>
        </p:blipFill>
        <p:spPr>
          <a:xfrm>
            <a:off x="553490" y="3036481"/>
            <a:ext cx="5076540" cy="2939620"/>
          </a:xfrm>
          <a:prstGeom prst="rect">
            <a:avLst/>
          </a:prstGeom>
        </p:spPr>
      </p:pic>
      <p:pic>
        <p:nvPicPr>
          <p:cNvPr id="26" name="Picture 25">
            <a:extLst>
              <a:ext uri="{FF2B5EF4-FFF2-40B4-BE49-F238E27FC236}">
                <a16:creationId xmlns:a16="http://schemas.microsoft.com/office/drawing/2014/main" id="{CC63C625-C1D3-224E-BB43-5D7BAA349CDD}"/>
              </a:ext>
            </a:extLst>
          </p:cNvPr>
          <p:cNvPicPr>
            <a:picLocks noChangeAspect="1"/>
          </p:cNvPicPr>
          <p:nvPr/>
        </p:nvPicPr>
        <p:blipFill>
          <a:blip r:embed="rId2"/>
          <a:stretch>
            <a:fillRect/>
          </a:stretch>
        </p:blipFill>
        <p:spPr>
          <a:xfrm>
            <a:off x="5938660" y="3036481"/>
            <a:ext cx="5076540" cy="2939620"/>
          </a:xfrm>
          <a:prstGeom prst="rect">
            <a:avLst/>
          </a:prstGeom>
        </p:spPr>
      </p:pic>
      <p:pic>
        <p:nvPicPr>
          <p:cNvPr id="6" name="Picture 5">
            <a:extLst>
              <a:ext uri="{FF2B5EF4-FFF2-40B4-BE49-F238E27FC236}">
                <a16:creationId xmlns:a16="http://schemas.microsoft.com/office/drawing/2014/main" id="{4D12917F-E60A-984C-9F8A-6E3898CB2A3D}"/>
              </a:ext>
            </a:extLst>
          </p:cNvPr>
          <p:cNvPicPr>
            <a:picLocks noChangeAspect="1"/>
          </p:cNvPicPr>
          <p:nvPr/>
        </p:nvPicPr>
        <p:blipFill rotWithShape="1">
          <a:blip r:embed="rId3"/>
          <a:srcRect t="56203" r="36696" b="27811"/>
          <a:stretch/>
        </p:blipFill>
        <p:spPr>
          <a:xfrm>
            <a:off x="10035842" y="1"/>
            <a:ext cx="2156158" cy="1461952"/>
          </a:xfrm>
          <a:prstGeom prst="rect">
            <a:avLst/>
          </a:prstGeom>
        </p:spPr>
      </p:pic>
      <p:graphicFrame>
        <p:nvGraphicFramePr>
          <p:cNvPr id="28" name="Chart 27">
            <a:extLst>
              <a:ext uri="{FF2B5EF4-FFF2-40B4-BE49-F238E27FC236}">
                <a16:creationId xmlns:a16="http://schemas.microsoft.com/office/drawing/2014/main" id="{97F8AA26-15FA-B843-A06E-889B10906364}"/>
              </a:ext>
            </a:extLst>
          </p:cNvPr>
          <p:cNvGraphicFramePr>
            <a:graphicFrameLocks/>
          </p:cNvGraphicFramePr>
          <p:nvPr>
            <p:extLst>
              <p:ext uri="{D42A27DB-BD31-4B8C-83A1-F6EECF244321}">
                <p14:modId xmlns:p14="http://schemas.microsoft.com/office/powerpoint/2010/main" val="3589423492"/>
              </p:ext>
            </p:extLst>
          </p:nvPr>
        </p:nvGraphicFramePr>
        <p:xfrm>
          <a:off x="900000" y="3305044"/>
          <a:ext cx="4331904" cy="2376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a:extLst>
              <a:ext uri="{FF2B5EF4-FFF2-40B4-BE49-F238E27FC236}">
                <a16:creationId xmlns:a16="http://schemas.microsoft.com/office/drawing/2014/main" id="{F6A65420-C388-8645-9046-24A8C19938F4}"/>
              </a:ext>
            </a:extLst>
          </p:cNvPr>
          <p:cNvGraphicFramePr>
            <a:graphicFrameLocks/>
          </p:cNvGraphicFramePr>
          <p:nvPr>
            <p:extLst>
              <p:ext uri="{D42A27DB-BD31-4B8C-83A1-F6EECF244321}">
                <p14:modId xmlns:p14="http://schemas.microsoft.com/office/powerpoint/2010/main" val="3264399486"/>
              </p:ext>
            </p:extLst>
          </p:nvPr>
        </p:nvGraphicFramePr>
        <p:xfrm>
          <a:off x="6348032" y="3305044"/>
          <a:ext cx="4356480" cy="230425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852914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E257615-449C-1591-2A1C-A3E13D4A80EE}"/>
              </a:ext>
            </a:extLst>
          </p:cNvPr>
          <p:cNvPicPr>
            <a:picLocks noChangeAspect="1"/>
          </p:cNvPicPr>
          <p:nvPr/>
        </p:nvPicPr>
        <p:blipFill rotWithShape="1">
          <a:blip r:embed="rId2"/>
          <a:srcRect l="-54332" t="46928" r="12684" b="129"/>
          <a:stretch/>
        </p:blipFill>
        <p:spPr>
          <a:xfrm rot="10800000">
            <a:off x="-11424" y="2016308"/>
            <a:ext cx="4824537" cy="4841692"/>
          </a:xfrm>
          <a:prstGeom prst="rect">
            <a:avLst/>
          </a:prstGeom>
        </p:spPr>
      </p:pic>
      <p:sp>
        <p:nvSpPr>
          <p:cNvPr id="2" name="Footer Placeholder 1">
            <a:extLst>
              <a:ext uri="{FF2B5EF4-FFF2-40B4-BE49-F238E27FC236}">
                <a16:creationId xmlns:a16="http://schemas.microsoft.com/office/drawing/2014/main" id="{8BA7D12A-DA92-FDBD-BE4C-0D869D9861BB}"/>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73F9C262-E54A-9D3B-1392-BE6B06C007CF}"/>
              </a:ext>
            </a:extLst>
          </p:cNvPr>
          <p:cNvSpPr>
            <a:spLocks noGrp="1"/>
          </p:cNvSpPr>
          <p:nvPr>
            <p:ph type="sldNum" sz="quarter" idx="11"/>
          </p:nvPr>
        </p:nvSpPr>
        <p:spPr/>
        <p:txBody>
          <a:bodyPr/>
          <a:lstStyle/>
          <a:p>
            <a:fld id="{7E9CF92B-D8DD-4F4E-A7C7-5BAC28CB6413}" type="slidenum">
              <a:rPr lang="en-US" smtClean="0"/>
              <a:pPr/>
              <a:t>11</a:t>
            </a:fld>
            <a:endParaRPr lang="en-US">
              <a:latin typeface="Mabry Pro" panose="020D0503040002040303" pitchFamily="34" charset="0"/>
            </a:endParaRPr>
          </a:p>
        </p:txBody>
      </p:sp>
      <p:sp>
        <p:nvSpPr>
          <p:cNvPr id="5" name="Text Placeholder 3">
            <a:extLst>
              <a:ext uri="{FF2B5EF4-FFF2-40B4-BE49-F238E27FC236}">
                <a16:creationId xmlns:a16="http://schemas.microsoft.com/office/drawing/2014/main" id="{5DBA3475-8DDF-F64A-071A-72738A37FBF7}"/>
              </a:ext>
            </a:extLst>
          </p:cNvPr>
          <p:cNvSpPr txBox="1">
            <a:spLocks/>
          </p:cNvSpPr>
          <p:nvPr/>
        </p:nvSpPr>
        <p:spPr>
          <a:xfrm>
            <a:off x="407368" y="1037505"/>
            <a:ext cx="3384376" cy="989767"/>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285750" indent="-285750">
              <a:buFont typeface="Arial" panose="020B0604020202020204" pitchFamily="34" charset="0"/>
              <a:buChar char="•"/>
            </a:pPr>
            <a:r>
              <a:rPr lang="en-US" kern="0">
                <a:latin typeface="Mabry Pro"/>
                <a:cs typeface="Arial"/>
              </a:rPr>
              <a:t>N=2592</a:t>
            </a:r>
          </a:p>
          <a:p>
            <a:pPr marL="285750" indent="-285750">
              <a:buFont typeface="Arial" panose="020B0604020202020204" pitchFamily="34" charset="0"/>
              <a:buChar char="•"/>
            </a:pPr>
            <a:r>
              <a:rPr lang="en-US" kern="0">
                <a:latin typeface="Mabry Pro"/>
                <a:cs typeface="Arial"/>
              </a:rPr>
              <a:t>Graduate population</a:t>
            </a:r>
            <a:endParaRPr lang="en-US" kern="0"/>
          </a:p>
        </p:txBody>
      </p:sp>
      <p:sp>
        <p:nvSpPr>
          <p:cNvPr id="8" name="Title 4">
            <a:extLst>
              <a:ext uri="{FF2B5EF4-FFF2-40B4-BE49-F238E27FC236}">
                <a16:creationId xmlns:a16="http://schemas.microsoft.com/office/drawing/2014/main" id="{A52ED1EC-B43C-7737-6801-9C789E873BF3}"/>
              </a:ext>
            </a:extLst>
          </p:cNvPr>
          <p:cNvSpPr txBox="1">
            <a:spLocks/>
          </p:cNvSpPr>
          <p:nvPr/>
        </p:nvSpPr>
        <p:spPr>
          <a:xfrm>
            <a:off x="407368" y="404664"/>
            <a:ext cx="12192000" cy="307777"/>
          </a:xfrm>
          <a:prstGeom prst="rect">
            <a:avLst/>
          </a:prstGeom>
        </p:spPr>
        <p:txBody>
          <a:bodyPr/>
          <a:lstStyle>
            <a:lvl1pPr eaLnBrk="1" hangingPunct="1">
              <a:defRPr sz="4800" b="0" i="0" spc="70" baseline="0">
                <a:solidFill>
                  <a:srgbClr val="0E107A"/>
                </a:solidFill>
                <a:latin typeface="Burgess" panose="02000503080000020003" pitchFamily="2" charset="77"/>
                <a:ea typeface="+mj-ea"/>
                <a:cs typeface="Verdana"/>
              </a:defRPr>
            </a:lvl1pPr>
          </a:lstStyle>
          <a:p>
            <a:r>
              <a:rPr lang="en-US" sz="2400" b="1" kern="0">
                <a:latin typeface="Mabry Pro" panose="020D0503040002040303" pitchFamily="34" charset="0"/>
              </a:rPr>
              <a:t>Norm Data </a:t>
            </a:r>
            <a:endParaRPr lang="en-GB" b="1" kern="0">
              <a:latin typeface="Mabry Pro" panose="020D0503040002040303" pitchFamily="34" charset="0"/>
            </a:endParaRPr>
          </a:p>
        </p:txBody>
      </p:sp>
      <p:sp>
        <p:nvSpPr>
          <p:cNvPr id="12" name="Rounded Rectangle 3">
            <a:extLst>
              <a:ext uri="{FF2B5EF4-FFF2-40B4-BE49-F238E27FC236}">
                <a16:creationId xmlns:a16="http://schemas.microsoft.com/office/drawing/2014/main" id="{EDC80EC5-D546-05D8-4729-21144733BB45}"/>
              </a:ext>
            </a:extLst>
          </p:cNvPr>
          <p:cNvSpPr/>
          <p:nvPr/>
        </p:nvSpPr>
        <p:spPr>
          <a:xfrm>
            <a:off x="6194376" y="2132856"/>
            <a:ext cx="5472608" cy="3888432"/>
          </a:xfrm>
          <a:prstGeom prst="roundRect">
            <a:avLst>
              <a:gd name="adj" fmla="val 4065"/>
            </a:avLst>
          </a:prstGeom>
          <a:solidFill>
            <a:srgbClr val="447FFB"/>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13" name="Rounded Rectangle 3">
            <a:extLst>
              <a:ext uri="{FF2B5EF4-FFF2-40B4-BE49-F238E27FC236}">
                <a16:creationId xmlns:a16="http://schemas.microsoft.com/office/drawing/2014/main" id="{BCD3FF42-A5E5-66B6-164E-350B789BEF1D}"/>
              </a:ext>
            </a:extLst>
          </p:cNvPr>
          <p:cNvSpPr/>
          <p:nvPr/>
        </p:nvSpPr>
        <p:spPr>
          <a:xfrm>
            <a:off x="479376" y="2132856"/>
            <a:ext cx="5472608" cy="3888432"/>
          </a:xfrm>
          <a:prstGeom prst="roundRect">
            <a:avLst>
              <a:gd name="adj" fmla="val 4065"/>
            </a:avLst>
          </a:prstGeom>
          <a:solidFill>
            <a:srgbClr val="0E107A"/>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pic>
        <p:nvPicPr>
          <p:cNvPr id="15" name="Picture 14">
            <a:extLst>
              <a:ext uri="{FF2B5EF4-FFF2-40B4-BE49-F238E27FC236}">
                <a16:creationId xmlns:a16="http://schemas.microsoft.com/office/drawing/2014/main" id="{A19C798D-C6CB-133E-1D46-CC622B47942F}"/>
              </a:ext>
            </a:extLst>
          </p:cNvPr>
          <p:cNvPicPr>
            <a:picLocks noChangeAspect="1"/>
          </p:cNvPicPr>
          <p:nvPr/>
        </p:nvPicPr>
        <p:blipFill rotWithShape="1">
          <a:blip r:embed="rId2"/>
          <a:srcRect l="-41864" t="17623" r="45758" b="12899"/>
          <a:stretch/>
        </p:blipFill>
        <p:spPr>
          <a:xfrm>
            <a:off x="8918601" y="-675456"/>
            <a:ext cx="3273400" cy="6353860"/>
          </a:xfrm>
          <a:prstGeom prst="rect">
            <a:avLst/>
          </a:prstGeom>
        </p:spPr>
      </p:pic>
      <p:graphicFrame>
        <p:nvGraphicFramePr>
          <p:cNvPr id="16" name="Chart 15">
            <a:extLst>
              <a:ext uri="{FF2B5EF4-FFF2-40B4-BE49-F238E27FC236}">
                <a16:creationId xmlns:a16="http://schemas.microsoft.com/office/drawing/2014/main" id="{AA1F50B6-76A7-107E-D44C-80242CF39B72}"/>
              </a:ext>
            </a:extLst>
          </p:cNvPr>
          <p:cNvGraphicFramePr>
            <a:graphicFrameLocks/>
          </p:cNvGraphicFramePr>
          <p:nvPr>
            <p:extLst>
              <p:ext uri="{D42A27DB-BD31-4B8C-83A1-F6EECF244321}">
                <p14:modId xmlns:p14="http://schemas.microsoft.com/office/powerpoint/2010/main" val="3427545684"/>
              </p:ext>
            </p:extLst>
          </p:nvPr>
        </p:nvGraphicFramePr>
        <p:xfrm>
          <a:off x="393800" y="2539458"/>
          <a:ext cx="5472608" cy="3384376"/>
        </p:xfrm>
        <a:graphic>
          <a:graphicData uri="http://schemas.openxmlformats.org/drawingml/2006/chart">
            <c:chart xmlns:c="http://schemas.openxmlformats.org/drawingml/2006/chart" xmlns:r="http://schemas.openxmlformats.org/officeDocument/2006/relationships" r:id="rId3"/>
          </a:graphicData>
        </a:graphic>
      </p:graphicFrame>
      <p:sp>
        <p:nvSpPr>
          <p:cNvPr id="17" name="Freeform 12">
            <a:extLst>
              <a:ext uri="{FF2B5EF4-FFF2-40B4-BE49-F238E27FC236}">
                <a16:creationId xmlns:a16="http://schemas.microsoft.com/office/drawing/2014/main" id="{A4D3D9F8-B58D-497E-1FCA-9E27C332D043}"/>
              </a:ext>
            </a:extLst>
          </p:cNvPr>
          <p:cNvSpPr>
            <a:spLocks noChangeArrowheads="1"/>
          </p:cNvSpPr>
          <p:nvPr/>
        </p:nvSpPr>
        <p:spPr bwMode="auto">
          <a:xfrm>
            <a:off x="805150" y="1992832"/>
            <a:ext cx="1192942" cy="426848"/>
          </a:xfrm>
          <a:prstGeom prst="roundRect">
            <a:avLst/>
          </a:prstGeom>
          <a:solidFill>
            <a:srgbClr val="447FFB"/>
          </a:solidFill>
          <a:ln>
            <a:noFill/>
          </a:ln>
          <a:effectLst/>
        </p:spPr>
        <p:txBody>
          <a:bodyPr wrap="none" anchor="ctr"/>
          <a:lstStyle/>
          <a:p>
            <a:endParaRPr lang="en-US" sz="3266"/>
          </a:p>
        </p:txBody>
      </p:sp>
      <p:sp>
        <p:nvSpPr>
          <p:cNvPr id="18" name="Rectangle 17">
            <a:extLst>
              <a:ext uri="{FF2B5EF4-FFF2-40B4-BE49-F238E27FC236}">
                <a16:creationId xmlns:a16="http://schemas.microsoft.com/office/drawing/2014/main" id="{EEC9AB53-50C4-84FF-05C9-FDF782DB6ED7}"/>
              </a:ext>
            </a:extLst>
          </p:cNvPr>
          <p:cNvSpPr/>
          <p:nvPr/>
        </p:nvSpPr>
        <p:spPr>
          <a:xfrm>
            <a:off x="525016" y="2041549"/>
            <a:ext cx="1809267"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Gender</a:t>
            </a:r>
          </a:p>
        </p:txBody>
      </p:sp>
      <p:sp>
        <p:nvSpPr>
          <p:cNvPr id="19" name="Freeform 12">
            <a:extLst>
              <a:ext uri="{FF2B5EF4-FFF2-40B4-BE49-F238E27FC236}">
                <a16:creationId xmlns:a16="http://schemas.microsoft.com/office/drawing/2014/main" id="{7937B89C-90F8-0A0B-7E5B-376C7A20A011}"/>
              </a:ext>
            </a:extLst>
          </p:cNvPr>
          <p:cNvSpPr>
            <a:spLocks noChangeArrowheads="1"/>
          </p:cNvSpPr>
          <p:nvPr/>
        </p:nvSpPr>
        <p:spPr bwMode="auto">
          <a:xfrm>
            <a:off x="6532850" y="1992832"/>
            <a:ext cx="1192942" cy="426848"/>
          </a:xfrm>
          <a:prstGeom prst="roundRect">
            <a:avLst/>
          </a:prstGeom>
          <a:solidFill>
            <a:srgbClr val="0E107A"/>
          </a:solidFill>
          <a:ln>
            <a:noFill/>
          </a:ln>
          <a:effectLst/>
        </p:spPr>
        <p:txBody>
          <a:bodyPr wrap="none" anchor="ctr"/>
          <a:lstStyle/>
          <a:p>
            <a:endParaRPr lang="en-US" sz="3266"/>
          </a:p>
        </p:txBody>
      </p:sp>
      <p:sp>
        <p:nvSpPr>
          <p:cNvPr id="20" name="Rectangle 19">
            <a:extLst>
              <a:ext uri="{FF2B5EF4-FFF2-40B4-BE49-F238E27FC236}">
                <a16:creationId xmlns:a16="http://schemas.microsoft.com/office/drawing/2014/main" id="{9BCA17E4-E83A-DFBD-7C8C-0322075694A1}"/>
              </a:ext>
            </a:extLst>
          </p:cNvPr>
          <p:cNvSpPr/>
          <p:nvPr/>
        </p:nvSpPr>
        <p:spPr>
          <a:xfrm>
            <a:off x="6384032" y="2041549"/>
            <a:ext cx="1809267"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Age</a:t>
            </a:r>
          </a:p>
        </p:txBody>
      </p:sp>
      <p:graphicFrame>
        <p:nvGraphicFramePr>
          <p:cNvPr id="21" name="Chart 20">
            <a:extLst>
              <a:ext uri="{FF2B5EF4-FFF2-40B4-BE49-F238E27FC236}">
                <a16:creationId xmlns:a16="http://schemas.microsoft.com/office/drawing/2014/main" id="{F35103EB-CE62-72C6-B101-53672847E9AB}"/>
              </a:ext>
            </a:extLst>
          </p:cNvPr>
          <p:cNvGraphicFramePr>
            <a:graphicFrameLocks/>
          </p:cNvGraphicFramePr>
          <p:nvPr>
            <p:extLst>
              <p:ext uri="{D42A27DB-BD31-4B8C-83A1-F6EECF244321}">
                <p14:modId xmlns:p14="http://schemas.microsoft.com/office/powerpoint/2010/main" val="4050242656"/>
              </p:ext>
            </p:extLst>
          </p:nvPr>
        </p:nvGraphicFramePr>
        <p:xfrm>
          <a:off x="6039794" y="2468397"/>
          <a:ext cx="5472608" cy="338437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1009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E1960-E92D-4D23-8CB4-C559239D5936}"/>
              </a:ext>
            </a:extLst>
          </p:cNvPr>
          <p:cNvSpPr>
            <a:spLocks noGrp="1"/>
          </p:cNvSpPr>
          <p:nvPr>
            <p:ph type="title"/>
          </p:nvPr>
        </p:nvSpPr>
        <p:spPr/>
        <p:txBody>
          <a:bodyPr/>
          <a:lstStyle/>
          <a:p>
            <a:r>
              <a:rPr lang="en-GB"/>
              <a:t>Candidate Experience</a:t>
            </a:r>
          </a:p>
        </p:txBody>
      </p:sp>
      <p:sp>
        <p:nvSpPr>
          <p:cNvPr id="21" name="Footer Placeholder 1">
            <a:extLst>
              <a:ext uri="{FF2B5EF4-FFF2-40B4-BE49-F238E27FC236}">
                <a16:creationId xmlns:a16="http://schemas.microsoft.com/office/drawing/2014/main" id="{49924B1F-3821-47D9-BD96-9182385C4CC8}"/>
              </a:ext>
            </a:extLst>
          </p:cNvPr>
          <p:cNvSpPr>
            <a:spLocks noGrp="1"/>
          </p:cNvSpPr>
          <p:nvPr>
            <p:ph type="ftr" sz="quarter" idx="10"/>
          </p:nvPr>
        </p:nvSpPr>
        <p:spPr>
          <a:xfrm>
            <a:off x="911424" y="6318000"/>
            <a:ext cx="1800200" cy="540000"/>
          </a:xfrm>
        </p:spPr>
        <p:txBody>
          <a:bodyPr/>
          <a:lstStyle/>
          <a:p>
            <a:r>
              <a:rPr lang="en-GB"/>
              <a:t>© 2022 Sova Assessment</a:t>
            </a:r>
            <a:endParaRPr lang="en-US">
              <a:latin typeface="Mabry Pro" panose="020D0503040002040303" pitchFamily="34" charset="0"/>
            </a:endParaRPr>
          </a:p>
        </p:txBody>
      </p:sp>
      <p:sp>
        <p:nvSpPr>
          <p:cNvPr id="28" name="Slide Number Placeholder 2">
            <a:extLst>
              <a:ext uri="{FF2B5EF4-FFF2-40B4-BE49-F238E27FC236}">
                <a16:creationId xmlns:a16="http://schemas.microsoft.com/office/drawing/2014/main" id="{EB46737E-931A-B046-934B-A9C9DE858221}"/>
              </a:ext>
            </a:extLst>
          </p:cNvPr>
          <p:cNvSpPr>
            <a:spLocks noGrp="1"/>
          </p:cNvSpPr>
          <p:nvPr>
            <p:ph type="sldNum" sz="quarter" idx="11"/>
          </p:nvPr>
        </p:nvSpPr>
        <p:spPr>
          <a:xfrm>
            <a:off x="0" y="6318000"/>
            <a:ext cx="900000" cy="540000"/>
          </a:xfrm>
        </p:spPr>
        <p:txBody>
          <a:bodyPr/>
          <a:lstStyle/>
          <a:p>
            <a:fld id="{7E9CF92B-D8DD-4F4E-A7C7-5BAC28CB6413}" type="slidenum">
              <a:rPr lang="en-US" smtClean="0"/>
              <a:pPr/>
              <a:t>12</a:t>
            </a:fld>
            <a:endParaRPr lang="en-US">
              <a:latin typeface="Mabry Pro" panose="020D0503040002040303" pitchFamily="34" charset="0"/>
            </a:endParaRPr>
          </a:p>
        </p:txBody>
      </p:sp>
      <p:sp>
        <p:nvSpPr>
          <p:cNvPr id="6" name="Rectangle 5">
            <a:extLst>
              <a:ext uri="{FF2B5EF4-FFF2-40B4-BE49-F238E27FC236}">
                <a16:creationId xmlns:a16="http://schemas.microsoft.com/office/drawing/2014/main" id="{9BF82754-6511-666D-2811-90080C785774}"/>
              </a:ext>
            </a:extLst>
          </p:cNvPr>
          <p:cNvSpPr/>
          <p:nvPr/>
        </p:nvSpPr>
        <p:spPr>
          <a:xfrm>
            <a:off x="4970" y="1140632"/>
            <a:ext cx="4993232" cy="1477328"/>
          </a:xfrm>
          <a:prstGeom prst="rect">
            <a:avLst/>
          </a:prstGeom>
        </p:spPr>
        <p:txBody>
          <a:bodyPr wrap="square">
            <a:spAutoFit/>
          </a:bodyPr>
          <a:lstStyle/>
          <a:p>
            <a:pPr lvl="1">
              <a:defRPr/>
            </a:pPr>
            <a:r>
              <a:rPr lang="en-GB" kern="0">
                <a:solidFill>
                  <a:srgbClr val="0E107A"/>
                </a:solidFill>
                <a:latin typeface="Mabry Pro" panose="020D0503040002040303" pitchFamily="34" charset="0"/>
              </a:rPr>
              <a:t>In a recent client engagement…</a:t>
            </a: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r>
              <a:rPr lang="en-GB" kern="0">
                <a:solidFill>
                  <a:srgbClr val="0E107A"/>
                </a:solidFill>
                <a:latin typeface="Mabry Pro" panose="020D0503040002040303" pitchFamily="34" charset="0"/>
              </a:rPr>
              <a:t> </a:t>
            </a:r>
          </a:p>
          <a:p>
            <a:pPr lvl="1">
              <a:defRPr/>
            </a:pPr>
            <a:endParaRPr lang="en-GB" kern="0">
              <a:solidFill>
                <a:srgbClr val="0E107A"/>
              </a:solidFill>
              <a:latin typeface="Mabry Pro" panose="020D0503040002040303" pitchFamily="34" charset="0"/>
            </a:endParaRPr>
          </a:p>
        </p:txBody>
      </p:sp>
      <p:sp>
        <p:nvSpPr>
          <p:cNvPr id="4" name="Oval 3">
            <a:extLst>
              <a:ext uri="{FF2B5EF4-FFF2-40B4-BE49-F238E27FC236}">
                <a16:creationId xmlns:a16="http://schemas.microsoft.com/office/drawing/2014/main" id="{DC487750-3943-408E-366E-34E82D336D17}"/>
              </a:ext>
            </a:extLst>
          </p:cNvPr>
          <p:cNvSpPr/>
          <p:nvPr/>
        </p:nvSpPr>
        <p:spPr>
          <a:xfrm>
            <a:off x="450000" y="1805996"/>
            <a:ext cx="2592288" cy="2592288"/>
          </a:xfrm>
          <a:prstGeom prst="ellipse">
            <a:avLst/>
          </a:prstGeom>
          <a:solidFill>
            <a:srgbClr val="447F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5E9B9D8-1F4B-B428-5A48-0CECEE69D5C4}"/>
              </a:ext>
            </a:extLst>
          </p:cNvPr>
          <p:cNvSpPr/>
          <p:nvPr/>
        </p:nvSpPr>
        <p:spPr>
          <a:xfrm>
            <a:off x="3633525" y="1805996"/>
            <a:ext cx="2592288" cy="259228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CC6017-8297-AC19-9214-B9600D5E1ADA}"/>
              </a:ext>
            </a:extLst>
          </p:cNvPr>
          <p:cNvSpPr/>
          <p:nvPr/>
        </p:nvSpPr>
        <p:spPr>
          <a:xfrm>
            <a:off x="-2597" y="4656006"/>
            <a:ext cx="4993232" cy="2031325"/>
          </a:xfrm>
          <a:prstGeom prst="rect">
            <a:avLst/>
          </a:prstGeom>
        </p:spPr>
        <p:txBody>
          <a:bodyPr wrap="square">
            <a:spAutoFit/>
          </a:bodyPr>
          <a:lstStyle/>
          <a:p>
            <a:pPr lvl="1">
              <a:defRPr/>
            </a:pPr>
            <a:r>
              <a:rPr lang="en-GB" kern="0">
                <a:solidFill>
                  <a:srgbClr val="0E107A"/>
                </a:solidFill>
                <a:latin typeface="Mabry Pro" panose="020D0503040002040303" pitchFamily="34" charset="0"/>
              </a:rPr>
              <a:t>of candidates ‘agreed’ or </a:t>
            </a:r>
            <a:br>
              <a:rPr lang="en-GB" kern="0">
                <a:solidFill>
                  <a:srgbClr val="0E107A"/>
                </a:solidFill>
                <a:latin typeface="Mabry Pro" panose="020D0503040002040303" pitchFamily="34" charset="0"/>
              </a:rPr>
            </a:br>
            <a:r>
              <a:rPr lang="en-GB" kern="0">
                <a:solidFill>
                  <a:srgbClr val="0E107A"/>
                </a:solidFill>
                <a:latin typeface="Mabry Pro" panose="020D0503040002040303" pitchFamily="34" charset="0"/>
              </a:rPr>
              <a:t>‘strongly agreed’ that they </a:t>
            </a:r>
          </a:p>
          <a:p>
            <a:pPr lvl="1">
              <a:defRPr/>
            </a:pPr>
            <a:r>
              <a:rPr lang="en-GB" kern="0">
                <a:solidFill>
                  <a:srgbClr val="0E107A"/>
                </a:solidFill>
                <a:latin typeface="Mabry Pro" panose="020D0503040002040303" pitchFamily="34" charset="0"/>
              </a:rPr>
              <a:t>enjoyed the assessment</a:t>
            </a: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r>
              <a:rPr lang="en-GB" kern="0">
                <a:solidFill>
                  <a:srgbClr val="0E107A"/>
                </a:solidFill>
                <a:latin typeface="Mabry Pro" panose="020D0503040002040303" pitchFamily="34" charset="0"/>
              </a:rPr>
              <a:t> </a:t>
            </a:r>
          </a:p>
          <a:p>
            <a:pPr lvl="1">
              <a:defRPr/>
            </a:pPr>
            <a:endParaRPr lang="en-GB" kern="0">
              <a:solidFill>
                <a:srgbClr val="0E107A"/>
              </a:solidFill>
              <a:latin typeface="Mabry Pro" panose="020D0503040002040303" pitchFamily="34" charset="0"/>
            </a:endParaRPr>
          </a:p>
        </p:txBody>
      </p:sp>
      <p:sp>
        <p:nvSpPr>
          <p:cNvPr id="11" name="Rectangle 10">
            <a:extLst>
              <a:ext uri="{FF2B5EF4-FFF2-40B4-BE49-F238E27FC236}">
                <a16:creationId xmlns:a16="http://schemas.microsoft.com/office/drawing/2014/main" id="{F4914315-D9CC-FEB7-4407-4DB3BDBDA35C}"/>
              </a:ext>
            </a:extLst>
          </p:cNvPr>
          <p:cNvSpPr/>
          <p:nvPr/>
        </p:nvSpPr>
        <p:spPr>
          <a:xfrm>
            <a:off x="3280127" y="4656006"/>
            <a:ext cx="4993232" cy="3970318"/>
          </a:xfrm>
          <a:prstGeom prst="rect">
            <a:avLst/>
          </a:prstGeom>
        </p:spPr>
        <p:txBody>
          <a:bodyPr wrap="square">
            <a:spAutoFit/>
          </a:bodyPr>
          <a:lstStyle/>
          <a:p>
            <a:pPr lvl="1">
              <a:defRPr/>
            </a:pPr>
            <a:r>
              <a:rPr lang="en-GB" kern="0">
                <a:solidFill>
                  <a:srgbClr val="0E107A"/>
                </a:solidFill>
                <a:latin typeface="Mabry Pro" panose="020D0503040002040303" pitchFamily="34" charset="0"/>
              </a:rPr>
              <a:t>of candidates ‘agreed’ </a:t>
            </a:r>
            <a:br>
              <a:rPr lang="en-GB" kern="0">
                <a:solidFill>
                  <a:srgbClr val="0E107A"/>
                </a:solidFill>
                <a:latin typeface="Mabry Pro" panose="020D0503040002040303" pitchFamily="34" charset="0"/>
              </a:rPr>
            </a:br>
            <a:r>
              <a:rPr lang="en-GB" kern="0">
                <a:solidFill>
                  <a:srgbClr val="0E107A"/>
                </a:solidFill>
                <a:latin typeface="Mabry Pro" panose="020D0503040002040303" pitchFamily="34" charset="0"/>
              </a:rPr>
              <a:t>or ‘strongly agreed’ that they </a:t>
            </a:r>
          </a:p>
          <a:p>
            <a:pPr lvl="1">
              <a:defRPr/>
            </a:pPr>
            <a:r>
              <a:rPr lang="en-GB" kern="0">
                <a:solidFill>
                  <a:srgbClr val="0E107A"/>
                </a:solidFill>
                <a:latin typeface="Mabry Pro" panose="020D0503040002040303" pitchFamily="34" charset="0"/>
              </a:rPr>
              <a:t>found the assessment engaging</a:t>
            </a: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r>
              <a:rPr lang="en-GB" kern="0">
                <a:solidFill>
                  <a:srgbClr val="0E107A"/>
                </a:solidFill>
                <a:latin typeface="Mabry Pro" panose="020D0503040002040303" pitchFamily="34" charset="0"/>
              </a:rPr>
              <a:t> </a:t>
            </a: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p:txBody>
      </p:sp>
      <p:sp>
        <p:nvSpPr>
          <p:cNvPr id="14" name="Text Placeholder 1">
            <a:extLst>
              <a:ext uri="{FF2B5EF4-FFF2-40B4-BE49-F238E27FC236}">
                <a16:creationId xmlns:a16="http://schemas.microsoft.com/office/drawing/2014/main" id="{2740DE55-15F8-BCEE-0B72-3DF4BCA367DF}"/>
              </a:ext>
            </a:extLst>
          </p:cNvPr>
          <p:cNvSpPr txBox="1">
            <a:spLocks/>
          </p:cNvSpPr>
          <p:nvPr/>
        </p:nvSpPr>
        <p:spPr>
          <a:xfrm>
            <a:off x="4137581" y="2394788"/>
            <a:ext cx="1584176" cy="1246495"/>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6000" kern="0">
                <a:solidFill>
                  <a:schemeClr val="bg1"/>
                </a:solidFill>
                <a:latin typeface="Burgess" panose="02000503080000020003" pitchFamily="2" charset="77"/>
              </a:rPr>
              <a:t>74%</a:t>
            </a:r>
          </a:p>
        </p:txBody>
      </p:sp>
      <p:sp>
        <p:nvSpPr>
          <p:cNvPr id="17" name="Text Placeholder 1">
            <a:extLst>
              <a:ext uri="{FF2B5EF4-FFF2-40B4-BE49-F238E27FC236}">
                <a16:creationId xmlns:a16="http://schemas.microsoft.com/office/drawing/2014/main" id="{74B1CBD1-9AC9-B990-FEB9-3B92E599457C}"/>
              </a:ext>
            </a:extLst>
          </p:cNvPr>
          <p:cNvSpPr txBox="1">
            <a:spLocks/>
          </p:cNvSpPr>
          <p:nvPr/>
        </p:nvSpPr>
        <p:spPr>
          <a:xfrm>
            <a:off x="1019436" y="2401757"/>
            <a:ext cx="1584176" cy="1246495"/>
          </a:xfrm>
          <a:prstGeom prst="rect">
            <a:avLst/>
          </a:prstGeom>
        </p:spPr>
        <p:txBody>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6000" kern="0">
                <a:solidFill>
                  <a:schemeClr val="bg1"/>
                </a:solidFill>
                <a:latin typeface="Burgess" panose="02000503080000020003" pitchFamily="2" charset="77"/>
              </a:rPr>
              <a:t>71%</a:t>
            </a:r>
          </a:p>
        </p:txBody>
      </p:sp>
      <p:pic>
        <p:nvPicPr>
          <p:cNvPr id="5" name="Picture 4">
            <a:extLst>
              <a:ext uri="{FF2B5EF4-FFF2-40B4-BE49-F238E27FC236}">
                <a16:creationId xmlns:a16="http://schemas.microsoft.com/office/drawing/2014/main" id="{A3A0B298-1991-4DAE-D04A-27C926428AB6}"/>
              </a:ext>
            </a:extLst>
          </p:cNvPr>
          <p:cNvPicPr>
            <a:picLocks noChangeAspect="1"/>
          </p:cNvPicPr>
          <p:nvPr/>
        </p:nvPicPr>
        <p:blipFill rotWithShape="1">
          <a:blip r:embed="rId3"/>
          <a:srcRect b="22700"/>
          <a:stretch/>
        </p:blipFill>
        <p:spPr>
          <a:xfrm>
            <a:off x="7752184" y="1556792"/>
            <a:ext cx="4077093" cy="5301208"/>
          </a:xfrm>
          <a:prstGeom prst="rect">
            <a:avLst/>
          </a:prstGeom>
        </p:spPr>
      </p:pic>
    </p:spTree>
    <p:extLst>
      <p:ext uri="{BB962C8B-B14F-4D97-AF65-F5344CB8AC3E}">
        <p14:creationId xmlns:p14="http://schemas.microsoft.com/office/powerpoint/2010/main" val="4017329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6E1960-E92D-4D23-8CB4-C559239D5936}"/>
              </a:ext>
            </a:extLst>
          </p:cNvPr>
          <p:cNvSpPr>
            <a:spLocks noGrp="1"/>
          </p:cNvSpPr>
          <p:nvPr>
            <p:ph type="title"/>
          </p:nvPr>
        </p:nvSpPr>
        <p:spPr/>
        <p:txBody>
          <a:bodyPr/>
          <a:lstStyle/>
          <a:p>
            <a:r>
              <a:rPr lang="en-GB"/>
              <a:t>Gamified Reports</a:t>
            </a:r>
          </a:p>
        </p:txBody>
      </p:sp>
      <p:sp>
        <p:nvSpPr>
          <p:cNvPr id="21" name="Footer Placeholder 1">
            <a:extLst>
              <a:ext uri="{FF2B5EF4-FFF2-40B4-BE49-F238E27FC236}">
                <a16:creationId xmlns:a16="http://schemas.microsoft.com/office/drawing/2014/main" id="{49924B1F-3821-47D9-BD96-9182385C4CC8}"/>
              </a:ext>
            </a:extLst>
          </p:cNvPr>
          <p:cNvSpPr>
            <a:spLocks noGrp="1"/>
          </p:cNvSpPr>
          <p:nvPr>
            <p:ph type="ftr" sz="quarter" idx="10"/>
          </p:nvPr>
        </p:nvSpPr>
        <p:spPr>
          <a:xfrm>
            <a:off x="911424" y="6318000"/>
            <a:ext cx="1800200" cy="540000"/>
          </a:xfrm>
        </p:spPr>
        <p:txBody>
          <a:bodyPr/>
          <a:lstStyle/>
          <a:p>
            <a:r>
              <a:rPr lang="en-GB"/>
              <a:t>© 2022 Sova Assessment</a:t>
            </a:r>
            <a:endParaRPr lang="en-US">
              <a:latin typeface="Mabry Pro" panose="020D0503040002040303" pitchFamily="34" charset="0"/>
            </a:endParaRPr>
          </a:p>
        </p:txBody>
      </p:sp>
      <p:sp>
        <p:nvSpPr>
          <p:cNvPr id="28" name="Slide Number Placeholder 2">
            <a:extLst>
              <a:ext uri="{FF2B5EF4-FFF2-40B4-BE49-F238E27FC236}">
                <a16:creationId xmlns:a16="http://schemas.microsoft.com/office/drawing/2014/main" id="{EB46737E-931A-B046-934B-A9C9DE858221}"/>
              </a:ext>
            </a:extLst>
          </p:cNvPr>
          <p:cNvSpPr>
            <a:spLocks noGrp="1"/>
          </p:cNvSpPr>
          <p:nvPr>
            <p:ph type="sldNum" sz="quarter" idx="11"/>
          </p:nvPr>
        </p:nvSpPr>
        <p:spPr>
          <a:xfrm>
            <a:off x="0" y="6318000"/>
            <a:ext cx="900000" cy="540000"/>
          </a:xfrm>
        </p:spPr>
        <p:txBody>
          <a:bodyPr/>
          <a:lstStyle/>
          <a:p>
            <a:fld id="{7E9CF92B-D8DD-4F4E-A7C7-5BAC28CB6413}" type="slidenum">
              <a:rPr lang="en-US" smtClean="0"/>
              <a:pPr/>
              <a:t>13</a:t>
            </a:fld>
            <a:endParaRPr lang="en-US">
              <a:latin typeface="Mabry Pro" panose="020D0503040002040303" pitchFamily="34" charset="0"/>
            </a:endParaRPr>
          </a:p>
        </p:txBody>
      </p:sp>
      <p:sp>
        <p:nvSpPr>
          <p:cNvPr id="30" name="Rectangle 29">
            <a:extLst>
              <a:ext uri="{FF2B5EF4-FFF2-40B4-BE49-F238E27FC236}">
                <a16:creationId xmlns:a16="http://schemas.microsoft.com/office/drawing/2014/main" id="{233777BA-7F21-5145-8DC3-B02361099AF4}"/>
              </a:ext>
            </a:extLst>
          </p:cNvPr>
          <p:cNvSpPr/>
          <p:nvPr/>
        </p:nvSpPr>
        <p:spPr>
          <a:xfrm>
            <a:off x="9643" y="1081923"/>
            <a:ext cx="7742541" cy="923330"/>
          </a:xfrm>
          <a:prstGeom prst="rect">
            <a:avLst/>
          </a:prstGeom>
        </p:spPr>
        <p:txBody>
          <a:bodyPr wrap="square">
            <a:spAutoFit/>
          </a:bodyPr>
          <a:lstStyle/>
          <a:p>
            <a:pPr lvl="1">
              <a:defRPr/>
            </a:pPr>
            <a:r>
              <a:rPr lang="en-GB" kern="0">
                <a:solidFill>
                  <a:srgbClr val="0E107A"/>
                </a:solidFill>
                <a:latin typeface="Mabry Pro" panose="020D0503040002040303" pitchFamily="34" charset="0"/>
              </a:rPr>
              <a:t>Candidate and Manager reports are available for both tests </a:t>
            </a:r>
          </a:p>
          <a:p>
            <a:pPr lvl="1">
              <a:defRPr/>
            </a:pPr>
            <a:endParaRPr lang="en-GB" kern="0">
              <a:solidFill>
                <a:srgbClr val="0E107A"/>
              </a:solidFill>
              <a:latin typeface="Mabry Pro" panose="020D0503040002040303" pitchFamily="34" charset="0"/>
            </a:endParaRPr>
          </a:p>
          <a:p>
            <a:pPr lvl="1">
              <a:defRPr/>
            </a:pPr>
            <a:endParaRPr lang="en-GB" kern="0">
              <a:solidFill>
                <a:srgbClr val="0E107A"/>
              </a:solidFill>
              <a:latin typeface="Mabry Pro" panose="020D0503040002040303" pitchFamily="34" charset="0"/>
            </a:endParaRPr>
          </a:p>
        </p:txBody>
      </p:sp>
      <p:pic>
        <p:nvPicPr>
          <p:cNvPr id="10" name="Picture 9">
            <a:extLst>
              <a:ext uri="{FF2B5EF4-FFF2-40B4-BE49-F238E27FC236}">
                <a16:creationId xmlns:a16="http://schemas.microsoft.com/office/drawing/2014/main" id="{E4AEE0DF-FE9B-81F6-ACE0-36D7778A034B}"/>
              </a:ext>
            </a:extLst>
          </p:cNvPr>
          <p:cNvPicPr>
            <a:picLocks noChangeAspect="1"/>
          </p:cNvPicPr>
          <p:nvPr/>
        </p:nvPicPr>
        <p:blipFill>
          <a:blip r:embed="rId3"/>
          <a:stretch>
            <a:fillRect/>
          </a:stretch>
        </p:blipFill>
        <p:spPr>
          <a:xfrm>
            <a:off x="295716" y="1491844"/>
            <a:ext cx="3574554" cy="4468193"/>
          </a:xfrm>
          <a:prstGeom prst="rect">
            <a:avLst/>
          </a:prstGeom>
        </p:spPr>
      </p:pic>
      <p:pic>
        <p:nvPicPr>
          <p:cNvPr id="11" name="Picture 10">
            <a:extLst>
              <a:ext uri="{FF2B5EF4-FFF2-40B4-BE49-F238E27FC236}">
                <a16:creationId xmlns:a16="http://schemas.microsoft.com/office/drawing/2014/main" id="{B0272CF5-4E4F-7D22-90E7-8306740BF050}"/>
              </a:ext>
            </a:extLst>
          </p:cNvPr>
          <p:cNvPicPr>
            <a:picLocks noChangeAspect="1"/>
          </p:cNvPicPr>
          <p:nvPr/>
        </p:nvPicPr>
        <p:blipFill>
          <a:blip r:embed="rId4"/>
          <a:stretch>
            <a:fillRect/>
          </a:stretch>
        </p:blipFill>
        <p:spPr>
          <a:xfrm>
            <a:off x="2929343" y="2541944"/>
            <a:ext cx="2804915" cy="3683165"/>
          </a:xfrm>
          <a:prstGeom prst="rect">
            <a:avLst/>
          </a:prstGeom>
          <a:effectLst>
            <a:outerShdw blurRad="417998" dist="50800" dir="5400000" algn="ctr" rotWithShape="0">
              <a:srgbClr val="000000">
                <a:alpha val="30395"/>
              </a:srgbClr>
            </a:outerShdw>
          </a:effectLst>
        </p:spPr>
      </p:pic>
      <p:pic>
        <p:nvPicPr>
          <p:cNvPr id="12" name="Picture 11" descr="Graphical user interface, text, application&#10;&#10;Description automatically generated">
            <a:extLst>
              <a:ext uri="{FF2B5EF4-FFF2-40B4-BE49-F238E27FC236}">
                <a16:creationId xmlns:a16="http://schemas.microsoft.com/office/drawing/2014/main" id="{EBBD6D38-6032-FBCF-A16A-1C558B8C6554}"/>
              </a:ext>
            </a:extLst>
          </p:cNvPr>
          <p:cNvPicPr>
            <a:picLocks noChangeAspect="1"/>
          </p:cNvPicPr>
          <p:nvPr/>
        </p:nvPicPr>
        <p:blipFill rotWithShape="1">
          <a:blip r:embed="rId5">
            <a:extLst>
              <a:ext uri="{28A0092B-C50C-407E-A947-70E740481C1C}">
                <a14:useLocalDpi xmlns:a14="http://schemas.microsoft.com/office/drawing/2010/main" val="0"/>
              </a:ext>
            </a:extLst>
          </a:blip>
          <a:srcRect b="49903"/>
          <a:stretch/>
        </p:blipFill>
        <p:spPr>
          <a:xfrm>
            <a:off x="3027640" y="2613953"/>
            <a:ext cx="2638007" cy="1872208"/>
          </a:xfrm>
          <a:prstGeom prst="rect">
            <a:avLst/>
          </a:prstGeom>
        </p:spPr>
      </p:pic>
      <p:pic>
        <p:nvPicPr>
          <p:cNvPr id="13" name="Picture 12">
            <a:extLst>
              <a:ext uri="{FF2B5EF4-FFF2-40B4-BE49-F238E27FC236}">
                <a16:creationId xmlns:a16="http://schemas.microsoft.com/office/drawing/2014/main" id="{C9ECAE88-E4B5-F268-2403-0139D1BA45CE}"/>
              </a:ext>
            </a:extLst>
          </p:cNvPr>
          <p:cNvPicPr>
            <a:picLocks noChangeAspect="1"/>
          </p:cNvPicPr>
          <p:nvPr/>
        </p:nvPicPr>
        <p:blipFill>
          <a:blip r:embed="rId6"/>
          <a:stretch>
            <a:fillRect/>
          </a:stretch>
        </p:blipFill>
        <p:spPr>
          <a:xfrm>
            <a:off x="5928724" y="1365687"/>
            <a:ext cx="3574554" cy="4468193"/>
          </a:xfrm>
          <a:prstGeom prst="rect">
            <a:avLst/>
          </a:prstGeom>
        </p:spPr>
      </p:pic>
      <p:grpSp>
        <p:nvGrpSpPr>
          <p:cNvPr id="14" name="Group 13">
            <a:extLst>
              <a:ext uri="{FF2B5EF4-FFF2-40B4-BE49-F238E27FC236}">
                <a16:creationId xmlns:a16="http://schemas.microsoft.com/office/drawing/2014/main" id="{3AC1CB4E-B44C-4FBF-85F9-A909BF4CFACA}"/>
              </a:ext>
            </a:extLst>
          </p:cNvPr>
          <p:cNvGrpSpPr/>
          <p:nvPr/>
        </p:nvGrpSpPr>
        <p:grpSpPr>
          <a:xfrm>
            <a:off x="8519945" y="2276872"/>
            <a:ext cx="2804915" cy="3683165"/>
            <a:chOff x="8544272" y="2276872"/>
            <a:chExt cx="2804915" cy="3683165"/>
          </a:xfrm>
        </p:grpSpPr>
        <p:pic>
          <p:nvPicPr>
            <p:cNvPr id="15" name="Picture 14">
              <a:extLst>
                <a:ext uri="{FF2B5EF4-FFF2-40B4-BE49-F238E27FC236}">
                  <a16:creationId xmlns:a16="http://schemas.microsoft.com/office/drawing/2014/main" id="{A34CCFDF-2F80-6CC4-19A9-D3C68550E649}"/>
                </a:ext>
              </a:extLst>
            </p:cNvPr>
            <p:cNvPicPr>
              <a:picLocks noChangeAspect="1"/>
            </p:cNvPicPr>
            <p:nvPr/>
          </p:nvPicPr>
          <p:blipFill>
            <a:blip r:embed="rId4"/>
            <a:stretch>
              <a:fillRect/>
            </a:stretch>
          </p:blipFill>
          <p:spPr>
            <a:xfrm>
              <a:off x="8544272" y="2276872"/>
              <a:ext cx="2804915" cy="3683165"/>
            </a:xfrm>
            <a:prstGeom prst="rect">
              <a:avLst/>
            </a:prstGeom>
            <a:effectLst>
              <a:outerShdw blurRad="417998" dist="50800" dir="5400000" algn="ctr" rotWithShape="0">
                <a:srgbClr val="000000">
                  <a:alpha val="30395"/>
                </a:srgbClr>
              </a:outerShdw>
            </a:effectLst>
          </p:spPr>
        </p:pic>
        <p:pic>
          <p:nvPicPr>
            <p:cNvPr id="16" name="Picture 15" descr="Graphical user interface, text, application&#10;&#10;Description automatically generated">
              <a:extLst>
                <a:ext uri="{FF2B5EF4-FFF2-40B4-BE49-F238E27FC236}">
                  <a16:creationId xmlns:a16="http://schemas.microsoft.com/office/drawing/2014/main" id="{2F73295A-8C15-DD11-D697-2D9C44B3A4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2568" y="2429993"/>
              <a:ext cx="2628008" cy="3376922"/>
            </a:xfrm>
            <a:prstGeom prst="rect">
              <a:avLst/>
            </a:prstGeom>
          </p:spPr>
        </p:pic>
      </p:grpSp>
    </p:spTree>
    <p:extLst>
      <p:ext uri="{BB962C8B-B14F-4D97-AF65-F5344CB8AC3E}">
        <p14:creationId xmlns:p14="http://schemas.microsoft.com/office/powerpoint/2010/main" val="2672300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14</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p:txBody>
          <a:bodyPr/>
          <a:lstStyle/>
          <a:p>
            <a:r>
              <a:rPr lang="en-US" sz="2400" b="1">
                <a:latin typeface="Mabry Pro" panose="020D0503040002040303" pitchFamily="34" charset="0"/>
              </a:rPr>
              <a:t>Off-the-Shelf or as part of a solution</a:t>
            </a:r>
            <a:endParaRPr lang="en-GB">
              <a:latin typeface="Mabry Pro" panose="020D0503040002040303" pitchFamily="34" charset="0"/>
            </a:endParaRPr>
          </a:p>
        </p:txBody>
      </p:sp>
      <p:sp>
        <p:nvSpPr>
          <p:cNvPr id="23" name="Rectangle 22">
            <a:extLst>
              <a:ext uri="{FF2B5EF4-FFF2-40B4-BE49-F238E27FC236}">
                <a16:creationId xmlns:a16="http://schemas.microsoft.com/office/drawing/2014/main" id="{3D5462A7-4413-4B55-BDC0-4AF7D3481A93}"/>
              </a:ext>
            </a:extLst>
          </p:cNvPr>
          <p:cNvSpPr/>
          <p:nvPr/>
        </p:nvSpPr>
        <p:spPr>
          <a:xfrm>
            <a:off x="9643" y="1223751"/>
            <a:ext cx="5870333" cy="4031873"/>
          </a:xfrm>
          <a:prstGeom prst="rect">
            <a:avLst/>
          </a:prstGeom>
        </p:spPr>
        <p:txBody>
          <a:bodyPr wrap="square">
            <a:spAutoFit/>
          </a:bodyPr>
          <a:lstStyle/>
          <a:p>
            <a:pPr marL="742950" lvl="1" indent="-285750">
              <a:buFont typeface="Arial" panose="020B0604020202020204" pitchFamily="34" charset="0"/>
              <a:buChar char="•"/>
              <a:defRPr/>
            </a:pPr>
            <a:r>
              <a:rPr lang="en-GB" sz="1600" kern="0" dirty="0">
                <a:solidFill>
                  <a:srgbClr val="0E107A"/>
                </a:solidFill>
                <a:latin typeface="Mabry Pro" panose="020D0503040002040303" pitchFamily="34" charset="0"/>
              </a:rPr>
              <a:t>Our two Gamified Challenges are available and ready for clients to use either: </a:t>
            </a:r>
          </a:p>
          <a:p>
            <a:pPr marL="1200150" lvl="2" indent="-285750">
              <a:buFont typeface="Arial" panose="020B0604020202020204" pitchFamily="34" charset="0"/>
              <a:buChar char="•"/>
              <a:defRPr/>
            </a:pPr>
            <a:r>
              <a:rPr lang="en-GB" sz="1600" kern="0" dirty="0">
                <a:solidFill>
                  <a:srgbClr val="0E107A"/>
                </a:solidFill>
                <a:latin typeface="Mabry Pro" panose="020D0503040002040303" pitchFamily="34" charset="0"/>
              </a:rPr>
              <a:t>Off-the-shelf – current design means they require a hot spot per assessment</a:t>
            </a:r>
          </a:p>
          <a:p>
            <a:pPr marL="1200150" lvl="2" indent="-285750">
              <a:buFont typeface="Arial" panose="020B0604020202020204" pitchFamily="34" charset="0"/>
              <a:buChar char="•"/>
              <a:defRPr/>
            </a:pPr>
            <a:r>
              <a:rPr lang="en-GB" sz="1600" kern="0" dirty="0">
                <a:solidFill>
                  <a:srgbClr val="0E107A"/>
                </a:solidFill>
                <a:latin typeface="Mabry Pro" panose="020D0503040002040303" pitchFamily="34" charset="0"/>
              </a:rPr>
              <a:t>Part of a blended assessment – we can reduce the number of item and include alongside </a:t>
            </a:r>
            <a:r>
              <a:rPr lang="en-GB" sz="1600" kern="0" dirty="0" err="1">
                <a:solidFill>
                  <a:srgbClr val="0E107A"/>
                </a:solidFill>
                <a:latin typeface="Mabry Pro" panose="020D0503040002040303" pitchFamily="34" charset="0"/>
              </a:rPr>
              <a:t>SJTs,PQ</a:t>
            </a:r>
            <a:r>
              <a:rPr lang="en-GB" sz="1600" kern="0" dirty="0">
                <a:solidFill>
                  <a:srgbClr val="0E107A"/>
                </a:solidFill>
                <a:latin typeface="Mabry Pro" panose="020D0503040002040303" pitchFamily="34" charset="0"/>
              </a:rPr>
              <a:t> etc. </a:t>
            </a:r>
          </a:p>
          <a:p>
            <a:pPr lvl="3">
              <a:defRPr/>
            </a:pPr>
            <a:endParaRPr lang="en-GB" sz="1600" kern="0" dirty="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sz="1600" kern="0" dirty="0">
                <a:solidFill>
                  <a:srgbClr val="0E107A"/>
                </a:solidFill>
                <a:latin typeface="Mabry Pro" panose="020D0503040002040303" pitchFamily="34" charset="0"/>
              </a:rPr>
              <a:t>The gamified assessments operate at a similar level of difficulty as our standard ability assessments. </a:t>
            </a:r>
          </a:p>
          <a:p>
            <a:pPr marL="742950" lvl="1" indent="-285750">
              <a:buFont typeface="Arial" panose="020B0604020202020204" pitchFamily="34" charset="0"/>
              <a:buChar char="•"/>
              <a:defRPr/>
            </a:pPr>
            <a:endParaRPr lang="en-GB" sz="1600" kern="0" dirty="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sz="1600" kern="0" dirty="0">
                <a:solidFill>
                  <a:srgbClr val="0E107A"/>
                </a:solidFill>
                <a:latin typeface="Mabry Pro" panose="020D0503040002040303" pitchFamily="34" charset="0"/>
              </a:rPr>
              <a:t>Gamified is best used in circumstances where a more immersive candidate experience is required, often graduate hiring for example. Lower-level roles can be assessed using our High Volume suite of assessments.</a:t>
            </a:r>
          </a:p>
          <a:p>
            <a:pPr marL="742950" lvl="1" indent="-285750">
              <a:buFont typeface="Arial" panose="020B0604020202020204" pitchFamily="34" charset="0"/>
              <a:buChar char="•"/>
              <a:defRPr/>
            </a:pPr>
            <a:endParaRPr lang="en-GB" sz="1600" kern="0" dirty="0">
              <a:solidFill>
                <a:srgbClr val="0E107A"/>
              </a:solidFill>
              <a:latin typeface="Mabry Pro" panose="020D0503040002040303" pitchFamily="34" charset="0"/>
            </a:endParaRPr>
          </a:p>
        </p:txBody>
      </p:sp>
      <p:pic>
        <p:nvPicPr>
          <p:cNvPr id="9" name="Picture 8">
            <a:extLst>
              <a:ext uri="{FF2B5EF4-FFF2-40B4-BE49-F238E27FC236}">
                <a16:creationId xmlns:a16="http://schemas.microsoft.com/office/drawing/2014/main" id="{04350611-4E33-F9F8-279C-1A3F2AABB39A}"/>
              </a:ext>
            </a:extLst>
          </p:cNvPr>
          <p:cNvPicPr>
            <a:picLocks noChangeAspect="1"/>
          </p:cNvPicPr>
          <p:nvPr/>
        </p:nvPicPr>
        <p:blipFill rotWithShape="1">
          <a:blip r:embed="rId2"/>
          <a:srcRect t="14685" b="4850"/>
          <a:stretch/>
        </p:blipFill>
        <p:spPr>
          <a:xfrm>
            <a:off x="6528048" y="1"/>
            <a:ext cx="4608512" cy="6858000"/>
          </a:xfrm>
          <a:prstGeom prst="rect">
            <a:avLst/>
          </a:prstGeom>
        </p:spPr>
      </p:pic>
    </p:spTree>
    <p:extLst>
      <p:ext uri="{BB962C8B-B14F-4D97-AF65-F5344CB8AC3E}">
        <p14:creationId xmlns:p14="http://schemas.microsoft.com/office/powerpoint/2010/main" val="361455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2</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p:txBody>
          <a:bodyPr/>
          <a:lstStyle/>
          <a:p>
            <a:r>
              <a:rPr lang="en-US" sz="2400" b="1">
                <a:latin typeface="Mabry Pro" panose="020D0503040002040303" pitchFamily="34" charset="0"/>
              </a:rPr>
              <a:t>Literature on Gamified / Gamification</a:t>
            </a:r>
            <a:endParaRPr lang="en-GB" b="1">
              <a:latin typeface="Mabry Pro" panose="020D0503040002040303" pitchFamily="34" charset="0"/>
            </a:endParaRPr>
          </a:p>
        </p:txBody>
      </p:sp>
      <p:sp>
        <p:nvSpPr>
          <p:cNvPr id="21" name="Rounded Rectangle 3">
            <a:extLst>
              <a:ext uri="{FF2B5EF4-FFF2-40B4-BE49-F238E27FC236}">
                <a16:creationId xmlns:a16="http://schemas.microsoft.com/office/drawing/2014/main" id="{DEF9E59F-78EE-4E3A-BB3D-7640D7F83D2F}"/>
              </a:ext>
            </a:extLst>
          </p:cNvPr>
          <p:cNvSpPr/>
          <p:nvPr/>
        </p:nvSpPr>
        <p:spPr>
          <a:xfrm>
            <a:off x="510903" y="1439915"/>
            <a:ext cx="3640881" cy="4293341"/>
          </a:xfrm>
          <a:prstGeom prst="roundRect">
            <a:avLst>
              <a:gd name="adj" fmla="val 4065"/>
            </a:avLst>
          </a:prstGeom>
          <a:solidFill>
            <a:srgbClr val="5BD9FB">
              <a:alpha val="15000"/>
            </a:srgbClr>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FFFFFF"/>
              </a:solidFill>
              <a:effectLst/>
              <a:uLnTx/>
              <a:uFillTx/>
              <a:latin typeface="Mabry Light" panose="020D0303040002040303" pitchFamily="34" charset="0"/>
            </a:endParaRPr>
          </a:p>
        </p:txBody>
      </p:sp>
      <p:sp>
        <p:nvSpPr>
          <p:cNvPr id="23" name="Rectangle 22">
            <a:extLst>
              <a:ext uri="{FF2B5EF4-FFF2-40B4-BE49-F238E27FC236}">
                <a16:creationId xmlns:a16="http://schemas.microsoft.com/office/drawing/2014/main" id="{3D5462A7-4413-4B55-BDC0-4AF7D3481A93}"/>
              </a:ext>
            </a:extLst>
          </p:cNvPr>
          <p:cNvSpPr/>
          <p:nvPr/>
        </p:nvSpPr>
        <p:spPr>
          <a:xfrm>
            <a:off x="263352" y="1844824"/>
            <a:ext cx="3712890" cy="4247317"/>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Assessment Gamification is the process of adding game design elements to assessment (i.e. levels, points, leader boards, badges, etc.) to make the assessment process more engaging.</a:t>
            </a:r>
          </a:p>
          <a:p>
            <a:pPr lvl="1">
              <a:defRPr/>
            </a:pPr>
            <a:endParaRPr lang="en-GB" sz="1500" kern="0">
              <a:solidFill>
                <a:srgbClr val="0E107A"/>
              </a:solidFill>
              <a:latin typeface="Mabry Pro" panose="020D0503040002040303" pitchFamily="34" charset="0"/>
            </a:endParaRPr>
          </a:p>
          <a:p>
            <a:pPr lvl="1">
              <a:defRPr/>
            </a:pPr>
            <a:r>
              <a:rPr lang="en-GB" sz="1500" kern="0">
                <a:solidFill>
                  <a:srgbClr val="0E107A"/>
                </a:solidFill>
                <a:latin typeface="Mabry Pro" panose="020D0503040002040303" pitchFamily="34" charset="0"/>
              </a:rPr>
              <a:t>Gamification can be conceptualised as a continuum (Wu, 2014) where on one end you can modify an existing non-game assessment by adding game elements while the other end are game-based assessments that offer a full gameplay experience.</a:t>
            </a:r>
          </a:p>
          <a:p>
            <a:pPr lvl="1">
              <a:defRPr/>
            </a:pPr>
            <a:endParaRPr lang="en-GB" sz="1500" kern="0">
              <a:solidFill>
                <a:srgbClr val="0E107A"/>
              </a:solidFill>
              <a:latin typeface="Mabry Pro" panose="020D0503040002040303" pitchFamily="34" charset="0"/>
            </a:endParaRPr>
          </a:p>
          <a:p>
            <a:pPr lvl="1">
              <a:defRPr/>
            </a:pPr>
            <a:endParaRPr lang="en-GB" sz="1500" kern="0">
              <a:solidFill>
                <a:srgbClr val="0E107A"/>
              </a:solidFill>
              <a:latin typeface="Mabry Pro" panose="020D0503040002040303" pitchFamily="34" charset="0"/>
            </a:endParaRPr>
          </a:p>
          <a:p>
            <a:pPr lvl="1">
              <a:defRPr/>
            </a:pPr>
            <a:endParaRPr lang="en-GB" sz="1500" kern="0">
              <a:solidFill>
                <a:srgbClr val="0E107A"/>
              </a:solidFill>
              <a:latin typeface="Mabry Pro" panose="020D0503040002040303" pitchFamily="34" charset="0"/>
            </a:endParaRPr>
          </a:p>
        </p:txBody>
      </p:sp>
      <p:sp>
        <p:nvSpPr>
          <p:cNvPr id="17" name="Oval 16">
            <a:extLst>
              <a:ext uri="{FF2B5EF4-FFF2-40B4-BE49-F238E27FC236}">
                <a16:creationId xmlns:a16="http://schemas.microsoft.com/office/drawing/2014/main" id="{4633A0A4-B7DB-1849-BE50-793ADF2ED0E4}"/>
              </a:ext>
            </a:extLst>
          </p:cNvPr>
          <p:cNvSpPr/>
          <p:nvPr/>
        </p:nvSpPr>
        <p:spPr>
          <a:xfrm>
            <a:off x="839416" y="1268760"/>
            <a:ext cx="504056" cy="504056"/>
          </a:xfrm>
          <a:prstGeom prst="ellipse">
            <a:avLst/>
          </a:prstGeom>
          <a:solidFill>
            <a:srgbClr val="0E107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E107A"/>
              </a:solidFill>
            </a:endParaRPr>
          </a:p>
        </p:txBody>
      </p:sp>
      <p:pic>
        <p:nvPicPr>
          <p:cNvPr id="25" name="Picture 24">
            <a:extLst>
              <a:ext uri="{FF2B5EF4-FFF2-40B4-BE49-F238E27FC236}">
                <a16:creationId xmlns:a16="http://schemas.microsoft.com/office/drawing/2014/main" id="{DCC0C940-D75A-5848-AF5E-08581A05A6B3}"/>
              </a:ext>
            </a:extLst>
          </p:cNvPr>
          <p:cNvPicPr>
            <a:picLocks noChangeAspect="1"/>
          </p:cNvPicPr>
          <p:nvPr/>
        </p:nvPicPr>
        <p:blipFill>
          <a:blip r:embed="rId2"/>
          <a:stretch>
            <a:fillRect/>
          </a:stretch>
        </p:blipFill>
        <p:spPr>
          <a:xfrm>
            <a:off x="1007443" y="1379666"/>
            <a:ext cx="168002" cy="286103"/>
          </a:xfrm>
          <a:prstGeom prst="rect">
            <a:avLst/>
          </a:prstGeom>
        </p:spPr>
      </p:pic>
      <p:grpSp>
        <p:nvGrpSpPr>
          <p:cNvPr id="4" name="Group 3">
            <a:extLst>
              <a:ext uri="{FF2B5EF4-FFF2-40B4-BE49-F238E27FC236}">
                <a16:creationId xmlns:a16="http://schemas.microsoft.com/office/drawing/2014/main" id="{5919359D-2633-0D25-7A92-5BF7D9375753}"/>
              </a:ext>
            </a:extLst>
          </p:cNvPr>
          <p:cNvGrpSpPr/>
          <p:nvPr/>
        </p:nvGrpSpPr>
        <p:grpSpPr>
          <a:xfrm>
            <a:off x="4295800" y="2263221"/>
            <a:ext cx="7681560" cy="2503999"/>
            <a:chOff x="4410616" y="2285144"/>
            <a:chExt cx="7681560" cy="2503999"/>
          </a:xfrm>
        </p:grpSpPr>
        <p:pic>
          <p:nvPicPr>
            <p:cNvPr id="26" name="Picture 25">
              <a:extLst>
                <a:ext uri="{FF2B5EF4-FFF2-40B4-BE49-F238E27FC236}">
                  <a16:creationId xmlns:a16="http://schemas.microsoft.com/office/drawing/2014/main" id="{A74EA955-EBBC-3D42-82CA-75DC4693ACE9}"/>
                </a:ext>
              </a:extLst>
            </p:cNvPr>
            <p:cNvPicPr>
              <a:picLocks noChangeAspect="1"/>
            </p:cNvPicPr>
            <p:nvPr/>
          </p:nvPicPr>
          <p:blipFill>
            <a:blip r:embed="rId3"/>
            <a:stretch>
              <a:fillRect/>
            </a:stretch>
          </p:blipFill>
          <p:spPr>
            <a:xfrm>
              <a:off x="5087888" y="3592561"/>
              <a:ext cx="6408712" cy="460993"/>
            </a:xfrm>
            <a:prstGeom prst="rect">
              <a:avLst/>
            </a:prstGeom>
          </p:spPr>
        </p:pic>
        <p:sp>
          <p:nvSpPr>
            <p:cNvPr id="28" name="Text Placeholder 3">
              <a:extLst>
                <a:ext uri="{FF2B5EF4-FFF2-40B4-BE49-F238E27FC236}">
                  <a16:creationId xmlns:a16="http://schemas.microsoft.com/office/drawing/2014/main" id="{1A8608E7-F247-134C-9102-AAE4E45EA977}"/>
                </a:ext>
              </a:extLst>
            </p:cNvPr>
            <p:cNvSpPr txBox="1">
              <a:spLocks/>
            </p:cNvSpPr>
            <p:nvPr/>
          </p:nvSpPr>
          <p:spPr>
            <a:xfrm>
              <a:off x="6762899" y="3142264"/>
              <a:ext cx="3312368" cy="612937"/>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Clr>
                  <a:srgbClr val="0E107A"/>
                </a:buClr>
                <a:buNone/>
                <a:tabLst>
                  <a:tab pos="3227388" algn="l"/>
                </a:tabLst>
              </a:pPr>
              <a:r>
                <a:rPr lang="en-GB" sz="1500" b="1">
                  <a:latin typeface="MABRYPRO-LIGHT" panose="020D0303040002040303" pitchFamily="34" charset="0"/>
                </a:rPr>
                <a:t>Gamification Continuum</a:t>
              </a:r>
            </a:p>
          </p:txBody>
        </p:sp>
        <p:sp>
          <p:nvSpPr>
            <p:cNvPr id="29" name="Text Placeholder 3">
              <a:extLst>
                <a:ext uri="{FF2B5EF4-FFF2-40B4-BE49-F238E27FC236}">
                  <a16:creationId xmlns:a16="http://schemas.microsoft.com/office/drawing/2014/main" id="{498B2291-B397-A44E-995D-B42B791669D5}"/>
                </a:ext>
              </a:extLst>
            </p:cNvPr>
            <p:cNvSpPr txBox="1">
              <a:spLocks/>
            </p:cNvSpPr>
            <p:nvPr/>
          </p:nvSpPr>
          <p:spPr>
            <a:xfrm>
              <a:off x="4410616" y="4176206"/>
              <a:ext cx="1565240" cy="612937"/>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Clr>
                  <a:srgbClr val="0E107A"/>
                </a:buClr>
                <a:buNone/>
                <a:tabLst>
                  <a:tab pos="3227388" algn="l"/>
                </a:tabLst>
              </a:pPr>
              <a:r>
                <a:rPr lang="en-GB" sz="1400" b="1">
                  <a:latin typeface="MABRYPRO-LIGHT" panose="020D0303040002040303" pitchFamily="34" charset="0"/>
                </a:rPr>
                <a:t>Add Game</a:t>
              </a:r>
              <a:br>
                <a:rPr lang="en-GB" sz="1400" b="1">
                  <a:latin typeface="MABRYPRO-LIGHT" panose="020D0303040002040303" pitchFamily="34" charset="0"/>
                </a:rPr>
              </a:br>
              <a:r>
                <a:rPr lang="en-GB" sz="1400" b="1">
                  <a:latin typeface="MABRYPRO-LIGHT" panose="020D0303040002040303" pitchFamily="34" charset="0"/>
                </a:rPr>
                <a:t>Elements</a:t>
              </a:r>
            </a:p>
          </p:txBody>
        </p:sp>
        <p:sp>
          <p:nvSpPr>
            <p:cNvPr id="30" name="Text Placeholder 3">
              <a:extLst>
                <a:ext uri="{FF2B5EF4-FFF2-40B4-BE49-F238E27FC236}">
                  <a16:creationId xmlns:a16="http://schemas.microsoft.com/office/drawing/2014/main" id="{694E4C54-4088-DE41-92FD-E555C1AE0199}"/>
                </a:ext>
              </a:extLst>
            </p:cNvPr>
            <p:cNvSpPr txBox="1">
              <a:spLocks/>
            </p:cNvSpPr>
            <p:nvPr/>
          </p:nvSpPr>
          <p:spPr>
            <a:xfrm>
              <a:off x="10526936" y="4176206"/>
              <a:ext cx="1565240" cy="612937"/>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Clr>
                  <a:srgbClr val="0E107A"/>
                </a:buClr>
                <a:buNone/>
                <a:tabLst>
                  <a:tab pos="3227388" algn="l"/>
                </a:tabLst>
              </a:pPr>
              <a:r>
                <a:rPr lang="en-GB" sz="1500" b="1">
                  <a:latin typeface="MABRYPRO-LIGHT" panose="020D0303040002040303" pitchFamily="34" charset="0"/>
                </a:rPr>
                <a:t>Full Gameplay</a:t>
              </a:r>
              <a:br>
                <a:rPr lang="en-GB" sz="1500" b="1">
                  <a:latin typeface="MABRYPRO-LIGHT" panose="020D0303040002040303" pitchFamily="34" charset="0"/>
                </a:rPr>
              </a:br>
              <a:r>
                <a:rPr lang="en-GB" sz="1500" b="1">
                  <a:latin typeface="MABRYPRO-LIGHT" panose="020D0303040002040303" pitchFamily="34" charset="0"/>
                </a:rPr>
                <a:t>Experience</a:t>
              </a:r>
            </a:p>
          </p:txBody>
        </p:sp>
        <p:sp>
          <p:nvSpPr>
            <p:cNvPr id="31" name="Text Placeholder 3">
              <a:extLst>
                <a:ext uri="{FF2B5EF4-FFF2-40B4-BE49-F238E27FC236}">
                  <a16:creationId xmlns:a16="http://schemas.microsoft.com/office/drawing/2014/main" id="{7C1A7BE6-A212-9441-8E97-55AADDA3C827}"/>
                </a:ext>
              </a:extLst>
            </p:cNvPr>
            <p:cNvSpPr txBox="1">
              <a:spLocks/>
            </p:cNvSpPr>
            <p:nvPr/>
          </p:nvSpPr>
          <p:spPr>
            <a:xfrm>
              <a:off x="5518904" y="2285144"/>
              <a:ext cx="1263501" cy="612937"/>
            </a:xfrm>
            <a:prstGeom prst="rect">
              <a:avLst/>
            </a:prstGeom>
          </p:spPr>
          <p:txBody>
            <a:bodyPr>
              <a:noAutofit/>
            </a:bodyPr>
            <a:lstStyle>
              <a:lvl1pPr marL="0" eaLnBrk="1" hangingPunct="1">
                <a:lnSpc>
                  <a:spcPct val="130000"/>
                </a:lnSpc>
                <a:buClr>
                  <a:srgbClr val="447FFB"/>
                </a:buClr>
                <a:defRPr sz="1800" spc="30" baseline="0">
                  <a:solidFill>
                    <a:srgbClr val="0E107A"/>
                  </a:solidFill>
                  <a:latin typeface="Mabry Pro" panose="020D0503040002040303" pitchFamily="34" charset="0"/>
                  <a:ea typeface="+mn-ea"/>
                  <a:cs typeface="Arial" panose="020B0604020202020204" pitchFamily="34" charset="0"/>
                </a:defRPr>
              </a:lvl1pPr>
              <a:lvl2pPr marL="800100" indent="-342900" eaLnBrk="1" hangingPunct="1">
                <a:lnSpc>
                  <a:spcPct val="130000"/>
                </a:lnSpc>
                <a:buClr>
                  <a:srgbClr val="447FFB"/>
                </a:buClr>
                <a:buFont typeface="Arial" charset="0"/>
                <a:buChar char="•"/>
                <a:defRPr sz="1800" spc="30" baseline="0">
                  <a:solidFill>
                    <a:srgbClr val="0E107A"/>
                  </a:solidFill>
                  <a:latin typeface="Mabry Pro" panose="020D0503040002040303" pitchFamily="34" charset="0"/>
                  <a:ea typeface="+mn-ea"/>
                  <a:cs typeface="Arial" panose="020B0604020202020204" pitchFamily="34" charset="0"/>
                </a:defRPr>
              </a:lvl2pPr>
              <a:lvl3pPr marL="1257300" indent="-34290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3pPr>
              <a:lvl4pPr marL="1657350" indent="-285750" eaLnBrk="1" hangingPunct="1">
                <a:lnSpc>
                  <a:spcPct val="130000"/>
                </a:lnSpc>
                <a:buClr>
                  <a:srgbClr val="447FFB"/>
                </a:buClr>
                <a:buFont typeface="Arial" charset="0"/>
                <a:buChar char="•"/>
                <a:defRPr sz="1600" spc="30" baseline="0">
                  <a:solidFill>
                    <a:srgbClr val="0E107A"/>
                  </a:solidFill>
                  <a:latin typeface="Mabry Pro" panose="020D0503040002040303" pitchFamily="34" charset="0"/>
                  <a:ea typeface="+mn-ea"/>
                  <a:cs typeface="Arial" panose="020B0604020202020204" pitchFamily="34" charset="0"/>
                </a:defRPr>
              </a:lvl4pPr>
              <a:lvl5pPr marL="2114550" indent="-285750" eaLnBrk="1" hangingPunct="1">
                <a:lnSpc>
                  <a:spcPct val="130000"/>
                </a:lnSpc>
                <a:buClr>
                  <a:srgbClr val="447FFB"/>
                </a:buClr>
                <a:buFont typeface="Arial" charset="0"/>
                <a:buChar char="•"/>
                <a:defRPr sz="1400" spc="30" baseline="0">
                  <a:solidFill>
                    <a:srgbClr val="0E107A"/>
                  </a:solidFill>
                  <a:latin typeface="Mabry Pro" panose="020D0503040002040303" pitchFamily="34" charset="0"/>
                  <a:ea typeface="+mn-ea"/>
                  <a:cs typeface="Arial" panose="020B0604020202020204" pitchFamily="34" charset="0"/>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1587" lvl="1" indent="0" algn="ctr" defTabSz="577850">
                <a:lnSpc>
                  <a:spcPct val="100000"/>
                </a:lnSpc>
                <a:spcAft>
                  <a:spcPts val="600"/>
                </a:spcAft>
                <a:buClr>
                  <a:srgbClr val="0E107A"/>
                </a:buClr>
                <a:buNone/>
                <a:tabLst>
                  <a:tab pos="3227388" algn="l"/>
                </a:tabLst>
              </a:pPr>
              <a:r>
                <a:rPr lang="en-GB" sz="1500" b="1">
                  <a:solidFill>
                    <a:srgbClr val="E856FA"/>
                  </a:solidFill>
                  <a:latin typeface="MABRYPRO-LIGHT" panose="020D0303040002040303" pitchFamily="34" charset="0"/>
                </a:rPr>
                <a:t>Sova</a:t>
              </a:r>
              <a:br>
                <a:rPr lang="en-GB" sz="1500" b="1">
                  <a:solidFill>
                    <a:srgbClr val="E856FA"/>
                  </a:solidFill>
                  <a:latin typeface="MABRYPRO-LIGHT" panose="020D0303040002040303" pitchFamily="34" charset="0"/>
                </a:rPr>
              </a:br>
              <a:r>
                <a:rPr lang="en-GB" sz="1500" b="1">
                  <a:solidFill>
                    <a:srgbClr val="E856FA"/>
                  </a:solidFill>
                  <a:latin typeface="MABRYPRO-LIGHT" panose="020D0303040002040303" pitchFamily="34" charset="0"/>
                </a:rPr>
                <a:t>Challenges</a:t>
              </a:r>
            </a:p>
          </p:txBody>
        </p:sp>
        <p:pic>
          <p:nvPicPr>
            <p:cNvPr id="32" name="Picture 31">
              <a:extLst>
                <a:ext uri="{FF2B5EF4-FFF2-40B4-BE49-F238E27FC236}">
                  <a16:creationId xmlns:a16="http://schemas.microsoft.com/office/drawing/2014/main" id="{8A7A7C10-2DE7-DC43-BCC0-300B905258E7}"/>
                </a:ext>
              </a:extLst>
            </p:cNvPr>
            <p:cNvPicPr>
              <a:picLocks noChangeAspect="1"/>
            </p:cNvPicPr>
            <p:nvPr/>
          </p:nvPicPr>
          <p:blipFill>
            <a:blip r:embed="rId4"/>
            <a:stretch>
              <a:fillRect/>
            </a:stretch>
          </p:blipFill>
          <p:spPr>
            <a:xfrm>
              <a:off x="5970253" y="2915797"/>
              <a:ext cx="360804" cy="568960"/>
            </a:xfrm>
            <a:prstGeom prst="rect">
              <a:avLst/>
            </a:prstGeom>
          </p:spPr>
        </p:pic>
        <p:pic>
          <p:nvPicPr>
            <p:cNvPr id="34" name="Picture 33">
              <a:extLst>
                <a:ext uri="{FF2B5EF4-FFF2-40B4-BE49-F238E27FC236}">
                  <a16:creationId xmlns:a16="http://schemas.microsoft.com/office/drawing/2014/main" id="{B89A0609-F693-2A49-B729-A26FC194ABC8}"/>
                </a:ext>
              </a:extLst>
            </p:cNvPr>
            <p:cNvPicPr>
              <a:picLocks noChangeAspect="1"/>
            </p:cNvPicPr>
            <p:nvPr/>
          </p:nvPicPr>
          <p:blipFill>
            <a:blip r:embed="rId5"/>
            <a:stretch>
              <a:fillRect/>
            </a:stretch>
          </p:blipFill>
          <p:spPr>
            <a:xfrm>
              <a:off x="5205539" y="3709232"/>
              <a:ext cx="272053" cy="227245"/>
            </a:xfrm>
            <a:prstGeom prst="rect">
              <a:avLst/>
            </a:prstGeom>
          </p:spPr>
        </p:pic>
        <p:pic>
          <p:nvPicPr>
            <p:cNvPr id="35" name="Picture 34">
              <a:extLst>
                <a:ext uri="{FF2B5EF4-FFF2-40B4-BE49-F238E27FC236}">
                  <a16:creationId xmlns:a16="http://schemas.microsoft.com/office/drawing/2014/main" id="{5198C1DC-18EF-DF44-9615-A8ECBA9F73E0}"/>
                </a:ext>
              </a:extLst>
            </p:cNvPr>
            <p:cNvPicPr>
              <a:picLocks noChangeAspect="1"/>
            </p:cNvPicPr>
            <p:nvPr/>
          </p:nvPicPr>
          <p:blipFill>
            <a:blip r:embed="rId5"/>
            <a:stretch>
              <a:fillRect/>
            </a:stretch>
          </p:blipFill>
          <p:spPr>
            <a:xfrm flipH="1" flipV="1">
              <a:off x="11088521" y="3709232"/>
              <a:ext cx="272053" cy="227245"/>
            </a:xfrm>
            <a:prstGeom prst="rect">
              <a:avLst/>
            </a:prstGeom>
          </p:spPr>
        </p:pic>
      </p:grpSp>
    </p:spTree>
    <p:extLst>
      <p:ext uri="{BB962C8B-B14F-4D97-AF65-F5344CB8AC3E}">
        <p14:creationId xmlns:p14="http://schemas.microsoft.com/office/powerpoint/2010/main" val="361759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3</a:t>
            </a:fld>
            <a:endParaRPr lang="en-US">
              <a:latin typeface="Mabry Pro" panose="020D0503040002040303" pitchFamily="34" charset="0"/>
            </a:endParaRPr>
          </a:p>
        </p:txBody>
      </p:sp>
      <p:sp>
        <p:nvSpPr>
          <p:cNvPr id="23" name="Rectangle 22">
            <a:extLst>
              <a:ext uri="{FF2B5EF4-FFF2-40B4-BE49-F238E27FC236}">
                <a16:creationId xmlns:a16="http://schemas.microsoft.com/office/drawing/2014/main" id="{3D5462A7-4413-4B55-BDC0-4AF7D3481A93}"/>
              </a:ext>
            </a:extLst>
          </p:cNvPr>
          <p:cNvSpPr/>
          <p:nvPr/>
        </p:nvSpPr>
        <p:spPr>
          <a:xfrm>
            <a:off x="0" y="1412776"/>
            <a:ext cx="4993232" cy="4016484"/>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The use of gamification in selection situations is on the rise and research in the area is catching up. </a:t>
            </a:r>
          </a:p>
          <a:p>
            <a:pPr lvl="1">
              <a:defRPr/>
            </a:pPr>
            <a:endParaRPr lang="en-GB" sz="1500" kern="0">
              <a:solidFill>
                <a:srgbClr val="0E107A"/>
              </a:solidFill>
              <a:latin typeface="Mabry Pro" panose="020D0503040002040303" pitchFamily="34" charset="0"/>
            </a:endParaRPr>
          </a:p>
          <a:p>
            <a:pPr lvl="1">
              <a:defRPr/>
            </a:pPr>
            <a:r>
              <a:rPr lang="en-GB" sz="1500" kern="0">
                <a:solidFill>
                  <a:srgbClr val="0E107A"/>
                </a:solidFill>
                <a:latin typeface="Mabry Pro" panose="020D0503040002040303" pitchFamily="34" charset="0"/>
              </a:rPr>
              <a:t>Some gaming elements are unsuitable for selection assessments and could unintentionally introduce bias, particularly for candidates with information processing difficulty or visual or hearing impairment. Example elements include:</a:t>
            </a:r>
          </a:p>
          <a:p>
            <a:pPr lvl="1">
              <a:defRPr/>
            </a:pPr>
            <a:endParaRPr lang="en-GB" sz="1500"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sz="1500" kern="0">
                <a:solidFill>
                  <a:srgbClr val="0E107A"/>
                </a:solidFill>
                <a:latin typeface="Mabry Pro" panose="020D0503040002040303" pitchFamily="34" charset="0"/>
              </a:rPr>
              <a:t>Excessive colour </a:t>
            </a:r>
          </a:p>
          <a:p>
            <a:pPr marL="742950" lvl="1" indent="-285750">
              <a:buFont typeface="Arial" panose="020B0604020202020204" pitchFamily="34" charset="0"/>
              <a:buChar char="•"/>
              <a:defRPr/>
            </a:pPr>
            <a:r>
              <a:rPr lang="en-GB" sz="1500" kern="0">
                <a:solidFill>
                  <a:srgbClr val="0E107A"/>
                </a:solidFill>
                <a:latin typeface="Mabry Pro" panose="020D0503040002040303" pitchFamily="34" charset="0"/>
              </a:rPr>
              <a:t>Sounds</a:t>
            </a:r>
          </a:p>
          <a:p>
            <a:pPr marL="742950" lvl="1" indent="-285750">
              <a:buFont typeface="Arial" panose="020B0604020202020204" pitchFamily="34" charset="0"/>
              <a:buChar char="•"/>
              <a:defRPr/>
            </a:pPr>
            <a:r>
              <a:rPr lang="en-GB" sz="1500" kern="0">
                <a:solidFill>
                  <a:srgbClr val="0E107A"/>
                </a:solidFill>
                <a:latin typeface="Mabry Pro" panose="020D0503040002040303" pitchFamily="34" charset="0"/>
              </a:rPr>
              <a:t>Movements </a:t>
            </a:r>
          </a:p>
          <a:p>
            <a:pPr lvl="1">
              <a:defRPr/>
            </a:pPr>
            <a:endParaRPr lang="en-GB" sz="1500" kern="0">
              <a:solidFill>
                <a:srgbClr val="0E107A"/>
              </a:solidFill>
              <a:latin typeface="Mabry Pro" panose="020D0503040002040303" pitchFamily="34" charset="0"/>
            </a:endParaRPr>
          </a:p>
          <a:p>
            <a:pPr lvl="1">
              <a:defRPr/>
            </a:pPr>
            <a:r>
              <a:rPr lang="en-GB" sz="1500" kern="0">
                <a:solidFill>
                  <a:srgbClr val="0E107A"/>
                </a:solidFill>
                <a:latin typeface="Mabry Pro" panose="020D0503040002040303" pitchFamily="34" charset="0"/>
              </a:rPr>
              <a:t>At Sova, we believe the gamification of psychometric assessments should be done meaningfully for it to not only create an engaging experience but also remain valid, reliable, and fair.</a:t>
            </a:r>
          </a:p>
        </p:txBody>
      </p:sp>
      <p:pic>
        <p:nvPicPr>
          <p:cNvPr id="4" name="Picture 3">
            <a:extLst>
              <a:ext uri="{FF2B5EF4-FFF2-40B4-BE49-F238E27FC236}">
                <a16:creationId xmlns:a16="http://schemas.microsoft.com/office/drawing/2014/main" id="{1DA9D515-EB90-5F49-B283-DDE75487E114}"/>
              </a:ext>
            </a:extLst>
          </p:cNvPr>
          <p:cNvPicPr>
            <a:picLocks noChangeAspect="1"/>
          </p:cNvPicPr>
          <p:nvPr/>
        </p:nvPicPr>
        <p:blipFill rotWithShape="1">
          <a:blip r:embed="rId2"/>
          <a:srcRect t="8290" b="7542"/>
          <a:stretch/>
        </p:blipFill>
        <p:spPr>
          <a:xfrm>
            <a:off x="5807968" y="1"/>
            <a:ext cx="5832648" cy="6858000"/>
          </a:xfrm>
          <a:prstGeom prst="rect">
            <a:avLst/>
          </a:prstGeom>
        </p:spPr>
      </p:pic>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p:txBody>
          <a:bodyPr/>
          <a:lstStyle/>
          <a:p>
            <a:r>
              <a:rPr lang="en-US" sz="2400" b="1">
                <a:latin typeface="Mabry Pro" panose="020D0503040002040303" pitchFamily="34" charset="0"/>
              </a:rPr>
              <a:t>Literature on Gamified / Gamification</a:t>
            </a:r>
            <a:endParaRPr lang="en-GB">
              <a:latin typeface="Mabry Pro" panose="020D0503040002040303" pitchFamily="34" charset="0"/>
            </a:endParaRPr>
          </a:p>
        </p:txBody>
      </p:sp>
    </p:spTree>
    <p:extLst>
      <p:ext uri="{BB962C8B-B14F-4D97-AF65-F5344CB8AC3E}">
        <p14:creationId xmlns:p14="http://schemas.microsoft.com/office/powerpoint/2010/main" val="2003196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2">
            <a:extLst>
              <a:ext uri="{FF2B5EF4-FFF2-40B4-BE49-F238E27FC236}">
                <a16:creationId xmlns:a16="http://schemas.microsoft.com/office/drawing/2014/main" id="{88D3E499-DF91-E74F-B654-DFC7618EFC19}"/>
              </a:ext>
            </a:extLst>
          </p:cNvPr>
          <p:cNvSpPr>
            <a:spLocks noChangeArrowheads="1"/>
          </p:cNvSpPr>
          <p:nvPr/>
        </p:nvSpPr>
        <p:spPr bwMode="auto">
          <a:xfrm>
            <a:off x="9125877" y="4256916"/>
            <a:ext cx="2720863" cy="1790197"/>
          </a:xfrm>
          <a:prstGeom prst="roundRect">
            <a:avLst/>
          </a:prstGeom>
          <a:solidFill>
            <a:srgbClr val="E856FA"/>
          </a:solidFill>
          <a:ln>
            <a:noFill/>
          </a:ln>
          <a:effectLst/>
        </p:spPr>
        <p:txBody>
          <a:bodyPr wrap="none" anchor="ctr"/>
          <a:lstStyle/>
          <a:p>
            <a:endParaRPr lang="en-US" sz="3266"/>
          </a:p>
        </p:txBody>
      </p:sp>
      <p:sp>
        <p:nvSpPr>
          <p:cNvPr id="16" name="Freeform 12">
            <a:extLst>
              <a:ext uri="{FF2B5EF4-FFF2-40B4-BE49-F238E27FC236}">
                <a16:creationId xmlns:a16="http://schemas.microsoft.com/office/drawing/2014/main" id="{FF753B45-0F25-0440-A5BF-BF41C77287F4}"/>
              </a:ext>
            </a:extLst>
          </p:cNvPr>
          <p:cNvSpPr>
            <a:spLocks noChangeArrowheads="1"/>
          </p:cNvSpPr>
          <p:nvPr/>
        </p:nvSpPr>
        <p:spPr bwMode="auto">
          <a:xfrm>
            <a:off x="450000" y="4293096"/>
            <a:ext cx="2837688" cy="1790197"/>
          </a:xfrm>
          <a:prstGeom prst="roundRect">
            <a:avLst/>
          </a:prstGeom>
          <a:solidFill>
            <a:srgbClr val="447FFB"/>
          </a:solidFill>
          <a:ln>
            <a:noFill/>
          </a:ln>
          <a:effectLst/>
        </p:spPr>
        <p:txBody>
          <a:bodyPr wrap="none" anchor="ctr"/>
          <a:lstStyle/>
          <a:p>
            <a:endParaRPr lang="en-US" sz="3266"/>
          </a:p>
        </p:txBody>
      </p:sp>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4</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a:xfrm>
            <a:off x="0" y="404664"/>
            <a:ext cx="11846740" cy="251111"/>
          </a:xfrm>
        </p:spPr>
        <p:txBody>
          <a:bodyPr/>
          <a:lstStyle/>
          <a:p>
            <a:r>
              <a:rPr lang="en-US" sz="2400" b="1">
                <a:latin typeface="Mabry Pro" panose="020D0503040002040303" pitchFamily="34" charset="0"/>
              </a:rPr>
              <a:t>The Balance between Recruiters’ needs and Candidates’ needs</a:t>
            </a:r>
            <a:endParaRPr lang="en-GB">
              <a:latin typeface="Mabry Pro" panose="020D0503040002040303" pitchFamily="34" charset="0"/>
            </a:endParaRPr>
          </a:p>
        </p:txBody>
      </p:sp>
      <p:pic>
        <p:nvPicPr>
          <p:cNvPr id="7" name="Picture 6">
            <a:extLst>
              <a:ext uri="{FF2B5EF4-FFF2-40B4-BE49-F238E27FC236}">
                <a16:creationId xmlns:a16="http://schemas.microsoft.com/office/drawing/2014/main" id="{7F3502B5-F4F5-E24F-9411-7C68189C1DAA}"/>
              </a:ext>
            </a:extLst>
          </p:cNvPr>
          <p:cNvPicPr>
            <a:picLocks noChangeAspect="1"/>
          </p:cNvPicPr>
          <p:nvPr/>
        </p:nvPicPr>
        <p:blipFill>
          <a:blip r:embed="rId2"/>
          <a:stretch>
            <a:fillRect/>
          </a:stretch>
        </p:blipFill>
        <p:spPr>
          <a:xfrm>
            <a:off x="2567608" y="2012245"/>
            <a:ext cx="6865120" cy="4305755"/>
          </a:xfrm>
          <a:prstGeom prst="rect">
            <a:avLst/>
          </a:prstGeom>
        </p:spPr>
      </p:pic>
      <p:sp>
        <p:nvSpPr>
          <p:cNvPr id="13" name="Rectangle 12">
            <a:extLst>
              <a:ext uri="{FF2B5EF4-FFF2-40B4-BE49-F238E27FC236}">
                <a16:creationId xmlns:a16="http://schemas.microsoft.com/office/drawing/2014/main" id="{49FB73E6-EE20-A94A-892F-EF30146ACB86}"/>
              </a:ext>
            </a:extLst>
          </p:cNvPr>
          <p:cNvSpPr/>
          <p:nvPr/>
        </p:nvSpPr>
        <p:spPr>
          <a:xfrm>
            <a:off x="263352" y="4509120"/>
            <a:ext cx="3712890" cy="124649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Recruiter’s Needs:</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Robust</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Accurate</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Fair</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Psychometrics</a:t>
            </a:r>
          </a:p>
        </p:txBody>
      </p:sp>
      <p:sp>
        <p:nvSpPr>
          <p:cNvPr id="15" name="Rectangle 14">
            <a:extLst>
              <a:ext uri="{FF2B5EF4-FFF2-40B4-BE49-F238E27FC236}">
                <a16:creationId xmlns:a16="http://schemas.microsoft.com/office/drawing/2014/main" id="{F0BB9195-5D36-7045-8541-778379CB2185}"/>
              </a:ext>
            </a:extLst>
          </p:cNvPr>
          <p:cNvSpPr/>
          <p:nvPr/>
        </p:nvSpPr>
        <p:spPr>
          <a:xfrm>
            <a:off x="8842284" y="4496090"/>
            <a:ext cx="3024336" cy="124649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Candidates’ Needs:</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Engaging</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Process holds their</a:t>
            </a:r>
            <a:br>
              <a:rPr lang="en-GB" sz="1500" kern="0">
                <a:solidFill>
                  <a:schemeClr val="bg1"/>
                </a:solidFill>
                <a:latin typeface="Mabry Pro" panose="020D0503040002040303" pitchFamily="34" charset="0"/>
              </a:rPr>
            </a:br>
            <a:r>
              <a:rPr lang="en-GB" sz="1500" kern="0">
                <a:solidFill>
                  <a:schemeClr val="bg1"/>
                </a:solidFill>
                <a:latin typeface="Mabry Pro" panose="020D0503040002040303" pitchFamily="34" charset="0"/>
              </a:rPr>
              <a:t>attention</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Modern, quick process</a:t>
            </a:r>
          </a:p>
        </p:txBody>
      </p:sp>
      <p:grpSp>
        <p:nvGrpSpPr>
          <p:cNvPr id="33" name="Group 32">
            <a:extLst>
              <a:ext uri="{FF2B5EF4-FFF2-40B4-BE49-F238E27FC236}">
                <a16:creationId xmlns:a16="http://schemas.microsoft.com/office/drawing/2014/main" id="{F1FF4D3F-4592-F642-84E4-F6F01725EF43}"/>
              </a:ext>
            </a:extLst>
          </p:cNvPr>
          <p:cNvGrpSpPr/>
          <p:nvPr/>
        </p:nvGrpSpPr>
        <p:grpSpPr>
          <a:xfrm>
            <a:off x="3034276" y="1195775"/>
            <a:ext cx="990526" cy="990526"/>
            <a:chOff x="3034276" y="1556792"/>
            <a:chExt cx="990526" cy="990526"/>
          </a:xfrm>
        </p:grpSpPr>
        <p:sp>
          <p:nvSpPr>
            <p:cNvPr id="34" name="Oval 33">
              <a:extLst>
                <a:ext uri="{FF2B5EF4-FFF2-40B4-BE49-F238E27FC236}">
                  <a16:creationId xmlns:a16="http://schemas.microsoft.com/office/drawing/2014/main" id="{297303FF-1BE6-5A4B-AAB7-E66128354A51}"/>
                </a:ext>
              </a:extLst>
            </p:cNvPr>
            <p:cNvSpPr/>
            <p:nvPr/>
          </p:nvSpPr>
          <p:spPr>
            <a:xfrm>
              <a:off x="3034276"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591A463C-8D4B-354C-9C82-2A8BC5476AB6}"/>
                </a:ext>
              </a:extLst>
            </p:cNvPr>
            <p:cNvPicPr>
              <a:picLocks noChangeAspect="1"/>
            </p:cNvPicPr>
            <p:nvPr/>
          </p:nvPicPr>
          <p:blipFill>
            <a:blip r:embed="rId3"/>
            <a:stretch>
              <a:fillRect/>
            </a:stretch>
          </p:blipFill>
          <p:spPr>
            <a:xfrm>
              <a:off x="3227251" y="1744025"/>
              <a:ext cx="604576" cy="584689"/>
            </a:xfrm>
            <a:prstGeom prst="rect">
              <a:avLst/>
            </a:prstGeom>
          </p:spPr>
        </p:pic>
      </p:grpSp>
      <p:grpSp>
        <p:nvGrpSpPr>
          <p:cNvPr id="36" name="Group 35">
            <a:extLst>
              <a:ext uri="{FF2B5EF4-FFF2-40B4-BE49-F238E27FC236}">
                <a16:creationId xmlns:a16="http://schemas.microsoft.com/office/drawing/2014/main" id="{5972F651-DB97-2140-A75A-1A5BC194328D}"/>
              </a:ext>
            </a:extLst>
          </p:cNvPr>
          <p:cNvGrpSpPr/>
          <p:nvPr/>
        </p:nvGrpSpPr>
        <p:grpSpPr>
          <a:xfrm>
            <a:off x="4186404" y="1195775"/>
            <a:ext cx="990526" cy="990526"/>
            <a:chOff x="4186404" y="1556792"/>
            <a:chExt cx="990526" cy="990526"/>
          </a:xfrm>
        </p:grpSpPr>
        <p:sp>
          <p:nvSpPr>
            <p:cNvPr id="37" name="Oval 36">
              <a:extLst>
                <a:ext uri="{FF2B5EF4-FFF2-40B4-BE49-F238E27FC236}">
                  <a16:creationId xmlns:a16="http://schemas.microsoft.com/office/drawing/2014/main" id="{861D0640-74A8-0B4C-A4AE-FF326EFF3E4E}"/>
                </a:ext>
              </a:extLst>
            </p:cNvPr>
            <p:cNvSpPr/>
            <p:nvPr/>
          </p:nvSpPr>
          <p:spPr>
            <a:xfrm>
              <a:off x="4186404"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FB2A0666-BC28-CF41-9573-B9B323B48EDA}"/>
                </a:ext>
              </a:extLst>
            </p:cNvPr>
            <p:cNvPicPr>
              <a:picLocks noChangeAspect="1"/>
            </p:cNvPicPr>
            <p:nvPr/>
          </p:nvPicPr>
          <p:blipFill>
            <a:blip r:embed="rId4"/>
            <a:stretch>
              <a:fillRect/>
            </a:stretch>
          </p:blipFill>
          <p:spPr>
            <a:xfrm>
              <a:off x="4338704" y="1705419"/>
              <a:ext cx="646309" cy="633960"/>
            </a:xfrm>
            <a:prstGeom prst="rect">
              <a:avLst/>
            </a:prstGeom>
          </p:spPr>
        </p:pic>
      </p:grpSp>
      <p:grpSp>
        <p:nvGrpSpPr>
          <p:cNvPr id="39" name="Group 38">
            <a:extLst>
              <a:ext uri="{FF2B5EF4-FFF2-40B4-BE49-F238E27FC236}">
                <a16:creationId xmlns:a16="http://schemas.microsoft.com/office/drawing/2014/main" id="{F06A5329-CCD8-9B47-B31C-AC0AE0D5F28C}"/>
              </a:ext>
            </a:extLst>
          </p:cNvPr>
          <p:cNvGrpSpPr/>
          <p:nvPr/>
        </p:nvGrpSpPr>
        <p:grpSpPr>
          <a:xfrm>
            <a:off x="7016506" y="1938472"/>
            <a:ext cx="990526" cy="990526"/>
            <a:chOff x="7016506" y="1556792"/>
            <a:chExt cx="990526" cy="990526"/>
          </a:xfrm>
        </p:grpSpPr>
        <p:sp>
          <p:nvSpPr>
            <p:cNvPr id="40" name="Oval 39">
              <a:extLst>
                <a:ext uri="{FF2B5EF4-FFF2-40B4-BE49-F238E27FC236}">
                  <a16:creationId xmlns:a16="http://schemas.microsoft.com/office/drawing/2014/main" id="{022B1FD7-F838-EC47-A278-765524EAB7F9}"/>
                </a:ext>
              </a:extLst>
            </p:cNvPr>
            <p:cNvSpPr/>
            <p:nvPr/>
          </p:nvSpPr>
          <p:spPr>
            <a:xfrm>
              <a:off x="7016506"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C8E8CF7D-21D9-B24B-86B4-ABBCC0230265}"/>
                </a:ext>
              </a:extLst>
            </p:cNvPr>
            <p:cNvPicPr>
              <a:picLocks noChangeAspect="1"/>
            </p:cNvPicPr>
            <p:nvPr/>
          </p:nvPicPr>
          <p:blipFill>
            <a:blip r:embed="rId5"/>
            <a:stretch>
              <a:fillRect/>
            </a:stretch>
          </p:blipFill>
          <p:spPr>
            <a:xfrm>
              <a:off x="7232853" y="1773255"/>
              <a:ext cx="557832" cy="554210"/>
            </a:xfrm>
            <a:prstGeom prst="rect">
              <a:avLst/>
            </a:prstGeom>
          </p:spPr>
        </p:pic>
      </p:grpSp>
      <p:grpSp>
        <p:nvGrpSpPr>
          <p:cNvPr id="42" name="Group 41">
            <a:extLst>
              <a:ext uri="{FF2B5EF4-FFF2-40B4-BE49-F238E27FC236}">
                <a16:creationId xmlns:a16="http://schemas.microsoft.com/office/drawing/2014/main" id="{482A382B-FCDE-2748-A649-E1289ABD536C}"/>
              </a:ext>
            </a:extLst>
          </p:cNvPr>
          <p:cNvGrpSpPr/>
          <p:nvPr/>
        </p:nvGrpSpPr>
        <p:grpSpPr>
          <a:xfrm>
            <a:off x="8141026" y="1938472"/>
            <a:ext cx="990526" cy="990526"/>
            <a:chOff x="8141026" y="1556792"/>
            <a:chExt cx="990526" cy="990526"/>
          </a:xfrm>
        </p:grpSpPr>
        <p:sp>
          <p:nvSpPr>
            <p:cNvPr id="43" name="Oval 42">
              <a:extLst>
                <a:ext uri="{FF2B5EF4-FFF2-40B4-BE49-F238E27FC236}">
                  <a16:creationId xmlns:a16="http://schemas.microsoft.com/office/drawing/2014/main" id="{AFABA47A-6703-9943-BFF1-5F82BCFE9C37}"/>
                </a:ext>
              </a:extLst>
            </p:cNvPr>
            <p:cNvSpPr/>
            <p:nvPr/>
          </p:nvSpPr>
          <p:spPr>
            <a:xfrm>
              <a:off x="8141026"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AC5A2E2A-3883-9E42-AB43-27F06CA6C615}"/>
                </a:ext>
              </a:extLst>
            </p:cNvPr>
            <p:cNvPicPr>
              <a:picLocks noChangeAspect="1"/>
            </p:cNvPicPr>
            <p:nvPr/>
          </p:nvPicPr>
          <p:blipFill>
            <a:blip r:embed="rId6"/>
            <a:stretch>
              <a:fillRect/>
            </a:stretch>
          </p:blipFill>
          <p:spPr>
            <a:xfrm>
              <a:off x="8372704" y="1780226"/>
              <a:ext cx="527170" cy="540267"/>
            </a:xfrm>
            <a:prstGeom prst="rect">
              <a:avLst/>
            </a:prstGeom>
          </p:spPr>
        </p:pic>
      </p:grpSp>
    </p:spTree>
    <p:extLst>
      <p:ext uri="{BB962C8B-B14F-4D97-AF65-F5344CB8AC3E}">
        <p14:creationId xmlns:p14="http://schemas.microsoft.com/office/powerpoint/2010/main" val="342519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2">
            <a:extLst>
              <a:ext uri="{FF2B5EF4-FFF2-40B4-BE49-F238E27FC236}">
                <a16:creationId xmlns:a16="http://schemas.microsoft.com/office/drawing/2014/main" id="{94DC5A6B-C467-8545-887E-69019F149643}"/>
              </a:ext>
            </a:extLst>
          </p:cNvPr>
          <p:cNvSpPr>
            <a:spLocks noChangeArrowheads="1"/>
          </p:cNvSpPr>
          <p:nvPr/>
        </p:nvSpPr>
        <p:spPr bwMode="auto">
          <a:xfrm>
            <a:off x="531759" y="4324679"/>
            <a:ext cx="3087967" cy="1790197"/>
          </a:xfrm>
          <a:prstGeom prst="roundRect">
            <a:avLst/>
          </a:prstGeom>
          <a:solidFill>
            <a:srgbClr val="D6F4FF"/>
          </a:solidFill>
          <a:ln>
            <a:noFill/>
          </a:ln>
          <a:effectLst/>
        </p:spPr>
        <p:txBody>
          <a:bodyPr wrap="none" anchor="ctr"/>
          <a:lstStyle/>
          <a:p>
            <a:endParaRPr lang="en-US" sz="3266"/>
          </a:p>
        </p:txBody>
      </p:sp>
      <p:pic>
        <p:nvPicPr>
          <p:cNvPr id="14" name="Picture 13">
            <a:extLst>
              <a:ext uri="{FF2B5EF4-FFF2-40B4-BE49-F238E27FC236}">
                <a16:creationId xmlns:a16="http://schemas.microsoft.com/office/drawing/2014/main" id="{45915448-8DED-084C-9A24-64F0FFECEAA2}"/>
              </a:ext>
            </a:extLst>
          </p:cNvPr>
          <p:cNvPicPr>
            <a:picLocks noChangeAspect="1"/>
          </p:cNvPicPr>
          <p:nvPr/>
        </p:nvPicPr>
        <p:blipFill>
          <a:blip r:embed="rId2"/>
          <a:stretch>
            <a:fillRect/>
          </a:stretch>
        </p:blipFill>
        <p:spPr>
          <a:xfrm>
            <a:off x="2538197" y="2350044"/>
            <a:ext cx="6993181" cy="3997564"/>
          </a:xfrm>
          <a:prstGeom prst="rect">
            <a:avLst/>
          </a:prstGeom>
        </p:spPr>
      </p:pic>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5</a:t>
            </a:fld>
            <a:endParaRPr lang="en-US">
              <a:latin typeface="Mabry Pro" panose="020D0503040002040303" pitchFamily="34" charset="0"/>
            </a:endParaRPr>
          </a:p>
        </p:txBody>
      </p:sp>
      <p:sp>
        <p:nvSpPr>
          <p:cNvPr id="15" name="Rectangle 14">
            <a:extLst>
              <a:ext uri="{FF2B5EF4-FFF2-40B4-BE49-F238E27FC236}">
                <a16:creationId xmlns:a16="http://schemas.microsoft.com/office/drawing/2014/main" id="{F0BB9195-5D36-7045-8541-778379CB2185}"/>
              </a:ext>
            </a:extLst>
          </p:cNvPr>
          <p:cNvSpPr/>
          <p:nvPr/>
        </p:nvSpPr>
        <p:spPr>
          <a:xfrm>
            <a:off x="8737543" y="4324858"/>
            <a:ext cx="3024336" cy="124649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Candidates’ Needs:</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Engaging</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Process holds their</a:t>
            </a:r>
            <a:br>
              <a:rPr lang="en-GB" sz="1500" kern="0">
                <a:solidFill>
                  <a:schemeClr val="bg1"/>
                </a:solidFill>
                <a:latin typeface="Mabry Pro" panose="020D0503040002040303" pitchFamily="34" charset="0"/>
              </a:rPr>
            </a:br>
            <a:r>
              <a:rPr lang="en-GB" sz="1500" kern="0">
                <a:solidFill>
                  <a:schemeClr val="bg1"/>
                </a:solidFill>
                <a:latin typeface="Mabry Pro" panose="020D0503040002040303" pitchFamily="34" charset="0"/>
              </a:rPr>
              <a:t>attention</a:t>
            </a:r>
          </a:p>
          <a:p>
            <a:pPr marL="742950" lvl="1" indent="-285750">
              <a:buFont typeface="Arial" panose="020B0604020202020204" pitchFamily="34" charset="0"/>
              <a:buChar char="•"/>
              <a:defRPr/>
            </a:pPr>
            <a:r>
              <a:rPr lang="en-GB" sz="1500" kern="0">
                <a:solidFill>
                  <a:schemeClr val="bg1"/>
                </a:solidFill>
                <a:latin typeface="Mabry Pro" panose="020D0503040002040303" pitchFamily="34" charset="0"/>
              </a:rPr>
              <a:t>Modern, quick process</a:t>
            </a:r>
          </a:p>
        </p:txBody>
      </p:sp>
      <p:sp>
        <p:nvSpPr>
          <p:cNvPr id="19" name="Rectangle 18">
            <a:extLst>
              <a:ext uri="{FF2B5EF4-FFF2-40B4-BE49-F238E27FC236}">
                <a16:creationId xmlns:a16="http://schemas.microsoft.com/office/drawing/2014/main" id="{ACEC977E-BE4E-A045-8954-2D5A730581A5}"/>
              </a:ext>
            </a:extLst>
          </p:cNvPr>
          <p:cNvSpPr/>
          <p:nvPr/>
        </p:nvSpPr>
        <p:spPr>
          <a:xfrm>
            <a:off x="231824" y="4504389"/>
            <a:ext cx="3387903" cy="1708160"/>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Our focus on science and psychometrics hasn’t changed.</a:t>
            </a:r>
          </a:p>
          <a:p>
            <a:pPr lvl="1">
              <a:defRPr/>
            </a:pPr>
            <a:endParaRPr lang="en-GB" sz="1500" kern="0">
              <a:solidFill>
                <a:srgbClr val="0E107A"/>
              </a:solidFill>
              <a:latin typeface="Mabry Pro" panose="020D0503040002040303" pitchFamily="34" charset="0"/>
            </a:endParaRPr>
          </a:p>
          <a:p>
            <a:pPr lvl="1">
              <a:defRPr/>
            </a:pPr>
            <a:r>
              <a:rPr lang="en-GB" sz="1500" kern="0">
                <a:solidFill>
                  <a:srgbClr val="0E107A"/>
                </a:solidFill>
                <a:latin typeface="Mabry Pro" panose="020D0503040002040303" pitchFamily="34" charset="0"/>
              </a:rPr>
              <a:t>Sova Challenges still meet the high standards we set for fairness, reliability and validity</a:t>
            </a:r>
          </a:p>
          <a:p>
            <a:pPr lvl="1">
              <a:defRPr/>
            </a:pPr>
            <a:endParaRPr lang="en-GB" sz="1500" kern="0">
              <a:solidFill>
                <a:srgbClr val="0E107A"/>
              </a:solidFill>
              <a:latin typeface="Mabry Pro" panose="020D0503040002040303" pitchFamily="34" charset="0"/>
            </a:endParaRPr>
          </a:p>
        </p:txBody>
      </p:sp>
      <p:sp>
        <p:nvSpPr>
          <p:cNvPr id="23" name="Freeform 12">
            <a:extLst>
              <a:ext uri="{FF2B5EF4-FFF2-40B4-BE49-F238E27FC236}">
                <a16:creationId xmlns:a16="http://schemas.microsoft.com/office/drawing/2014/main" id="{07667B04-4050-0748-B2C3-740A7F14CDF3}"/>
              </a:ext>
            </a:extLst>
          </p:cNvPr>
          <p:cNvSpPr>
            <a:spLocks noChangeArrowheads="1"/>
          </p:cNvSpPr>
          <p:nvPr/>
        </p:nvSpPr>
        <p:spPr bwMode="auto">
          <a:xfrm>
            <a:off x="8749784" y="3992245"/>
            <a:ext cx="3087967" cy="2120879"/>
          </a:xfrm>
          <a:prstGeom prst="roundRect">
            <a:avLst/>
          </a:prstGeom>
          <a:solidFill>
            <a:srgbClr val="D6F4FF"/>
          </a:solidFill>
          <a:ln>
            <a:noFill/>
          </a:ln>
          <a:effectLst/>
        </p:spPr>
        <p:txBody>
          <a:bodyPr wrap="none" anchor="ctr"/>
          <a:lstStyle/>
          <a:p>
            <a:endParaRPr lang="en-US" sz="3266"/>
          </a:p>
        </p:txBody>
      </p:sp>
      <p:sp>
        <p:nvSpPr>
          <p:cNvPr id="24" name="Rectangle 23">
            <a:extLst>
              <a:ext uri="{FF2B5EF4-FFF2-40B4-BE49-F238E27FC236}">
                <a16:creationId xmlns:a16="http://schemas.microsoft.com/office/drawing/2014/main" id="{FAF26093-2607-AD4B-A5B4-0799723B44C9}"/>
              </a:ext>
            </a:extLst>
          </p:cNvPr>
          <p:cNvSpPr/>
          <p:nvPr/>
        </p:nvSpPr>
        <p:spPr>
          <a:xfrm>
            <a:off x="8449849" y="4176107"/>
            <a:ext cx="3387903" cy="1938992"/>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The gamified experience offers better candidate engagement.</a:t>
            </a:r>
          </a:p>
          <a:p>
            <a:pPr lvl="1">
              <a:defRPr/>
            </a:pPr>
            <a:endParaRPr lang="en-GB" sz="1500" kern="0">
              <a:solidFill>
                <a:srgbClr val="0E107A"/>
              </a:solidFill>
              <a:latin typeface="Mabry Pro" panose="020D0503040002040303" pitchFamily="34" charset="0"/>
            </a:endParaRPr>
          </a:p>
          <a:p>
            <a:pPr lvl="1">
              <a:defRPr/>
            </a:pPr>
            <a:r>
              <a:rPr lang="en-GB" sz="1500" kern="0">
                <a:solidFill>
                  <a:srgbClr val="0E107A"/>
                </a:solidFill>
                <a:latin typeface="Mabry Pro" panose="020D0503040002040303" pitchFamily="34" charset="0"/>
              </a:rPr>
              <a:t>Still allowing candidates to perform their best and recognising the recruitment process is serious</a:t>
            </a:r>
          </a:p>
          <a:p>
            <a:pPr lvl="1">
              <a:defRPr/>
            </a:pPr>
            <a:endParaRPr lang="en-GB" sz="1500" kern="0">
              <a:solidFill>
                <a:srgbClr val="0E107A"/>
              </a:solidFill>
              <a:latin typeface="Mabry Pro" panose="020D0503040002040303" pitchFamily="34" charset="0"/>
            </a:endParaRPr>
          </a:p>
        </p:txBody>
      </p:sp>
      <p:grpSp>
        <p:nvGrpSpPr>
          <p:cNvPr id="32" name="Group 31">
            <a:extLst>
              <a:ext uri="{FF2B5EF4-FFF2-40B4-BE49-F238E27FC236}">
                <a16:creationId xmlns:a16="http://schemas.microsoft.com/office/drawing/2014/main" id="{B269D762-517C-AD4A-A49A-4F469ADF9A19}"/>
              </a:ext>
            </a:extLst>
          </p:cNvPr>
          <p:cNvGrpSpPr/>
          <p:nvPr/>
        </p:nvGrpSpPr>
        <p:grpSpPr>
          <a:xfrm>
            <a:off x="3034276" y="1556792"/>
            <a:ext cx="990526" cy="990526"/>
            <a:chOff x="3034276" y="1556792"/>
            <a:chExt cx="990526" cy="990526"/>
          </a:xfrm>
        </p:grpSpPr>
        <p:sp>
          <p:nvSpPr>
            <p:cNvPr id="6" name="Oval 5">
              <a:extLst>
                <a:ext uri="{FF2B5EF4-FFF2-40B4-BE49-F238E27FC236}">
                  <a16:creationId xmlns:a16="http://schemas.microsoft.com/office/drawing/2014/main" id="{54BBBB46-95E5-6648-ADA3-9986C554A077}"/>
                </a:ext>
              </a:extLst>
            </p:cNvPr>
            <p:cNvSpPr/>
            <p:nvPr/>
          </p:nvSpPr>
          <p:spPr>
            <a:xfrm>
              <a:off x="3034276"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1761AC0-DF1A-6E47-AE24-5C9329C5793B}"/>
                </a:ext>
              </a:extLst>
            </p:cNvPr>
            <p:cNvPicPr>
              <a:picLocks noChangeAspect="1"/>
            </p:cNvPicPr>
            <p:nvPr/>
          </p:nvPicPr>
          <p:blipFill>
            <a:blip r:embed="rId3"/>
            <a:stretch>
              <a:fillRect/>
            </a:stretch>
          </p:blipFill>
          <p:spPr>
            <a:xfrm>
              <a:off x="3227251" y="1744025"/>
              <a:ext cx="604576" cy="584689"/>
            </a:xfrm>
            <a:prstGeom prst="rect">
              <a:avLst/>
            </a:prstGeom>
          </p:spPr>
        </p:pic>
      </p:grpSp>
      <p:grpSp>
        <p:nvGrpSpPr>
          <p:cNvPr id="33" name="Group 32">
            <a:extLst>
              <a:ext uri="{FF2B5EF4-FFF2-40B4-BE49-F238E27FC236}">
                <a16:creationId xmlns:a16="http://schemas.microsoft.com/office/drawing/2014/main" id="{F24FEBF4-63F0-2241-9A6F-F5003CC7C92F}"/>
              </a:ext>
            </a:extLst>
          </p:cNvPr>
          <p:cNvGrpSpPr/>
          <p:nvPr/>
        </p:nvGrpSpPr>
        <p:grpSpPr>
          <a:xfrm>
            <a:off x="4186404" y="1556792"/>
            <a:ext cx="990526" cy="990526"/>
            <a:chOff x="4186404" y="1556792"/>
            <a:chExt cx="990526" cy="990526"/>
          </a:xfrm>
        </p:grpSpPr>
        <p:sp>
          <p:nvSpPr>
            <p:cNvPr id="25" name="Oval 24">
              <a:extLst>
                <a:ext uri="{FF2B5EF4-FFF2-40B4-BE49-F238E27FC236}">
                  <a16:creationId xmlns:a16="http://schemas.microsoft.com/office/drawing/2014/main" id="{418EE92B-D097-F94D-A317-E1482087C6EA}"/>
                </a:ext>
              </a:extLst>
            </p:cNvPr>
            <p:cNvSpPr/>
            <p:nvPr/>
          </p:nvSpPr>
          <p:spPr>
            <a:xfrm>
              <a:off x="4186404"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B34243-6337-D442-8FFC-A3BFFD6516AE}"/>
                </a:ext>
              </a:extLst>
            </p:cNvPr>
            <p:cNvPicPr>
              <a:picLocks noChangeAspect="1"/>
            </p:cNvPicPr>
            <p:nvPr/>
          </p:nvPicPr>
          <p:blipFill>
            <a:blip r:embed="rId4"/>
            <a:stretch>
              <a:fillRect/>
            </a:stretch>
          </p:blipFill>
          <p:spPr>
            <a:xfrm>
              <a:off x="4338704" y="1705419"/>
              <a:ext cx="646309" cy="633960"/>
            </a:xfrm>
            <a:prstGeom prst="rect">
              <a:avLst/>
            </a:prstGeom>
          </p:spPr>
        </p:pic>
      </p:grpSp>
      <p:grpSp>
        <p:nvGrpSpPr>
          <p:cNvPr id="34" name="Group 33">
            <a:extLst>
              <a:ext uri="{FF2B5EF4-FFF2-40B4-BE49-F238E27FC236}">
                <a16:creationId xmlns:a16="http://schemas.microsoft.com/office/drawing/2014/main" id="{98407FDC-C8E4-154E-A1D8-7958C3A3CE03}"/>
              </a:ext>
            </a:extLst>
          </p:cNvPr>
          <p:cNvGrpSpPr/>
          <p:nvPr/>
        </p:nvGrpSpPr>
        <p:grpSpPr>
          <a:xfrm>
            <a:off x="7016506" y="1556792"/>
            <a:ext cx="990526" cy="990526"/>
            <a:chOff x="7016506" y="1556792"/>
            <a:chExt cx="990526" cy="990526"/>
          </a:xfrm>
        </p:grpSpPr>
        <p:sp>
          <p:nvSpPr>
            <p:cNvPr id="26" name="Oval 25">
              <a:extLst>
                <a:ext uri="{FF2B5EF4-FFF2-40B4-BE49-F238E27FC236}">
                  <a16:creationId xmlns:a16="http://schemas.microsoft.com/office/drawing/2014/main" id="{7DB5B747-C470-B849-BF1A-2D13B42AD904}"/>
                </a:ext>
              </a:extLst>
            </p:cNvPr>
            <p:cNvSpPr/>
            <p:nvPr/>
          </p:nvSpPr>
          <p:spPr>
            <a:xfrm>
              <a:off x="7016506"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651A823-9096-7B4C-B7D6-DCAAE0AAFB0D}"/>
                </a:ext>
              </a:extLst>
            </p:cNvPr>
            <p:cNvPicPr>
              <a:picLocks noChangeAspect="1"/>
            </p:cNvPicPr>
            <p:nvPr/>
          </p:nvPicPr>
          <p:blipFill>
            <a:blip r:embed="rId5"/>
            <a:stretch>
              <a:fillRect/>
            </a:stretch>
          </p:blipFill>
          <p:spPr>
            <a:xfrm>
              <a:off x="7232853" y="1773255"/>
              <a:ext cx="557832" cy="554210"/>
            </a:xfrm>
            <a:prstGeom prst="rect">
              <a:avLst/>
            </a:prstGeom>
          </p:spPr>
        </p:pic>
      </p:grpSp>
      <p:grpSp>
        <p:nvGrpSpPr>
          <p:cNvPr id="35" name="Group 34">
            <a:extLst>
              <a:ext uri="{FF2B5EF4-FFF2-40B4-BE49-F238E27FC236}">
                <a16:creationId xmlns:a16="http://schemas.microsoft.com/office/drawing/2014/main" id="{D359545A-7E71-DD4D-B429-AC6D9A0A9605}"/>
              </a:ext>
            </a:extLst>
          </p:cNvPr>
          <p:cNvGrpSpPr/>
          <p:nvPr/>
        </p:nvGrpSpPr>
        <p:grpSpPr>
          <a:xfrm>
            <a:off x="8141026" y="1556792"/>
            <a:ext cx="990526" cy="990526"/>
            <a:chOff x="8141026" y="1556792"/>
            <a:chExt cx="990526" cy="990526"/>
          </a:xfrm>
        </p:grpSpPr>
        <p:sp>
          <p:nvSpPr>
            <p:cNvPr id="27" name="Oval 26">
              <a:extLst>
                <a:ext uri="{FF2B5EF4-FFF2-40B4-BE49-F238E27FC236}">
                  <a16:creationId xmlns:a16="http://schemas.microsoft.com/office/drawing/2014/main" id="{90873419-0429-834C-A755-6AD0288F9F70}"/>
                </a:ext>
              </a:extLst>
            </p:cNvPr>
            <p:cNvSpPr/>
            <p:nvPr/>
          </p:nvSpPr>
          <p:spPr>
            <a:xfrm>
              <a:off x="8141026" y="1556792"/>
              <a:ext cx="990526" cy="990526"/>
            </a:xfrm>
            <a:prstGeom prst="ellipse">
              <a:avLst/>
            </a:prstGeom>
            <a:solidFill>
              <a:srgbClr val="0E1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4E3810B-EF43-954E-B8D3-5869284C3056}"/>
                </a:ext>
              </a:extLst>
            </p:cNvPr>
            <p:cNvPicPr>
              <a:picLocks noChangeAspect="1"/>
            </p:cNvPicPr>
            <p:nvPr/>
          </p:nvPicPr>
          <p:blipFill>
            <a:blip r:embed="rId6"/>
            <a:stretch>
              <a:fillRect/>
            </a:stretch>
          </p:blipFill>
          <p:spPr>
            <a:xfrm>
              <a:off x="8372704" y="1780226"/>
              <a:ext cx="527170" cy="540267"/>
            </a:xfrm>
            <a:prstGeom prst="rect">
              <a:avLst/>
            </a:prstGeom>
          </p:spPr>
        </p:pic>
      </p:grpSp>
      <p:sp>
        <p:nvSpPr>
          <p:cNvPr id="31" name="Title 4">
            <a:extLst>
              <a:ext uri="{FF2B5EF4-FFF2-40B4-BE49-F238E27FC236}">
                <a16:creationId xmlns:a16="http://schemas.microsoft.com/office/drawing/2014/main" id="{C0464B4C-37D1-8941-9741-6748327939CE}"/>
              </a:ext>
            </a:extLst>
          </p:cNvPr>
          <p:cNvSpPr>
            <a:spLocks noGrp="1"/>
          </p:cNvSpPr>
          <p:nvPr>
            <p:ph type="title"/>
          </p:nvPr>
        </p:nvSpPr>
        <p:spPr>
          <a:xfrm>
            <a:off x="0" y="404664"/>
            <a:ext cx="11496600" cy="307777"/>
          </a:xfrm>
        </p:spPr>
        <p:txBody>
          <a:bodyPr/>
          <a:lstStyle/>
          <a:p>
            <a:r>
              <a:rPr lang="en-US" sz="2400" b="1">
                <a:latin typeface="Mabry Pro" panose="020D0503040002040303" pitchFamily="34" charset="0"/>
              </a:rPr>
              <a:t>With Sova Challenges, there’s no need to compromise…</a:t>
            </a:r>
            <a:endParaRPr lang="en-GB">
              <a:latin typeface="Mabry Pro" panose="020D0503040002040303" pitchFamily="34" charset="0"/>
            </a:endParaRPr>
          </a:p>
        </p:txBody>
      </p:sp>
    </p:spTree>
    <p:extLst>
      <p:ext uri="{BB962C8B-B14F-4D97-AF65-F5344CB8AC3E}">
        <p14:creationId xmlns:p14="http://schemas.microsoft.com/office/powerpoint/2010/main" val="3446778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6</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p:txBody>
          <a:bodyPr/>
          <a:lstStyle/>
          <a:p>
            <a:r>
              <a:rPr lang="en-US" sz="2400" b="1">
                <a:latin typeface="Mabry Pro" panose="020D0503040002040303" pitchFamily="34" charset="0"/>
              </a:rPr>
              <a:t>Sova Gamified Assessment Overview</a:t>
            </a:r>
            <a:endParaRPr lang="en-GB">
              <a:latin typeface="Mabry Pro" panose="020D0503040002040303" pitchFamily="34" charset="0"/>
            </a:endParaRPr>
          </a:p>
        </p:txBody>
      </p:sp>
      <p:sp>
        <p:nvSpPr>
          <p:cNvPr id="23" name="Rectangle 22">
            <a:extLst>
              <a:ext uri="{FF2B5EF4-FFF2-40B4-BE49-F238E27FC236}">
                <a16:creationId xmlns:a16="http://schemas.microsoft.com/office/drawing/2014/main" id="{3D5462A7-4413-4B55-BDC0-4AF7D3481A93}"/>
              </a:ext>
            </a:extLst>
          </p:cNvPr>
          <p:cNvSpPr/>
          <p:nvPr/>
        </p:nvSpPr>
        <p:spPr>
          <a:xfrm>
            <a:off x="9643" y="980728"/>
            <a:ext cx="5870333" cy="4616648"/>
          </a:xfrm>
          <a:prstGeom prst="rect">
            <a:avLst/>
          </a:prstGeom>
        </p:spPr>
        <p:txBody>
          <a:bodyPr wrap="square">
            <a:spAutoFit/>
          </a:bodyPr>
          <a:lstStyle/>
          <a:p>
            <a:pPr marL="742950" lvl="1" indent="-285750">
              <a:buFont typeface="Arial" panose="020B0604020202020204" pitchFamily="34" charset="0"/>
              <a:buChar char="•"/>
              <a:defRPr/>
            </a:pPr>
            <a:r>
              <a:rPr lang="en-GB" sz="1400" kern="0">
                <a:solidFill>
                  <a:srgbClr val="0E107A"/>
                </a:solidFill>
                <a:latin typeface="Mabry Pro" panose="020D0503040002040303" pitchFamily="34" charset="0"/>
              </a:rPr>
              <a:t>Online cognitive assessments designed to predict job performance in a range of roles </a:t>
            </a:r>
          </a:p>
          <a:p>
            <a:pPr marL="742950" lvl="1" indent="-285750">
              <a:buFont typeface="Arial" panose="020B0604020202020204" pitchFamily="34" charset="0"/>
              <a:buChar char="•"/>
              <a:defRPr/>
            </a:pPr>
            <a:endParaRPr lang="en-GB" sz="1400"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sz="1400" b="1" kern="0">
                <a:solidFill>
                  <a:srgbClr val="0E107A"/>
                </a:solidFill>
                <a:latin typeface="Mabry Pro" panose="020D0503040002040303" pitchFamily="34" charset="0"/>
              </a:rPr>
              <a:t>Two tests:</a:t>
            </a:r>
          </a:p>
          <a:p>
            <a:pPr marL="1200150" lvl="2" indent="-285750">
              <a:buFont typeface="Arial" panose="020B0604020202020204" pitchFamily="34" charset="0"/>
              <a:buChar char="•"/>
              <a:defRPr/>
            </a:pPr>
            <a:r>
              <a:rPr lang="en-GB" sz="1400" kern="0">
                <a:solidFill>
                  <a:srgbClr val="0E107A"/>
                </a:solidFill>
                <a:latin typeface="Mabry Pro" panose="020D0503040002040303" pitchFamily="34" charset="0"/>
              </a:rPr>
              <a:t>Number Challenge (12 items, up to 15 minutes) </a:t>
            </a:r>
          </a:p>
          <a:p>
            <a:pPr marL="1200150" lvl="2" indent="-285750">
              <a:buFont typeface="Arial" panose="020B0604020202020204" pitchFamily="34" charset="0"/>
              <a:buChar char="•"/>
              <a:defRPr/>
            </a:pPr>
            <a:r>
              <a:rPr lang="en-GB" sz="1400" kern="0">
                <a:solidFill>
                  <a:srgbClr val="0E107A"/>
                </a:solidFill>
                <a:latin typeface="Mabry Pro" panose="020D0503040002040303" pitchFamily="34" charset="0"/>
              </a:rPr>
              <a:t>Pattern Challenge (12 items, up to 15 minutes)</a:t>
            </a:r>
            <a:br>
              <a:rPr lang="en-GB" sz="1400" kern="0">
                <a:solidFill>
                  <a:srgbClr val="0E107A"/>
                </a:solidFill>
                <a:latin typeface="Mabry Pro" panose="020D0503040002040303" pitchFamily="34" charset="0"/>
              </a:rPr>
            </a:br>
            <a:endParaRPr lang="en-GB" sz="1400"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sz="1400" kern="0">
                <a:solidFill>
                  <a:srgbClr val="0E107A"/>
                </a:solidFill>
                <a:latin typeface="Mabry Pro" panose="020D0503040002040303" pitchFamily="34" charset="0"/>
              </a:rPr>
              <a:t>Built upon strong psychometric principles using validated constructs of ability (numerical and logical reasoning)</a:t>
            </a:r>
          </a:p>
          <a:p>
            <a:pPr marL="1200150" lvl="2" indent="-285750">
              <a:buFont typeface="Arial" panose="020B0604020202020204" pitchFamily="34" charset="0"/>
              <a:buChar char="•"/>
              <a:defRPr/>
            </a:pPr>
            <a:r>
              <a:rPr lang="en-GB" sz="1400" kern="0">
                <a:solidFill>
                  <a:srgbClr val="0E107A"/>
                </a:solidFill>
                <a:latin typeface="Mabry Pro" panose="020D0503040002040303" pitchFamily="34" charset="0"/>
              </a:rPr>
              <a:t>Both constructs have track record of predicting success across multitude of roles</a:t>
            </a:r>
          </a:p>
          <a:p>
            <a:pPr marL="1200150" lvl="2" indent="-285750">
              <a:buFont typeface="Arial" panose="020B0604020202020204" pitchFamily="34" charset="0"/>
              <a:buChar char="•"/>
              <a:defRPr/>
            </a:pPr>
            <a:r>
              <a:rPr lang="en-GB" sz="1400" kern="0">
                <a:solidFill>
                  <a:srgbClr val="0E107A"/>
                </a:solidFill>
                <a:latin typeface="Mabry Pro" panose="020D0503040002040303" pitchFamily="34" charset="0"/>
              </a:rPr>
              <a:t>Test length ensures sufficient items for scores per assessment</a:t>
            </a:r>
          </a:p>
          <a:p>
            <a:pPr marL="742950" lvl="1" indent="-285750">
              <a:buFont typeface="Arial" panose="020B0604020202020204" pitchFamily="34" charset="0"/>
              <a:buChar char="•"/>
              <a:defRPr/>
            </a:pPr>
            <a:endParaRPr lang="en-GB" sz="1400"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sz="1400" kern="0">
                <a:solidFill>
                  <a:srgbClr val="0E107A"/>
                </a:solidFill>
                <a:latin typeface="Mabry Pro" panose="020D0503040002040303" pitchFamily="34" charset="0"/>
              </a:rPr>
              <a:t>Innovative question format using game-based concepts whilst retaining professionalism</a:t>
            </a:r>
          </a:p>
          <a:p>
            <a:pPr marL="1200150" lvl="2" indent="-285750">
              <a:buFont typeface="Arial" panose="020B0604020202020204" pitchFamily="34" charset="0"/>
              <a:buChar char="•"/>
              <a:defRPr/>
            </a:pPr>
            <a:r>
              <a:rPr lang="en-GB" sz="1400" kern="0">
                <a:solidFill>
                  <a:srgbClr val="0E107A"/>
                </a:solidFill>
                <a:latin typeface="Mabry Pro" panose="020D0503040002040303" pitchFamily="34" charset="0"/>
              </a:rPr>
              <a:t>Incorporates levels, progression, tasks and timing and different types of interactivity</a:t>
            </a:r>
          </a:p>
          <a:p>
            <a:pPr marL="742950" lvl="1" indent="-285750">
              <a:buFont typeface="Arial" panose="020B0604020202020204" pitchFamily="34" charset="0"/>
              <a:buChar char="•"/>
              <a:defRPr/>
            </a:pPr>
            <a:endParaRPr lang="en-GB" sz="1400"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sz="1400" kern="0">
                <a:solidFill>
                  <a:srgbClr val="0E107A"/>
                </a:solidFill>
                <a:latin typeface="Mabry Pro" panose="020D0503040002040303" pitchFamily="34" charset="0"/>
              </a:rPr>
              <a:t>Practitioner and Manager Reports for both assessments</a:t>
            </a:r>
          </a:p>
          <a:p>
            <a:pPr marL="742950" lvl="1" indent="-285750">
              <a:buFont typeface="Arial" panose="020B0604020202020204" pitchFamily="34" charset="0"/>
              <a:buChar char="•"/>
              <a:defRPr/>
            </a:pPr>
            <a:endParaRPr lang="en-GB" sz="1400" kern="0">
              <a:solidFill>
                <a:srgbClr val="0E107A"/>
              </a:solidFill>
              <a:latin typeface="Mabry Pro" panose="020D0503040002040303" pitchFamily="34" charset="0"/>
            </a:endParaRPr>
          </a:p>
        </p:txBody>
      </p:sp>
      <p:pic>
        <p:nvPicPr>
          <p:cNvPr id="7" name="Picture 6">
            <a:extLst>
              <a:ext uri="{FF2B5EF4-FFF2-40B4-BE49-F238E27FC236}">
                <a16:creationId xmlns:a16="http://schemas.microsoft.com/office/drawing/2014/main" id="{77A72E4C-751A-2F3F-ED3A-86535E6E4784}"/>
              </a:ext>
            </a:extLst>
          </p:cNvPr>
          <p:cNvPicPr>
            <a:picLocks noChangeAspect="1"/>
          </p:cNvPicPr>
          <p:nvPr/>
        </p:nvPicPr>
        <p:blipFill rotWithShape="1">
          <a:blip r:embed="rId2"/>
          <a:srcRect t="4333" b="4333"/>
          <a:stretch/>
        </p:blipFill>
        <p:spPr>
          <a:xfrm>
            <a:off x="6312026" y="0"/>
            <a:ext cx="4997278" cy="6858000"/>
          </a:xfrm>
          <a:prstGeom prst="rect">
            <a:avLst/>
          </a:prstGeom>
        </p:spPr>
      </p:pic>
    </p:spTree>
    <p:extLst>
      <p:ext uri="{BB962C8B-B14F-4D97-AF65-F5344CB8AC3E}">
        <p14:creationId xmlns:p14="http://schemas.microsoft.com/office/powerpoint/2010/main" val="40181394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F551F-B07B-2D4F-8142-10F929701EF8}"/>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7" name="Title 2">
            <a:extLst>
              <a:ext uri="{FF2B5EF4-FFF2-40B4-BE49-F238E27FC236}">
                <a16:creationId xmlns:a16="http://schemas.microsoft.com/office/drawing/2014/main" id="{179506DD-306A-F344-AFD4-E0C52E3B19E5}"/>
              </a:ext>
            </a:extLst>
          </p:cNvPr>
          <p:cNvSpPr txBox="1">
            <a:spLocks/>
          </p:cNvSpPr>
          <p:nvPr/>
        </p:nvSpPr>
        <p:spPr>
          <a:xfrm>
            <a:off x="0" y="404664"/>
            <a:ext cx="12192000" cy="307777"/>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r>
              <a:rPr lang="en-GB" kern="0"/>
              <a:t>Pattern Challenge</a:t>
            </a:r>
          </a:p>
        </p:txBody>
      </p:sp>
      <p:sp>
        <p:nvSpPr>
          <p:cNvPr id="8" name="Rectangle 7">
            <a:extLst>
              <a:ext uri="{FF2B5EF4-FFF2-40B4-BE49-F238E27FC236}">
                <a16:creationId xmlns:a16="http://schemas.microsoft.com/office/drawing/2014/main" id="{AF4530A9-3201-1748-B21D-60AB5F7B4B6A}"/>
              </a:ext>
            </a:extLst>
          </p:cNvPr>
          <p:cNvSpPr/>
          <p:nvPr/>
        </p:nvSpPr>
        <p:spPr>
          <a:xfrm>
            <a:off x="9643" y="1391562"/>
            <a:ext cx="5510293" cy="4247317"/>
          </a:xfrm>
          <a:prstGeom prst="rect">
            <a:avLst/>
          </a:prstGeom>
        </p:spPr>
        <p:txBody>
          <a:bodyPr wrap="square">
            <a:spAutoFit/>
          </a:bodyPr>
          <a:lstStyle/>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Candidate presented with a sequence</a:t>
            </a:r>
            <a:br>
              <a:rPr lang="en-GB" kern="0">
                <a:solidFill>
                  <a:srgbClr val="0E107A"/>
                </a:solidFill>
                <a:latin typeface="Mabry Pro" panose="020D0503040002040303" pitchFamily="34" charset="0"/>
              </a:rPr>
            </a:br>
            <a:r>
              <a:rPr lang="en-GB" kern="0">
                <a:solidFill>
                  <a:srgbClr val="0E107A"/>
                </a:solidFill>
                <a:latin typeface="Mabry Pro" panose="020D0503040002040303" pitchFamily="34" charset="0"/>
              </a:rPr>
              <a:t>of tiles, filled with patterns</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One tile is blank so the candidate can work out what the missing pattern should be</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Candidate creates their own pattern by clicking buttons on screen</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Less opportunity for guessing and offers candidate more freedom of choice. </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By not offering fixed responses, less susceptible to over-exposure of items</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p:txBody>
      </p:sp>
      <p:sp>
        <p:nvSpPr>
          <p:cNvPr id="9" name="Slide Number Placeholder 6">
            <a:extLst>
              <a:ext uri="{FF2B5EF4-FFF2-40B4-BE49-F238E27FC236}">
                <a16:creationId xmlns:a16="http://schemas.microsoft.com/office/drawing/2014/main" id="{3EA9F980-ED32-3C4D-AA4B-77D46704A760}"/>
              </a:ext>
            </a:extLst>
          </p:cNvPr>
          <p:cNvSpPr>
            <a:spLocks noGrp="1"/>
          </p:cNvSpPr>
          <p:nvPr>
            <p:ph type="sldNum" sz="quarter" idx="11"/>
          </p:nvPr>
        </p:nvSpPr>
        <p:spPr>
          <a:xfrm>
            <a:off x="65850" y="6299175"/>
            <a:ext cx="900000" cy="540000"/>
          </a:xfrm>
        </p:spPr>
        <p:txBody>
          <a:bodyPr/>
          <a:lstStyle/>
          <a:p>
            <a:fld id="{7E9CF92B-D8DD-4F4E-A7C7-5BAC28CB6413}" type="slidenum">
              <a:rPr lang="en-US" smtClean="0"/>
              <a:pPr/>
              <a:t>7</a:t>
            </a:fld>
            <a:endParaRPr lang="en-US">
              <a:latin typeface="Mabry Pro" panose="020D0503040002040303" pitchFamily="34" charset="0"/>
            </a:endParaRPr>
          </a:p>
        </p:txBody>
      </p:sp>
      <p:pic>
        <p:nvPicPr>
          <p:cNvPr id="11" name="Picture 10">
            <a:extLst>
              <a:ext uri="{FF2B5EF4-FFF2-40B4-BE49-F238E27FC236}">
                <a16:creationId xmlns:a16="http://schemas.microsoft.com/office/drawing/2014/main" id="{4C3CE476-7C12-BD4F-8F1B-9A4822BEF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9856" y="332656"/>
            <a:ext cx="7968208" cy="5810152"/>
          </a:xfrm>
          <a:prstGeom prst="rect">
            <a:avLst/>
          </a:prstGeom>
        </p:spPr>
      </p:pic>
    </p:spTree>
    <p:extLst>
      <p:ext uri="{BB962C8B-B14F-4D97-AF65-F5344CB8AC3E}">
        <p14:creationId xmlns:p14="http://schemas.microsoft.com/office/powerpoint/2010/main" val="1854860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50F551F-B07B-2D4F-8142-10F929701EF8}"/>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7" name="Title 2">
            <a:extLst>
              <a:ext uri="{FF2B5EF4-FFF2-40B4-BE49-F238E27FC236}">
                <a16:creationId xmlns:a16="http://schemas.microsoft.com/office/drawing/2014/main" id="{179506DD-306A-F344-AFD4-E0C52E3B19E5}"/>
              </a:ext>
            </a:extLst>
          </p:cNvPr>
          <p:cNvSpPr txBox="1">
            <a:spLocks/>
          </p:cNvSpPr>
          <p:nvPr/>
        </p:nvSpPr>
        <p:spPr>
          <a:xfrm>
            <a:off x="0" y="404664"/>
            <a:ext cx="12192000" cy="307777"/>
          </a:xfrm>
          <a:prstGeom prst="rect">
            <a:avLst/>
          </a:prstGeom>
        </p:spPr>
        <p:txBody>
          <a:bodyPr vert="horz" lIns="540000" tIns="0" rIns="1440000" bIns="0" rtlCol="0" anchor="t" anchorCtr="0">
            <a:noAutofit/>
          </a:bodyPr>
          <a:lstStyle>
            <a:lvl1pPr eaLnBrk="1" hangingPunct="1">
              <a:defRPr sz="2400" b="1" i="0" spc="70" baseline="0">
                <a:solidFill>
                  <a:srgbClr val="0E107A"/>
                </a:solidFill>
                <a:latin typeface="Mabry Pro" panose="020D0503040002040303" pitchFamily="34" charset="0"/>
                <a:ea typeface="+mj-ea"/>
                <a:cs typeface="Verdana"/>
              </a:defRPr>
            </a:lvl1pPr>
          </a:lstStyle>
          <a:p>
            <a:r>
              <a:rPr lang="en-GB" kern="0"/>
              <a:t>Number Challenge</a:t>
            </a:r>
          </a:p>
        </p:txBody>
      </p:sp>
      <p:sp>
        <p:nvSpPr>
          <p:cNvPr id="8" name="Rectangle 7">
            <a:extLst>
              <a:ext uri="{FF2B5EF4-FFF2-40B4-BE49-F238E27FC236}">
                <a16:creationId xmlns:a16="http://schemas.microsoft.com/office/drawing/2014/main" id="{AF4530A9-3201-1748-B21D-60AB5F7B4B6A}"/>
              </a:ext>
            </a:extLst>
          </p:cNvPr>
          <p:cNvSpPr/>
          <p:nvPr/>
        </p:nvSpPr>
        <p:spPr>
          <a:xfrm>
            <a:off x="9643" y="1340768"/>
            <a:ext cx="5222261" cy="4801314"/>
          </a:xfrm>
          <a:prstGeom prst="rect">
            <a:avLst/>
          </a:prstGeom>
        </p:spPr>
        <p:txBody>
          <a:bodyPr wrap="square">
            <a:spAutoFit/>
          </a:bodyPr>
          <a:lstStyle/>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Candidates are presented with a</a:t>
            </a:r>
            <a:br>
              <a:rPr lang="en-GB" kern="0">
                <a:solidFill>
                  <a:srgbClr val="0E107A"/>
                </a:solidFill>
                <a:latin typeface="Mabry Pro" panose="020D0503040002040303" pitchFamily="34" charset="0"/>
              </a:rPr>
            </a:br>
            <a:r>
              <a:rPr lang="en-GB" kern="0">
                <a:solidFill>
                  <a:srgbClr val="0E107A"/>
                </a:solidFill>
                <a:latin typeface="Mabry Pro" panose="020D0503040002040303" pitchFamily="34" charset="0"/>
              </a:rPr>
              <a:t>number sequence</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One number is missing from the sequence and candidate is required to work out what it should be</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Candidate chooses from a series of numbers floating on screen and uses</a:t>
            </a:r>
            <a:br>
              <a:rPr lang="en-GB" kern="0">
                <a:solidFill>
                  <a:srgbClr val="0E107A"/>
                </a:solidFill>
                <a:latin typeface="Mabry Pro" panose="020D0503040002040303" pitchFamily="34" charset="0"/>
              </a:rPr>
            </a:br>
            <a:r>
              <a:rPr lang="en-GB" kern="0">
                <a:solidFill>
                  <a:srgbClr val="0E107A"/>
                </a:solidFill>
                <a:latin typeface="Mabry Pro" panose="020D0503040002040303" pitchFamily="34" charset="0"/>
              </a:rPr>
              <a:t>drag and drop functionality to respond</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By using drag and drop, engagement increases but the underlying ability required to answer remains the same psychometrically </a:t>
            </a:r>
          </a:p>
          <a:p>
            <a:pPr marL="742950" lvl="1" indent="-285750">
              <a:buFont typeface="Arial" panose="020B0604020202020204" pitchFamily="34" charset="0"/>
              <a:buChar char="•"/>
              <a:defRPr/>
            </a:pPr>
            <a:endParaRPr lang="en-GB" kern="0">
              <a:solidFill>
                <a:srgbClr val="0E107A"/>
              </a:solidFill>
              <a:latin typeface="Mabry Pro" panose="020D0503040002040303" pitchFamily="34" charset="0"/>
            </a:endParaRPr>
          </a:p>
          <a:p>
            <a:pPr marL="742950" lvl="1" indent="-285750">
              <a:buFont typeface="Arial" panose="020B0604020202020204" pitchFamily="34" charset="0"/>
              <a:buChar char="•"/>
              <a:defRPr/>
            </a:pPr>
            <a:r>
              <a:rPr lang="en-GB" kern="0">
                <a:solidFill>
                  <a:srgbClr val="0E107A"/>
                </a:solidFill>
                <a:latin typeface="Mabry Pro" panose="020D0503040002040303" pitchFamily="34" charset="0"/>
              </a:rPr>
              <a:t>Randomisation reduces item exposure</a:t>
            </a:r>
          </a:p>
        </p:txBody>
      </p:sp>
      <p:sp>
        <p:nvSpPr>
          <p:cNvPr id="9" name="Slide Number Placeholder 6">
            <a:extLst>
              <a:ext uri="{FF2B5EF4-FFF2-40B4-BE49-F238E27FC236}">
                <a16:creationId xmlns:a16="http://schemas.microsoft.com/office/drawing/2014/main" id="{3EA9F980-ED32-3C4D-AA4B-77D46704A760}"/>
              </a:ext>
            </a:extLst>
          </p:cNvPr>
          <p:cNvSpPr>
            <a:spLocks noGrp="1"/>
          </p:cNvSpPr>
          <p:nvPr>
            <p:ph type="sldNum" sz="quarter" idx="11"/>
          </p:nvPr>
        </p:nvSpPr>
        <p:spPr>
          <a:xfrm>
            <a:off x="65850" y="6299175"/>
            <a:ext cx="900000" cy="540000"/>
          </a:xfrm>
        </p:spPr>
        <p:txBody>
          <a:bodyPr/>
          <a:lstStyle/>
          <a:p>
            <a:fld id="{7E9CF92B-D8DD-4F4E-A7C7-5BAC28CB6413}" type="slidenum">
              <a:rPr lang="en-US" smtClean="0"/>
              <a:pPr/>
              <a:t>8</a:t>
            </a:fld>
            <a:endParaRPr lang="en-US">
              <a:latin typeface="Mabry Pro" panose="020D0503040002040303" pitchFamily="34" charset="0"/>
            </a:endParaRPr>
          </a:p>
        </p:txBody>
      </p:sp>
      <p:pic>
        <p:nvPicPr>
          <p:cNvPr id="10" name="Picture 9">
            <a:extLst>
              <a:ext uri="{FF2B5EF4-FFF2-40B4-BE49-F238E27FC236}">
                <a16:creationId xmlns:a16="http://schemas.microsoft.com/office/drawing/2014/main" id="{B98ECA04-BC91-604F-A33E-EB938A366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848" y="379140"/>
            <a:ext cx="8039611" cy="5862216"/>
          </a:xfrm>
          <a:prstGeom prst="rect">
            <a:avLst/>
          </a:prstGeom>
        </p:spPr>
      </p:pic>
    </p:spTree>
    <p:extLst>
      <p:ext uri="{BB962C8B-B14F-4D97-AF65-F5344CB8AC3E}">
        <p14:creationId xmlns:p14="http://schemas.microsoft.com/office/powerpoint/2010/main" val="1152796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3">
            <a:extLst>
              <a:ext uri="{FF2B5EF4-FFF2-40B4-BE49-F238E27FC236}">
                <a16:creationId xmlns:a16="http://schemas.microsoft.com/office/drawing/2014/main" id="{E673827F-2B7E-134C-8B63-11823B6CD15E}"/>
              </a:ext>
            </a:extLst>
          </p:cNvPr>
          <p:cNvSpPr/>
          <p:nvPr/>
        </p:nvSpPr>
        <p:spPr>
          <a:xfrm>
            <a:off x="6001604" y="1268760"/>
            <a:ext cx="5279440" cy="4752528"/>
          </a:xfrm>
          <a:prstGeom prst="roundRect">
            <a:avLst>
              <a:gd name="adj" fmla="val 4065"/>
            </a:avLst>
          </a:prstGeom>
          <a:solidFill>
            <a:srgbClr val="D6F4FF"/>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2" name="Footer Placeholder 1">
            <a:extLst>
              <a:ext uri="{FF2B5EF4-FFF2-40B4-BE49-F238E27FC236}">
                <a16:creationId xmlns:a16="http://schemas.microsoft.com/office/drawing/2014/main" id="{2B9B0EE9-D994-4B51-8872-F2629C18DD32}"/>
              </a:ext>
            </a:extLst>
          </p:cNvPr>
          <p:cNvSpPr>
            <a:spLocks noGrp="1"/>
          </p:cNvSpPr>
          <p:nvPr>
            <p:ph type="ftr" sz="quarter" idx="10"/>
          </p:nvPr>
        </p:nvSpPr>
        <p:spPr/>
        <p:txBody>
          <a:bodyPr/>
          <a:lstStyle/>
          <a:p>
            <a:r>
              <a:rPr lang="en-GB"/>
              <a:t>© 2022 Sova Assessment</a:t>
            </a:r>
            <a:endParaRPr lang="en-US">
              <a:latin typeface="Mabry Pro" panose="020D0503040002040303" pitchFamily="34" charset="0"/>
            </a:endParaRPr>
          </a:p>
        </p:txBody>
      </p:sp>
      <p:sp>
        <p:nvSpPr>
          <p:cNvPr id="3" name="Slide Number Placeholder 2">
            <a:extLst>
              <a:ext uri="{FF2B5EF4-FFF2-40B4-BE49-F238E27FC236}">
                <a16:creationId xmlns:a16="http://schemas.microsoft.com/office/drawing/2014/main" id="{BA73DABC-4E25-4A3D-AB11-091E162B54DD}"/>
              </a:ext>
            </a:extLst>
          </p:cNvPr>
          <p:cNvSpPr>
            <a:spLocks noGrp="1"/>
          </p:cNvSpPr>
          <p:nvPr>
            <p:ph type="sldNum" sz="quarter" idx="11"/>
          </p:nvPr>
        </p:nvSpPr>
        <p:spPr/>
        <p:txBody>
          <a:bodyPr/>
          <a:lstStyle/>
          <a:p>
            <a:fld id="{7E9CF92B-D8DD-4F4E-A7C7-5BAC28CB6413}" type="slidenum">
              <a:rPr lang="en-US" smtClean="0"/>
              <a:pPr/>
              <a:t>9</a:t>
            </a:fld>
            <a:endParaRPr lang="en-US">
              <a:latin typeface="Mabry Pro" panose="020D0503040002040303" pitchFamily="34" charset="0"/>
            </a:endParaRPr>
          </a:p>
        </p:txBody>
      </p:sp>
      <p:sp>
        <p:nvSpPr>
          <p:cNvPr id="5" name="Title 4">
            <a:extLst>
              <a:ext uri="{FF2B5EF4-FFF2-40B4-BE49-F238E27FC236}">
                <a16:creationId xmlns:a16="http://schemas.microsoft.com/office/drawing/2014/main" id="{07BE22AC-2252-46E4-9BC9-7DBCC5F140B0}"/>
              </a:ext>
            </a:extLst>
          </p:cNvPr>
          <p:cNvSpPr>
            <a:spLocks noGrp="1"/>
          </p:cNvSpPr>
          <p:nvPr>
            <p:ph type="title"/>
          </p:nvPr>
        </p:nvSpPr>
        <p:spPr>
          <a:xfrm>
            <a:off x="0" y="404664"/>
            <a:ext cx="12192000" cy="307777"/>
          </a:xfrm>
        </p:spPr>
        <p:txBody>
          <a:bodyPr/>
          <a:lstStyle/>
          <a:p>
            <a:r>
              <a:rPr lang="en-US" sz="2400" b="1">
                <a:latin typeface="Mabry Pro" panose="020D0503040002040303" pitchFamily="34" charset="0"/>
              </a:rPr>
              <a:t>Psychometric Properties</a:t>
            </a:r>
            <a:endParaRPr lang="en-GB" b="1">
              <a:latin typeface="Mabry Pro" panose="020D0503040002040303" pitchFamily="34" charset="0"/>
            </a:endParaRPr>
          </a:p>
        </p:txBody>
      </p:sp>
      <p:sp>
        <p:nvSpPr>
          <p:cNvPr id="24" name="Freeform 12">
            <a:extLst>
              <a:ext uri="{FF2B5EF4-FFF2-40B4-BE49-F238E27FC236}">
                <a16:creationId xmlns:a16="http://schemas.microsoft.com/office/drawing/2014/main" id="{721C06E6-9A82-8447-8287-114E3FFE4BF4}"/>
              </a:ext>
            </a:extLst>
          </p:cNvPr>
          <p:cNvSpPr>
            <a:spLocks noChangeArrowheads="1"/>
          </p:cNvSpPr>
          <p:nvPr/>
        </p:nvSpPr>
        <p:spPr bwMode="auto">
          <a:xfrm>
            <a:off x="6255018" y="1090070"/>
            <a:ext cx="3227436" cy="426848"/>
          </a:xfrm>
          <a:prstGeom prst="roundRect">
            <a:avLst/>
          </a:prstGeom>
          <a:solidFill>
            <a:srgbClr val="E856FA"/>
          </a:solidFill>
          <a:ln>
            <a:noFill/>
          </a:ln>
          <a:effectLst/>
        </p:spPr>
        <p:txBody>
          <a:bodyPr wrap="none" anchor="ctr"/>
          <a:lstStyle/>
          <a:p>
            <a:endParaRPr lang="en-US" sz="3266"/>
          </a:p>
        </p:txBody>
      </p:sp>
      <p:sp>
        <p:nvSpPr>
          <p:cNvPr id="27" name="Rectangle 26">
            <a:extLst>
              <a:ext uri="{FF2B5EF4-FFF2-40B4-BE49-F238E27FC236}">
                <a16:creationId xmlns:a16="http://schemas.microsoft.com/office/drawing/2014/main" id="{21F32641-2CE8-F843-8B6F-DF35D3AFD64C}"/>
              </a:ext>
            </a:extLst>
          </p:cNvPr>
          <p:cNvSpPr/>
          <p:nvPr/>
        </p:nvSpPr>
        <p:spPr>
          <a:xfrm>
            <a:off x="5938660" y="1138787"/>
            <a:ext cx="3687810"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Assessment Inter-correlations</a:t>
            </a:r>
          </a:p>
        </p:txBody>
      </p:sp>
      <p:sp>
        <p:nvSpPr>
          <p:cNvPr id="36" name="Rounded Rectangle 3">
            <a:extLst>
              <a:ext uri="{FF2B5EF4-FFF2-40B4-BE49-F238E27FC236}">
                <a16:creationId xmlns:a16="http://schemas.microsoft.com/office/drawing/2014/main" id="{BF37CEA1-E94B-FF47-971D-419D2A05CC03}"/>
              </a:ext>
            </a:extLst>
          </p:cNvPr>
          <p:cNvSpPr/>
          <p:nvPr/>
        </p:nvSpPr>
        <p:spPr>
          <a:xfrm>
            <a:off x="515204" y="1268760"/>
            <a:ext cx="5279440" cy="4752528"/>
          </a:xfrm>
          <a:prstGeom prst="roundRect">
            <a:avLst>
              <a:gd name="adj" fmla="val 4065"/>
            </a:avLst>
          </a:prstGeom>
          <a:solidFill>
            <a:srgbClr val="0E107A"/>
          </a:solidFill>
          <a:ln w="9525" cap="flat" cmpd="sng" algn="ctr">
            <a:noFill/>
            <a:prstDash val="solid"/>
          </a:ln>
          <a:effectLst/>
        </p:spPr>
        <p:txBody>
          <a:bodyPr lIns="72000" tIns="108000" rIns="144000" bIns="108000" rtlCol="0" anchor="t" anchorCtr="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solidFill>
                <a:srgbClr val="0E107A"/>
              </a:solidFill>
              <a:effectLst/>
              <a:uLnTx/>
              <a:uFillTx/>
              <a:latin typeface="Mabry Light" panose="020D0303040002040303" pitchFamily="34" charset="0"/>
            </a:endParaRPr>
          </a:p>
        </p:txBody>
      </p:sp>
      <p:sp>
        <p:nvSpPr>
          <p:cNvPr id="38" name="Rectangle 37">
            <a:extLst>
              <a:ext uri="{FF2B5EF4-FFF2-40B4-BE49-F238E27FC236}">
                <a16:creationId xmlns:a16="http://schemas.microsoft.com/office/drawing/2014/main" id="{B58BB96E-5E8F-8C42-BFB5-C2AE593DC9E5}"/>
              </a:ext>
            </a:extLst>
          </p:cNvPr>
          <p:cNvSpPr/>
          <p:nvPr/>
        </p:nvSpPr>
        <p:spPr>
          <a:xfrm>
            <a:off x="314704" y="1735199"/>
            <a:ext cx="4793839" cy="1477328"/>
          </a:xfrm>
          <a:prstGeom prst="rect">
            <a:avLst/>
          </a:prstGeom>
        </p:spPr>
        <p:txBody>
          <a:bodyPr wrap="square">
            <a:spAutoFit/>
          </a:bodyPr>
          <a:lstStyle/>
          <a:p>
            <a:pPr lvl="1">
              <a:defRPr/>
            </a:pPr>
            <a:r>
              <a:rPr lang="en-GB" sz="1500" kern="0">
                <a:solidFill>
                  <a:schemeClr val="bg1"/>
                </a:solidFill>
                <a:latin typeface="Mabry Pro" panose="020D0503040002040303" pitchFamily="34" charset="0"/>
              </a:rPr>
              <a:t>Reliability concerns the precision of an assessment. Cronbach’s alpha is typically used to measure reliability (or internal consistency of questions) and the typical industry acceptable level is 0.7 </a:t>
            </a:r>
          </a:p>
          <a:p>
            <a:pPr lvl="1">
              <a:defRPr/>
            </a:pPr>
            <a:endParaRPr lang="en-GB" sz="1500" kern="0">
              <a:solidFill>
                <a:srgbClr val="0E107A"/>
              </a:solidFill>
              <a:latin typeface="Mabry Pro" panose="020D0503040002040303" pitchFamily="34" charset="0"/>
            </a:endParaRPr>
          </a:p>
        </p:txBody>
      </p:sp>
      <p:sp>
        <p:nvSpPr>
          <p:cNvPr id="22" name="Freeform 12">
            <a:extLst>
              <a:ext uri="{FF2B5EF4-FFF2-40B4-BE49-F238E27FC236}">
                <a16:creationId xmlns:a16="http://schemas.microsoft.com/office/drawing/2014/main" id="{CD61C13B-4139-4B41-9E2D-E5052FBA2B5D}"/>
              </a:ext>
            </a:extLst>
          </p:cNvPr>
          <p:cNvSpPr>
            <a:spLocks noChangeArrowheads="1"/>
          </p:cNvSpPr>
          <p:nvPr/>
        </p:nvSpPr>
        <p:spPr bwMode="auto">
          <a:xfrm>
            <a:off x="798602" y="1066605"/>
            <a:ext cx="1192942" cy="426848"/>
          </a:xfrm>
          <a:prstGeom prst="roundRect">
            <a:avLst/>
          </a:prstGeom>
          <a:solidFill>
            <a:srgbClr val="447FFB"/>
          </a:solidFill>
          <a:ln>
            <a:noFill/>
          </a:ln>
          <a:effectLst/>
        </p:spPr>
        <p:txBody>
          <a:bodyPr wrap="none" anchor="ctr"/>
          <a:lstStyle/>
          <a:p>
            <a:endParaRPr lang="en-US" sz="3266"/>
          </a:p>
        </p:txBody>
      </p:sp>
      <p:sp>
        <p:nvSpPr>
          <p:cNvPr id="20" name="Rectangle 19">
            <a:extLst>
              <a:ext uri="{FF2B5EF4-FFF2-40B4-BE49-F238E27FC236}">
                <a16:creationId xmlns:a16="http://schemas.microsoft.com/office/drawing/2014/main" id="{7CBCFB89-0E63-E342-B64F-6C36B1CAD4CE}"/>
              </a:ext>
            </a:extLst>
          </p:cNvPr>
          <p:cNvSpPr/>
          <p:nvPr/>
        </p:nvSpPr>
        <p:spPr>
          <a:xfrm>
            <a:off x="387252" y="1115322"/>
            <a:ext cx="1809267"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Reliability</a:t>
            </a:r>
          </a:p>
        </p:txBody>
      </p:sp>
      <p:sp>
        <p:nvSpPr>
          <p:cNvPr id="39" name="Rectangle 38">
            <a:extLst>
              <a:ext uri="{FF2B5EF4-FFF2-40B4-BE49-F238E27FC236}">
                <a16:creationId xmlns:a16="http://schemas.microsoft.com/office/drawing/2014/main" id="{80077ED3-00E1-A544-B38B-EEEBA130A433}"/>
              </a:ext>
            </a:extLst>
          </p:cNvPr>
          <p:cNvSpPr/>
          <p:nvPr/>
        </p:nvSpPr>
        <p:spPr>
          <a:xfrm>
            <a:off x="5790944" y="1735199"/>
            <a:ext cx="5633648" cy="2400657"/>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Patterns of correlations between constructs is an important consideration for construct validity, as it measures how closely related different constructs are to each other. We expect a degree of correlation between ability assessments as they tap into general intelligence (known as ‘g’). The relationship between Sova’s Pattern Challenge and Number Challenge suggests they are sufficiently different with an expected amount of overlap.</a:t>
            </a:r>
          </a:p>
          <a:p>
            <a:pPr lvl="1">
              <a:defRPr/>
            </a:pPr>
            <a:endParaRPr lang="en-GB" sz="1500" kern="0">
              <a:solidFill>
                <a:srgbClr val="0E107A"/>
              </a:solidFill>
              <a:latin typeface="Mabry Pro" panose="020D0503040002040303" pitchFamily="34" charset="0"/>
            </a:endParaRPr>
          </a:p>
          <a:p>
            <a:pPr lvl="1">
              <a:defRPr/>
            </a:pPr>
            <a:endParaRPr lang="en-GB" sz="1500" kern="0">
              <a:solidFill>
                <a:srgbClr val="0E107A"/>
              </a:solidFill>
              <a:latin typeface="Mabry Pro" panose="020D0503040002040303" pitchFamily="34" charset="0"/>
            </a:endParaRPr>
          </a:p>
        </p:txBody>
      </p:sp>
      <p:pic>
        <p:nvPicPr>
          <p:cNvPr id="40" name="Picture 39">
            <a:extLst>
              <a:ext uri="{FF2B5EF4-FFF2-40B4-BE49-F238E27FC236}">
                <a16:creationId xmlns:a16="http://schemas.microsoft.com/office/drawing/2014/main" id="{EF2BC947-C562-9D4C-AECC-EFF272AB4101}"/>
              </a:ext>
            </a:extLst>
          </p:cNvPr>
          <p:cNvPicPr>
            <a:picLocks noChangeAspect="1"/>
          </p:cNvPicPr>
          <p:nvPr/>
        </p:nvPicPr>
        <p:blipFill>
          <a:blip r:embed="rId2"/>
          <a:stretch>
            <a:fillRect/>
          </a:stretch>
        </p:blipFill>
        <p:spPr>
          <a:xfrm>
            <a:off x="798602" y="3768844"/>
            <a:ext cx="4599648" cy="1950541"/>
          </a:xfrm>
          <a:prstGeom prst="rect">
            <a:avLst/>
          </a:prstGeom>
        </p:spPr>
      </p:pic>
      <p:sp>
        <p:nvSpPr>
          <p:cNvPr id="42" name="Rectangle 41">
            <a:extLst>
              <a:ext uri="{FF2B5EF4-FFF2-40B4-BE49-F238E27FC236}">
                <a16:creationId xmlns:a16="http://schemas.microsoft.com/office/drawing/2014/main" id="{438512C8-27AA-BA4C-A788-0FEC0BC35EED}"/>
              </a:ext>
            </a:extLst>
          </p:cNvPr>
          <p:cNvSpPr/>
          <p:nvPr/>
        </p:nvSpPr>
        <p:spPr>
          <a:xfrm>
            <a:off x="2742888" y="3912120"/>
            <a:ext cx="2141724" cy="323165"/>
          </a:xfrm>
          <a:prstGeom prst="rect">
            <a:avLst/>
          </a:prstGeom>
        </p:spPr>
        <p:txBody>
          <a:bodyPr wrap="square">
            <a:spAutoFit/>
          </a:bodyPr>
          <a:lstStyle/>
          <a:p>
            <a:pPr lvl="1" algn="ctr">
              <a:defRPr/>
            </a:pPr>
            <a:r>
              <a:rPr lang="en-GB" sz="1500" b="1" kern="0">
                <a:solidFill>
                  <a:schemeClr val="bg1"/>
                </a:solidFill>
                <a:latin typeface="Mabry Pro" panose="020D0503040002040303" pitchFamily="34" charset="0"/>
              </a:rPr>
              <a:t>Cronbach Alpha</a:t>
            </a:r>
          </a:p>
        </p:txBody>
      </p:sp>
      <p:sp>
        <p:nvSpPr>
          <p:cNvPr id="43" name="Rectangle 42">
            <a:extLst>
              <a:ext uri="{FF2B5EF4-FFF2-40B4-BE49-F238E27FC236}">
                <a16:creationId xmlns:a16="http://schemas.microsoft.com/office/drawing/2014/main" id="{32C3B646-2FDB-524C-8510-FA92DB7D777C}"/>
              </a:ext>
            </a:extLst>
          </p:cNvPr>
          <p:cNvSpPr/>
          <p:nvPr/>
        </p:nvSpPr>
        <p:spPr>
          <a:xfrm>
            <a:off x="521604" y="4531997"/>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Number Challenge</a:t>
            </a:r>
          </a:p>
        </p:txBody>
      </p:sp>
      <p:sp>
        <p:nvSpPr>
          <p:cNvPr id="44" name="Rectangle 43">
            <a:extLst>
              <a:ext uri="{FF2B5EF4-FFF2-40B4-BE49-F238E27FC236}">
                <a16:creationId xmlns:a16="http://schemas.microsoft.com/office/drawing/2014/main" id="{649487C5-2BC6-8948-902B-56AAC8C308EB}"/>
              </a:ext>
            </a:extLst>
          </p:cNvPr>
          <p:cNvSpPr/>
          <p:nvPr/>
        </p:nvSpPr>
        <p:spPr>
          <a:xfrm>
            <a:off x="521604" y="5192397"/>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Pattern Challenge</a:t>
            </a:r>
          </a:p>
        </p:txBody>
      </p:sp>
      <p:pic>
        <p:nvPicPr>
          <p:cNvPr id="46" name="Picture 45">
            <a:extLst>
              <a:ext uri="{FF2B5EF4-FFF2-40B4-BE49-F238E27FC236}">
                <a16:creationId xmlns:a16="http://schemas.microsoft.com/office/drawing/2014/main" id="{F707FA89-B081-7948-8D92-1CCD349A4B59}"/>
              </a:ext>
            </a:extLst>
          </p:cNvPr>
          <p:cNvPicPr>
            <a:picLocks noChangeAspect="1"/>
          </p:cNvPicPr>
          <p:nvPr/>
        </p:nvPicPr>
        <p:blipFill>
          <a:blip r:embed="rId3"/>
          <a:stretch>
            <a:fillRect/>
          </a:stretch>
        </p:blipFill>
        <p:spPr>
          <a:xfrm>
            <a:off x="6384032" y="4068695"/>
            <a:ext cx="4614660" cy="1246959"/>
          </a:xfrm>
          <a:prstGeom prst="rect">
            <a:avLst/>
          </a:prstGeom>
        </p:spPr>
      </p:pic>
      <p:sp>
        <p:nvSpPr>
          <p:cNvPr id="47" name="Rectangle 46">
            <a:extLst>
              <a:ext uri="{FF2B5EF4-FFF2-40B4-BE49-F238E27FC236}">
                <a16:creationId xmlns:a16="http://schemas.microsoft.com/office/drawing/2014/main" id="{52F29664-067D-7F4C-B0FE-5BB024B2DB70}"/>
              </a:ext>
            </a:extLst>
          </p:cNvPr>
          <p:cNvSpPr/>
          <p:nvPr/>
        </p:nvSpPr>
        <p:spPr>
          <a:xfrm>
            <a:off x="2777124" y="4531997"/>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0.71 (n=1000)</a:t>
            </a:r>
          </a:p>
        </p:txBody>
      </p:sp>
      <p:sp>
        <p:nvSpPr>
          <p:cNvPr id="48" name="Rectangle 47">
            <a:extLst>
              <a:ext uri="{FF2B5EF4-FFF2-40B4-BE49-F238E27FC236}">
                <a16:creationId xmlns:a16="http://schemas.microsoft.com/office/drawing/2014/main" id="{1ABB1D77-C4D5-9C4E-BFCE-CED60363FBF0}"/>
              </a:ext>
            </a:extLst>
          </p:cNvPr>
          <p:cNvSpPr/>
          <p:nvPr/>
        </p:nvSpPr>
        <p:spPr>
          <a:xfrm>
            <a:off x="2777124" y="5192397"/>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0.76 (n=2587)</a:t>
            </a:r>
          </a:p>
        </p:txBody>
      </p:sp>
      <p:sp>
        <p:nvSpPr>
          <p:cNvPr id="49" name="Rectangle 48">
            <a:extLst>
              <a:ext uri="{FF2B5EF4-FFF2-40B4-BE49-F238E27FC236}">
                <a16:creationId xmlns:a16="http://schemas.microsoft.com/office/drawing/2014/main" id="{8345D32E-AB45-3745-B3BB-0AEE08725303}"/>
              </a:ext>
            </a:extLst>
          </p:cNvPr>
          <p:cNvSpPr/>
          <p:nvPr/>
        </p:nvSpPr>
        <p:spPr>
          <a:xfrm>
            <a:off x="8263986" y="4220486"/>
            <a:ext cx="2436936" cy="323165"/>
          </a:xfrm>
          <a:prstGeom prst="rect">
            <a:avLst/>
          </a:prstGeom>
        </p:spPr>
        <p:txBody>
          <a:bodyPr wrap="square">
            <a:spAutoFit/>
          </a:bodyPr>
          <a:lstStyle/>
          <a:p>
            <a:pPr lvl="1" algn="ctr">
              <a:defRPr/>
            </a:pPr>
            <a:r>
              <a:rPr lang="en-GB" sz="1500" b="1" kern="0">
                <a:solidFill>
                  <a:schemeClr val="bg1"/>
                </a:solidFill>
                <a:latin typeface="Mabry Pro" panose="020D0503040002040303" pitchFamily="34" charset="0"/>
              </a:rPr>
              <a:t>Number Challenge</a:t>
            </a:r>
          </a:p>
        </p:txBody>
      </p:sp>
      <p:sp>
        <p:nvSpPr>
          <p:cNvPr id="50" name="Rectangle 49">
            <a:extLst>
              <a:ext uri="{FF2B5EF4-FFF2-40B4-BE49-F238E27FC236}">
                <a16:creationId xmlns:a16="http://schemas.microsoft.com/office/drawing/2014/main" id="{68A9CC81-6897-E34F-B50D-A73BE62837F1}"/>
              </a:ext>
            </a:extLst>
          </p:cNvPr>
          <p:cNvSpPr/>
          <p:nvPr/>
        </p:nvSpPr>
        <p:spPr>
          <a:xfrm>
            <a:off x="6099906" y="4836407"/>
            <a:ext cx="2666941" cy="323165"/>
          </a:xfrm>
          <a:prstGeom prst="rect">
            <a:avLst/>
          </a:prstGeom>
        </p:spPr>
        <p:txBody>
          <a:bodyPr wrap="square">
            <a:spAutoFit/>
          </a:bodyPr>
          <a:lstStyle/>
          <a:p>
            <a:pPr lvl="1">
              <a:defRPr/>
            </a:pPr>
            <a:r>
              <a:rPr lang="en-GB" sz="1500" b="1" kern="0">
                <a:solidFill>
                  <a:schemeClr val="bg1"/>
                </a:solidFill>
                <a:latin typeface="Mabry Pro" panose="020D0503040002040303" pitchFamily="34" charset="0"/>
              </a:rPr>
              <a:t>Pattern Challenge</a:t>
            </a:r>
          </a:p>
        </p:txBody>
      </p:sp>
      <p:sp>
        <p:nvSpPr>
          <p:cNvPr id="51" name="Rectangle 50">
            <a:extLst>
              <a:ext uri="{FF2B5EF4-FFF2-40B4-BE49-F238E27FC236}">
                <a16:creationId xmlns:a16="http://schemas.microsoft.com/office/drawing/2014/main" id="{5271ED95-B1BE-FD43-9851-660BAF5BAD32}"/>
              </a:ext>
            </a:extLst>
          </p:cNvPr>
          <p:cNvSpPr/>
          <p:nvPr/>
        </p:nvSpPr>
        <p:spPr>
          <a:xfrm>
            <a:off x="8445828" y="4836407"/>
            <a:ext cx="2666941" cy="323165"/>
          </a:xfrm>
          <a:prstGeom prst="rect">
            <a:avLst/>
          </a:prstGeom>
        </p:spPr>
        <p:txBody>
          <a:bodyPr wrap="square">
            <a:spAutoFit/>
          </a:bodyPr>
          <a:lstStyle/>
          <a:p>
            <a:pPr lvl="1">
              <a:defRPr/>
            </a:pPr>
            <a:r>
              <a:rPr lang="en-GB" sz="1500" kern="0">
                <a:solidFill>
                  <a:srgbClr val="0E107A"/>
                </a:solidFill>
                <a:latin typeface="Mabry Pro" panose="020D0503040002040303" pitchFamily="34" charset="0"/>
              </a:rPr>
              <a:t>0.38**</a:t>
            </a:r>
          </a:p>
        </p:txBody>
      </p:sp>
      <p:sp>
        <p:nvSpPr>
          <p:cNvPr id="52" name="Rectangle 51">
            <a:extLst>
              <a:ext uri="{FF2B5EF4-FFF2-40B4-BE49-F238E27FC236}">
                <a16:creationId xmlns:a16="http://schemas.microsoft.com/office/drawing/2014/main" id="{54B3E9DD-AD00-8342-81A6-A56742BB516D}"/>
              </a:ext>
            </a:extLst>
          </p:cNvPr>
          <p:cNvSpPr/>
          <p:nvPr/>
        </p:nvSpPr>
        <p:spPr>
          <a:xfrm>
            <a:off x="5874538" y="5453759"/>
            <a:ext cx="5633648" cy="261610"/>
          </a:xfrm>
          <a:prstGeom prst="rect">
            <a:avLst/>
          </a:prstGeom>
        </p:spPr>
        <p:txBody>
          <a:bodyPr wrap="square">
            <a:spAutoFit/>
          </a:bodyPr>
          <a:lstStyle/>
          <a:p>
            <a:pPr lvl="1">
              <a:defRPr/>
            </a:pPr>
            <a:r>
              <a:rPr lang="en-GB" sz="1100" kern="0">
                <a:solidFill>
                  <a:srgbClr val="0E107A"/>
                </a:solidFill>
                <a:latin typeface="Mabry Pro" panose="020D0503040002040303" pitchFamily="34" charset="0"/>
              </a:rPr>
              <a:t>n = 2113, **p&lt;0.01</a:t>
            </a:r>
          </a:p>
        </p:txBody>
      </p:sp>
    </p:spTree>
    <p:extLst>
      <p:ext uri="{BB962C8B-B14F-4D97-AF65-F5344CB8AC3E}">
        <p14:creationId xmlns:p14="http://schemas.microsoft.com/office/powerpoint/2010/main" val="3526520367"/>
      </p:ext>
    </p:extLst>
  </p:cSld>
  <p:clrMapOvr>
    <a:masterClrMapping/>
  </p:clrMapOvr>
</p:sld>
</file>

<file path=ppt/theme/theme1.xml><?xml version="1.0" encoding="utf-8"?>
<a:theme xmlns:a="http://schemas.openxmlformats.org/drawingml/2006/main" name="SOVA PPT template 01022019">
  <a:themeElements>
    <a:clrScheme name="Custom 2">
      <a:dk1>
        <a:srgbClr val="545759"/>
      </a:dk1>
      <a:lt1>
        <a:srgbClr val="FFFFFF"/>
      </a:lt1>
      <a:dk2>
        <a:srgbClr val="8A8B8C"/>
      </a:dk2>
      <a:lt2>
        <a:srgbClr val="FFFFFF"/>
      </a:lt2>
      <a:accent1>
        <a:srgbClr val="0E107A"/>
      </a:accent1>
      <a:accent2>
        <a:srgbClr val="447EFA"/>
      </a:accent2>
      <a:accent3>
        <a:srgbClr val="E756F9"/>
      </a:accent3>
      <a:accent4>
        <a:srgbClr val="D0F4FE"/>
      </a:accent4>
      <a:accent5>
        <a:srgbClr val="FEFFFE"/>
      </a:accent5>
      <a:accent6>
        <a:srgbClr val="030403"/>
      </a:accent6>
      <a:hlink>
        <a:srgbClr val="0E107A"/>
      </a:hlink>
      <a:folHlink>
        <a:srgbClr val="E756F9"/>
      </a:folHlink>
    </a:clrScheme>
    <a:fontScheme name="Tes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8ED44387-06A5-3D49-9F28-21A1E43E5F4E}" vid="{FB9E65D8-8DE8-BE48-8AD3-43EB056B61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SOVA PPT template 01022019</Template>
  <TotalTime>0</TotalTime>
  <Words>947</Words>
  <Application>Microsoft Office PowerPoint</Application>
  <PresentationFormat>Widescreen</PresentationFormat>
  <Paragraphs>164</Paragraphs>
  <Slides>14</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Burgess</vt:lpstr>
      <vt:lpstr>Mabry Pro</vt:lpstr>
      <vt:lpstr>MABRYPRO-LIGHT</vt:lpstr>
      <vt:lpstr>Verdana</vt:lpstr>
      <vt:lpstr>Arial</vt:lpstr>
      <vt:lpstr>Mabry Light</vt:lpstr>
      <vt:lpstr>Calibri</vt:lpstr>
      <vt:lpstr>SOVA PPT template 01022019</vt:lpstr>
      <vt:lpstr>PowerPoint Presentation</vt:lpstr>
      <vt:lpstr>Literature on Gamified / Gamification</vt:lpstr>
      <vt:lpstr>Literature on Gamified / Gamification</vt:lpstr>
      <vt:lpstr>The Balance between Recruiters’ needs and Candidates’ needs</vt:lpstr>
      <vt:lpstr>With Sova Challenges, there’s no need to compromise…</vt:lpstr>
      <vt:lpstr>Sova Gamified Assessment Overview</vt:lpstr>
      <vt:lpstr>PowerPoint Presentation</vt:lpstr>
      <vt:lpstr>PowerPoint Presentation</vt:lpstr>
      <vt:lpstr>Psychometric Properties</vt:lpstr>
      <vt:lpstr>Gamified Assessment Fairness</vt:lpstr>
      <vt:lpstr>PowerPoint Presentation</vt:lpstr>
      <vt:lpstr>Candidate Experience</vt:lpstr>
      <vt:lpstr>Gamified Reports</vt:lpstr>
      <vt:lpstr>Off-the-Shelf or as part of a solution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 Lane</dc:creator>
  <cp:lastModifiedBy>Claire Mitchell</cp:lastModifiedBy>
  <cp:revision>1</cp:revision>
  <cp:lastPrinted>2022-07-01T14:13:18Z</cp:lastPrinted>
  <dcterms:created xsi:type="dcterms:W3CDTF">2021-03-08T16:36:22Z</dcterms:created>
  <dcterms:modified xsi:type="dcterms:W3CDTF">2022-07-12T14:25:57Z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2016-06-26T00:00:00Z</vt:filetime>
  </property>
  <property fmtid="{D5CDD505-2E9C-101B-9397-08002B2CF9AE}" pid="3" name="Creator">
    <vt:lpwstr>Adobe InDesign CC 2015 (Macintosh)</vt:lpwstr>
  </property>
  <property fmtid="{D5CDD505-2E9C-101B-9397-08002B2CF9AE}" pid="4" name="LastSaved">
    <vt:filetime>2016-06-26T00:00:00Z</vt:filetime>
  </property>
</Properties>
</file>