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  <p:sldMasterId id="2147484009" r:id="rId2"/>
  </p:sldMasterIdLst>
  <p:notesMasterIdLst>
    <p:notesMasterId r:id="rId10"/>
  </p:notesMasterIdLst>
  <p:handoutMasterIdLst>
    <p:handoutMasterId r:id="rId11"/>
  </p:handoutMasterIdLst>
  <p:sldIdLst>
    <p:sldId id="4265" r:id="rId3"/>
    <p:sldId id="414" r:id="rId4"/>
    <p:sldId id="417" r:id="rId5"/>
    <p:sldId id="418" r:id="rId6"/>
    <p:sldId id="562" r:id="rId7"/>
    <p:sldId id="563" r:id="rId8"/>
    <p:sldId id="565" r:id="rId9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82857003-7E39-432B-8B2F-F7657814B46E}">
          <p14:sldIdLst/>
        </p14:section>
        <p14:section name="Introduction" id="{EA662B57-864A-4011-9D92-8D7BAF777342}">
          <p14:sldIdLst/>
        </p14:section>
        <p14:section name="Unified Assessment Platform" id="{8D8227BD-D4D7-46BA-AD5C-FCC2BE29DFFE}">
          <p14:sldIdLst/>
        </p14:section>
        <p14:section name="Intro to Sova" id="{E0E1E586-A530-40DB-BFDA-E25836B2CB16}">
          <p14:sldIdLst>
            <p14:sldId id="4265"/>
            <p14:sldId id="414"/>
            <p14:sldId id="417"/>
            <p14:sldId id="418"/>
            <p14:sldId id="562"/>
            <p14:sldId id="563"/>
            <p14:sldId id="565"/>
          </p14:sldIdLst>
        </p14:section>
        <p14:section name="Assessment overview" id="{4CD2A802-8931-4BB3-A63B-A4F2D1FAE7BD}">
          <p14:sldIdLst/>
        </p14:section>
        <p14:section name="Whole Person Assessment" id="{6F159AA8-13C7-4E26-A5D0-FF559A3FB15B}">
          <p14:sldIdLst/>
        </p14:section>
        <p14:section name="VAC" id="{E5C7CCE5-5049-46F9-8591-1F62A267CEE3}">
          <p14:sldIdLst/>
        </p14:section>
        <p14:section name="VAC" id="{63A2D27C-5234-4C0C-9586-064EC38225ED}">
          <p14:sldIdLst/>
        </p14:section>
        <p14:section name="Data insights &amp; dashboarding" id="{E4E2686E-D433-4FA1-A990-5B945C6878FE}">
          <p14:sldIdLst/>
        </p14:section>
        <p14:section name="Reporting" id="{ABA5FFDD-AAE6-4F5F-9594-1D5309C2D47A}">
          <p14:sldIdLst/>
        </p14:section>
        <p14:section name="OTS assessments" id="{01567AF1-F0C4-4A0C-818E-438D108EF0EC}">
          <p14:sldIdLst/>
        </p14:section>
        <p14:section name="Personality assessments" id="{D3F0639A-48E6-4D1A-A40F-E14ED906F7D0}">
          <p14:sldIdLst/>
        </p14:section>
        <p14:section name="Ability assessments" id="{7D79C515-58BA-479B-8F3A-4BA01D97AD01}">
          <p14:sldIdLst/>
        </p14:section>
        <p14:section name="SJT" id="{64E75F45-9323-4689-AB94-8A41721D41D9}">
          <p14:sldIdLst/>
        </p14:section>
        <p14:section name="360" id="{9252BD5F-84F5-4754-9047-3D1AA391B257}">
          <p14:sldIdLst/>
        </p14:section>
        <p14:section name="Case studies" id="{FFEC6BF8-2DFE-4EAE-B074-BB4DBD52936D}">
          <p14:sldIdLst/>
        </p14:section>
        <p14:section name="Technology &amp; Integrations" id="{538D4B98-0239-417E-B597-71FB5AA04198}">
          <p14:sldIdLst/>
        </p14:section>
        <p14:section name="AI" id="{3766706B-5572-472A-B734-4BD6EE1C9077}">
          <p14:sldIdLst/>
        </p14:section>
        <p14:section name="Relationship management" id="{261200CE-E722-464C-838B-0FF165DA5DC0}">
          <p14:sldIdLst/>
        </p14:section>
        <p14:section name="Sova Community" id="{FE3C0F8E-8704-4ABB-BB1C-5D5F0CE8D5EE}">
          <p14:sldIdLst/>
        </p14:section>
        <p14:section name="Sample devices" id="{AE1884BD-F539-476A-88E9-AEE2F849C40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886" userDrawn="1">
          <p15:clr>
            <a:srgbClr val="A4A3A4"/>
          </p15:clr>
        </p15:guide>
        <p15:guide id="2" pos="21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vin Mulcahy" initials="G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107A"/>
    <a:srgbClr val="447FFB"/>
    <a:srgbClr val="011E9D"/>
    <a:srgbClr val="E856FA"/>
    <a:srgbClr val="D6F4FF"/>
    <a:srgbClr val="9EBFFF"/>
    <a:srgbClr val="8682BB"/>
    <a:srgbClr val="D1F5FF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D4CC17-70A7-7342-62B2-703ED0FA218F}" v="158" dt="2022-08-05T10:14:41.024"/>
    <p1510:client id="{31E1573F-7E61-44C3-99BD-1AFC721A33E0}" v="29" dt="2022-07-26T08:52:12.961"/>
    <p1510:client id="{58AF59B3-1A93-DE94-2931-4750CFAAF9E0}" v="24" dt="2022-08-05T10:29:19.15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28"/>
      </p:cViewPr>
      <p:guideLst>
        <p:guide orient="horz" pos="2886"/>
        <p:guide pos="216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160"/>
        <p:guide pos="38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lie McIntyre" userId="S::kylie.mcintyre@sovaassessment.com::c45960df-0d8e-4b81-aa49-934371cf3518" providerId="AD" clId="Web-{58AF59B3-1A93-DE94-2931-4750CFAAF9E0}"/>
    <pc:docChg chg="delSld modSection">
      <pc:chgData name="Kylie McIntyre" userId="S::kylie.mcintyre@sovaassessment.com::c45960df-0d8e-4b81-aa49-934371cf3518" providerId="AD" clId="Web-{58AF59B3-1A93-DE94-2931-4750CFAAF9E0}" dt="2022-08-05T10:29:19.150" v="23"/>
      <pc:docMkLst>
        <pc:docMk/>
      </pc:docMkLst>
      <pc:sldChg chg="del">
        <pc:chgData name="Kylie McIntyre" userId="S::kylie.mcintyre@sovaassessment.com::c45960df-0d8e-4b81-aa49-934371cf3518" providerId="AD" clId="Web-{58AF59B3-1A93-DE94-2931-4750CFAAF9E0}" dt="2022-08-05T10:29:10.228" v="13"/>
        <pc:sldMkLst>
          <pc:docMk/>
          <pc:sldMk cId="1983726149" sldId="256"/>
        </pc:sldMkLst>
      </pc:sldChg>
      <pc:sldChg chg="del">
        <pc:chgData name="Kylie McIntyre" userId="S::kylie.mcintyre@sovaassessment.com::c45960df-0d8e-4b81-aa49-934371cf3518" providerId="AD" clId="Web-{58AF59B3-1A93-DE94-2931-4750CFAAF9E0}" dt="2022-08-05T10:29:10.228" v="10"/>
        <pc:sldMkLst>
          <pc:docMk/>
          <pc:sldMk cId="4166203480" sldId="289"/>
        </pc:sldMkLst>
      </pc:sldChg>
      <pc:sldChg chg="del">
        <pc:chgData name="Kylie McIntyre" userId="S::kylie.mcintyre@sovaassessment.com::c45960df-0d8e-4b81-aa49-934371cf3518" providerId="AD" clId="Web-{58AF59B3-1A93-DE94-2931-4750CFAAF9E0}" dt="2022-08-05T10:29:19.134" v="21"/>
        <pc:sldMkLst>
          <pc:docMk/>
          <pc:sldMk cId="1599296895" sldId="325"/>
        </pc:sldMkLst>
      </pc:sldChg>
      <pc:sldChg chg="del">
        <pc:chgData name="Kylie McIntyre" userId="S::kylie.mcintyre@sovaassessment.com::c45960df-0d8e-4b81-aa49-934371cf3518" providerId="AD" clId="Web-{58AF59B3-1A93-DE94-2931-4750CFAAF9E0}" dt="2022-08-05T10:29:19.134" v="20"/>
        <pc:sldMkLst>
          <pc:docMk/>
          <pc:sldMk cId="350219105" sldId="328"/>
        </pc:sldMkLst>
      </pc:sldChg>
      <pc:sldChg chg="del">
        <pc:chgData name="Kylie McIntyre" userId="S::kylie.mcintyre@sovaassessment.com::c45960df-0d8e-4b81-aa49-934371cf3518" providerId="AD" clId="Web-{58AF59B3-1A93-DE94-2931-4750CFAAF9E0}" dt="2022-08-05T10:29:19.134" v="19"/>
        <pc:sldMkLst>
          <pc:docMk/>
          <pc:sldMk cId="606675500" sldId="329"/>
        </pc:sldMkLst>
      </pc:sldChg>
      <pc:sldChg chg="del">
        <pc:chgData name="Kylie McIntyre" userId="S::kylie.mcintyre@sovaassessment.com::c45960df-0d8e-4b81-aa49-934371cf3518" providerId="AD" clId="Web-{58AF59B3-1A93-DE94-2931-4750CFAAF9E0}" dt="2022-08-05T10:29:19.150" v="23"/>
        <pc:sldMkLst>
          <pc:docMk/>
          <pc:sldMk cId="3997926699" sldId="333"/>
        </pc:sldMkLst>
      </pc:sldChg>
      <pc:sldChg chg="del">
        <pc:chgData name="Kylie McIntyre" userId="S::kylie.mcintyre@sovaassessment.com::c45960df-0d8e-4b81-aa49-934371cf3518" providerId="AD" clId="Web-{58AF59B3-1A93-DE94-2931-4750CFAAF9E0}" dt="2022-08-05T10:29:10.228" v="11"/>
        <pc:sldMkLst>
          <pc:docMk/>
          <pc:sldMk cId="2512362268" sldId="405"/>
        </pc:sldMkLst>
      </pc:sldChg>
      <pc:sldChg chg="del">
        <pc:chgData name="Kylie McIntyre" userId="S::kylie.mcintyre@sovaassessment.com::c45960df-0d8e-4b81-aa49-934371cf3518" providerId="AD" clId="Web-{58AF59B3-1A93-DE94-2931-4750CFAAF9E0}" dt="2022-08-05T10:29:19.134" v="17"/>
        <pc:sldMkLst>
          <pc:docMk/>
          <pc:sldMk cId="1633096814" sldId="419"/>
        </pc:sldMkLst>
      </pc:sldChg>
      <pc:sldChg chg="del">
        <pc:chgData name="Kylie McIntyre" userId="S::kylie.mcintyre@sovaassessment.com::c45960df-0d8e-4b81-aa49-934371cf3518" providerId="AD" clId="Web-{58AF59B3-1A93-DE94-2931-4750CFAAF9E0}" dt="2022-08-05T10:29:19.118" v="16"/>
        <pc:sldMkLst>
          <pc:docMk/>
          <pc:sldMk cId="3090166270" sldId="423"/>
        </pc:sldMkLst>
      </pc:sldChg>
      <pc:sldChg chg="del">
        <pc:chgData name="Kylie McIntyre" userId="S::kylie.mcintyre@sovaassessment.com::c45960df-0d8e-4b81-aa49-934371cf3518" providerId="AD" clId="Web-{58AF59B3-1A93-DE94-2931-4750CFAAF9E0}" dt="2022-08-05T10:29:19.134" v="18"/>
        <pc:sldMkLst>
          <pc:docMk/>
          <pc:sldMk cId="664649103" sldId="457"/>
        </pc:sldMkLst>
      </pc:sldChg>
      <pc:sldChg chg="del">
        <pc:chgData name="Kylie McIntyre" userId="S::kylie.mcintyre@sovaassessment.com::c45960df-0d8e-4b81-aa49-934371cf3518" providerId="AD" clId="Web-{58AF59B3-1A93-DE94-2931-4750CFAAF9E0}" dt="2022-08-05T10:29:19.118" v="15"/>
        <pc:sldMkLst>
          <pc:docMk/>
          <pc:sldMk cId="337301486" sldId="458"/>
        </pc:sldMkLst>
      </pc:sldChg>
      <pc:sldChg chg="del">
        <pc:chgData name="Kylie McIntyre" userId="S::kylie.mcintyre@sovaassessment.com::c45960df-0d8e-4b81-aa49-934371cf3518" providerId="AD" clId="Web-{58AF59B3-1A93-DE94-2931-4750CFAAF9E0}" dt="2022-08-05T10:29:10.228" v="12"/>
        <pc:sldMkLst>
          <pc:docMk/>
          <pc:sldMk cId="2358063348" sldId="460"/>
        </pc:sldMkLst>
      </pc:sldChg>
      <pc:sldChg chg="del">
        <pc:chgData name="Kylie McIntyre" userId="S::kylie.mcintyre@sovaassessment.com::c45960df-0d8e-4b81-aa49-934371cf3518" providerId="AD" clId="Web-{58AF59B3-1A93-DE94-2931-4750CFAAF9E0}" dt="2022-08-05T10:29:10.212" v="7"/>
        <pc:sldMkLst>
          <pc:docMk/>
          <pc:sldMk cId="1216494951" sldId="473"/>
        </pc:sldMkLst>
      </pc:sldChg>
      <pc:sldChg chg="del">
        <pc:chgData name="Kylie McIntyre" userId="S::kylie.mcintyre@sovaassessment.com::c45960df-0d8e-4b81-aa49-934371cf3518" providerId="AD" clId="Web-{58AF59B3-1A93-DE94-2931-4750CFAAF9E0}" dt="2022-08-05T10:29:10.212" v="6"/>
        <pc:sldMkLst>
          <pc:docMk/>
          <pc:sldMk cId="1892711577" sldId="474"/>
        </pc:sldMkLst>
      </pc:sldChg>
      <pc:sldChg chg="del">
        <pc:chgData name="Kylie McIntyre" userId="S::kylie.mcintyre@sovaassessment.com::c45960df-0d8e-4b81-aa49-934371cf3518" providerId="AD" clId="Web-{58AF59B3-1A93-DE94-2931-4750CFAAF9E0}" dt="2022-08-05T10:29:10.212" v="5"/>
        <pc:sldMkLst>
          <pc:docMk/>
          <pc:sldMk cId="212494337" sldId="475"/>
        </pc:sldMkLst>
      </pc:sldChg>
      <pc:sldChg chg="del">
        <pc:chgData name="Kylie McIntyre" userId="S::kylie.mcintyre@sovaassessment.com::c45960df-0d8e-4b81-aa49-934371cf3518" providerId="AD" clId="Web-{58AF59B3-1A93-DE94-2931-4750CFAAF9E0}" dt="2022-08-05T10:29:10.212" v="4"/>
        <pc:sldMkLst>
          <pc:docMk/>
          <pc:sldMk cId="3455516253" sldId="476"/>
        </pc:sldMkLst>
      </pc:sldChg>
      <pc:sldChg chg="del">
        <pc:chgData name="Kylie McIntyre" userId="S::kylie.mcintyre@sovaassessment.com::c45960df-0d8e-4b81-aa49-934371cf3518" providerId="AD" clId="Web-{58AF59B3-1A93-DE94-2931-4750CFAAF9E0}" dt="2022-08-05T10:29:10.212" v="3"/>
        <pc:sldMkLst>
          <pc:docMk/>
          <pc:sldMk cId="2096430821" sldId="477"/>
        </pc:sldMkLst>
      </pc:sldChg>
      <pc:sldChg chg="del">
        <pc:chgData name="Kylie McIntyre" userId="S::kylie.mcintyre@sovaassessment.com::c45960df-0d8e-4b81-aa49-934371cf3518" providerId="AD" clId="Web-{58AF59B3-1A93-DE94-2931-4750CFAAF9E0}" dt="2022-08-05T10:29:10.196" v="2"/>
        <pc:sldMkLst>
          <pc:docMk/>
          <pc:sldMk cId="3185666584" sldId="478"/>
        </pc:sldMkLst>
      </pc:sldChg>
      <pc:sldChg chg="del">
        <pc:chgData name="Kylie McIntyre" userId="S::kylie.mcintyre@sovaassessment.com::c45960df-0d8e-4b81-aa49-934371cf3518" providerId="AD" clId="Web-{58AF59B3-1A93-DE94-2931-4750CFAAF9E0}" dt="2022-08-05T10:29:10.196" v="1"/>
        <pc:sldMkLst>
          <pc:docMk/>
          <pc:sldMk cId="3704369486" sldId="479"/>
        </pc:sldMkLst>
      </pc:sldChg>
      <pc:sldChg chg="del">
        <pc:chgData name="Kylie McIntyre" userId="S::kylie.mcintyre@sovaassessment.com::c45960df-0d8e-4b81-aa49-934371cf3518" providerId="AD" clId="Web-{58AF59B3-1A93-DE94-2931-4750CFAAF9E0}" dt="2022-08-05T10:29:19.134" v="22"/>
        <pc:sldMkLst>
          <pc:docMk/>
          <pc:sldMk cId="1302163559" sldId="549"/>
        </pc:sldMkLst>
      </pc:sldChg>
      <pc:sldChg chg="del">
        <pc:chgData name="Kylie McIntyre" userId="S::kylie.mcintyre@sovaassessment.com::c45960df-0d8e-4b81-aa49-934371cf3518" providerId="AD" clId="Web-{58AF59B3-1A93-DE94-2931-4750CFAAF9E0}" dt="2022-08-05T10:29:10.212" v="8"/>
        <pc:sldMkLst>
          <pc:docMk/>
          <pc:sldMk cId="565527312" sldId="4254"/>
        </pc:sldMkLst>
      </pc:sldChg>
      <pc:sldChg chg="del">
        <pc:chgData name="Kylie McIntyre" userId="S::kylie.mcintyre@sovaassessment.com::c45960df-0d8e-4b81-aa49-934371cf3518" providerId="AD" clId="Web-{58AF59B3-1A93-DE94-2931-4750CFAAF9E0}" dt="2022-08-05T10:29:10.228" v="9"/>
        <pc:sldMkLst>
          <pc:docMk/>
          <pc:sldMk cId="3614055975" sldId="4255"/>
        </pc:sldMkLst>
      </pc:sldChg>
      <pc:sldChg chg="del">
        <pc:chgData name="Kylie McIntyre" userId="S::kylie.mcintyre@sovaassessment.com::c45960df-0d8e-4b81-aa49-934371cf3518" providerId="AD" clId="Web-{58AF59B3-1A93-DE94-2931-4750CFAAF9E0}" dt="2022-08-05T10:29:10.196" v="0"/>
        <pc:sldMkLst>
          <pc:docMk/>
          <pc:sldMk cId="1893356004" sldId="4256"/>
        </pc:sldMkLst>
      </pc:sldChg>
      <pc:sldChg chg="del">
        <pc:chgData name="Kylie McIntyre" userId="S::kylie.mcintyre@sovaassessment.com::c45960df-0d8e-4b81-aa49-934371cf3518" providerId="AD" clId="Web-{58AF59B3-1A93-DE94-2931-4750CFAAF9E0}" dt="2022-08-05T10:29:19.118" v="14"/>
        <pc:sldMkLst>
          <pc:docMk/>
          <pc:sldMk cId="0" sldId="427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C1987-43E0-0B46-9248-AD76235B20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309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CA2F9-7649-9A44-BA44-D9DC13069505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BC6D1-B3A4-9745-B15B-32EA124A17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57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tif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9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9.png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8.tif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Image Overlay 1 (CUSTOMISAB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, indoor, person&#10;&#10;Description automatically generated">
            <a:extLst>
              <a:ext uri="{FF2B5EF4-FFF2-40B4-BE49-F238E27FC236}">
                <a16:creationId xmlns:a16="http://schemas.microsoft.com/office/drawing/2014/main" id="{2EF462A2-A790-6B41-973A-EE7CB57797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853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2C127A-4767-A64C-9FE0-B32636487F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15" y="4058"/>
            <a:ext cx="8965705" cy="6881326"/>
          </a:xfrm>
          <a:prstGeom prst="rect">
            <a:avLst/>
          </a:prstGeom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996ED49-6761-5C4B-BA7A-E4A3936128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92870"/>
            <a:ext cx="6096000" cy="1223962"/>
          </a:xfrm>
        </p:spPr>
        <p:txBody>
          <a:bodyPr lIns="720000" tIns="0" rIns="0" bIns="0">
            <a:noAutofit/>
          </a:bodyPr>
          <a:lstStyle>
            <a:lvl1pPr algn="l">
              <a:lnSpc>
                <a:spcPct val="100000"/>
              </a:lnSpc>
              <a:defRPr sz="4800" b="0" i="0" baseline="0">
                <a:solidFill>
                  <a:schemeClr val="bg1"/>
                </a:solidFill>
                <a:latin typeface="Burgess" panose="02000503080000020003" pitchFamily="2" charset="77"/>
              </a:defRPr>
            </a:lvl1pPr>
            <a:lvl2pPr>
              <a:defRPr sz="2400" b="1" i="0" baseline="0">
                <a:solidFill>
                  <a:schemeClr val="bg1"/>
                </a:solidFill>
                <a:latin typeface="+mj-lt"/>
              </a:defRPr>
            </a:lvl2pPr>
            <a:lvl3pPr>
              <a:defRPr sz="2400" b="1" i="0" baseline="0">
                <a:solidFill>
                  <a:schemeClr val="bg1"/>
                </a:solidFill>
                <a:latin typeface="+mj-lt"/>
              </a:defRPr>
            </a:lvl3pPr>
            <a:lvl4pPr>
              <a:defRPr sz="2400" b="1" i="0" baseline="0">
                <a:solidFill>
                  <a:schemeClr val="bg1"/>
                </a:solidFill>
                <a:latin typeface="+mj-lt"/>
              </a:defRPr>
            </a:lvl4pPr>
            <a:lvl5pPr>
              <a:defRPr sz="2400" b="1" i="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master text styles</a:t>
            </a:r>
          </a:p>
        </p:txBody>
      </p:sp>
      <p:pic>
        <p:nvPicPr>
          <p:cNvPr id="7" name="Picture 6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A28360B6-E655-3C4F-B960-841AF279085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8" y="5921972"/>
            <a:ext cx="1944208" cy="48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567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ounded Shape with Person 4 (CUSTOMISAB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493032-DC4E-4746-9242-6C2F16F0290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1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996ED49-6761-5C4B-BA7A-E4A3936128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92870"/>
            <a:ext cx="6096000" cy="1223962"/>
          </a:xfrm>
        </p:spPr>
        <p:txBody>
          <a:bodyPr lIns="720000" tIns="0" rIns="0" bIns="0">
            <a:noAutofit/>
          </a:bodyPr>
          <a:lstStyle>
            <a:lvl1pPr algn="l">
              <a:lnSpc>
                <a:spcPct val="100000"/>
              </a:lnSpc>
              <a:defRPr sz="4800" b="0" i="0" baseline="0">
                <a:solidFill>
                  <a:schemeClr val="bg1"/>
                </a:solidFill>
                <a:latin typeface="Burgess" panose="02000503080000020003" pitchFamily="2" charset="77"/>
              </a:defRPr>
            </a:lvl1pPr>
            <a:lvl2pPr>
              <a:defRPr sz="2400" b="1" i="0" baseline="0">
                <a:solidFill>
                  <a:schemeClr val="bg1"/>
                </a:solidFill>
                <a:latin typeface="+mj-lt"/>
              </a:defRPr>
            </a:lvl2pPr>
            <a:lvl3pPr>
              <a:defRPr sz="2400" b="1" i="0" baseline="0">
                <a:solidFill>
                  <a:schemeClr val="bg1"/>
                </a:solidFill>
                <a:latin typeface="+mj-lt"/>
              </a:defRPr>
            </a:lvl3pPr>
            <a:lvl4pPr>
              <a:defRPr sz="2400" b="1" i="0" baseline="0">
                <a:solidFill>
                  <a:schemeClr val="bg1"/>
                </a:solidFill>
                <a:latin typeface="+mj-lt"/>
              </a:defRPr>
            </a:lvl4pPr>
            <a:lvl5pPr>
              <a:defRPr sz="2400" b="1" i="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Master text styles</a:t>
            </a:r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545A8C1F-AB96-DB42-A868-6F811BA86C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9868" y="0"/>
            <a:ext cx="10208103" cy="6858000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593B86FA-1892-A44A-A675-3C0E9A397F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8" y="5921972"/>
            <a:ext cx="1944208" cy="486052"/>
          </a:xfrm>
          <a:prstGeom prst="rect">
            <a:avLst/>
          </a:prstGeom>
        </p:spPr>
      </p:pic>
      <p:pic>
        <p:nvPicPr>
          <p:cNvPr id="12" name="Picture 11" descr="A picture containing text, indoor, screen, electronics&#10;&#10;Description automatically generated">
            <a:extLst>
              <a:ext uri="{FF2B5EF4-FFF2-40B4-BE49-F238E27FC236}">
                <a16:creationId xmlns:a16="http://schemas.microsoft.com/office/drawing/2014/main" id="{059C7A77-AD5B-D04E-B3A0-60C71D8A725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9576" y="957755"/>
            <a:ext cx="121875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569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ounded Shap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493032-DC4E-4746-9242-6C2F16F0290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856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996ED49-6761-5C4B-BA7A-E4A3936128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92870"/>
            <a:ext cx="6096000" cy="1223962"/>
          </a:xfrm>
        </p:spPr>
        <p:txBody>
          <a:bodyPr lIns="720000" tIns="0" rIns="0" bIns="0">
            <a:noAutofit/>
          </a:bodyPr>
          <a:lstStyle>
            <a:lvl1pPr algn="l">
              <a:lnSpc>
                <a:spcPct val="100000"/>
              </a:lnSpc>
              <a:defRPr sz="4800" b="0" i="0" baseline="0">
                <a:solidFill>
                  <a:schemeClr val="bg1"/>
                </a:solidFill>
                <a:latin typeface="Burgess" panose="02000503080000020003" pitchFamily="2" charset="77"/>
              </a:defRPr>
            </a:lvl1pPr>
            <a:lvl2pPr>
              <a:defRPr sz="2400" b="1" i="0" baseline="0">
                <a:solidFill>
                  <a:schemeClr val="bg1"/>
                </a:solidFill>
                <a:latin typeface="+mj-lt"/>
              </a:defRPr>
            </a:lvl2pPr>
            <a:lvl3pPr>
              <a:defRPr sz="2400" b="1" i="0" baseline="0">
                <a:solidFill>
                  <a:schemeClr val="bg1"/>
                </a:solidFill>
                <a:latin typeface="+mj-lt"/>
              </a:defRPr>
            </a:lvl3pPr>
            <a:lvl4pPr>
              <a:defRPr sz="2400" b="1" i="0" baseline="0">
                <a:solidFill>
                  <a:schemeClr val="bg1"/>
                </a:solidFill>
                <a:latin typeface="+mj-lt"/>
              </a:defRPr>
            </a:lvl4pPr>
            <a:lvl5pPr>
              <a:defRPr sz="2400" b="1" i="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Master text styles</a:t>
            </a:r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BE5A4EC6-252D-0540-8B15-740C0333EC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6219" y="0"/>
            <a:ext cx="10208103" cy="6858000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75C7369-C6CD-1B4C-A109-9EC1C898780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31705" y="711553"/>
            <a:ext cx="5605696" cy="7181943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128"/>
            </a:stretch>
          </a:blipFill>
        </p:spPr>
        <p:txBody>
          <a:bodyPr/>
          <a:lstStyle>
            <a:lvl1pPr algn="l">
              <a:defRPr>
                <a:solidFill>
                  <a:schemeClr val="bg1">
                    <a:alpha val="27000"/>
                  </a:schemeClr>
                </a:solidFill>
                <a:effectLst>
                  <a:reflection stA="0" endPos="65000" dist="50800" dir="5400000" sy="-100000" algn="bl" rotWithShape="0"/>
                </a:effectLst>
              </a:defRPr>
            </a:lvl1pPr>
          </a:lstStyle>
          <a:p>
            <a:r>
              <a:rPr lang="en-GB"/>
              <a:t>Click icon to add transparent PNG</a:t>
            </a:r>
            <a:endParaRPr lang="en-US"/>
          </a:p>
        </p:txBody>
      </p:sp>
      <p:pic>
        <p:nvPicPr>
          <p:cNvPr id="9" name="Picture 8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EBF1B3A7-791D-A741-8CAB-2324D4EB00E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8" y="5921972"/>
            <a:ext cx="1944208" cy="48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82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ounded Shap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493032-DC4E-4746-9242-6C2F16F0290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856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996ED49-6761-5C4B-BA7A-E4A3936128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92870"/>
            <a:ext cx="6096000" cy="1223962"/>
          </a:xfrm>
        </p:spPr>
        <p:txBody>
          <a:bodyPr lIns="720000" tIns="0" rIns="0" bIns="0">
            <a:noAutofit/>
          </a:bodyPr>
          <a:lstStyle>
            <a:lvl1pPr algn="l">
              <a:lnSpc>
                <a:spcPct val="100000"/>
              </a:lnSpc>
              <a:defRPr sz="4800" b="0" i="0" baseline="0">
                <a:solidFill>
                  <a:schemeClr val="bg1"/>
                </a:solidFill>
                <a:latin typeface="Burgess" panose="02000503080000020003" pitchFamily="2" charset="77"/>
              </a:defRPr>
            </a:lvl1pPr>
            <a:lvl2pPr>
              <a:defRPr sz="2400" b="1" i="0" baseline="0">
                <a:solidFill>
                  <a:schemeClr val="bg1"/>
                </a:solidFill>
                <a:latin typeface="+mj-lt"/>
              </a:defRPr>
            </a:lvl2pPr>
            <a:lvl3pPr>
              <a:defRPr sz="2400" b="1" i="0" baseline="0">
                <a:solidFill>
                  <a:schemeClr val="bg1"/>
                </a:solidFill>
                <a:latin typeface="+mj-lt"/>
              </a:defRPr>
            </a:lvl3pPr>
            <a:lvl4pPr>
              <a:defRPr sz="2400" b="1" i="0" baseline="0">
                <a:solidFill>
                  <a:schemeClr val="bg1"/>
                </a:solidFill>
                <a:latin typeface="+mj-lt"/>
              </a:defRPr>
            </a:lvl4pPr>
            <a:lvl5pPr>
              <a:defRPr sz="2400" b="1" i="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Master text styles</a:t>
            </a:r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BE5A4EC6-252D-0540-8B15-740C0333EC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6219" y="0"/>
            <a:ext cx="10208103" cy="6858000"/>
          </a:xfrm>
          <a:prstGeom prst="rect">
            <a:avLst/>
          </a:prstGeom>
        </p:spPr>
      </p:pic>
      <p:pic>
        <p:nvPicPr>
          <p:cNvPr id="9" name="Picture 8" descr="A picture containing text, indoor, screen, electronics&#10;&#10;Description automatically generated">
            <a:extLst>
              <a:ext uri="{FF2B5EF4-FFF2-40B4-BE49-F238E27FC236}">
                <a16:creationId xmlns:a16="http://schemas.microsoft.com/office/drawing/2014/main" id="{A4DC707C-B6BB-764D-8F45-2A5ADDD3BC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5681" y="1700808"/>
            <a:ext cx="9289032" cy="5472608"/>
          </a:xfrm>
          <a:prstGeom prst="rect">
            <a:avLst/>
          </a:prstGeom>
        </p:spPr>
      </p:pic>
      <p:pic>
        <p:nvPicPr>
          <p:cNvPr id="7" name="Picture 6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05BFE0A4-22BC-CA42-A083-F3BB44BCEF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8" y="5921972"/>
            <a:ext cx="1944208" cy="48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17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Rounded Shape with Person 1  (CUSTOMISAB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377AD41-7793-7D40-9B5B-961D539614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96400" y="5921972"/>
            <a:ext cx="1944212" cy="486053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C4EFA29-3E52-7743-9D55-B75BE5E1021E}"/>
              </a:ext>
            </a:extLst>
          </p:cNvPr>
          <p:cNvSpPr/>
          <p:nvPr userDrawn="1"/>
        </p:nvSpPr>
        <p:spPr>
          <a:xfrm>
            <a:off x="551388" y="476672"/>
            <a:ext cx="8208908" cy="5924128"/>
          </a:xfrm>
          <a:prstGeom prst="roundRect">
            <a:avLst/>
          </a:prstGeom>
          <a:solidFill>
            <a:srgbClr val="447F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78AD37F1-2DD5-D148-9F32-2EB5E2C7788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0548" y="5329685"/>
            <a:ext cx="6096000" cy="251535"/>
          </a:xfrm>
        </p:spPr>
        <p:txBody>
          <a:bodyPr lIns="720000" tIns="0" rIns="0" bIns="0">
            <a:normAutofit/>
          </a:bodyPr>
          <a:lstStyle>
            <a:lvl1pPr algn="l">
              <a:lnSpc>
                <a:spcPts val="1800"/>
              </a:lnSpc>
              <a:defRPr sz="1200" b="1" i="0" baseline="0">
                <a:solidFill>
                  <a:schemeClr val="bg1"/>
                </a:solidFill>
                <a:latin typeface="Mabry Pro" panose="020D0503040002040303" pitchFamily="34" charset="0"/>
              </a:defRPr>
            </a:lvl1pPr>
            <a:lvl2pPr>
              <a:defRPr sz="2400" b="1" i="0" baseline="0">
                <a:solidFill>
                  <a:schemeClr val="bg1"/>
                </a:solidFill>
                <a:latin typeface="+mj-lt"/>
              </a:defRPr>
            </a:lvl2pPr>
            <a:lvl3pPr>
              <a:defRPr sz="2400" b="1" i="0" baseline="0">
                <a:solidFill>
                  <a:schemeClr val="bg1"/>
                </a:solidFill>
                <a:latin typeface="+mj-lt"/>
              </a:defRPr>
            </a:lvl3pPr>
            <a:lvl4pPr>
              <a:defRPr sz="2400" b="1" i="0" baseline="0">
                <a:solidFill>
                  <a:schemeClr val="bg1"/>
                </a:solidFill>
                <a:latin typeface="+mj-lt"/>
              </a:defRPr>
            </a:lvl4pPr>
            <a:lvl5pPr>
              <a:defRPr sz="2400" b="1" i="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/>
              <a:t>Click to edit Text – Name 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DBD4F1DE-F6F0-6840-97AF-594E83AE6A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0548" y="5581220"/>
            <a:ext cx="6096000" cy="251535"/>
          </a:xfrm>
        </p:spPr>
        <p:txBody>
          <a:bodyPr lIns="720000" tIns="0" rIns="0" bIns="0">
            <a:normAutofit/>
          </a:bodyPr>
          <a:lstStyle>
            <a:lvl1pPr algn="l">
              <a:lnSpc>
                <a:spcPts val="1800"/>
              </a:lnSpc>
              <a:defRPr sz="1200" b="0" i="0" baseline="0">
                <a:solidFill>
                  <a:schemeClr val="bg1"/>
                </a:solidFill>
                <a:latin typeface="Mabry Pro" panose="020D0503040002040303" pitchFamily="34" charset="0"/>
              </a:defRPr>
            </a:lvl1pPr>
            <a:lvl2pPr>
              <a:defRPr sz="2400" b="1" i="0" baseline="0">
                <a:solidFill>
                  <a:schemeClr val="bg1"/>
                </a:solidFill>
                <a:latin typeface="+mj-lt"/>
              </a:defRPr>
            </a:lvl2pPr>
            <a:lvl3pPr>
              <a:defRPr sz="2400" b="1" i="0" baseline="0">
                <a:solidFill>
                  <a:schemeClr val="bg1"/>
                </a:solidFill>
                <a:latin typeface="+mj-lt"/>
              </a:defRPr>
            </a:lvl3pPr>
            <a:lvl4pPr>
              <a:defRPr sz="2400" b="1" i="0" baseline="0">
                <a:solidFill>
                  <a:schemeClr val="bg1"/>
                </a:solidFill>
                <a:latin typeface="+mj-lt"/>
              </a:defRPr>
            </a:lvl4pPr>
            <a:lvl5pPr>
              <a:defRPr sz="2400" b="1" i="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/>
              <a:t>Click to edit Text – Position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C72D1D2-5ECE-124D-ACDB-58CAAC118C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31504" y="960659"/>
            <a:ext cx="720080" cy="587434"/>
          </a:xfrm>
          <a:prstGeom prst="rect">
            <a:avLst/>
          </a:prstGeom>
        </p:spPr>
      </p:pic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5C6598FE-F0A5-FA4F-A1CE-C5B0159E04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1424" y="1864602"/>
            <a:ext cx="7344816" cy="3148574"/>
          </a:xfrm>
        </p:spPr>
        <p:txBody>
          <a:bodyPr lIns="720000" tIns="0" rIns="0" bIns="0">
            <a:noAutofit/>
          </a:bodyPr>
          <a:lstStyle>
            <a:lvl1pPr algn="l">
              <a:lnSpc>
                <a:spcPct val="100000"/>
              </a:lnSpc>
              <a:defRPr sz="2400" b="1" i="0" baseline="0">
                <a:solidFill>
                  <a:schemeClr val="bg1"/>
                </a:solidFill>
                <a:latin typeface="Mabry Pro" panose="020D0503040002040303" pitchFamily="34" charset="0"/>
              </a:defRPr>
            </a:lvl1pPr>
            <a:lvl2pPr>
              <a:defRPr sz="2400" b="1" i="0" baseline="0">
                <a:solidFill>
                  <a:schemeClr val="bg1"/>
                </a:solidFill>
                <a:latin typeface="+mj-lt"/>
              </a:defRPr>
            </a:lvl2pPr>
            <a:lvl3pPr>
              <a:defRPr sz="2400" b="1" i="0" baseline="0">
                <a:solidFill>
                  <a:schemeClr val="bg1"/>
                </a:solidFill>
                <a:latin typeface="+mj-lt"/>
              </a:defRPr>
            </a:lvl3pPr>
            <a:lvl4pPr>
              <a:defRPr sz="2400" b="1" i="0" baseline="0">
                <a:solidFill>
                  <a:schemeClr val="bg1"/>
                </a:solidFill>
                <a:latin typeface="+mj-lt"/>
              </a:defRPr>
            </a:lvl4pPr>
            <a:lvl5pPr>
              <a:defRPr sz="2400" b="1" i="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/>
              <a:t>Click to edit Quote</a:t>
            </a:r>
          </a:p>
          <a:p>
            <a:pPr lvl="0"/>
            <a:r>
              <a:rPr lang="en-GB"/>
              <a:t>Main Text </a:t>
            </a:r>
          </a:p>
        </p:txBody>
      </p:sp>
      <p:pic>
        <p:nvPicPr>
          <p:cNvPr id="16" name="Picture 15" descr="Icon&#10;&#10;Description automatically generated with medium confidence">
            <a:extLst>
              <a:ext uri="{FF2B5EF4-FFF2-40B4-BE49-F238E27FC236}">
                <a16:creationId xmlns:a16="http://schemas.microsoft.com/office/drawing/2014/main" id="{05462292-889F-0548-991E-C07E6792EB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6400" y="5921971"/>
            <a:ext cx="1944212" cy="48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359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731DC0-82D5-FC4E-A3F8-FE343B523B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Mabry Pro" panose="020D0503040002040303" pitchFamily="34" charset="0"/>
              </a:defRPr>
            </a:lvl1pPr>
          </a:lstStyle>
          <a:p>
            <a:fld id="{7E9CF92B-D8DD-4F4E-A7C7-5BAC28CB6413}" type="slidenum">
              <a:rPr lang="en-US" smtClean="0"/>
              <a:pPr/>
              <a:t>‹#›</a:t>
            </a:fld>
            <a:endParaRPr lang="en-US">
              <a:latin typeface="Mabry Pro" panose="020D0503040002040303" pitchFamily="34" charset="0"/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7E32F8DA-1C0A-9249-94F9-A34FBC4997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654" y="835744"/>
            <a:ext cx="9105900" cy="5257552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B793E70-96C2-624E-BD1E-5820D285AC6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1424" y="3068960"/>
            <a:ext cx="1720365" cy="540000"/>
          </a:xfrm>
        </p:spPr>
        <p:txBody>
          <a:bodyPr lIns="0" rIns="0">
            <a:normAutofit/>
          </a:bodyPr>
          <a:lstStyle>
            <a:lvl1pPr algn="ctr">
              <a:defRPr sz="1700" b="1">
                <a:solidFill>
                  <a:srgbClr val="447FFB"/>
                </a:solidFill>
              </a:defRPr>
            </a:lvl1pPr>
          </a:lstStyle>
          <a:p>
            <a:pPr lvl="0"/>
            <a:r>
              <a:rPr lang="en-GB"/>
              <a:t>Click to edit Master text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50C4845-DE30-764F-B113-9319006C48B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647443" y="2196304"/>
            <a:ext cx="1720365" cy="540000"/>
          </a:xfrm>
        </p:spPr>
        <p:txBody>
          <a:bodyPr lIns="0" rIns="0">
            <a:normAutofit/>
          </a:bodyPr>
          <a:lstStyle>
            <a:lvl1pPr algn="ctr">
              <a:defRPr sz="1700" b="1">
                <a:solidFill>
                  <a:srgbClr val="447FFB"/>
                </a:solidFill>
              </a:defRPr>
            </a:lvl1pPr>
          </a:lstStyle>
          <a:p>
            <a:pPr lvl="0"/>
            <a:r>
              <a:rPr lang="en-GB"/>
              <a:t>Click to edit Master text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D024598-23F3-0149-858B-1743716F419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800" y="3245220"/>
            <a:ext cx="1720365" cy="540000"/>
          </a:xfrm>
        </p:spPr>
        <p:txBody>
          <a:bodyPr lIns="0" rIns="0">
            <a:normAutofit/>
          </a:bodyPr>
          <a:lstStyle>
            <a:lvl1pPr algn="ctr">
              <a:defRPr sz="1700" b="1">
                <a:solidFill>
                  <a:srgbClr val="447FFB"/>
                </a:solidFill>
              </a:defRPr>
            </a:lvl1pPr>
          </a:lstStyle>
          <a:p>
            <a:pPr lvl="0"/>
            <a:r>
              <a:rPr lang="en-GB"/>
              <a:t>Click to edit Master text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57CF347-30D6-7E4E-8F27-78863E622BF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671779" y="4511735"/>
            <a:ext cx="1720365" cy="540000"/>
          </a:xfrm>
        </p:spPr>
        <p:txBody>
          <a:bodyPr lIns="0" rIns="0">
            <a:normAutofit/>
          </a:bodyPr>
          <a:lstStyle>
            <a:lvl1pPr algn="ctr">
              <a:defRPr sz="1700" b="1">
                <a:solidFill>
                  <a:srgbClr val="447FFB"/>
                </a:solidFill>
              </a:defRPr>
            </a:lvl1pPr>
          </a:lstStyle>
          <a:p>
            <a:pPr lvl="0"/>
            <a:r>
              <a:rPr lang="en-GB"/>
              <a:t>Click to edit Master text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78B3CAD-962B-EA41-9268-449E2EE419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176120" y="3356992"/>
            <a:ext cx="1720365" cy="540000"/>
          </a:xfrm>
        </p:spPr>
        <p:txBody>
          <a:bodyPr lIns="0" rIns="0">
            <a:normAutofit/>
          </a:bodyPr>
          <a:lstStyle>
            <a:lvl1pPr algn="ctr">
              <a:defRPr sz="1700" b="1">
                <a:solidFill>
                  <a:srgbClr val="447FFB"/>
                </a:solidFill>
              </a:defRPr>
            </a:lvl1pPr>
          </a:lstStyle>
          <a:p>
            <a:pPr lvl="0"/>
            <a:r>
              <a:rPr lang="en-GB"/>
              <a:t>Click to edit Master text</a:t>
            </a:r>
          </a:p>
        </p:txBody>
      </p:sp>
      <p:sp>
        <p:nvSpPr>
          <p:cNvPr id="13" name="Title 20">
            <a:extLst>
              <a:ext uri="{FF2B5EF4-FFF2-40B4-BE49-F238E27FC236}">
                <a16:creationId xmlns:a16="http://schemas.microsoft.com/office/drawing/2014/main" id="{1232115B-F093-4040-8C03-953C0F5F7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7"/>
          </a:xfrm>
        </p:spPr>
        <p:txBody>
          <a:bodyPr/>
          <a:lstStyle>
            <a:lvl1pPr>
              <a:defRPr sz="2400" b="1" i="0">
                <a:latin typeface="Mabry Pro" panose="020D05030400020403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15" name="Picture 14" descr="Icon&#10;&#10;Description automatically generated with medium confidence">
            <a:extLst>
              <a:ext uri="{FF2B5EF4-FFF2-40B4-BE49-F238E27FC236}">
                <a16:creationId xmlns:a16="http://schemas.microsoft.com/office/drawing/2014/main" id="{7C175D42-C13C-7642-B31D-E9E9A846E6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28" y="6264620"/>
            <a:ext cx="1042896" cy="260724"/>
          </a:xfrm>
          <a:prstGeom prst="rect">
            <a:avLst/>
          </a:prstGeom>
        </p:spPr>
      </p:pic>
      <p:sp>
        <p:nvSpPr>
          <p:cNvPr id="20" name="Footer Placeholder 2">
            <a:extLst>
              <a:ext uri="{FF2B5EF4-FFF2-40B4-BE49-F238E27FC236}">
                <a16:creationId xmlns:a16="http://schemas.microsoft.com/office/drawing/2014/main" id="{925FE6FB-F48D-814D-B5D3-E2A5CB7383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1424" y="6318000"/>
            <a:ext cx="1800200" cy="540000"/>
          </a:xfrm>
        </p:spPr>
        <p:txBody>
          <a:bodyPr/>
          <a:lstStyle>
            <a:lvl1pPr>
              <a:defRPr>
                <a:latin typeface="Mabry Pro" panose="020D0503040002040303" pitchFamily="34" charset="0"/>
              </a:defRPr>
            </a:lvl1pPr>
          </a:lstStyle>
          <a:p>
            <a:r>
              <a:rPr lang="en-GB"/>
              <a:t>© 2021 Sova Assessment</a:t>
            </a:r>
            <a:endParaRPr lang="en-US">
              <a:latin typeface="Mabry Pro" panose="020D050304000204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858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731DC0-82D5-FC4E-A3F8-FE343B523B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Mabry Pro" panose="020D0503040002040303" pitchFamily="34" charset="0"/>
              </a:defRPr>
            </a:lvl1pPr>
          </a:lstStyle>
          <a:p>
            <a:fld id="{7E9CF92B-D8DD-4F4E-A7C7-5BAC28CB6413}" type="slidenum">
              <a:rPr lang="en-US" smtClean="0"/>
              <a:pPr/>
              <a:t>‹#›</a:t>
            </a:fld>
            <a:endParaRPr lang="en-US">
              <a:latin typeface="Mabry Pro" panose="020D0503040002040303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2E24E4E-DEDD-FE44-98C3-B2A719199D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1440000"/>
            <a:ext cx="12192000" cy="4392000"/>
          </a:xfrm>
        </p:spPr>
        <p:txBody>
          <a:bodyPr tIns="0" rIns="1440000" bIns="0"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itle 20">
            <a:extLst>
              <a:ext uri="{FF2B5EF4-FFF2-40B4-BE49-F238E27FC236}">
                <a16:creationId xmlns:a16="http://schemas.microsoft.com/office/drawing/2014/main" id="{CEE6DDA6-D7D7-7E45-843F-06E800AB3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7"/>
          </a:xfrm>
        </p:spPr>
        <p:txBody>
          <a:bodyPr/>
          <a:lstStyle>
            <a:lvl1pPr>
              <a:defRPr sz="2400" b="1" i="0">
                <a:latin typeface="Mabry Pro" panose="020D05030400020403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10" name="Picture 9" descr="Icon&#10;&#10;Description automatically generated with medium confidence">
            <a:extLst>
              <a:ext uri="{FF2B5EF4-FFF2-40B4-BE49-F238E27FC236}">
                <a16:creationId xmlns:a16="http://schemas.microsoft.com/office/drawing/2014/main" id="{57374D4A-7156-8D48-9C13-BBC3B15E5A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28" y="6264620"/>
            <a:ext cx="1042896" cy="260724"/>
          </a:xfrm>
          <a:prstGeom prst="rect">
            <a:avLst/>
          </a:prstGeom>
        </p:spPr>
      </p:pic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C3A5D447-12EF-4146-B5EA-399CA4FD1F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1424" y="6318000"/>
            <a:ext cx="1800200" cy="540000"/>
          </a:xfrm>
        </p:spPr>
        <p:txBody>
          <a:bodyPr/>
          <a:lstStyle>
            <a:lvl1pPr>
              <a:defRPr>
                <a:latin typeface="Mabry Pro" panose="020D0503040002040303" pitchFamily="34" charset="0"/>
              </a:defRPr>
            </a:lvl1pPr>
          </a:lstStyle>
          <a:p>
            <a:r>
              <a:rPr lang="en-GB"/>
              <a:t>© 2021 Sova Assessment</a:t>
            </a:r>
            <a:endParaRPr lang="en-US">
              <a:latin typeface="Mabry Pro" panose="020D050304000204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553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91E9E6A1-6B9A-7C4C-99B9-FA6EF76CD2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4109"/>
          <a:stretch/>
        </p:blipFill>
        <p:spPr>
          <a:xfrm>
            <a:off x="1394682" y="712440"/>
            <a:ext cx="10208103" cy="9197279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731DC0-82D5-FC4E-A3F8-FE343B523B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Mabry Pro" panose="020D0503040002040303" pitchFamily="34" charset="0"/>
              </a:defRPr>
            </a:lvl1pPr>
          </a:lstStyle>
          <a:p>
            <a:fld id="{7E9CF92B-D8DD-4F4E-A7C7-5BAC28CB6413}" type="slidenum">
              <a:rPr lang="en-US" smtClean="0"/>
              <a:pPr/>
              <a:t>‹#›</a:t>
            </a:fld>
            <a:endParaRPr lang="en-US">
              <a:latin typeface="Mabry Pro" panose="020D0503040002040303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2E24E4E-DEDD-FE44-98C3-B2A719199D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1440000"/>
            <a:ext cx="12192000" cy="4392000"/>
          </a:xfrm>
        </p:spPr>
        <p:txBody>
          <a:bodyPr tIns="0" rIns="1440000" bIns="0"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itle 20">
            <a:extLst>
              <a:ext uri="{FF2B5EF4-FFF2-40B4-BE49-F238E27FC236}">
                <a16:creationId xmlns:a16="http://schemas.microsoft.com/office/drawing/2014/main" id="{E1FDB19F-5014-8240-8C08-469D66A29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7"/>
          </a:xfrm>
        </p:spPr>
        <p:txBody>
          <a:bodyPr/>
          <a:lstStyle>
            <a:lvl1pPr>
              <a:defRPr sz="2400" b="1" i="0">
                <a:latin typeface="Mabry Pro" panose="020D05030400020403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10" name="Picture 9" descr="Icon&#10;&#10;Description automatically generated with medium confidence">
            <a:extLst>
              <a:ext uri="{FF2B5EF4-FFF2-40B4-BE49-F238E27FC236}">
                <a16:creationId xmlns:a16="http://schemas.microsoft.com/office/drawing/2014/main" id="{3E1DDB53-BFE8-3D4C-AE34-843261C773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28" y="6264620"/>
            <a:ext cx="1042896" cy="260724"/>
          </a:xfrm>
          <a:prstGeom prst="rect">
            <a:avLst/>
          </a:prstGeom>
        </p:spPr>
      </p:pic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2AA9513B-9951-EE43-92B2-5E4AA2A14F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1424" y="6318000"/>
            <a:ext cx="1800200" cy="540000"/>
          </a:xfrm>
        </p:spPr>
        <p:txBody>
          <a:bodyPr/>
          <a:lstStyle>
            <a:lvl1pPr>
              <a:defRPr>
                <a:latin typeface="Mabry Pro" panose="020D0503040002040303" pitchFamily="34" charset="0"/>
              </a:defRPr>
            </a:lvl1pPr>
          </a:lstStyle>
          <a:p>
            <a:r>
              <a:rPr lang="en-GB"/>
              <a:t>© 2021 Sova Assessment</a:t>
            </a:r>
            <a:endParaRPr lang="en-US">
              <a:latin typeface="Mabry Pro" panose="020D050304000204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409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8248563-2205-054A-ADE6-7193643933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410"/>
          <a:stretch/>
        </p:blipFill>
        <p:spPr>
          <a:xfrm>
            <a:off x="1667691" y="576081"/>
            <a:ext cx="11023143" cy="628192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731DC0-82D5-FC4E-A3F8-FE343B523B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Mabry Pro" panose="020D0503040002040303" pitchFamily="34" charset="0"/>
              </a:defRPr>
            </a:lvl1pPr>
          </a:lstStyle>
          <a:p>
            <a:fld id="{7E9CF92B-D8DD-4F4E-A7C7-5BAC28CB6413}" type="slidenum">
              <a:rPr lang="en-US" smtClean="0"/>
              <a:pPr/>
              <a:t>‹#›</a:t>
            </a:fld>
            <a:endParaRPr lang="en-US">
              <a:latin typeface="Mabry Pro" panose="020D0503040002040303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2E24E4E-DEDD-FE44-98C3-B2A719199D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1440000"/>
            <a:ext cx="12192000" cy="4392000"/>
          </a:xfrm>
        </p:spPr>
        <p:txBody>
          <a:bodyPr tIns="0" rIns="1440000" bIns="0"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itle 20">
            <a:extLst>
              <a:ext uri="{FF2B5EF4-FFF2-40B4-BE49-F238E27FC236}">
                <a16:creationId xmlns:a16="http://schemas.microsoft.com/office/drawing/2014/main" id="{E1FDB19F-5014-8240-8C08-469D66A29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7"/>
          </a:xfrm>
        </p:spPr>
        <p:txBody>
          <a:bodyPr/>
          <a:lstStyle>
            <a:lvl1pPr>
              <a:defRPr sz="2400" b="1" i="0">
                <a:latin typeface="Mabry Pro" panose="020D05030400020403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10" name="Picture 9" descr="Icon&#10;&#10;Description automatically generated with medium confidence">
            <a:extLst>
              <a:ext uri="{FF2B5EF4-FFF2-40B4-BE49-F238E27FC236}">
                <a16:creationId xmlns:a16="http://schemas.microsoft.com/office/drawing/2014/main" id="{0ED24BB2-ADFE-3D40-9D26-4DE35153E7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28" y="6264620"/>
            <a:ext cx="1042896" cy="260724"/>
          </a:xfrm>
          <a:prstGeom prst="rect">
            <a:avLst/>
          </a:prstGeom>
        </p:spPr>
      </p:pic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54ACAD5A-534C-E847-8D1E-1C6776E08F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1424" y="6318000"/>
            <a:ext cx="1800200" cy="540000"/>
          </a:xfrm>
        </p:spPr>
        <p:txBody>
          <a:bodyPr/>
          <a:lstStyle>
            <a:lvl1pPr>
              <a:defRPr>
                <a:latin typeface="Mabry Pro" panose="020D0503040002040303" pitchFamily="34" charset="0"/>
              </a:defRPr>
            </a:lvl1pPr>
          </a:lstStyle>
          <a:p>
            <a:r>
              <a:rPr lang="en-GB"/>
              <a:t>© 2021 Sova Assessment</a:t>
            </a:r>
            <a:endParaRPr lang="en-US">
              <a:latin typeface="Mabry Pro" panose="020D050304000204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0743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54A70AB-9E59-6C4E-A3B6-37665865C3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8166"/>
          <a:stretch/>
        </p:blipFill>
        <p:spPr>
          <a:xfrm rot="21433083">
            <a:off x="1785445" y="574237"/>
            <a:ext cx="10990988" cy="6610411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731DC0-82D5-FC4E-A3F8-FE343B523B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Mabry Pro" panose="020D0503040002040303" pitchFamily="34" charset="0"/>
              </a:defRPr>
            </a:lvl1pPr>
          </a:lstStyle>
          <a:p>
            <a:fld id="{7E9CF92B-D8DD-4F4E-A7C7-5BAC28CB6413}" type="slidenum">
              <a:rPr lang="en-US" smtClean="0"/>
              <a:pPr/>
              <a:t>‹#›</a:t>
            </a:fld>
            <a:endParaRPr lang="en-US">
              <a:latin typeface="Mabry Pro" panose="020D0503040002040303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2E24E4E-DEDD-FE44-98C3-B2A719199D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1440000"/>
            <a:ext cx="12192000" cy="4392000"/>
          </a:xfrm>
        </p:spPr>
        <p:txBody>
          <a:bodyPr tIns="0" rIns="1440000" bIns="0"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itle 20">
            <a:extLst>
              <a:ext uri="{FF2B5EF4-FFF2-40B4-BE49-F238E27FC236}">
                <a16:creationId xmlns:a16="http://schemas.microsoft.com/office/drawing/2014/main" id="{E1FDB19F-5014-8240-8C08-469D66A29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7"/>
          </a:xfrm>
        </p:spPr>
        <p:txBody>
          <a:bodyPr/>
          <a:lstStyle>
            <a:lvl1pPr>
              <a:defRPr sz="2400" b="1" i="0">
                <a:latin typeface="Mabry Pro" panose="020D05030400020403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10" name="Picture 9" descr="Icon&#10;&#10;Description automatically generated with medium confidence">
            <a:extLst>
              <a:ext uri="{FF2B5EF4-FFF2-40B4-BE49-F238E27FC236}">
                <a16:creationId xmlns:a16="http://schemas.microsoft.com/office/drawing/2014/main" id="{3DEBDDB9-12FE-3C47-8EA3-6074A28B35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28" y="6264620"/>
            <a:ext cx="1042896" cy="260724"/>
          </a:xfrm>
          <a:prstGeom prst="rect">
            <a:avLst/>
          </a:prstGeom>
        </p:spPr>
      </p:pic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74589E5F-791B-1447-AB69-675F7422EE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1424" y="6318000"/>
            <a:ext cx="1800200" cy="540000"/>
          </a:xfrm>
        </p:spPr>
        <p:txBody>
          <a:bodyPr/>
          <a:lstStyle>
            <a:lvl1pPr>
              <a:defRPr>
                <a:latin typeface="Mabry Pro" panose="020D0503040002040303" pitchFamily="34" charset="0"/>
              </a:defRPr>
            </a:lvl1pPr>
          </a:lstStyle>
          <a:p>
            <a:r>
              <a:rPr lang="en-GB"/>
              <a:t>© 2021 Sova Assessment</a:t>
            </a:r>
            <a:endParaRPr lang="en-US">
              <a:latin typeface="Mabry Pro" panose="020D050304000204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5679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E9E6A1-6B9A-7C4C-99B9-FA6EF76CD2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48" t="44708" r="34279" b="-11273"/>
          <a:stretch/>
        </p:blipFill>
        <p:spPr>
          <a:xfrm rot="5400000">
            <a:off x="4670881" y="-663115"/>
            <a:ext cx="6858003" cy="8184233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731DC0-82D5-FC4E-A3F8-FE343B523B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Mabry Pro" panose="020D0503040002040303" pitchFamily="34" charset="0"/>
              </a:defRPr>
            </a:lvl1pPr>
          </a:lstStyle>
          <a:p>
            <a:fld id="{7E9CF92B-D8DD-4F4E-A7C7-5BAC28CB6413}" type="slidenum">
              <a:rPr lang="en-US" smtClean="0"/>
              <a:pPr/>
              <a:t>‹#›</a:t>
            </a:fld>
            <a:endParaRPr lang="en-US">
              <a:latin typeface="Mabry Pro" panose="020D0503040002040303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2E24E4E-DEDD-FE44-98C3-B2A719199D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1440000"/>
            <a:ext cx="12192000" cy="4392000"/>
          </a:xfrm>
        </p:spPr>
        <p:txBody>
          <a:bodyPr tIns="0" rIns="1440000" bIns="0"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itle 20">
            <a:extLst>
              <a:ext uri="{FF2B5EF4-FFF2-40B4-BE49-F238E27FC236}">
                <a16:creationId xmlns:a16="http://schemas.microsoft.com/office/drawing/2014/main" id="{58165064-1A4B-AD4D-9EE5-E126334C3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7"/>
          </a:xfrm>
        </p:spPr>
        <p:txBody>
          <a:bodyPr/>
          <a:lstStyle>
            <a:lvl1pPr>
              <a:defRPr sz="2400" b="1" i="0">
                <a:latin typeface="Mabry Pro" panose="020D05030400020403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84847DE5-D3FD-C549-B03C-FF409C96F2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1424" y="6318000"/>
            <a:ext cx="1800200" cy="540000"/>
          </a:xfrm>
        </p:spPr>
        <p:txBody>
          <a:bodyPr/>
          <a:lstStyle>
            <a:lvl1pPr>
              <a:defRPr>
                <a:latin typeface="Mabry Pro" panose="020D0503040002040303" pitchFamily="34" charset="0"/>
              </a:defRPr>
            </a:lvl1pPr>
          </a:lstStyle>
          <a:p>
            <a:r>
              <a:rPr lang="en-GB"/>
              <a:t>© 2021 Sova Assessment</a:t>
            </a:r>
            <a:endParaRPr lang="en-US">
              <a:latin typeface="Mabry Pro" panose="020D0503040002040303" pitchFamily="34" charset="0"/>
            </a:endParaRPr>
          </a:p>
        </p:txBody>
      </p:sp>
      <p:pic>
        <p:nvPicPr>
          <p:cNvPr id="14" name="Picture 13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5F1BF402-4508-704B-B3DF-D7E145A712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1110" y="6263287"/>
            <a:ext cx="1042892" cy="26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958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ull Image Overlay 1 (CUSTOMISAB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person, indoor&#10;&#10;Description automatically generated">
            <a:extLst>
              <a:ext uri="{FF2B5EF4-FFF2-40B4-BE49-F238E27FC236}">
                <a16:creationId xmlns:a16="http://schemas.microsoft.com/office/drawing/2014/main" id="{5ECC68DC-F6AE-7849-8345-26821DFD28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058"/>
            <a:ext cx="12181385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2C127A-4767-A64C-9FE0-B32636487F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15" y="4058"/>
            <a:ext cx="8965705" cy="6881326"/>
          </a:xfrm>
          <a:prstGeom prst="rect">
            <a:avLst/>
          </a:prstGeom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996ED49-6761-5C4B-BA7A-E4A3936128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92870"/>
            <a:ext cx="6096000" cy="1223962"/>
          </a:xfrm>
        </p:spPr>
        <p:txBody>
          <a:bodyPr lIns="720000" tIns="0" rIns="0" bIns="0">
            <a:noAutofit/>
          </a:bodyPr>
          <a:lstStyle>
            <a:lvl1pPr algn="l">
              <a:lnSpc>
                <a:spcPct val="100000"/>
              </a:lnSpc>
              <a:defRPr sz="4800" b="0" i="0" baseline="0">
                <a:solidFill>
                  <a:schemeClr val="bg1"/>
                </a:solidFill>
                <a:latin typeface="Burgess" panose="02000503080000020003" pitchFamily="2" charset="77"/>
              </a:defRPr>
            </a:lvl1pPr>
            <a:lvl2pPr>
              <a:defRPr sz="2400" b="1" i="0" baseline="0">
                <a:solidFill>
                  <a:schemeClr val="bg1"/>
                </a:solidFill>
                <a:latin typeface="+mj-lt"/>
              </a:defRPr>
            </a:lvl2pPr>
            <a:lvl3pPr>
              <a:defRPr sz="2400" b="1" i="0" baseline="0">
                <a:solidFill>
                  <a:schemeClr val="bg1"/>
                </a:solidFill>
                <a:latin typeface="+mj-lt"/>
              </a:defRPr>
            </a:lvl3pPr>
            <a:lvl4pPr>
              <a:defRPr sz="2400" b="1" i="0" baseline="0">
                <a:solidFill>
                  <a:schemeClr val="bg1"/>
                </a:solidFill>
                <a:latin typeface="+mj-lt"/>
              </a:defRPr>
            </a:lvl4pPr>
            <a:lvl5pPr>
              <a:defRPr sz="2400" b="1" i="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master text styles</a:t>
            </a:r>
          </a:p>
        </p:txBody>
      </p:sp>
      <p:pic>
        <p:nvPicPr>
          <p:cNvPr id="7" name="Picture 6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046C1A07-03F8-9344-AF12-7526531FA12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8" y="5921972"/>
            <a:ext cx="1944208" cy="48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560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731DC0-82D5-FC4E-A3F8-FE343B523B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Mabry Pro" panose="020D0503040002040303" pitchFamily="34" charset="0"/>
              </a:defRPr>
            </a:lvl1pPr>
          </a:lstStyle>
          <a:p>
            <a:fld id="{7E9CF92B-D8DD-4F4E-A7C7-5BAC28CB6413}" type="slidenum">
              <a:rPr lang="en-US" smtClean="0"/>
              <a:pPr/>
              <a:t>‹#›</a:t>
            </a:fld>
            <a:endParaRPr lang="en-US">
              <a:latin typeface="Mabry Pro" panose="020D0503040002040303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2E24E4E-DEDD-FE44-98C3-B2A719199D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1440000"/>
            <a:ext cx="12192000" cy="4392000"/>
          </a:xfrm>
        </p:spPr>
        <p:txBody>
          <a:bodyPr tIns="0" rIns="1440000" bIns="0"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itle 20">
            <a:extLst>
              <a:ext uri="{FF2B5EF4-FFF2-40B4-BE49-F238E27FC236}">
                <a16:creationId xmlns:a16="http://schemas.microsoft.com/office/drawing/2014/main" id="{58165064-1A4B-AD4D-9EE5-E126334C3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7"/>
          </a:xfrm>
        </p:spPr>
        <p:txBody>
          <a:bodyPr/>
          <a:lstStyle>
            <a:lvl1pPr>
              <a:defRPr sz="2400" b="1" i="0">
                <a:latin typeface="Mabry Pro" panose="020D05030400020403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84847DE5-D3FD-C549-B03C-FF409C96F2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1424" y="6318000"/>
            <a:ext cx="1800200" cy="540000"/>
          </a:xfrm>
        </p:spPr>
        <p:txBody>
          <a:bodyPr/>
          <a:lstStyle>
            <a:lvl1pPr>
              <a:defRPr>
                <a:latin typeface="Mabry Pro" panose="020D0503040002040303" pitchFamily="34" charset="0"/>
              </a:defRPr>
            </a:lvl1pPr>
          </a:lstStyle>
          <a:p>
            <a:r>
              <a:rPr lang="en-GB"/>
              <a:t>© 2021 Sova Assessment</a:t>
            </a:r>
            <a:endParaRPr lang="en-US">
              <a:latin typeface="Mabry Pro" panose="020D0503040002040303" pitchFamily="34" charset="0"/>
            </a:endParaRPr>
          </a:p>
        </p:txBody>
      </p:sp>
      <p:pic>
        <p:nvPicPr>
          <p:cNvPr id="14" name="Picture 13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5F1BF402-4508-704B-B3DF-D7E145A71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1110" y="6263287"/>
            <a:ext cx="1042892" cy="2607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93F9BB-08E5-9441-B1A4-1AD7A4BB4E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042" t="-1" r="10980" b="47681"/>
          <a:stretch/>
        </p:blipFill>
        <p:spPr>
          <a:xfrm rot="10800000">
            <a:off x="5015881" y="0"/>
            <a:ext cx="7176119" cy="7456545"/>
          </a:xfrm>
          <a:prstGeom prst="rect">
            <a:avLst/>
          </a:prstGeom>
        </p:spPr>
      </p:pic>
      <p:pic>
        <p:nvPicPr>
          <p:cNvPr id="12" name="Picture 11" descr="Icon&#10;&#10;Description automatically generated with medium confidence">
            <a:extLst>
              <a:ext uri="{FF2B5EF4-FFF2-40B4-BE49-F238E27FC236}">
                <a16:creationId xmlns:a16="http://schemas.microsoft.com/office/drawing/2014/main" id="{4DDAC9CA-731B-7E4C-B324-67FC42FF403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28" y="6264620"/>
            <a:ext cx="1042896" cy="26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212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4AB034-ACA7-DB43-BE0C-E9D41020C8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304" r="13886" b="46440"/>
          <a:stretch/>
        </p:blipFill>
        <p:spPr>
          <a:xfrm rot="16970034">
            <a:off x="6625719" y="-335819"/>
            <a:ext cx="9497076" cy="9549636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731DC0-82D5-FC4E-A3F8-FE343B523B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Mabry Pro" panose="020D0503040002040303" pitchFamily="34" charset="0"/>
              </a:defRPr>
            </a:lvl1pPr>
          </a:lstStyle>
          <a:p>
            <a:fld id="{7E9CF92B-D8DD-4F4E-A7C7-5BAC28CB6413}" type="slidenum">
              <a:rPr lang="en-US" smtClean="0"/>
              <a:pPr/>
              <a:t>‹#›</a:t>
            </a:fld>
            <a:endParaRPr lang="en-US">
              <a:latin typeface="Mabry Pro" panose="020D0503040002040303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2E24E4E-DEDD-FE44-98C3-B2A719199D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1440000"/>
            <a:ext cx="12192000" cy="4392000"/>
          </a:xfrm>
        </p:spPr>
        <p:txBody>
          <a:bodyPr tIns="0" rIns="1440000" bIns="0"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itle 20">
            <a:extLst>
              <a:ext uri="{FF2B5EF4-FFF2-40B4-BE49-F238E27FC236}">
                <a16:creationId xmlns:a16="http://schemas.microsoft.com/office/drawing/2014/main" id="{58165064-1A4B-AD4D-9EE5-E126334C3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7"/>
          </a:xfrm>
        </p:spPr>
        <p:txBody>
          <a:bodyPr/>
          <a:lstStyle>
            <a:lvl1pPr>
              <a:defRPr sz="2400" b="1" i="0">
                <a:latin typeface="Mabry Pro" panose="020D05030400020403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E3BA3A32-D68A-F44C-9C37-BB631A590F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1424" y="6318000"/>
            <a:ext cx="1800200" cy="540000"/>
          </a:xfrm>
        </p:spPr>
        <p:txBody>
          <a:bodyPr/>
          <a:lstStyle>
            <a:lvl1pPr>
              <a:defRPr>
                <a:latin typeface="Mabry Pro" panose="020D0503040002040303" pitchFamily="34" charset="0"/>
              </a:defRPr>
            </a:lvl1pPr>
          </a:lstStyle>
          <a:p>
            <a:r>
              <a:rPr lang="en-GB"/>
              <a:t>© 2021 Sova Assessment</a:t>
            </a:r>
            <a:endParaRPr lang="en-US">
              <a:latin typeface="Mabry Pro" panose="020D0503040002040303" pitchFamily="34" charset="0"/>
            </a:endParaRPr>
          </a:p>
        </p:txBody>
      </p:sp>
      <p:pic>
        <p:nvPicPr>
          <p:cNvPr id="14" name="Picture 13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A4079CE6-4661-B74F-8A23-C8C1AD6F45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1110" y="6263287"/>
            <a:ext cx="1042892" cy="26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7556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74FB83-699F-8243-8DA0-6178F1D154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066" t="-19037"/>
          <a:stretch/>
        </p:blipFill>
        <p:spPr>
          <a:xfrm>
            <a:off x="4728710" y="1484784"/>
            <a:ext cx="7463290" cy="5373216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731DC0-82D5-FC4E-A3F8-FE343B523B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Mabry Pro" panose="020D0503040002040303" pitchFamily="34" charset="0"/>
              </a:defRPr>
            </a:lvl1pPr>
          </a:lstStyle>
          <a:p>
            <a:fld id="{7E9CF92B-D8DD-4F4E-A7C7-5BAC28CB6413}" type="slidenum">
              <a:rPr lang="en-US" smtClean="0"/>
              <a:pPr/>
              <a:t>‹#›</a:t>
            </a:fld>
            <a:endParaRPr lang="en-US">
              <a:latin typeface="Mabry Pro" panose="020D0503040002040303" pitchFamily="34" charset="0"/>
            </a:endParaRPr>
          </a:p>
        </p:txBody>
      </p:sp>
      <p:sp>
        <p:nvSpPr>
          <p:cNvPr id="8" name="Title 20">
            <a:extLst>
              <a:ext uri="{FF2B5EF4-FFF2-40B4-BE49-F238E27FC236}">
                <a16:creationId xmlns:a16="http://schemas.microsoft.com/office/drawing/2014/main" id="{84A0A47D-F447-4E49-BFF0-D4C4C3BF0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7"/>
          </a:xfrm>
        </p:spPr>
        <p:txBody>
          <a:bodyPr/>
          <a:lstStyle>
            <a:lvl1pPr>
              <a:defRPr sz="2400" b="1" i="0">
                <a:latin typeface="Mabry Pro" panose="020D05030400020403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CEDF4332-E520-8445-9F06-79BDD85A1B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1424" y="6318000"/>
            <a:ext cx="1800200" cy="540000"/>
          </a:xfrm>
        </p:spPr>
        <p:txBody>
          <a:bodyPr/>
          <a:lstStyle>
            <a:lvl1pPr>
              <a:defRPr>
                <a:latin typeface="Mabry Pro" panose="020D0503040002040303" pitchFamily="34" charset="0"/>
              </a:defRPr>
            </a:lvl1pPr>
          </a:lstStyle>
          <a:p>
            <a:r>
              <a:rPr lang="en-GB"/>
              <a:t>© 2021 Sova Assessment</a:t>
            </a:r>
            <a:endParaRPr lang="en-US">
              <a:latin typeface="Mabry Pro" panose="020D0503040002040303" pitchFamily="34" charset="0"/>
            </a:endParaRPr>
          </a:p>
        </p:txBody>
      </p:sp>
      <p:pic>
        <p:nvPicPr>
          <p:cNvPr id="13" name="Picture 12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55256112-D2CF-9D4C-B8DD-2A7E526C0A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1110" y="6263287"/>
            <a:ext cx="1042892" cy="26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1565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2E24E4E-DEDD-FE44-98C3-B2A719199D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1440000"/>
            <a:ext cx="12192000" cy="4392000"/>
          </a:xfrm>
        </p:spPr>
        <p:txBody>
          <a:bodyPr tIns="0" rIns="1440000" bIns="0"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530CC642-8E8C-CA4C-8294-A2AC86E270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6318000"/>
            <a:ext cx="900000" cy="540000"/>
          </a:xfrm>
        </p:spPr>
        <p:txBody>
          <a:bodyPr/>
          <a:lstStyle>
            <a:lvl1pPr>
              <a:defRPr>
                <a:latin typeface="Mabry Pro" panose="020D0503040002040303" pitchFamily="34" charset="0"/>
              </a:defRPr>
            </a:lvl1pPr>
          </a:lstStyle>
          <a:p>
            <a:fld id="{7E9CF92B-D8DD-4F4E-A7C7-5BAC28CB6413}" type="slidenum">
              <a:rPr lang="en-US" smtClean="0"/>
              <a:pPr/>
              <a:t>‹#›</a:t>
            </a:fld>
            <a:endParaRPr lang="en-US">
              <a:latin typeface="Mabry Pro" panose="020D0503040002040303" pitchFamily="34" charset="0"/>
            </a:endParaRPr>
          </a:p>
        </p:txBody>
      </p:sp>
      <p:sp>
        <p:nvSpPr>
          <p:cNvPr id="12" name="Title 20">
            <a:extLst>
              <a:ext uri="{FF2B5EF4-FFF2-40B4-BE49-F238E27FC236}">
                <a16:creationId xmlns:a16="http://schemas.microsoft.com/office/drawing/2014/main" id="{345E32F0-9558-004F-BF46-D7E7727B2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7"/>
          </a:xfrm>
        </p:spPr>
        <p:txBody>
          <a:bodyPr/>
          <a:lstStyle>
            <a:lvl1pPr>
              <a:defRPr sz="2400" b="1" i="0">
                <a:latin typeface="Mabry Pro" panose="020D05030400020403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10" name="Picture 9" descr="Icon&#10;&#10;Description automatically generated with medium confidence">
            <a:extLst>
              <a:ext uri="{FF2B5EF4-FFF2-40B4-BE49-F238E27FC236}">
                <a16:creationId xmlns:a16="http://schemas.microsoft.com/office/drawing/2014/main" id="{EBCD5FBF-441C-D645-A821-4311FDDC10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28" y="6264620"/>
            <a:ext cx="1042896" cy="260724"/>
          </a:xfrm>
          <a:prstGeom prst="rect">
            <a:avLst/>
          </a:prstGeom>
        </p:spPr>
      </p:pic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4E8A2AF7-B055-8043-B3B2-815EEEE7F9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1424" y="6318000"/>
            <a:ext cx="1800200" cy="540000"/>
          </a:xfrm>
        </p:spPr>
        <p:txBody>
          <a:bodyPr/>
          <a:lstStyle>
            <a:lvl1pPr>
              <a:defRPr>
                <a:latin typeface="Mabry Pro" panose="020D0503040002040303" pitchFamily="34" charset="0"/>
              </a:defRPr>
            </a:lvl1pPr>
          </a:lstStyle>
          <a:p>
            <a:r>
              <a:rPr lang="en-GB"/>
              <a:t>© 2021 Sova Assessment</a:t>
            </a:r>
            <a:endParaRPr lang="en-US">
              <a:latin typeface="Mabry Pro" panose="020D050304000204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1171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2E24E4E-DEDD-FE44-98C3-B2A719199D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1440000"/>
            <a:ext cx="12192000" cy="4392000"/>
          </a:xfrm>
        </p:spPr>
        <p:txBody>
          <a:bodyPr tIns="0" rIns="1440000" bIns="0">
            <a:normAutofit/>
          </a:bodyPr>
          <a:lstStyle>
            <a:lvl1pPr marL="285750" indent="-285750">
              <a:lnSpc>
                <a:spcPts val="2000"/>
              </a:lnSpc>
              <a:spcAft>
                <a:spcPts val="1200"/>
              </a:spcAft>
              <a:buClr>
                <a:srgbClr val="447FFB"/>
              </a:buClr>
              <a:buFont typeface="Arial" panose="020B0604020202020204" pitchFamily="34" charset="0"/>
              <a:buChar char="•"/>
              <a:defRPr sz="1600" baseline="0">
                <a:latin typeface="Mabry Pro" panose="020D0503040002040303" pitchFamily="34" charset="0"/>
              </a:defRPr>
            </a:lvl1pPr>
            <a:lvl2pPr>
              <a:lnSpc>
                <a:spcPts val="2000"/>
              </a:lnSpc>
              <a:spcAft>
                <a:spcPts val="1200"/>
              </a:spcAft>
              <a:buClr>
                <a:srgbClr val="447FFB"/>
              </a:buClr>
              <a:defRPr sz="1600" baseline="0">
                <a:latin typeface="Mabry Pro" panose="020D0503040002040303" pitchFamily="34" charset="0"/>
              </a:defRPr>
            </a:lvl2pPr>
            <a:lvl3pPr>
              <a:lnSpc>
                <a:spcPts val="2000"/>
              </a:lnSpc>
              <a:spcAft>
                <a:spcPts val="1200"/>
              </a:spcAft>
              <a:buClr>
                <a:srgbClr val="447FFB"/>
              </a:buClr>
              <a:defRPr sz="1600" baseline="0">
                <a:latin typeface="Mabry Pro" panose="020D0503040002040303" pitchFamily="34" charset="0"/>
              </a:defRPr>
            </a:lvl3pPr>
            <a:lvl4pPr>
              <a:lnSpc>
                <a:spcPts val="2000"/>
              </a:lnSpc>
              <a:spcAft>
                <a:spcPts val="1200"/>
              </a:spcAft>
              <a:buClr>
                <a:srgbClr val="447FFB"/>
              </a:buClr>
              <a:defRPr sz="1600" baseline="0">
                <a:latin typeface="Mabry Pro" panose="020D0503040002040303" pitchFamily="34" charset="0"/>
              </a:defRPr>
            </a:lvl4pPr>
            <a:lvl5pPr>
              <a:lnSpc>
                <a:spcPts val="2000"/>
              </a:lnSpc>
              <a:spcAft>
                <a:spcPts val="1200"/>
              </a:spcAft>
              <a:buClr>
                <a:srgbClr val="447FFB"/>
              </a:buClr>
              <a:defRPr sz="1600" baseline="0">
                <a:latin typeface="Mabry Pro" panose="020D05030400020403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552975E5-AF9E-A649-BE92-D77AE5B7A1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6318000"/>
            <a:ext cx="900000" cy="540000"/>
          </a:xfrm>
        </p:spPr>
        <p:txBody>
          <a:bodyPr/>
          <a:lstStyle>
            <a:lvl1pPr>
              <a:defRPr>
                <a:latin typeface="Mabry Pro" panose="020D0503040002040303" pitchFamily="34" charset="0"/>
              </a:defRPr>
            </a:lvl1pPr>
          </a:lstStyle>
          <a:p>
            <a:fld id="{7E9CF92B-D8DD-4F4E-A7C7-5BAC28CB6413}" type="slidenum">
              <a:rPr lang="en-US" smtClean="0"/>
              <a:pPr/>
              <a:t>‹#›</a:t>
            </a:fld>
            <a:endParaRPr lang="en-US">
              <a:latin typeface="Mabry Pro" panose="020D0503040002040303" pitchFamily="34" charset="0"/>
            </a:endParaRPr>
          </a:p>
        </p:txBody>
      </p:sp>
      <p:sp>
        <p:nvSpPr>
          <p:cNvPr id="10" name="Title 20">
            <a:extLst>
              <a:ext uri="{FF2B5EF4-FFF2-40B4-BE49-F238E27FC236}">
                <a16:creationId xmlns:a16="http://schemas.microsoft.com/office/drawing/2014/main" id="{A41F79C5-DD2F-F04D-8465-92201D752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7"/>
          </a:xfrm>
        </p:spPr>
        <p:txBody>
          <a:bodyPr/>
          <a:lstStyle>
            <a:lvl1pPr>
              <a:defRPr sz="2400" b="1" i="0">
                <a:latin typeface="Mabry Pro" panose="020D05030400020403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CC03548E-373B-774A-AD6C-E2D52FA6BE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28" y="6264620"/>
            <a:ext cx="1042896" cy="260724"/>
          </a:xfrm>
          <a:prstGeom prst="rect">
            <a:avLst/>
          </a:prstGeom>
        </p:spPr>
      </p:pic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0164F8E-FC45-3C45-AB3A-44EC393CB7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1424" y="6318000"/>
            <a:ext cx="1800200" cy="540000"/>
          </a:xfrm>
        </p:spPr>
        <p:txBody>
          <a:bodyPr/>
          <a:lstStyle>
            <a:lvl1pPr>
              <a:defRPr>
                <a:latin typeface="Mabry Pro" panose="020D0503040002040303" pitchFamily="34" charset="0"/>
              </a:defRPr>
            </a:lvl1pPr>
          </a:lstStyle>
          <a:p>
            <a:r>
              <a:rPr lang="en-GB"/>
              <a:t>© 2021 Sova Assessment</a:t>
            </a:r>
            <a:endParaRPr lang="en-US">
              <a:latin typeface="Mabry Pro" panose="020D050304000204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5928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and two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2E24E4E-DEDD-FE44-98C3-B2A719199D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0" y="2268000"/>
            <a:ext cx="4834800" cy="3420000"/>
          </a:xfrm>
        </p:spPr>
        <p:txBody>
          <a:bodyPr lIns="0" tIns="0" rIns="0" bIns="0">
            <a:normAutofit/>
          </a:bodyPr>
          <a:lstStyle>
            <a:lvl1pPr marL="285750" indent="-285750">
              <a:lnSpc>
                <a:spcPts val="2000"/>
              </a:lnSpc>
              <a:spcAft>
                <a:spcPts val="1200"/>
              </a:spcAft>
              <a:buClr>
                <a:srgbClr val="447FFB"/>
              </a:buClr>
              <a:buFont typeface="Arial" panose="020B0604020202020204" pitchFamily="34" charset="0"/>
              <a:buChar char="•"/>
              <a:defRPr sz="1600" baseline="0">
                <a:latin typeface="Mabry Pro" panose="020D0503040002040303" pitchFamily="34" charset="0"/>
              </a:defRPr>
            </a:lvl1pPr>
            <a:lvl2pPr>
              <a:lnSpc>
                <a:spcPts val="2000"/>
              </a:lnSpc>
              <a:spcAft>
                <a:spcPts val="1200"/>
              </a:spcAft>
              <a:buClr>
                <a:srgbClr val="447FFB"/>
              </a:buClr>
              <a:defRPr sz="1600" baseline="0">
                <a:latin typeface="Mabry Pro" panose="020D0503040002040303" pitchFamily="34" charset="0"/>
              </a:defRPr>
            </a:lvl2pPr>
            <a:lvl3pPr>
              <a:lnSpc>
                <a:spcPts val="2000"/>
              </a:lnSpc>
              <a:spcAft>
                <a:spcPts val="1200"/>
              </a:spcAft>
              <a:buClr>
                <a:srgbClr val="447FFB"/>
              </a:buClr>
              <a:defRPr sz="1600" baseline="0">
                <a:latin typeface="Mabry Pro" panose="020D0503040002040303" pitchFamily="34" charset="0"/>
              </a:defRPr>
            </a:lvl3pPr>
            <a:lvl4pPr>
              <a:lnSpc>
                <a:spcPts val="2000"/>
              </a:lnSpc>
              <a:spcAft>
                <a:spcPts val="1200"/>
              </a:spcAft>
              <a:buClr>
                <a:srgbClr val="447FFB"/>
              </a:buClr>
              <a:defRPr sz="1600" baseline="0">
                <a:latin typeface="Mabry Pro" panose="020D0503040002040303" pitchFamily="34" charset="0"/>
              </a:defRPr>
            </a:lvl4pPr>
            <a:lvl5pPr>
              <a:lnSpc>
                <a:spcPts val="2000"/>
              </a:lnSpc>
              <a:spcAft>
                <a:spcPts val="1200"/>
              </a:spcAft>
              <a:buClr>
                <a:srgbClr val="447FFB"/>
              </a:buClr>
              <a:defRPr sz="1600" baseline="0">
                <a:latin typeface="Mabry Pro" panose="020D05030400020403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8559DF-A323-6C4B-BCBC-5C11916988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339998"/>
            <a:ext cx="12192000" cy="8640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6A9CA1E8-1312-E149-820A-4651521354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14800" y="2268000"/>
            <a:ext cx="4834800" cy="3420000"/>
          </a:xfrm>
        </p:spPr>
        <p:txBody>
          <a:bodyPr lIns="0" tIns="0" rIns="0" bIns="0">
            <a:normAutofit/>
          </a:bodyPr>
          <a:lstStyle>
            <a:lvl1pPr marL="285750" indent="-285750">
              <a:lnSpc>
                <a:spcPts val="2000"/>
              </a:lnSpc>
              <a:spcAft>
                <a:spcPts val="1200"/>
              </a:spcAft>
              <a:buClr>
                <a:srgbClr val="447FFB"/>
              </a:buClr>
              <a:buFont typeface="Arial" panose="020B0604020202020204" pitchFamily="34" charset="0"/>
              <a:buChar char="•"/>
              <a:defRPr sz="1600" baseline="0">
                <a:latin typeface="Mabry Pro" panose="020D0503040002040303" pitchFamily="34" charset="0"/>
              </a:defRPr>
            </a:lvl1pPr>
            <a:lvl2pPr>
              <a:lnSpc>
                <a:spcPts val="2000"/>
              </a:lnSpc>
              <a:spcAft>
                <a:spcPts val="1200"/>
              </a:spcAft>
              <a:buClr>
                <a:srgbClr val="447FFB"/>
              </a:buClr>
              <a:defRPr sz="1600" baseline="0">
                <a:latin typeface="Mabry Pro" panose="020D0503040002040303" pitchFamily="34" charset="0"/>
              </a:defRPr>
            </a:lvl2pPr>
            <a:lvl3pPr>
              <a:lnSpc>
                <a:spcPts val="2000"/>
              </a:lnSpc>
              <a:spcAft>
                <a:spcPts val="1200"/>
              </a:spcAft>
              <a:buClr>
                <a:srgbClr val="447FFB"/>
              </a:buClr>
              <a:defRPr sz="1600" baseline="0">
                <a:latin typeface="Mabry Pro" panose="020D0503040002040303" pitchFamily="34" charset="0"/>
              </a:defRPr>
            </a:lvl3pPr>
            <a:lvl4pPr>
              <a:lnSpc>
                <a:spcPts val="2000"/>
              </a:lnSpc>
              <a:spcAft>
                <a:spcPts val="1200"/>
              </a:spcAft>
              <a:buClr>
                <a:srgbClr val="447FFB"/>
              </a:buClr>
              <a:defRPr sz="1600" baseline="0">
                <a:latin typeface="Mabry Pro" panose="020D0503040002040303" pitchFamily="34" charset="0"/>
              </a:defRPr>
            </a:lvl4pPr>
            <a:lvl5pPr>
              <a:lnSpc>
                <a:spcPts val="2000"/>
              </a:lnSpc>
              <a:spcAft>
                <a:spcPts val="1200"/>
              </a:spcAft>
              <a:buClr>
                <a:srgbClr val="447FFB"/>
              </a:buClr>
              <a:defRPr sz="1600" baseline="0">
                <a:latin typeface="Mabry Pro" panose="020D05030400020403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B7CD1EB0-F0A9-D64F-AB3B-495237D3D3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6318000"/>
            <a:ext cx="900000" cy="540000"/>
          </a:xfrm>
        </p:spPr>
        <p:txBody>
          <a:bodyPr/>
          <a:lstStyle>
            <a:lvl1pPr>
              <a:defRPr>
                <a:latin typeface="Mabry Pro" panose="020D0503040002040303" pitchFamily="34" charset="0"/>
              </a:defRPr>
            </a:lvl1pPr>
          </a:lstStyle>
          <a:p>
            <a:fld id="{7E9CF92B-D8DD-4F4E-A7C7-5BAC28CB6413}" type="slidenum">
              <a:rPr lang="en-US" smtClean="0"/>
              <a:pPr/>
              <a:t>‹#›</a:t>
            </a:fld>
            <a:endParaRPr lang="en-US">
              <a:latin typeface="Mabry Pro" panose="020D0503040002040303" pitchFamily="34" charset="0"/>
            </a:endParaRPr>
          </a:p>
        </p:txBody>
      </p:sp>
      <p:sp>
        <p:nvSpPr>
          <p:cNvPr id="10" name="Title 20">
            <a:extLst>
              <a:ext uri="{FF2B5EF4-FFF2-40B4-BE49-F238E27FC236}">
                <a16:creationId xmlns:a16="http://schemas.microsoft.com/office/drawing/2014/main" id="{59C9FF13-EBA1-134E-A24E-9BDD8ABD1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7"/>
          </a:xfrm>
        </p:spPr>
        <p:txBody>
          <a:bodyPr/>
          <a:lstStyle>
            <a:lvl1pPr>
              <a:defRPr sz="2400" b="1" i="0">
                <a:latin typeface="Mabry Pro" panose="020D05030400020403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18" name="Picture 17" descr="Icon&#10;&#10;Description automatically generated with medium confidence">
            <a:extLst>
              <a:ext uri="{FF2B5EF4-FFF2-40B4-BE49-F238E27FC236}">
                <a16:creationId xmlns:a16="http://schemas.microsoft.com/office/drawing/2014/main" id="{EABCCBA0-B9B8-8549-8047-D3072FE991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28" y="6264620"/>
            <a:ext cx="1042896" cy="260724"/>
          </a:xfrm>
          <a:prstGeom prst="rect">
            <a:avLst/>
          </a:prstGeom>
        </p:spPr>
      </p:pic>
      <p:sp>
        <p:nvSpPr>
          <p:cNvPr id="20" name="Footer Placeholder 2">
            <a:extLst>
              <a:ext uri="{FF2B5EF4-FFF2-40B4-BE49-F238E27FC236}">
                <a16:creationId xmlns:a16="http://schemas.microsoft.com/office/drawing/2014/main" id="{6951B70A-8E33-9D49-85BD-B25EFE59B2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1424" y="6318000"/>
            <a:ext cx="1800200" cy="540000"/>
          </a:xfrm>
        </p:spPr>
        <p:txBody>
          <a:bodyPr/>
          <a:lstStyle>
            <a:lvl1pPr>
              <a:defRPr>
                <a:latin typeface="Mabry Pro" panose="020D0503040002040303" pitchFamily="34" charset="0"/>
              </a:defRPr>
            </a:lvl1pPr>
          </a:lstStyle>
          <a:p>
            <a:r>
              <a:rPr lang="en-GB"/>
              <a:t>© 2021 Sova Assessment</a:t>
            </a:r>
            <a:endParaRPr lang="en-US">
              <a:latin typeface="Mabry Pro" panose="020D050304000204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0859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22940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tro and two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2E24E4E-DEDD-FE44-98C3-B2A719199D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0" y="2268000"/>
            <a:ext cx="4834800" cy="3420000"/>
          </a:xfrm>
        </p:spPr>
        <p:txBody>
          <a:bodyPr lIns="0" tIns="0" rIns="0" bIns="0">
            <a:normAutofit/>
          </a:bodyPr>
          <a:lstStyle>
            <a:lvl1pPr marL="285750" indent="-285750">
              <a:lnSpc>
                <a:spcPts val="2000"/>
              </a:lnSpc>
              <a:spcAft>
                <a:spcPts val="1200"/>
              </a:spcAft>
              <a:buClr>
                <a:srgbClr val="447FFB"/>
              </a:buClr>
              <a:buFont typeface="Arial" panose="020B0604020202020204" pitchFamily="34" charset="0"/>
              <a:buChar char="•"/>
              <a:defRPr sz="1600" baseline="0">
                <a:latin typeface="Mabry Pro" panose="020D0503040002040303" pitchFamily="34" charset="0"/>
              </a:defRPr>
            </a:lvl1pPr>
            <a:lvl2pPr>
              <a:lnSpc>
                <a:spcPts val="2000"/>
              </a:lnSpc>
              <a:spcAft>
                <a:spcPts val="1200"/>
              </a:spcAft>
              <a:buClr>
                <a:srgbClr val="447FFB"/>
              </a:buClr>
              <a:defRPr sz="1600" baseline="0">
                <a:latin typeface="Mabry Pro" panose="020D0503040002040303" pitchFamily="34" charset="0"/>
              </a:defRPr>
            </a:lvl2pPr>
            <a:lvl3pPr>
              <a:lnSpc>
                <a:spcPts val="2000"/>
              </a:lnSpc>
              <a:spcAft>
                <a:spcPts val="1200"/>
              </a:spcAft>
              <a:buClr>
                <a:srgbClr val="447FFB"/>
              </a:buClr>
              <a:defRPr sz="1600" baseline="0">
                <a:latin typeface="Mabry Pro" panose="020D0503040002040303" pitchFamily="34" charset="0"/>
              </a:defRPr>
            </a:lvl3pPr>
            <a:lvl4pPr>
              <a:lnSpc>
                <a:spcPts val="2000"/>
              </a:lnSpc>
              <a:spcAft>
                <a:spcPts val="1200"/>
              </a:spcAft>
              <a:buClr>
                <a:srgbClr val="447FFB"/>
              </a:buClr>
              <a:defRPr sz="1600" baseline="0">
                <a:latin typeface="Mabry Pro" panose="020D0503040002040303" pitchFamily="34" charset="0"/>
              </a:defRPr>
            </a:lvl4pPr>
            <a:lvl5pPr>
              <a:lnSpc>
                <a:spcPts val="2000"/>
              </a:lnSpc>
              <a:spcAft>
                <a:spcPts val="1200"/>
              </a:spcAft>
              <a:buClr>
                <a:srgbClr val="447FFB"/>
              </a:buClr>
              <a:defRPr sz="1600" baseline="0">
                <a:latin typeface="Mabry Pro" panose="020D05030400020403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8559DF-A323-6C4B-BCBC-5C11916988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339998"/>
            <a:ext cx="12192000" cy="8640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6A9CA1E8-1312-E149-820A-4651521354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14800" y="2268000"/>
            <a:ext cx="4834800" cy="3420000"/>
          </a:xfrm>
        </p:spPr>
        <p:txBody>
          <a:bodyPr lIns="0" tIns="0" rIns="0" bIns="0">
            <a:normAutofit/>
          </a:bodyPr>
          <a:lstStyle>
            <a:lvl1pPr marL="285750" indent="-285750">
              <a:lnSpc>
                <a:spcPts val="2000"/>
              </a:lnSpc>
              <a:spcAft>
                <a:spcPts val="1200"/>
              </a:spcAft>
              <a:buClr>
                <a:srgbClr val="447FFB"/>
              </a:buClr>
              <a:buFont typeface="Arial" panose="020B0604020202020204" pitchFamily="34" charset="0"/>
              <a:buChar char="•"/>
              <a:defRPr sz="1600" baseline="0">
                <a:latin typeface="Mabry Pro" panose="020D0503040002040303" pitchFamily="34" charset="0"/>
              </a:defRPr>
            </a:lvl1pPr>
            <a:lvl2pPr>
              <a:lnSpc>
                <a:spcPts val="2000"/>
              </a:lnSpc>
              <a:spcAft>
                <a:spcPts val="1200"/>
              </a:spcAft>
              <a:buClr>
                <a:srgbClr val="447FFB"/>
              </a:buClr>
              <a:defRPr sz="1600" baseline="0">
                <a:latin typeface="Mabry Pro" panose="020D0503040002040303" pitchFamily="34" charset="0"/>
              </a:defRPr>
            </a:lvl2pPr>
            <a:lvl3pPr>
              <a:lnSpc>
                <a:spcPts val="2000"/>
              </a:lnSpc>
              <a:spcAft>
                <a:spcPts val="1200"/>
              </a:spcAft>
              <a:buClr>
                <a:srgbClr val="447FFB"/>
              </a:buClr>
              <a:defRPr sz="1600" baseline="0">
                <a:latin typeface="Mabry Pro" panose="020D0503040002040303" pitchFamily="34" charset="0"/>
              </a:defRPr>
            </a:lvl3pPr>
            <a:lvl4pPr>
              <a:lnSpc>
                <a:spcPts val="2000"/>
              </a:lnSpc>
              <a:spcAft>
                <a:spcPts val="1200"/>
              </a:spcAft>
              <a:buClr>
                <a:srgbClr val="447FFB"/>
              </a:buClr>
              <a:defRPr sz="1600" baseline="0">
                <a:latin typeface="Mabry Pro" panose="020D0503040002040303" pitchFamily="34" charset="0"/>
              </a:defRPr>
            </a:lvl4pPr>
            <a:lvl5pPr>
              <a:lnSpc>
                <a:spcPts val="2000"/>
              </a:lnSpc>
              <a:spcAft>
                <a:spcPts val="1200"/>
              </a:spcAft>
              <a:buClr>
                <a:srgbClr val="447FFB"/>
              </a:buClr>
              <a:defRPr sz="1600" baseline="0">
                <a:latin typeface="Mabry Pro" panose="020D05030400020403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A60EB17B-FE95-BA45-8408-92E90C4B2A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1424" y="6318000"/>
            <a:ext cx="1800200" cy="540000"/>
          </a:xfrm>
        </p:spPr>
        <p:txBody>
          <a:bodyPr/>
          <a:lstStyle>
            <a:lvl1pPr>
              <a:defRPr>
                <a:latin typeface="Mabry Pro" panose="020D0503040002040303" pitchFamily="34" charset="0"/>
              </a:defRPr>
            </a:lvl1pPr>
          </a:lstStyle>
          <a:p>
            <a:r>
              <a:rPr lang="en-GB"/>
              <a:t>© 2021 Sova Assessments</a:t>
            </a:r>
            <a:endParaRPr lang="en-US">
              <a:latin typeface="Mabry Pro" panose="020D0503040002040303" pitchFamily="34" charset="0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B7CD1EB0-F0A9-D64F-AB3B-495237D3D3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6318000"/>
            <a:ext cx="900000" cy="540000"/>
          </a:xfrm>
        </p:spPr>
        <p:txBody>
          <a:bodyPr/>
          <a:lstStyle>
            <a:lvl1pPr>
              <a:defRPr>
                <a:latin typeface="Mabry Pro" panose="020D0503040002040303" pitchFamily="34" charset="0"/>
              </a:defRPr>
            </a:lvl1pPr>
          </a:lstStyle>
          <a:p>
            <a:fld id="{7E9CF92B-D8DD-4F4E-A7C7-5BAC28CB6413}" type="slidenum">
              <a:rPr lang="en-US" smtClean="0"/>
              <a:pPr/>
              <a:t>‹#›</a:t>
            </a:fld>
            <a:endParaRPr lang="en-US">
              <a:latin typeface="Mabry Pro" panose="020D0503040002040303" pitchFamily="34" charset="0"/>
            </a:endParaRP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D1F9D3F9-45F3-434D-87F6-2EE9C388E6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23048" y="6318250"/>
            <a:ext cx="7452000" cy="539750"/>
          </a:xfrm>
        </p:spPr>
        <p:txBody>
          <a:bodyPr lIns="0" rIns="0" bIns="342000" anchor="b" anchorCtr="0">
            <a:noAutofit/>
          </a:bodyPr>
          <a:lstStyle>
            <a:lvl1pPr>
              <a:lnSpc>
                <a:spcPct val="100000"/>
              </a:lnSpc>
              <a:defRPr sz="800" baseline="0">
                <a:solidFill>
                  <a:schemeClr val="tx2"/>
                </a:solidFill>
              </a:defRPr>
            </a:lvl1pPr>
            <a:lvl2pPr>
              <a:defRPr sz="800" baseline="0">
                <a:solidFill>
                  <a:schemeClr val="tx2"/>
                </a:solidFill>
              </a:defRPr>
            </a:lvl2pPr>
            <a:lvl3pPr>
              <a:defRPr sz="800" baseline="0">
                <a:solidFill>
                  <a:schemeClr val="tx2"/>
                </a:solidFill>
              </a:defRPr>
            </a:lvl3pPr>
            <a:lvl4pPr>
              <a:defRPr sz="800" baseline="0">
                <a:solidFill>
                  <a:schemeClr val="tx2"/>
                </a:solidFill>
              </a:defRPr>
            </a:lvl4pPr>
            <a:lvl5pPr>
              <a:defRPr sz="8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* Click to edit footnote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EFA21C8-3CCF-A841-892E-0D0CCCAA17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9730" y="6264621"/>
            <a:ext cx="1042894" cy="260723"/>
          </a:xfrm>
          <a:prstGeom prst="rect">
            <a:avLst/>
          </a:prstGeom>
        </p:spPr>
      </p:pic>
      <p:sp>
        <p:nvSpPr>
          <p:cNvPr id="10" name="Title 20">
            <a:extLst>
              <a:ext uri="{FF2B5EF4-FFF2-40B4-BE49-F238E27FC236}">
                <a16:creationId xmlns:a16="http://schemas.microsoft.com/office/drawing/2014/main" id="{59C9FF13-EBA1-134E-A24E-9BDD8ABD1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7"/>
          </a:xfrm>
        </p:spPr>
        <p:txBody>
          <a:bodyPr/>
          <a:lstStyle>
            <a:lvl1pPr>
              <a:defRPr sz="2400" b="1" i="0">
                <a:latin typeface="Mabry Pro" panose="020D05030400020403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669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3BC3F28-FE51-6F43-834D-BF94EA05BA61}"/>
              </a:ext>
            </a:extLst>
          </p:cNvPr>
          <p:cNvSpPr/>
          <p:nvPr userDrawn="1"/>
        </p:nvSpPr>
        <p:spPr>
          <a:xfrm>
            <a:off x="-96688" y="-99392"/>
            <a:ext cx="12385376" cy="7056784"/>
          </a:xfrm>
          <a:prstGeom prst="rect">
            <a:avLst/>
          </a:prstGeom>
          <a:solidFill>
            <a:srgbClr val="0E1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17050DA2-60A8-AC4F-94DA-5F3C33C3CD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287" y="-675456"/>
            <a:ext cx="11578801" cy="7778861"/>
          </a:xfrm>
          <a:prstGeom prst="rect">
            <a:avLst/>
          </a:prstGeom>
        </p:spPr>
      </p:pic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16224BC7-4A00-2745-B357-1B8E80D022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1424" y="6318000"/>
            <a:ext cx="1800200" cy="540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abry Pro" panose="020D0503040002040303" pitchFamily="34" charset="0"/>
              </a:defRPr>
            </a:lvl1pPr>
          </a:lstStyle>
          <a:p>
            <a:r>
              <a:rPr lang="en-GB"/>
              <a:t>© 2021 Sova Assessments</a:t>
            </a:r>
            <a:endParaRPr lang="en-US"/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624ADD28-D5BD-8747-9560-CD6D2FDC4E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6318000"/>
            <a:ext cx="900000" cy="540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abry Pro" panose="020D0503040002040303" pitchFamily="34" charset="0"/>
              </a:defRPr>
            </a:lvl1pPr>
          </a:lstStyle>
          <a:p>
            <a:fld id="{7E9CF92B-D8DD-4F4E-A7C7-5BAC28CB64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E6582DCC-72C9-874F-B897-1CB07386F3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3048" y="6318250"/>
            <a:ext cx="7452000" cy="539750"/>
          </a:xfrm>
        </p:spPr>
        <p:txBody>
          <a:bodyPr lIns="0" rIns="0" bIns="342000" anchor="b" anchorCtr="0">
            <a:noAutofit/>
          </a:bodyPr>
          <a:lstStyle>
            <a:lvl1pPr>
              <a:lnSpc>
                <a:spcPct val="100000"/>
              </a:lnSpc>
              <a:defRPr sz="800" baseline="0">
                <a:solidFill>
                  <a:schemeClr val="bg1"/>
                </a:solidFill>
              </a:defRPr>
            </a:lvl1pPr>
            <a:lvl2pPr>
              <a:defRPr sz="800" baseline="0">
                <a:solidFill>
                  <a:schemeClr val="tx2"/>
                </a:solidFill>
              </a:defRPr>
            </a:lvl2pPr>
            <a:lvl3pPr>
              <a:defRPr sz="800" baseline="0">
                <a:solidFill>
                  <a:schemeClr val="tx2"/>
                </a:solidFill>
              </a:defRPr>
            </a:lvl3pPr>
            <a:lvl4pPr>
              <a:defRPr sz="800" baseline="0">
                <a:solidFill>
                  <a:schemeClr val="tx2"/>
                </a:solidFill>
              </a:defRPr>
            </a:lvl4pPr>
            <a:lvl5pPr>
              <a:defRPr sz="8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* Click to edit footnote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D0CAE7-AD6F-3746-BC58-79B9312E83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9731" y="6264621"/>
            <a:ext cx="1042892" cy="260723"/>
          </a:xfrm>
          <a:prstGeom prst="rect">
            <a:avLst/>
          </a:prstGeom>
        </p:spPr>
      </p:pic>
      <p:sp>
        <p:nvSpPr>
          <p:cNvPr id="10" name="Title 20">
            <a:extLst>
              <a:ext uri="{FF2B5EF4-FFF2-40B4-BE49-F238E27FC236}">
                <a16:creationId xmlns:a16="http://schemas.microsoft.com/office/drawing/2014/main" id="{287DB5D9-05DA-134B-835D-589699E13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7"/>
          </a:xfrm>
        </p:spPr>
        <p:txBody>
          <a:bodyPr/>
          <a:lstStyle>
            <a:lvl1pPr>
              <a:defRPr sz="2400" b="1" i="0">
                <a:solidFill>
                  <a:schemeClr val="bg1"/>
                </a:solidFill>
                <a:latin typeface="Mabry Pro" panose="020D05030400020403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134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FCB0F-DE2B-4073-8D30-EBBE31AD6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672D8B-488B-4251-AD36-0EF3F8B039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F9D0D8-3913-4203-B518-4CD5B82EC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8F47D-A07D-4DE2-8464-1F4782B0A4C8}" type="datetimeFigureOut">
              <a:rPr lang="en-GB" smtClean="0"/>
              <a:t>05/08/2022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01C5A2-046B-4E2B-B60B-F01C04016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007FA-D0E6-477B-962A-3FB78C9D7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D24F3-FABD-4692-80AC-5A0462B808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051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unded Shap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493032-DC4E-4746-9242-6C2F16F0290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7F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996ED49-6761-5C4B-BA7A-E4A3936128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92870"/>
            <a:ext cx="6096000" cy="1223962"/>
          </a:xfrm>
        </p:spPr>
        <p:txBody>
          <a:bodyPr lIns="720000" tIns="0" rIns="0" bIns="0">
            <a:noAutofit/>
          </a:bodyPr>
          <a:lstStyle>
            <a:lvl1pPr algn="l">
              <a:lnSpc>
                <a:spcPct val="100000"/>
              </a:lnSpc>
              <a:defRPr sz="4800" b="0" i="0" baseline="0">
                <a:solidFill>
                  <a:schemeClr val="bg1"/>
                </a:solidFill>
                <a:latin typeface="Burgess" panose="02000503080000020003" pitchFamily="2" charset="77"/>
              </a:defRPr>
            </a:lvl1pPr>
            <a:lvl2pPr>
              <a:defRPr sz="2400" b="1" i="0" baseline="0">
                <a:solidFill>
                  <a:schemeClr val="bg1"/>
                </a:solidFill>
                <a:latin typeface="+mj-lt"/>
              </a:defRPr>
            </a:lvl2pPr>
            <a:lvl3pPr>
              <a:defRPr sz="2400" b="1" i="0" baseline="0">
                <a:solidFill>
                  <a:schemeClr val="bg1"/>
                </a:solidFill>
                <a:latin typeface="+mj-lt"/>
              </a:defRPr>
            </a:lvl3pPr>
            <a:lvl4pPr>
              <a:defRPr sz="2400" b="1" i="0" baseline="0">
                <a:solidFill>
                  <a:schemeClr val="bg1"/>
                </a:solidFill>
                <a:latin typeface="+mj-lt"/>
              </a:defRPr>
            </a:lvl4pPr>
            <a:lvl5pPr>
              <a:defRPr sz="2400" b="1" i="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master text styles</a:t>
            </a:r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545A8C1F-AB96-DB42-A868-6F811BA86C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9868" y="0"/>
            <a:ext cx="10208103" cy="6858000"/>
          </a:xfrm>
          <a:prstGeom prst="rect">
            <a:avLst/>
          </a:prstGeom>
        </p:spPr>
      </p:pic>
      <p:pic>
        <p:nvPicPr>
          <p:cNvPr id="7" name="Picture 6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E7EA3276-88A8-A543-82CF-1FC68E3132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8" y="5921972"/>
            <a:ext cx="1944208" cy="48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5956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e65b8c0447_0_117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ge65b8c0447_0_117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ge65b8c0447_0_117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62194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3BC3F28-FE51-6F43-834D-BF94EA05BA61}"/>
              </a:ext>
            </a:extLst>
          </p:cNvPr>
          <p:cNvSpPr/>
          <p:nvPr userDrawn="1"/>
        </p:nvSpPr>
        <p:spPr>
          <a:xfrm>
            <a:off x="-96688" y="-99392"/>
            <a:ext cx="12385376" cy="7056784"/>
          </a:xfrm>
          <a:prstGeom prst="rect">
            <a:avLst/>
          </a:prstGeom>
          <a:solidFill>
            <a:srgbClr val="0E1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16224BC7-4A00-2745-B357-1B8E80D022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1424" y="6318000"/>
            <a:ext cx="1800200" cy="540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abry Pro" panose="020D0503040002040303" pitchFamily="34" charset="0"/>
              </a:defRPr>
            </a:lvl1pPr>
          </a:lstStyle>
          <a:p>
            <a:r>
              <a:rPr lang="en-GB"/>
              <a:t>© 2021 Sova Assessments</a:t>
            </a:r>
            <a:endParaRPr lang="en-US"/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624ADD28-D5BD-8747-9560-CD6D2FDC4E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6318000"/>
            <a:ext cx="900000" cy="540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abry Pro" panose="020D0503040002040303" pitchFamily="34" charset="0"/>
              </a:defRPr>
            </a:lvl1pPr>
          </a:lstStyle>
          <a:p>
            <a:fld id="{7E9CF92B-D8DD-4F4E-A7C7-5BAC28CB64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E6582DCC-72C9-874F-B897-1CB07386F3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3048" y="6318250"/>
            <a:ext cx="7452000" cy="539750"/>
          </a:xfrm>
        </p:spPr>
        <p:txBody>
          <a:bodyPr lIns="0" rIns="0" bIns="342000" anchor="b" anchorCtr="0">
            <a:noAutofit/>
          </a:bodyPr>
          <a:lstStyle>
            <a:lvl1pPr>
              <a:lnSpc>
                <a:spcPct val="100000"/>
              </a:lnSpc>
              <a:defRPr sz="800" baseline="0">
                <a:solidFill>
                  <a:schemeClr val="bg1"/>
                </a:solidFill>
              </a:defRPr>
            </a:lvl1pPr>
            <a:lvl2pPr>
              <a:defRPr sz="800" baseline="0">
                <a:solidFill>
                  <a:schemeClr val="tx2"/>
                </a:solidFill>
              </a:defRPr>
            </a:lvl2pPr>
            <a:lvl3pPr>
              <a:defRPr sz="800" baseline="0">
                <a:solidFill>
                  <a:schemeClr val="tx2"/>
                </a:solidFill>
              </a:defRPr>
            </a:lvl3pPr>
            <a:lvl4pPr>
              <a:defRPr sz="800" baseline="0">
                <a:solidFill>
                  <a:schemeClr val="tx2"/>
                </a:solidFill>
              </a:defRPr>
            </a:lvl4pPr>
            <a:lvl5pPr>
              <a:defRPr sz="8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* Click to edit footnote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D0CAE7-AD6F-3746-BC58-79B9312E83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9731" y="6264621"/>
            <a:ext cx="1042892" cy="260723"/>
          </a:xfrm>
          <a:prstGeom prst="rect">
            <a:avLst/>
          </a:prstGeom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F7AE22EB-A8CC-224E-9FE2-89700F3755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92870"/>
            <a:ext cx="8760296" cy="1223962"/>
          </a:xfrm>
        </p:spPr>
        <p:txBody>
          <a:bodyPr lIns="720000" tIns="0" rIns="0" bIns="0">
            <a:noAutofit/>
          </a:bodyPr>
          <a:lstStyle>
            <a:lvl1pPr algn="l">
              <a:lnSpc>
                <a:spcPct val="100000"/>
              </a:lnSpc>
              <a:defRPr sz="3000" b="1" i="0" baseline="0">
                <a:solidFill>
                  <a:schemeClr val="bg1"/>
                </a:solidFill>
                <a:latin typeface="Mabry Pro" panose="020D0503040002040303" pitchFamily="34" charset="0"/>
              </a:defRPr>
            </a:lvl1pPr>
            <a:lvl2pPr>
              <a:defRPr sz="2400" b="1" i="0" baseline="0">
                <a:solidFill>
                  <a:schemeClr val="bg1"/>
                </a:solidFill>
                <a:latin typeface="+mj-lt"/>
              </a:defRPr>
            </a:lvl2pPr>
            <a:lvl3pPr>
              <a:defRPr sz="2400" b="1" i="0" baseline="0">
                <a:solidFill>
                  <a:schemeClr val="bg1"/>
                </a:solidFill>
                <a:latin typeface="+mj-lt"/>
              </a:defRPr>
            </a:lvl3pPr>
            <a:lvl4pPr>
              <a:defRPr sz="2400" b="1" i="0" baseline="0">
                <a:solidFill>
                  <a:schemeClr val="bg1"/>
                </a:solidFill>
                <a:latin typeface="+mj-lt"/>
              </a:defRPr>
            </a:lvl4pPr>
            <a:lvl5pPr>
              <a:defRPr sz="2400" b="1" i="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52877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4AB034-ACA7-DB43-BE0C-E9D41020C8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304" r="13886" b="46440"/>
          <a:stretch/>
        </p:blipFill>
        <p:spPr>
          <a:xfrm rot="16970034">
            <a:off x="3811306" y="-931195"/>
            <a:ext cx="9497076" cy="9549636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7ED8A5-FA27-3A4C-8C13-3A70023953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Mabry Pro" panose="020D0503040002040303" pitchFamily="34" charset="0"/>
              </a:defRPr>
            </a:lvl1pPr>
          </a:lstStyle>
          <a:p>
            <a:r>
              <a:rPr lang="en-GB"/>
              <a:t>© 2021 Sova Assessments</a:t>
            </a:r>
            <a:endParaRPr lang="en-US">
              <a:latin typeface="Mabry Pro" panose="020D0503040002040303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731DC0-82D5-FC4E-A3F8-FE343B523B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Mabry Pro" panose="020D0503040002040303" pitchFamily="34" charset="0"/>
              </a:defRPr>
            </a:lvl1pPr>
          </a:lstStyle>
          <a:p>
            <a:fld id="{7E9CF92B-D8DD-4F4E-A7C7-5BAC28CB6413}" type="slidenum">
              <a:rPr lang="en-US" smtClean="0"/>
              <a:pPr/>
              <a:t>‹#›</a:t>
            </a:fld>
            <a:endParaRPr lang="en-US">
              <a:latin typeface="Mabry Pro" panose="020D0503040002040303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2E24E4E-DEDD-FE44-98C3-B2A719199D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1440000"/>
            <a:ext cx="12192000" cy="4392000"/>
          </a:xfrm>
        </p:spPr>
        <p:txBody>
          <a:bodyPr tIns="0" rIns="1440000" bIns="0"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90F2C31-1D98-B340-A5D2-ABFCA3FA5A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3048" y="6318250"/>
            <a:ext cx="7452000" cy="539750"/>
          </a:xfrm>
        </p:spPr>
        <p:txBody>
          <a:bodyPr lIns="0" rIns="0" bIns="342000" anchor="b" anchorCtr="0">
            <a:noAutofit/>
          </a:bodyPr>
          <a:lstStyle>
            <a:lvl1pPr>
              <a:lnSpc>
                <a:spcPct val="100000"/>
              </a:lnSpc>
              <a:defRPr sz="800" baseline="0">
                <a:solidFill>
                  <a:schemeClr val="tx2"/>
                </a:solidFill>
              </a:defRPr>
            </a:lvl1pPr>
            <a:lvl2pPr>
              <a:defRPr sz="800" baseline="0">
                <a:solidFill>
                  <a:schemeClr val="tx2"/>
                </a:solidFill>
              </a:defRPr>
            </a:lvl2pPr>
            <a:lvl3pPr>
              <a:defRPr sz="800" baseline="0">
                <a:solidFill>
                  <a:schemeClr val="tx2"/>
                </a:solidFill>
              </a:defRPr>
            </a:lvl3pPr>
            <a:lvl4pPr>
              <a:defRPr sz="800" baseline="0">
                <a:solidFill>
                  <a:schemeClr val="tx2"/>
                </a:solidFill>
              </a:defRPr>
            </a:lvl4pPr>
            <a:lvl5pPr>
              <a:defRPr sz="8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* Click to edit footnote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6B78F1-F04E-2044-8341-72C21E2C00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9731" y="6264621"/>
            <a:ext cx="1042892" cy="260723"/>
          </a:xfrm>
          <a:prstGeom prst="rect">
            <a:avLst/>
          </a:prstGeom>
        </p:spPr>
      </p:pic>
      <p:sp>
        <p:nvSpPr>
          <p:cNvPr id="13" name="Title 20">
            <a:extLst>
              <a:ext uri="{FF2B5EF4-FFF2-40B4-BE49-F238E27FC236}">
                <a16:creationId xmlns:a16="http://schemas.microsoft.com/office/drawing/2014/main" id="{58165064-1A4B-AD4D-9EE5-E126334C3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7"/>
          </a:xfrm>
        </p:spPr>
        <p:txBody>
          <a:bodyPr/>
          <a:lstStyle>
            <a:lvl1pPr>
              <a:defRPr sz="2400" b="1" i="0">
                <a:latin typeface="Mabry Pro" panose="020D05030400020403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454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C4BE80CC-17EF-B84D-B407-1D5988F81F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7968" y="404665"/>
            <a:ext cx="6384032" cy="719320"/>
          </a:xfrm>
        </p:spPr>
        <p:txBody>
          <a:bodyPr/>
          <a:lstStyle/>
          <a:p>
            <a:r>
              <a:rPr lang="en-GB"/>
              <a:t>Click to edit Master </a:t>
            </a:r>
            <a:br>
              <a:rPr lang="en-GB"/>
            </a:br>
            <a:r>
              <a:rPr lang="en-GB"/>
              <a:t>title style</a:t>
            </a:r>
            <a:endParaRPr lang="en-US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D0F04534-1122-234A-B0D7-E9CE84FE2C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825264" y="6318000"/>
            <a:ext cx="1800200" cy="54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© 2021 Sova Assessments</a:t>
            </a:r>
            <a:endParaRPr lang="en-US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06B47700-EDC1-6D44-85F0-99211DD3AD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913840" y="6318000"/>
            <a:ext cx="900000" cy="54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E9CF92B-D8DD-4F4E-A7C7-5BAC28CB64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74DEF2B-2BEA-2940-916A-6114ADA2DD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36888" y="6318250"/>
            <a:ext cx="7452000" cy="539750"/>
          </a:xfrm>
        </p:spPr>
        <p:txBody>
          <a:bodyPr lIns="0" rIns="0" bIns="342000" anchor="b" anchorCtr="0">
            <a:noAutofit/>
          </a:bodyPr>
          <a:lstStyle>
            <a:lvl1pPr>
              <a:lnSpc>
                <a:spcPct val="100000"/>
              </a:lnSpc>
              <a:defRPr sz="800" baseline="0">
                <a:solidFill>
                  <a:schemeClr val="tx1"/>
                </a:solidFill>
              </a:defRPr>
            </a:lvl1pPr>
            <a:lvl2pPr>
              <a:defRPr sz="800" baseline="0">
                <a:solidFill>
                  <a:schemeClr val="tx2"/>
                </a:solidFill>
              </a:defRPr>
            </a:lvl2pPr>
            <a:lvl3pPr>
              <a:defRPr sz="800" baseline="0">
                <a:solidFill>
                  <a:schemeClr val="tx2"/>
                </a:solidFill>
              </a:defRPr>
            </a:lvl3pPr>
            <a:lvl4pPr>
              <a:defRPr sz="800" baseline="0">
                <a:solidFill>
                  <a:schemeClr val="tx2"/>
                </a:solidFill>
              </a:defRPr>
            </a:lvl4pPr>
            <a:lvl5pPr>
              <a:defRPr sz="8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* Click to edit footnote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44A25D38-AC3C-E043-BD0F-40F0D61E5753}"/>
              </a:ext>
            </a:extLst>
          </p:cNvPr>
          <p:cNvSpPr/>
          <p:nvPr userDrawn="1"/>
        </p:nvSpPr>
        <p:spPr>
          <a:xfrm>
            <a:off x="-24679" y="-21169"/>
            <a:ext cx="5966692" cy="6890458"/>
          </a:xfrm>
          <a:custGeom>
            <a:avLst/>
            <a:gdLst>
              <a:gd name="connsiteX0" fmla="*/ 0 w 4838520"/>
              <a:gd name="connsiteY0" fmla="*/ 0 h 6867880"/>
              <a:gd name="connsiteX1" fmla="*/ 4838520 w 4838520"/>
              <a:gd name="connsiteY1" fmla="*/ 0 h 6867880"/>
              <a:gd name="connsiteX2" fmla="*/ 4838520 w 4838520"/>
              <a:gd name="connsiteY2" fmla="*/ 6867880 h 6867880"/>
              <a:gd name="connsiteX3" fmla="*/ 0 w 4838520"/>
              <a:gd name="connsiteY3" fmla="*/ 6867880 h 6867880"/>
              <a:gd name="connsiteX4" fmla="*/ 0 w 4838520"/>
              <a:gd name="connsiteY4" fmla="*/ 0 h 6867880"/>
              <a:gd name="connsiteX0" fmla="*/ 0 w 5820653"/>
              <a:gd name="connsiteY0" fmla="*/ 0 h 6867880"/>
              <a:gd name="connsiteX1" fmla="*/ 5820653 w 5820653"/>
              <a:gd name="connsiteY1" fmla="*/ 22578 h 6867880"/>
              <a:gd name="connsiteX2" fmla="*/ 4838520 w 5820653"/>
              <a:gd name="connsiteY2" fmla="*/ 6867880 h 6867880"/>
              <a:gd name="connsiteX3" fmla="*/ 0 w 5820653"/>
              <a:gd name="connsiteY3" fmla="*/ 6867880 h 6867880"/>
              <a:gd name="connsiteX4" fmla="*/ 0 w 5820653"/>
              <a:gd name="connsiteY4" fmla="*/ 0 h 6867880"/>
              <a:gd name="connsiteX0" fmla="*/ 0 w 5820653"/>
              <a:gd name="connsiteY0" fmla="*/ 0 h 6867880"/>
              <a:gd name="connsiteX1" fmla="*/ 5820653 w 5820653"/>
              <a:gd name="connsiteY1" fmla="*/ 22578 h 6867880"/>
              <a:gd name="connsiteX2" fmla="*/ 3653186 w 5820653"/>
              <a:gd name="connsiteY2" fmla="*/ 6845302 h 6867880"/>
              <a:gd name="connsiteX3" fmla="*/ 0 w 5820653"/>
              <a:gd name="connsiteY3" fmla="*/ 6867880 h 6867880"/>
              <a:gd name="connsiteX4" fmla="*/ 0 w 5820653"/>
              <a:gd name="connsiteY4" fmla="*/ 0 h 6867880"/>
              <a:gd name="connsiteX0" fmla="*/ 0 w 5820653"/>
              <a:gd name="connsiteY0" fmla="*/ 0 h 6879169"/>
              <a:gd name="connsiteX1" fmla="*/ 5820653 w 5820653"/>
              <a:gd name="connsiteY1" fmla="*/ 22578 h 6879169"/>
              <a:gd name="connsiteX2" fmla="*/ 3743497 w 5820653"/>
              <a:gd name="connsiteY2" fmla="*/ 6879169 h 6879169"/>
              <a:gd name="connsiteX3" fmla="*/ 0 w 5820653"/>
              <a:gd name="connsiteY3" fmla="*/ 6867880 h 6879169"/>
              <a:gd name="connsiteX4" fmla="*/ 0 w 5820653"/>
              <a:gd name="connsiteY4" fmla="*/ 0 h 6879169"/>
              <a:gd name="connsiteX0" fmla="*/ 0 w 5820653"/>
              <a:gd name="connsiteY0" fmla="*/ 0 h 6879169"/>
              <a:gd name="connsiteX1" fmla="*/ 5820653 w 5820653"/>
              <a:gd name="connsiteY1" fmla="*/ 22578 h 6879169"/>
              <a:gd name="connsiteX2" fmla="*/ 3743497 w 5820653"/>
              <a:gd name="connsiteY2" fmla="*/ 6879169 h 6879169"/>
              <a:gd name="connsiteX3" fmla="*/ 0 w 5820653"/>
              <a:gd name="connsiteY3" fmla="*/ 6867880 h 6879169"/>
              <a:gd name="connsiteX4" fmla="*/ 0 w 5820653"/>
              <a:gd name="connsiteY4" fmla="*/ 0 h 6879169"/>
              <a:gd name="connsiteX0" fmla="*/ 0 w 5916855"/>
              <a:gd name="connsiteY0" fmla="*/ 0 h 6879169"/>
              <a:gd name="connsiteX1" fmla="*/ 5820653 w 5916855"/>
              <a:gd name="connsiteY1" fmla="*/ 22578 h 6879169"/>
              <a:gd name="connsiteX2" fmla="*/ 3743497 w 5916855"/>
              <a:gd name="connsiteY2" fmla="*/ 6879169 h 6879169"/>
              <a:gd name="connsiteX3" fmla="*/ 0 w 5916855"/>
              <a:gd name="connsiteY3" fmla="*/ 6867880 h 6879169"/>
              <a:gd name="connsiteX4" fmla="*/ 0 w 5916855"/>
              <a:gd name="connsiteY4" fmla="*/ 0 h 6879169"/>
              <a:gd name="connsiteX0" fmla="*/ 0 w 5916855"/>
              <a:gd name="connsiteY0" fmla="*/ 0 h 6879169"/>
              <a:gd name="connsiteX1" fmla="*/ 5820653 w 5916855"/>
              <a:gd name="connsiteY1" fmla="*/ 11289 h 6879169"/>
              <a:gd name="connsiteX2" fmla="*/ 3743497 w 5916855"/>
              <a:gd name="connsiteY2" fmla="*/ 6879169 h 6879169"/>
              <a:gd name="connsiteX3" fmla="*/ 0 w 5916855"/>
              <a:gd name="connsiteY3" fmla="*/ 6867880 h 6879169"/>
              <a:gd name="connsiteX4" fmla="*/ 0 w 5916855"/>
              <a:gd name="connsiteY4" fmla="*/ 0 h 6879169"/>
              <a:gd name="connsiteX0" fmla="*/ 0 w 5931332"/>
              <a:gd name="connsiteY0" fmla="*/ 0 h 6879169"/>
              <a:gd name="connsiteX1" fmla="*/ 5820653 w 5931332"/>
              <a:gd name="connsiteY1" fmla="*/ 11289 h 6879169"/>
              <a:gd name="connsiteX2" fmla="*/ 3788653 w 5931332"/>
              <a:gd name="connsiteY2" fmla="*/ 6879169 h 6879169"/>
              <a:gd name="connsiteX3" fmla="*/ 0 w 5931332"/>
              <a:gd name="connsiteY3" fmla="*/ 6867880 h 6879169"/>
              <a:gd name="connsiteX4" fmla="*/ 0 w 5931332"/>
              <a:gd name="connsiteY4" fmla="*/ 0 h 6879169"/>
              <a:gd name="connsiteX0" fmla="*/ 0 w 5934422"/>
              <a:gd name="connsiteY0" fmla="*/ 0 h 6879169"/>
              <a:gd name="connsiteX1" fmla="*/ 5820653 w 5934422"/>
              <a:gd name="connsiteY1" fmla="*/ 11289 h 6879169"/>
              <a:gd name="connsiteX2" fmla="*/ 3788653 w 5934422"/>
              <a:gd name="connsiteY2" fmla="*/ 6879169 h 6879169"/>
              <a:gd name="connsiteX3" fmla="*/ 0 w 5934422"/>
              <a:gd name="connsiteY3" fmla="*/ 6867880 h 6879169"/>
              <a:gd name="connsiteX4" fmla="*/ 0 w 5934422"/>
              <a:gd name="connsiteY4" fmla="*/ 0 h 6879169"/>
              <a:gd name="connsiteX0" fmla="*/ 0 w 5941984"/>
              <a:gd name="connsiteY0" fmla="*/ 11289 h 6890458"/>
              <a:gd name="connsiteX1" fmla="*/ 5831942 w 5941984"/>
              <a:gd name="connsiteY1" fmla="*/ 0 h 6890458"/>
              <a:gd name="connsiteX2" fmla="*/ 3788653 w 5941984"/>
              <a:gd name="connsiteY2" fmla="*/ 6890458 h 6890458"/>
              <a:gd name="connsiteX3" fmla="*/ 0 w 5941984"/>
              <a:gd name="connsiteY3" fmla="*/ 6879169 h 6890458"/>
              <a:gd name="connsiteX4" fmla="*/ 0 w 5941984"/>
              <a:gd name="connsiteY4" fmla="*/ 11289 h 6890458"/>
              <a:gd name="connsiteX0" fmla="*/ 0 w 5981537"/>
              <a:gd name="connsiteY0" fmla="*/ 11289 h 6890458"/>
              <a:gd name="connsiteX1" fmla="*/ 5831942 w 5981537"/>
              <a:gd name="connsiteY1" fmla="*/ 0 h 6890458"/>
              <a:gd name="connsiteX2" fmla="*/ 3788653 w 5981537"/>
              <a:gd name="connsiteY2" fmla="*/ 6890458 h 6890458"/>
              <a:gd name="connsiteX3" fmla="*/ 0 w 5981537"/>
              <a:gd name="connsiteY3" fmla="*/ 6879169 h 6890458"/>
              <a:gd name="connsiteX4" fmla="*/ 0 w 5981537"/>
              <a:gd name="connsiteY4" fmla="*/ 11289 h 6890458"/>
              <a:gd name="connsiteX0" fmla="*/ 0 w 5966692"/>
              <a:gd name="connsiteY0" fmla="*/ 11289 h 6890458"/>
              <a:gd name="connsiteX1" fmla="*/ 5831942 w 5966692"/>
              <a:gd name="connsiteY1" fmla="*/ 0 h 6890458"/>
              <a:gd name="connsiteX2" fmla="*/ 3788653 w 5966692"/>
              <a:gd name="connsiteY2" fmla="*/ 6890458 h 6890458"/>
              <a:gd name="connsiteX3" fmla="*/ 0 w 5966692"/>
              <a:gd name="connsiteY3" fmla="*/ 6879169 h 6890458"/>
              <a:gd name="connsiteX4" fmla="*/ 0 w 5966692"/>
              <a:gd name="connsiteY4" fmla="*/ 11289 h 6890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6692" h="6890458">
                <a:moveTo>
                  <a:pt x="0" y="11289"/>
                </a:moveTo>
                <a:lnTo>
                  <a:pt x="5831942" y="0"/>
                </a:lnTo>
                <a:cubicBezTo>
                  <a:pt x="5839468" y="95485"/>
                  <a:pt x="6738816" y="3193817"/>
                  <a:pt x="3788653" y="6890458"/>
                </a:cubicBezTo>
                <a:lnTo>
                  <a:pt x="0" y="6879169"/>
                </a:lnTo>
                <a:lnTo>
                  <a:pt x="0" y="11289"/>
                </a:lnTo>
                <a:close/>
              </a:path>
            </a:pathLst>
          </a:custGeom>
          <a:solidFill>
            <a:schemeClr val="accent1"/>
          </a:solidFill>
          <a:ln w="126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785E95-D139-4BFE-BBDE-FB88916481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9730" y="6264621"/>
            <a:ext cx="1042894" cy="26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0154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ull Image Overlay 1 (CUSTOMISA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13" name="image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4" y="-23325"/>
            <a:ext cx="8965706" cy="688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age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3" y="5921971"/>
            <a:ext cx="1944213" cy="486054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hape 15"/>
          <p:cNvSpPr>
            <a:spLocks noGrp="1"/>
          </p:cNvSpPr>
          <p:nvPr>
            <p:ph type="body" sz="quarter" idx="1"/>
          </p:nvPr>
        </p:nvSpPr>
        <p:spPr>
          <a:xfrm>
            <a:off x="0" y="692870"/>
            <a:ext cx="6096000" cy="12239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1pPr>
            <a:lvl2pPr marL="11430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2pPr>
            <a:lvl3pPr marL="16002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3pPr>
            <a:lvl4pPr marL="19431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4pPr>
            <a:lvl5pPr marL="24003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5679111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Full Image Overlay 1 (CUSTOMISA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5.jpeg" descr="A picture containing person, person, indoor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059"/>
            <a:ext cx="12181386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image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4" y="4058"/>
            <a:ext cx="8965706" cy="688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image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3" y="5921971"/>
            <a:ext cx="1944213" cy="486054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Shape 33"/>
          <p:cNvSpPr>
            <a:spLocks noGrp="1"/>
          </p:cNvSpPr>
          <p:nvPr>
            <p:ph type="body" sz="quarter" idx="1"/>
          </p:nvPr>
        </p:nvSpPr>
        <p:spPr>
          <a:xfrm>
            <a:off x="0" y="692870"/>
            <a:ext cx="6096000" cy="12239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1pPr>
            <a:lvl2pPr marL="11430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2pPr>
            <a:lvl3pPr marL="16002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3pPr>
            <a:lvl4pPr marL="19431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4pPr>
            <a:lvl5pPr marL="24003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8430865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Rounded Shap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7FF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5"/>
                </a:solidFill>
              </a:defRPr>
            </a:pPr>
            <a:endParaRPr/>
          </a:p>
        </p:txBody>
      </p:sp>
      <p:pic>
        <p:nvPicPr>
          <p:cNvPr id="53" name="image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3" y="5921971"/>
            <a:ext cx="1944213" cy="486054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Shape 54"/>
          <p:cNvSpPr>
            <a:spLocks noGrp="1"/>
          </p:cNvSpPr>
          <p:nvPr>
            <p:ph type="body" sz="quarter" idx="1"/>
          </p:nvPr>
        </p:nvSpPr>
        <p:spPr>
          <a:xfrm>
            <a:off x="0" y="692870"/>
            <a:ext cx="6096000" cy="12239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1pPr>
            <a:lvl2pPr marL="11430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2pPr>
            <a:lvl3pPr marL="16002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3pPr>
            <a:lvl4pPr marL="19431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4pPr>
            <a:lvl5pPr marL="24003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55" name="image7.png" descr="Shape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9867" y="0"/>
            <a:ext cx="10208105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Shape 5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9024973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Rounded Shap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5"/>
                </a:solidFill>
              </a:defRPr>
            </a:pPr>
            <a:endParaRPr/>
          </a:p>
        </p:txBody>
      </p:sp>
      <p:pic>
        <p:nvPicPr>
          <p:cNvPr id="64" name="image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3" y="5921971"/>
            <a:ext cx="1944213" cy="486054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Shape 65"/>
          <p:cNvSpPr>
            <a:spLocks noGrp="1"/>
          </p:cNvSpPr>
          <p:nvPr>
            <p:ph type="body" sz="quarter" idx="1"/>
          </p:nvPr>
        </p:nvSpPr>
        <p:spPr>
          <a:xfrm>
            <a:off x="0" y="692870"/>
            <a:ext cx="6096000" cy="12239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1pPr>
            <a:lvl2pPr marL="11430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2pPr>
            <a:lvl3pPr marL="16002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3pPr>
            <a:lvl4pPr marL="19431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4pPr>
            <a:lvl5pPr marL="24003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66" name="image7.png" descr="Shape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9867" y="0"/>
            <a:ext cx="10208105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Shape 6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0436799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Rounded Shap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856F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0000"/>
                </a:solidFill>
              </a:defRPr>
            </a:pPr>
            <a:endParaRPr/>
          </a:p>
        </p:txBody>
      </p:sp>
      <p:pic>
        <p:nvPicPr>
          <p:cNvPr id="75" name="image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3" y="5921971"/>
            <a:ext cx="1944213" cy="486054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Shape 76"/>
          <p:cNvSpPr>
            <a:spLocks noGrp="1"/>
          </p:cNvSpPr>
          <p:nvPr>
            <p:ph type="body" sz="quarter" idx="1"/>
          </p:nvPr>
        </p:nvSpPr>
        <p:spPr>
          <a:xfrm>
            <a:off x="0" y="692870"/>
            <a:ext cx="6096000" cy="12239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1pPr>
            <a:lvl2pPr marL="11430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2pPr>
            <a:lvl3pPr marL="16002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3pPr>
            <a:lvl4pPr marL="19431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4pPr>
            <a:lvl5pPr marL="24003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77" name="image8.png" descr="Shape&#10;&#10;Description automatically generated with medium confidenc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6218" y="0"/>
            <a:ext cx="10208105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Shape 7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1900009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Rounded Shape with Person 1  (CUSTOMISA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7FF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5"/>
                </a:solidFill>
              </a:defRPr>
            </a:pPr>
            <a:endParaRPr/>
          </a:p>
        </p:txBody>
      </p:sp>
      <p:pic>
        <p:nvPicPr>
          <p:cNvPr id="86" name="image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3" y="5921971"/>
            <a:ext cx="1944213" cy="486054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Shape 87"/>
          <p:cNvSpPr>
            <a:spLocks noGrp="1"/>
          </p:cNvSpPr>
          <p:nvPr>
            <p:ph type="body" sz="quarter" idx="1"/>
          </p:nvPr>
        </p:nvSpPr>
        <p:spPr>
          <a:xfrm>
            <a:off x="0" y="692870"/>
            <a:ext cx="6096000" cy="12239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1pPr>
            <a:lvl2pPr marL="11430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2pPr>
            <a:lvl3pPr marL="16002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3pPr>
            <a:lvl4pPr marL="19431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4pPr>
            <a:lvl5pPr marL="24003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88" name="image7.png" descr="Shape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9867" y="0"/>
            <a:ext cx="10208105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Shape 89"/>
          <p:cNvSpPr>
            <a:spLocks noGrp="1"/>
          </p:cNvSpPr>
          <p:nvPr>
            <p:ph type="pic" idx="13"/>
          </p:nvPr>
        </p:nvSpPr>
        <p:spPr>
          <a:xfrm>
            <a:off x="5028012" y="667836"/>
            <a:ext cx="7026975" cy="71010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0" name="Shape 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104673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unded Shap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493032-DC4E-4746-9242-6C2F16F0290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1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996ED49-6761-5C4B-BA7A-E4A3936128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92870"/>
            <a:ext cx="6096000" cy="1223962"/>
          </a:xfrm>
        </p:spPr>
        <p:txBody>
          <a:bodyPr lIns="720000" tIns="0" rIns="0" bIns="0">
            <a:noAutofit/>
          </a:bodyPr>
          <a:lstStyle>
            <a:lvl1pPr algn="l">
              <a:lnSpc>
                <a:spcPct val="100000"/>
              </a:lnSpc>
              <a:defRPr sz="4800" b="0" i="0" baseline="0">
                <a:solidFill>
                  <a:schemeClr val="bg1"/>
                </a:solidFill>
                <a:latin typeface="Burgess" panose="02000503080000020003" pitchFamily="2" charset="77"/>
              </a:defRPr>
            </a:lvl1pPr>
            <a:lvl2pPr>
              <a:defRPr sz="2400" b="1" i="0" baseline="0">
                <a:solidFill>
                  <a:schemeClr val="bg1"/>
                </a:solidFill>
                <a:latin typeface="+mj-lt"/>
              </a:defRPr>
            </a:lvl2pPr>
            <a:lvl3pPr>
              <a:defRPr sz="2400" b="1" i="0" baseline="0">
                <a:solidFill>
                  <a:schemeClr val="bg1"/>
                </a:solidFill>
                <a:latin typeface="+mj-lt"/>
              </a:defRPr>
            </a:lvl3pPr>
            <a:lvl4pPr>
              <a:defRPr sz="2400" b="1" i="0" baseline="0">
                <a:solidFill>
                  <a:schemeClr val="bg1"/>
                </a:solidFill>
                <a:latin typeface="+mj-lt"/>
              </a:defRPr>
            </a:lvl4pPr>
            <a:lvl5pPr>
              <a:defRPr sz="2400" b="1" i="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Master text styles</a:t>
            </a:r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545A8C1F-AB96-DB42-A868-6F811BA86C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9868" y="0"/>
            <a:ext cx="10208103" cy="6858000"/>
          </a:xfrm>
          <a:prstGeom prst="rect">
            <a:avLst/>
          </a:prstGeom>
        </p:spPr>
      </p:pic>
      <p:pic>
        <p:nvPicPr>
          <p:cNvPr id="7" name="Picture 6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3BADF9FC-90A1-5E47-8FD0-2E354300AB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8" y="5921972"/>
            <a:ext cx="1944208" cy="48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769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Rounded Shape with Pers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7FF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5"/>
                </a:solidFill>
              </a:defRPr>
            </a:pPr>
            <a:endParaRPr/>
          </a:p>
        </p:txBody>
      </p:sp>
      <p:pic>
        <p:nvPicPr>
          <p:cNvPr id="98" name="image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3" y="5921971"/>
            <a:ext cx="1944213" cy="486054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xfrm>
            <a:off x="0" y="692870"/>
            <a:ext cx="6096000" cy="12239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1pPr>
            <a:lvl2pPr marL="11430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2pPr>
            <a:lvl3pPr marL="16002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3pPr>
            <a:lvl4pPr marL="19431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4pPr>
            <a:lvl5pPr marL="24003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00" name="image7.png" descr="Shape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9867" y="0"/>
            <a:ext cx="10208105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Shape 101"/>
          <p:cNvSpPr>
            <a:spLocks noGrp="1"/>
          </p:cNvSpPr>
          <p:nvPr>
            <p:ph type="pic" idx="13"/>
          </p:nvPr>
        </p:nvSpPr>
        <p:spPr>
          <a:xfrm>
            <a:off x="5309015" y="836875"/>
            <a:ext cx="7020001" cy="71010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2" name="Shape 10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2970759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Rounded Shape with Pers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7FF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5"/>
                </a:solidFill>
              </a:defRPr>
            </a:pPr>
            <a:endParaRPr/>
          </a:p>
        </p:txBody>
      </p:sp>
      <p:pic>
        <p:nvPicPr>
          <p:cNvPr id="110" name="image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3" y="5921971"/>
            <a:ext cx="1944213" cy="486054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Shape 111"/>
          <p:cNvSpPr>
            <a:spLocks noGrp="1"/>
          </p:cNvSpPr>
          <p:nvPr>
            <p:ph type="body" sz="quarter" idx="1"/>
          </p:nvPr>
        </p:nvSpPr>
        <p:spPr>
          <a:xfrm>
            <a:off x="0" y="692870"/>
            <a:ext cx="6096000" cy="12239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1pPr>
            <a:lvl2pPr marL="11430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2pPr>
            <a:lvl3pPr marL="16002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3pPr>
            <a:lvl4pPr marL="19431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4pPr>
            <a:lvl5pPr marL="24003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12" name="image7.png" descr="Shape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9867" y="0"/>
            <a:ext cx="10208105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image1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673" y="833610"/>
            <a:ext cx="9599711" cy="6411816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5013120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Rounded Shape with Pers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7FF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5"/>
                </a:solidFill>
              </a:defRPr>
            </a:pPr>
            <a:endParaRPr/>
          </a:p>
        </p:txBody>
      </p:sp>
      <p:pic>
        <p:nvPicPr>
          <p:cNvPr id="122" name="image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3" y="5921971"/>
            <a:ext cx="1944213" cy="486054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Shape 123"/>
          <p:cNvSpPr>
            <a:spLocks noGrp="1"/>
          </p:cNvSpPr>
          <p:nvPr>
            <p:ph type="body" sz="quarter" idx="1"/>
          </p:nvPr>
        </p:nvSpPr>
        <p:spPr>
          <a:xfrm>
            <a:off x="0" y="692870"/>
            <a:ext cx="6096000" cy="12239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1pPr>
            <a:lvl2pPr marL="11430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2pPr>
            <a:lvl3pPr marL="16002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3pPr>
            <a:lvl4pPr marL="19431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4pPr>
            <a:lvl5pPr marL="24003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24" name="image7.png" descr="Shape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9867" y="0"/>
            <a:ext cx="10208105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image12.png" descr="A picture containing text, indoor, screen, electronics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5681" y="1700808"/>
            <a:ext cx="9289033" cy="5472608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hape 1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9445651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Rounded Shape with Person 4 (CUSTOMISA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5"/>
                </a:solidFill>
              </a:defRPr>
            </a:pPr>
            <a:endParaRPr/>
          </a:p>
        </p:txBody>
      </p:sp>
      <p:pic>
        <p:nvPicPr>
          <p:cNvPr id="134" name="image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3" y="5921971"/>
            <a:ext cx="1944213" cy="486054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xfrm>
            <a:off x="0" y="692870"/>
            <a:ext cx="6096000" cy="12239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1pPr>
            <a:lvl2pPr marL="11430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2pPr>
            <a:lvl3pPr marL="16002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3pPr>
            <a:lvl4pPr marL="19431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4pPr>
            <a:lvl5pPr marL="24003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36" name="image7.png" descr="Shape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9867" y="0"/>
            <a:ext cx="10208105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Shape 137"/>
          <p:cNvSpPr>
            <a:spLocks noGrp="1"/>
          </p:cNvSpPr>
          <p:nvPr>
            <p:ph type="pic" idx="13"/>
          </p:nvPr>
        </p:nvSpPr>
        <p:spPr>
          <a:xfrm>
            <a:off x="5922452" y="836875"/>
            <a:ext cx="6406562" cy="648055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8" name="Shape 1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213583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Rounded Shape with Person 4 (CUSTOMISA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5"/>
                </a:solidFill>
              </a:defRPr>
            </a:pPr>
            <a:endParaRPr/>
          </a:p>
        </p:txBody>
      </p:sp>
      <p:pic>
        <p:nvPicPr>
          <p:cNvPr id="146" name="image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3" y="5921971"/>
            <a:ext cx="1944213" cy="486054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hape 147"/>
          <p:cNvSpPr>
            <a:spLocks noGrp="1"/>
          </p:cNvSpPr>
          <p:nvPr>
            <p:ph type="body" sz="quarter" idx="1"/>
          </p:nvPr>
        </p:nvSpPr>
        <p:spPr>
          <a:xfrm>
            <a:off x="0" y="692870"/>
            <a:ext cx="6096000" cy="12239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1pPr>
            <a:lvl2pPr marL="11430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2pPr>
            <a:lvl3pPr marL="16002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3pPr>
            <a:lvl4pPr marL="19431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4pPr>
            <a:lvl5pPr marL="24003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48" name="image7.png" descr="Shape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9867" y="0"/>
            <a:ext cx="10208105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Shape 149"/>
          <p:cNvSpPr>
            <a:spLocks noGrp="1"/>
          </p:cNvSpPr>
          <p:nvPr>
            <p:ph type="pic" idx="13"/>
          </p:nvPr>
        </p:nvSpPr>
        <p:spPr>
          <a:xfrm>
            <a:off x="5922452" y="836875"/>
            <a:ext cx="6406562" cy="62280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0" name="Shape 1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9296788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Rounded Shape with Person 4 (CUSTOMISA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5"/>
                </a:solidFill>
              </a:defRPr>
            </a:pPr>
            <a:endParaRPr/>
          </a:p>
        </p:txBody>
      </p:sp>
      <p:pic>
        <p:nvPicPr>
          <p:cNvPr id="158" name="image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3" y="5921971"/>
            <a:ext cx="1944213" cy="486054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Shape 159"/>
          <p:cNvSpPr>
            <a:spLocks noGrp="1"/>
          </p:cNvSpPr>
          <p:nvPr>
            <p:ph type="body" sz="quarter" idx="1"/>
          </p:nvPr>
        </p:nvSpPr>
        <p:spPr>
          <a:xfrm>
            <a:off x="0" y="692870"/>
            <a:ext cx="6096000" cy="12239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1pPr>
            <a:lvl2pPr marL="11430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2pPr>
            <a:lvl3pPr marL="16002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3pPr>
            <a:lvl4pPr marL="19431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4pPr>
            <a:lvl5pPr marL="24003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60" name="image7.png" descr="Shape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9867" y="0"/>
            <a:ext cx="10208105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image1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673" y="833610"/>
            <a:ext cx="9599711" cy="6411816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Shape 1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5729787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Rounded Shape with Person 4 (CUSTOMISA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5"/>
                </a:solidFill>
              </a:defRPr>
            </a:pPr>
            <a:endParaRPr/>
          </a:p>
        </p:txBody>
      </p:sp>
      <p:pic>
        <p:nvPicPr>
          <p:cNvPr id="170" name="image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3" y="5921971"/>
            <a:ext cx="1944213" cy="486054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Shape 171"/>
          <p:cNvSpPr>
            <a:spLocks noGrp="1"/>
          </p:cNvSpPr>
          <p:nvPr>
            <p:ph type="body" sz="quarter" idx="1"/>
          </p:nvPr>
        </p:nvSpPr>
        <p:spPr>
          <a:xfrm>
            <a:off x="0" y="692870"/>
            <a:ext cx="6096000" cy="12239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1pPr>
            <a:lvl2pPr marL="11430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2pPr>
            <a:lvl3pPr marL="16002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3pPr>
            <a:lvl4pPr marL="19431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4pPr>
            <a:lvl5pPr marL="24003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72" name="image7.png" descr="Shape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9867" y="0"/>
            <a:ext cx="10208105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image12.png" descr="A picture containing text, indoor, screen, electronics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5681" y="1700808"/>
            <a:ext cx="9289033" cy="5472608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Shape 17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0871982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Rounded Shap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856F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5"/>
                </a:solidFill>
              </a:defRPr>
            </a:pPr>
            <a:endParaRPr/>
          </a:p>
        </p:txBody>
      </p:sp>
      <p:pic>
        <p:nvPicPr>
          <p:cNvPr id="182" name="image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3" y="5921971"/>
            <a:ext cx="1944213" cy="486054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Shape 183"/>
          <p:cNvSpPr>
            <a:spLocks noGrp="1"/>
          </p:cNvSpPr>
          <p:nvPr>
            <p:ph type="body" sz="quarter" idx="1"/>
          </p:nvPr>
        </p:nvSpPr>
        <p:spPr>
          <a:xfrm>
            <a:off x="0" y="692870"/>
            <a:ext cx="6096000" cy="12239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1pPr>
            <a:lvl2pPr marL="11430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2pPr>
            <a:lvl3pPr marL="16002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3pPr>
            <a:lvl4pPr marL="19431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4pPr>
            <a:lvl5pPr marL="24003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84" name="image8.png" descr="Shape&#10;&#10;Description automatically generated with medium confidenc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6218" y="0"/>
            <a:ext cx="10208105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Shape 185"/>
          <p:cNvSpPr>
            <a:spLocks noGrp="1"/>
          </p:cNvSpPr>
          <p:nvPr>
            <p:ph type="pic" idx="13"/>
          </p:nvPr>
        </p:nvSpPr>
        <p:spPr>
          <a:xfrm>
            <a:off x="6431705" y="711552"/>
            <a:ext cx="5605696" cy="718194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86" name="Shape 1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6282314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Rounded Shap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856F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5"/>
                </a:solidFill>
              </a:defRPr>
            </a:pPr>
            <a:endParaRPr/>
          </a:p>
        </p:txBody>
      </p:sp>
      <p:pic>
        <p:nvPicPr>
          <p:cNvPr id="194" name="image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3" y="5921971"/>
            <a:ext cx="1944213" cy="486054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Shape 195"/>
          <p:cNvSpPr>
            <a:spLocks noGrp="1"/>
          </p:cNvSpPr>
          <p:nvPr>
            <p:ph type="body" sz="quarter" idx="1"/>
          </p:nvPr>
        </p:nvSpPr>
        <p:spPr>
          <a:xfrm>
            <a:off x="0" y="692870"/>
            <a:ext cx="6096000" cy="12239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1pPr>
            <a:lvl2pPr marL="11430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2pPr>
            <a:lvl3pPr marL="16002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3pPr>
            <a:lvl4pPr marL="19431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4pPr>
            <a:lvl5pPr marL="24003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96" name="image8.png" descr="Shape&#10;&#10;Description automatically generated with medium confidenc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6218" y="0"/>
            <a:ext cx="10208105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Shape 197"/>
          <p:cNvSpPr>
            <a:spLocks noGrp="1"/>
          </p:cNvSpPr>
          <p:nvPr>
            <p:ph type="pic" idx="13"/>
          </p:nvPr>
        </p:nvSpPr>
        <p:spPr>
          <a:xfrm>
            <a:off x="5447927" y="681737"/>
            <a:ext cx="7414384" cy="72077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98" name="Shape 19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0638921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Rounded Shap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856F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5"/>
                </a:solidFill>
              </a:defRPr>
            </a:pPr>
            <a:endParaRPr/>
          </a:p>
        </p:txBody>
      </p:sp>
      <p:pic>
        <p:nvPicPr>
          <p:cNvPr id="206" name="image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3" y="5921971"/>
            <a:ext cx="1944213" cy="486054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Shape 207"/>
          <p:cNvSpPr>
            <a:spLocks noGrp="1"/>
          </p:cNvSpPr>
          <p:nvPr>
            <p:ph type="body" sz="quarter" idx="1"/>
          </p:nvPr>
        </p:nvSpPr>
        <p:spPr>
          <a:xfrm>
            <a:off x="0" y="692870"/>
            <a:ext cx="6096000" cy="12239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1pPr>
            <a:lvl2pPr marL="11430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2pPr>
            <a:lvl3pPr marL="16002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3pPr>
            <a:lvl4pPr marL="19431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4pPr>
            <a:lvl5pPr marL="24003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08" name="image8.png" descr="Shape&#10;&#10;Description automatically generated with medium confidenc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6218" y="0"/>
            <a:ext cx="10208105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image1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673" y="833610"/>
            <a:ext cx="9599711" cy="6411816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Shape 2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537771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unded Shape with Person 1  (CUSTOMISAB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493032-DC4E-4746-9242-6C2F16F0290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7F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996ED49-6761-5C4B-BA7A-E4A3936128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92870"/>
            <a:ext cx="6096000" cy="1223962"/>
          </a:xfrm>
        </p:spPr>
        <p:txBody>
          <a:bodyPr lIns="720000" tIns="0" rIns="0" bIns="0">
            <a:noAutofit/>
          </a:bodyPr>
          <a:lstStyle>
            <a:lvl1pPr algn="l">
              <a:lnSpc>
                <a:spcPct val="100000"/>
              </a:lnSpc>
              <a:defRPr sz="4800" b="0" i="0" baseline="0">
                <a:solidFill>
                  <a:schemeClr val="bg1"/>
                </a:solidFill>
                <a:latin typeface="Burgess" panose="02000503080000020003" pitchFamily="2" charset="77"/>
              </a:defRPr>
            </a:lvl1pPr>
            <a:lvl2pPr>
              <a:defRPr sz="2400" b="1" i="0" baseline="0">
                <a:solidFill>
                  <a:schemeClr val="bg1"/>
                </a:solidFill>
                <a:latin typeface="+mj-lt"/>
              </a:defRPr>
            </a:lvl2pPr>
            <a:lvl3pPr>
              <a:defRPr sz="2400" b="1" i="0" baseline="0">
                <a:solidFill>
                  <a:schemeClr val="bg1"/>
                </a:solidFill>
                <a:latin typeface="+mj-lt"/>
              </a:defRPr>
            </a:lvl3pPr>
            <a:lvl4pPr>
              <a:defRPr sz="2400" b="1" i="0" baseline="0">
                <a:solidFill>
                  <a:schemeClr val="bg1"/>
                </a:solidFill>
                <a:latin typeface="+mj-lt"/>
              </a:defRPr>
            </a:lvl4pPr>
            <a:lvl5pPr>
              <a:defRPr sz="2400" b="1" i="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Master text styles</a:t>
            </a:r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545A8C1F-AB96-DB42-A868-6F811BA86C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9868" y="0"/>
            <a:ext cx="10208103" cy="6858000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F4DB9D0-1A41-6F46-AA49-671F06A483A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028012" y="667837"/>
            <a:ext cx="7026974" cy="710108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algn="l">
              <a:defRPr>
                <a:solidFill>
                  <a:srgbClr val="0E107A">
                    <a:alpha val="27000"/>
                  </a:srgbClr>
                </a:solidFill>
                <a:effectLst>
                  <a:reflection stA="0" endPos="65000" dist="50800" dir="5400000" sy="-100000" algn="bl" rotWithShape="0"/>
                </a:effectLst>
              </a:defRPr>
            </a:lvl1pPr>
          </a:lstStyle>
          <a:p>
            <a:r>
              <a:rPr lang="en-GB"/>
              <a:t>Click icon to add transparent PNG</a:t>
            </a:r>
            <a:endParaRPr lang="en-US"/>
          </a:p>
        </p:txBody>
      </p:sp>
      <p:pic>
        <p:nvPicPr>
          <p:cNvPr id="10" name="Picture 9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777A13A9-705D-E748-BE6D-F36829882EE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8" y="5921972"/>
            <a:ext cx="1944208" cy="48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1497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Rounded Shap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856F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5"/>
                </a:solidFill>
              </a:defRPr>
            </a:pPr>
            <a:endParaRPr/>
          </a:p>
        </p:txBody>
      </p:sp>
      <p:pic>
        <p:nvPicPr>
          <p:cNvPr id="218" name="image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3" y="5921971"/>
            <a:ext cx="1944213" cy="486054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Shape 219"/>
          <p:cNvSpPr>
            <a:spLocks noGrp="1"/>
          </p:cNvSpPr>
          <p:nvPr>
            <p:ph type="body" sz="quarter" idx="1"/>
          </p:nvPr>
        </p:nvSpPr>
        <p:spPr>
          <a:xfrm>
            <a:off x="0" y="692870"/>
            <a:ext cx="6096000" cy="12239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1pPr>
            <a:lvl2pPr marL="11430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2pPr>
            <a:lvl3pPr marL="16002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3pPr>
            <a:lvl4pPr marL="19431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4pPr>
            <a:lvl5pPr marL="24003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20" name="image8.png" descr="Shape&#10;&#10;Description automatically generated with medium confidenc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6218" y="0"/>
            <a:ext cx="10208105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image12.png" descr="A picture containing text, indoor, screen, electronics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5681" y="1700808"/>
            <a:ext cx="9289033" cy="5472608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Shape 2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875817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ull image overlay -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0" name="Shape 2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2761113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Full image overlay -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8" name="Shape 2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7476825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Full image overlay -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46" name="Shape 2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846431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Rounded Shape with Person 1  (CUSTOMISA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7FFB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5"/>
                </a:solidFill>
              </a:defRPr>
            </a:pPr>
            <a:endParaRPr/>
          </a:p>
        </p:txBody>
      </p:sp>
      <p:pic>
        <p:nvPicPr>
          <p:cNvPr id="254" name="image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6399" y="5921971"/>
            <a:ext cx="1944213" cy="486054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Shape 255"/>
          <p:cNvSpPr/>
          <p:nvPr/>
        </p:nvSpPr>
        <p:spPr>
          <a:xfrm>
            <a:off x="551388" y="476672"/>
            <a:ext cx="8208909" cy="5924128"/>
          </a:xfrm>
          <a:prstGeom prst="roundRect">
            <a:avLst>
              <a:gd name="adj" fmla="val 16667"/>
            </a:avLst>
          </a:prstGeom>
          <a:solidFill>
            <a:srgbClr val="E856F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5"/>
                </a:solidFill>
              </a:defRPr>
            </a:pPr>
            <a:endParaRPr/>
          </a:p>
        </p:txBody>
      </p:sp>
      <p:sp>
        <p:nvSpPr>
          <p:cNvPr id="256" name="Shape 256"/>
          <p:cNvSpPr>
            <a:spLocks noGrp="1"/>
          </p:cNvSpPr>
          <p:nvPr>
            <p:ph type="body" sz="half" idx="1"/>
          </p:nvPr>
        </p:nvSpPr>
        <p:spPr>
          <a:xfrm>
            <a:off x="911424" y="1864602"/>
            <a:ext cx="7344817" cy="314857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0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1pPr>
            <a:lvl2pPr marL="885825" indent="-428625">
              <a:lnSpc>
                <a:spcPct val="100000"/>
              </a:lnSpc>
              <a:defRPr sz="30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2pPr>
            <a:lvl3pPr marL="1343025" indent="-428625">
              <a:lnSpc>
                <a:spcPct val="100000"/>
              </a:lnSpc>
              <a:defRPr sz="30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3pPr>
            <a:lvl4pPr marL="1728787" indent="-357187">
              <a:lnSpc>
                <a:spcPct val="100000"/>
              </a:lnSpc>
              <a:defRPr sz="30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4pPr>
            <a:lvl5pPr marL="2185987" indent="-357187">
              <a:lnSpc>
                <a:spcPct val="100000"/>
              </a:lnSpc>
              <a:defRPr sz="30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7" name="Shape 257"/>
          <p:cNvSpPr>
            <a:spLocks noGrp="1"/>
          </p:cNvSpPr>
          <p:nvPr>
            <p:ph type="body" sz="quarter" idx="13"/>
          </p:nvPr>
        </p:nvSpPr>
        <p:spPr>
          <a:xfrm>
            <a:off x="900548" y="5329685"/>
            <a:ext cx="6096001" cy="251536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1800"/>
              </a:lnSpc>
              <a:defRPr sz="1200" spc="0">
                <a:solidFill>
                  <a:schemeClr val="accent5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pPr>
            <a:endParaRPr/>
          </a:p>
        </p:txBody>
      </p:sp>
      <p:sp>
        <p:nvSpPr>
          <p:cNvPr id="258" name="Shape 258"/>
          <p:cNvSpPr>
            <a:spLocks noGrp="1"/>
          </p:cNvSpPr>
          <p:nvPr>
            <p:ph type="body" sz="quarter" idx="14"/>
          </p:nvPr>
        </p:nvSpPr>
        <p:spPr>
          <a:xfrm>
            <a:off x="900548" y="5581220"/>
            <a:ext cx="6096001" cy="251536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1800"/>
              </a:lnSpc>
              <a:defRPr sz="1200" spc="0">
                <a:solidFill>
                  <a:schemeClr val="accent5"/>
                </a:solidFill>
              </a:defRPr>
            </a:pPr>
            <a:endParaRPr/>
          </a:p>
        </p:txBody>
      </p:sp>
      <p:pic>
        <p:nvPicPr>
          <p:cNvPr id="259" name="image1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1503" y="960658"/>
            <a:ext cx="720081" cy="587436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Shape 26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3078181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Rounded Shape with Person 1  (CUSTOMISA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7FFB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5"/>
                </a:solidFill>
              </a:defRPr>
            </a:pPr>
            <a:endParaRPr/>
          </a:p>
        </p:txBody>
      </p:sp>
      <p:pic>
        <p:nvPicPr>
          <p:cNvPr id="268" name="image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6399" y="5921971"/>
            <a:ext cx="1944213" cy="486054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Shape 269"/>
          <p:cNvSpPr/>
          <p:nvPr/>
        </p:nvSpPr>
        <p:spPr>
          <a:xfrm>
            <a:off x="551388" y="476672"/>
            <a:ext cx="8208909" cy="592412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5"/>
                </a:solidFill>
              </a:defRPr>
            </a:pPr>
            <a:endParaRPr/>
          </a:p>
        </p:txBody>
      </p:sp>
      <p:sp>
        <p:nvSpPr>
          <p:cNvPr id="270" name="Shape 270"/>
          <p:cNvSpPr>
            <a:spLocks noGrp="1"/>
          </p:cNvSpPr>
          <p:nvPr>
            <p:ph type="body" sz="half" idx="1"/>
          </p:nvPr>
        </p:nvSpPr>
        <p:spPr>
          <a:xfrm>
            <a:off x="911424" y="1864602"/>
            <a:ext cx="7344817" cy="314857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0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1pPr>
            <a:lvl2pPr marL="885825" indent="-428625">
              <a:lnSpc>
                <a:spcPct val="100000"/>
              </a:lnSpc>
              <a:defRPr sz="30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2pPr>
            <a:lvl3pPr marL="1343025" indent="-428625">
              <a:lnSpc>
                <a:spcPct val="100000"/>
              </a:lnSpc>
              <a:defRPr sz="30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3pPr>
            <a:lvl4pPr marL="1728787" indent="-357187">
              <a:lnSpc>
                <a:spcPct val="100000"/>
              </a:lnSpc>
              <a:defRPr sz="30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4pPr>
            <a:lvl5pPr marL="2185987" indent="-357187">
              <a:lnSpc>
                <a:spcPct val="100000"/>
              </a:lnSpc>
              <a:defRPr sz="30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1" name="Shape 271"/>
          <p:cNvSpPr>
            <a:spLocks noGrp="1"/>
          </p:cNvSpPr>
          <p:nvPr>
            <p:ph type="body" sz="quarter" idx="13"/>
          </p:nvPr>
        </p:nvSpPr>
        <p:spPr>
          <a:xfrm>
            <a:off x="900548" y="5329685"/>
            <a:ext cx="6096001" cy="251536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1800"/>
              </a:lnSpc>
              <a:defRPr sz="1200" spc="0">
                <a:solidFill>
                  <a:schemeClr val="accent5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pPr>
            <a:endParaRPr/>
          </a:p>
        </p:txBody>
      </p:sp>
      <p:sp>
        <p:nvSpPr>
          <p:cNvPr id="272" name="Shape 272"/>
          <p:cNvSpPr>
            <a:spLocks noGrp="1"/>
          </p:cNvSpPr>
          <p:nvPr>
            <p:ph type="body" sz="quarter" idx="14"/>
          </p:nvPr>
        </p:nvSpPr>
        <p:spPr>
          <a:xfrm>
            <a:off x="900548" y="5581220"/>
            <a:ext cx="6096001" cy="251536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1800"/>
              </a:lnSpc>
              <a:defRPr sz="1200" spc="0">
                <a:solidFill>
                  <a:schemeClr val="accent5"/>
                </a:solidFill>
              </a:defRPr>
            </a:pPr>
            <a:endParaRPr/>
          </a:p>
        </p:txBody>
      </p:sp>
      <p:pic>
        <p:nvPicPr>
          <p:cNvPr id="273" name="image18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1503" y="960658"/>
            <a:ext cx="720081" cy="587436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Shape 27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6296874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Rounded Shape with Person 1  (CUSTOMISA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5"/>
                </a:solidFill>
              </a:defRPr>
            </a:pPr>
            <a:endParaRPr/>
          </a:p>
        </p:txBody>
      </p:sp>
      <p:pic>
        <p:nvPicPr>
          <p:cNvPr id="282" name="image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6399" y="5921971"/>
            <a:ext cx="1944213" cy="486054"/>
          </a:xfrm>
          <a:prstGeom prst="rect">
            <a:avLst/>
          </a:prstGeom>
          <a:ln w="12700">
            <a:miter lim="400000"/>
          </a:ln>
        </p:spPr>
      </p:pic>
      <p:sp>
        <p:nvSpPr>
          <p:cNvPr id="283" name="Shape 283"/>
          <p:cNvSpPr/>
          <p:nvPr/>
        </p:nvSpPr>
        <p:spPr>
          <a:xfrm>
            <a:off x="551388" y="476672"/>
            <a:ext cx="8208909" cy="5924128"/>
          </a:xfrm>
          <a:prstGeom prst="roundRect">
            <a:avLst>
              <a:gd name="adj" fmla="val 16667"/>
            </a:avLst>
          </a:prstGeom>
          <a:solidFill>
            <a:srgbClr val="447FF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5"/>
                </a:solidFill>
              </a:defRPr>
            </a:pPr>
            <a:endParaRPr/>
          </a:p>
        </p:txBody>
      </p:sp>
      <p:sp>
        <p:nvSpPr>
          <p:cNvPr id="284" name="Shape 284"/>
          <p:cNvSpPr>
            <a:spLocks noGrp="1"/>
          </p:cNvSpPr>
          <p:nvPr>
            <p:ph type="body" sz="half" idx="1"/>
          </p:nvPr>
        </p:nvSpPr>
        <p:spPr>
          <a:xfrm>
            <a:off x="911424" y="1864602"/>
            <a:ext cx="7344817" cy="314857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0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1pPr>
            <a:lvl2pPr marL="885825" indent="-428625">
              <a:lnSpc>
                <a:spcPct val="100000"/>
              </a:lnSpc>
              <a:defRPr sz="30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2pPr>
            <a:lvl3pPr marL="1343025" indent="-428625">
              <a:lnSpc>
                <a:spcPct val="100000"/>
              </a:lnSpc>
              <a:defRPr sz="30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3pPr>
            <a:lvl4pPr marL="1728787" indent="-357187">
              <a:lnSpc>
                <a:spcPct val="100000"/>
              </a:lnSpc>
              <a:defRPr sz="30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4pPr>
            <a:lvl5pPr marL="2185987" indent="-357187">
              <a:lnSpc>
                <a:spcPct val="100000"/>
              </a:lnSpc>
              <a:defRPr sz="30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5" name="Shape 285"/>
          <p:cNvSpPr>
            <a:spLocks noGrp="1"/>
          </p:cNvSpPr>
          <p:nvPr>
            <p:ph type="body" sz="quarter" idx="13"/>
          </p:nvPr>
        </p:nvSpPr>
        <p:spPr>
          <a:xfrm>
            <a:off x="900548" y="5329685"/>
            <a:ext cx="6096001" cy="251536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1800"/>
              </a:lnSpc>
              <a:defRPr sz="1200" spc="0">
                <a:solidFill>
                  <a:schemeClr val="accent5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pPr>
            <a:endParaRPr/>
          </a:p>
        </p:txBody>
      </p:sp>
      <p:sp>
        <p:nvSpPr>
          <p:cNvPr id="286" name="Shape 286"/>
          <p:cNvSpPr>
            <a:spLocks noGrp="1"/>
          </p:cNvSpPr>
          <p:nvPr>
            <p:ph type="body" sz="quarter" idx="14"/>
          </p:nvPr>
        </p:nvSpPr>
        <p:spPr>
          <a:xfrm>
            <a:off x="900548" y="5581220"/>
            <a:ext cx="6096001" cy="251536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1800"/>
              </a:lnSpc>
              <a:defRPr sz="1200" spc="0">
                <a:solidFill>
                  <a:schemeClr val="accent5"/>
                </a:solidFill>
              </a:defRPr>
            </a:pPr>
            <a:endParaRPr/>
          </a:p>
        </p:txBody>
      </p:sp>
      <p:pic>
        <p:nvPicPr>
          <p:cNvPr id="287" name="image18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1503" y="960658"/>
            <a:ext cx="720081" cy="587436"/>
          </a:xfrm>
          <a:prstGeom prst="rect">
            <a:avLst/>
          </a:prstGeom>
          <a:ln w="12700">
            <a:miter lim="400000"/>
          </a:ln>
        </p:spPr>
      </p:pic>
      <p:sp>
        <p:nvSpPr>
          <p:cNvPr id="288" name="Shape 2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1976758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Rounded Shape with Person 1  (CUSTOMISA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5"/>
                </a:solidFill>
              </a:defRPr>
            </a:pPr>
            <a:endParaRPr/>
          </a:p>
        </p:txBody>
      </p:sp>
      <p:pic>
        <p:nvPicPr>
          <p:cNvPr id="296" name="image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6399" y="5921971"/>
            <a:ext cx="1944213" cy="486054"/>
          </a:xfrm>
          <a:prstGeom prst="rect">
            <a:avLst/>
          </a:prstGeom>
          <a:ln w="12700">
            <a:miter lim="400000"/>
          </a:ln>
        </p:spPr>
      </p:pic>
      <p:sp>
        <p:nvSpPr>
          <p:cNvPr id="297" name="Shape 297"/>
          <p:cNvSpPr/>
          <p:nvPr/>
        </p:nvSpPr>
        <p:spPr>
          <a:xfrm>
            <a:off x="551388" y="476672"/>
            <a:ext cx="8208909" cy="5924128"/>
          </a:xfrm>
          <a:prstGeom prst="roundRect">
            <a:avLst>
              <a:gd name="adj" fmla="val 16667"/>
            </a:avLst>
          </a:prstGeom>
          <a:solidFill>
            <a:srgbClr val="E856F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5"/>
                </a:solidFill>
              </a:defRPr>
            </a:pPr>
            <a:endParaRPr/>
          </a:p>
        </p:txBody>
      </p:sp>
      <p:sp>
        <p:nvSpPr>
          <p:cNvPr id="298" name="Shape 298"/>
          <p:cNvSpPr>
            <a:spLocks noGrp="1"/>
          </p:cNvSpPr>
          <p:nvPr>
            <p:ph type="body" sz="half" idx="1"/>
          </p:nvPr>
        </p:nvSpPr>
        <p:spPr>
          <a:xfrm>
            <a:off x="911424" y="1864602"/>
            <a:ext cx="7344817" cy="314857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0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1pPr>
            <a:lvl2pPr marL="885825" indent="-428625">
              <a:lnSpc>
                <a:spcPct val="100000"/>
              </a:lnSpc>
              <a:defRPr sz="30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2pPr>
            <a:lvl3pPr marL="1343025" indent="-428625">
              <a:lnSpc>
                <a:spcPct val="100000"/>
              </a:lnSpc>
              <a:defRPr sz="30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3pPr>
            <a:lvl4pPr marL="1728787" indent="-357187">
              <a:lnSpc>
                <a:spcPct val="100000"/>
              </a:lnSpc>
              <a:defRPr sz="30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4pPr>
            <a:lvl5pPr marL="2185987" indent="-357187">
              <a:lnSpc>
                <a:spcPct val="100000"/>
              </a:lnSpc>
              <a:defRPr sz="30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9" name="Shape 299"/>
          <p:cNvSpPr>
            <a:spLocks noGrp="1"/>
          </p:cNvSpPr>
          <p:nvPr>
            <p:ph type="body" sz="quarter" idx="13"/>
          </p:nvPr>
        </p:nvSpPr>
        <p:spPr>
          <a:xfrm>
            <a:off x="900548" y="5329685"/>
            <a:ext cx="6096001" cy="251536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1800"/>
              </a:lnSpc>
              <a:defRPr sz="1200" spc="0">
                <a:solidFill>
                  <a:schemeClr val="accent5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pPr>
            <a:endParaRPr/>
          </a:p>
        </p:txBody>
      </p:sp>
      <p:sp>
        <p:nvSpPr>
          <p:cNvPr id="300" name="Shape 300"/>
          <p:cNvSpPr>
            <a:spLocks noGrp="1"/>
          </p:cNvSpPr>
          <p:nvPr>
            <p:ph type="body" sz="quarter" idx="14"/>
          </p:nvPr>
        </p:nvSpPr>
        <p:spPr>
          <a:xfrm>
            <a:off x="900548" y="5581220"/>
            <a:ext cx="6096001" cy="251536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1800"/>
              </a:lnSpc>
              <a:defRPr sz="1200" spc="0">
                <a:solidFill>
                  <a:schemeClr val="accent5"/>
                </a:solidFill>
              </a:defRPr>
            </a:pPr>
            <a:endParaRPr/>
          </a:p>
        </p:txBody>
      </p:sp>
      <p:pic>
        <p:nvPicPr>
          <p:cNvPr id="301" name="image18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1503" y="960658"/>
            <a:ext cx="720081" cy="587436"/>
          </a:xfrm>
          <a:prstGeom prst="rect">
            <a:avLst/>
          </a:prstGeom>
          <a:ln w="12700">
            <a:miter lim="400000"/>
          </a:ln>
        </p:spPr>
      </p:pic>
      <p:sp>
        <p:nvSpPr>
          <p:cNvPr id="302" name="Shape 30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8281997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Rounded Shape with Person 1  (CUSTOMISA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image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6399" y="5921971"/>
            <a:ext cx="1944213" cy="486054"/>
          </a:xfrm>
          <a:prstGeom prst="rect">
            <a:avLst/>
          </a:prstGeom>
          <a:ln w="12700">
            <a:miter lim="400000"/>
          </a:ln>
        </p:spPr>
      </p:pic>
      <p:sp>
        <p:nvSpPr>
          <p:cNvPr id="310" name="Shape 310"/>
          <p:cNvSpPr/>
          <p:nvPr/>
        </p:nvSpPr>
        <p:spPr>
          <a:xfrm>
            <a:off x="551388" y="476672"/>
            <a:ext cx="8208909" cy="592412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5"/>
                </a:solidFill>
              </a:defRPr>
            </a:pPr>
            <a:endParaRPr/>
          </a:p>
        </p:txBody>
      </p:sp>
      <p:sp>
        <p:nvSpPr>
          <p:cNvPr id="311" name="Shape 311"/>
          <p:cNvSpPr>
            <a:spLocks noGrp="1"/>
          </p:cNvSpPr>
          <p:nvPr>
            <p:ph type="body" sz="half" idx="1"/>
          </p:nvPr>
        </p:nvSpPr>
        <p:spPr>
          <a:xfrm>
            <a:off x="911424" y="1864602"/>
            <a:ext cx="7344817" cy="314857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0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1pPr>
            <a:lvl2pPr marL="885825" indent="-428625">
              <a:lnSpc>
                <a:spcPct val="100000"/>
              </a:lnSpc>
              <a:defRPr sz="30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2pPr>
            <a:lvl3pPr marL="1343025" indent="-428625">
              <a:lnSpc>
                <a:spcPct val="100000"/>
              </a:lnSpc>
              <a:defRPr sz="30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3pPr>
            <a:lvl4pPr marL="1728787" indent="-357187">
              <a:lnSpc>
                <a:spcPct val="100000"/>
              </a:lnSpc>
              <a:defRPr sz="30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4pPr>
            <a:lvl5pPr marL="2185987" indent="-357187">
              <a:lnSpc>
                <a:spcPct val="100000"/>
              </a:lnSpc>
              <a:defRPr sz="30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2" name="Shape 312"/>
          <p:cNvSpPr>
            <a:spLocks noGrp="1"/>
          </p:cNvSpPr>
          <p:nvPr>
            <p:ph type="body" sz="quarter" idx="13"/>
          </p:nvPr>
        </p:nvSpPr>
        <p:spPr>
          <a:xfrm>
            <a:off x="900548" y="5329685"/>
            <a:ext cx="6096001" cy="251536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1800"/>
              </a:lnSpc>
              <a:defRPr sz="1200" spc="0">
                <a:solidFill>
                  <a:schemeClr val="accent5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pPr>
            <a:endParaRPr/>
          </a:p>
        </p:txBody>
      </p:sp>
      <p:sp>
        <p:nvSpPr>
          <p:cNvPr id="313" name="Shape 313"/>
          <p:cNvSpPr>
            <a:spLocks noGrp="1"/>
          </p:cNvSpPr>
          <p:nvPr>
            <p:ph type="body" sz="quarter" idx="14"/>
          </p:nvPr>
        </p:nvSpPr>
        <p:spPr>
          <a:xfrm>
            <a:off x="900548" y="5581220"/>
            <a:ext cx="6096001" cy="251536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1800"/>
              </a:lnSpc>
              <a:defRPr sz="1200" spc="0">
                <a:solidFill>
                  <a:schemeClr val="accent5"/>
                </a:solidFill>
              </a:defRPr>
            </a:pPr>
            <a:endParaRPr/>
          </a:p>
        </p:txBody>
      </p:sp>
      <p:pic>
        <p:nvPicPr>
          <p:cNvPr id="314" name="image18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1503" y="960658"/>
            <a:ext cx="720081" cy="58743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" name="image1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6399" y="5921971"/>
            <a:ext cx="1944217" cy="486054"/>
          </a:xfrm>
          <a:prstGeom prst="rect">
            <a:avLst/>
          </a:prstGeom>
          <a:ln w="12700">
            <a:miter lim="400000"/>
          </a:ln>
        </p:spPr>
      </p:pic>
      <p:sp>
        <p:nvSpPr>
          <p:cNvPr id="316" name="Shape 3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0438468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Rounded Shape with Person 1  (CUSTOMISA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image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6399" y="5921971"/>
            <a:ext cx="1944213" cy="486054"/>
          </a:xfrm>
          <a:prstGeom prst="rect">
            <a:avLst/>
          </a:prstGeom>
          <a:ln w="12700">
            <a:miter lim="400000"/>
          </a:ln>
        </p:spPr>
      </p:pic>
      <p:sp>
        <p:nvSpPr>
          <p:cNvPr id="324" name="Shape 324"/>
          <p:cNvSpPr/>
          <p:nvPr/>
        </p:nvSpPr>
        <p:spPr>
          <a:xfrm>
            <a:off x="551388" y="476672"/>
            <a:ext cx="8208909" cy="5924128"/>
          </a:xfrm>
          <a:prstGeom prst="roundRect">
            <a:avLst>
              <a:gd name="adj" fmla="val 16667"/>
            </a:avLst>
          </a:prstGeom>
          <a:solidFill>
            <a:srgbClr val="E856F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5"/>
                </a:solidFill>
              </a:defRPr>
            </a:pPr>
            <a:endParaRPr/>
          </a:p>
        </p:txBody>
      </p:sp>
      <p:sp>
        <p:nvSpPr>
          <p:cNvPr id="325" name="Shape 325"/>
          <p:cNvSpPr>
            <a:spLocks noGrp="1"/>
          </p:cNvSpPr>
          <p:nvPr>
            <p:ph type="body" sz="half" idx="1"/>
          </p:nvPr>
        </p:nvSpPr>
        <p:spPr>
          <a:xfrm>
            <a:off x="911424" y="1864602"/>
            <a:ext cx="7344817" cy="314857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0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1pPr>
            <a:lvl2pPr marL="885825" indent="-428625">
              <a:lnSpc>
                <a:spcPct val="100000"/>
              </a:lnSpc>
              <a:defRPr sz="30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2pPr>
            <a:lvl3pPr marL="1343025" indent="-428625">
              <a:lnSpc>
                <a:spcPct val="100000"/>
              </a:lnSpc>
              <a:defRPr sz="30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3pPr>
            <a:lvl4pPr marL="1728787" indent="-357187">
              <a:lnSpc>
                <a:spcPct val="100000"/>
              </a:lnSpc>
              <a:defRPr sz="30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4pPr>
            <a:lvl5pPr marL="2185987" indent="-357187">
              <a:lnSpc>
                <a:spcPct val="100000"/>
              </a:lnSpc>
              <a:defRPr sz="30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6" name="Shape 326"/>
          <p:cNvSpPr>
            <a:spLocks noGrp="1"/>
          </p:cNvSpPr>
          <p:nvPr>
            <p:ph type="body" sz="quarter" idx="13"/>
          </p:nvPr>
        </p:nvSpPr>
        <p:spPr>
          <a:xfrm>
            <a:off x="900548" y="5329685"/>
            <a:ext cx="6096001" cy="251536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1800"/>
              </a:lnSpc>
              <a:defRPr sz="1200" spc="0">
                <a:solidFill>
                  <a:schemeClr val="accent5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pPr>
            <a:endParaRPr/>
          </a:p>
        </p:txBody>
      </p:sp>
      <p:sp>
        <p:nvSpPr>
          <p:cNvPr id="327" name="Shape 327"/>
          <p:cNvSpPr>
            <a:spLocks noGrp="1"/>
          </p:cNvSpPr>
          <p:nvPr>
            <p:ph type="body" sz="quarter" idx="14"/>
          </p:nvPr>
        </p:nvSpPr>
        <p:spPr>
          <a:xfrm>
            <a:off x="900548" y="5581220"/>
            <a:ext cx="6096001" cy="251536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1800"/>
              </a:lnSpc>
              <a:defRPr sz="1200" spc="0">
                <a:solidFill>
                  <a:schemeClr val="accent5"/>
                </a:solidFill>
              </a:defRPr>
            </a:pPr>
            <a:endParaRPr/>
          </a:p>
        </p:txBody>
      </p:sp>
      <p:pic>
        <p:nvPicPr>
          <p:cNvPr id="328" name="image18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1503" y="960658"/>
            <a:ext cx="720081" cy="587436"/>
          </a:xfrm>
          <a:prstGeom prst="rect">
            <a:avLst/>
          </a:prstGeom>
          <a:ln w="12700">
            <a:miter lim="400000"/>
          </a:ln>
        </p:spPr>
      </p:pic>
      <p:pic>
        <p:nvPicPr>
          <p:cNvPr id="329" name="image1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6399" y="5921971"/>
            <a:ext cx="1944217" cy="486054"/>
          </a:xfrm>
          <a:prstGeom prst="rect">
            <a:avLst/>
          </a:prstGeom>
          <a:ln w="12700">
            <a:miter lim="400000"/>
          </a:ln>
        </p:spPr>
      </p:pic>
      <p:sp>
        <p:nvSpPr>
          <p:cNvPr id="330" name="Shape 3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692699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unded Shape with Person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493032-DC4E-4746-9242-6C2F16F0290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7F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996ED49-6761-5C4B-BA7A-E4A3936128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92870"/>
            <a:ext cx="6096000" cy="1223962"/>
          </a:xfrm>
        </p:spPr>
        <p:txBody>
          <a:bodyPr lIns="720000" tIns="0" rIns="0" bIns="0">
            <a:noAutofit/>
          </a:bodyPr>
          <a:lstStyle>
            <a:lvl1pPr algn="l">
              <a:lnSpc>
                <a:spcPct val="100000"/>
              </a:lnSpc>
              <a:defRPr sz="4800" b="0" i="0" baseline="0">
                <a:solidFill>
                  <a:schemeClr val="bg1"/>
                </a:solidFill>
                <a:latin typeface="Burgess" panose="02000503080000020003" pitchFamily="2" charset="77"/>
              </a:defRPr>
            </a:lvl1pPr>
            <a:lvl2pPr>
              <a:defRPr sz="2400" b="1" i="0" baseline="0">
                <a:solidFill>
                  <a:schemeClr val="bg1"/>
                </a:solidFill>
                <a:latin typeface="+mj-lt"/>
              </a:defRPr>
            </a:lvl2pPr>
            <a:lvl3pPr>
              <a:defRPr sz="2400" b="1" i="0" baseline="0">
                <a:solidFill>
                  <a:schemeClr val="bg1"/>
                </a:solidFill>
                <a:latin typeface="+mj-lt"/>
              </a:defRPr>
            </a:lvl3pPr>
            <a:lvl4pPr>
              <a:defRPr sz="2400" b="1" i="0" baseline="0">
                <a:solidFill>
                  <a:schemeClr val="bg1"/>
                </a:solidFill>
                <a:latin typeface="+mj-lt"/>
              </a:defRPr>
            </a:lvl4pPr>
            <a:lvl5pPr>
              <a:defRPr sz="2400" b="1" i="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Master text styles</a:t>
            </a:r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545A8C1F-AB96-DB42-A868-6F811BA86C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9868" y="0"/>
            <a:ext cx="10208103" cy="6858000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EDE6CBD-F953-5147-87B2-500CE27EE4F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09015" y="836876"/>
            <a:ext cx="7020000" cy="710108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algn="l">
              <a:defRPr>
                <a:solidFill>
                  <a:srgbClr val="0E107A">
                    <a:alpha val="27000"/>
                  </a:srgbClr>
                </a:solidFill>
                <a:effectLst>
                  <a:reflection stA="0" endPos="65000" dist="50800" dir="5400000" sy="-100000" algn="bl" rotWithShape="0"/>
                </a:effectLst>
              </a:defRPr>
            </a:lvl1pPr>
          </a:lstStyle>
          <a:p>
            <a:r>
              <a:rPr lang="en-GB"/>
              <a:t>Click icon to add transparent PNG</a:t>
            </a:r>
            <a:endParaRPr lang="en-US"/>
          </a:p>
        </p:txBody>
      </p:sp>
      <p:pic>
        <p:nvPicPr>
          <p:cNvPr id="10" name="Picture 9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542D090B-F34C-5740-B76C-7E48C2541A5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8" y="5921972"/>
            <a:ext cx="1944208" cy="48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38767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Rounded Shape with Person 1  (CUSTOMISA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image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6399" y="5921971"/>
            <a:ext cx="1944213" cy="486054"/>
          </a:xfrm>
          <a:prstGeom prst="rect">
            <a:avLst/>
          </a:prstGeom>
          <a:ln w="12700">
            <a:miter lim="400000"/>
          </a:ln>
        </p:spPr>
      </p:pic>
      <p:sp>
        <p:nvSpPr>
          <p:cNvPr id="338" name="Shape 338"/>
          <p:cNvSpPr/>
          <p:nvPr/>
        </p:nvSpPr>
        <p:spPr>
          <a:xfrm>
            <a:off x="551388" y="476672"/>
            <a:ext cx="8208909" cy="5924128"/>
          </a:xfrm>
          <a:prstGeom prst="roundRect">
            <a:avLst>
              <a:gd name="adj" fmla="val 16667"/>
            </a:avLst>
          </a:prstGeom>
          <a:solidFill>
            <a:srgbClr val="447FF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5"/>
                </a:solidFill>
              </a:defRPr>
            </a:pPr>
            <a:endParaRPr/>
          </a:p>
        </p:txBody>
      </p:sp>
      <p:sp>
        <p:nvSpPr>
          <p:cNvPr id="339" name="Shape 339"/>
          <p:cNvSpPr>
            <a:spLocks noGrp="1"/>
          </p:cNvSpPr>
          <p:nvPr>
            <p:ph type="body" sz="half" idx="1"/>
          </p:nvPr>
        </p:nvSpPr>
        <p:spPr>
          <a:xfrm>
            <a:off x="911424" y="1864602"/>
            <a:ext cx="7344817" cy="314857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0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1pPr>
            <a:lvl2pPr marL="885825" indent="-428625">
              <a:lnSpc>
                <a:spcPct val="100000"/>
              </a:lnSpc>
              <a:defRPr sz="30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2pPr>
            <a:lvl3pPr marL="1343025" indent="-428625">
              <a:lnSpc>
                <a:spcPct val="100000"/>
              </a:lnSpc>
              <a:defRPr sz="30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3pPr>
            <a:lvl4pPr marL="1728787" indent="-357187">
              <a:lnSpc>
                <a:spcPct val="100000"/>
              </a:lnSpc>
              <a:defRPr sz="30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4pPr>
            <a:lvl5pPr marL="2185987" indent="-357187">
              <a:lnSpc>
                <a:spcPct val="100000"/>
              </a:lnSpc>
              <a:defRPr sz="30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0" name="Shape 340"/>
          <p:cNvSpPr>
            <a:spLocks noGrp="1"/>
          </p:cNvSpPr>
          <p:nvPr>
            <p:ph type="body" sz="quarter" idx="13"/>
          </p:nvPr>
        </p:nvSpPr>
        <p:spPr>
          <a:xfrm>
            <a:off x="900548" y="5329685"/>
            <a:ext cx="6096001" cy="251536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1800"/>
              </a:lnSpc>
              <a:defRPr sz="1200" spc="0">
                <a:solidFill>
                  <a:schemeClr val="accent5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pPr>
            <a:endParaRPr/>
          </a:p>
        </p:txBody>
      </p:sp>
      <p:sp>
        <p:nvSpPr>
          <p:cNvPr id="341" name="Shape 341"/>
          <p:cNvSpPr>
            <a:spLocks noGrp="1"/>
          </p:cNvSpPr>
          <p:nvPr>
            <p:ph type="body" sz="quarter" idx="14"/>
          </p:nvPr>
        </p:nvSpPr>
        <p:spPr>
          <a:xfrm>
            <a:off x="900548" y="5581220"/>
            <a:ext cx="6096001" cy="251536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1800"/>
              </a:lnSpc>
              <a:defRPr sz="1200" spc="0">
                <a:solidFill>
                  <a:schemeClr val="accent5"/>
                </a:solidFill>
              </a:defRPr>
            </a:pPr>
            <a:endParaRPr/>
          </a:p>
        </p:txBody>
      </p:sp>
      <p:pic>
        <p:nvPicPr>
          <p:cNvPr id="342" name="image18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1503" y="960658"/>
            <a:ext cx="720081" cy="587436"/>
          </a:xfrm>
          <a:prstGeom prst="rect">
            <a:avLst/>
          </a:prstGeom>
          <a:ln w="12700">
            <a:miter lim="400000"/>
          </a:ln>
        </p:spPr>
      </p:pic>
      <p:pic>
        <p:nvPicPr>
          <p:cNvPr id="343" name="image1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6399" y="5921971"/>
            <a:ext cx="1944217" cy="486054"/>
          </a:xfrm>
          <a:prstGeom prst="rect">
            <a:avLst/>
          </a:prstGeom>
          <a:ln w="12700">
            <a:miter lim="400000"/>
          </a:ln>
        </p:spPr>
      </p:pic>
      <p:sp>
        <p:nvSpPr>
          <p:cNvPr id="344" name="Shape 3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5519605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Pullouts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52" name="Shape 352"/>
          <p:cNvSpPr/>
          <p:nvPr/>
        </p:nvSpPr>
        <p:spPr>
          <a:xfrm>
            <a:off x="8225397" y="1736812"/>
            <a:ext cx="3445804" cy="3780421"/>
          </a:xfrm>
          <a:prstGeom prst="roundRect">
            <a:avLst>
              <a:gd name="adj" fmla="val 16667"/>
            </a:avLst>
          </a:prstGeom>
          <a:solidFill>
            <a:srgbClr val="E856F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5"/>
                </a:solidFill>
              </a:defRPr>
            </a:pPr>
            <a:endParaRPr/>
          </a:p>
        </p:txBody>
      </p:sp>
      <p:sp>
        <p:nvSpPr>
          <p:cNvPr id="353" name="Shape 353"/>
          <p:cNvSpPr>
            <a:spLocks noGrp="1"/>
          </p:cNvSpPr>
          <p:nvPr>
            <p:ph type="body" sz="quarter" idx="1"/>
          </p:nvPr>
        </p:nvSpPr>
        <p:spPr>
          <a:xfrm>
            <a:off x="8521613" y="2126330"/>
            <a:ext cx="2811672" cy="402571"/>
          </a:xfrm>
          <a:prstGeom prst="rect">
            <a:avLst/>
          </a:prstGeom>
        </p:spPr>
        <p:txBody>
          <a:bodyPr/>
          <a:lstStyle>
            <a:lvl1pPr algn="ctr">
              <a:defRPr sz="1700">
                <a:solidFill>
                  <a:schemeClr val="accent5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lvl1pPr>
            <a:lvl2pPr marL="781050" indent="-323850" algn="ctr">
              <a:defRPr sz="1700">
                <a:solidFill>
                  <a:schemeClr val="accent5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lvl2pPr>
            <a:lvl3pPr marL="1278731" indent="-364331" algn="ctr">
              <a:defRPr sz="1700">
                <a:solidFill>
                  <a:schemeClr val="accent5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lvl3pPr>
            <a:lvl4pPr marL="1675209" indent="-303609" algn="ctr">
              <a:defRPr sz="1700">
                <a:solidFill>
                  <a:schemeClr val="accent5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lvl4pPr>
            <a:lvl5pPr marL="2175782" indent="-346982" algn="ctr">
              <a:defRPr sz="1700">
                <a:solidFill>
                  <a:schemeClr val="accent5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4" name="Shape 354"/>
          <p:cNvSpPr>
            <a:spLocks noGrp="1"/>
          </p:cNvSpPr>
          <p:nvPr>
            <p:ph type="body" sz="quarter" idx="13"/>
          </p:nvPr>
        </p:nvSpPr>
        <p:spPr>
          <a:xfrm>
            <a:off x="8521613" y="2670339"/>
            <a:ext cx="2811672" cy="2414845"/>
          </a:xfrm>
          <a:prstGeom prst="rect">
            <a:avLst/>
          </a:prstGeom>
        </p:spPr>
        <p:txBody>
          <a:bodyPr/>
          <a:lstStyle/>
          <a:p>
            <a:pPr algn="ctr">
              <a:defRPr sz="1700" spc="0">
                <a:solidFill>
                  <a:schemeClr val="accent5"/>
                </a:solidFill>
              </a:defRPr>
            </a:pPr>
            <a:endParaRPr/>
          </a:p>
        </p:txBody>
      </p:sp>
      <p:sp>
        <p:nvSpPr>
          <p:cNvPr id="355" name="Shape 355"/>
          <p:cNvSpPr/>
          <p:nvPr/>
        </p:nvSpPr>
        <p:spPr>
          <a:xfrm>
            <a:off x="4371028" y="1736812"/>
            <a:ext cx="3445804" cy="3780421"/>
          </a:xfrm>
          <a:prstGeom prst="roundRect">
            <a:avLst>
              <a:gd name="adj" fmla="val 16667"/>
            </a:avLst>
          </a:prstGeom>
          <a:solidFill>
            <a:srgbClr val="447FF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5"/>
                </a:solidFill>
              </a:defRPr>
            </a:pPr>
            <a:endParaRPr/>
          </a:p>
        </p:txBody>
      </p:sp>
      <p:sp>
        <p:nvSpPr>
          <p:cNvPr id="356" name="Shape 356"/>
          <p:cNvSpPr>
            <a:spLocks noGrp="1"/>
          </p:cNvSpPr>
          <p:nvPr>
            <p:ph type="body" sz="quarter" idx="14"/>
          </p:nvPr>
        </p:nvSpPr>
        <p:spPr>
          <a:xfrm>
            <a:off x="4667244" y="2126330"/>
            <a:ext cx="2811672" cy="402571"/>
          </a:xfrm>
          <a:prstGeom prst="rect">
            <a:avLst/>
          </a:prstGeom>
        </p:spPr>
        <p:txBody>
          <a:bodyPr/>
          <a:lstStyle/>
          <a:p>
            <a:pPr algn="ctr">
              <a:defRPr sz="1700" spc="0">
                <a:latin typeface="MabryPro-Medium"/>
                <a:ea typeface="MabryPro-Medium"/>
                <a:cs typeface="MabryPro-Medium"/>
                <a:sym typeface="Mabry Pro Medium"/>
              </a:defRPr>
            </a:pPr>
            <a:endParaRPr/>
          </a:p>
        </p:txBody>
      </p:sp>
      <p:sp>
        <p:nvSpPr>
          <p:cNvPr id="357" name="Shape 357"/>
          <p:cNvSpPr>
            <a:spLocks noGrp="1"/>
          </p:cNvSpPr>
          <p:nvPr>
            <p:ph type="body" sz="quarter" idx="15"/>
          </p:nvPr>
        </p:nvSpPr>
        <p:spPr>
          <a:xfrm>
            <a:off x="4667244" y="2670339"/>
            <a:ext cx="2811672" cy="2414845"/>
          </a:xfrm>
          <a:prstGeom prst="rect">
            <a:avLst/>
          </a:prstGeom>
        </p:spPr>
        <p:txBody>
          <a:bodyPr/>
          <a:lstStyle/>
          <a:p>
            <a:pPr algn="ctr">
              <a:defRPr sz="1700" spc="0"/>
            </a:pPr>
            <a:endParaRPr/>
          </a:p>
        </p:txBody>
      </p:sp>
      <p:sp>
        <p:nvSpPr>
          <p:cNvPr id="358" name="Shape 358"/>
          <p:cNvSpPr/>
          <p:nvPr/>
        </p:nvSpPr>
        <p:spPr>
          <a:xfrm>
            <a:off x="551383" y="1736812"/>
            <a:ext cx="3445803" cy="378042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5"/>
                </a:solidFill>
              </a:defRPr>
            </a:pPr>
            <a:endParaRPr/>
          </a:p>
        </p:txBody>
      </p:sp>
      <p:sp>
        <p:nvSpPr>
          <p:cNvPr id="359" name="Shape 359"/>
          <p:cNvSpPr>
            <a:spLocks noGrp="1"/>
          </p:cNvSpPr>
          <p:nvPr>
            <p:ph type="body" sz="quarter" idx="16"/>
          </p:nvPr>
        </p:nvSpPr>
        <p:spPr>
          <a:xfrm>
            <a:off x="847600" y="2126330"/>
            <a:ext cx="2811671" cy="402571"/>
          </a:xfrm>
          <a:prstGeom prst="rect">
            <a:avLst/>
          </a:prstGeom>
        </p:spPr>
        <p:txBody>
          <a:bodyPr/>
          <a:lstStyle/>
          <a:p>
            <a:pPr algn="ctr">
              <a:defRPr sz="1700" spc="0">
                <a:solidFill>
                  <a:schemeClr val="accent5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pPr>
            <a:endParaRPr/>
          </a:p>
        </p:txBody>
      </p:sp>
      <p:sp>
        <p:nvSpPr>
          <p:cNvPr id="360" name="Shape 360"/>
          <p:cNvSpPr>
            <a:spLocks noGrp="1"/>
          </p:cNvSpPr>
          <p:nvPr>
            <p:ph type="body" sz="quarter" idx="17"/>
          </p:nvPr>
        </p:nvSpPr>
        <p:spPr>
          <a:xfrm>
            <a:off x="847600" y="2670339"/>
            <a:ext cx="2811671" cy="2414845"/>
          </a:xfrm>
          <a:prstGeom prst="rect">
            <a:avLst/>
          </a:prstGeom>
        </p:spPr>
        <p:txBody>
          <a:bodyPr/>
          <a:lstStyle/>
          <a:p>
            <a:pPr algn="ctr">
              <a:defRPr sz="1700" spc="0">
                <a:solidFill>
                  <a:schemeClr val="accent5"/>
                </a:solidFill>
              </a:defRPr>
            </a:pPr>
            <a:endParaRPr/>
          </a:p>
        </p:txBody>
      </p:sp>
      <p:sp>
        <p:nvSpPr>
          <p:cNvPr id="361" name="Shape 361"/>
          <p:cNvSpPr>
            <a:spLocks noGrp="1"/>
          </p:cNvSpPr>
          <p:nvPr>
            <p:ph type="sldNum" sz="quarter" idx="2"/>
          </p:nvPr>
        </p:nvSpPr>
        <p:spPr>
          <a:xfrm>
            <a:off x="0" y="6730999"/>
            <a:ext cx="127000" cy="127001"/>
          </a:xfrm>
          <a:prstGeom prst="rect">
            <a:avLst/>
          </a:prstGeom>
        </p:spPr>
        <p:txBody>
          <a:bodyPr/>
          <a:lstStyle>
            <a:lvl1pPr>
              <a:defRPr b="0"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62" name="image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30" y="6264621"/>
            <a:ext cx="1042895" cy="26072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57678809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Pullouts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pic>
        <p:nvPicPr>
          <p:cNvPr id="370" name="image21.png" descr="Shape, rectangle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68" y="1772816"/>
            <a:ext cx="3771999" cy="3672409"/>
          </a:xfrm>
          <a:prstGeom prst="rect">
            <a:avLst/>
          </a:prstGeom>
          <a:ln w="12700">
            <a:miter lim="400000"/>
          </a:ln>
        </p:spPr>
      </p:pic>
      <p:pic>
        <p:nvPicPr>
          <p:cNvPr id="371" name="image21.png" descr="Shape, rectangle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3868" y="1772816"/>
            <a:ext cx="3771999" cy="3672409"/>
          </a:xfrm>
          <a:prstGeom prst="rect">
            <a:avLst/>
          </a:prstGeom>
          <a:ln w="12700">
            <a:miter lim="400000"/>
          </a:ln>
        </p:spPr>
      </p:pic>
      <p:pic>
        <p:nvPicPr>
          <p:cNvPr id="372" name="image21.png" descr="Shape, rectangle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2632" y="1772816"/>
            <a:ext cx="3772000" cy="3672409"/>
          </a:xfrm>
          <a:prstGeom prst="rect">
            <a:avLst/>
          </a:prstGeom>
          <a:ln w="12700">
            <a:miter lim="400000"/>
          </a:ln>
        </p:spPr>
      </p:pic>
      <p:sp>
        <p:nvSpPr>
          <p:cNvPr id="373" name="Shape 373"/>
          <p:cNvSpPr>
            <a:spLocks noGrp="1"/>
          </p:cNvSpPr>
          <p:nvPr>
            <p:ph type="body" sz="quarter" idx="1"/>
          </p:nvPr>
        </p:nvSpPr>
        <p:spPr>
          <a:xfrm>
            <a:off x="911424" y="2564903"/>
            <a:ext cx="2811671" cy="402571"/>
          </a:xfrm>
          <a:prstGeom prst="rect">
            <a:avLst/>
          </a:prstGeom>
        </p:spPr>
        <p:txBody>
          <a:bodyPr/>
          <a:lstStyle>
            <a:lvl1pPr algn="ctr">
              <a:defRPr sz="1700">
                <a:latin typeface="MabryPro-Medium"/>
                <a:ea typeface="MabryPro-Medium"/>
                <a:cs typeface="MabryPro-Medium"/>
                <a:sym typeface="Mabry Pro Medium"/>
              </a:defRPr>
            </a:lvl1pPr>
            <a:lvl2pPr marL="781050" indent="-323850" algn="ctr">
              <a:defRPr sz="1700">
                <a:latin typeface="MabryPro-Medium"/>
                <a:ea typeface="MabryPro-Medium"/>
                <a:cs typeface="MabryPro-Medium"/>
                <a:sym typeface="Mabry Pro Medium"/>
              </a:defRPr>
            </a:lvl2pPr>
            <a:lvl3pPr marL="1278731" indent="-364331" algn="ctr">
              <a:defRPr sz="1700">
                <a:latin typeface="MabryPro-Medium"/>
                <a:ea typeface="MabryPro-Medium"/>
                <a:cs typeface="MabryPro-Medium"/>
                <a:sym typeface="Mabry Pro Medium"/>
              </a:defRPr>
            </a:lvl3pPr>
            <a:lvl4pPr marL="1675209" indent="-303609" algn="ctr">
              <a:defRPr sz="1700">
                <a:latin typeface="MabryPro-Medium"/>
                <a:ea typeface="MabryPro-Medium"/>
                <a:cs typeface="MabryPro-Medium"/>
                <a:sym typeface="Mabry Pro Medium"/>
              </a:defRPr>
            </a:lvl4pPr>
            <a:lvl5pPr marL="2175782" indent="-346982" algn="ctr">
              <a:defRPr sz="1700">
                <a:latin typeface="MabryPro-Medium"/>
                <a:ea typeface="MabryPro-Medium"/>
                <a:cs typeface="MabryPro-Medium"/>
                <a:sym typeface="Mabry Pro Medium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4" name="Shape 374"/>
          <p:cNvSpPr>
            <a:spLocks noGrp="1"/>
          </p:cNvSpPr>
          <p:nvPr>
            <p:ph type="body" sz="quarter" idx="13"/>
          </p:nvPr>
        </p:nvSpPr>
        <p:spPr>
          <a:xfrm>
            <a:off x="911424" y="3108913"/>
            <a:ext cx="2811671" cy="1328199"/>
          </a:xfrm>
          <a:prstGeom prst="rect">
            <a:avLst/>
          </a:prstGeom>
        </p:spPr>
        <p:txBody>
          <a:bodyPr/>
          <a:lstStyle/>
          <a:p>
            <a:pPr algn="ctr">
              <a:defRPr sz="1700" spc="0"/>
            </a:pPr>
            <a:endParaRPr/>
          </a:p>
        </p:txBody>
      </p:sp>
      <p:sp>
        <p:nvSpPr>
          <p:cNvPr id="375" name="Shape 375"/>
          <p:cNvSpPr>
            <a:spLocks noGrp="1"/>
          </p:cNvSpPr>
          <p:nvPr>
            <p:ph type="body" sz="quarter" idx="14"/>
          </p:nvPr>
        </p:nvSpPr>
        <p:spPr>
          <a:xfrm>
            <a:off x="4684771" y="2564903"/>
            <a:ext cx="2811671" cy="402571"/>
          </a:xfrm>
          <a:prstGeom prst="rect">
            <a:avLst/>
          </a:prstGeom>
        </p:spPr>
        <p:txBody>
          <a:bodyPr/>
          <a:lstStyle/>
          <a:p>
            <a:pPr algn="ctr">
              <a:defRPr sz="1700" spc="0">
                <a:latin typeface="MabryPro-Medium"/>
                <a:ea typeface="MabryPro-Medium"/>
                <a:cs typeface="MabryPro-Medium"/>
                <a:sym typeface="Mabry Pro Medium"/>
              </a:defRPr>
            </a:pPr>
            <a:endParaRPr/>
          </a:p>
        </p:txBody>
      </p:sp>
      <p:sp>
        <p:nvSpPr>
          <p:cNvPr id="376" name="Shape 376"/>
          <p:cNvSpPr>
            <a:spLocks noGrp="1"/>
          </p:cNvSpPr>
          <p:nvPr>
            <p:ph type="body" sz="quarter" idx="15"/>
          </p:nvPr>
        </p:nvSpPr>
        <p:spPr>
          <a:xfrm>
            <a:off x="4684771" y="3108913"/>
            <a:ext cx="2811671" cy="1328199"/>
          </a:xfrm>
          <a:prstGeom prst="rect">
            <a:avLst/>
          </a:prstGeom>
        </p:spPr>
        <p:txBody>
          <a:bodyPr/>
          <a:lstStyle/>
          <a:p>
            <a:pPr algn="ctr">
              <a:defRPr sz="1700" spc="0"/>
            </a:pPr>
            <a:endParaRPr/>
          </a:p>
        </p:txBody>
      </p:sp>
      <p:sp>
        <p:nvSpPr>
          <p:cNvPr id="377" name="Shape 377"/>
          <p:cNvSpPr>
            <a:spLocks noGrp="1"/>
          </p:cNvSpPr>
          <p:nvPr>
            <p:ph type="body" sz="quarter" idx="16"/>
          </p:nvPr>
        </p:nvSpPr>
        <p:spPr>
          <a:xfrm>
            <a:off x="8481266" y="2564903"/>
            <a:ext cx="2811671" cy="402571"/>
          </a:xfrm>
          <a:prstGeom prst="rect">
            <a:avLst/>
          </a:prstGeom>
        </p:spPr>
        <p:txBody>
          <a:bodyPr/>
          <a:lstStyle/>
          <a:p>
            <a:pPr algn="ctr">
              <a:defRPr sz="1700" spc="0">
                <a:latin typeface="MabryPro-Medium"/>
                <a:ea typeface="MabryPro-Medium"/>
                <a:cs typeface="MabryPro-Medium"/>
                <a:sym typeface="Mabry Pro Medium"/>
              </a:defRPr>
            </a:pPr>
            <a:endParaRPr/>
          </a:p>
        </p:txBody>
      </p:sp>
      <p:sp>
        <p:nvSpPr>
          <p:cNvPr id="378" name="Shape 378"/>
          <p:cNvSpPr>
            <a:spLocks noGrp="1"/>
          </p:cNvSpPr>
          <p:nvPr>
            <p:ph type="body" sz="quarter" idx="17"/>
          </p:nvPr>
        </p:nvSpPr>
        <p:spPr>
          <a:xfrm>
            <a:off x="8481266" y="3108913"/>
            <a:ext cx="2811671" cy="1328199"/>
          </a:xfrm>
          <a:prstGeom prst="rect">
            <a:avLst/>
          </a:prstGeom>
        </p:spPr>
        <p:txBody>
          <a:bodyPr/>
          <a:lstStyle/>
          <a:p>
            <a:pPr algn="ctr">
              <a:defRPr sz="1700" spc="0"/>
            </a:pPr>
            <a:endParaRPr/>
          </a:p>
        </p:txBody>
      </p:sp>
      <p:sp>
        <p:nvSpPr>
          <p:cNvPr id="379" name="Shape 379"/>
          <p:cNvSpPr>
            <a:spLocks noGrp="1"/>
          </p:cNvSpPr>
          <p:nvPr>
            <p:ph type="sldNum" sz="quarter" idx="2"/>
          </p:nvPr>
        </p:nvSpPr>
        <p:spPr>
          <a:xfrm>
            <a:off x="0" y="6730999"/>
            <a:ext cx="127000" cy="127001"/>
          </a:xfrm>
          <a:prstGeom prst="rect">
            <a:avLst/>
          </a:prstGeom>
        </p:spPr>
        <p:txBody>
          <a:bodyPr/>
          <a:lstStyle>
            <a:lvl1pPr>
              <a:defRPr b="0"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80" name="image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30" y="6264621"/>
            <a:ext cx="1042895" cy="26072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37753963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>
            <a:spLocks noGrp="1"/>
          </p:cNvSpPr>
          <p:nvPr>
            <p:ph type="sldNum" sz="quarter" idx="2"/>
          </p:nvPr>
        </p:nvSpPr>
        <p:spPr>
          <a:xfrm>
            <a:off x="0" y="6730999"/>
            <a:ext cx="127000" cy="127001"/>
          </a:xfrm>
          <a:prstGeom prst="rect">
            <a:avLst/>
          </a:prstGeom>
        </p:spPr>
        <p:txBody>
          <a:bodyPr/>
          <a:lstStyle>
            <a:lvl1pPr>
              <a:defRPr b="0"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88" name="Shape 388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pic>
        <p:nvPicPr>
          <p:cNvPr id="389" name="image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30" y="6264621"/>
            <a:ext cx="1042895" cy="260724"/>
          </a:xfrm>
          <a:prstGeom prst="rect">
            <a:avLst/>
          </a:prstGeom>
          <a:ln w="12700">
            <a:miter lim="400000"/>
          </a:ln>
        </p:spPr>
      </p:pic>
      <p:pic>
        <p:nvPicPr>
          <p:cNvPr id="390" name="image22.png" descr="Icon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654" y="835744"/>
            <a:ext cx="9105901" cy="5257552"/>
          </a:xfrm>
          <a:prstGeom prst="rect">
            <a:avLst/>
          </a:prstGeom>
          <a:ln w="12700">
            <a:miter lim="400000"/>
          </a:ln>
        </p:spPr>
      </p:pic>
      <p:sp>
        <p:nvSpPr>
          <p:cNvPr id="391" name="Shape 391"/>
          <p:cNvSpPr>
            <a:spLocks noGrp="1"/>
          </p:cNvSpPr>
          <p:nvPr>
            <p:ph type="body" sz="quarter" idx="1"/>
          </p:nvPr>
        </p:nvSpPr>
        <p:spPr>
          <a:xfrm>
            <a:off x="911424" y="3068959"/>
            <a:ext cx="1720365" cy="540001"/>
          </a:xfrm>
          <a:prstGeom prst="rect">
            <a:avLst/>
          </a:prstGeom>
        </p:spPr>
        <p:txBody>
          <a:bodyPr/>
          <a:lstStyle>
            <a:lvl1pPr algn="ctr">
              <a:defRPr sz="1700">
                <a:solidFill>
                  <a:srgbClr val="447FFB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lvl1pPr>
            <a:lvl2pPr marL="781050" indent="-323850" algn="ctr">
              <a:defRPr sz="1700">
                <a:solidFill>
                  <a:srgbClr val="447FFB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lvl2pPr>
            <a:lvl3pPr marL="1278731" indent="-364331" algn="ctr">
              <a:defRPr sz="1700">
                <a:solidFill>
                  <a:srgbClr val="447FFB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lvl3pPr>
            <a:lvl4pPr marL="1675209" indent="-303609" algn="ctr">
              <a:defRPr sz="1700">
                <a:solidFill>
                  <a:srgbClr val="447FFB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lvl4pPr>
            <a:lvl5pPr marL="2175782" indent="-346982" algn="ctr">
              <a:defRPr sz="1700">
                <a:solidFill>
                  <a:srgbClr val="447FFB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2" name="Shape 392"/>
          <p:cNvSpPr>
            <a:spLocks noGrp="1"/>
          </p:cNvSpPr>
          <p:nvPr>
            <p:ph type="body" sz="quarter" idx="13"/>
          </p:nvPr>
        </p:nvSpPr>
        <p:spPr>
          <a:xfrm>
            <a:off x="2647443" y="2196303"/>
            <a:ext cx="1720366" cy="540001"/>
          </a:xfrm>
          <a:prstGeom prst="rect">
            <a:avLst/>
          </a:prstGeom>
        </p:spPr>
        <p:txBody>
          <a:bodyPr/>
          <a:lstStyle/>
          <a:p>
            <a:pPr algn="ctr">
              <a:defRPr sz="1700" spc="0">
                <a:solidFill>
                  <a:srgbClr val="447FFB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pPr>
            <a:endParaRPr/>
          </a:p>
        </p:txBody>
      </p:sp>
      <p:sp>
        <p:nvSpPr>
          <p:cNvPr id="393" name="Shape 393"/>
          <p:cNvSpPr>
            <a:spLocks noGrp="1"/>
          </p:cNvSpPr>
          <p:nvPr>
            <p:ph type="body" sz="quarter" idx="14"/>
          </p:nvPr>
        </p:nvSpPr>
        <p:spPr>
          <a:xfrm>
            <a:off x="4295800" y="3245219"/>
            <a:ext cx="1720366" cy="540001"/>
          </a:xfrm>
          <a:prstGeom prst="rect">
            <a:avLst/>
          </a:prstGeom>
        </p:spPr>
        <p:txBody>
          <a:bodyPr/>
          <a:lstStyle/>
          <a:p>
            <a:pPr algn="ctr">
              <a:defRPr sz="1700" spc="0">
                <a:solidFill>
                  <a:srgbClr val="447FFB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pPr>
            <a:endParaRPr/>
          </a:p>
        </p:txBody>
      </p:sp>
      <p:sp>
        <p:nvSpPr>
          <p:cNvPr id="394" name="Shape 394"/>
          <p:cNvSpPr>
            <a:spLocks noGrp="1"/>
          </p:cNvSpPr>
          <p:nvPr>
            <p:ph type="body" sz="quarter" idx="15"/>
          </p:nvPr>
        </p:nvSpPr>
        <p:spPr>
          <a:xfrm>
            <a:off x="5671778" y="4511735"/>
            <a:ext cx="1720366" cy="540001"/>
          </a:xfrm>
          <a:prstGeom prst="rect">
            <a:avLst/>
          </a:prstGeom>
        </p:spPr>
        <p:txBody>
          <a:bodyPr/>
          <a:lstStyle/>
          <a:p>
            <a:pPr algn="ctr">
              <a:defRPr sz="1700" spc="0">
                <a:solidFill>
                  <a:srgbClr val="447FFB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pPr>
            <a:endParaRPr/>
          </a:p>
        </p:txBody>
      </p:sp>
      <p:sp>
        <p:nvSpPr>
          <p:cNvPr id="395" name="Shape 395"/>
          <p:cNvSpPr>
            <a:spLocks noGrp="1"/>
          </p:cNvSpPr>
          <p:nvPr>
            <p:ph type="body" sz="quarter" idx="16"/>
          </p:nvPr>
        </p:nvSpPr>
        <p:spPr>
          <a:xfrm>
            <a:off x="7176120" y="3356991"/>
            <a:ext cx="1720366" cy="540001"/>
          </a:xfrm>
          <a:prstGeom prst="rect">
            <a:avLst/>
          </a:prstGeom>
        </p:spPr>
        <p:txBody>
          <a:bodyPr/>
          <a:lstStyle/>
          <a:p>
            <a:pPr algn="ctr">
              <a:defRPr sz="1700" spc="0">
                <a:solidFill>
                  <a:srgbClr val="447FFB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1501504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image23.png" descr="Shape, icon, circle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32361"/>
            <a:ext cx="4789116" cy="4753198"/>
          </a:xfrm>
          <a:prstGeom prst="rect">
            <a:avLst/>
          </a:prstGeom>
          <a:ln w="12700">
            <a:miter lim="400000"/>
          </a:ln>
        </p:spPr>
      </p:pic>
      <p:sp>
        <p:nvSpPr>
          <p:cNvPr id="403" name="Shape 403"/>
          <p:cNvSpPr>
            <a:spLocks noGrp="1"/>
          </p:cNvSpPr>
          <p:nvPr>
            <p:ph type="sldNum" sz="quarter" idx="2"/>
          </p:nvPr>
        </p:nvSpPr>
        <p:spPr>
          <a:xfrm>
            <a:off x="0" y="6730999"/>
            <a:ext cx="127000" cy="127001"/>
          </a:xfrm>
          <a:prstGeom prst="rect">
            <a:avLst/>
          </a:prstGeom>
        </p:spPr>
        <p:txBody>
          <a:bodyPr/>
          <a:lstStyle>
            <a:lvl1pPr>
              <a:defRPr b="0"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04" name="Shape 404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pic>
        <p:nvPicPr>
          <p:cNvPr id="405" name="image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30" y="6264621"/>
            <a:ext cx="1042895" cy="260724"/>
          </a:xfrm>
          <a:prstGeom prst="rect">
            <a:avLst/>
          </a:prstGeom>
          <a:ln w="12700">
            <a:miter lim="400000"/>
          </a:ln>
        </p:spPr>
      </p:pic>
      <p:sp>
        <p:nvSpPr>
          <p:cNvPr id="406" name="Shape 406"/>
          <p:cNvSpPr>
            <a:spLocks noGrp="1"/>
          </p:cNvSpPr>
          <p:nvPr>
            <p:ph type="body" sz="quarter" idx="1"/>
          </p:nvPr>
        </p:nvSpPr>
        <p:spPr>
          <a:xfrm>
            <a:off x="900000" y="3201958"/>
            <a:ext cx="2768395" cy="814005"/>
          </a:xfrm>
          <a:prstGeom prst="rect">
            <a:avLst/>
          </a:prstGeom>
        </p:spPr>
        <p:txBody>
          <a:bodyPr/>
          <a:lstStyle>
            <a:lvl1pPr algn="ctr">
              <a:defRPr sz="1700">
                <a:solidFill>
                  <a:srgbClr val="447FFB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lvl1pPr>
            <a:lvl2pPr marL="781050" indent="-323850" algn="ctr">
              <a:defRPr sz="1700">
                <a:solidFill>
                  <a:srgbClr val="447FFB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lvl2pPr>
            <a:lvl3pPr marL="1278731" indent="-364331" algn="ctr">
              <a:defRPr sz="1700">
                <a:solidFill>
                  <a:srgbClr val="447FFB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lvl3pPr>
            <a:lvl4pPr marL="1675209" indent="-303609" algn="ctr">
              <a:defRPr sz="1700">
                <a:solidFill>
                  <a:srgbClr val="447FFB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lvl4pPr>
            <a:lvl5pPr marL="2175782" indent="-346982" algn="ctr">
              <a:defRPr sz="1700">
                <a:solidFill>
                  <a:srgbClr val="447FFB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07" name="image23.png" descr="Shape, icon, circle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2963067" y="1232361"/>
            <a:ext cx="4789117" cy="4753198"/>
          </a:xfrm>
          <a:prstGeom prst="rect">
            <a:avLst/>
          </a:prstGeom>
          <a:ln w="12700">
            <a:miter lim="400000"/>
          </a:ln>
        </p:spPr>
      </p:pic>
      <p:sp>
        <p:nvSpPr>
          <p:cNvPr id="408" name="Shape 408"/>
          <p:cNvSpPr>
            <a:spLocks noGrp="1"/>
          </p:cNvSpPr>
          <p:nvPr>
            <p:ph type="body" sz="quarter" idx="13"/>
          </p:nvPr>
        </p:nvSpPr>
        <p:spPr>
          <a:xfrm>
            <a:off x="4059889" y="3201958"/>
            <a:ext cx="2768395" cy="814005"/>
          </a:xfrm>
          <a:prstGeom prst="rect">
            <a:avLst/>
          </a:prstGeom>
        </p:spPr>
        <p:txBody>
          <a:bodyPr/>
          <a:lstStyle/>
          <a:p>
            <a:pPr algn="ctr">
              <a:defRPr sz="1700" spc="0">
                <a:solidFill>
                  <a:srgbClr val="447FFB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pPr>
            <a:endParaRPr/>
          </a:p>
        </p:txBody>
      </p:sp>
      <p:pic>
        <p:nvPicPr>
          <p:cNvPr id="409" name="image23.png" descr="Shape, icon, circle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024" y="1232361"/>
            <a:ext cx="4789116" cy="4753198"/>
          </a:xfrm>
          <a:prstGeom prst="rect">
            <a:avLst/>
          </a:prstGeom>
          <a:ln w="12700">
            <a:miter lim="400000"/>
          </a:ln>
        </p:spPr>
      </p:pic>
      <p:sp>
        <p:nvSpPr>
          <p:cNvPr id="410" name="Shape 410"/>
          <p:cNvSpPr>
            <a:spLocks noGrp="1"/>
          </p:cNvSpPr>
          <p:nvPr>
            <p:ph type="body" sz="quarter" idx="14"/>
          </p:nvPr>
        </p:nvSpPr>
        <p:spPr>
          <a:xfrm>
            <a:off x="7212024" y="3201958"/>
            <a:ext cx="2768396" cy="814005"/>
          </a:xfrm>
          <a:prstGeom prst="rect">
            <a:avLst/>
          </a:prstGeom>
        </p:spPr>
        <p:txBody>
          <a:bodyPr/>
          <a:lstStyle/>
          <a:p>
            <a:pPr algn="ctr">
              <a:defRPr sz="1700" spc="0">
                <a:solidFill>
                  <a:srgbClr val="447FFB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5312557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image7.png" descr="Shape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4682" y="712439"/>
            <a:ext cx="10208104" cy="6858064"/>
          </a:xfrm>
          <a:prstGeom prst="rect">
            <a:avLst/>
          </a:prstGeom>
          <a:ln w="12700">
            <a:miter lim="400000"/>
          </a:ln>
        </p:spPr>
      </p:pic>
      <p:sp>
        <p:nvSpPr>
          <p:cNvPr id="418" name="Shape 418"/>
          <p:cNvSpPr>
            <a:spLocks noGrp="1"/>
          </p:cNvSpPr>
          <p:nvPr>
            <p:ph type="sldNum" sz="quarter" idx="2"/>
          </p:nvPr>
        </p:nvSpPr>
        <p:spPr>
          <a:xfrm>
            <a:off x="0" y="6730999"/>
            <a:ext cx="127000" cy="127001"/>
          </a:xfrm>
          <a:prstGeom prst="rect">
            <a:avLst/>
          </a:prstGeom>
        </p:spPr>
        <p:txBody>
          <a:bodyPr/>
          <a:lstStyle>
            <a:lvl1pPr>
              <a:defRPr b="0"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19" name="Shape 419"/>
          <p:cNvSpPr>
            <a:spLocks noGrp="1"/>
          </p:cNvSpPr>
          <p:nvPr>
            <p:ph type="body" idx="1"/>
          </p:nvPr>
        </p:nvSpPr>
        <p:spPr>
          <a:xfrm>
            <a:off x="0" y="1439999"/>
            <a:ext cx="12192000" cy="439200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20" name="image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30" y="6264621"/>
            <a:ext cx="1042895" cy="260724"/>
          </a:xfrm>
          <a:prstGeom prst="rect">
            <a:avLst/>
          </a:prstGeom>
          <a:ln w="12700">
            <a:miter lim="400000"/>
          </a:ln>
        </p:spPr>
      </p:pic>
      <p:sp>
        <p:nvSpPr>
          <p:cNvPr id="421" name="Shape 42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031791301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3_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image24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67691" y="576081"/>
            <a:ext cx="11023143" cy="6281921"/>
          </a:xfrm>
          <a:prstGeom prst="rect">
            <a:avLst/>
          </a:prstGeom>
          <a:ln w="12700">
            <a:miter lim="400000"/>
          </a:ln>
        </p:spPr>
      </p:pic>
      <p:sp>
        <p:nvSpPr>
          <p:cNvPr id="429" name="Shape 429"/>
          <p:cNvSpPr>
            <a:spLocks noGrp="1"/>
          </p:cNvSpPr>
          <p:nvPr>
            <p:ph type="sldNum" sz="quarter" idx="2"/>
          </p:nvPr>
        </p:nvSpPr>
        <p:spPr>
          <a:xfrm>
            <a:off x="0" y="6730999"/>
            <a:ext cx="127000" cy="127001"/>
          </a:xfrm>
          <a:prstGeom prst="rect">
            <a:avLst/>
          </a:prstGeom>
        </p:spPr>
        <p:txBody>
          <a:bodyPr/>
          <a:lstStyle>
            <a:lvl1pPr>
              <a:defRPr b="0"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30" name="Shape 430"/>
          <p:cNvSpPr>
            <a:spLocks noGrp="1"/>
          </p:cNvSpPr>
          <p:nvPr>
            <p:ph type="body" idx="1"/>
          </p:nvPr>
        </p:nvSpPr>
        <p:spPr>
          <a:xfrm>
            <a:off x="0" y="1439999"/>
            <a:ext cx="12192000" cy="439200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31" name="image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30" y="6264621"/>
            <a:ext cx="1042895" cy="260724"/>
          </a:xfrm>
          <a:prstGeom prst="rect">
            <a:avLst/>
          </a:prstGeom>
          <a:ln w="12700">
            <a:miter lim="400000"/>
          </a:ln>
        </p:spPr>
      </p:pic>
      <p:sp>
        <p:nvSpPr>
          <p:cNvPr id="432" name="Shape 432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380591777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0_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image24.t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433083">
            <a:off x="1785445" y="574237"/>
            <a:ext cx="10990989" cy="6610411"/>
          </a:xfrm>
          <a:prstGeom prst="rect">
            <a:avLst/>
          </a:prstGeom>
          <a:ln w="12700">
            <a:miter lim="400000"/>
          </a:ln>
        </p:spPr>
      </p:pic>
      <p:sp>
        <p:nvSpPr>
          <p:cNvPr id="440" name="Shape 440"/>
          <p:cNvSpPr>
            <a:spLocks noGrp="1"/>
          </p:cNvSpPr>
          <p:nvPr>
            <p:ph type="sldNum" sz="quarter" idx="2"/>
          </p:nvPr>
        </p:nvSpPr>
        <p:spPr>
          <a:xfrm>
            <a:off x="0" y="6730999"/>
            <a:ext cx="127000" cy="127001"/>
          </a:xfrm>
          <a:prstGeom prst="rect">
            <a:avLst/>
          </a:prstGeom>
        </p:spPr>
        <p:txBody>
          <a:bodyPr/>
          <a:lstStyle>
            <a:lvl1pPr>
              <a:defRPr b="0"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41" name="Shape 441"/>
          <p:cNvSpPr>
            <a:spLocks noGrp="1"/>
          </p:cNvSpPr>
          <p:nvPr>
            <p:ph type="body" idx="1"/>
          </p:nvPr>
        </p:nvSpPr>
        <p:spPr>
          <a:xfrm>
            <a:off x="0" y="1439999"/>
            <a:ext cx="12192000" cy="439200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42" name="image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30" y="6264621"/>
            <a:ext cx="1042895" cy="260724"/>
          </a:xfrm>
          <a:prstGeom prst="rect">
            <a:avLst/>
          </a:prstGeom>
          <a:ln w="12700">
            <a:miter lim="400000"/>
          </a:ln>
        </p:spPr>
      </p:pic>
      <p:sp>
        <p:nvSpPr>
          <p:cNvPr id="443" name="Shape 443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883098399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9_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" name="image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363891" y="29894"/>
            <a:ext cx="6858004" cy="6798215"/>
          </a:xfrm>
          <a:prstGeom prst="rect">
            <a:avLst/>
          </a:prstGeom>
          <a:ln w="12700">
            <a:miter lim="400000"/>
          </a:ln>
        </p:spPr>
      </p:pic>
      <p:sp>
        <p:nvSpPr>
          <p:cNvPr id="451" name="Shape 451"/>
          <p:cNvSpPr>
            <a:spLocks noGrp="1"/>
          </p:cNvSpPr>
          <p:nvPr>
            <p:ph type="sldNum" sz="quarter" idx="2"/>
          </p:nvPr>
        </p:nvSpPr>
        <p:spPr>
          <a:xfrm>
            <a:off x="0" y="6730999"/>
            <a:ext cx="127000" cy="127001"/>
          </a:xfrm>
          <a:prstGeom prst="rect">
            <a:avLst/>
          </a:prstGeom>
        </p:spPr>
        <p:txBody>
          <a:bodyPr/>
          <a:lstStyle>
            <a:lvl1pPr>
              <a:defRPr b="0"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52" name="Shape 452"/>
          <p:cNvSpPr>
            <a:spLocks noGrp="1"/>
          </p:cNvSpPr>
          <p:nvPr>
            <p:ph type="body" idx="1"/>
          </p:nvPr>
        </p:nvSpPr>
        <p:spPr>
          <a:xfrm>
            <a:off x="0" y="1439999"/>
            <a:ext cx="12192000" cy="439200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53" name="image2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30" y="6264621"/>
            <a:ext cx="1042893" cy="260724"/>
          </a:xfrm>
          <a:prstGeom prst="rect">
            <a:avLst/>
          </a:prstGeom>
          <a:ln w="12700">
            <a:miter lim="400000"/>
          </a:ln>
        </p:spPr>
      </p:pic>
      <p:sp>
        <p:nvSpPr>
          <p:cNvPr id="454" name="Shape 454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322920045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2_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" name="image24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970034">
            <a:off x="6625718" y="-335820"/>
            <a:ext cx="9497078" cy="9549637"/>
          </a:xfrm>
          <a:prstGeom prst="rect">
            <a:avLst/>
          </a:prstGeom>
          <a:ln w="12700">
            <a:miter lim="400000"/>
          </a:ln>
        </p:spPr>
      </p:pic>
      <p:sp>
        <p:nvSpPr>
          <p:cNvPr id="462" name="Shape 462"/>
          <p:cNvSpPr>
            <a:spLocks noGrp="1"/>
          </p:cNvSpPr>
          <p:nvPr>
            <p:ph type="sldNum" sz="quarter" idx="2"/>
          </p:nvPr>
        </p:nvSpPr>
        <p:spPr>
          <a:xfrm>
            <a:off x="0" y="6730999"/>
            <a:ext cx="127000" cy="127001"/>
          </a:xfrm>
          <a:prstGeom prst="rect">
            <a:avLst/>
          </a:prstGeom>
        </p:spPr>
        <p:txBody>
          <a:bodyPr/>
          <a:lstStyle>
            <a:lvl1pPr>
              <a:defRPr b="0"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63" name="Shape 463"/>
          <p:cNvSpPr>
            <a:spLocks noGrp="1"/>
          </p:cNvSpPr>
          <p:nvPr>
            <p:ph type="body" idx="1"/>
          </p:nvPr>
        </p:nvSpPr>
        <p:spPr>
          <a:xfrm>
            <a:off x="0" y="1439999"/>
            <a:ext cx="12192000" cy="439200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64" name="image2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30" y="6264621"/>
            <a:ext cx="1042893" cy="260724"/>
          </a:xfrm>
          <a:prstGeom prst="rect">
            <a:avLst/>
          </a:prstGeom>
          <a:ln w="12700">
            <a:miter lim="400000"/>
          </a:ln>
        </p:spPr>
      </p:pic>
      <p:sp>
        <p:nvSpPr>
          <p:cNvPr id="465" name="Shape 465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645516425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ounded Shape with Person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493032-DC4E-4746-9242-6C2F16F0290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7F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996ED49-6761-5C4B-BA7A-E4A3936128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92870"/>
            <a:ext cx="6096000" cy="1223962"/>
          </a:xfrm>
        </p:spPr>
        <p:txBody>
          <a:bodyPr lIns="720000" tIns="0" rIns="0" bIns="0">
            <a:noAutofit/>
          </a:bodyPr>
          <a:lstStyle>
            <a:lvl1pPr algn="l">
              <a:lnSpc>
                <a:spcPct val="100000"/>
              </a:lnSpc>
              <a:defRPr sz="4800" b="0" i="0" baseline="0">
                <a:solidFill>
                  <a:schemeClr val="bg1"/>
                </a:solidFill>
                <a:latin typeface="Burgess" panose="02000503080000020003" pitchFamily="2" charset="77"/>
              </a:defRPr>
            </a:lvl1pPr>
            <a:lvl2pPr>
              <a:defRPr sz="2400" b="1" i="0" baseline="0">
                <a:solidFill>
                  <a:schemeClr val="bg1"/>
                </a:solidFill>
                <a:latin typeface="+mj-lt"/>
              </a:defRPr>
            </a:lvl2pPr>
            <a:lvl3pPr>
              <a:defRPr sz="2400" b="1" i="0" baseline="0">
                <a:solidFill>
                  <a:schemeClr val="bg1"/>
                </a:solidFill>
                <a:latin typeface="+mj-lt"/>
              </a:defRPr>
            </a:lvl3pPr>
            <a:lvl4pPr>
              <a:defRPr sz="2400" b="1" i="0" baseline="0">
                <a:solidFill>
                  <a:schemeClr val="bg1"/>
                </a:solidFill>
                <a:latin typeface="+mj-lt"/>
              </a:defRPr>
            </a:lvl4pPr>
            <a:lvl5pPr>
              <a:defRPr sz="2400" b="1" i="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Master text styles</a:t>
            </a:r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545A8C1F-AB96-DB42-A868-6F811BA86C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9868" y="0"/>
            <a:ext cx="10208103" cy="6858000"/>
          </a:xfrm>
          <a:prstGeom prst="rect">
            <a:avLst/>
          </a:prstGeom>
        </p:spPr>
      </p:pic>
      <p:pic>
        <p:nvPicPr>
          <p:cNvPr id="7" name="Picture 6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F5F6ECE0-87AC-5C43-B0C8-0B075E497D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8" y="5921972"/>
            <a:ext cx="1944208" cy="486052"/>
          </a:xfrm>
          <a:prstGeom prst="rect">
            <a:avLst/>
          </a:prstGeom>
        </p:spPr>
      </p:pic>
      <p:pic>
        <p:nvPicPr>
          <p:cNvPr id="10" name="Picture 9" descr="A picture containing text, indoor, screen, electronics&#10;&#10;Description automatically generated">
            <a:extLst>
              <a:ext uri="{FF2B5EF4-FFF2-40B4-BE49-F238E27FC236}">
                <a16:creationId xmlns:a16="http://schemas.microsoft.com/office/drawing/2014/main" id="{D788CE0F-13B3-594C-8D03-FB56DD342B6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9576" y="957755"/>
            <a:ext cx="121875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4425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1_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image24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970034">
            <a:off x="3811305" y="-931196"/>
            <a:ext cx="9497078" cy="9549637"/>
          </a:xfrm>
          <a:prstGeom prst="rect">
            <a:avLst/>
          </a:prstGeom>
          <a:ln w="12700">
            <a:miter lim="400000"/>
          </a:ln>
        </p:spPr>
      </p:pic>
      <p:sp>
        <p:nvSpPr>
          <p:cNvPr id="473" name="Shape 473"/>
          <p:cNvSpPr>
            <a:spLocks noGrp="1"/>
          </p:cNvSpPr>
          <p:nvPr>
            <p:ph type="sldNum" sz="quarter" idx="2"/>
          </p:nvPr>
        </p:nvSpPr>
        <p:spPr>
          <a:xfrm>
            <a:off x="0" y="6730999"/>
            <a:ext cx="127000" cy="127001"/>
          </a:xfrm>
          <a:prstGeom prst="rect">
            <a:avLst/>
          </a:prstGeom>
        </p:spPr>
        <p:txBody>
          <a:bodyPr/>
          <a:lstStyle>
            <a:lvl1pPr>
              <a:defRPr b="0"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74" name="Shape 474"/>
          <p:cNvSpPr>
            <a:spLocks noGrp="1"/>
          </p:cNvSpPr>
          <p:nvPr>
            <p:ph type="body" idx="1"/>
          </p:nvPr>
        </p:nvSpPr>
        <p:spPr>
          <a:xfrm>
            <a:off x="0" y="1439999"/>
            <a:ext cx="12192000" cy="439200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75" name="image2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30" y="6264621"/>
            <a:ext cx="1042893" cy="260724"/>
          </a:xfrm>
          <a:prstGeom prst="rect">
            <a:avLst/>
          </a:prstGeom>
          <a:ln w="12700">
            <a:miter lim="400000"/>
          </a:ln>
        </p:spPr>
      </p:pic>
      <p:sp>
        <p:nvSpPr>
          <p:cNvPr id="476" name="Shape 476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117738532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8_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" name="image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6427620" y="1082198"/>
            <a:ext cx="5444395" cy="6107215"/>
          </a:xfrm>
          <a:prstGeom prst="rect">
            <a:avLst/>
          </a:prstGeom>
          <a:ln w="12700">
            <a:miter lim="400000"/>
          </a:ln>
        </p:spPr>
      </p:pic>
      <p:sp>
        <p:nvSpPr>
          <p:cNvPr id="484" name="Shape 484"/>
          <p:cNvSpPr>
            <a:spLocks noGrp="1"/>
          </p:cNvSpPr>
          <p:nvPr>
            <p:ph type="sldNum" sz="quarter" idx="2"/>
          </p:nvPr>
        </p:nvSpPr>
        <p:spPr>
          <a:xfrm>
            <a:off x="0" y="6730999"/>
            <a:ext cx="127000" cy="127001"/>
          </a:xfrm>
          <a:prstGeom prst="rect">
            <a:avLst/>
          </a:prstGeom>
        </p:spPr>
        <p:txBody>
          <a:bodyPr/>
          <a:lstStyle>
            <a:lvl1pPr>
              <a:defRPr b="0"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85" name="Shape 485"/>
          <p:cNvSpPr>
            <a:spLocks noGrp="1"/>
          </p:cNvSpPr>
          <p:nvPr>
            <p:ph type="body" idx="1"/>
          </p:nvPr>
        </p:nvSpPr>
        <p:spPr>
          <a:xfrm>
            <a:off x="0" y="1439999"/>
            <a:ext cx="12192000" cy="439200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86" name="image2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30" y="6264621"/>
            <a:ext cx="1042893" cy="260724"/>
          </a:xfrm>
          <a:prstGeom prst="rect">
            <a:avLst/>
          </a:prstGeom>
          <a:ln w="12700">
            <a:miter lim="400000"/>
          </a:ln>
        </p:spPr>
      </p:pic>
      <p:sp>
        <p:nvSpPr>
          <p:cNvPr id="487" name="Shape 487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380017416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" name="image29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55541" y="2344095"/>
            <a:ext cx="7036459" cy="4513905"/>
          </a:xfrm>
          <a:prstGeom prst="rect">
            <a:avLst/>
          </a:prstGeom>
          <a:ln w="12700">
            <a:miter lim="400000"/>
          </a:ln>
        </p:spPr>
      </p:pic>
      <p:sp>
        <p:nvSpPr>
          <p:cNvPr id="495" name="Shape 495"/>
          <p:cNvSpPr>
            <a:spLocks noGrp="1"/>
          </p:cNvSpPr>
          <p:nvPr>
            <p:ph type="sldNum" sz="quarter" idx="2"/>
          </p:nvPr>
        </p:nvSpPr>
        <p:spPr>
          <a:xfrm>
            <a:off x="0" y="6730999"/>
            <a:ext cx="127000" cy="127001"/>
          </a:xfrm>
          <a:prstGeom prst="rect">
            <a:avLst/>
          </a:prstGeom>
        </p:spPr>
        <p:txBody>
          <a:bodyPr/>
          <a:lstStyle>
            <a:lvl1pPr>
              <a:defRPr b="0"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96" name="image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30" y="6264621"/>
            <a:ext cx="1042895" cy="260724"/>
          </a:xfrm>
          <a:prstGeom prst="rect">
            <a:avLst/>
          </a:prstGeom>
          <a:ln w="12700">
            <a:miter lim="400000"/>
          </a:ln>
        </p:spPr>
      </p:pic>
      <p:sp>
        <p:nvSpPr>
          <p:cNvPr id="497" name="Shape 497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562236759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/>
          <p:nvPr/>
        </p:nvSpPr>
        <p:spPr>
          <a:xfrm>
            <a:off x="-96689" y="-99392"/>
            <a:ext cx="12385378" cy="705678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5"/>
                </a:solidFill>
              </a:defRPr>
            </a:pPr>
            <a:endParaRPr/>
          </a:p>
        </p:txBody>
      </p:sp>
      <p:pic>
        <p:nvPicPr>
          <p:cNvPr id="505" name="image7.png" descr="Shape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287" y="-675457"/>
            <a:ext cx="11578802" cy="7778862"/>
          </a:xfrm>
          <a:prstGeom prst="rect">
            <a:avLst/>
          </a:prstGeom>
          <a:ln w="12700">
            <a:miter lim="400000"/>
          </a:ln>
        </p:spPr>
      </p:pic>
      <p:sp>
        <p:nvSpPr>
          <p:cNvPr id="506" name="Shape 506"/>
          <p:cNvSpPr>
            <a:spLocks noGrp="1"/>
          </p:cNvSpPr>
          <p:nvPr>
            <p:ph type="sldNum" sz="quarter" idx="2"/>
          </p:nvPr>
        </p:nvSpPr>
        <p:spPr>
          <a:xfrm>
            <a:off x="0" y="6730999"/>
            <a:ext cx="127000" cy="127001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5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507" name="image3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30" y="6264621"/>
            <a:ext cx="1042893" cy="260724"/>
          </a:xfrm>
          <a:prstGeom prst="rect">
            <a:avLst/>
          </a:prstGeom>
          <a:ln w="12700">
            <a:miter lim="400000"/>
          </a:ln>
        </p:spPr>
      </p:pic>
      <p:sp>
        <p:nvSpPr>
          <p:cNvPr id="508" name="Shape 508"/>
          <p:cNvSpPr>
            <a:spLocks noGrp="1"/>
          </p:cNvSpPr>
          <p:nvPr>
            <p:ph type="body" sz="quarter" idx="1"/>
          </p:nvPr>
        </p:nvSpPr>
        <p:spPr>
          <a:xfrm>
            <a:off x="0" y="692870"/>
            <a:ext cx="6096000" cy="12239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1pPr>
            <a:lvl2pPr marL="11430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2pPr>
            <a:lvl3pPr marL="16002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3pPr>
            <a:lvl4pPr marL="19431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4pPr>
            <a:lvl5pPr marL="24003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108433224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/>
          <p:nvPr/>
        </p:nvSpPr>
        <p:spPr>
          <a:xfrm>
            <a:off x="-96689" y="-99392"/>
            <a:ext cx="12385378" cy="705678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5"/>
                </a:solidFill>
              </a:defRPr>
            </a:pPr>
            <a:endParaRPr/>
          </a:p>
        </p:txBody>
      </p:sp>
      <p:pic>
        <p:nvPicPr>
          <p:cNvPr id="516" name="image7.png" descr="Shape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287" y="-675457"/>
            <a:ext cx="11578802" cy="7778862"/>
          </a:xfrm>
          <a:prstGeom prst="rect">
            <a:avLst/>
          </a:prstGeom>
          <a:ln w="12700">
            <a:miter lim="400000"/>
          </a:ln>
        </p:spPr>
      </p:pic>
      <p:sp>
        <p:nvSpPr>
          <p:cNvPr id="517" name="Shape 517"/>
          <p:cNvSpPr>
            <a:spLocks noGrp="1"/>
          </p:cNvSpPr>
          <p:nvPr>
            <p:ph type="sldNum" sz="quarter" idx="2"/>
          </p:nvPr>
        </p:nvSpPr>
        <p:spPr>
          <a:xfrm>
            <a:off x="0" y="6730999"/>
            <a:ext cx="127000" cy="127001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5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518" name="image3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30" y="6264621"/>
            <a:ext cx="1042893" cy="260724"/>
          </a:xfrm>
          <a:prstGeom prst="rect">
            <a:avLst/>
          </a:prstGeom>
          <a:ln w="12700">
            <a:miter lim="400000"/>
          </a:ln>
        </p:spPr>
      </p:pic>
      <p:sp>
        <p:nvSpPr>
          <p:cNvPr id="519" name="Shape 519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accent5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117622543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hape 526"/>
          <p:cNvSpPr/>
          <p:nvPr/>
        </p:nvSpPr>
        <p:spPr>
          <a:xfrm>
            <a:off x="-96689" y="-99392"/>
            <a:ext cx="12385378" cy="705678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5"/>
                </a:solidFill>
              </a:defRPr>
            </a:pPr>
            <a:endParaRPr/>
          </a:p>
        </p:txBody>
      </p:sp>
      <p:sp>
        <p:nvSpPr>
          <p:cNvPr id="527" name="Shape 527"/>
          <p:cNvSpPr>
            <a:spLocks noGrp="1"/>
          </p:cNvSpPr>
          <p:nvPr>
            <p:ph type="sldNum" sz="quarter" idx="2"/>
          </p:nvPr>
        </p:nvSpPr>
        <p:spPr>
          <a:xfrm>
            <a:off x="0" y="6730999"/>
            <a:ext cx="127000" cy="127001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5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528" name="image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30" y="6264621"/>
            <a:ext cx="1042893" cy="260724"/>
          </a:xfrm>
          <a:prstGeom prst="rect">
            <a:avLst/>
          </a:prstGeom>
          <a:ln w="12700">
            <a:miter lim="400000"/>
          </a:ln>
        </p:spPr>
      </p:pic>
      <p:sp>
        <p:nvSpPr>
          <p:cNvPr id="529" name="Shape 529"/>
          <p:cNvSpPr>
            <a:spLocks noGrp="1"/>
          </p:cNvSpPr>
          <p:nvPr>
            <p:ph type="body" sz="quarter" idx="1"/>
          </p:nvPr>
        </p:nvSpPr>
        <p:spPr>
          <a:xfrm>
            <a:off x="0" y="692870"/>
            <a:ext cx="8760297" cy="12239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000">
                <a:solidFill>
                  <a:schemeClr val="accent5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lvl1pPr>
            <a:lvl2pPr marL="885825" indent="-428625">
              <a:lnSpc>
                <a:spcPct val="100000"/>
              </a:lnSpc>
              <a:defRPr sz="3000">
                <a:solidFill>
                  <a:schemeClr val="accent5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lvl2pPr>
            <a:lvl3pPr marL="1343025" indent="-428625">
              <a:lnSpc>
                <a:spcPct val="100000"/>
              </a:lnSpc>
              <a:defRPr sz="3000">
                <a:solidFill>
                  <a:schemeClr val="accent5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lvl3pPr>
            <a:lvl4pPr marL="1728787" indent="-357187">
              <a:lnSpc>
                <a:spcPct val="100000"/>
              </a:lnSpc>
              <a:defRPr sz="3000">
                <a:solidFill>
                  <a:schemeClr val="accent5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lvl4pPr>
            <a:lvl5pPr marL="2185987" indent="-357187">
              <a:lnSpc>
                <a:spcPct val="100000"/>
              </a:lnSpc>
              <a:defRPr sz="3000">
                <a:solidFill>
                  <a:schemeClr val="accent5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49263933"/>
      </p:ext>
    </p:extLst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Shape 536"/>
          <p:cNvSpPr/>
          <p:nvPr/>
        </p:nvSpPr>
        <p:spPr>
          <a:xfrm>
            <a:off x="-96689" y="-99392"/>
            <a:ext cx="12385378" cy="705678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5"/>
                </a:solidFill>
              </a:defRPr>
            </a:pPr>
            <a:endParaRPr/>
          </a:p>
        </p:txBody>
      </p:sp>
      <p:sp>
        <p:nvSpPr>
          <p:cNvPr id="537" name="Shape 537"/>
          <p:cNvSpPr>
            <a:spLocks noGrp="1"/>
          </p:cNvSpPr>
          <p:nvPr>
            <p:ph type="sldNum" sz="quarter" idx="2"/>
          </p:nvPr>
        </p:nvSpPr>
        <p:spPr>
          <a:xfrm>
            <a:off x="0" y="6730999"/>
            <a:ext cx="127000" cy="127001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5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538" name="image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30" y="6264621"/>
            <a:ext cx="1042893" cy="260724"/>
          </a:xfrm>
          <a:prstGeom prst="rect">
            <a:avLst/>
          </a:prstGeom>
          <a:ln w="12700">
            <a:miter lim="400000"/>
          </a:ln>
        </p:spPr>
      </p:pic>
      <p:sp>
        <p:nvSpPr>
          <p:cNvPr id="539" name="Shape 539"/>
          <p:cNvSpPr>
            <a:spLocks noGrp="1"/>
          </p:cNvSpPr>
          <p:nvPr>
            <p:ph type="body" sz="quarter" idx="1"/>
          </p:nvPr>
        </p:nvSpPr>
        <p:spPr>
          <a:xfrm>
            <a:off x="0" y="692870"/>
            <a:ext cx="6096000" cy="12239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1pPr>
            <a:lvl2pPr marL="11430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2pPr>
            <a:lvl3pPr marL="1600200" indent="-6858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3pPr>
            <a:lvl4pPr marL="19431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4pPr>
            <a:lvl5pPr marL="2400300" indent="-571500">
              <a:lnSpc>
                <a:spcPct val="100000"/>
              </a:lnSpc>
              <a:defRPr sz="4800">
                <a:solidFill>
                  <a:schemeClr val="accent5"/>
                </a:solidFill>
                <a:latin typeface="Burgess"/>
                <a:ea typeface="Burgess"/>
                <a:cs typeface="Burgess"/>
                <a:sym typeface="Burges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158281225"/>
      </p:ext>
    </p:extLst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Shape 546"/>
          <p:cNvSpPr>
            <a:spLocks noGrp="1"/>
          </p:cNvSpPr>
          <p:nvPr>
            <p:ph type="sldNum" sz="quarter" idx="2"/>
          </p:nvPr>
        </p:nvSpPr>
        <p:spPr>
          <a:xfrm>
            <a:off x="0" y="6730999"/>
            <a:ext cx="127000" cy="127001"/>
          </a:xfrm>
          <a:prstGeom prst="rect">
            <a:avLst/>
          </a:prstGeom>
        </p:spPr>
        <p:txBody>
          <a:bodyPr/>
          <a:lstStyle>
            <a:lvl1pPr>
              <a:defRPr b="0"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47" name="Shape 547"/>
          <p:cNvSpPr>
            <a:spLocks noGrp="1"/>
          </p:cNvSpPr>
          <p:nvPr>
            <p:ph type="body" idx="1"/>
          </p:nvPr>
        </p:nvSpPr>
        <p:spPr>
          <a:xfrm>
            <a:off x="0" y="1439999"/>
            <a:ext cx="12192000" cy="439200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8" name="Shape 548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pic>
        <p:nvPicPr>
          <p:cNvPr id="549" name="image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30" y="6264621"/>
            <a:ext cx="1042895" cy="26072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38433034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>
            <a:spLocks noGrp="1"/>
          </p:cNvSpPr>
          <p:nvPr>
            <p:ph type="sldNum" sz="quarter" idx="2"/>
          </p:nvPr>
        </p:nvSpPr>
        <p:spPr>
          <a:xfrm>
            <a:off x="0" y="6730999"/>
            <a:ext cx="127000" cy="127001"/>
          </a:xfrm>
          <a:prstGeom prst="rect">
            <a:avLst/>
          </a:prstGeom>
        </p:spPr>
        <p:txBody>
          <a:bodyPr/>
          <a:lstStyle>
            <a:lvl1pPr>
              <a:defRPr b="0"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57" name="Shape 557"/>
          <p:cNvSpPr>
            <a:spLocks noGrp="1"/>
          </p:cNvSpPr>
          <p:nvPr>
            <p:ph type="body" sz="half" idx="1"/>
          </p:nvPr>
        </p:nvSpPr>
        <p:spPr>
          <a:xfrm>
            <a:off x="0" y="1439999"/>
            <a:ext cx="6096000" cy="439200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8" name="Shape 558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pic>
        <p:nvPicPr>
          <p:cNvPr id="559" name="image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30" y="6264621"/>
            <a:ext cx="1042895" cy="260724"/>
          </a:xfrm>
          <a:prstGeom prst="rect">
            <a:avLst/>
          </a:prstGeom>
          <a:ln w="12700">
            <a:miter lim="400000"/>
          </a:ln>
        </p:spPr>
      </p:pic>
      <p:sp>
        <p:nvSpPr>
          <p:cNvPr id="560" name="Shape 560"/>
          <p:cNvSpPr>
            <a:spLocks noGrp="1"/>
          </p:cNvSpPr>
          <p:nvPr>
            <p:ph type="pic" sz="half" idx="13"/>
          </p:nvPr>
        </p:nvSpPr>
        <p:spPr>
          <a:xfrm>
            <a:off x="6312024" y="1439999"/>
            <a:ext cx="5544616" cy="43920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3025323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>
            <a:spLocks noGrp="1"/>
          </p:cNvSpPr>
          <p:nvPr>
            <p:ph type="sldNum" sz="quarter" idx="2"/>
          </p:nvPr>
        </p:nvSpPr>
        <p:spPr>
          <a:xfrm>
            <a:off x="0" y="6730999"/>
            <a:ext cx="127000" cy="127001"/>
          </a:xfrm>
          <a:prstGeom prst="rect">
            <a:avLst/>
          </a:prstGeom>
        </p:spPr>
        <p:txBody>
          <a:bodyPr/>
          <a:lstStyle>
            <a:lvl1pPr>
              <a:defRPr b="0"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68" name="Shape 568"/>
          <p:cNvSpPr>
            <a:spLocks noGrp="1"/>
          </p:cNvSpPr>
          <p:nvPr>
            <p:ph type="body" sz="half" idx="1"/>
          </p:nvPr>
        </p:nvSpPr>
        <p:spPr>
          <a:xfrm>
            <a:off x="0" y="1439999"/>
            <a:ext cx="6096000" cy="439200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9" name="Shape 569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pic>
        <p:nvPicPr>
          <p:cNvPr id="570" name="image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30" y="6264621"/>
            <a:ext cx="1042895" cy="260724"/>
          </a:xfrm>
          <a:prstGeom prst="rect">
            <a:avLst/>
          </a:prstGeom>
          <a:ln w="12700">
            <a:miter lim="400000"/>
          </a:ln>
        </p:spPr>
      </p:pic>
      <p:sp>
        <p:nvSpPr>
          <p:cNvPr id="571" name="Shape 571"/>
          <p:cNvSpPr>
            <a:spLocks noGrp="1"/>
          </p:cNvSpPr>
          <p:nvPr>
            <p:ph type="pic" sz="half" idx="13"/>
          </p:nvPr>
        </p:nvSpPr>
        <p:spPr>
          <a:xfrm>
            <a:off x="6312024" y="1439999"/>
            <a:ext cx="5544616" cy="43920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8779624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ounded Shape with Person 4 (CUSTOMISAB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493032-DC4E-4746-9242-6C2F16F0290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1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996ED49-6761-5C4B-BA7A-E4A3936128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92870"/>
            <a:ext cx="6096000" cy="1223962"/>
          </a:xfrm>
        </p:spPr>
        <p:txBody>
          <a:bodyPr lIns="720000" tIns="0" rIns="0" bIns="0">
            <a:noAutofit/>
          </a:bodyPr>
          <a:lstStyle>
            <a:lvl1pPr algn="l">
              <a:lnSpc>
                <a:spcPct val="100000"/>
              </a:lnSpc>
              <a:defRPr sz="4800" b="0" i="0" baseline="0">
                <a:solidFill>
                  <a:schemeClr val="bg1"/>
                </a:solidFill>
                <a:latin typeface="Burgess" panose="02000503080000020003" pitchFamily="2" charset="77"/>
              </a:defRPr>
            </a:lvl1pPr>
            <a:lvl2pPr>
              <a:defRPr sz="2400" b="1" i="0" baseline="0">
                <a:solidFill>
                  <a:schemeClr val="bg1"/>
                </a:solidFill>
                <a:latin typeface="+mj-lt"/>
              </a:defRPr>
            </a:lvl2pPr>
            <a:lvl3pPr>
              <a:defRPr sz="2400" b="1" i="0" baseline="0">
                <a:solidFill>
                  <a:schemeClr val="bg1"/>
                </a:solidFill>
                <a:latin typeface="+mj-lt"/>
              </a:defRPr>
            </a:lvl3pPr>
            <a:lvl4pPr>
              <a:defRPr sz="2400" b="1" i="0" baseline="0">
                <a:solidFill>
                  <a:schemeClr val="bg1"/>
                </a:solidFill>
                <a:latin typeface="+mj-lt"/>
              </a:defRPr>
            </a:lvl4pPr>
            <a:lvl5pPr>
              <a:defRPr sz="2400" b="1" i="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Master text styles</a:t>
            </a:r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545A8C1F-AB96-DB42-A868-6F811BA86C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9868" y="0"/>
            <a:ext cx="10208103" cy="6858000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C5E6B8B3-7A8A-5647-84CC-5E3E2ED5B94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922453" y="836876"/>
            <a:ext cx="6406561" cy="622800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algn="l">
              <a:defRPr>
                <a:solidFill>
                  <a:schemeClr val="bg1">
                    <a:alpha val="27000"/>
                  </a:schemeClr>
                </a:solidFill>
                <a:effectLst>
                  <a:reflection stA="0" endPos="65000" dist="50800" dir="5400000" sy="-100000" algn="bl" rotWithShape="0"/>
                </a:effectLst>
              </a:defRPr>
            </a:lvl1pPr>
          </a:lstStyle>
          <a:p>
            <a:r>
              <a:rPr lang="en-GB"/>
              <a:t>Click icon to add transparent PNG</a:t>
            </a:r>
            <a:endParaRPr lang="en-US"/>
          </a:p>
        </p:txBody>
      </p:sp>
      <p:pic>
        <p:nvPicPr>
          <p:cNvPr id="12" name="Picture 11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0DC9F62F-1843-E64C-9888-12757BA816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8" y="5921972"/>
            <a:ext cx="1944208" cy="48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72140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Shape 578"/>
          <p:cNvSpPr>
            <a:spLocks noGrp="1"/>
          </p:cNvSpPr>
          <p:nvPr>
            <p:ph type="body" idx="1"/>
          </p:nvPr>
        </p:nvSpPr>
        <p:spPr>
          <a:xfrm>
            <a:off x="0" y="1439999"/>
            <a:ext cx="12192000" cy="439200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9" name="Shape 579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580" name="Shape 580"/>
          <p:cNvSpPr>
            <a:spLocks noGrp="1"/>
          </p:cNvSpPr>
          <p:nvPr>
            <p:ph type="sldNum" sz="quarter" idx="2"/>
          </p:nvPr>
        </p:nvSpPr>
        <p:spPr>
          <a:xfrm>
            <a:off x="0" y="6730999"/>
            <a:ext cx="127000" cy="127001"/>
          </a:xfrm>
          <a:prstGeom prst="rect">
            <a:avLst/>
          </a:prstGeom>
        </p:spPr>
        <p:txBody>
          <a:bodyPr/>
          <a:lstStyle>
            <a:lvl1pPr>
              <a:defRPr b="0"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581" name="image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30" y="6264621"/>
            <a:ext cx="1042895" cy="26072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33109517"/>
      </p:ext>
    </p:extLst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tandard content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>
            <a:spLocks noGrp="1"/>
          </p:cNvSpPr>
          <p:nvPr>
            <p:ph type="body" idx="1"/>
          </p:nvPr>
        </p:nvSpPr>
        <p:spPr>
          <a:xfrm>
            <a:off x="0" y="1439999"/>
            <a:ext cx="12192000" cy="4392002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ts val="2000"/>
              </a:lnSpc>
              <a:spcBef>
                <a:spcPts val="1200"/>
              </a:spcBef>
              <a:buClr>
                <a:srgbClr val="447FFB"/>
              </a:buClr>
              <a:buSzPct val="100000"/>
              <a:buFont typeface="Arial"/>
              <a:buChar char="•"/>
              <a:defRPr sz="1600"/>
            </a:lvl1pPr>
            <a:lvl2pPr>
              <a:lnSpc>
                <a:spcPts val="2000"/>
              </a:lnSpc>
              <a:spcBef>
                <a:spcPts val="1200"/>
              </a:spcBef>
              <a:buClr>
                <a:srgbClr val="447FFB"/>
              </a:buClr>
              <a:buFont typeface="Arial"/>
              <a:defRPr sz="1600"/>
            </a:lvl2pPr>
            <a:lvl3pPr marL="1257300" indent="-342900">
              <a:lnSpc>
                <a:spcPts val="2000"/>
              </a:lnSpc>
              <a:spcBef>
                <a:spcPts val="1200"/>
              </a:spcBef>
              <a:buClr>
                <a:srgbClr val="447FFB"/>
              </a:buClr>
              <a:buFont typeface="Arial"/>
              <a:defRPr sz="1600"/>
            </a:lvl3pPr>
            <a:lvl4pPr marL="1657350" indent="-285750">
              <a:lnSpc>
                <a:spcPts val="2000"/>
              </a:lnSpc>
              <a:spcBef>
                <a:spcPts val="1200"/>
              </a:spcBef>
              <a:buClr>
                <a:srgbClr val="447FFB"/>
              </a:buClr>
              <a:buFont typeface="Arial"/>
              <a:defRPr sz="1600"/>
            </a:lvl4pPr>
            <a:lvl5pPr marL="2114550" indent="-285750">
              <a:lnSpc>
                <a:spcPts val="2000"/>
              </a:lnSpc>
              <a:spcBef>
                <a:spcPts val="1200"/>
              </a:spcBef>
              <a:buClr>
                <a:srgbClr val="447FFB"/>
              </a:buClr>
              <a:buFont typeface="Arial"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9" name="Shape 589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590" name="Shape 590"/>
          <p:cNvSpPr>
            <a:spLocks noGrp="1"/>
          </p:cNvSpPr>
          <p:nvPr>
            <p:ph type="sldNum" sz="quarter" idx="2"/>
          </p:nvPr>
        </p:nvSpPr>
        <p:spPr>
          <a:xfrm>
            <a:off x="0" y="6730999"/>
            <a:ext cx="127000" cy="127001"/>
          </a:xfrm>
          <a:prstGeom prst="rect">
            <a:avLst/>
          </a:prstGeom>
        </p:spPr>
        <p:txBody>
          <a:bodyPr/>
          <a:lstStyle>
            <a:lvl1pPr>
              <a:defRPr b="0"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591" name="image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30" y="6264621"/>
            <a:ext cx="1042895" cy="26072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92274966"/>
      </p:ext>
    </p:extLst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tandard content - bullets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Shape 598"/>
          <p:cNvSpPr>
            <a:spLocks noGrp="1"/>
          </p:cNvSpPr>
          <p:nvPr>
            <p:ph type="body" idx="1"/>
          </p:nvPr>
        </p:nvSpPr>
        <p:spPr>
          <a:xfrm>
            <a:off x="0" y="1908000"/>
            <a:ext cx="12192000" cy="37800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ts val="2000"/>
              </a:lnSpc>
              <a:spcBef>
                <a:spcPts val="1200"/>
              </a:spcBef>
              <a:buClr>
                <a:srgbClr val="447FFB"/>
              </a:buClr>
              <a:buSzPct val="100000"/>
              <a:buFont typeface="Arial"/>
              <a:buChar char="•"/>
              <a:defRPr sz="1600"/>
            </a:lvl1pPr>
            <a:lvl2pPr>
              <a:lnSpc>
                <a:spcPts val="2000"/>
              </a:lnSpc>
              <a:spcBef>
                <a:spcPts val="1200"/>
              </a:spcBef>
              <a:buClr>
                <a:srgbClr val="447FFB"/>
              </a:buClr>
              <a:buFont typeface="Arial"/>
              <a:defRPr sz="1600"/>
            </a:lvl2pPr>
            <a:lvl3pPr marL="1257300" indent="-342900">
              <a:lnSpc>
                <a:spcPts val="2000"/>
              </a:lnSpc>
              <a:spcBef>
                <a:spcPts val="1200"/>
              </a:spcBef>
              <a:buClr>
                <a:srgbClr val="447FFB"/>
              </a:buClr>
              <a:buFont typeface="Arial"/>
              <a:defRPr sz="1600"/>
            </a:lvl3pPr>
            <a:lvl4pPr marL="1657350" indent="-285750">
              <a:lnSpc>
                <a:spcPts val="2000"/>
              </a:lnSpc>
              <a:spcBef>
                <a:spcPts val="1200"/>
              </a:spcBef>
              <a:buClr>
                <a:srgbClr val="447FFB"/>
              </a:buClr>
              <a:buFont typeface="Arial"/>
              <a:defRPr sz="1600"/>
            </a:lvl4pPr>
            <a:lvl5pPr marL="2114550" indent="-285750">
              <a:lnSpc>
                <a:spcPts val="2000"/>
              </a:lnSpc>
              <a:spcBef>
                <a:spcPts val="1200"/>
              </a:spcBef>
              <a:buClr>
                <a:srgbClr val="447FFB"/>
              </a:buClr>
              <a:buFont typeface="Arial"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9" name="Shape 599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600" name="Shape 600"/>
          <p:cNvSpPr>
            <a:spLocks noGrp="1"/>
          </p:cNvSpPr>
          <p:nvPr>
            <p:ph type="body" sz="quarter" idx="13"/>
          </p:nvPr>
        </p:nvSpPr>
        <p:spPr>
          <a:xfrm>
            <a:off x="0" y="1339999"/>
            <a:ext cx="12192000" cy="504826"/>
          </a:xfrm>
          <a:prstGeom prst="rect">
            <a:avLst/>
          </a:prstGeom>
        </p:spPr>
        <p:txBody>
          <a:bodyPr/>
          <a:lstStyle/>
          <a:p>
            <a:pPr>
              <a:defRPr spc="0">
                <a:latin typeface="MabryPro-Medium"/>
                <a:ea typeface="MabryPro-Medium"/>
                <a:cs typeface="MabryPro-Medium"/>
                <a:sym typeface="Mabry Pro Medium"/>
              </a:defRPr>
            </a:pPr>
            <a:endParaRPr/>
          </a:p>
        </p:txBody>
      </p:sp>
      <p:sp>
        <p:nvSpPr>
          <p:cNvPr id="601" name="Shape 601"/>
          <p:cNvSpPr>
            <a:spLocks noGrp="1"/>
          </p:cNvSpPr>
          <p:nvPr>
            <p:ph type="sldNum" sz="quarter" idx="2"/>
          </p:nvPr>
        </p:nvSpPr>
        <p:spPr>
          <a:xfrm>
            <a:off x="0" y="6730999"/>
            <a:ext cx="127000" cy="127001"/>
          </a:xfrm>
          <a:prstGeom prst="rect">
            <a:avLst/>
          </a:prstGeom>
        </p:spPr>
        <p:txBody>
          <a:bodyPr/>
          <a:lstStyle>
            <a:lvl1pPr>
              <a:defRPr b="0"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02" name="image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30" y="6264621"/>
            <a:ext cx="1042895" cy="26072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29351309"/>
      </p:ext>
    </p:extLst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tandard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Shape 609"/>
          <p:cNvSpPr>
            <a:spLocks noGrp="1"/>
          </p:cNvSpPr>
          <p:nvPr>
            <p:ph type="body" idx="1"/>
          </p:nvPr>
        </p:nvSpPr>
        <p:spPr>
          <a:xfrm>
            <a:off x="0" y="1439999"/>
            <a:ext cx="12192000" cy="4392614"/>
          </a:xfrm>
          <a:prstGeom prst="rect">
            <a:avLst/>
          </a:prstGeom>
        </p:spPr>
        <p:txBody>
          <a:bodyPr numCol="2" spcCol="53999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0" name="Shape 610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611" name="Shape 611"/>
          <p:cNvSpPr>
            <a:spLocks noGrp="1"/>
          </p:cNvSpPr>
          <p:nvPr>
            <p:ph type="sldNum" sz="quarter" idx="2"/>
          </p:nvPr>
        </p:nvSpPr>
        <p:spPr>
          <a:xfrm>
            <a:off x="0" y="6730999"/>
            <a:ext cx="127000" cy="127001"/>
          </a:xfrm>
          <a:prstGeom prst="rect">
            <a:avLst/>
          </a:prstGeom>
        </p:spPr>
        <p:txBody>
          <a:bodyPr/>
          <a:lstStyle>
            <a:lvl1pPr>
              <a:defRPr b="0"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12" name="image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30" y="6264621"/>
            <a:ext cx="1042895" cy="26072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10343190"/>
      </p:ext>
    </p:extLst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Shape 619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620" name="Shape 620"/>
          <p:cNvSpPr>
            <a:spLocks noGrp="1"/>
          </p:cNvSpPr>
          <p:nvPr>
            <p:ph type="body" sz="half" idx="1"/>
          </p:nvPr>
        </p:nvSpPr>
        <p:spPr>
          <a:xfrm>
            <a:off x="539999" y="1439999"/>
            <a:ext cx="4834801" cy="439200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1" name="Shape 621"/>
          <p:cNvSpPr>
            <a:spLocks noGrp="1"/>
          </p:cNvSpPr>
          <p:nvPr>
            <p:ph type="sldNum" sz="quarter" idx="2"/>
          </p:nvPr>
        </p:nvSpPr>
        <p:spPr>
          <a:xfrm>
            <a:off x="0" y="6730999"/>
            <a:ext cx="127000" cy="127001"/>
          </a:xfrm>
          <a:prstGeom prst="rect">
            <a:avLst/>
          </a:prstGeom>
        </p:spPr>
        <p:txBody>
          <a:bodyPr/>
          <a:lstStyle>
            <a:lvl1pPr>
              <a:defRPr b="0"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22" name="image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30" y="6264621"/>
            <a:ext cx="1042895" cy="26072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40001063"/>
      </p:ext>
    </p:extLst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ubhead and two bulle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Shape 629"/>
          <p:cNvSpPr>
            <a:spLocks noGrp="1"/>
          </p:cNvSpPr>
          <p:nvPr>
            <p:ph type="body" sz="half" idx="1"/>
          </p:nvPr>
        </p:nvSpPr>
        <p:spPr>
          <a:xfrm>
            <a:off x="539999" y="1908000"/>
            <a:ext cx="4834801" cy="37800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ts val="2000"/>
              </a:lnSpc>
              <a:spcBef>
                <a:spcPts val="1200"/>
              </a:spcBef>
              <a:buClr>
                <a:srgbClr val="447FFB"/>
              </a:buClr>
              <a:buSzPct val="100000"/>
              <a:buFont typeface="Arial"/>
              <a:buChar char="•"/>
              <a:defRPr sz="1600">
                <a:latin typeface="Verdana"/>
                <a:ea typeface="Verdana"/>
                <a:cs typeface="Verdana"/>
                <a:sym typeface="Verdana"/>
              </a:defRPr>
            </a:lvl1pPr>
            <a:lvl2pPr>
              <a:lnSpc>
                <a:spcPts val="2000"/>
              </a:lnSpc>
              <a:spcBef>
                <a:spcPts val="1200"/>
              </a:spcBef>
              <a:buClr>
                <a:srgbClr val="447FFB"/>
              </a:buClr>
              <a:buFont typeface="Arial"/>
              <a:defRPr sz="1600">
                <a:latin typeface="Verdana"/>
                <a:ea typeface="Verdana"/>
                <a:cs typeface="Verdana"/>
                <a:sym typeface="Verdana"/>
              </a:defRPr>
            </a:lvl2pPr>
            <a:lvl3pPr marL="1257300" indent="-342900">
              <a:lnSpc>
                <a:spcPts val="2000"/>
              </a:lnSpc>
              <a:spcBef>
                <a:spcPts val="1200"/>
              </a:spcBef>
              <a:buClr>
                <a:srgbClr val="447FFB"/>
              </a:buClr>
              <a:buFont typeface="Arial"/>
              <a:defRPr sz="1600">
                <a:latin typeface="Verdana"/>
                <a:ea typeface="Verdana"/>
                <a:cs typeface="Verdana"/>
                <a:sym typeface="Verdana"/>
              </a:defRPr>
            </a:lvl3pPr>
            <a:lvl4pPr marL="1657350" indent="-285750">
              <a:lnSpc>
                <a:spcPts val="2000"/>
              </a:lnSpc>
              <a:spcBef>
                <a:spcPts val="1200"/>
              </a:spcBef>
              <a:buClr>
                <a:srgbClr val="447FFB"/>
              </a:buClr>
              <a:buFont typeface="Arial"/>
              <a:defRPr sz="1600">
                <a:latin typeface="Verdana"/>
                <a:ea typeface="Verdana"/>
                <a:cs typeface="Verdana"/>
                <a:sym typeface="Verdana"/>
              </a:defRPr>
            </a:lvl4pPr>
            <a:lvl5pPr marL="2114550" indent="-285750">
              <a:lnSpc>
                <a:spcPts val="2000"/>
              </a:lnSpc>
              <a:spcBef>
                <a:spcPts val="1200"/>
              </a:spcBef>
              <a:buClr>
                <a:srgbClr val="447FFB"/>
              </a:buClr>
              <a:buFont typeface="Arial"/>
              <a:defRPr sz="1600"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0" name="Shape 630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631" name="Shape 631"/>
          <p:cNvSpPr>
            <a:spLocks noGrp="1"/>
          </p:cNvSpPr>
          <p:nvPr>
            <p:ph type="body" sz="quarter" idx="13"/>
          </p:nvPr>
        </p:nvSpPr>
        <p:spPr>
          <a:xfrm>
            <a:off x="0" y="1339999"/>
            <a:ext cx="12192000" cy="504826"/>
          </a:xfrm>
          <a:prstGeom prst="rect">
            <a:avLst/>
          </a:prstGeom>
        </p:spPr>
        <p:txBody>
          <a:bodyPr/>
          <a:lstStyle/>
          <a:p>
            <a:pPr>
              <a:defRPr spc="0">
                <a:latin typeface="MabryPro-Medium"/>
                <a:ea typeface="MabryPro-Medium"/>
                <a:cs typeface="MabryPro-Medium"/>
                <a:sym typeface="Mabry Pro Medium"/>
              </a:defRPr>
            </a:pPr>
            <a:endParaRPr/>
          </a:p>
        </p:txBody>
      </p:sp>
      <p:sp>
        <p:nvSpPr>
          <p:cNvPr id="632" name="Shape 632"/>
          <p:cNvSpPr>
            <a:spLocks noGrp="1"/>
          </p:cNvSpPr>
          <p:nvPr>
            <p:ph type="body" sz="half" idx="14"/>
          </p:nvPr>
        </p:nvSpPr>
        <p:spPr>
          <a:xfrm>
            <a:off x="5914799" y="1908000"/>
            <a:ext cx="4834802" cy="3780000"/>
          </a:xfrm>
          <a:prstGeom prst="rect">
            <a:avLst/>
          </a:prstGeom>
        </p:spPr>
        <p:txBody>
          <a:bodyPr/>
          <a:lstStyle/>
          <a:p>
            <a:pPr marL="285750" indent="-285750">
              <a:lnSpc>
                <a:spcPts val="2000"/>
              </a:lnSpc>
              <a:spcBef>
                <a:spcPts val="1200"/>
              </a:spcBef>
              <a:buClr>
                <a:srgbClr val="447FFB"/>
              </a:buClr>
              <a:buSzPct val="100000"/>
              <a:buFont typeface="Arial"/>
              <a:buChar char="•"/>
              <a:defRPr sz="1600" spc="0"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633" name="Shape 633"/>
          <p:cNvSpPr>
            <a:spLocks noGrp="1"/>
          </p:cNvSpPr>
          <p:nvPr>
            <p:ph type="sldNum" sz="quarter" idx="2"/>
          </p:nvPr>
        </p:nvSpPr>
        <p:spPr>
          <a:xfrm>
            <a:off x="0" y="6730999"/>
            <a:ext cx="127000" cy="127001"/>
          </a:xfrm>
          <a:prstGeom prst="rect">
            <a:avLst/>
          </a:prstGeom>
        </p:spPr>
        <p:txBody>
          <a:bodyPr/>
          <a:lstStyle>
            <a:lvl1pPr>
              <a:defRPr b="0"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34" name="image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30" y="6264621"/>
            <a:ext cx="1042895" cy="26072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70825668"/>
      </p:ext>
    </p:extLst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tro and two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Shape 641"/>
          <p:cNvSpPr>
            <a:spLocks noGrp="1"/>
          </p:cNvSpPr>
          <p:nvPr>
            <p:ph type="body" sz="quarter" idx="1"/>
          </p:nvPr>
        </p:nvSpPr>
        <p:spPr>
          <a:xfrm>
            <a:off x="539999" y="2267999"/>
            <a:ext cx="4834801" cy="3420002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ts val="2000"/>
              </a:lnSpc>
              <a:spcBef>
                <a:spcPts val="1200"/>
              </a:spcBef>
              <a:buClr>
                <a:srgbClr val="447FFB"/>
              </a:buClr>
              <a:buSzPct val="100000"/>
              <a:buFont typeface="Arial"/>
              <a:buChar char="•"/>
              <a:defRPr sz="1600"/>
            </a:lvl1pPr>
            <a:lvl2pPr>
              <a:lnSpc>
                <a:spcPts val="2000"/>
              </a:lnSpc>
              <a:spcBef>
                <a:spcPts val="1200"/>
              </a:spcBef>
              <a:buClr>
                <a:srgbClr val="447FFB"/>
              </a:buClr>
              <a:buFont typeface="Arial"/>
              <a:defRPr sz="1600"/>
            </a:lvl2pPr>
            <a:lvl3pPr marL="1257300" indent="-342900">
              <a:lnSpc>
                <a:spcPts val="2000"/>
              </a:lnSpc>
              <a:spcBef>
                <a:spcPts val="1200"/>
              </a:spcBef>
              <a:buClr>
                <a:srgbClr val="447FFB"/>
              </a:buClr>
              <a:buFont typeface="Arial"/>
              <a:defRPr sz="1600"/>
            </a:lvl3pPr>
            <a:lvl4pPr marL="1657350" indent="-285750">
              <a:lnSpc>
                <a:spcPts val="2000"/>
              </a:lnSpc>
              <a:spcBef>
                <a:spcPts val="1200"/>
              </a:spcBef>
              <a:buClr>
                <a:srgbClr val="447FFB"/>
              </a:buClr>
              <a:buFont typeface="Arial"/>
              <a:defRPr sz="1600"/>
            </a:lvl4pPr>
            <a:lvl5pPr marL="2114550" indent="-285750">
              <a:lnSpc>
                <a:spcPts val="2000"/>
              </a:lnSpc>
              <a:spcBef>
                <a:spcPts val="1200"/>
              </a:spcBef>
              <a:buClr>
                <a:srgbClr val="447FFB"/>
              </a:buClr>
              <a:buFont typeface="Arial"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2" name="Shape 642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643" name="Shape 643"/>
          <p:cNvSpPr>
            <a:spLocks noGrp="1"/>
          </p:cNvSpPr>
          <p:nvPr>
            <p:ph type="body" sz="quarter" idx="13"/>
          </p:nvPr>
        </p:nvSpPr>
        <p:spPr>
          <a:xfrm>
            <a:off x="0" y="1339997"/>
            <a:ext cx="12192000" cy="864001"/>
          </a:xfrm>
          <a:prstGeom prst="rect">
            <a:avLst/>
          </a:prstGeom>
        </p:spPr>
        <p:txBody>
          <a:bodyPr/>
          <a:lstStyle/>
          <a:p>
            <a:pPr>
              <a:defRPr spc="0">
                <a:latin typeface="MabryPro-Medium"/>
                <a:ea typeface="MabryPro-Medium"/>
                <a:cs typeface="MabryPro-Medium"/>
                <a:sym typeface="Mabry Pro Medium"/>
              </a:defRPr>
            </a:pPr>
            <a:endParaRPr/>
          </a:p>
        </p:txBody>
      </p:sp>
      <p:sp>
        <p:nvSpPr>
          <p:cNvPr id="644" name="Shape 644"/>
          <p:cNvSpPr>
            <a:spLocks noGrp="1"/>
          </p:cNvSpPr>
          <p:nvPr>
            <p:ph type="body" sz="quarter" idx="14"/>
          </p:nvPr>
        </p:nvSpPr>
        <p:spPr>
          <a:xfrm>
            <a:off x="5914799" y="2267999"/>
            <a:ext cx="4834802" cy="3420002"/>
          </a:xfrm>
          <a:prstGeom prst="rect">
            <a:avLst/>
          </a:prstGeom>
        </p:spPr>
        <p:txBody>
          <a:bodyPr/>
          <a:lstStyle/>
          <a:p>
            <a:pPr marL="285750" indent="-285750">
              <a:lnSpc>
                <a:spcPts val="2000"/>
              </a:lnSpc>
              <a:spcBef>
                <a:spcPts val="1200"/>
              </a:spcBef>
              <a:buClr>
                <a:srgbClr val="447FFB"/>
              </a:buClr>
              <a:buSzPct val="100000"/>
              <a:buFont typeface="Arial"/>
              <a:buChar char="•"/>
              <a:defRPr sz="1600" spc="0"/>
            </a:pPr>
            <a:endParaRPr/>
          </a:p>
        </p:txBody>
      </p:sp>
      <p:sp>
        <p:nvSpPr>
          <p:cNvPr id="645" name="Shape 645"/>
          <p:cNvSpPr>
            <a:spLocks noGrp="1"/>
          </p:cNvSpPr>
          <p:nvPr>
            <p:ph type="sldNum" sz="quarter" idx="2"/>
          </p:nvPr>
        </p:nvSpPr>
        <p:spPr>
          <a:xfrm>
            <a:off x="0" y="6730999"/>
            <a:ext cx="127000" cy="127001"/>
          </a:xfrm>
          <a:prstGeom prst="rect">
            <a:avLst/>
          </a:prstGeom>
        </p:spPr>
        <p:txBody>
          <a:bodyPr/>
          <a:lstStyle>
            <a:lvl1pPr>
              <a:defRPr b="0"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46" name="image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30" y="6264621"/>
            <a:ext cx="1042895" cy="26072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57400518"/>
      </p:ext>
    </p:extLst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Shape 653"/>
          <p:cNvSpPr>
            <a:spLocks noGrp="1"/>
          </p:cNvSpPr>
          <p:nvPr>
            <p:ph type="sldNum" sz="quarter" idx="2"/>
          </p:nvPr>
        </p:nvSpPr>
        <p:spPr>
          <a:xfrm>
            <a:off x="0" y="6730999"/>
            <a:ext cx="127000" cy="127001"/>
          </a:xfrm>
          <a:prstGeom prst="rect">
            <a:avLst/>
          </a:prstGeom>
        </p:spPr>
        <p:txBody>
          <a:bodyPr/>
          <a:lstStyle>
            <a:lvl1pPr>
              <a:defRPr b="0"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54" name="image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30" y="6264621"/>
            <a:ext cx="1042895" cy="26072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75437898"/>
      </p:ext>
    </p:extLst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Shape 6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3404495"/>
      </p:ext>
    </p:extLst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Shape 668"/>
          <p:cNvSpPr/>
          <p:nvPr/>
        </p:nvSpPr>
        <p:spPr>
          <a:xfrm>
            <a:off x="-96689" y="-99392"/>
            <a:ext cx="12385378" cy="705678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5"/>
                </a:solidFill>
              </a:defRPr>
            </a:pPr>
            <a:endParaRPr/>
          </a:p>
        </p:txBody>
      </p:sp>
      <p:sp>
        <p:nvSpPr>
          <p:cNvPr id="669" name="Shape 669"/>
          <p:cNvSpPr>
            <a:spLocks noGrp="1"/>
          </p:cNvSpPr>
          <p:nvPr>
            <p:ph type="sldNum" sz="quarter" idx="2"/>
          </p:nvPr>
        </p:nvSpPr>
        <p:spPr>
          <a:xfrm>
            <a:off x="0" y="6730999"/>
            <a:ext cx="127000" cy="127001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5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70" name="Shape 670"/>
          <p:cNvSpPr>
            <a:spLocks noGrp="1"/>
          </p:cNvSpPr>
          <p:nvPr>
            <p:ph type="body" sz="quarter" idx="1"/>
          </p:nvPr>
        </p:nvSpPr>
        <p:spPr>
          <a:xfrm>
            <a:off x="2723047" y="6318250"/>
            <a:ext cx="7452002" cy="53975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800">
                <a:solidFill>
                  <a:schemeClr val="accent5"/>
                </a:solidFill>
              </a:defRPr>
            </a:lvl1pPr>
            <a:lvl2pPr>
              <a:lnSpc>
                <a:spcPct val="100000"/>
              </a:lnSpc>
              <a:defRPr sz="800">
                <a:solidFill>
                  <a:schemeClr val="accent5"/>
                </a:solidFill>
              </a:defRPr>
            </a:lvl2pPr>
            <a:lvl3pPr marL="1257300" indent="-342900">
              <a:lnSpc>
                <a:spcPct val="100000"/>
              </a:lnSpc>
              <a:defRPr sz="800">
                <a:solidFill>
                  <a:schemeClr val="accent5"/>
                </a:solidFill>
              </a:defRPr>
            </a:lvl3pPr>
            <a:lvl4pPr marL="1657350" indent="-285750">
              <a:lnSpc>
                <a:spcPct val="100000"/>
              </a:lnSpc>
              <a:defRPr sz="800">
                <a:solidFill>
                  <a:schemeClr val="accent5"/>
                </a:solidFill>
              </a:defRPr>
            </a:lvl4pPr>
            <a:lvl5pPr marL="2114550" indent="-285750">
              <a:lnSpc>
                <a:spcPct val="100000"/>
              </a:lnSpc>
              <a:defRPr sz="800">
                <a:solidFill>
                  <a:schemeClr val="accent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671" name="image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30" y="6264621"/>
            <a:ext cx="1042893" cy="260724"/>
          </a:xfrm>
          <a:prstGeom prst="rect">
            <a:avLst/>
          </a:prstGeom>
          <a:ln w="12700">
            <a:miter lim="400000"/>
          </a:ln>
        </p:spPr>
      </p:pic>
      <p:sp>
        <p:nvSpPr>
          <p:cNvPr id="672" name="Shape 672"/>
          <p:cNvSpPr>
            <a:spLocks noGrp="1"/>
          </p:cNvSpPr>
          <p:nvPr>
            <p:ph type="body" sz="quarter" idx="13"/>
          </p:nvPr>
        </p:nvSpPr>
        <p:spPr>
          <a:xfrm>
            <a:off x="-1" y="692870"/>
            <a:ext cx="8760298" cy="1223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defRPr sz="3000" spc="0">
                <a:solidFill>
                  <a:schemeClr val="accent5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9527238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ounded Shape with Person 4 (CUSTOMISAB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493032-DC4E-4746-9242-6C2F16F0290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1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996ED49-6761-5C4B-BA7A-E4A3936128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92870"/>
            <a:ext cx="6096000" cy="1223962"/>
          </a:xfrm>
        </p:spPr>
        <p:txBody>
          <a:bodyPr lIns="720000" tIns="0" rIns="0" bIns="0">
            <a:noAutofit/>
          </a:bodyPr>
          <a:lstStyle>
            <a:lvl1pPr algn="l">
              <a:lnSpc>
                <a:spcPct val="100000"/>
              </a:lnSpc>
              <a:defRPr sz="4800" b="0" i="0" baseline="0">
                <a:solidFill>
                  <a:schemeClr val="bg1"/>
                </a:solidFill>
                <a:latin typeface="Burgess" panose="02000503080000020003" pitchFamily="2" charset="77"/>
              </a:defRPr>
            </a:lvl1pPr>
            <a:lvl2pPr>
              <a:defRPr sz="2400" b="1" i="0" baseline="0">
                <a:solidFill>
                  <a:schemeClr val="bg1"/>
                </a:solidFill>
                <a:latin typeface="+mj-lt"/>
              </a:defRPr>
            </a:lvl2pPr>
            <a:lvl3pPr>
              <a:defRPr sz="2400" b="1" i="0" baseline="0">
                <a:solidFill>
                  <a:schemeClr val="bg1"/>
                </a:solidFill>
                <a:latin typeface="+mj-lt"/>
              </a:defRPr>
            </a:lvl3pPr>
            <a:lvl4pPr>
              <a:defRPr sz="2400" b="1" i="0" baseline="0">
                <a:solidFill>
                  <a:schemeClr val="bg1"/>
                </a:solidFill>
                <a:latin typeface="+mj-lt"/>
              </a:defRPr>
            </a:lvl4pPr>
            <a:lvl5pPr>
              <a:defRPr sz="2400" b="1" i="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Master text styles</a:t>
            </a:r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545A8C1F-AB96-DB42-A868-6F811BA86C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9868" y="0"/>
            <a:ext cx="10208103" cy="6858000"/>
          </a:xfrm>
          <a:prstGeom prst="rect">
            <a:avLst/>
          </a:prstGeom>
        </p:spPr>
      </p:pic>
      <p:pic>
        <p:nvPicPr>
          <p:cNvPr id="7" name="Picture 6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013B835D-86D7-8040-941D-FD4E8897A2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8" y="5921972"/>
            <a:ext cx="1944208" cy="486052"/>
          </a:xfrm>
          <a:prstGeom prst="rect">
            <a:avLst/>
          </a:prstGeom>
        </p:spPr>
      </p:pic>
      <p:pic>
        <p:nvPicPr>
          <p:cNvPr id="12" name="Picture 11" descr="A picture containing text, electronics, dark&#10;&#10;Description automatically generated">
            <a:extLst>
              <a:ext uri="{FF2B5EF4-FFF2-40B4-BE49-F238E27FC236}">
                <a16:creationId xmlns:a16="http://schemas.microsoft.com/office/drawing/2014/main" id="{495A6ADB-4473-8C4E-91ED-F96681512BC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7488" y="764704"/>
            <a:ext cx="13465496" cy="735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63996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Intro and two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Shape 679"/>
          <p:cNvSpPr>
            <a:spLocks noGrp="1"/>
          </p:cNvSpPr>
          <p:nvPr>
            <p:ph type="body" sz="quarter" idx="1"/>
          </p:nvPr>
        </p:nvSpPr>
        <p:spPr>
          <a:xfrm>
            <a:off x="539999" y="2267999"/>
            <a:ext cx="4834801" cy="3420002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ts val="2000"/>
              </a:lnSpc>
              <a:spcBef>
                <a:spcPts val="1200"/>
              </a:spcBef>
              <a:buClr>
                <a:srgbClr val="447FFB"/>
              </a:buClr>
              <a:buSzPct val="100000"/>
              <a:buFont typeface="Arial"/>
              <a:buChar char="•"/>
              <a:defRPr sz="1600"/>
            </a:lvl1pPr>
            <a:lvl2pPr>
              <a:lnSpc>
                <a:spcPts val="2000"/>
              </a:lnSpc>
              <a:spcBef>
                <a:spcPts val="1200"/>
              </a:spcBef>
              <a:buClr>
                <a:srgbClr val="447FFB"/>
              </a:buClr>
              <a:buFont typeface="Arial"/>
              <a:defRPr sz="1600"/>
            </a:lvl2pPr>
            <a:lvl3pPr marL="1257300" indent="-342900">
              <a:lnSpc>
                <a:spcPts val="2000"/>
              </a:lnSpc>
              <a:spcBef>
                <a:spcPts val="1200"/>
              </a:spcBef>
              <a:buClr>
                <a:srgbClr val="447FFB"/>
              </a:buClr>
              <a:buFont typeface="Arial"/>
              <a:defRPr sz="1600"/>
            </a:lvl3pPr>
            <a:lvl4pPr marL="1657350" indent="-285750">
              <a:lnSpc>
                <a:spcPts val="2000"/>
              </a:lnSpc>
              <a:spcBef>
                <a:spcPts val="1200"/>
              </a:spcBef>
              <a:buClr>
                <a:srgbClr val="447FFB"/>
              </a:buClr>
              <a:buFont typeface="Arial"/>
              <a:defRPr sz="1600"/>
            </a:lvl4pPr>
            <a:lvl5pPr marL="2114550" indent="-285750">
              <a:lnSpc>
                <a:spcPts val="2000"/>
              </a:lnSpc>
              <a:spcBef>
                <a:spcPts val="1200"/>
              </a:spcBef>
              <a:buClr>
                <a:srgbClr val="447FFB"/>
              </a:buClr>
              <a:buFont typeface="Arial"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0" name="Shape 680"/>
          <p:cNvSpPr>
            <a:spLocks noGrp="1"/>
          </p:cNvSpPr>
          <p:nvPr>
            <p:ph type="body" sz="quarter" idx="13"/>
          </p:nvPr>
        </p:nvSpPr>
        <p:spPr>
          <a:xfrm>
            <a:off x="0" y="1339997"/>
            <a:ext cx="12192000" cy="864001"/>
          </a:xfrm>
          <a:prstGeom prst="rect">
            <a:avLst/>
          </a:prstGeom>
        </p:spPr>
        <p:txBody>
          <a:bodyPr/>
          <a:lstStyle/>
          <a:p>
            <a:pPr>
              <a:defRPr spc="0">
                <a:latin typeface="MabryPro-Medium"/>
                <a:ea typeface="MabryPro-Medium"/>
                <a:cs typeface="MabryPro-Medium"/>
                <a:sym typeface="Mabry Pro Medium"/>
              </a:defRPr>
            </a:pPr>
            <a:endParaRPr/>
          </a:p>
        </p:txBody>
      </p:sp>
      <p:sp>
        <p:nvSpPr>
          <p:cNvPr id="681" name="Shape 681"/>
          <p:cNvSpPr>
            <a:spLocks noGrp="1"/>
          </p:cNvSpPr>
          <p:nvPr>
            <p:ph type="body" sz="quarter" idx="14"/>
          </p:nvPr>
        </p:nvSpPr>
        <p:spPr>
          <a:xfrm>
            <a:off x="5914799" y="2267999"/>
            <a:ext cx="4834802" cy="3420002"/>
          </a:xfrm>
          <a:prstGeom prst="rect">
            <a:avLst/>
          </a:prstGeom>
        </p:spPr>
        <p:txBody>
          <a:bodyPr/>
          <a:lstStyle/>
          <a:p>
            <a:pPr marL="285750" indent="-285750">
              <a:lnSpc>
                <a:spcPts val="2000"/>
              </a:lnSpc>
              <a:spcBef>
                <a:spcPts val="1200"/>
              </a:spcBef>
              <a:buClr>
                <a:srgbClr val="447FFB"/>
              </a:buClr>
              <a:buSzPct val="100000"/>
              <a:buFont typeface="Arial"/>
              <a:buChar char="•"/>
              <a:defRPr sz="1600" spc="0"/>
            </a:pPr>
            <a:endParaRPr/>
          </a:p>
        </p:txBody>
      </p:sp>
      <p:sp>
        <p:nvSpPr>
          <p:cNvPr id="682" name="Shape 682"/>
          <p:cNvSpPr>
            <a:spLocks noGrp="1"/>
          </p:cNvSpPr>
          <p:nvPr>
            <p:ph type="sldNum" sz="quarter" idx="2"/>
          </p:nvPr>
        </p:nvSpPr>
        <p:spPr>
          <a:xfrm>
            <a:off x="0" y="6730999"/>
            <a:ext cx="127000" cy="127001"/>
          </a:xfrm>
          <a:prstGeom prst="rect">
            <a:avLst/>
          </a:prstGeom>
        </p:spPr>
        <p:txBody>
          <a:bodyPr/>
          <a:lstStyle>
            <a:lvl1pPr>
              <a:defRPr b="0"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83" name="Shape 683"/>
          <p:cNvSpPr>
            <a:spLocks noGrp="1"/>
          </p:cNvSpPr>
          <p:nvPr>
            <p:ph type="body" sz="quarter" idx="15"/>
          </p:nvPr>
        </p:nvSpPr>
        <p:spPr>
          <a:xfrm>
            <a:off x="2723047" y="6318250"/>
            <a:ext cx="7452002" cy="53975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  <a:defRPr sz="800" spc="0">
                <a:solidFill>
                  <a:srgbClr val="8A8B8C"/>
                </a:solidFill>
              </a:defRPr>
            </a:pPr>
            <a:endParaRPr/>
          </a:p>
        </p:txBody>
      </p:sp>
      <p:pic>
        <p:nvPicPr>
          <p:cNvPr id="684" name="image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30" y="6264621"/>
            <a:ext cx="1042895" cy="260724"/>
          </a:xfrm>
          <a:prstGeom prst="rect">
            <a:avLst/>
          </a:prstGeom>
          <a:ln w="12700">
            <a:miter lim="400000"/>
          </a:ln>
        </p:spPr>
      </p:pic>
      <p:sp>
        <p:nvSpPr>
          <p:cNvPr id="685" name="Shape 685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603342739"/>
      </p:ext>
    </p:extLst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Shape 692"/>
          <p:cNvSpPr/>
          <p:nvPr/>
        </p:nvSpPr>
        <p:spPr>
          <a:xfrm>
            <a:off x="-96689" y="-99392"/>
            <a:ext cx="12385378" cy="705678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5"/>
                </a:solidFill>
              </a:defRPr>
            </a:pPr>
            <a:endParaRPr/>
          </a:p>
        </p:txBody>
      </p:sp>
      <p:pic>
        <p:nvPicPr>
          <p:cNvPr id="693" name="image7.png" descr="Shape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287" y="-675457"/>
            <a:ext cx="11578802" cy="7778862"/>
          </a:xfrm>
          <a:prstGeom prst="rect">
            <a:avLst/>
          </a:prstGeom>
          <a:ln w="12700">
            <a:miter lim="400000"/>
          </a:ln>
        </p:spPr>
      </p:pic>
      <p:sp>
        <p:nvSpPr>
          <p:cNvPr id="694" name="Shape 694"/>
          <p:cNvSpPr>
            <a:spLocks noGrp="1"/>
          </p:cNvSpPr>
          <p:nvPr>
            <p:ph type="sldNum" sz="quarter" idx="2"/>
          </p:nvPr>
        </p:nvSpPr>
        <p:spPr>
          <a:xfrm>
            <a:off x="0" y="6730999"/>
            <a:ext cx="127000" cy="127001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5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95" name="Shape 695"/>
          <p:cNvSpPr>
            <a:spLocks noGrp="1"/>
          </p:cNvSpPr>
          <p:nvPr>
            <p:ph type="body" sz="quarter" idx="1"/>
          </p:nvPr>
        </p:nvSpPr>
        <p:spPr>
          <a:xfrm>
            <a:off x="2723047" y="6318250"/>
            <a:ext cx="7452002" cy="53975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800">
                <a:solidFill>
                  <a:schemeClr val="accent5"/>
                </a:solidFill>
              </a:defRPr>
            </a:lvl1pPr>
            <a:lvl2pPr>
              <a:lnSpc>
                <a:spcPct val="100000"/>
              </a:lnSpc>
              <a:defRPr sz="800">
                <a:solidFill>
                  <a:schemeClr val="accent5"/>
                </a:solidFill>
              </a:defRPr>
            </a:lvl2pPr>
            <a:lvl3pPr marL="1257300" indent="-342900">
              <a:lnSpc>
                <a:spcPct val="100000"/>
              </a:lnSpc>
              <a:defRPr sz="800">
                <a:solidFill>
                  <a:schemeClr val="accent5"/>
                </a:solidFill>
              </a:defRPr>
            </a:lvl3pPr>
            <a:lvl4pPr marL="1657350" indent="-285750">
              <a:lnSpc>
                <a:spcPct val="100000"/>
              </a:lnSpc>
              <a:defRPr sz="800">
                <a:solidFill>
                  <a:schemeClr val="accent5"/>
                </a:solidFill>
              </a:defRPr>
            </a:lvl4pPr>
            <a:lvl5pPr marL="2114550" indent="-285750">
              <a:lnSpc>
                <a:spcPct val="100000"/>
              </a:lnSpc>
              <a:defRPr sz="800">
                <a:solidFill>
                  <a:schemeClr val="accent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696" name="image3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30" y="6264621"/>
            <a:ext cx="1042893" cy="260724"/>
          </a:xfrm>
          <a:prstGeom prst="rect">
            <a:avLst/>
          </a:prstGeom>
          <a:ln w="12700">
            <a:miter lim="400000"/>
          </a:ln>
        </p:spPr>
      </p:pic>
      <p:sp>
        <p:nvSpPr>
          <p:cNvPr id="697" name="Shape 697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accent5"/>
                </a:solidFill>
                <a:latin typeface="MabryPro-Medium"/>
                <a:ea typeface="MabryPro-Medium"/>
                <a:cs typeface="MabryPro-Medium"/>
                <a:sym typeface="Mabry Pro Medium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559558114"/>
      </p:ext>
    </p:extLst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4_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Shape 704"/>
          <p:cNvSpPr>
            <a:spLocks noGrp="1"/>
          </p:cNvSpPr>
          <p:nvPr>
            <p:ph type="sldNum" sz="quarter" idx="2"/>
          </p:nvPr>
        </p:nvSpPr>
        <p:spPr>
          <a:xfrm>
            <a:off x="0" y="6730999"/>
            <a:ext cx="157163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05" name="Shape 705"/>
          <p:cNvSpPr>
            <a:spLocks noGrp="1"/>
          </p:cNvSpPr>
          <p:nvPr>
            <p:ph type="body" idx="1"/>
          </p:nvPr>
        </p:nvSpPr>
        <p:spPr>
          <a:xfrm>
            <a:off x="0" y="1439999"/>
            <a:ext cx="12192000" cy="439200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6" name="Shape 706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707" name="Shape 707"/>
          <p:cNvSpPr>
            <a:spLocks noGrp="1"/>
          </p:cNvSpPr>
          <p:nvPr>
            <p:ph type="body" sz="quarter" idx="13"/>
          </p:nvPr>
        </p:nvSpPr>
        <p:spPr>
          <a:xfrm>
            <a:off x="2723047" y="6318250"/>
            <a:ext cx="7452002" cy="53975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  <a:defRPr sz="800" spc="0">
                <a:solidFill>
                  <a:srgbClr val="8A8B8C"/>
                </a:solidFill>
              </a:defRPr>
            </a:pPr>
            <a:endParaRPr/>
          </a:p>
        </p:txBody>
      </p:sp>
      <p:pic>
        <p:nvPicPr>
          <p:cNvPr id="708" name="image33.pd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27337" y="6146848"/>
            <a:ext cx="1151879" cy="47122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8054014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39" Type="http://schemas.openxmlformats.org/officeDocument/2006/relationships/slideLayout" Target="../slideLayouts/slideLayout72.xml"/><Relationship Id="rId21" Type="http://schemas.openxmlformats.org/officeDocument/2006/relationships/slideLayout" Target="../slideLayouts/slideLayout54.xml"/><Relationship Id="rId34" Type="http://schemas.openxmlformats.org/officeDocument/2006/relationships/slideLayout" Target="../slideLayouts/slideLayout67.xml"/><Relationship Id="rId42" Type="http://schemas.openxmlformats.org/officeDocument/2006/relationships/slideLayout" Target="../slideLayouts/slideLayout75.xml"/><Relationship Id="rId47" Type="http://schemas.openxmlformats.org/officeDocument/2006/relationships/slideLayout" Target="../slideLayouts/slideLayout80.xml"/><Relationship Id="rId50" Type="http://schemas.openxmlformats.org/officeDocument/2006/relationships/slideLayout" Target="../slideLayouts/slideLayout83.xml"/><Relationship Id="rId55" Type="http://schemas.openxmlformats.org/officeDocument/2006/relationships/slideLayout" Target="../slideLayouts/slideLayout88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32" Type="http://schemas.openxmlformats.org/officeDocument/2006/relationships/slideLayout" Target="../slideLayouts/slideLayout65.xml"/><Relationship Id="rId37" Type="http://schemas.openxmlformats.org/officeDocument/2006/relationships/slideLayout" Target="../slideLayouts/slideLayout70.xml"/><Relationship Id="rId40" Type="http://schemas.openxmlformats.org/officeDocument/2006/relationships/slideLayout" Target="../slideLayouts/slideLayout73.xml"/><Relationship Id="rId45" Type="http://schemas.openxmlformats.org/officeDocument/2006/relationships/slideLayout" Target="../slideLayouts/slideLayout78.xml"/><Relationship Id="rId53" Type="http://schemas.openxmlformats.org/officeDocument/2006/relationships/slideLayout" Target="../slideLayouts/slideLayout86.xml"/><Relationship Id="rId58" Type="http://schemas.openxmlformats.org/officeDocument/2006/relationships/slideLayout" Target="../slideLayouts/slideLayout91.xml"/><Relationship Id="rId5" Type="http://schemas.openxmlformats.org/officeDocument/2006/relationships/slideLayout" Target="../slideLayouts/slideLayout38.xml"/><Relationship Id="rId61" Type="http://schemas.openxmlformats.org/officeDocument/2006/relationships/image" Target="../media/image14.png"/><Relationship Id="rId1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Relationship Id="rId30" Type="http://schemas.openxmlformats.org/officeDocument/2006/relationships/slideLayout" Target="../slideLayouts/slideLayout63.xml"/><Relationship Id="rId35" Type="http://schemas.openxmlformats.org/officeDocument/2006/relationships/slideLayout" Target="../slideLayouts/slideLayout68.xml"/><Relationship Id="rId43" Type="http://schemas.openxmlformats.org/officeDocument/2006/relationships/slideLayout" Target="../slideLayouts/slideLayout76.xml"/><Relationship Id="rId48" Type="http://schemas.openxmlformats.org/officeDocument/2006/relationships/slideLayout" Target="../slideLayouts/slideLayout81.xml"/><Relationship Id="rId56" Type="http://schemas.openxmlformats.org/officeDocument/2006/relationships/slideLayout" Target="../slideLayouts/slideLayout89.xml"/><Relationship Id="rId8" Type="http://schemas.openxmlformats.org/officeDocument/2006/relationships/slideLayout" Target="../slideLayouts/slideLayout41.xml"/><Relationship Id="rId51" Type="http://schemas.openxmlformats.org/officeDocument/2006/relationships/slideLayout" Target="../slideLayouts/slideLayout84.xml"/><Relationship Id="rId3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33" Type="http://schemas.openxmlformats.org/officeDocument/2006/relationships/slideLayout" Target="../slideLayouts/slideLayout66.xml"/><Relationship Id="rId38" Type="http://schemas.openxmlformats.org/officeDocument/2006/relationships/slideLayout" Target="../slideLayouts/slideLayout71.xml"/><Relationship Id="rId46" Type="http://schemas.openxmlformats.org/officeDocument/2006/relationships/slideLayout" Target="../slideLayouts/slideLayout79.xml"/><Relationship Id="rId59" Type="http://schemas.openxmlformats.org/officeDocument/2006/relationships/slideLayout" Target="../slideLayouts/slideLayout92.xml"/><Relationship Id="rId20" Type="http://schemas.openxmlformats.org/officeDocument/2006/relationships/slideLayout" Target="../slideLayouts/slideLayout53.xml"/><Relationship Id="rId41" Type="http://schemas.openxmlformats.org/officeDocument/2006/relationships/slideLayout" Target="../slideLayouts/slideLayout74.xml"/><Relationship Id="rId54" Type="http://schemas.openxmlformats.org/officeDocument/2006/relationships/slideLayout" Target="../slideLayouts/slideLayout87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61.xml"/><Relationship Id="rId36" Type="http://schemas.openxmlformats.org/officeDocument/2006/relationships/slideLayout" Target="../slideLayouts/slideLayout69.xml"/><Relationship Id="rId49" Type="http://schemas.openxmlformats.org/officeDocument/2006/relationships/slideLayout" Target="../slideLayouts/slideLayout82.xml"/><Relationship Id="rId57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43.xml"/><Relationship Id="rId31" Type="http://schemas.openxmlformats.org/officeDocument/2006/relationships/slideLayout" Target="../slideLayouts/slideLayout64.xml"/><Relationship Id="rId44" Type="http://schemas.openxmlformats.org/officeDocument/2006/relationships/slideLayout" Target="../slideLayouts/slideLayout77.xml"/><Relationship Id="rId52" Type="http://schemas.openxmlformats.org/officeDocument/2006/relationships/slideLayout" Target="../slideLayouts/slideLayout85.xml"/><Relationship Id="rId60" Type="http://schemas.openxmlformats.org/officeDocument/2006/relationships/theme" Target="../theme/theme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439999"/>
            <a:ext cx="12193200" cy="43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0" tIns="0" rIns="144000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slide text</a:t>
            </a:r>
          </a:p>
          <a:p>
            <a:pPr lvl="1"/>
            <a:r>
              <a:rPr lang="en-US"/>
              <a:t>First level bullet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7"/>
          </a:xfrm>
          <a:prstGeom prst="rect">
            <a:avLst/>
          </a:prstGeom>
        </p:spPr>
        <p:txBody>
          <a:bodyPr vert="horz" lIns="540000" tIns="0" rIns="144000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98ABF0-2B39-3347-B8FC-8E3EEC2849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424" y="6318000"/>
            <a:ext cx="1800200" cy="540000"/>
          </a:xfrm>
          <a:prstGeom prst="rect">
            <a:avLst/>
          </a:prstGeom>
        </p:spPr>
        <p:txBody>
          <a:bodyPr vert="horz" lIns="0" tIns="0" rIns="0" bIns="342000" rtlCol="0" anchor="b" anchorCtr="0"/>
          <a:lstStyle>
            <a:lvl1pPr algn="l">
              <a:defRPr sz="9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© 2021 Sova Assessment</a:t>
            </a:r>
            <a:endParaRPr lang="en-US" sz="9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5E930C-9972-0D4F-8930-F7847281E5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18000"/>
            <a:ext cx="900000" cy="540000"/>
          </a:xfrm>
          <a:prstGeom prst="rect">
            <a:avLst/>
          </a:prstGeom>
        </p:spPr>
        <p:txBody>
          <a:bodyPr vert="horz" lIns="540000" tIns="0" rIns="0" bIns="342000" rtlCol="0" anchor="b" anchorCtr="0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CF92B-D8DD-4F4E-A7C7-5BAC28CB6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72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25" r:id="rId3"/>
    <p:sldLayoutId id="2147483926" r:id="rId4"/>
    <p:sldLayoutId id="2147483933" r:id="rId5"/>
    <p:sldLayoutId id="2147483930" r:id="rId6"/>
    <p:sldLayoutId id="2147483947" r:id="rId7"/>
    <p:sldLayoutId id="2147483936" r:id="rId8"/>
    <p:sldLayoutId id="2147483943" r:id="rId9"/>
    <p:sldLayoutId id="2147483948" r:id="rId10"/>
    <p:sldLayoutId id="2147483939" r:id="rId11"/>
    <p:sldLayoutId id="2147483949" r:id="rId12"/>
    <p:sldLayoutId id="2147483960" r:id="rId13"/>
    <p:sldLayoutId id="2147483970" r:id="rId14"/>
    <p:sldLayoutId id="2147483921" r:id="rId15"/>
    <p:sldLayoutId id="2147483976" r:id="rId16"/>
    <p:sldLayoutId id="2147483985" r:id="rId17"/>
    <p:sldLayoutId id="2147483980" r:id="rId18"/>
    <p:sldLayoutId id="2147483979" r:id="rId19"/>
    <p:sldLayoutId id="2147483990" r:id="rId20"/>
    <p:sldLayoutId id="2147483982" r:id="rId21"/>
    <p:sldLayoutId id="2147483977" r:id="rId22"/>
    <p:sldLayoutId id="2147483887" r:id="rId23"/>
    <p:sldLayoutId id="2147483888" r:id="rId24"/>
    <p:sldLayoutId id="2147483894" r:id="rId25"/>
    <p:sldLayoutId id="2147483967" r:id="rId26"/>
    <p:sldLayoutId id="2147483986" r:id="rId27"/>
    <p:sldLayoutId id="2147483988" r:id="rId28"/>
    <p:sldLayoutId id="2147483989" r:id="rId29"/>
    <p:sldLayoutId id="2147484004" r:id="rId30"/>
    <p:sldLayoutId id="2147484005" r:id="rId31"/>
    <p:sldLayoutId id="2147484006" r:id="rId32"/>
    <p:sldLayoutId id="2147484007" r:id="rId33"/>
  </p:sldLayoutIdLst>
  <p:hf hdr="0" dt="0"/>
  <p:txStyles>
    <p:titleStyle>
      <a:lvl1pPr eaLnBrk="1" hangingPunct="1">
        <a:defRPr sz="4800" b="0" i="0" spc="70" baseline="0">
          <a:solidFill>
            <a:srgbClr val="0E107A"/>
          </a:solidFill>
          <a:latin typeface="Burgess" panose="02000503080000020003" pitchFamily="2" charset="77"/>
          <a:ea typeface="+mj-ea"/>
          <a:cs typeface="Verdana"/>
        </a:defRPr>
      </a:lvl1pPr>
    </p:titleStyle>
    <p:bodyStyle>
      <a:lvl1pPr marL="0" eaLnBrk="1" hangingPunct="1">
        <a:lnSpc>
          <a:spcPct val="130000"/>
        </a:lnSpc>
        <a:buClr>
          <a:srgbClr val="447FFB"/>
        </a:buClr>
        <a:defRPr sz="1800" spc="30" baseline="0">
          <a:solidFill>
            <a:srgbClr val="0E107A"/>
          </a:solidFill>
          <a:latin typeface="Mabry Pro" panose="020D0503040002040303" pitchFamily="34" charset="0"/>
          <a:ea typeface="+mn-ea"/>
          <a:cs typeface="Arial" panose="020B0604020202020204" pitchFamily="34" charset="0"/>
        </a:defRPr>
      </a:lvl1pPr>
      <a:lvl2pPr marL="800100" indent="-342900" eaLnBrk="1" hangingPunct="1">
        <a:lnSpc>
          <a:spcPct val="130000"/>
        </a:lnSpc>
        <a:buClr>
          <a:srgbClr val="447FFB"/>
        </a:buClr>
        <a:buFont typeface="Arial" charset="0"/>
        <a:buChar char="•"/>
        <a:defRPr sz="1800" spc="30" baseline="0">
          <a:solidFill>
            <a:srgbClr val="0E107A"/>
          </a:solidFill>
          <a:latin typeface="Mabry Pro" panose="020D0503040002040303" pitchFamily="34" charset="0"/>
          <a:ea typeface="+mn-ea"/>
          <a:cs typeface="Arial" panose="020B0604020202020204" pitchFamily="34" charset="0"/>
        </a:defRPr>
      </a:lvl2pPr>
      <a:lvl3pPr marL="1257300" indent="-342900" eaLnBrk="1" hangingPunct="1">
        <a:lnSpc>
          <a:spcPct val="130000"/>
        </a:lnSpc>
        <a:buClr>
          <a:srgbClr val="447FFB"/>
        </a:buClr>
        <a:buFont typeface="Arial" charset="0"/>
        <a:buChar char="•"/>
        <a:defRPr sz="1600" spc="30" baseline="0">
          <a:solidFill>
            <a:srgbClr val="0E107A"/>
          </a:solidFill>
          <a:latin typeface="Mabry Pro" panose="020D0503040002040303" pitchFamily="34" charset="0"/>
          <a:ea typeface="+mn-ea"/>
          <a:cs typeface="Arial" panose="020B0604020202020204" pitchFamily="34" charset="0"/>
        </a:defRPr>
      </a:lvl3pPr>
      <a:lvl4pPr marL="1657350" indent="-285750" eaLnBrk="1" hangingPunct="1">
        <a:lnSpc>
          <a:spcPct val="130000"/>
        </a:lnSpc>
        <a:buClr>
          <a:srgbClr val="447FFB"/>
        </a:buClr>
        <a:buFont typeface="Arial" charset="0"/>
        <a:buChar char="•"/>
        <a:defRPr sz="1600" spc="30" baseline="0">
          <a:solidFill>
            <a:srgbClr val="0E107A"/>
          </a:solidFill>
          <a:latin typeface="Mabry Pro" panose="020D0503040002040303" pitchFamily="34" charset="0"/>
          <a:ea typeface="+mn-ea"/>
          <a:cs typeface="Arial" panose="020B0604020202020204" pitchFamily="34" charset="0"/>
        </a:defRPr>
      </a:lvl4pPr>
      <a:lvl5pPr marL="2114550" indent="-285750" eaLnBrk="1" hangingPunct="1">
        <a:lnSpc>
          <a:spcPct val="130000"/>
        </a:lnSpc>
        <a:buClr>
          <a:srgbClr val="447FFB"/>
        </a:buClr>
        <a:buFont typeface="Arial" charset="0"/>
        <a:buChar char="•"/>
        <a:defRPr sz="1400" spc="30" baseline="0">
          <a:solidFill>
            <a:srgbClr val="0E107A"/>
          </a:solidFill>
          <a:latin typeface="Mabry Pro" panose="020D0503040002040303" pitchFamily="34" charset="0"/>
          <a:ea typeface="+mn-ea"/>
          <a:cs typeface="Arial" panose="020B0604020202020204" pitchFamily="34" charset="0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32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3.png"/>
          <p:cNvPicPr>
            <a:picLocks noChangeAspect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3" y="5921971"/>
            <a:ext cx="1944213" cy="48605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8737600" y="598805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>
            <a:spAutoFit/>
          </a:bodyPr>
          <a:lstStyle>
            <a:lvl1pPr>
              <a:defRPr sz="800" b="1">
                <a:solidFill>
                  <a:srgbClr val="97989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3353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  <p:sldLayoutId id="2147484021" r:id="rId12"/>
    <p:sldLayoutId id="2147484022" r:id="rId13"/>
    <p:sldLayoutId id="2147484023" r:id="rId14"/>
    <p:sldLayoutId id="2147484024" r:id="rId15"/>
    <p:sldLayoutId id="2147484025" r:id="rId16"/>
    <p:sldLayoutId id="2147484026" r:id="rId17"/>
    <p:sldLayoutId id="2147484027" r:id="rId18"/>
    <p:sldLayoutId id="2147484028" r:id="rId19"/>
    <p:sldLayoutId id="2147484029" r:id="rId20"/>
    <p:sldLayoutId id="2147484030" r:id="rId21"/>
    <p:sldLayoutId id="2147484031" r:id="rId22"/>
    <p:sldLayoutId id="2147484032" r:id="rId23"/>
    <p:sldLayoutId id="2147484033" r:id="rId24"/>
    <p:sldLayoutId id="2147484034" r:id="rId25"/>
    <p:sldLayoutId id="2147484035" r:id="rId26"/>
    <p:sldLayoutId id="2147484036" r:id="rId27"/>
    <p:sldLayoutId id="2147484037" r:id="rId28"/>
    <p:sldLayoutId id="2147484038" r:id="rId29"/>
    <p:sldLayoutId id="2147484039" r:id="rId30"/>
    <p:sldLayoutId id="2147484040" r:id="rId31"/>
    <p:sldLayoutId id="2147484041" r:id="rId32"/>
    <p:sldLayoutId id="2147484042" r:id="rId33"/>
    <p:sldLayoutId id="2147484043" r:id="rId34"/>
    <p:sldLayoutId id="2147484044" r:id="rId35"/>
    <p:sldLayoutId id="2147484045" r:id="rId36"/>
    <p:sldLayoutId id="2147484046" r:id="rId37"/>
    <p:sldLayoutId id="2147484047" r:id="rId38"/>
    <p:sldLayoutId id="2147484048" r:id="rId39"/>
    <p:sldLayoutId id="2147484049" r:id="rId40"/>
    <p:sldLayoutId id="2147484050" r:id="rId41"/>
    <p:sldLayoutId id="2147484051" r:id="rId42"/>
    <p:sldLayoutId id="2147484052" r:id="rId43"/>
    <p:sldLayoutId id="2147484053" r:id="rId44"/>
    <p:sldLayoutId id="2147484054" r:id="rId45"/>
    <p:sldLayoutId id="2147484055" r:id="rId46"/>
    <p:sldLayoutId id="2147484056" r:id="rId47"/>
    <p:sldLayoutId id="2147484057" r:id="rId48"/>
    <p:sldLayoutId id="2147484058" r:id="rId49"/>
    <p:sldLayoutId id="2147484059" r:id="rId50"/>
    <p:sldLayoutId id="2147484060" r:id="rId51"/>
    <p:sldLayoutId id="2147484061" r:id="rId52"/>
    <p:sldLayoutId id="2147484062" r:id="rId53"/>
    <p:sldLayoutId id="2147484063" r:id="rId54"/>
    <p:sldLayoutId id="2147484064" r:id="rId55"/>
    <p:sldLayoutId id="2147484065" r:id="rId56"/>
    <p:sldLayoutId id="2147484066" r:id="rId57"/>
    <p:sldLayoutId id="2147484067" r:id="rId58"/>
    <p:sldLayoutId id="2147484068" r:id="rId59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70" baseline="0">
          <a:ln>
            <a:noFill/>
          </a:ln>
          <a:solidFill>
            <a:schemeClr val="accent1"/>
          </a:solidFill>
          <a:uFillTx/>
          <a:latin typeface="Burgess"/>
          <a:ea typeface="Burgess"/>
          <a:cs typeface="Burgess"/>
          <a:sym typeface="Burgess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70" baseline="0">
          <a:ln>
            <a:noFill/>
          </a:ln>
          <a:solidFill>
            <a:schemeClr val="accent1"/>
          </a:solidFill>
          <a:uFillTx/>
          <a:latin typeface="Burgess"/>
          <a:ea typeface="Burgess"/>
          <a:cs typeface="Burgess"/>
          <a:sym typeface="Burgess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70" baseline="0">
          <a:ln>
            <a:noFill/>
          </a:ln>
          <a:solidFill>
            <a:schemeClr val="accent1"/>
          </a:solidFill>
          <a:uFillTx/>
          <a:latin typeface="Burgess"/>
          <a:ea typeface="Burgess"/>
          <a:cs typeface="Burgess"/>
          <a:sym typeface="Burgess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70" baseline="0">
          <a:ln>
            <a:noFill/>
          </a:ln>
          <a:solidFill>
            <a:schemeClr val="accent1"/>
          </a:solidFill>
          <a:uFillTx/>
          <a:latin typeface="Burgess"/>
          <a:ea typeface="Burgess"/>
          <a:cs typeface="Burgess"/>
          <a:sym typeface="Burgess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70" baseline="0">
          <a:ln>
            <a:noFill/>
          </a:ln>
          <a:solidFill>
            <a:schemeClr val="accent1"/>
          </a:solidFill>
          <a:uFillTx/>
          <a:latin typeface="Burgess"/>
          <a:ea typeface="Burgess"/>
          <a:cs typeface="Burgess"/>
          <a:sym typeface="Burgess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70" baseline="0">
          <a:ln>
            <a:noFill/>
          </a:ln>
          <a:solidFill>
            <a:schemeClr val="accent1"/>
          </a:solidFill>
          <a:uFillTx/>
          <a:latin typeface="Burgess"/>
          <a:ea typeface="Burgess"/>
          <a:cs typeface="Burgess"/>
          <a:sym typeface="Burgess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70" baseline="0">
          <a:ln>
            <a:noFill/>
          </a:ln>
          <a:solidFill>
            <a:schemeClr val="accent1"/>
          </a:solidFill>
          <a:uFillTx/>
          <a:latin typeface="Burgess"/>
          <a:ea typeface="Burgess"/>
          <a:cs typeface="Burgess"/>
          <a:sym typeface="Burgess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70" baseline="0">
          <a:ln>
            <a:noFill/>
          </a:ln>
          <a:solidFill>
            <a:schemeClr val="accent1"/>
          </a:solidFill>
          <a:uFillTx/>
          <a:latin typeface="Burgess"/>
          <a:ea typeface="Burgess"/>
          <a:cs typeface="Burgess"/>
          <a:sym typeface="Burgess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70" baseline="0">
          <a:ln>
            <a:noFill/>
          </a:ln>
          <a:solidFill>
            <a:schemeClr val="accent1"/>
          </a:solidFill>
          <a:uFillTx/>
          <a:latin typeface="Burgess"/>
          <a:ea typeface="Burgess"/>
          <a:cs typeface="Burgess"/>
          <a:sym typeface="Burgess"/>
        </a:defRPr>
      </a:lvl9pPr>
    </p:titleStyle>
    <p:bodyStyle>
      <a:lvl1pPr marL="0" marR="0" indent="0" algn="l" defTabSz="914400" rtl="0" latinLnBrk="0">
        <a:lnSpc>
          <a:spcPct val="13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30" baseline="0">
          <a:ln>
            <a:noFill/>
          </a:ln>
          <a:solidFill>
            <a:schemeClr val="accent1"/>
          </a:solidFill>
          <a:uFillTx/>
          <a:latin typeface="MabryPro-Light"/>
          <a:ea typeface="MabryPro-Light"/>
          <a:cs typeface="MabryPro-Light"/>
          <a:sym typeface="Mabry Pro Light"/>
        </a:defRPr>
      </a:lvl1pPr>
      <a:lvl2pPr marL="800100" marR="0" indent="-342900" algn="l" defTabSz="914400" rtl="0" latinLnBrk="0">
        <a:lnSpc>
          <a:spcPct val="13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1800" b="0" i="0" u="none" strike="noStrike" cap="none" spc="30" baseline="0">
          <a:ln>
            <a:noFill/>
          </a:ln>
          <a:solidFill>
            <a:schemeClr val="accent1"/>
          </a:solidFill>
          <a:uFillTx/>
          <a:latin typeface="MabryPro-Light"/>
          <a:ea typeface="MabryPro-Light"/>
          <a:cs typeface="MabryPro-Light"/>
          <a:sym typeface="Mabry Pro Light"/>
        </a:defRPr>
      </a:lvl2pPr>
      <a:lvl3pPr marL="1300162" marR="0" indent="-385762" algn="l" defTabSz="914400" rtl="0" latinLnBrk="0">
        <a:lnSpc>
          <a:spcPct val="13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1800" b="0" i="0" u="none" strike="noStrike" cap="none" spc="30" baseline="0">
          <a:ln>
            <a:noFill/>
          </a:ln>
          <a:solidFill>
            <a:schemeClr val="accent1"/>
          </a:solidFill>
          <a:uFillTx/>
          <a:latin typeface="MabryPro-Light"/>
          <a:ea typeface="MabryPro-Light"/>
          <a:cs typeface="MabryPro-Light"/>
          <a:sym typeface="Mabry Pro Light"/>
        </a:defRPr>
      </a:lvl3pPr>
      <a:lvl4pPr marL="1693068" marR="0" indent="-321468" algn="l" defTabSz="914400" rtl="0" latinLnBrk="0">
        <a:lnSpc>
          <a:spcPct val="13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1800" b="0" i="0" u="none" strike="noStrike" cap="none" spc="30" baseline="0">
          <a:ln>
            <a:noFill/>
          </a:ln>
          <a:solidFill>
            <a:schemeClr val="accent1"/>
          </a:solidFill>
          <a:uFillTx/>
          <a:latin typeface="MabryPro-Light"/>
          <a:ea typeface="MabryPro-Light"/>
          <a:cs typeface="MabryPro-Light"/>
          <a:sym typeface="Mabry Pro Light"/>
        </a:defRPr>
      </a:lvl4pPr>
      <a:lvl5pPr marL="2196192" marR="0" indent="-367392" algn="l" defTabSz="914400" rtl="0" latinLnBrk="0">
        <a:lnSpc>
          <a:spcPct val="13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1800" b="0" i="0" u="none" strike="noStrike" cap="none" spc="30" baseline="0">
          <a:ln>
            <a:noFill/>
          </a:ln>
          <a:solidFill>
            <a:schemeClr val="accent1"/>
          </a:solidFill>
          <a:uFillTx/>
          <a:latin typeface="MabryPro-Light"/>
          <a:ea typeface="MabryPro-Light"/>
          <a:cs typeface="MabryPro-Light"/>
          <a:sym typeface="Mabry Pro Light"/>
        </a:defRPr>
      </a:lvl5pPr>
      <a:lvl6pPr marL="0" marR="0" indent="2286000" algn="l" defTabSz="914400" rtl="0" latinLnBrk="0">
        <a:lnSpc>
          <a:spcPct val="13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30" baseline="0">
          <a:ln>
            <a:noFill/>
          </a:ln>
          <a:solidFill>
            <a:schemeClr val="accent1"/>
          </a:solidFill>
          <a:uFillTx/>
          <a:latin typeface="MabryPro-Light"/>
          <a:ea typeface="MabryPro-Light"/>
          <a:cs typeface="MabryPro-Light"/>
          <a:sym typeface="Mabry Pro Light"/>
        </a:defRPr>
      </a:lvl6pPr>
      <a:lvl7pPr marL="0" marR="0" indent="2743200" algn="l" defTabSz="914400" rtl="0" latinLnBrk="0">
        <a:lnSpc>
          <a:spcPct val="13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30" baseline="0">
          <a:ln>
            <a:noFill/>
          </a:ln>
          <a:solidFill>
            <a:schemeClr val="accent1"/>
          </a:solidFill>
          <a:uFillTx/>
          <a:latin typeface="MabryPro-Light"/>
          <a:ea typeface="MabryPro-Light"/>
          <a:cs typeface="MabryPro-Light"/>
          <a:sym typeface="Mabry Pro Light"/>
        </a:defRPr>
      </a:lvl7pPr>
      <a:lvl8pPr marL="0" marR="0" indent="3200400" algn="l" defTabSz="914400" rtl="0" latinLnBrk="0">
        <a:lnSpc>
          <a:spcPct val="13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30" baseline="0">
          <a:ln>
            <a:noFill/>
          </a:ln>
          <a:solidFill>
            <a:schemeClr val="accent1"/>
          </a:solidFill>
          <a:uFillTx/>
          <a:latin typeface="MabryPro-Light"/>
          <a:ea typeface="MabryPro-Light"/>
          <a:cs typeface="MabryPro-Light"/>
          <a:sym typeface="Mabry Pro Light"/>
        </a:defRPr>
      </a:lvl8pPr>
      <a:lvl9pPr marL="0" marR="0" indent="3657600" algn="l" defTabSz="914400" rtl="0" latinLnBrk="0">
        <a:lnSpc>
          <a:spcPct val="13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30" baseline="0">
          <a:ln>
            <a:noFill/>
          </a:ln>
          <a:solidFill>
            <a:schemeClr val="accent1"/>
          </a:solidFill>
          <a:uFillTx/>
          <a:latin typeface="MabryPro-Light"/>
          <a:ea typeface="MabryPro-Light"/>
          <a:cs typeface="MabryPro-Light"/>
          <a:sym typeface="Mabry Pro Light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1.jpeg"/><Relationship Id="rId18" Type="http://schemas.openxmlformats.org/officeDocument/2006/relationships/image" Target="../media/image56.png"/><Relationship Id="rId26" Type="http://schemas.openxmlformats.org/officeDocument/2006/relationships/image" Target="../media/image64.png"/><Relationship Id="rId39" Type="http://schemas.openxmlformats.org/officeDocument/2006/relationships/image" Target="../media/image77.png"/><Relationship Id="rId21" Type="http://schemas.openxmlformats.org/officeDocument/2006/relationships/image" Target="../media/image59.png"/><Relationship Id="rId34" Type="http://schemas.openxmlformats.org/officeDocument/2006/relationships/image" Target="../media/image72.png"/><Relationship Id="rId42" Type="http://schemas.openxmlformats.org/officeDocument/2006/relationships/image" Target="../media/image80.png"/><Relationship Id="rId47" Type="http://schemas.openxmlformats.org/officeDocument/2006/relationships/image" Target="../media/image85.png"/><Relationship Id="rId50" Type="http://schemas.openxmlformats.org/officeDocument/2006/relationships/image" Target="../media/image88.jpeg"/><Relationship Id="rId7" Type="http://schemas.openxmlformats.org/officeDocument/2006/relationships/image" Target="../media/image45.png"/><Relationship Id="rId2" Type="http://schemas.openxmlformats.org/officeDocument/2006/relationships/image" Target="../media/image40.jpeg"/><Relationship Id="rId16" Type="http://schemas.openxmlformats.org/officeDocument/2006/relationships/image" Target="../media/image54.png"/><Relationship Id="rId29" Type="http://schemas.openxmlformats.org/officeDocument/2006/relationships/image" Target="../media/image67.jpeg"/><Relationship Id="rId11" Type="http://schemas.openxmlformats.org/officeDocument/2006/relationships/image" Target="../media/image49.png"/><Relationship Id="rId24" Type="http://schemas.openxmlformats.org/officeDocument/2006/relationships/image" Target="../media/image62.gif"/><Relationship Id="rId32" Type="http://schemas.openxmlformats.org/officeDocument/2006/relationships/image" Target="../media/image70.jpeg"/><Relationship Id="rId37" Type="http://schemas.openxmlformats.org/officeDocument/2006/relationships/image" Target="../media/image75.png"/><Relationship Id="rId40" Type="http://schemas.openxmlformats.org/officeDocument/2006/relationships/image" Target="../media/image78.png"/><Relationship Id="rId45" Type="http://schemas.openxmlformats.org/officeDocument/2006/relationships/image" Target="../media/image83.png"/><Relationship Id="rId53" Type="http://schemas.openxmlformats.org/officeDocument/2006/relationships/image" Target="../media/image91.png"/><Relationship Id="rId5" Type="http://schemas.openxmlformats.org/officeDocument/2006/relationships/image" Target="../media/image43.jpe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31" Type="http://schemas.openxmlformats.org/officeDocument/2006/relationships/image" Target="../media/image69.jpeg"/><Relationship Id="rId44" Type="http://schemas.openxmlformats.org/officeDocument/2006/relationships/image" Target="../media/image82.png"/><Relationship Id="rId52" Type="http://schemas.openxmlformats.org/officeDocument/2006/relationships/image" Target="../media/image90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Relationship Id="rId22" Type="http://schemas.openxmlformats.org/officeDocument/2006/relationships/image" Target="../media/image60.png"/><Relationship Id="rId27" Type="http://schemas.openxmlformats.org/officeDocument/2006/relationships/image" Target="../media/image65.png"/><Relationship Id="rId30" Type="http://schemas.openxmlformats.org/officeDocument/2006/relationships/image" Target="../media/image68.png"/><Relationship Id="rId35" Type="http://schemas.openxmlformats.org/officeDocument/2006/relationships/image" Target="../media/image73.png"/><Relationship Id="rId43" Type="http://schemas.openxmlformats.org/officeDocument/2006/relationships/image" Target="../media/image81.png"/><Relationship Id="rId48" Type="http://schemas.openxmlformats.org/officeDocument/2006/relationships/image" Target="../media/image86.png"/><Relationship Id="rId8" Type="http://schemas.openxmlformats.org/officeDocument/2006/relationships/image" Target="../media/image46.jpeg"/><Relationship Id="rId51" Type="http://schemas.openxmlformats.org/officeDocument/2006/relationships/image" Target="../media/image89.png"/><Relationship Id="rId3" Type="http://schemas.openxmlformats.org/officeDocument/2006/relationships/image" Target="../media/image41.png"/><Relationship Id="rId12" Type="http://schemas.openxmlformats.org/officeDocument/2006/relationships/image" Target="../media/image50.png"/><Relationship Id="rId17" Type="http://schemas.openxmlformats.org/officeDocument/2006/relationships/image" Target="../media/image55.jpeg"/><Relationship Id="rId25" Type="http://schemas.openxmlformats.org/officeDocument/2006/relationships/image" Target="../media/image63.jpeg"/><Relationship Id="rId33" Type="http://schemas.openxmlformats.org/officeDocument/2006/relationships/image" Target="../media/image71.jpeg"/><Relationship Id="rId38" Type="http://schemas.openxmlformats.org/officeDocument/2006/relationships/image" Target="../media/image76.png"/><Relationship Id="rId46" Type="http://schemas.openxmlformats.org/officeDocument/2006/relationships/image" Target="../media/image84.jpeg"/><Relationship Id="rId20" Type="http://schemas.openxmlformats.org/officeDocument/2006/relationships/image" Target="../media/image58.png"/><Relationship Id="rId41" Type="http://schemas.openxmlformats.org/officeDocument/2006/relationships/image" Target="../media/image79.jpeg"/><Relationship Id="rId54" Type="http://schemas.openxmlformats.org/officeDocument/2006/relationships/image" Target="../media/image92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4.jpeg"/><Relationship Id="rId15" Type="http://schemas.openxmlformats.org/officeDocument/2006/relationships/image" Target="../media/image53.png"/><Relationship Id="rId23" Type="http://schemas.openxmlformats.org/officeDocument/2006/relationships/image" Target="../media/image61.png"/><Relationship Id="rId28" Type="http://schemas.openxmlformats.org/officeDocument/2006/relationships/image" Target="../media/image66.png"/><Relationship Id="rId36" Type="http://schemas.openxmlformats.org/officeDocument/2006/relationships/image" Target="../media/image74.png"/><Relationship Id="rId49" Type="http://schemas.openxmlformats.org/officeDocument/2006/relationships/image" Target="../media/image8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jpeg"/><Relationship Id="rId13" Type="http://schemas.openxmlformats.org/officeDocument/2006/relationships/image" Target="../media/image104.png"/><Relationship Id="rId18" Type="http://schemas.openxmlformats.org/officeDocument/2006/relationships/image" Target="../media/image109.png"/><Relationship Id="rId3" Type="http://schemas.openxmlformats.org/officeDocument/2006/relationships/image" Target="../media/image94.png"/><Relationship Id="rId7" Type="http://schemas.openxmlformats.org/officeDocument/2006/relationships/image" Target="../media/image98.jpeg"/><Relationship Id="rId12" Type="http://schemas.openxmlformats.org/officeDocument/2006/relationships/image" Target="../media/image103.png"/><Relationship Id="rId17" Type="http://schemas.openxmlformats.org/officeDocument/2006/relationships/image" Target="../media/image108.png"/><Relationship Id="rId2" Type="http://schemas.openxmlformats.org/officeDocument/2006/relationships/image" Target="../media/image93.png"/><Relationship Id="rId16" Type="http://schemas.openxmlformats.org/officeDocument/2006/relationships/image" Target="../media/image107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5" Type="http://schemas.openxmlformats.org/officeDocument/2006/relationships/image" Target="../media/image96.jpeg"/><Relationship Id="rId15" Type="http://schemas.openxmlformats.org/officeDocument/2006/relationships/image" Target="../media/image106.png"/><Relationship Id="rId10" Type="http://schemas.openxmlformats.org/officeDocument/2006/relationships/image" Target="../media/image101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Relationship Id="rId14" Type="http://schemas.openxmlformats.org/officeDocument/2006/relationships/image" Target="../media/image105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5.png"/><Relationship Id="rId18" Type="http://schemas.openxmlformats.org/officeDocument/2006/relationships/image" Target="../media/image118.jpeg"/><Relationship Id="rId26" Type="http://schemas.openxmlformats.org/officeDocument/2006/relationships/image" Target="../media/image125.png"/><Relationship Id="rId21" Type="http://schemas.openxmlformats.org/officeDocument/2006/relationships/image" Target="../media/image121.png"/><Relationship Id="rId34" Type="http://schemas.openxmlformats.org/officeDocument/2006/relationships/image" Target="../media/image132.png"/><Relationship Id="rId7" Type="http://schemas.openxmlformats.org/officeDocument/2006/relationships/image" Target="../media/image47.png"/><Relationship Id="rId12" Type="http://schemas.openxmlformats.org/officeDocument/2006/relationships/image" Target="../media/image84.jpeg"/><Relationship Id="rId17" Type="http://schemas.openxmlformats.org/officeDocument/2006/relationships/image" Target="../media/image117.tiff"/><Relationship Id="rId25" Type="http://schemas.openxmlformats.org/officeDocument/2006/relationships/image" Target="../media/image124.png"/><Relationship Id="rId33" Type="http://schemas.openxmlformats.org/officeDocument/2006/relationships/image" Target="../media/image131.png"/><Relationship Id="rId2" Type="http://schemas.openxmlformats.org/officeDocument/2006/relationships/image" Target="../media/image48.png"/><Relationship Id="rId16" Type="http://schemas.openxmlformats.org/officeDocument/2006/relationships/image" Target="../media/image116.png"/><Relationship Id="rId20" Type="http://schemas.openxmlformats.org/officeDocument/2006/relationships/image" Target="../media/image120.png"/><Relationship Id="rId29" Type="http://schemas.openxmlformats.org/officeDocument/2006/relationships/image" Target="../media/image128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12.jpeg"/><Relationship Id="rId11" Type="http://schemas.openxmlformats.org/officeDocument/2006/relationships/image" Target="../media/image79.jpeg"/><Relationship Id="rId24" Type="http://schemas.openxmlformats.org/officeDocument/2006/relationships/image" Target="../media/image86.png"/><Relationship Id="rId32" Type="http://schemas.openxmlformats.org/officeDocument/2006/relationships/image" Target="../media/image130.png"/><Relationship Id="rId37" Type="http://schemas.openxmlformats.org/officeDocument/2006/relationships/image" Target="../media/image46.jpeg"/><Relationship Id="rId5" Type="http://schemas.openxmlformats.org/officeDocument/2006/relationships/image" Target="../media/image111.png"/><Relationship Id="rId15" Type="http://schemas.openxmlformats.org/officeDocument/2006/relationships/image" Target="../media/image42.png"/><Relationship Id="rId23" Type="http://schemas.openxmlformats.org/officeDocument/2006/relationships/image" Target="../media/image123.png"/><Relationship Id="rId28" Type="http://schemas.openxmlformats.org/officeDocument/2006/relationships/image" Target="../media/image127.png"/><Relationship Id="rId36" Type="http://schemas.openxmlformats.org/officeDocument/2006/relationships/image" Target="../media/image61.png"/><Relationship Id="rId10" Type="http://schemas.openxmlformats.org/officeDocument/2006/relationships/image" Target="../media/image114.png"/><Relationship Id="rId19" Type="http://schemas.openxmlformats.org/officeDocument/2006/relationships/image" Target="../media/image119.png"/><Relationship Id="rId31" Type="http://schemas.openxmlformats.org/officeDocument/2006/relationships/image" Target="../media/image49.png"/><Relationship Id="rId4" Type="http://schemas.openxmlformats.org/officeDocument/2006/relationships/image" Target="../media/image110.png"/><Relationship Id="rId9" Type="http://schemas.openxmlformats.org/officeDocument/2006/relationships/image" Target="../media/image113.png"/><Relationship Id="rId14" Type="http://schemas.openxmlformats.org/officeDocument/2006/relationships/image" Target="../media/image40.jpeg"/><Relationship Id="rId22" Type="http://schemas.openxmlformats.org/officeDocument/2006/relationships/image" Target="../media/image122.png"/><Relationship Id="rId27" Type="http://schemas.openxmlformats.org/officeDocument/2006/relationships/image" Target="../media/image126.png"/><Relationship Id="rId30" Type="http://schemas.openxmlformats.org/officeDocument/2006/relationships/image" Target="../media/image129.jpeg"/><Relationship Id="rId35" Type="http://schemas.openxmlformats.org/officeDocument/2006/relationships/image" Target="../media/image133.jpeg"/><Relationship Id="rId8" Type="http://schemas.openxmlformats.org/officeDocument/2006/relationships/image" Target="../media/image51.jpeg"/><Relationship Id="rId3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3" Type="http://schemas.openxmlformats.org/officeDocument/2006/relationships/image" Target="../media/image135.jpeg"/><Relationship Id="rId7" Type="http://schemas.openxmlformats.org/officeDocument/2006/relationships/image" Target="../media/image138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37.jpeg"/><Relationship Id="rId5" Type="http://schemas.openxmlformats.org/officeDocument/2006/relationships/image" Target="../media/image81.png"/><Relationship Id="rId4" Type="http://schemas.openxmlformats.org/officeDocument/2006/relationships/image" Target="../media/image136.png"/><Relationship Id="rId9" Type="http://schemas.openxmlformats.org/officeDocument/2006/relationships/image" Target="../media/image14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emf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emf"/><Relationship Id="rId3" Type="http://schemas.openxmlformats.org/officeDocument/2006/relationships/image" Target="../media/image143.emf"/><Relationship Id="rId7" Type="http://schemas.openxmlformats.org/officeDocument/2006/relationships/image" Target="../media/image147.tiff"/><Relationship Id="rId12" Type="http://schemas.openxmlformats.org/officeDocument/2006/relationships/image" Target="../media/image152.png"/><Relationship Id="rId2" Type="http://schemas.openxmlformats.org/officeDocument/2006/relationships/image" Target="../media/image142.tiff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46.tiff"/><Relationship Id="rId11" Type="http://schemas.openxmlformats.org/officeDocument/2006/relationships/image" Target="../media/image151.emf"/><Relationship Id="rId5" Type="http://schemas.openxmlformats.org/officeDocument/2006/relationships/image" Target="../media/image145.emf"/><Relationship Id="rId10" Type="http://schemas.openxmlformats.org/officeDocument/2006/relationships/image" Target="../media/image150.tiff"/><Relationship Id="rId4" Type="http://schemas.openxmlformats.org/officeDocument/2006/relationships/image" Target="../media/image144.tiff"/><Relationship Id="rId9" Type="http://schemas.openxmlformats.org/officeDocument/2006/relationships/image" Target="../media/image149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9D5B941-6244-B94A-99FA-73C2165CC4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2021 Sova Assessments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512B2A-6904-2847-80E9-474756FAF9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9CF92B-D8DD-4F4E-A7C7-5BAC28CB641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5ED3C58-0670-A144-A7AF-61DDE47D8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/>
              <a:t>Our clients</a:t>
            </a:r>
            <a:br>
              <a:rPr lang="en-US" sz="3000"/>
            </a:br>
            <a:endParaRPr lang="en-US" sz="3000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9F43BA2-D82E-2F4B-9DB9-AC2EEA33F7BA}"/>
              </a:ext>
            </a:extLst>
          </p:cNvPr>
          <p:cNvSpPr/>
          <p:nvPr/>
        </p:nvSpPr>
        <p:spPr>
          <a:xfrm>
            <a:off x="430763" y="1046391"/>
            <a:ext cx="11672844" cy="4758086"/>
          </a:xfrm>
          <a:prstGeom prst="roundRect">
            <a:avLst>
              <a:gd name="adj" fmla="val 80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07CB467-F08F-0D48-ADD6-1FF73DCED0F8}"/>
              </a:ext>
            </a:extLst>
          </p:cNvPr>
          <p:cNvGrpSpPr/>
          <p:nvPr/>
        </p:nvGrpSpPr>
        <p:grpSpPr>
          <a:xfrm>
            <a:off x="216022" y="1364193"/>
            <a:ext cx="11652307" cy="557163"/>
            <a:chOff x="216022" y="1364193"/>
            <a:chExt cx="11652307" cy="557163"/>
          </a:xfrm>
        </p:grpSpPr>
        <p:sp>
          <p:nvSpPr>
            <p:cNvPr id="49" name="Text Placeholder 3">
              <a:extLst>
                <a:ext uri="{FF2B5EF4-FFF2-40B4-BE49-F238E27FC236}">
                  <a16:creationId xmlns:a16="http://schemas.microsoft.com/office/drawing/2014/main" id="{57BBA4B7-0828-D64B-9224-AC45C9A7E54C}"/>
                </a:ext>
              </a:extLst>
            </p:cNvPr>
            <p:cNvSpPr txBox="1">
              <a:spLocks/>
            </p:cNvSpPr>
            <p:nvPr/>
          </p:nvSpPr>
          <p:spPr>
            <a:xfrm>
              <a:off x="216022" y="1364193"/>
              <a:ext cx="3172017" cy="557163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0" eaLnBrk="1" hangingPunct="1">
                <a:lnSpc>
                  <a:spcPct val="130000"/>
                </a:lnSpc>
                <a:buClr>
                  <a:srgbClr val="447FFB"/>
                </a:buClr>
                <a:defRPr sz="18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1pPr>
              <a:lvl2pPr marL="800100" indent="-34290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8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2pPr>
              <a:lvl3pPr marL="1257300" indent="-34290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6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3pPr>
              <a:lvl4pPr marL="1657350" indent="-28575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6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4pPr>
              <a:lvl5pPr marL="2114550" indent="-28575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4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5pPr>
              <a:lvl6pPr marL="2286000" eaLnBrk="1" hangingPunct="1">
                <a:defRPr>
                  <a:latin typeface="+mn-lt"/>
                  <a:ea typeface="+mn-ea"/>
                  <a:cs typeface="+mn-cs"/>
                </a:defRPr>
              </a:lvl6pPr>
              <a:lvl7pPr marL="2743200" eaLnBrk="1" hangingPunct="1">
                <a:defRPr>
                  <a:latin typeface="+mn-lt"/>
                  <a:ea typeface="+mn-ea"/>
                  <a:cs typeface="+mn-cs"/>
                </a:defRPr>
              </a:lvl7pPr>
              <a:lvl8pPr marL="3200400" eaLnBrk="1" hangingPunct="1">
                <a:defRPr>
                  <a:latin typeface="+mn-lt"/>
                  <a:ea typeface="+mn-ea"/>
                  <a:cs typeface="+mn-cs"/>
                </a:defRPr>
              </a:lvl8pPr>
              <a:lvl9pPr marL="3657600" eaLnBrk="1" hangingPunct="1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en-US" sz="1400" b="1" kern="0"/>
                <a:t>Financial </a:t>
              </a:r>
              <a:br>
                <a:rPr lang="en-US" sz="1400" b="1" kern="0"/>
              </a:br>
              <a:r>
                <a:rPr lang="en-US" sz="1400" b="1" kern="0"/>
                <a:t>Services</a:t>
              </a:r>
            </a:p>
          </p:txBody>
        </p:sp>
        <p:sp>
          <p:nvSpPr>
            <p:cNvPr id="92" name="Text Placeholder 3">
              <a:extLst>
                <a:ext uri="{FF2B5EF4-FFF2-40B4-BE49-F238E27FC236}">
                  <a16:creationId xmlns:a16="http://schemas.microsoft.com/office/drawing/2014/main" id="{9DD00908-9EB4-E241-879F-A7D8B7AF0593}"/>
                </a:ext>
              </a:extLst>
            </p:cNvPr>
            <p:cNvSpPr txBox="1">
              <a:spLocks/>
            </p:cNvSpPr>
            <p:nvPr/>
          </p:nvSpPr>
          <p:spPr>
            <a:xfrm>
              <a:off x="3363958" y="1364193"/>
              <a:ext cx="2118562" cy="539583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0" eaLnBrk="1" hangingPunct="1">
                <a:lnSpc>
                  <a:spcPct val="130000"/>
                </a:lnSpc>
                <a:buClr>
                  <a:srgbClr val="447FFB"/>
                </a:buClr>
                <a:defRPr sz="18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1pPr>
              <a:lvl2pPr marL="800100" indent="-34290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8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2pPr>
              <a:lvl3pPr marL="1257300" indent="-34290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6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3pPr>
              <a:lvl4pPr marL="1657350" indent="-28575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6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4pPr>
              <a:lvl5pPr marL="2114550" indent="-28575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4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5pPr>
              <a:lvl6pPr marL="2286000" eaLnBrk="1" hangingPunct="1">
                <a:defRPr>
                  <a:latin typeface="+mn-lt"/>
                  <a:ea typeface="+mn-ea"/>
                  <a:cs typeface="+mn-cs"/>
                </a:defRPr>
              </a:lvl6pPr>
              <a:lvl7pPr marL="2743200" eaLnBrk="1" hangingPunct="1">
                <a:defRPr>
                  <a:latin typeface="+mn-lt"/>
                  <a:ea typeface="+mn-ea"/>
                  <a:cs typeface="+mn-cs"/>
                </a:defRPr>
              </a:lvl7pPr>
              <a:lvl8pPr marL="3200400" eaLnBrk="1" hangingPunct="1">
                <a:defRPr>
                  <a:latin typeface="+mn-lt"/>
                  <a:ea typeface="+mn-ea"/>
                  <a:cs typeface="+mn-cs"/>
                </a:defRPr>
              </a:lvl8pPr>
              <a:lvl9pPr marL="3657600" eaLnBrk="1" hangingPunct="1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en-US" sz="1400" b="1" kern="0"/>
                <a:t>Technology, Legal, </a:t>
              </a:r>
              <a:br>
                <a:rPr lang="en-US" sz="1400" b="1" kern="0"/>
              </a:br>
              <a:r>
                <a:rPr lang="en-US" sz="1400" b="1" kern="0"/>
                <a:t>&amp; Consulting</a:t>
              </a:r>
            </a:p>
            <a:p>
              <a:pPr algn="ctr">
                <a:lnSpc>
                  <a:spcPct val="100000"/>
                </a:lnSpc>
              </a:pPr>
              <a:endParaRPr lang="en-US" sz="1400" b="1" kern="0"/>
            </a:p>
          </p:txBody>
        </p:sp>
        <p:sp>
          <p:nvSpPr>
            <p:cNvPr id="93" name="Text Placeholder 3">
              <a:extLst>
                <a:ext uri="{FF2B5EF4-FFF2-40B4-BE49-F238E27FC236}">
                  <a16:creationId xmlns:a16="http://schemas.microsoft.com/office/drawing/2014/main" id="{A587E8F4-2D7D-E54B-A9F8-F7C9916A817D}"/>
                </a:ext>
              </a:extLst>
            </p:cNvPr>
            <p:cNvSpPr txBox="1">
              <a:spLocks/>
            </p:cNvSpPr>
            <p:nvPr/>
          </p:nvSpPr>
          <p:spPr>
            <a:xfrm>
              <a:off x="5507551" y="1364193"/>
              <a:ext cx="2118562" cy="539583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0" eaLnBrk="1" hangingPunct="1">
                <a:lnSpc>
                  <a:spcPct val="130000"/>
                </a:lnSpc>
                <a:buClr>
                  <a:srgbClr val="447FFB"/>
                </a:buClr>
                <a:defRPr sz="18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1pPr>
              <a:lvl2pPr marL="800100" indent="-34290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8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2pPr>
              <a:lvl3pPr marL="1257300" indent="-34290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6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3pPr>
              <a:lvl4pPr marL="1657350" indent="-28575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6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4pPr>
              <a:lvl5pPr marL="2114550" indent="-28575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4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5pPr>
              <a:lvl6pPr marL="2286000" eaLnBrk="1" hangingPunct="1">
                <a:defRPr>
                  <a:latin typeface="+mn-lt"/>
                  <a:ea typeface="+mn-ea"/>
                  <a:cs typeface="+mn-cs"/>
                </a:defRPr>
              </a:lvl6pPr>
              <a:lvl7pPr marL="2743200" eaLnBrk="1" hangingPunct="1">
                <a:defRPr>
                  <a:latin typeface="+mn-lt"/>
                  <a:ea typeface="+mn-ea"/>
                  <a:cs typeface="+mn-cs"/>
                </a:defRPr>
              </a:lvl7pPr>
              <a:lvl8pPr marL="3200400" eaLnBrk="1" hangingPunct="1">
                <a:defRPr>
                  <a:latin typeface="+mn-lt"/>
                  <a:ea typeface="+mn-ea"/>
                  <a:cs typeface="+mn-cs"/>
                </a:defRPr>
              </a:lvl8pPr>
              <a:lvl9pPr marL="3657600" eaLnBrk="1" hangingPunct="1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en-US" sz="1400" b="1" kern="0"/>
                <a:t>Public</a:t>
              </a:r>
              <a:br>
                <a:rPr lang="en-US" sz="1400" b="1" kern="0"/>
              </a:br>
              <a:r>
                <a:rPr lang="en-US" sz="1400" b="1" kern="0"/>
                <a:t>Sector</a:t>
              </a:r>
            </a:p>
          </p:txBody>
        </p:sp>
        <p:sp>
          <p:nvSpPr>
            <p:cNvPr id="94" name="Text Placeholder 3">
              <a:extLst>
                <a:ext uri="{FF2B5EF4-FFF2-40B4-BE49-F238E27FC236}">
                  <a16:creationId xmlns:a16="http://schemas.microsoft.com/office/drawing/2014/main" id="{7BFFA797-5646-894A-8562-5A79E81981C5}"/>
                </a:ext>
              </a:extLst>
            </p:cNvPr>
            <p:cNvSpPr txBox="1">
              <a:spLocks/>
            </p:cNvSpPr>
            <p:nvPr/>
          </p:nvSpPr>
          <p:spPr>
            <a:xfrm>
              <a:off x="7621164" y="1364193"/>
              <a:ext cx="2118562" cy="539583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0" eaLnBrk="1" hangingPunct="1">
                <a:lnSpc>
                  <a:spcPct val="130000"/>
                </a:lnSpc>
                <a:buClr>
                  <a:srgbClr val="447FFB"/>
                </a:buClr>
                <a:defRPr sz="18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1pPr>
              <a:lvl2pPr marL="800100" indent="-34290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8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2pPr>
              <a:lvl3pPr marL="1257300" indent="-34290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6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3pPr>
              <a:lvl4pPr marL="1657350" indent="-28575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6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4pPr>
              <a:lvl5pPr marL="2114550" indent="-28575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4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5pPr>
              <a:lvl6pPr marL="2286000" eaLnBrk="1" hangingPunct="1">
                <a:defRPr>
                  <a:latin typeface="+mn-lt"/>
                  <a:ea typeface="+mn-ea"/>
                  <a:cs typeface="+mn-cs"/>
                </a:defRPr>
              </a:lvl6pPr>
              <a:lvl7pPr marL="2743200" eaLnBrk="1" hangingPunct="1">
                <a:defRPr>
                  <a:latin typeface="+mn-lt"/>
                  <a:ea typeface="+mn-ea"/>
                  <a:cs typeface="+mn-cs"/>
                </a:defRPr>
              </a:lvl7pPr>
              <a:lvl8pPr marL="3200400" eaLnBrk="1" hangingPunct="1">
                <a:defRPr>
                  <a:latin typeface="+mn-lt"/>
                  <a:ea typeface="+mn-ea"/>
                  <a:cs typeface="+mn-cs"/>
                </a:defRPr>
              </a:lvl8pPr>
              <a:lvl9pPr marL="3657600" eaLnBrk="1" hangingPunct="1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en-US" sz="1400" b="1" kern="0"/>
                <a:t>Pharma, Food, </a:t>
              </a:r>
            </a:p>
            <a:p>
              <a:pPr algn="ctr">
                <a:lnSpc>
                  <a:spcPct val="100000"/>
                </a:lnSpc>
              </a:pPr>
              <a:r>
                <a:rPr lang="en-US" sz="1400" b="1" kern="0"/>
                <a:t>Energy &amp; Medical</a:t>
              </a:r>
            </a:p>
          </p:txBody>
        </p:sp>
        <p:sp>
          <p:nvSpPr>
            <p:cNvPr id="95" name="Text Placeholder 3">
              <a:extLst>
                <a:ext uri="{FF2B5EF4-FFF2-40B4-BE49-F238E27FC236}">
                  <a16:creationId xmlns:a16="http://schemas.microsoft.com/office/drawing/2014/main" id="{914E75B4-0779-1C44-B488-58548044C8F7}"/>
                </a:ext>
              </a:extLst>
            </p:cNvPr>
            <p:cNvSpPr txBox="1">
              <a:spLocks/>
            </p:cNvSpPr>
            <p:nvPr/>
          </p:nvSpPr>
          <p:spPr>
            <a:xfrm>
              <a:off x="9749767" y="1364193"/>
              <a:ext cx="2118562" cy="539583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0" eaLnBrk="1" hangingPunct="1">
                <a:lnSpc>
                  <a:spcPct val="130000"/>
                </a:lnSpc>
                <a:buClr>
                  <a:srgbClr val="447FFB"/>
                </a:buClr>
                <a:defRPr sz="18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1pPr>
              <a:lvl2pPr marL="800100" indent="-34290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8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2pPr>
              <a:lvl3pPr marL="1257300" indent="-34290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6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3pPr>
              <a:lvl4pPr marL="1657350" indent="-28575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6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4pPr>
              <a:lvl5pPr marL="2114550" indent="-28575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4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5pPr>
              <a:lvl6pPr marL="2286000" eaLnBrk="1" hangingPunct="1">
                <a:defRPr>
                  <a:latin typeface="+mn-lt"/>
                  <a:ea typeface="+mn-ea"/>
                  <a:cs typeface="+mn-cs"/>
                </a:defRPr>
              </a:lvl6pPr>
              <a:lvl7pPr marL="2743200" eaLnBrk="1" hangingPunct="1">
                <a:defRPr>
                  <a:latin typeface="+mn-lt"/>
                  <a:ea typeface="+mn-ea"/>
                  <a:cs typeface="+mn-cs"/>
                </a:defRPr>
              </a:lvl7pPr>
              <a:lvl8pPr marL="3200400" eaLnBrk="1" hangingPunct="1">
                <a:defRPr>
                  <a:latin typeface="+mn-lt"/>
                  <a:ea typeface="+mn-ea"/>
                  <a:cs typeface="+mn-cs"/>
                </a:defRPr>
              </a:lvl8pPr>
              <a:lvl9pPr marL="3657600" eaLnBrk="1" hangingPunct="1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en-US" sz="1400" b="1" kern="0"/>
                <a:t>Retail &amp; </a:t>
              </a:r>
              <a:br>
                <a:rPr lang="en-US" sz="1400" b="1" kern="0"/>
              </a:br>
              <a:r>
                <a:rPr lang="en-US" sz="1400" b="1" kern="0"/>
                <a:t>Travel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E7788AB-6CC0-1243-9C7E-4AB6557117DD}"/>
              </a:ext>
            </a:extLst>
          </p:cNvPr>
          <p:cNvGrpSpPr/>
          <p:nvPr/>
        </p:nvGrpSpPr>
        <p:grpSpPr>
          <a:xfrm>
            <a:off x="3466229" y="2921807"/>
            <a:ext cx="1854059" cy="2218755"/>
            <a:chOff x="4230577" y="2822984"/>
            <a:chExt cx="1854059" cy="2218755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A6D71E5B-6DDF-4D44-B808-C08E58C47A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26495" y="2822984"/>
              <a:ext cx="1042283" cy="333688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F0C01D2D-AC2D-4143-84B8-FD572AEBF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30577" y="3850047"/>
              <a:ext cx="1854059" cy="322288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3F0A3025-EDD6-4C4D-AD12-5AA8EC917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92745" y="4201732"/>
              <a:ext cx="716187" cy="233477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30B31280-78C6-D742-8A1B-3FD78841E0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18270" y="4113300"/>
              <a:ext cx="834985" cy="393841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5E67FC6A-E740-1C45-9F88-B702436012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52600" y="4590221"/>
              <a:ext cx="677278" cy="451518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AC888321-7D3F-5844-8938-37A2AAA21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63620" y="4584665"/>
              <a:ext cx="872829" cy="436415"/>
            </a:xfrm>
            <a:prstGeom prst="rect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9985111E-D5A7-1842-81A7-7B88B53544AA}"/>
              </a:ext>
            </a:extLst>
          </p:cNvPr>
          <p:cNvGrpSpPr/>
          <p:nvPr/>
        </p:nvGrpSpPr>
        <p:grpSpPr>
          <a:xfrm>
            <a:off x="216022" y="1114826"/>
            <a:ext cx="11724527" cy="4758086"/>
            <a:chOff x="-96688" y="1114826"/>
            <a:chExt cx="12385376" cy="4758082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4556ECA0-A1C6-2841-847C-0024490AAE79}"/>
                </a:ext>
              </a:extLst>
            </p:cNvPr>
            <p:cNvGrpSpPr/>
            <p:nvPr/>
          </p:nvGrpSpPr>
          <p:grpSpPr>
            <a:xfrm>
              <a:off x="3254121" y="1114826"/>
              <a:ext cx="6720606" cy="4758082"/>
              <a:chOff x="4036424" y="2348880"/>
              <a:chExt cx="6189208" cy="3096344"/>
            </a:xfrm>
          </p:grpSpPr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D117DFAD-3B7A-3541-9F08-7984DF91B9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36424" y="2348880"/>
                <a:ext cx="0" cy="3096344"/>
              </a:xfrm>
              <a:prstGeom prst="line">
                <a:avLst/>
              </a:prstGeom>
              <a:ln>
                <a:solidFill>
                  <a:schemeClr val="accent1">
                    <a:shade val="95000"/>
                    <a:satMod val="105000"/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765E16ED-E1AE-2B49-BE8D-281CFB6C31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5071" y="2348880"/>
                <a:ext cx="0" cy="3096344"/>
              </a:xfrm>
              <a:prstGeom prst="line">
                <a:avLst/>
              </a:prstGeom>
              <a:ln>
                <a:solidFill>
                  <a:schemeClr val="accent1">
                    <a:shade val="95000"/>
                    <a:satMod val="105000"/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FC178C6C-700E-FA43-B36F-EC906C8CBF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53718" y="2348880"/>
                <a:ext cx="0" cy="3096344"/>
              </a:xfrm>
              <a:prstGeom prst="line">
                <a:avLst/>
              </a:prstGeom>
              <a:ln>
                <a:solidFill>
                  <a:schemeClr val="accent1">
                    <a:shade val="95000"/>
                    <a:satMod val="105000"/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8EDD74D1-ECEF-1A4A-A99C-9A6748A2C4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25632" y="2348880"/>
                <a:ext cx="0" cy="3096344"/>
              </a:xfrm>
              <a:prstGeom prst="line">
                <a:avLst/>
              </a:prstGeom>
              <a:ln>
                <a:solidFill>
                  <a:schemeClr val="accent1">
                    <a:shade val="95000"/>
                    <a:satMod val="105000"/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F15D3196-D6A7-A447-8223-A40571A36D9F}"/>
                </a:ext>
              </a:extLst>
            </p:cNvPr>
            <p:cNvCxnSpPr>
              <a:cxnSpLocks/>
            </p:cNvCxnSpPr>
            <p:nvPr/>
          </p:nvCxnSpPr>
          <p:spPr>
            <a:xfrm>
              <a:off x="-96688" y="2132856"/>
              <a:ext cx="12385376" cy="0"/>
            </a:xfrm>
            <a:prstGeom prst="line">
              <a:avLst/>
            </a:prstGeom>
            <a:ln>
              <a:solidFill>
                <a:schemeClr val="accent1">
                  <a:shade val="95000"/>
                  <a:satMod val="105000"/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B178324-EC66-944D-8969-EB6BA8AAE49F}"/>
              </a:ext>
            </a:extLst>
          </p:cNvPr>
          <p:cNvGrpSpPr/>
          <p:nvPr/>
        </p:nvGrpSpPr>
        <p:grpSpPr>
          <a:xfrm>
            <a:off x="5706600" y="3036729"/>
            <a:ext cx="1361223" cy="1569235"/>
            <a:chOff x="5807672" y="3028464"/>
            <a:chExt cx="1361223" cy="1569235"/>
          </a:xfrm>
        </p:grpSpPr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F982891B-4665-194A-A55E-5E070165F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74095" y="3028464"/>
              <a:ext cx="994800" cy="288213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96DB6EF1-AABF-C046-BAE3-37A7FE3A9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43924" y="3790714"/>
              <a:ext cx="852319" cy="292587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C6A992E0-A03B-6C43-A4EF-9A1F467839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07672" y="4147515"/>
              <a:ext cx="813584" cy="450184"/>
            </a:xfrm>
            <a:prstGeom prst="rect">
              <a:avLst/>
            </a:prstGeom>
          </p:spPr>
        </p:pic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50A67837-B17F-5742-9726-FE61B7C152E9}"/>
              </a:ext>
            </a:extLst>
          </p:cNvPr>
          <p:cNvGrpSpPr/>
          <p:nvPr/>
        </p:nvGrpSpPr>
        <p:grpSpPr>
          <a:xfrm>
            <a:off x="7719936" y="2417344"/>
            <a:ext cx="1840098" cy="3103345"/>
            <a:chOff x="7874970" y="2405342"/>
            <a:chExt cx="1840098" cy="3103345"/>
          </a:xfrm>
        </p:grpSpPr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6F8C6029-1977-6C46-B9B4-0E48AD8080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1006" y="2750963"/>
              <a:ext cx="1341288" cy="718860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338898FB-53BC-5F49-B819-85EE33BC9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66895" y="3374711"/>
              <a:ext cx="694145" cy="375995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80CB86F0-A783-6545-A965-066753E619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52392" y="3816291"/>
              <a:ext cx="1362676" cy="338544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FB69531B-437A-3F4C-815C-FF099E1B2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15193" y="4337415"/>
              <a:ext cx="1172643" cy="470382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6A3B2050-C8A3-8C4C-959B-B2FE5C3FBD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89383" y="4152968"/>
              <a:ext cx="924663" cy="389189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23A28D83-5D3F-9040-B787-8B46E45BF1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74970" y="4879456"/>
              <a:ext cx="880356" cy="602349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AD904DC1-0551-954A-A9A5-D58FE1149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99038" y="2405342"/>
              <a:ext cx="715008" cy="424073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0094F6DC-6361-2D4D-806B-765A2206A2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17479" y="4891188"/>
              <a:ext cx="617499" cy="617499"/>
            </a:xfrm>
            <a:prstGeom prst="rect">
              <a:avLst/>
            </a:prstGeom>
          </p:spPr>
        </p:pic>
      </p:grpSp>
      <p:pic>
        <p:nvPicPr>
          <p:cNvPr id="89" name="Picture 88">
            <a:extLst>
              <a:ext uri="{FF2B5EF4-FFF2-40B4-BE49-F238E27FC236}">
                <a16:creationId xmlns:a16="http://schemas.microsoft.com/office/drawing/2014/main" id="{269C772A-462D-4847-8D3E-0F5BFFBB8ACF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7498" y="3367999"/>
            <a:ext cx="817072" cy="348617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0F7A618E-E051-4F7A-85E6-43D3BC62A4B5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2026" y="4548840"/>
            <a:ext cx="1030287" cy="685609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42C7625F-5D35-4960-8F3C-6204D20F0C2F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9431" y="3906646"/>
            <a:ext cx="897515" cy="376956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6437C149-50E8-4C20-9390-756049BF4F9B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455" b="28722"/>
          <a:stretch/>
        </p:blipFill>
        <p:spPr>
          <a:xfrm>
            <a:off x="10949182" y="3932871"/>
            <a:ext cx="1030285" cy="389687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8ADAF1E1-2656-1546-B247-5CC598BDB9A0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91" t="30691" r="-1691" b="26660"/>
          <a:stretch/>
        </p:blipFill>
        <p:spPr>
          <a:xfrm>
            <a:off x="9951137" y="5057744"/>
            <a:ext cx="1803400" cy="476654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B14C1326-11F2-1049-B397-06EC637B0F3D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1346"/>
          <a:stretch/>
        </p:blipFill>
        <p:spPr>
          <a:xfrm>
            <a:off x="10036229" y="3000071"/>
            <a:ext cx="1561825" cy="293426"/>
          </a:xfrm>
          <a:prstGeom prst="rect">
            <a:avLst/>
          </a:prstGeom>
        </p:spPr>
      </p:pic>
      <p:pic>
        <p:nvPicPr>
          <p:cNvPr id="1026" name="Picture 2" descr="IHG Hotels and Resorts unveils brand refresh – Business Traveller">
            <a:extLst>
              <a:ext uri="{FF2B5EF4-FFF2-40B4-BE49-F238E27FC236}">
                <a16:creationId xmlns:a16="http://schemas.microsoft.com/office/drawing/2014/main" id="{2F097445-BB3D-4C33-BFF4-F6C1F4966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73415" y="3366828"/>
            <a:ext cx="753752" cy="42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17ABE8-8E96-4EC7-B35B-263227BA0633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0152426" y="4419416"/>
            <a:ext cx="1448625" cy="264072"/>
          </a:xfrm>
          <a:prstGeom prst="rect">
            <a:avLst/>
          </a:prstGeom>
        </p:spPr>
      </p:pic>
      <p:pic>
        <p:nvPicPr>
          <p:cNvPr id="9" name="Picture 2" descr="Kerry Group - Wikipedia">
            <a:extLst>
              <a:ext uri="{FF2B5EF4-FFF2-40B4-BE49-F238E27FC236}">
                <a16:creationId xmlns:a16="http://schemas.microsoft.com/office/drawing/2014/main" id="{ECEFED95-F121-4CDE-91A2-21D1424B2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4552" y="3425434"/>
            <a:ext cx="896782" cy="32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strazeneca-logo | Vyopta">
            <a:extLst>
              <a:ext uri="{FF2B5EF4-FFF2-40B4-BE49-F238E27FC236}">
                <a16:creationId xmlns:a16="http://schemas.microsoft.com/office/drawing/2014/main" id="{CED68098-F037-4453-9116-CE5A0F5FA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1862" y="2626314"/>
            <a:ext cx="1094520" cy="29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OD logo - EqualEngineers">
            <a:extLst>
              <a:ext uri="{FF2B5EF4-FFF2-40B4-BE49-F238E27FC236}">
                <a16:creationId xmlns:a16="http://schemas.microsoft.com/office/drawing/2014/main" id="{53426171-2D24-4DDE-87FF-F3A63702C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2198" y="3746781"/>
            <a:ext cx="480982" cy="38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M Revenue and Customs - Wikipedia">
            <a:extLst>
              <a:ext uri="{FF2B5EF4-FFF2-40B4-BE49-F238E27FC236}">
                <a16:creationId xmlns:a16="http://schemas.microsoft.com/office/drawing/2014/main" id="{954EF15A-A965-4049-904D-685404E30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8402" y="2499618"/>
            <a:ext cx="580320" cy="34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Image result for public jobs">
            <a:extLst>
              <a:ext uri="{FF2B5EF4-FFF2-40B4-BE49-F238E27FC236}">
                <a16:creationId xmlns:a16="http://schemas.microsoft.com/office/drawing/2014/main" id="{12782C96-C32C-442A-93AC-61D0E113C5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08530" y="3429000"/>
            <a:ext cx="1228495" cy="26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" descr="Image result for garda logo">
            <a:extLst>
              <a:ext uri="{FF2B5EF4-FFF2-40B4-BE49-F238E27FC236}">
                <a16:creationId xmlns:a16="http://schemas.microsoft.com/office/drawing/2014/main" id="{0BBA1E6A-7721-4428-8BEC-FAF4834D1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7430" y="4952121"/>
            <a:ext cx="611410" cy="61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96" descr="Logo&#10;&#10;Description automatically generated">
            <a:extLst>
              <a:ext uri="{FF2B5EF4-FFF2-40B4-BE49-F238E27FC236}">
                <a16:creationId xmlns:a16="http://schemas.microsoft.com/office/drawing/2014/main" id="{EB2B63C5-F029-45F4-85C9-A703FCA71252}"/>
              </a:ext>
            </a:extLst>
          </p:cNvPr>
          <p:cNvPicPr>
            <a:picLocks noChangeAspect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6427" y="4993324"/>
            <a:ext cx="554746" cy="545439"/>
          </a:xfrm>
          <a:prstGeom prst="rect">
            <a:avLst/>
          </a:prstGeom>
        </p:spPr>
      </p:pic>
      <p:pic>
        <p:nvPicPr>
          <p:cNvPr id="98" name="Picture 97" descr="Text&#10;&#10;Description automatically generated with low confidence">
            <a:extLst>
              <a:ext uri="{FF2B5EF4-FFF2-40B4-BE49-F238E27FC236}">
                <a16:creationId xmlns:a16="http://schemas.microsoft.com/office/drawing/2014/main" id="{BE85DFCB-0463-4ADA-82F5-D050D73272E5}"/>
              </a:ext>
            </a:extLst>
          </p:cNvPr>
          <p:cNvPicPr>
            <a:picLocks noChangeAspect="1"/>
          </p:cNvPicPr>
          <p:nvPr/>
        </p:nvPicPr>
        <p:blipFill rotWithShape="1"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207"/>
          <a:stretch/>
        </p:blipFill>
        <p:spPr>
          <a:xfrm>
            <a:off x="6025740" y="4551452"/>
            <a:ext cx="1216191" cy="351738"/>
          </a:xfrm>
          <a:prstGeom prst="rect">
            <a:avLst/>
          </a:prstGeom>
        </p:spPr>
      </p:pic>
      <p:pic>
        <p:nvPicPr>
          <p:cNvPr id="99" name="Picture 98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F72DD3D5-CE4E-426A-91D8-C7DD2DB5219D}"/>
              </a:ext>
            </a:extLst>
          </p:cNvPr>
          <p:cNvPicPr>
            <a:picLocks noChangeAspect="1"/>
          </p:cNvPicPr>
          <p:nvPr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7552" y="3350500"/>
            <a:ext cx="493559" cy="371355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CFBFF1D9-E3E5-4F3B-AE5E-9C3D203642F2}"/>
              </a:ext>
            </a:extLst>
          </p:cNvPr>
          <p:cNvPicPr>
            <a:picLocks noChangeAspect="1"/>
          </p:cNvPicPr>
          <p:nvPr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8821" y="4230041"/>
            <a:ext cx="714966" cy="324118"/>
          </a:xfrm>
          <a:prstGeom prst="rect">
            <a:avLst/>
          </a:prstGeom>
        </p:spPr>
      </p:pic>
      <p:pic>
        <p:nvPicPr>
          <p:cNvPr id="72" name="Picture 12" descr="McKinsey and Company">
            <a:extLst>
              <a:ext uri="{FF2B5EF4-FFF2-40B4-BE49-F238E27FC236}">
                <a16:creationId xmlns:a16="http://schemas.microsoft.com/office/drawing/2014/main" id="{F865D462-AD58-4B19-80DC-BAC2819D1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3485" y="3328984"/>
            <a:ext cx="886939" cy="30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53D5493B-AAEA-43A6-B4CC-A0C947665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4846" y="2510182"/>
            <a:ext cx="1336949" cy="35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TUIHolidays.ie | Package Holidays and Flights 2021 / 2022">
            <a:extLst>
              <a:ext uri="{FF2B5EF4-FFF2-40B4-BE49-F238E27FC236}">
                <a16:creationId xmlns:a16="http://schemas.microsoft.com/office/drawing/2014/main" id="{D711D69D-5E84-4681-8DAD-EFC60D4FB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67810" y="2519267"/>
            <a:ext cx="696379" cy="30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Royal Mail - Wikipedia">
            <a:extLst>
              <a:ext uri="{FF2B5EF4-FFF2-40B4-BE49-F238E27FC236}">
                <a16:creationId xmlns:a16="http://schemas.microsoft.com/office/drawing/2014/main" id="{EB6F7F36-1E0F-4F87-8B9C-CEE16DE85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2967" y="2482991"/>
            <a:ext cx="639841" cy="45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DEFC79F1-0E0D-404C-B542-384DD688372E}"/>
              </a:ext>
            </a:extLst>
          </p:cNvPr>
          <p:cNvPicPr>
            <a:picLocks noChangeAspect="1"/>
          </p:cNvPicPr>
          <p:nvPr/>
        </p:nvPicPr>
        <p:blipFill>
          <a:blip r:embed="rId4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9939" y="5201485"/>
            <a:ext cx="947048" cy="394603"/>
          </a:xfrm>
          <a:prstGeom prst="rect">
            <a:avLst/>
          </a:prstGeom>
        </p:spPr>
      </p:pic>
      <p:pic>
        <p:nvPicPr>
          <p:cNvPr id="13" name="Picture 8" descr="Herbert Smith Freehills - Wikipedia">
            <a:extLst>
              <a:ext uri="{FF2B5EF4-FFF2-40B4-BE49-F238E27FC236}">
                <a16:creationId xmlns:a16="http://schemas.microsoft.com/office/drawing/2014/main" id="{0B9CAE54-DD6C-4FDD-A2BE-AB3F14072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1918" y="3272722"/>
            <a:ext cx="839466" cy="33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9603EE1C-EAF8-4306-9EA9-5D587BF3D5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898" b="36543"/>
          <a:stretch/>
        </p:blipFill>
        <p:spPr bwMode="auto">
          <a:xfrm>
            <a:off x="7032360" y="4706924"/>
            <a:ext cx="1132012" cy="20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18C9BBB0-A21A-4A84-A963-F0CBA6376819}"/>
              </a:ext>
            </a:extLst>
          </p:cNvPr>
          <p:cNvGrpSpPr/>
          <p:nvPr/>
        </p:nvGrpSpPr>
        <p:grpSpPr>
          <a:xfrm>
            <a:off x="549490" y="2519267"/>
            <a:ext cx="1174429" cy="3069935"/>
            <a:chOff x="471779" y="2445638"/>
            <a:chExt cx="1174429" cy="3069935"/>
          </a:xfrm>
        </p:grpSpPr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9520697E-14A3-4827-B0F2-86A126C94B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4012" y="2945042"/>
              <a:ext cx="990996" cy="297299"/>
            </a:xfrm>
            <a:prstGeom prst="rect">
              <a:avLst/>
            </a:prstGeom>
          </p:spPr>
        </p:pic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62ABD213-26D4-4418-AE3C-8957EE171F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2084" y="3460682"/>
              <a:ext cx="1074124" cy="247560"/>
            </a:xfrm>
            <a:prstGeom prst="rect">
              <a:avLst/>
            </a:prstGeom>
          </p:spPr>
        </p:pic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2E4D101E-824D-4D8E-8F14-934C13F41F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4975" y="4461280"/>
              <a:ext cx="939424" cy="391576"/>
            </a:xfrm>
            <a:prstGeom prst="rect">
              <a:avLst/>
            </a:prstGeom>
          </p:spPr>
        </p:pic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4336D9A5-0BC0-4B2C-86BC-20DDEF063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1635" y="2445638"/>
              <a:ext cx="975585" cy="390234"/>
            </a:xfrm>
            <a:prstGeom prst="rect">
              <a:avLst/>
            </a:prstGeom>
          </p:spPr>
        </p:pic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50DA80AE-D796-41C9-899F-157584C581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1779" y="4951413"/>
              <a:ext cx="1135462" cy="564160"/>
            </a:xfrm>
            <a:prstGeom prst="rect">
              <a:avLst/>
            </a:prstGeom>
          </p:spPr>
        </p:pic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28531B6C-ED12-45EF-A4C1-0896945B076B}"/>
              </a:ext>
            </a:extLst>
          </p:cNvPr>
          <p:cNvGrpSpPr/>
          <p:nvPr/>
        </p:nvGrpSpPr>
        <p:grpSpPr>
          <a:xfrm>
            <a:off x="1873737" y="2474463"/>
            <a:ext cx="1330596" cy="2972972"/>
            <a:chOff x="1881483" y="2400834"/>
            <a:chExt cx="1330596" cy="2972972"/>
          </a:xfrm>
        </p:grpSpPr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23B5F56B-16B1-479B-AE49-DDA387CF2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81483" y="2916074"/>
              <a:ext cx="1330596" cy="648079"/>
            </a:xfrm>
            <a:prstGeom prst="rect">
              <a:avLst/>
            </a:prstGeom>
          </p:spPr>
        </p:pic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B2E71763-D607-465C-A0EF-A7F3DFB951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52680" y="2400834"/>
              <a:ext cx="1144940" cy="395312"/>
            </a:xfrm>
            <a:prstGeom prst="rect">
              <a:avLst/>
            </a:prstGeom>
          </p:spPr>
        </p:pic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F6E044A7-3D47-4389-B3E3-A526BA99B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39181" y="4352955"/>
              <a:ext cx="607420" cy="316048"/>
            </a:xfrm>
            <a:prstGeom prst="rect">
              <a:avLst/>
            </a:prstGeom>
          </p:spPr>
        </p:pic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06024F8C-5C47-4DC8-A0F0-6019258357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0217" y="3635207"/>
              <a:ext cx="1122507" cy="561254"/>
            </a:xfrm>
            <a:prstGeom prst="rect">
              <a:avLst/>
            </a:prstGeom>
          </p:spPr>
        </p:pic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B95D869F-FC0F-4E89-BD17-B8CA4A8CA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97039" y="4956177"/>
              <a:ext cx="569890" cy="417629"/>
            </a:xfrm>
            <a:prstGeom prst="rect">
              <a:avLst/>
            </a:prstGeom>
          </p:spPr>
        </p:pic>
      </p:grpSp>
      <p:pic>
        <p:nvPicPr>
          <p:cNvPr id="110" name="Picture 2" descr="RBS to rebrand as NatWest Group as CMO David Wheldon retires">
            <a:extLst>
              <a:ext uri="{FF2B5EF4-FFF2-40B4-BE49-F238E27FC236}">
                <a16:creationId xmlns:a16="http://schemas.microsoft.com/office/drawing/2014/main" id="{C8EED011-3333-4EEF-8BAE-497CD29A1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714" y="3997565"/>
            <a:ext cx="780854" cy="45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269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9D5B941-6244-B94A-99FA-73C2165CC4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2021 Sova Assessment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512B2A-6904-2847-80E9-474756FAF9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9CF92B-D8DD-4F4E-A7C7-5BAC28CB641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5ED3C58-0670-A144-A7AF-61DDE47D8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Full range of ATS integrations</a:t>
            </a:r>
            <a:br>
              <a:rPr lang="en-US"/>
            </a:br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6D2BC2F-2710-BE48-B4D5-2E83D6EEE23F}"/>
              </a:ext>
            </a:extLst>
          </p:cNvPr>
          <p:cNvSpPr/>
          <p:nvPr/>
        </p:nvSpPr>
        <p:spPr>
          <a:xfrm>
            <a:off x="259578" y="1114826"/>
            <a:ext cx="9508830" cy="47580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OracleTaleo copy">
            <a:extLst>
              <a:ext uri="{FF2B5EF4-FFF2-40B4-BE49-F238E27FC236}">
                <a16:creationId xmlns:a16="http://schemas.microsoft.com/office/drawing/2014/main" id="{1FF799DA-3333-4D46-8D29-41786B63F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5165" y="1537174"/>
            <a:ext cx="1291151" cy="65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success factors_2">
            <a:extLst>
              <a:ext uri="{FF2B5EF4-FFF2-40B4-BE49-F238E27FC236}">
                <a16:creationId xmlns:a16="http://schemas.microsoft.com/office/drawing/2014/main" id="{A67635C5-2AE0-1B48-A61E-BED584D063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48"/>
          <a:stretch/>
        </p:blipFill>
        <p:spPr bwMode="auto">
          <a:xfrm>
            <a:off x="741487" y="3140215"/>
            <a:ext cx="2527709" cy="57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Workday logo">
            <a:extLst>
              <a:ext uri="{FF2B5EF4-FFF2-40B4-BE49-F238E27FC236}">
                <a16:creationId xmlns:a16="http://schemas.microsoft.com/office/drawing/2014/main" id="{AF331721-3220-134C-A113-E1502D8AF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5309" y="1439173"/>
            <a:ext cx="1316669" cy="52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IBM Kenexa logo">
            <a:extLst>
              <a:ext uri="{FF2B5EF4-FFF2-40B4-BE49-F238E27FC236}">
                <a16:creationId xmlns:a16="http://schemas.microsoft.com/office/drawing/2014/main" id="{C719F815-7EE6-2947-AE2C-71446BA1E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325" y="2676383"/>
            <a:ext cx="1470119" cy="57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People Fluent logo">
            <a:extLst>
              <a:ext uri="{FF2B5EF4-FFF2-40B4-BE49-F238E27FC236}">
                <a16:creationId xmlns:a16="http://schemas.microsoft.com/office/drawing/2014/main" id="{51F3787C-2CC0-0A47-976C-E2C8262F2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1903" y="1553009"/>
            <a:ext cx="1409448" cy="57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earcu">
            <a:extLst>
              <a:ext uri="{FF2B5EF4-FFF2-40B4-BE49-F238E27FC236}">
                <a16:creationId xmlns:a16="http://schemas.microsoft.com/office/drawing/2014/main" id="{FE8DAF52-A873-9448-A93E-4F1BDF9D5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2344" y="2729113"/>
            <a:ext cx="1276646" cy="35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Oleeo logo">
            <a:extLst>
              <a:ext uri="{FF2B5EF4-FFF2-40B4-BE49-F238E27FC236}">
                <a16:creationId xmlns:a16="http://schemas.microsoft.com/office/drawing/2014/main" id="{DA1CEADE-3084-7D4C-A674-EBB60C76B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7195" y="3730451"/>
            <a:ext cx="1276646" cy="53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8" descr="kallidus logo_4">
            <a:extLst>
              <a:ext uri="{FF2B5EF4-FFF2-40B4-BE49-F238E27FC236}">
                <a16:creationId xmlns:a16="http://schemas.microsoft.com/office/drawing/2014/main" id="{B108B368-6EE7-0F4B-A342-FE8EF468B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6640" y="4716897"/>
            <a:ext cx="844839" cy="62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See the source image">
            <a:extLst>
              <a:ext uri="{FF2B5EF4-FFF2-40B4-BE49-F238E27FC236}">
                <a16:creationId xmlns:a16="http://schemas.microsoft.com/office/drawing/2014/main" id="{BFECDB18-B903-2EB4-A9EE-C8036D3CE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102" y="3507427"/>
            <a:ext cx="1136376" cy="113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226773-312F-A131-723C-615E6DB21C2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07223" y="4691741"/>
            <a:ext cx="1844700" cy="89458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C0F0F1-6A7E-88CF-322D-34FBB733418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3139" y="2215136"/>
            <a:ext cx="2108778" cy="76941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5A8E6C0-2ADB-8E7C-F0FD-4BA05635C81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9485" y="3818113"/>
            <a:ext cx="1754939" cy="6461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D12BF74-1CA0-4500-5DC0-F4D8A53C84B7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31174" t="10509" r="18366" b="22188"/>
          <a:stretch/>
        </p:blipFill>
        <p:spPr>
          <a:xfrm>
            <a:off x="5792049" y="4577461"/>
            <a:ext cx="786552" cy="112314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13D405A-A9F1-C8B2-74EF-741384DBED1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91289" y="3671427"/>
            <a:ext cx="1558756" cy="64383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4C99343-F01E-9E10-814A-0661FEEED87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99118" y="2582735"/>
            <a:ext cx="1959990" cy="64383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389BC80-D831-9F5E-BDD6-48036E0F31BF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6451" t="1" r="6922" b="25290"/>
          <a:stretch/>
        </p:blipFill>
        <p:spPr>
          <a:xfrm>
            <a:off x="5181763" y="1659532"/>
            <a:ext cx="2052945" cy="45424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AB6497F-ACF0-3C05-55C6-0E20CB695A3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256479" y="4817940"/>
            <a:ext cx="2100297" cy="79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433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9D5B941-6244-B94A-99FA-73C2165CC4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2021 Sova Assessment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512B2A-6904-2847-80E9-474756FAF9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9CF92B-D8DD-4F4E-A7C7-5BAC28CB641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5ED3C58-0670-A144-A7AF-61DDE47D8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clients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B1D087E-373B-A946-B8C9-4DE9932FB92C}"/>
              </a:ext>
            </a:extLst>
          </p:cNvPr>
          <p:cNvGrpSpPr/>
          <p:nvPr/>
        </p:nvGrpSpPr>
        <p:grpSpPr>
          <a:xfrm>
            <a:off x="203200" y="1114826"/>
            <a:ext cx="11729222" cy="4758086"/>
            <a:chOff x="203200" y="1114826"/>
            <a:chExt cx="11729222" cy="4758086"/>
          </a:xfrm>
        </p:grpSpPr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id="{687660C4-3A5B-C148-8BBA-DB58EF399961}"/>
                </a:ext>
              </a:extLst>
            </p:cNvPr>
            <p:cNvSpPr/>
            <p:nvPr/>
          </p:nvSpPr>
          <p:spPr>
            <a:xfrm>
              <a:off x="259578" y="1114826"/>
              <a:ext cx="11672844" cy="475808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5DF63B3C-C2E6-614A-9B03-FB005CE05DE9}"/>
                </a:ext>
              </a:extLst>
            </p:cNvPr>
            <p:cNvGrpSpPr/>
            <p:nvPr/>
          </p:nvGrpSpPr>
          <p:grpSpPr>
            <a:xfrm>
              <a:off x="203200" y="1114826"/>
              <a:ext cx="11729222" cy="4758086"/>
              <a:chOff x="-96688" y="1114826"/>
              <a:chExt cx="12385376" cy="4758086"/>
            </a:xfrm>
          </p:grpSpPr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9A1096FC-634E-E641-A676-1C338C3842D0}"/>
                  </a:ext>
                </a:extLst>
              </p:cNvPr>
              <p:cNvGrpSpPr/>
              <p:nvPr/>
            </p:nvGrpSpPr>
            <p:grpSpPr>
              <a:xfrm>
                <a:off x="1923423" y="1114826"/>
                <a:ext cx="8251625" cy="4758086"/>
                <a:chOff x="1923423" y="1000837"/>
                <a:chExt cx="8251625" cy="4964191"/>
              </a:xfrm>
            </p:grpSpPr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4DBA87BA-0E27-754A-B875-7A636E2B30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92065" y="1000837"/>
                  <a:ext cx="0" cy="4964191"/>
                </a:xfrm>
                <a:prstGeom prst="line">
                  <a:avLst/>
                </a:prstGeom>
                <a:ln>
                  <a:solidFill>
                    <a:schemeClr val="accent1">
                      <a:shade val="95000"/>
                      <a:satMod val="105000"/>
                      <a:alpha val="2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>
                  <a:extLst>
                    <a:ext uri="{FF2B5EF4-FFF2-40B4-BE49-F238E27FC236}">
                      <a16:creationId xmlns:a16="http://schemas.microsoft.com/office/drawing/2014/main" id="{F953C065-1DF0-564E-A927-58862C6036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48641" y="1000837"/>
                  <a:ext cx="0" cy="4964191"/>
                </a:xfrm>
                <a:prstGeom prst="line">
                  <a:avLst/>
                </a:prstGeom>
                <a:ln>
                  <a:solidFill>
                    <a:schemeClr val="accent1">
                      <a:shade val="95000"/>
                      <a:satMod val="105000"/>
                      <a:alpha val="2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id="{E0D2FDD3-BDCF-554E-945E-1A12062318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105218" y="1000837"/>
                  <a:ext cx="0" cy="4964191"/>
                </a:xfrm>
                <a:prstGeom prst="line">
                  <a:avLst/>
                </a:prstGeom>
                <a:ln>
                  <a:solidFill>
                    <a:schemeClr val="accent1">
                      <a:shade val="95000"/>
                      <a:satMod val="105000"/>
                      <a:alpha val="2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7EE75435-F89A-2E4A-8DEA-3BBDB4AFE3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175048" y="1000837"/>
                  <a:ext cx="0" cy="4964191"/>
                </a:xfrm>
                <a:prstGeom prst="line">
                  <a:avLst/>
                </a:prstGeom>
                <a:ln>
                  <a:solidFill>
                    <a:schemeClr val="accent1">
                      <a:shade val="95000"/>
                      <a:satMod val="105000"/>
                      <a:alpha val="2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id="{09CF0569-CE13-3740-85D0-B34D9AC6B17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23423" y="1000837"/>
                  <a:ext cx="0" cy="4964191"/>
                </a:xfrm>
                <a:prstGeom prst="line">
                  <a:avLst/>
                </a:prstGeom>
                <a:ln>
                  <a:solidFill>
                    <a:schemeClr val="accent1">
                      <a:shade val="95000"/>
                      <a:satMod val="105000"/>
                      <a:alpha val="2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C9DE6E4D-7786-B54D-8EB6-066789696C07}"/>
                  </a:ext>
                </a:extLst>
              </p:cNvPr>
              <p:cNvGrpSpPr/>
              <p:nvPr/>
            </p:nvGrpSpPr>
            <p:grpSpPr>
              <a:xfrm>
                <a:off x="-96688" y="1916832"/>
                <a:ext cx="12385376" cy="3240360"/>
                <a:chOff x="-168696" y="1844824"/>
                <a:chExt cx="12601400" cy="3057994"/>
              </a:xfrm>
            </p:grpSpPr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E331D301-BC17-4A4F-B5FD-389ABFB951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68696" y="1844824"/>
                  <a:ext cx="12601400" cy="0"/>
                </a:xfrm>
                <a:prstGeom prst="line">
                  <a:avLst/>
                </a:prstGeom>
                <a:ln>
                  <a:solidFill>
                    <a:schemeClr val="accent1">
                      <a:shade val="95000"/>
                      <a:satMod val="105000"/>
                      <a:alpha val="2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93DAC940-48B1-D948-B8CB-C697034D498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68696" y="2609322"/>
                  <a:ext cx="12601400" cy="0"/>
                </a:xfrm>
                <a:prstGeom prst="line">
                  <a:avLst/>
                </a:prstGeom>
                <a:ln>
                  <a:solidFill>
                    <a:schemeClr val="accent1">
                      <a:shade val="95000"/>
                      <a:satMod val="105000"/>
                      <a:alpha val="2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3E89B620-186E-FF4C-B8D2-EA9C37A9D0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68696" y="3373821"/>
                  <a:ext cx="12601400" cy="0"/>
                </a:xfrm>
                <a:prstGeom prst="line">
                  <a:avLst/>
                </a:prstGeom>
                <a:ln>
                  <a:solidFill>
                    <a:schemeClr val="accent1">
                      <a:shade val="95000"/>
                      <a:satMod val="105000"/>
                      <a:alpha val="2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06ABF35B-0912-244D-9E03-9399FBDE55E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68696" y="4138319"/>
                  <a:ext cx="12601400" cy="0"/>
                </a:xfrm>
                <a:prstGeom prst="line">
                  <a:avLst/>
                </a:prstGeom>
                <a:ln>
                  <a:solidFill>
                    <a:schemeClr val="accent1">
                      <a:shade val="95000"/>
                      <a:satMod val="105000"/>
                      <a:alpha val="2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7598F933-D532-0641-944A-075AA975FAB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68696" y="4902818"/>
                  <a:ext cx="12601400" cy="0"/>
                </a:xfrm>
                <a:prstGeom prst="line">
                  <a:avLst/>
                </a:prstGeom>
                <a:ln>
                  <a:solidFill>
                    <a:schemeClr val="accent1">
                      <a:shade val="95000"/>
                      <a:satMod val="105000"/>
                      <a:alpha val="2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E45DB73E-CA09-4343-8877-22C2F0F7FC04}"/>
                </a:ext>
              </a:extLst>
            </p:cNvPr>
            <p:cNvGrpSpPr/>
            <p:nvPr/>
          </p:nvGrpSpPr>
          <p:grpSpPr>
            <a:xfrm>
              <a:off x="8197350" y="1247535"/>
              <a:ext cx="1553592" cy="3673717"/>
              <a:chOff x="8378267" y="1247535"/>
              <a:chExt cx="1553592" cy="3673717"/>
            </a:xfrm>
          </p:grpSpPr>
          <p:pic>
            <p:nvPicPr>
              <p:cNvPr id="111" name="Picture 110">
                <a:extLst>
                  <a:ext uri="{FF2B5EF4-FFF2-40B4-BE49-F238E27FC236}">
                    <a16:creationId xmlns:a16="http://schemas.microsoft.com/office/drawing/2014/main" id="{A0A8E6F1-0A89-9E48-967C-9A6C6104AC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582332" y="1247535"/>
                <a:ext cx="994800" cy="550457"/>
              </a:xfrm>
              <a:prstGeom prst="rect">
                <a:avLst/>
              </a:prstGeom>
            </p:spPr>
          </p:pic>
          <p:pic>
            <p:nvPicPr>
              <p:cNvPr id="112" name="Picture 111">
                <a:extLst>
                  <a:ext uri="{FF2B5EF4-FFF2-40B4-BE49-F238E27FC236}">
                    <a16:creationId xmlns:a16="http://schemas.microsoft.com/office/drawing/2014/main" id="{3B16BD15-5838-164E-A1E5-8B74F9273B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93061" y="2143268"/>
                <a:ext cx="694145" cy="375995"/>
              </a:xfrm>
              <a:prstGeom prst="rect">
                <a:avLst/>
              </a:prstGeom>
            </p:spPr>
          </p:pic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C3821097-43FB-A948-B55F-05D5E3BB4A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386245" y="2847863"/>
                <a:ext cx="1475656" cy="581138"/>
              </a:xfrm>
              <a:prstGeom prst="rect">
                <a:avLst/>
              </a:prstGeom>
            </p:spPr>
          </p:pic>
          <p:pic>
            <p:nvPicPr>
              <p:cNvPr id="114" name="Picture 113">
                <a:extLst>
                  <a:ext uri="{FF2B5EF4-FFF2-40B4-BE49-F238E27FC236}">
                    <a16:creationId xmlns:a16="http://schemas.microsoft.com/office/drawing/2014/main" id="{77BE34A8-9C88-4D4A-A65D-FC8FF53966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475468" y="3835921"/>
                <a:ext cx="1426532" cy="221012"/>
              </a:xfrm>
              <a:prstGeom prst="rect">
                <a:avLst/>
              </a:prstGeom>
            </p:spPr>
          </p:pic>
          <p:pic>
            <p:nvPicPr>
              <p:cNvPr id="115" name="Picture 114">
                <a:extLst>
                  <a:ext uri="{FF2B5EF4-FFF2-40B4-BE49-F238E27FC236}">
                    <a16:creationId xmlns:a16="http://schemas.microsoft.com/office/drawing/2014/main" id="{83864829-0A21-8C4E-A9BB-0B9AA9E687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378267" y="4656566"/>
                <a:ext cx="1553592" cy="264686"/>
              </a:xfrm>
              <a:prstGeom prst="rect">
                <a:avLst/>
              </a:prstGeom>
            </p:spPr>
          </p:pic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C86B9BE8-D3C1-DA4E-9A89-FF441AB80B6C}"/>
                </a:ext>
              </a:extLst>
            </p:cNvPr>
            <p:cNvGrpSpPr/>
            <p:nvPr/>
          </p:nvGrpSpPr>
          <p:grpSpPr>
            <a:xfrm>
              <a:off x="10240002" y="1311807"/>
              <a:ext cx="1362676" cy="3665838"/>
              <a:chOff x="10569746" y="1311807"/>
              <a:chExt cx="1362676" cy="3665838"/>
            </a:xfrm>
          </p:grpSpPr>
          <p:pic>
            <p:nvPicPr>
              <p:cNvPr id="117" name="Picture 116">
                <a:extLst>
                  <a:ext uri="{FF2B5EF4-FFF2-40B4-BE49-F238E27FC236}">
                    <a16:creationId xmlns:a16="http://schemas.microsoft.com/office/drawing/2014/main" id="{6C6A80A1-8760-C54F-9705-50ED593989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691410" y="2160012"/>
                <a:ext cx="1080916" cy="371061"/>
              </a:xfrm>
              <a:prstGeom prst="rect">
                <a:avLst/>
              </a:prstGeom>
            </p:spPr>
          </p:pic>
          <p:pic>
            <p:nvPicPr>
              <p:cNvPr id="118" name="Picture 117">
                <a:extLst>
                  <a:ext uri="{FF2B5EF4-FFF2-40B4-BE49-F238E27FC236}">
                    <a16:creationId xmlns:a16="http://schemas.microsoft.com/office/drawing/2014/main" id="{7B4D43DF-D145-B34C-8A71-E0BBEA31D41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569746" y="2924065"/>
                <a:ext cx="1362676" cy="338544"/>
              </a:xfrm>
              <a:prstGeom prst="rect">
                <a:avLst/>
              </a:prstGeom>
            </p:spPr>
          </p:pic>
          <p:pic>
            <p:nvPicPr>
              <p:cNvPr id="119" name="Picture 118">
                <a:extLst>
                  <a:ext uri="{FF2B5EF4-FFF2-40B4-BE49-F238E27FC236}">
                    <a16:creationId xmlns:a16="http://schemas.microsoft.com/office/drawing/2014/main" id="{44E18B1D-A735-004F-8AA2-CB47FA23D2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657873" y="1311807"/>
                <a:ext cx="1138417" cy="407882"/>
              </a:xfrm>
              <a:prstGeom prst="rect">
                <a:avLst/>
              </a:prstGeom>
            </p:spPr>
          </p:pic>
          <p:pic>
            <p:nvPicPr>
              <p:cNvPr id="120" name="Picture 119">
                <a:extLst>
                  <a:ext uri="{FF2B5EF4-FFF2-40B4-BE49-F238E27FC236}">
                    <a16:creationId xmlns:a16="http://schemas.microsoft.com/office/drawing/2014/main" id="{0B7BB19A-8412-C544-BF92-4D641FBAE4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34325" b="34325"/>
              <a:stretch/>
            </p:blipFill>
            <p:spPr>
              <a:xfrm>
                <a:off x="10596606" y="3733535"/>
                <a:ext cx="1256386" cy="393873"/>
              </a:xfrm>
              <a:prstGeom prst="rect">
                <a:avLst/>
              </a:prstGeom>
            </p:spPr>
          </p:pic>
          <p:pic>
            <p:nvPicPr>
              <p:cNvPr id="121" name="Picture 120">
                <a:extLst>
                  <a:ext uri="{FF2B5EF4-FFF2-40B4-BE49-F238E27FC236}">
                    <a16:creationId xmlns:a16="http://schemas.microsoft.com/office/drawing/2014/main" id="{C4D4F3D4-D6DB-C743-A2AB-DD42534F00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768856" y="4583042"/>
                <a:ext cx="947048" cy="394603"/>
              </a:xfrm>
              <a:prstGeom prst="rect">
                <a:avLst/>
              </a:prstGeom>
            </p:spPr>
          </p:pic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479E26DE-5F7A-8742-A2D0-1F941BA84334}"/>
                </a:ext>
              </a:extLst>
            </p:cNvPr>
            <p:cNvGrpSpPr/>
            <p:nvPr/>
          </p:nvGrpSpPr>
          <p:grpSpPr>
            <a:xfrm>
              <a:off x="702229" y="1319241"/>
              <a:ext cx="1182612" cy="4358486"/>
              <a:chOff x="359933" y="1319241"/>
              <a:chExt cx="1182612" cy="4358486"/>
            </a:xfrm>
          </p:grpSpPr>
          <p:pic>
            <p:nvPicPr>
              <p:cNvPr id="123" name="Picture 122">
                <a:extLst>
                  <a:ext uri="{FF2B5EF4-FFF2-40B4-BE49-F238E27FC236}">
                    <a16:creationId xmlns:a16="http://schemas.microsoft.com/office/drawing/2014/main" id="{DE422B99-E378-4946-8C1C-1CF6C7CB9E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95710" y="1319241"/>
                <a:ext cx="939424" cy="391576"/>
              </a:xfrm>
              <a:prstGeom prst="rect">
                <a:avLst/>
              </a:prstGeom>
            </p:spPr>
          </p:pic>
          <p:pic>
            <p:nvPicPr>
              <p:cNvPr id="124" name="Picture 123">
                <a:extLst>
                  <a:ext uri="{FF2B5EF4-FFF2-40B4-BE49-F238E27FC236}">
                    <a16:creationId xmlns:a16="http://schemas.microsoft.com/office/drawing/2014/main" id="{F07A2AD5-0C0C-6245-A47B-DAD87389A1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96345" y="2934112"/>
                <a:ext cx="997580" cy="395707"/>
              </a:xfrm>
              <a:prstGeom prst="rect">
                <a:avLst/>
              </a:prstGeom>
            </p:spPr>
          </p:pic>
          <p:pic>
            <p:nvPicPr>
              <p:cNvPr id="125" name="Picture 124">
                <a:extLst>
                  <a:ext uri="{FF2B5EF4-FFF2-40B4-BE49-F238E27FC236}">
                    <a16:creationId xmlns:a16="http://schemas.microsoft.com/office/drawing/2014/main" id="{A2461D5B-7E66-B042-A3BA-BEF75AE13A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89052" y="3761785"/>
                <a:ext cx="1153493" cy="369292"/>
              </a:xfrm>
              <a:prstGeom prst="rect">
                <a:avLst/>
              </a:prstGeom>
            </p:spPr>
          </p:pic>
          <p:pic>
            <p:nvPicPr>
              <p:cNvPr id="126" name="Picture 125">
                <a:extLst>
                  <a:ext uri="{FF2B5EF4-FFF2-40B4-BE49-F238E27FC236}">
                    <a16:creationId xmlns:a16="http://schemas.microsoft.com/office/drawing/2014/main" id="{F719C62E-D653-B048-9DC5-86834DF69F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5222" y="4662411"/>
                <a:ext cx="716187" cy="233477"/>
              </a:xfrm>
              <a:prstGeom prst="rect">
                <a:avLst/>
              </a:prstGeom>
            </p:spPr>
          </p:pic>
          <p:pic>
            <p:nvPicPr>
              <p:cNvPr id="127" name="Picture 126">
                <a:extLst>
                  <a:ext uri="{FF2B5EF4-FFF2-40B4-BE49-F238E27FC236}">
                    <a16:creationId xmlns:a16="http://schemas.microsoft.com/office/drawing/2014/main" id="{A5E3F76D-FA24-7C4F-9E38-CF72175B0D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7313" y="1995236"/>
                <a:ext cx="1110175" cy="713684"/>
              </a:xfrm>
              <a:prstGeom prst="rect">
                <a:avLst/>
              </a:prstGeom>
            </p:spPr>
          </p:pic>
          <p:pic>
            <p:nvPicPr>
              <p:cNvPr id="128" name="Picture 127">
                <a:extLst>
                  <a:ext uri="{FF2B5EF4-FFF2-40B4-BE49-F238E27FC236}">
                    <a16:creationId xmlns:a16="http://schemas.microsoft.com/office/drawing/2014/main" id="{F2338772-2BE2-FA47-ADB9-E9BC1D92B6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59933" y="5343092"/>
                <a:ext cx="1102982" cy="334635"/>
              </a:xfrm>
              <a:prstGeom prst="rect">
                <a:avLst/>
              </a:prstGeom>
            </p:spPr>
          </p:pic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B49B2240-84D0-FF47-811D-124C21B464E0}"/>
                </a:ext>
              </a:extLst>
            </p:cNvPr>
            <p:cNvGrpSpPr/>
            <p:nvPr/>
          </p:nvGrpSpPr>
          <p:grpSpPr>
            <a:xfrm>
              <a:off x="2105525" y="1326753"/>
              <a:ext cx="1975488" cy="4318549"/>
              <a:chOff x="1991544" y="1326753"/>
              <a:chExt cx="1975488" cy="4318549"/>
            </a:xfrm>
          </p:grpSpPr>
          <p:pic>
            <p:nvPicPr>
              <p:cNvPr id="130" name="Picture 129">
                <a:extLst>
                  <a:ext uri="{FF2B5EF4-FFF2-40B4-BE49-F238E27FC236}">
                    <a16:creationId xmlns:a16="http://schemas.microsoft.com/office/drawing/2014/main" id="{06A0419E-ABA3-B347-837F-EFA30FC248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58049" y="1326753"/>
                <a:ext cx="715008" cy="424073"/>
              </a:xfrm>
              <a:prstGeom prst="rect">
                <a:avLst/>
              </a:prstGeom>
            </p:spPr>
          </p:pic>
          <p:pic>
            <p:nvPicPr>
              <p:cNvPr id="131" name="Picture 130">
                <a:extLst>
                  <a:ext uri="{FF2B5EF4-FFF2-40B4-BE49-F238E27FC236}">
                    <a16:creationId xmlns:a16="http://schemas.microsoft.com/office/drawing/2014/main" id="{FC9349C8-B2EE-484D-91A3-BBCC073D04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783632" y="2940092"/>
                <a:ext cx="488908" cy="488908"/>
              </a:xfrm>
              <a:prstGeom prst="rect">
                <a:avLst/>
              </a:prstGeom>
            </p:spPr>
          </p:pic>
          <p:pic>
            <p:nvPicPr>
              <p:cNvPr id="132" name="Picture 131">
                <a:extLst>
                  <a:ext uri="{FF2B5EF4-FFF2-40B4-BE49-F238E27FC236}">
                    <a16:creationId xmlns:a16="http://schemas.microsoft.com/office/drawing/2014/main" id="{21AC2F79-56C4-774A-8CF2-74D7DC7587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91544" y="1990733"/>
                <a:ext cx="1975488" cy="790195"/>
              </a:xfrm>
              <a:prstGeom prst="rect">
                <a:avLst/>
              </a:prstGeom>
            </p:spPr>
          </p:pic>
          <p:pic>
            <p:nvPicPr>
              <p:cNvPr id="133" name="Picture 132">
                <a:extLst>
                  <a:ext uri="{FF2B5EF4-FFF2-40B4-BE49-F238E27FC236}">
                    <a16:creationId xmlns:a16="http://schemas.microsoft.com/office/drawing/2014/main" id="{83F4B6AE-6309-BE44-AE7C-2D1B279EED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57022" y="3703403"/>
                <a:ext cx="972097" cy="486049"/>
              </a:xfrm>
              <a:prstGeom prst="rect">
                <a:avLst/>
              </a:prstGeom>
            </p:spPr>
          </p:pic>
          <p:pic>
            <p:nvPicPr>
              <p:cNvPr id="134" name="Picture 133">
                <a:extLst>
                  <a:ext uri="{FF2B5EF4-FFF2-40B4-BE49-F238E27FC236}">
                    <a16:creationId xmlns:a16="http://schemas.microsoft.com/office/drawing/2014/main" id="{AEC59CC4-15A6-DB4F-870F-2DBCA9CEA45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309366" y="4530367"/>
                <a:ext cx="1416371" cy="482078"/>
              </a:xfrm>
              <a:prstGeom prst="rect">
                <a:avLst/>
              </a:prstGeom>
            </p:spPr>
          </p:pic>
          <p:pic>
            <p:nvPicPr>
              <p:cNvPr id="135" name="Picture 134">
                <a:extLst>
                  <a:ext uri="{FF2B5EF4-FFF2-40B4-BE49-F238E27FC236}">
                    <a16:creationId xmlns:a16="http://schemas.microsoft.com/office/drawing/2014/main" id="{B283AA1C-9880-7744-866D-D31D16F1FC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292076" y="5301940"/>
                <a:ext cx="1416371" cy="343362"/>
              </a:xfrm>
              <a:prstGeom prst="rect">
                <a:avLst/>
              </a:prstGeom>
            </p:spPr>
          </p:pic>
        </p:grp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8419F050-4B22-394F-A8BB-D39D6AFDC6C0}"/>
                </a:ext>
              </a:extLst>
            </p:cNvPr>
            <p:cNvGrpSpPr/>
            <p:nvPr/>
          </p:nvGrpSpPr>
          <p:grpSpPr>
            <a:xfrm>
              <a:off x="4338326" y="1253373"/>
              <a:ext cx="1454288" cy="4401199"/>
              <a:chOff x="4338326" y="1253373"/>
              <a:chExt cx="1454288" cy="4401199"/>
            </a:xfrm>
          </p:grpSpPr>
          <p:pic>
            <p:nvPicPr>
              <p:cNvPr id="137" name="Picture 136">
                <a:extLst>
                  <a:ext uri="{FF2B5EF4-FFF2-40B4-BE49-F238E27FC236}">
                    <a16:creationId xmlns:a16="http://schemas.microsoft.com/office/drawing/2014/main" id="{62E15446-8A2F-884C-9A8D-221C2C4B58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469350" y="2063463"/>
                <a:ext cx="1135462" cy="564160"/>
              </a:xfrm>
              <a:prstGeom prst="rect">
                <a:avLst/>
              </a:prstGeom>
            </p:spPr>
          </p:pic>
          <p:pic>
            <p:nvPicPr>
              <p:cNvPr id="138" name="Picture 137">
                <a:extLst>
                  <a:ext uri="{FF2B5EF4-FFF2-40B4-BE49-F238E27FC236}">
                    <a16:creationId xmlns:a16="http://schemas.microsoft.com/office/drawing/2014/main" id="{2C290E32-DBBC-0E4A-BBE2-644185B68A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555186" y="3806009"/>
                <a:ext cx="977089" cy="262186"/>
              </a:xfrm>
              <a:prstGeom prst="rect">
                <a:avLst/>
              </a:prstGeom>
            </p:spPr>
          </p:pic>
          <p:pic>
            <p:nvPicPr>
              <p:cNvPr id="139" name="Picture 138">
                <a:extLst>
                  <a:ext uri="{FF2B5EF4-FFF2-40B4-BE49-F238E27FC236}">
                    <a16:creationId xmlns:a16="http://schemas.microsoft.com/office/drawing/2014/main" id="{81053607-F4E1-7C47-9364-4C4A7AF170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573219" y="1253373"/>
                <a:ext cx="927723" cy="532814"/>
              </a:xfrm>
              <a:prstGeom prst="rect">
                <a:avLst/>
              </a:prstGeom>
            </p:spPr>
          </p:pic>
          <p:pic>
            <p:nvPicPr>
              <p:cNvPr id="140" name="Picture 139">
                <a:extLst>
                  <a:ext uri="{FF2B5EF4-FFF2-40B4-BE49-F238E27FC236}">
                    <a16:creationId xmlns:a16="http://schemas.microsoft.com/office/drawing/2014/main" id="{780A5BC6-2902-6142-8F00-CE2A8C6E2F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406116" y="2864857"/>
                <a:ext cx="1297067" cy="576475"/>
              </a:xfrm>
              <a:prstGeom prst="rect">
                <a:avLst/>
              </a:prstGeom>
            </p:spPr>
          </p:pic>
          <p:pic>
            <p:nvPicPr>
              <p:cNvPr id="141" name="Picture 140">
                <a:extLst>
                  <a:ext uri="{FF2B5EF4-FFF2-40B4-BE49-F238E27FC236}">
                    <a16:creationId xmlns:a16="http://schemas.microsoft.com/office/drawing/2014/main" id="{C8490D12-B0CD-8F46-AACB-3DCEF04AD0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551151" y="4530366"/>
                <a:ext cx="949789" cy="482810"/>
              </a:xfrm>
              <a:prstGeom prst="rect">
                <a:avLst/>
              </a:prstGeom>
            </p:spPr>
          </p:pic>
          <p:pic>
            <p:nvPicPr>
              <p:cNvPr id="142" name="Picture 141" descr="A picture containing shape&#10;&#10;Description automatically generated">
                <a:extLst>
                  <a:ext uri="{FF2B5EF4-FFF2-40B4-BE49-F238E27FC236}">
                    <a16:creationId xmlns:a16="http://schemas.microsoft.com/office/drawing/2014/main" id="{7A313D84-FAE7-EF40-94AE-FF1D36A56C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38326" y="5346013"/>
                <a:ext cx="1454288" cy="308559"/>
              </a:xfrm>
              <a:prstGeom prst="rect">
                <a:avLst/>
              </a:prstGeom>
            </p:spPr>
          </p:pic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815158D6-E6D4-614E-984D-3D9EAD83E751}"/>
                </a:ext>
              </a:extLst>
            </p:cNvPr>
            <p:cNvGrpSpPr/>
            <p:nvPr/>
          </p:nvGrpSpPr>
          <p:grpSpPr>
            <a:xfrm>
              <a:off x="6321057" y="1299400"/>
              <a:ext cx="1403822" cy="4439034"/>
              <a:chOff x="6420370" y="1299400"/>
              <a:chExt cx="1403822" cy="4439034"/>
            </a:xfrm>
          </p:grpSpPr>
          <p:pic>
            <p:nvPicPr>
              <p:cNvPr id="144" name="Picture 143">
                <a:extLst>
                  <a:ext uri="{FF2B5EF4-FFF2-40B4-BE49-F238E27FC236}">
                    <a16:creationId xmlns:a16="http://schemas.microsoft.com/office/drawing/2014/main" id="{82C31E2F-23C2-1741-8B0D-A8ECC39355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39653" y="3651960"/>
                <a:ext cx="861302" cy="574200"/>
              </a:xfrm>
              <a:prstGeom prst="rect">
                <a:avLst/>
              </a:prstGeom>
            </p:spPr>
          </p:pic>
          <p:pic>
            <p:nvPicPr>
              <p:cNvPr id="145" name="Picture 144">
                <a:extLst>
                  <a:ext uri="{FF2B5EF4-FFF2-40B4-BE49-F238E27FC236}">
                    <a16:creationId xmlns:a16="http://schemas.microsoft.com/office/drawing/2014/main" id="{2F1CB726-6AA3-3A4B-BE6B-8FA50852E2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23970" y="4392717"/>
                <a:ext cx="1341288" cy="718860"/>
              </a:xfrm>
              <a:prstGeom prst="rect">
                <a:avLst/>
              </a:prstGeom>
            </p:spPr>
          </p:pic>
          <p:pic>
            <p:nvPicPr>
              <p:cNvPr id="146" name="Picture 145">
                <a:extLst>
                  <a:ext uri="{FF2B5EF4-FFF2-40B4-BE49-F238E27FC236}">
                    <a16:creationId xmlns:a16="http://schemas.microsoft.com/office/drawing/2014/main" id="{303398ED-C376-6F40-83F0-5D195E2411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20370" y="1299400"/>
                <a:ext cx="1299868" cy="422292"/>
              </a:xfrm>
              <a:prstGeom prst="rect">
                <a:avLst/>
              </a:prstGeom>
            </p:spPr>
          </p:pic>
          <p:pic>
            <p:nvPicPr>
              <p:cNvPr id="147" name="Picture 146">
                <a:extLst>
                  <a:ext uri="{FF2B5EF4-FFF2-40B4-BE49-F238E27FC236}">
                    <a16:creationId xmlns:a16="http://schemas.microsoft.com/office/drawing/2014/main" id="{72D164C2-6874-A24D-A419-70C1303DA5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39023" y="2132856"/>
                <a:ext cx="1385169" cy="424031"/>
              </a:xfrm>
              <a:prstGeom prst="rect">
                <a:avLst/>
              </a:prstGeom>
            </p:spPr>
          </p:pic>
          <p:pic>
            <p:nvPicPr>
              <p:cNvPr id="148" name="Picture 147">
                <a:extLst>
                  <a:ext uri="{FF2B5EF4-FFF2-40B4-BE49-F238E27FC236}">
                    <a16:creationId xmlns:a16="http://schemas.microsoft.com/office/drawing/2014/main" id="{9C912C3E-751C-434C-AA81-A7F9614C5F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71925" y="2959892"/>
                <a:ext cx="809553" cy="361096"/>
              </a:xfrm>
              <a:prstGeom prst="rect">
                <a:avLst/>
              </a:prstGeom>
            </p:spPr>
          </p:pic>
          <p:pic>
            <p:nvPicPr>
              <p:cNvPr id="149" name="Picture 148">
                <a:extLst>
                  <a:ext uri="{FF2B5EF4-FFF2-40B4-BE49-F238E27FC236}">
                    <a16:creationId xmlns:a16="http://schemas.microsoft.com/office/drawing/2014/main" id="{C0E25F66-8A31-204E-98CF-F148F8AFB6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41223" y="5301513"/>
                <a:ext cx="907451" cy="436921"/>
              </a:xfrm>
              <a:prstGeom prst="rect">
                <a:avLst/>
              </a:prstGeom>
            </p:spPr>
          </p:pic>
        </p:grpSp>
      </p:grpSp>
      <p:pic>
        <p:nvPicPr>
          <p:cNvPr id="60" name="Picture 59">
            <a:extLst>
              <a:ext uri="{FF2B5EF4-FFF2-40B4-BE49-F238E27FC236}">
                <a16:creationId xmlns:a16="http://schemas.microsoft.com/office/drawing/2014/main" id="{FBA5B1B1-93BE-8943-8E14-73587CF5B641}"/>
              </a:ext>
            </a:extLst>
          </p:cNvPr>
          <p:cNvPicPr>
            <a:picLocks noChangeAspect="1"/>
          </p:cNvPicPr>
          <p:nvPr/>
        </p:nvPicPr>
        <p:blipFill rotWithShape="1"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91" t="30691" r="-1691" b="26660"/>
          <a:stretch/>
        </p:blipFill>
        <p:spPr>
          <a:xfrm>
            <a:off x="8124193" y="5279234"/>
            <a:ext cx="1716223" cy="453612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07026396-E912-9F44-9CB4-395F11D205BB}"/>
              </a:ext>
            </a:extLst>
          </p:cNvPr>
          <p:cNvPicPr>
            <a:picLocks noChangeAspect="1"/>
          </p:cNvPicPr>
          <p:nvPr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1360" y="5360966"/>
            <a:ext cx="994800" cy="28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529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9D5B941-6244-B94A-99FA-73C2165CC4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2021 Sova Assessment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512B2A-6904-2847-80E9-474756FAF9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9CF92B-D8DD-4F4E-A7C7-5BAC28CB641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5ED3C58-0670-A144-A7AF-61DDE47D8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Sova Partners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39549BEA-F9F5-D54B-B9EA-E4D4CA985AFD}"/>
              </a:ext>
            </a:extLst>
          </p:cNvPr>
          <p:cNvSpPr/>
          <p:nvPr/>
        </p:nvSpPr>
        <p:spPr>
          <a:xfrm>
            <a:off x="509174" y="1437099"/>
            <a:ext cx="9259234" cy="38884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4497D31E-5AD6-694C-807A-33A67890286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4008" y="1990856"/>
            <a:ext cx="1932833" cy="73682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25698C64-0F53-104E-A5C3-52E8885B77C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8108" y="3244041"/>
            <a:ext cx="1704152" cy="977047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CF9E1BFF-9A53-984B-B4A9-657A2EB235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380" y="1916832"/>
            <a:ext cx="2083010" cy="675351"/>
          </a:xfrm>
          <a:prstGeom prst="rect">
            <a:avLst/>
          </a:prstGeom>
        </p:spPr>
      </p:pic>
      <p:pic>
        <p:nvPicPr>
          <p:cNvPr id="19" name="Picture 18" descr="Logo, company name&#10;&#10;Description automatically generated">
            <a:extLst>
              <a:ext uri="{FF2B5EF4-FFF2-40B4-BE49-F238E27FC236}">
                <a16:creationId xmlns:a16="http://schemas.microsoft.com/office/drawing/2014/main" id="{7D54ACB8-E769-624F-935A-AACDEF8BCF4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476" b="30420"/>
          <a:stretch/>
        </p:blipFill>
        <p:spPr>
          <a:xfrm>
            <a:off x="5615876" y="4358101"/>
            <a:ext cx="2241037" cy="6439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1BA9E69-2888-B24B-8C56-E31F537058B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0925" y="4498672"/>
            <a:ext cx="2801150" cy="586512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E158C6FB-5591-0841-853A-CBF7A457495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8388" y="3392083"/>
            <a:ext cx="2639616" cy="55267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180FF7E7-84C3-0749-972A-71E8A80C0A8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507" y="1990856"/>
            <a:ext cx="2651234" cy="762446"/>
          </a:xfrm>
          <a:prstGeom prst="rect">
            <a:avLst/>
          </a:prstGeom>
        </p:spPr>
      </p:pic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A6445198-1A76-794D-BE81-C9A809919D8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5440" y="3127584"/>
            <a:ext cx="2448272" cy="88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874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2E572BF-1639-0840-B592-64A359C3D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664"/>
            <a:ext cx="5087888" cy="307777"/>
          </a:xfrm>
        </p:spPr>
        <p:txBody>
          <a:bodyPr/>
          <a:lstStyle/>
          <a:p>
            <a:r>
              <a:rPr lang="en-US" sz="3000"/>
              <a:t>Global Expertise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8C7811-4783-E34F-BDD4-FDD6FFBE7A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2021 Sova Assessment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400338-F476-9445-B7E0-1D6E90614F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9CF92B-D8DD-4F4E-A7C7-5BAC28CB6413}" type="slidenum">
              <a:rPr lang="en-US" smtClean="0"/>
              <a:pPr/>
              <a:t>5</a:t>
            </a:fld>
            <a:endParaRPr lang="en-US">
              <a:latin typeface="Mabry Pro" panose="020D0503040002040303" pitchFamily="34" charset="0"/>
            </a:endParaRP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965FBFB5-EC0F-2E40-BF98-63F10D71B4F9}"/>
              </a:ext>
            </a:extLst>
          </p:cNvPr>
          <p:cNvSpPr txBox="1">
            <a:spLocks/>
          </p:cNvSpPr>
          <p:nvPr/>
        </p:nvSpPr>
        <p:spPr>
          <a:xfrm>
            <a:off x="479376" y="3573016"/>
            <a:ext cx="2736304" cy="2304256"/>
          </a:xfrm>
          <a:prstGeom prst="rect">
            <a:avLst/>
          </a:prstGeom>
        </p:spPr>
        <p:txBody>
          <a:bodyPr>
            <a:noAutofit/>
          </a:bodyPr>
          <a:lstStyle>
            <a:lvl1pPr marL="0" eaLnBrk="1" hangingPunct="1">
              <a:lnSpc>
                <a:spcPct val="130000"/>
              </a:lnSpc>
              <a:buClr>
                <a:srgbClr val="447FFB"/>
              </a:buClr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4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1587" lvl="1" indent="0" defTabSz="577850">
              <a:lnSpc>
                <a:spcPct val="100000"/>
              </a:lnSpc>
              <a:spcAft>
                <a:spcPts val="600"/>
              </a:spcAft>
              <a:buNone/>
              <a:tabLst>
                <a:tab pos="3227388" algn="l"/>
              </a:tabLst>
            </a:pPr>
            <a:r>
              <a:rPr lang="en-GB" sz="1200">
                <a:latin typeface="MABRYPRO-LIGHT" panose="020D0303040002040303" pitchFamily="34" charset="0"/>
              </a:rPr>
              <a:t>Sova’s offices are located in UK, Ireland, Dubai, and Australia, with Sova partners across Europe.</a:t>
            </a:r>
            <a:br>
              <a:rPr lang="en-GB" sz="1200">
                <a:latin typeface="MABRYPRO-LIGHT" panose="020D0303040002040303" pitchFamily="34" charset="0"/>
              </a:rPr>
            </a:br>
            <a:endParaRPr lang="en-GB" sz="1200">
              <a:latin typeface="MABRYPRO-LIGHT" panose="020D0303040002040303" pitchFamily="34" charset="0"/>
            </a:endParaRPr>
          </a:p>
          <a:p>
            <a:pPr marL="1587" lvl="1" indent="0" defTabSz="577850">
              <a:lnSpc>
                <a:spcPct val="100000"/>
              </a:lnSpc>
              <a:spcAft>
                <a:spcPts val="600"/>
              </a:spcAft>
              <a:buNone/>
              <a:tabLst>
                <a:tab pos="3227388" algn="l"/>
              </a:tabLst>
            </a:pPr>
            <a:r>
              <a:rPr lang="en-GB" sz="1200">
                <a:latin typeface="MABRYPRO-LIGHT" panose="020D0303040002040303" pitchFamily="34" charset="0"/>
              </a:rPr>
              <a:t>Globally, we have delivered projects for multiple client sectors and are well versed in the delivery of projects within different cultures, requirements and managing a variety of culturally diverse stakeholder groups.</a:t>
            </a:r>
          </a:p>
          <a:p>
            <a:pPr marL="1587" lvl="1" indent="0" defTabSz="577850">
              <a:lnSpc>
                <a:spcPct val="100000"/>
              </a:lnSpc>
              <a:spcAft>
                <a:spcPts val="600"/>
              </a:spcAft>
              <a:buNone/>
              <a:tabLst>
                <a:tab pos="3227388" algn="l"/>
              </a:tabLst>
            </a:pPr>
            <a:endParaRPr lang="en-GB" sz="1200">
              <a:latin typeface="MABRYPRO-LIGHT" panose="020D0303040002040303" pitchFamily="34" charset="0"/>
            </a:endParaRPr>
          </a:p>
          <a:p>
            <a:pPr marL="1587" lvl="1" indent="0" defTabSz="577850">
              <a:lnSpc>
                <a:spcPct val="100000"/>
              </a:lnSpc>
              <a:spcAft>
                <a:spcPts val="600"/>
              </a:spcAft>
              <a:buNone/>
              <a:tabLst>
                <a:tab pos="3227388" algn="l"/>
              </a:tabLst>
            </a:pPr>
            <a:endParaRPr lang="en-GB" sz="1200">
              <a:latin typeface="MABRYPRO-LIGHT" panose="020D0303040002040303" pitchFamily="34" charset="0"/>
            </a:endParaRPr>
          </a:p>
        </p:txBody>
      </p:sp>
      <p:grpSp>
        <p:nvGrpSpPr>
          <p:cNvPr id="507" name="Group 506">
            <a:extLst>
              <a:ext uri="{FF2B5EF4-FFF2-40B4-BE49-F238E27FC236}">
                <a16:creationId xmlns:a16="http://schemas.microsoft.com/office/drawing/2014/main" id="{2E1E3BBB-A95B-4341-8830-1C8B67808D54}"/>
              </a:ext>
            </a:extLst>
          </p:cNvPr>
          <p:cNvGrpSpPr/>
          <p:nvPr/>
        </p:nvGrpSpPr>
        <p:grpSpPr>
          <a:xfrm>
            <a:off x="2755276" y="746155"/>
            <a:ext cx="7740093" cy="4915093"/>
            <a:chOff x="121444" y="677228"/>
            <a:chExt cx="8908256" cy="5656897"/>
          </a:xfrm>
        </p:grpSpPr>
        <p:sp>
          <p:nvSpPr>
            <p:cNvPr id="508" name="Freeform: Shape 4">
              <a:extLst>
                <a:ext uri="{FF2B5EF4-FFF2-40B4-BE49-F238E27FC236}">
                  <a16:creationId xmlns:a16="http://schemas.microsoft.com/office/drawing/2014/main" id="{23BE203B-B0DF-AD46-8163-D32BA4A9C5B5}"/>
                </a:ext>
              </a:extLst>
            </p:cNvPr>
            <p:cNvSpPr/>
            <p:nvPr/>
          </p:nvSpPr>
          <p:spPr bwMode="auto">
            <a:xfrm>
              <a:off x="2486025" y="677228"/>
              <a:ext cx="1485900" cy="2154555"/>
            </a:xfrm>
            <a:custGeom>
              <a:avLst/>
              <a:gdLst>
                <a:gd name="connsiteX0" fmla="*/ 0 w 1485900"/>
                <a:gd name="connsiteY0" fmla="*/ 785812 h 2154555"/>
                <a:gd name="connsiteX1" fmla="*/ 45720 w 1485900"/>
                <a:gd name="connsiteY1" fmla="*/ 751522 h 2154555"/>
                <a:gd name="connsiteX2" fmla="*/ 68580 w 1485900"/>
                <a:gd name="connsiteY2" fmla="*/ 742950 h 2154555"/>
                <a:gd name="connsiteX3" fmla="*/ 80010 w 1485900"/>
                <a:gd name="connsiteY3" fmla="*/ 731520 h 2154555"/>
                <a:gd name="connsiteX4" fmla="*/ 97155 w 1485900"/>
                <a:gd name="connsiteY4" fmla="*/ 722947 h 2154555"/>
                <a:gd name="connsiteX5" fmla="*/ 88583 w 1485900"/>
                <a:gd name="connsiteY5" fmla="*/ 708660 h 2154555"/>
                <a:gd name="connsiteX6" fmla="*/ 100013 w 1485900"/>
                <a:gd name="connsiteY6" fmla="*/ 702945 h 2154555"/>
                <a:gd name="connsiteX7" fmla="*/ 117158 w 1485900"/>
                <a:gd name="connsiteY7" fmla="*/ 714375 h 2154555"/>
                <a:gd name="connsiteX8" fmla="*/ 134303 w 1485900"/>
                <a:gd name="connsiteY8" fmla="*/ 705802 h 2154555"/>
                <a:gd name="connsiteX9" fmla="*/ 131445 w 1485900"/>
                <a:gd name="connsiteY9" fmla="*/ 694372 h 2154555"/>
                <a:gd name="connsiteX10" fmla="*/ 145733 w 1485900"/>
                <a:gd name="connsiteY10" fmla="*/ 697230 h 2154555"/>
                <a:gd name="connsiteX11" fmla="*/ 165735 w 1485900"/>
                <a:gd name="connsiteY11" fmla="*/ 688657 h 2154555"/>
                <a:gd name="connsiteX12" fmla="*/ 188595 w 1485900"/>
                <a:gd name="connsiteY12" fmla="*/ 671512 h 2154555"/>
                <a:gd name="connsiteX13" fmla="*/ 197168 w 1485900"/>
                <a:gd name="connsiteY13" fmla="*/ 642937 h 2154555"/>
                <a:gd name="connsiteX14" fmla="*/ 191453 w 1485900"/>
                <a:gd name="connsiteY14" fmla="*/ 614362 h 2154555"/>
                <a:gd name="connsiteX15" fmla="*/ 185738 w 1485900"/>
                <a:gd name="connsiteY15" fmla="*/ 597217 h 2154555"/>
                <a:gd name="connsiteX16" fmla="*/ 202883 w 1485900"/>
                <a:gd name="connsiteY16" fmla="*/ 600075 h 2154555"/>
                <a:gd name="connsiteX17" fmla="*/ 200025 w 1485900"/>
                <a:gd name="connsiteY17" fmla="*/ 577215 h 2154555"/>
                <a:gd name="connsiteX18" fmla="*/ 211455 w 1485900"/>
                <a:gd name="connsiteY18" fmla="*/ 557212 h 2154555"/>
                <a:gd name="connsiteX19" fmla="*/ 200025 w 1485900"/>
                <a:gd name="connsiteY19" fmla="*/ 551497 h 2154555"/>
                <a:gd name="connsiteX20" fmla="*/ 177165 w 1485900"/>
                <a:gd name="connsiteY20" fmla="*/ 560070 h 2154555"/>
                <a:gd name="connsiteX21" fmla="*/ 154305 w 1485900"/>
                <a:gd name="connsiteY21" fmla="*/ 562927 h 2154555"/>
                <a:gd name="connsiteX22" fmla="*/ 128588 w 1485900"/>
                <a:gd name="connsiteY22" fmla="*/ 531495 h 2154555"/>
                <a:gd name="connsiteX23" fmla="*/ 145733 w 1485900"/>
                <a:gd name="connsiteY23" fmla="*/ 500062 h 2154555"/>
                <a:gd name="connsiteX24" fmla="*/ 174308 w 1485900"/>
                <a:gd name="connsiteY24" fmla="*/ 460057 h 2154555"/>
                <a:gd name="connsiteX25" fmla="*/ 200025 w 1485900"/>
                <a:gd name="connsiteY25" fmla="*/ 440055 h 2154555"/>
                <a:gd name="connsiteX26" fmla="*/ 222885 w 1485900"/>
                <a:gd name="connsiteY26" fmla="*/ 408622 h 2154555"/>
                <a:gd name="connsiteX27" fmla="*/ 231458 w 1485900"/>
                <a:gd name="connsiteY27" fmla="*/ 388620 h 2154555"/>
                <a:gd name="connsiteX28" fmla="*/ 262890 w 1485900"/>
                <a:gd name="connsiteY28" fmla="*/ 417195 h 2154555"/>
                <a:gd name="connsiteX29" fmla="*/ 285750 w 1485900"/>
                <a:gd name="connsiteY29" fmla="*/ 420052 h 2154555"/>
                <a:gd name="connsiteX30" fmla="*/ 294323 w 1485900"/>
                <a:gd name="connsiteY30" fmla="*/ 377190 h 2154555"/>
                <a:gd name="connsiteX31" fmla="*/ 294323 w 1485900"/>
                <a:gd name="connsiteY31" fmla="*/ 334327 h 2154555"/>
                <a:gd name="connsiteX32" fmla="*/ 274320 w 1485900"/>
                <a:gd name="connsiteY32" fmla="*/ 305752 h 2154555"/>
                <a:gd name="connsiteX33" fmla="*/ 291465 w 1485900"/>
                <a:gd name="connsiteY33" fmla="*/ 285750 h 2154555"/>
                <a:gd name="connsiteX34" fmla="*/ 308610 w 1485900"/>
                <a:gd name="connsiteY34" fmla="*/ 271462 h 2154555"/>
                <a:gd name="connsiteX35" fmla="*/ 328613 w 1485900"/>
                <a:gd name="connsiteY35" fmla="*/ 288607 h 2154555"/>
                <a:gd name="connsiteX36" fmla="*/ 337185 w 1485900"/>
                <a:gd name="connsiteY36" fmla="*/ 322897 h 2154555"/>
                <a:gd name="connsiteX37" fmla="*/ 351473 w 1485900"/>
                <a:gd name="connsiteY37" fmla="*/ 331470 h 2154555"/>
                <a:gd name="connsiteX38" fmla="*/ 385763 w 1485900"/>
                <a:gd name="connsiteY38" fmla="*/ 368617 h 2154555"/>
                <a:gd name="connsiteX39" fmla="*/ 397193 w 1485900"/>
                <a:gd name="connsiteY39" fmla="*/ 371475 h 2154555"/>
                <a:gd name="connsiteX40" fmla="*/ 405765 w 1485900"/>
                <a:gd name="connsiteY40" fmla="*/ 371475 h 2154555"/>
                <a:gd name="connsiteX41" fmla="*/ 397193 w 1485900"/>
                <a:gd name="connsiteY41" fmla="*/ 345757 h 2154555"/>
                <a:gd name="connsiteX42" fmla="*/ 380048 w 1485900"/>
                <a:gd name="connsiteY42" fmla="*/ 311467 h 2154555"/>
                <a:gd name="connsiteX43" fmla="*/ 368618 w 1485900"/>
                <a:gd name="connsiteY43" fmla="*/ 305752 h 2154555"/>
                <a:gd name="connsiteX44" fmla="*/ 357188 w 1485900"/>
                <a:gd name="connsiteY44" fmla="*/ 300037 h 2154555"/>
                <a:gd name="connsiteX45" fmla="*/ 348615 w 1485900"/>
                <a:gd name="connsiteY45" fmla="*/ 254317 h 2154555"/>
                <a:gd name="connsiteX46" fmla="*/ 331470 w 1485900"/>
                <a:gd name="connsiteY46" fmla="*/ 245745 h 2154555"/>
                <a:gd name="connsiteX47" fmla="*/ 345758 w 1485900"/>
                <a:gd name="connsiteY47" fmla="*/ 234315 h 2154555"/>
                <a:gd name="connsiteX48" fmla="*/ 397193 w 1485900"/>
                <a:gd name="connsiteY48" fmla="*/ 214312 h 2154555"/>
                <a:gd name="connsiteX49" fmla="*/ 428625 w 1485900"/>
                <a:gd name="connsiteY49" fmla="*/ 220027 h 2154555"/>
                <a:gd name="connsiteX50" fmla="*/ 442913 w 1485900"/>
                <a:gd name="connsiteY50" fmla="*/ 220027 h 2154555"/>
                <a:gd name="connsiteX51" fmla="*/ 434340 w 1485900"/>
                <a:gd name="connsiteY51" fmla="*/ 191452 h 2154555"/>
                <a:gd name="connsiteX52" fmla="*/ 445770 w 1485900"/>
                <a:gd name="connsiteY52" fmla="*/ 182880 h 2154555"/>
                <a:gd name="connsiteX53" fmla="*/ 471488 w 1485900"/>
                <a:gd name="connsiteY53" fmla="*/ 234315 h 2154555"/>
                <a:gd name="connsiteX54" fmla="*/ 460058 w 1485900"/>
                <a:gd name="connsiteY54" fmla="*/ 294322 h 2154555"/>
                <a:gd name="connsiteX55" fmla="*/ 454343 w 1485900"/>
                <a:gd name="connsiteY55" fmla="*/ 317182 h 2154555"/>
                <a:gd name="connsiteX56" fmla="*/ 462915 w 1485900"/>
                <a:gd name="connsiteY56" fmla="*/ 337185 h 2154555"/>
                <a:gd name="connsiteX57" fmla="*/ 480060 w 1485900"/>
                <a:gd name="connsiteY57" fmla="*/ 337185 h 2154555"/>
                <a:gd name="connsiteX58" fmla="*/ 480060 w 1485900"/>
                <a:gd name="connsiteY58" fmla="*/ 314325 h 2154555"/>
                <a:gd name="connsiteX59" fmla="*/ 477203 w 1485900"/>
                <a:gd name="connsiteY59" fmla="*/ 288607 h 2154555"/>
                <a:gd name="connsiteX60" fmla="*/ 494348 w 1485900"/>
                <a:gd name="connsiteY60" fmla="*/ 257175 h 2154555"/>
                <a:gd name="connsiteX61" fmla="*/ 514350 w 1485900"/>
                <a:gd name="connsiteY61" fmla="*/ 277177 h 2154555"/>
                <a:gd name="connsiteX62" fmla="*/ 534353 w 1485900"/>
                <a:gd name="connsiteY62" fmla="*/ 300037 h 2154555"/>
                <a:gd name="connsiteX63" fmla="*/ 554355 w 1485900"/>
                <a:gd name="connsiteY63" fmla="*/ 314325 h 2154555"/>
                <a:gd name="connsiteX64" fmla="*/ 574358 w 1485900"/>
                <a:gd name="connsiteY64" fmla="*/ 320040 h 2154555"/>
                <a:gd name="connsiteX65" fmla="*/ 574358 w 1485900"/>
                <a:gd name="connsiteY65" fmla="*/ 302895 h 2154555"/>
                <a:gd name="connsiteX66" fmla="*/ 545783 w 1485900"/>
                <a:gd name="connsiteY66" fmla="*/ 271462 h 2154555"/>
                <a:gd name="connsiteX67" fmla="*/ 571500 w 1485900"/>
                <a:gd name="connsiteY67" fmla="*/ 268605 h 2154555"/>
                <a:gd name="connsiteX68" fmla="*/ 565785 w 1485900"/>
                <a:gd name="connsiteY68" fmla="*/ 242887 h 2154555"/>
                <a:gd name="connsiteX69" fmla="*/ 554355 w 1485900"/>
                <a:gd name="connsiteY69" fmla="*/ 234315 h 2154555"/>
                <a:gd name="connsiteX70" fmla="*/ 548640 w 1485900"/>
                <a:gd name="connsiteY70" fmla="*/ 194310 h 2154555"/>
                <a:gd name="connsiteX71" fmla="*/ 540068 w 1485900"/>
                <a:gd name="connsiteY71" fmla="*/ 171450 h 2154555"/>
                <a:gd name="connsiteX72" fmla="*/ 540068 w 1485900"/>
                <a:gd name="connsiteY72" fmla="*/ 157162 h 2154555"/>
                <a:gd name="connsiteX73" fmla="*/ 554355 w 1485900"/>
                <a:gd name="connsiteY73" fmla="*/ 160020 h 2154555"/>
                <a:gd name="connsiteX74" fmla="*/ 608648 w 1485900"/>
                <a:gd name="connsiteY74" fmla="*/ 208597 h 2154555"/>
                <a:gd name="connsiteX75" fmla="*/ 631508 w 1485900"/>
                <a:gd name="connsiteY75" fmla="*/ 242887 h 2154555"/>
                <a:gd name="connsiteX76" fmla="*/ 651510 w 1485900"/>
                <a:gd name="connsiteY76" fmla="*/ 245745 h 2154555"/>
                <a:gd name="connsiteX77" fmla="*/ 665798 w 1485900"/>
                <a:gd name="connsiteY77" fmla="*/ 282892 h 2154555"/>
                <a:gd name="connsiteX78" fmla="*/ 682943 w 1485900"/>
                <a:gd name="connsiteY78" fmla="*/ 297180 h 2154555"/>
                <a:gd name="connsiteX79" fmla="*/ 700088 w 1485900"/>
                <a:gd name="connsiteY79" fmla="*/ 291465 h 2154555"/>
                <a:gd name="connsiteX80" fmla="*/ 705803 w 1485900"/>
                <a:gd name="connsiteY80" fmla="*/ 285750 h 2154555"/>
                <a:gd name="connsiteX81" fmla="*/ 688658 w 1485900"/>
                <a:gd name="connsiteY81" fmla="*/ 262890 h 2154555"/>
                <a:gd name="connsiteX82" fmla="*/ 688658 w 1485900"/>
                <a:gd name="connsiteY82" fmla="*/ 222885 h 2154555"/>
                <a:gd name="connsiteX83" fmla="*/ 660083 w 1485900"/>
                <a:gd name="connsiteY83" fmla="*/ 205740 h 2154555"/>
                <a:gd name="connsiteX84" fmla="*/ 622935 w 1485900"/>
                <a:gd name="connsiteY84" fmla="*/ 151447 h 2154555"/>
                <a:gd name="connsiteX85" fmla="*/ 622935 w 1485900"/>
                <a:gd name="connsiteY85" fmla="*/ 151447 h 2154555"/>
                <a:gd name="connsiteX86" fmla="*/ 617220 w 1485900"/>
                <a:gd name="connsiteY86" fmla="*/ 137160 h 2154555"/>
                <a:gd name="connsiteX87" fmla="*/ 651510 w 1485900"/>
                <a:gd name="connsiteY87" fmla="*/ 137160 h 2154555"/>
                <a:gd name="connsiteX88" fmla="*/ 688658 w 1485900"/>
                <a:gd name="connsiteY88" fmla="*/ 174307 h 2154555"/>
                <a:gd name="connsiteX89" fmla="*/ 688658 w 1485900"/>
                <a:gd name="connsiteY89" fmla="*/ 194310 h 2154555"/>
                <a:gd name="connsiteX90" fmla="*/ 685800 w 1485900"/>
                <a:gd name="connsiteY90" fmla="*/ 205740 h 2154555"/>
                <a:gd name="connsiteX91" fmla="*/ 697230 w 1485900"/>
                <a:gd name="connsiteY91" fmla="*/ 208597 h 2154555"/>
                <a:gd name="connsiteX92" fmla="*/ 705803 w 1485900"/>
                <a:gd name="connsiteY92" fmla="*/ 205740 h 2154555"/>
                <a:gd name="connsiteX93" fmla="*/ 748665 w 1485900"/>
                <a:gd name="connsiteY93" fmla="*/ 220027 h 2154555"/>
                <a:gd name="connsiteX94" fmla="*/ 748665 w 1485900"/>
                <a:gd name="connsiteY94" fmla="*/ 202882 h 2154555"/>
                <a:gd name="connsiteX95" fmla="*/ 725805 w 1485900"/>
                <a:gd name="connsiteY95" fmla="*/ 180022 h 2154555"/>
                <a:gd name="connsiteX96" fmla="*/ 682943 w 1485900"/>
                <a:gd name="connsiteY96" fmla="*/ 111442 h 2154555"/>
                <a:gd name="connsiteX97" fmla="*/ 711518 w 1485900"/>
                <a:gd name="connsiteY97" fmla="*/ 117157 h 2154555"/>
                <a:gd name="connsiteX98" fmla="*/ 742950 w 1485900"/>
                <a:gd name="connsiteY98" fmla="*/ 108585 h 2154555"/>
                <a:gd name="connsiteX99" fmla="*/ 777240 w 1485900"/>
                <a:gd name="connsiteY99" fmla="*/ 140017 h 2154555"/>
                <a:gd name="connsiteX100" fmla="*/ 788670 w 1485900"/>
                <a:gd name="connsiteY100" fmla="*/ 160020 h 2154555"/>
                <a:gd name="connsiteX101" fmla="*/ 797243 w 1485900"/>
                <a:gd name="connsiteY101" fmla="*/ 180022 h 2154555"/>
                <a:gd name="connsiteX102" fmla="*/ 808673 w 1485900"/>
                <a:gd name="connsiteY102" fmla="*/ 182880 h 2154555"/>
                <a:gd name="connsiteX103" fmla="*/ 822960 w 1485900"/>
                <a:gd name="connsiteY103" fmla="*/ 162877 h 2154555"/>
                <a:gd name="connsiteX104" fmla="*/ 814388 w 1485900"/>
                <a:gd name="connsiteY104" fmla="*/ 120015 h 2154555"/>
                <a:gd name="connsiteX105" fmla="*/ 760095 w 1485900"/>
                <a:gd name="connsiteY105" fmla="*/ 82867 h 2154555"/>
                <a:gd name="connsiteX106" fmla="*/ 674370 w 1485900"/>
                <a:gd name="connsiteY106" fmla="*/ 88582 h 2154555"/>
                <a:gd name="connsiteX107" fmla="*/ 654368 w 1485900"/>
                <a:gd name="connsiteY107" fmla="*/ 85725 h 2154555"/>
                <a:gd name="connsiteX108" fmla="*/ 645795 w 1485900"/>
                <a:gd name="connsiteY108" fmla="*/ 77152 h 2154555"/>
                <a:gd name="connsiteX109" fmla="*/ 642938 w 1485900"/>
                <a:gd name="connsiteY109" fmla="*/ 54292 h 2154555"/>
                <a:gd name="connsiteX110" fmla="*/ 685800 w 1485900"/>
                <a:gd name="connsiteY110" fmla="*/ 54292 h 2154555"/>
                <a:gd name="connsiteX111" fmla="*/ 694373 w 1485900"/>
                <a:gd name="connsiteY111" fmla="*/ 48577 h 2154555"/>
                <a:gd name="connsiteX112" fmla="*/ 657225 w 1485900"/>
                <a:gd name="connsiteY112" fmla="*/ 8572 h 2154555"/>
                <a:gd name="connsiteX113" fmla="*/ 682943 w 1485900"/>
                <a:gd name="connsiteY113" fmla="*/ 8572 h 2154555"/>
                <a:gd name="connsiteX114" fmla="*/ 731520 w 1485900"/>
                <a:gd name="connsiteY114" fmla="*/ 14287 h 2154555"/>
                <a:gd name="connsiteX115" fmla="*/ 762953 w 1485900"/>
                <a:gd name="connsiteY115" fmla="*/ 25717 h 2154555"/>
                <a:gd name="connsiteX116" fmla="*/ 774383 w 1485900"/>
                <a:gd name="connsiteY116" fmla="*/ 34290 h 2154555"/>
                <a:gd name="connsiteX117" fmla="*/ 774383 w 1485900"/>
                <a:gd name="connsiteY117" fmla="*/ 51435 h 2154555"/>
                <a:gd name="connsiteX118" fmla="*/ 808673 w 1485900"/>
                <a:gd name="connsiteY118" fmla="*/ 77152 h 2154555"/>
                <a:gd name="connsiteX119" fmla="*/ 822960 w 1485900"/>
                <a:gd name="connsiteY119" fmla="*/ 85725 h 2154555"/>
                <a:gd name="connsiteX120" fmla="*/ 831533 w 1485900"/>
                <a:gd name="connsiteY120" fmla="*/ 82867 h 2154555"/>
                <a:gd name="connsiteX121" fmla="*/ 834390 w 1485900"/>
                <a:gd name="connsiteY121" fmla="*/ 57150 h 2154555"/>
                <a:gd name="connsiteX122" fmla="*/ 860108 w 1485900"/>
                <a:gd name="connsiteY122" fmla="*/ 0 h 2154555"/>
                <a:gd name="connsiteX123" fmla="*/ 882968 w 1485900"/>
                <a:gd name="connsiteY123" fmla="*/ 8572 h 2154555"/>
                <a:gd name="connsiteX124" fmla="*/ 942975 w 1485900"/>
                <a:gd name="connsiteY124" fmla="*/ 25717 h 2154555"/>
                <a:gd name="connsiteX125" fmla="*/ 954405 w 1485900"/>
                <a:gd name="connsiteY125" fmla="*/ 25717 h 2154555"/>
                <a:gd name="connsiteX126" fmla="*/ 962978 w 1485900"/>
                <a:gd name="connsiteY126" fmla="*/ 17145 h 2154555"/>
                <a:gd name="connsiteX127" fmla="*/ 974408 w 1485900"/>
                <a:gd name="connsiteY127" fmla="*/ 34290 h 2154555"/>
                <a:gd name="connsiteX128" fmla="*/ 968693 w 1485900"/>
                <a:gd name="connsiteY128" fmla="*/ 65722 h 2154555"/>
                <a:gd name="connsiteX129" fmla="*/ 971550 w 1485900"/>
                <a:gd name="connsiteY129" fmla="*/ 74295 h 2154555"/>
                <a:gd name="connsiteX130" fmla="*/ 994410 w 1485900"/>
                <a:gd name="connsiteY130" fmla="*/ 62865 h 2154555"/>
                <a:gd name="connsiteX131" fmla="*/ 1020128 w 1485900"/>
                <a:gd name="connsiteY131" fmla="*/ 57150 h 2154555"/>
                <a:gd name="connsiteX132" fmla="*/ 1054418 w 1485900"/>
                <a:gd name="connsiteY132" fmla="*/ 20002 h 2154555"/>
                <a:gd name="connsiteX133" fmla="*/ 1088708 w 1485900"/>
                <a:gd name="connsiteY133" fmla="*/ 28575 h 2154555"/>
                <a:gd name="connsiteX134" fmla="*/ 1102995 w 1485900"/>
                <a:gd name="connsiteY134" fmla="*/ 45720 h 2154555"/>
                <a:gd name="connsiteX135" fmla="*/ 1117283 w 1485900"/>
                <a:gd name="connsiteY135" fmla="*/ 51435 h 2154555"/>
                <a:gd name="connsiteX136" fmla="*/ 1160145 w 1485900"/>
                <a:gd name="connsiteY136" fmla="*/ 22860 h 2154555"/>
                <a:gd name="connsiteX137" fmla="*/ 1174433 w 1485900"/>
                <a:gd name="connsiteY137" fmla="*/ 40005 h 2154555"/>
                <a:gd name="connsiteX138" fmla="*/ 1174433 w 1485900"/>
                <a:gd name="connsiteY138" fmla="*/ 40005 h 2154555"/>
                <a:gd name="connsiteX139" fmla="*/ 1151573 w 1485900"/>
                <a:gd name="connsiteY139" fmla="*/ 88582 h 2154555"/>
                <a:gd name="connsiteX140" fmla="*/ 1151573 w 1485900"/>
                <a:gd name="connsiteY140" fmla="*/ 111442 h 2154555"/>
                <a:gd name="connsiteX141" fmla="*/ 1145858 w 1485900"/>
                <a:gd name="connsiteY141" fmla="*/ 117157 h 2154555"/>
                <a:gd name="connsiteX142" fmla="*/ 1171575 w 1485900"/>
                <a:gd name="connsiteY142" fmla="*/ 102870 h 2154555"/>
                <a:gd name="connsiteX143" fmla="*/ 1194435 w 1485900"/>
                <a:gd name="connsiteY143" fmla="*/ 82867 h 2154555"/>
                <a:gd name="connsiteX144" fmla="*/ 1203008 w 1485900"/>
                <a:gd name="connsiteY144" fmla="*/ 100012 h 2154555"/>
                <a:gd name="connsiteX145" fmla="*/ 1228725 w 1485900"/>
                <a:gd name="connsiteY145" fmla="*/ 105727 h 2154555"/>
                <a:gd name="connsiteX146" fmla="*/ 1243013 w 1485900"/>
                <a:gd name="connsiteY146" fmla="*/ 125730 h 2154555"/>
                <a:gd name="connsiteX147" fmla="*/ 1263015 w 1485900"/>
                <a:gd name="connsiteY147" fmla="*/ 142875 h 2154555"/>
                <a:gd name="connsiteX148" fmla="*/ 1263015 w 1485900"/>
                <a:gd name="connsiteY148" fmla="*/ 142875 h 2154555"/>
                <a:gd name="connsiteX149" fmla="*/ 1234440 w 1485900"/>
                <a:gd name="connsiteY149" fmla="*/ 200025 h 2154555"/>
                <a:gd name="connsiteX150" fmla="*/ 1214438 w 1485900"/>
                <a:gd name="connsiteY150" fmla="*/ 205740 h 2154555"/>
                <a:gd name="connsiteX151" fmla="*/ 1191578 w 1485900"/>
                <a:gd name="connsiteY151" fmla="*/ 202882 h 2154555"/>
                <a:gd name="connsiteX152" fmla="*/ 1174433 w 1485900"/>
                <a:gd name="connsiteY152" fmla="*/ 220027 h 2154555"/>
                <a:gd name="connsiteX153" fmla="*/ 1148715 w 1485900"/>
                <a:gd name="connsiteY153" fmla="*/ 217170 h 2154555"/>
                <a:gd name="connsiteX154" fmla="*/ 1111568 w 1485900"/>
                <a:gd name="connsiteY154" fmla="*/ 200025 h 2154555"/>
                <a:gd name="connsiteX155" fmla="*/ 1068705 w 1485900"/>
                <a:gd name="connsiteY155" fmla="*/ 217170 h 2154555"/>
                <a:gd name="connsiteX156" fmla="*/ 1025843 w 1485900"/>
                <a:gd name="connsiteY156" fmla="*/ 211455 h 2154555"/>
                <a:gd name="connsiteX157" fmla="*/ 1011555 w 1485900"/>
                <a:gd name="connsiteY157" fmla="*/ 214312 h 2154555"/>
                <a:gd name="connsiteX158" fmla="*/ 1042988 w 1485900"/>
                <a:gd name="connsiteY158" fmla="*/ 240030 h 2154555"/>
                <a:gd name="connsiteX159" fmla="*/ 1005840 w 1485900"/>
                <a:gd name="connsiteY159" fmla="*/ 262890 h 2154555"/>
                <a:gd name="connsiteX160" fmla="*/ 980123 w 1485900"/>
                <a:gd name="connsiteY160" fmla="*/ 274320 h 2154555"/>
                <a:gd name="connsiteX161" fmla="*/ 980123 w 1485900"/>
                <a:gd name="connsiteY161" fmla="*/ 288607 h 2154555"/>
                <a:gd name="connsiteX162" fmla="*/ 982980 w 1485900"/>
                <a:gd name="connsiteY162" fmla="*/ 308610 h 2154555"/>
                <a:gd name="connsiteX163" fmla="*/ 997268 w 1485900"/>
                <a:gd name="connsiteY163" fmla="*/ 305752 h 2154555"/>
                <a:gd name="connsiteX164" fmla="*/ 1020128 w 1485900"/>
                <a:gd name="connsiteY164" fmla="*/ 285750 h 2154555"/>
                <a:gd name="connsiteX165" fmla="*/ 1068705 w 1485900"/>
                <a:gd name="connsiteY165" fmla="*/ 257175 h 2154555"/>
                <a:gd name="connsiteX166" fmla="*/ 1120140 w 1485900"/>
                <a:gd name="connsiteY166" fmla="*/ 257175 h 2154555"/>
                <a:gd name="connsiteX167" fmla="*/ 1154430 w 1485900"/>
                <a:gd name="connsiteY167" fmla="*/ 254317 h 2154555"/>
                <a:gd name="connsiteX168" fmla="*/ 1168718 w 1485900"/>
                <a:gd name="connsiteY168" fmla="*/ 274320 h 2154555"/>
                <a:gd name="connsiteX169" fmla="*/ 1157288 w 1485900"/>
                <a:gd name="connsiteY169" fmla="*/ 291465 h 2154555"/>
                <a:gd name="connsiteX170" fmla="*/ 1134428 w 1485900"/>
                <a:gd name="connsiteY170" fmla="*/ 314325 h 2154555"/>
                <a:gd name="connsiteX171" fmla="*/ 1114425 w 1485900"/>
                <a:gd name="connsiteY171" fmla="*/ 334327 h 2154555"/>
                <a:gd name="connsiteX172" fmla="*/ 1120140 w 1485900"/>
                <a:gd name="connsiteY172" fmla="*/ 360045 h 2154555"/>
                <a:gd name="connsiteX173" fmla="*/ 1148715 w 1485900"/>
                <a:gd name="connsiteY173" fmla="*/ 342900 h 2154555"/>
                <a:gd name="connsiteX174" fmla="*/ 1174433 w 1485900"/>
                <a:gd name="connsiteY174" fmla="*/ 311467 h 2154555"/>
                <a:gd name="connsiteX175" fmla="*/ 1208723 w 1485900"/>
                <a:gd name="connsiteY175" fmla="*/ 262890 h 2154555"/>
                <a:gd name="connsiteX176" fmla="*/ 1217295 w 1485900"/>
                <a:gd name="connsiteY176" fmla="*/ 242887 h 2154555"/>
                <a:gd name="connsiteX177" fmla="*/ 1237298 w 1485900"/>
                <a:gd name="connsiteY177" fmla="*/ 242887 h 2154555"/>
                <a:gd name="connsiteX178" fmla="*/ 1248728 w 1485900"/>
                <a:gd name="connsiteY178" fmla="*/ 268605 h 2154555"/>
                <a:gd name="connsiteX179" fmla="*/ 1240155 w 1485900"/>
                <a:gd name="connsiteY179" fmla="*/ 334327 h 2154555"/>
                <a:gd name="connsiteX180" fmla="*/ 1231583 w 1485900"/>
                <a:gd name="connsiteY180" fmla="*/ 365760 h 2154555"/>
                <a:gd name="connsiteX181" fmla="*/ 1191578 w 1485900"/>
                <a:gd name="connsiteY181" fmla="*/ 440055 h 2154555"/>
                <a:gd name="connsiteX182" fmla="*/ 1183005 w 1485900"/>
                <a:gd name="connsiteY182" fmla="*/ 474345 h 2154555"/>
                <a:gd name="connsiteX183" fmla="*/ 1177290 w 1485900"/>
                <a:gd name="connsiteY183" fmla="*/ 497205 h 2154555"/>
                <a:gd name="connsiteX184" fmla="*/ 1208723 w 1485900"/>
                <a:gd name="connsiteY184" fmla="*/ 468630 h 2154555"/>
                <a:gd name="connsiteX185" fmla="*/ 1245870 w 1485900"/>
                <a:gd name="connsiteY185" fmla="*/ 400050 h 2154555"/>
                <a:gd name="connsiteX186" fmla="*/ 1260158 w 1485900"/>
                <a:gd name="connsiteY186" fmla="*/ 377190 h 2154555"/>
                <a:gd name="connsiteX187" fmla="*/ 1291590 w 1485900"/>
                <a:gd name="connsiteY187" fmla="*/ 317182 h 2154555"/>
                <a:gd name="connsiteX188" fmla="*/ 1300163 w 1485900"/>
                <a:gd name="connsiteY188" fmla="*/ 342900 h 2154555"/>
                <a:gd name="connsiteX189" fmla="*/ 1311593 w 1485900"/>
                <a:gd name="connsiteY189" fmla="*/ 348615 h 2154555"/>
                <a:gd name="connsiteX190" fmla="*/ 1323023 w 1485900"/>
                <a:gd name="connsiteY190" fmla="*/ 328612 h 2154555"/>
                <a:gd name="connsiteX191" fmla="*/ 1343025 w 1485900"/>
                <a:gd name="connsiteY191" fmla="*/ 345757 h 2154555"/>
                <a:gd name="connsiteX192" fmla="*/ 1357313 w 1485900"/>
                <a:gd name="connsiteY192" fmla="*/ 348615 h 2154555"/>
                <a:gd name="connsiteX193" fmla="*/ 1363028 w 1485900"/>
                <a:gd name="connsiteY193" fmla="*/ 322897 h 2154555"/>
                <a:gd name="connsiteX194" fmla="*/ 1368743 w 1485900"/>
                <a:gd name="connsiteY194" fmla="*/ 280035 h 2154555"/>
                <a:gd name="connsiteX195" fmla="*/ 1394460 w 1485900"/>
                <a:gd name="connsiteY195" fmla="*/ 268605 h 2154555"/>
                <a:gd name="connsiteX196" fmla="*/ 1434465 w 1485900"/>
                <a:gd name="connsiteY196" fmla="*/ 282892 h 2154555"/>
                <a:gd name="connsiteX197" fmla="*/ 1434465 w 1485900"/>
                <a:gd name="connsiteY197" fmla="*/ 282892 h 2154555"/>
                <a:gd name="connsiteX198" fmla="*/ 1485900 w 1485900"/>
                <a:gd name="connsiteY198" fmla="*/ 320040 h 2154555"/>
                <a:gd name="connsiteX199" fmla="*/ 1480185 w 1485900"/>
                <a:gd name="connsiteY199" fmla="*/ 351472 h 2154555"/>
                <a:gd name="connsiteX200" fmla="*/ 1468755 w 1485900"/>
                <a:gd name="connsiteY200" fmla="*/ 377190 h 2154555"/>
                <a:gd name="connsiteX201" fmla="*/ 1437323 w 1485900"/>
                <a:gd name="connsiteY201" fmla="*/ 400050 h 2154555"/>
                <a:gd name="connsiteX202" fmla="*/ 1414463 w 1485900"/>
                <a:gd name="connsiteY202" fmla="*/ 408622 h 2154555"/>
                <a:gd name="connsiteX203" fmla="*/ 1428750 w 1485900"/>
                <a:gd name="connsiteY203" fmla="*/ 437197 h 2154555"/>
                <a:gd name="connsiteX204" fmla="*/ 1385888 w 1485900"/>
                <a:gd name="connsiteY204" fmla="*/ 462915 h 2154555"/>
                <a:gd name="connsiteX205" fmla="*/ 1354455 w 1485900"/>
                <a:gd name="connsiteY205" fmla="*/ 454342 h 2154555"/>
                <a:gd name="connsiteX206" fmla="*/ 1345883 w 1485900"/>
                <a:gd name="connsiteY206" fmla="*/ 468630 h 2154555"/>
                <a:gd name="connsiteX207" fmla="*/ 1320165 w 1485900"/>
                <a:gd name="connsiteY207" fmla="*/ 474345 h 2154555"/>
                <a:gd name="connsiteX208" fmla="*/ 1294448 w 1485900"/>
                <a:gd name="connsiteY208" fmla="*/ 471487 h 2154555"/>
                <a:gd name="connsiteX209" fmla="*/ 1271588 w 1485900"/>
                <a:gd name="connsiteY209" fmla="*/ 477202 h 2154555"/>
                <a:gd name="connsiteX210" fmla="*/ 1271588 w 1485900"/>
                <a:gd name="connsiteY210" fmla="*/ 497205 h 2154555"/>
                <a:gd name="connsiteX211" fmla="*/ 1288733 w 1485900"/>
                <a:gd name="connsiteY211" fmla="*/ 505777 h 2154555"/>
                <a:gd name="connsiteX212" fmla="*/ 1314450 w 1485900"/>
                <a:gd name="connsiteY212" fmla="*/ 485775 h 2154555"/>
                <a:gd name="connsiteX213" fmla="*/ 1343025 w 1485900"/>
                <a:gd name="connsiteY213" fmla="*/ 500062 h 2154555"/>
                <a:gd name="connsiteX214" fmla="*/ 1403033 w 1485900"/>
                <a:gd name="connsiteY214" fmla="*/ 488632 h 2154555"/>
                <a:gd name="connsiteX215" fmla="*/ 1383030 w 1485900"/>
                <a:gd name="connsiteY215" fmla="*/ 517207 h 2154555"/>
                <a:gd name="connsiteX216" fmla="*/ 1348740 w 1485900"/>
                <a:gd name="connsiteY216" fmla="*/ 534352 h 2154555"/>
                <a:gd name="connsiteX217" fmla="*/ 1314450 w 1485900"/>
                <a:gd name="connsiteY217" fmla="*/ 534352 h 2154555"/>
                <a:gd name="connsiteX218" fmla="*/ 1300163 w 1485900"/>
                <a:gd name="connsiteY218" fmla="*/ 531495 h 2154555"/>
                <a:gd name="connsiteX219" fmla="*/ 1288733 w 1485900"/>
                <a:gd name="connsiteY219" fmla="*/ 577215 h 2154555"/>
                <a:gd name="connsiteX220" fmla="*/ 1288733 w 1485900"/>
                <a:gd name="connsiteY220" fmla="*/ 600075 h 2154555"/>
                <a:gd name="connsiteX221" fmla="*/ 1311593 w 1485900"/>
                <a:gd name="connsiteY221" fmla="*/ 594360 h 2154555"/>
                <a:gd name="connsiteX222" fmla="*/ 1305878 w 1485900"/>
                <a:gd name="connsiteY222" fmla="*/ 577215 h 2154555"/>
                <a:gd name="connsiteX223" fmla="*/ 1340168 w 1485900"/>
                <a:gd name="connsiteY223" fmla="*/ 557212 h 2154555"/>
                <a:gd name="connsiteX224" fmla="*/ 1340168 w 1485900"/>
                <a:gd name="connsiteY224" fmla="*/ 557212 h 2154555"/>
                <a:gd name="connsiteX225" fmla="*/ 1354455 w 1485900"/>
                <a:gd name="connsiteY225" fmla="*/ 582930 h 2154555"/>
                <a:gd name="connsiteX226" fmla="*/ 1343025 w 1485900"/>
                <a:gd name="connsiteY226" fmla="*/ 608647 h 2154555"/>
                <a:gd name="connsiteX227" fmla="*/ 1328738 w 1485900"/>
                <a:gd name="connsiteY227" fmla="*/ 594360 h 2154555"/>
                <a:gd name="connsiteX228" fmla="*/ 1311593 w 1485900"/>
                <a:gd name="connsiteY228" fmla="*/ 622935 h 2154555"/>
                <a:gd name="connsiteX229" fmla="*/ 1311593 w 1485900"/>
                <a:gd name="connsiteY229" fmla="*/ 674370 h 2154555"/>
                <a:gd name="connsiteX230" fmla="*/ 1300163 w 1485900"/>
                <a:gd name="connsiteY230" fmla="*/ 691515 h 2154555"/>
                <a:gd name="connsiteX231" fmla="*/ 1297305 w 1485900"/>
                <a:gd name="connsiteY231" fmla="*/ 714375 h 2154555"/>
                <a:gd name="connsiteX232" fmla="*/ 1268730 w 1485900"/>
                <a:gd name="connsiteY232" fmla="*/ 737235 h 2154555"/>
                <a:gd name="connsiteX233" fmla="*/ 1277303 w 1485900"/>
                <a:gd name="connsiteY233" fmla="*/ 748665 h 2154555"/>
                <a:gd name="connsiteX234" fmla="*/ 1260158 w 1485900"/>
                <a:gd name="connsiteY234" fmla="*/ 857250 h 2154555"/>
                <a:gd name="connsiteX235" fmla="*/ 1257300 w 1485900"/>
                <a:gd name="connsiteY235" fmla="*/ 880110 h 2154555"/>
                <a:gd name="connsiteX236" fmla="*/ 1280160 w 1485900"/>
                <a:gd name="connsiteY236" fmla="*/ 848677 h 2154555"/>
                <a:gd name="connsiteX237" fmla="*/ 1320165 w 1485900"/>
                <a:gd name="connsiteY237" fmla="*/ 874395 h 2154555"/>
                <a:gd name="connsiteX238" fmla="*/ 1291590 w 1485900"/>
                <a:gd name="connsiteY238" fmla="*/ 871537 h 2154555"/>
                <a:gd name="connsiteX239" fmla="*/ 1283018 w 1485900"/>
                <a:gd name="connsiteY239" fmla="*/ 897255 h 2154555"/>
                <a:gd name="connsiteX240" fmla="*/ 1288733 w 1485900"/>
                <a:gd name="connsiteY240" fmla="*/ 917257 h 2154555"/>
                <a:gd name="connsiteX241" fmla="*/ 1308735 w 1485900"/>
                <a:gd name="connsiteY241" fmla="*/ 902970 h 2154555"/>
                <a:gd name="connsiteX242" fmla="*/ 1320165 w 1485900"/>
                <a:gd name="connsiteY242" fmla="*/ 920115 h 2154555"/>
                <a:gd name="connsiteX243" fmla="*/ 1343025 w 1485900"/>
                <a:gd name="connsiteY243" fmla="*/ 920115 h 2154555"/>
                <a:gd name="connsiteX244" fmla="*/ 1343025 w 1485900"/>
                <a:gd name="connsiteY244" fmla="*/ 954405 h 2154555"/>
                <a:gd name="connsiteX245" fmla="*/ 1328738 w 1485900"/>
                <a:gd name="connsiteY245" fmla="*/ 962977 h 2154555"/>
                <a:gd name="connsiteX246" fmla="*/ 1305878 w 1485900"/>
                <a:gd name="connsiteY246" fmla="*/ 957262 h 2154555"/>
                <a:gd name="connsiteX247" fmla="*/ 1271588 w 1485900"/>
                <a:gd name="connsiteY247" fmla="*/ 954405 h 2154555"/>
                <a:gd name="connsiteX248" fmla="*/ 1268730 w 1485900"/>
                <a:gd name="connsiteY248" fmla="*/ 980122 h 2154555"/>
                <a:gd name="connsiteX249" fmla="*/ 1245870 w 1485900"/>
                <a:gd name="connsiteY249" fmla="*/ 968692 h 2154555"/>
                <a:gd name="connsiteX250" fmla="*/ 1234440 w 1485900"/>
                <a:gd name="connsiteY250" fmla="*/ 977265 h 2154555"/>
                <a:gd name="connsiteX251" fmla="*/ 1234440 w 1485900"/>
                <a:gd name="connsiteY251" fmla="*/ 1000125 h 2154555"/>
                <a:gd name="connsiteX252" fmla="*/ 1265873 w 1485900"/>
                <a:gd name="connsiteY252" fmla="*/ 1040130 h 2154555"/>
                <a:gd name="connsiteX253" fmla="*/ 1297305 w 1485900"/>
                <a:gd name="connsiteY253" fmla="*/ 1028700 h 2154555"/>
                <a:gd name="connsiteX254" fmla="*/ 1280160 w 1485900"/>
                <a:gd name="connsiteY254" fmla="*/ 1054417 h 2154555"/>
                <a:gd name="connsiteX255" fmla="*/ 1297305 w 1485900"/>
                <a:gd name="connsiteY255" fmla="*/ 1071562 h 2154555"/>
                <a:gd name="connsiteX256" fmla="*/ 1308735 w 1485900"/>
                <a:gd name="connsiteY256" fmla="*/ 1100137 h 2154555"/>
                <a:gd name="connsiteX257" fmla="*/ 1311593 w 1485900"/>
                <a:gd name="connsiteY257" fmla="*/ 1131570 h 2154555"/>
                <a:gd name="connsiteX258" fmla="*/ 1288733 w 1485900"/>
                <a:gd name="connsiteY258" fmla="*/ 1114425 h 2154555"/>
                <a:gd name="connsiteX259" fmla="*/ 1265873 w 1485900"/>
                <a:gd name="connsiteY259" fmla="*/ 1105852 h 2154555"/>
                <a:gd name="connsiteX260" fmla="*/ 1240155 w 1485900"/>
                <a:gd name="connsiteY260" fmla="*/ 1117282 h 2154555"/>
                <a:gd name="connsiteX261" fmla="*/ 1263015 w 1485900"/>
                <a:gd name="connsiteY261" fmla="*/ 1128712 h 2154555"/>
                <a:gd name="connsiteX262" fmla="*/ 1251585 w 1485900"/>
                <a:gd name="connsiteY262" fmla="*/ 1157287 h 2154555"/>
                <a:gd name="connsiteX263" fmla="*/ 1283018 w 1485900"/>
                <a:gd name="connsiteY263" fmla="*/ 1145857 h 2154555"/>
                <a:gd name="connsiteX264" fmla="*/ 1263015 w 1485900"/>
                <a:gd name="connsiteY264" fmla="*/ 1185862 h 2154555"/>
                <a:gd name="connsiteX265" fmla="*/ 1294448 w 1485900"/>
                <a:gd name="connsiteY265" fmla="*/ 1194435 h 2154555"/>
                <a:gd name="connsiteX266" fmla="*/ 1308735 w 1485900"/>
                <a:gd name="connsiteY266" fmla="*/ 1183005 h 2154555"/>
                <a:gd name="connsiteX267" fmla="*/ 1308735 w 1485900"/>
                <a:gd name="connsiteY267" fmla="*/ 1205865 h 2154555"/>
                <a:gd name="connsiteX268" fmla="*/ 1317308 w 1485900"/>
                <a:gd name="connsiteY268" fmla="*/ 1225867 h 2154555"/>
                <a:gd name="connsiteX269" fmla="*/ 1300163 w 1485900"/>
                <a:gd name="connsiteY269" fmla="*/ 1208722 h 2154555"/>
                <a:gd name="connsiteX270" fmla="*/ 1260158 w 1485900"/>
                <a:gd name="connsiteY270" fmla="*/ 1200150 h 2154555"/>
                <a:gd name="connsiteX271" fmla="*/ 1243013 w 1485900"/>
                <a:gd name="connsiteY271" fmla="*/ 1220152 h 2154555"/>
                <a:gd name="connsiteX272" fmla="*/ 1260158 w 1485900"/>
                <a:gd name="connsiteY272" fmla="*/ 1248727 h 2154555"/>
                <a:gd name="connsiteX273" fmla="*/ 1277303 w 1485900"/>
                <a:gd name="connsiteY273" fmla="*/ 1257300 h 2154555"/>
                <a:gd name="connsiteX274" fmla="*/ 1288733 w 1485900"/>
                <a:gd name="connsiteY274" fmla="*/ 1257300 h 2154555"/>
                <a:gd name="connsiteX275" fmla="*/ 1285875 w 1485900"/>
                <a:gd name="connsiteY275" fmla="*/ 1274445 h 2154555"/>
                <a:gd name="connsiteX276" fmla="*/ 1274445 w 1485900"/>
                <a:gd name="connsiteY276" fmla="*/ 1294447 h 2154555"/>
                <a:gd name="connsiteX277" fmla="*/ 1257300 w 1485900"/>
                <a:gd name="connsiteY277" fmla="*/ 1300162 h 2154555"/>
                <a:gd name="connsiteX278" fmla="*/ 1243013 w 1485900"/>
                <a:gd name="connsiteY278" fmla="*/ 1300162 h 2154555"/>
                <a:gd name="connsiteX279" fmla="*/ 1211580 w 1485900"/>
                <a:gd name="connsiteY279" fmla="*/ 1288732 h 2154555"/>
                <a:gd name="connsiteX280" fmla="*/ 1203008 w 1485900"/>
                <a:gd name="connsiteY280" fmla="*/ 1260157 h 2154555"/>
                <a:gd name="connsiteX281" fmla="*/ 1174433 w 1485900"/>
                <a:gd name="connsiteY281" fmla="*/ 1268730 h 2154555"/>
                <a:gd name="connsiteX282" fmla="*/ 1180148 w 1485900"/>
                <a:gd name="connsiteY282" fmla="*/ 1285875 h 2154555"/>
                <a:gd name="connsiteX283" fmla="*/ 1160145 w 1485900"/>
                <a:gd name="connsiteY283" fmla="*/ 1303020 h 2154555"/>
                <a:gd name="connsiteX284" fmla="*/ 1134428 w 1485900"/>
                <a:gd name="connsiteY284" fmla="*/ 1300162 h 2154555"/>
                <a:gd name="connsiteX285" fmla="*/ 1134428 w 1485900"/>
                <a:gd name="connsiteY285" fmla="*/ 1323022 h 2154555"/>
                <a:gd name="connsiteX286" fmla="*/ 1157288 w 1485900"/>
                <a:gd name="connsiteY286" fmla="*/ 1317307 h 2154555"/>
                <a:gd name="connsiteX287" fmla="*/ 1165860 w 1485900"/>
                <a:gd name="connsiteY287" fmla="*/ 1337310 h 2154555"/>
                <a:gd name="connsiteX288" fmla="*/ 1125855 w 1485900"/>
                <a:gd name="connsiteY288" fmla="*/ 1345882 h 2154555"/>
                <a:gd name="connsiteX289" fmla="*/ 1143000 w 1485900"/>
                <a:gd name="connsiteY289" fmla="*/ 1365885 h 2154555"/>
                <a:gd name="connsiteX290" fmla="*/ 1174433 w 1485900"/>
                <a:gd name="connsiteY290" fmla="*/ 1348740 h 2154555"/>
                <a:gd name="connsiteX291" fmla="*/ 1188720 w 1485900"/>
                <a:gd name="connsiteY291" fmla="*/ 1371600 h 2154555"/>
                <a:gd name="connsiteX292" fmla="*/ 1157288 w 1485900"/>
                <a:gd name="connsiteY292" fmla="*/ 1374457 h 2154555"/>
                <a:gd name="connsiteX293" fmla="*/ 1165860 w 1485900"/>
                <a:gd name="connsiteY293" fmla="*/ 1405890 h 2154555"/>
                <a:gd name="connsiteX294" fmla="*/ 1165860 w 1485900"/>
                <a:gd name="connsiteY294" fmla="*/ 1405890 h 2154555"/>
                <a:gd name="connsiteX295" fmla="*/ 1188720 w 1485900"/>
                <a:gd name="connsiteY295" fmla="*/ 1385887 h 2154555"/>
                <a:gd name="connsiteX296" fmla="*/ 1225868 w 1485900"/>
                <a:gd name="connsiteY296" fmla="*/ 1417320 h 2154555"/>
                <a:gd name="connsiteX297" fmla="*/ 1228725 w 1485900"/>
                <a:gd name="connsiteY297" fmla="*/ 1448752 h 2154555"/>
                <a:gd name="connsiteX298" fmla="*/ 1251585 w 1485900"/>
                <a:gd name="connsiteY298" fmla="*/ 1434465 h 2154555"/>
                <a:gd name="connsiteX299" fmla="*/ 1243013 w 1485900"/>
                <a:gd name="connsiteY299" fmla="*/ 1460182 h 2154555"/>
                <a:gd name="connsiteX300" fmla="*/ 1248728 w 1485900"/>
                <a:gd name="connsiteY300" fmla="*/ 1480185 h 2154555"/>
                <a:gd name="connsiteX301" fmla="*/ 1265873 w 1485900"/>
                <a:gd name="connsiteY301" fmla="*/ 1463040 h 2154555"/>
                <a:gd name="connsiteX302" fmla="*/ 1263015 w 1485900"/>
                <a:gd name="connsiteY302" fmla="*/ 1494472 h 2154555"/>
                <a:gd name="connsiteX303" fmla="*/ 1268730 w 1485900"/>
                <a:gd name="connsiteY303" fmla="*/ 1531620 h 2154555"/>
                <a:gd name="connsiteX304" fmla="*/ 1243013 w 1485900"/>
                <a:gd name="connsiteY304" fmla="*/ 1505902 h 2154555"/>
                <a:gd name="connsiteX305" fmla="*/ 1225868 w 1485900"/>
                <a:gd name="connsiteY305" fmla="*/ 1531620 h 2154555"/>
                <a:gd name="connsiteX306" fmla="*/ 1208723 w 1485900"/>
                <a:gd name="connsiteY306" fmla="*/ 1520190 h 2154555"/>
                <a:gd name="connsiteX307" fmla="*/ 1200150 w 1485900"/>
                <a:gd name="connsiteY307" fmla="*/ 1483042 h 2154555"/>
                <a:gd name="connsiteX308" fmla="*/ 1194435 w 1485900"/>
                <a:gd name="connsiteY308" fmla="*/ 1465897 h 2154555"/>
                <a:gd name="connsiteX309" fmla="*/ 1180148 w 1485900"/>
                <a:gd name="connsiteY309" fmla="*/ 1451610 h 2154555"/>
                <a:gd name="connsiteX310" fmla="*/ 1168718 w 1485900"/>
                <a:gd name="connsiteY310" fmla="*/ 1457325 h 2154555"/>
                <a:gd name="connsiteX311" fmla="*/ 1160145 w 1485900"/>
                <a:gd name="connsiteY311" fmla="*/ 1448752 h 2154555"/>
                <a:gd name="connsiteX312" fmla="*/ 1145858 w 1485900"/>
                <a:gd name="connsiteY312" fmla="*/ 1440180 h 2154555"/>
                <a:gd name="connsiteX313" fmla="*/ 1120140 w 1485900"/>
                <a:gd name="connsiteY313" fmla="*/ 1423035 h 2154555"/>
                <a:gd name="connsiteX314" fmla="*/ 1105853 w 1485900"/>
                <a:gd name="connsiteY314" fmla="*/ 1425892 h 2154555"/>
                <a:gd name="connsiteX315" fmla="*/ 1108710 w 1485900"/>
                <a:gd name="connsiteY315" fmla="*/ 1443037 h 2154555"/>
                <a:gd name="connsiteX316" fmla="*/ 1131570 w 1485900"/>
                <a:gd name="connsiteY316" fmla="*/ 1457325 h 2154555"/>
                <a:gd name="connsiteX317" fmla="*/ 1165860 w 1485900"/>
                <a:gd name="connsiteY317" fmla="*/ 1471612 h 2154555"/>
                <a:gd name="connsiteX318" fmla="*/ 1134428 w 1485900"/>
                <a:gd name="connsiteY318" fmla="*/ 1494472 h 2154555"/>
                <a:gd name="connsiteX319" fmla="*/ 1108710 w 1485900"/>
                <a:gd name="connsiteY319" fmla="*/ 1483042 h 2154555"/>
                <a:gd name="connsiteX320" fmla="*/ 1094423 w 1485900"/>
                <a:gd name="connsiteY320" fmla="*/ 1497330 h 2154555"/>
                <a:gd name="connsiteX321" fmla="*/ 1100138 w 1485900"/>
                <a:gd name="connsiteY321" fmla="*/ 1514475 h 2154555"/>
                <a:gd name="connsiteX322" fmla="*/ 1100138 w 1485900"/>
                <a:gd name="connsiteY322" fmla="*/ 1514475 h 2154555"/>
                <a:gd name="connsiteX323" fmla="*/ 1088708 w 1485900"/>
                <a:gd name="connsiteY323" fmla="*/ 1543050 h 2154555"/>
                <a:gd name="connsiteX324" fmla="*/ 1125855 w 1485900"/>
                <a:gd name="connsiteY324" fmla="*/ 1531620 h 2154555"/>
                <a:gd name="connsiteX325" fmla="*/ 1097280 w 1485900"/>
                <a:gd name="connsiteY325" fmla="*/ 1563052 h 2154555"/>
                <a:gd name="connsiteX326" fmla="*/ 1120140 w 1485900"/>
                <a:gd name="connsiteY326" fmla="*/ 1574482 h 2154555"/>
                <a:gd name="connsiteX327" fmla="*/ 1168718 w 1485900"/>
                <a:gd name="connsiteY327" fmla="*/ 1545907 h 2154555"/>
                <a:gd name="connsiteX328" fmla="*/ 1245870 w 1485900"/>
                <a:gd name="connsiteY328" fmla="*/ 1560195 h 2154555"/>
                <a:gd name="connsiteX329" fmla="*/ 1203008 w 1485900"/>
                <a:gd name="connsiteY329" fmla="*/ 1574482 h 2154555"/>
                <a:gd name="connsiteX330" fmla="*/ 1203008 w 1485900"/>
                <a:gd name="connsiteY330" fmla="*/ 1603057 h 2154555"/>
                <a:gd name="connsiteX331" fmla="*/ 1180148 w 1485900"/>
                <a:gd name="connsiteY331" fmla="*/ 1620202 h 2154555"/>
                <a:gd name="connsiteX332" fmla="*/ 1163003 w 1485900"/>
                <a:gd name="connsiteY332" fmla="*/ 1628775 h 2154555"/>
                <a:gd name="connsiteX333" fmla="*/ 1163003 w 1485900"/>
                <a:gd name="connsiteY333" fmla="*/ 1628775 h 2154555"/>
                <a:gd name="connsiteX334" fmla="*/ 1151573 w 1485900"/>
                <a:gd name="connsiteY334" fmla="*/ 1631632 h 2154555"/>
                <a:gd name="connsiteX335" fmla="*/ 1148715 w 1485900"/>
                <a:gd name="connsiteY335" fmla="*/ 1651635 h 2154555"/>
                <a:gd name="connsiteX336" fmla="*/ 1111568 w 1485900"/>
                <a:gd name="connsiteY336" fmla="*/ 1665922 h 2154555"/>
                <a:gd name="connsiteX337" fmla="*/ 1080135 w 1485900"/>
                <a:gd name="connsiteY337" fmla="*/ 1665922 h 2154555"/>
                <a:gd name="connsiteX338" fmla="*/ 1062990 w 1485900"/>
                <a:gd name="connsiteY338" fmla="*/ 1694497 h 2154555"/>
                <a:gd name="connsiteX339" fmla="*/ 1062990 w 1485900"/>
                <a:gd name="connsiteY339" fmla="*/ 1694497 h 2154555"/>
                <a:gd name="connsiteX340" fmla="*/ 1008698 w 1485900"/>
                <a:gd name="connsiteY340" fmla="*/ 1697355 h 2154555"/>
                <a:gd name="connsiteX341" fmla="*/ 994410 w 1485900"/>
                <a:gd name="connsiteY341" fmla="*/ 1645920 h 2154555"/>
                <a:gd name="connsiteX342" fmla="*/ 994410 w 1485900"/>
                <a:gd name="connsiteY342" fmla="*/ 1645920 h 2154555"/>
                <a:gd name="connsiteX343" fmla="*/ 997268 w 1485900"/>
                <a:gd name="connsiteY343" fmla="*/ 1705927 h 2154555"/>
                <a:gd name="connsiteX344" fmla="*/ 980123 w 1485900"/>
                <a:gd name="connsiteY344" fmla="*/ 1728787 h 2154555"/>
                <a:gd name="connsiteX345" fmla="*/ 962978 w 1485900"/>
                <a:gd name="connsiteY345" fmla="*/ 1737360 h 2154555"/>
                <a:gd name="connsiteX346" fmla="*/ 971550 w 1485900"/>
                <a:gd name="connsiteY346" fmla="*/ 1780222 h 2154555"/>
                <a:gd name="connsiteX347" fmla="*/ 942975 w 1485900"/>
                <a:gd name="connsiteY347" fmla="*/ 1780222 h 2154555"/>
                <a:gd name="connsiteX348" fmla="*/ 922973 w 1485900"/>
                <a:gd name="connsiteY348" fmla="*/ 1791652 h 2154555"/>
                <a:gd name="connsiteX349" fmla="*/ 902970 w 1485900"/>
                <a:gd name="connsiteY349" fmla="*/ 1811655 h 2154555"/>
                <a:gd name="connsiteX350" fmla="*/ 902970 w 1485900"/>
                <a:gd name="connsiteY350" fmla="*/ 1811655 h 2154555"/>
                <a:gd name="connsiteX351" fmla="*/ 877253 w 1485900"/>
                <a:gd name="connsiteY351" fmla="*/ 1823085 h 2154555"/>
                <a:gd name="connsiteX352" fmla="*/ 860108 w 1485900"/>
                <a:gd name="connsiteY352" fmla="*/ 1825942 h 2154555"/>
                <a:gd name="connsiteX353" fmla="*/ 865823 w 1485900"/>
                <a:gd name="connsiteY353" fmla="*/ 1797367 h 2154555"/>
                <a:gd name="connsiteX354" fmla="*/ 837248 w 1485900"/>
                <a:gd name="connsiteY354" fmla="*/ 1803082 h 2154555"/>
                <a:gd name="connsiteX355" fmla="*/ 845820 w 1485900"/>
                <a:gd name="connsiteY355" fmla="*/ 1831657 h 2154555"/>
                <a:gd name="connsiteX356" fmla="*/ 840105 w 1485900"/>
                <a:gd name="connsiteY356" fmla="*/ 1845945 h 2154555"/>
                <a:gd name="connsiteX357" fmla="*/ 825818 w 1485900"/>
                <a:gd name="connsiteY357" fmla="*/ 1848802 h 2154555"/>
                <a:gd name="connsiteX358" fmla="*/ 800100 w 1485900"/>
                <a:gd name="connsiteY358" fmla="*/ 1851660 h 2154555"/>
                <a:gd name="connsiteX359" fmla="*/ 800100 w 1485900"/>
                <a:gd name="connsiteY359" fmla="*/ 1868805 h 2154555"/>
                <a:gd name="connsiteX360" fmla="*/ 800100 w 1485900"/>
                <a:gd name="connsiteY360" fmla="*/ 1868805 h 2154555"/>
                <a:gd name="connsiteX361" fmla="*/ 774383 w 1485900"/>
                <a:gd name="connsiteY361" fmla="*/ 1880235 h 2154555"/>
                <a:gd name="connsiteX362" fmla="*/ 780098 w 1485900"/>
                <a:gd name="connsiteY362" fmla="*/ 1908810 h 2154555"/>
                <a:gd name="connsiteX363" fmla="*/ 788670 w 1485900"/>
                <a:gd name="connsiteY363" fmla="*/ 1917382 h 2154555"/>
                <a:gd name="connsiteX364" fmla="*/ 771525 w 1485900"/>
                <a:gd name="connsiteY364" fmla="*/ 1931670 h 2154555"/>
                <a:gd name="connsiteX365" fmla="*/ 774383 w 1485900"/>
                <a:gd name="connsiteY365" fmla="*/ 1948815 h 2154555"/>
                <a:gd name="connsiteX366" fmla="*/ 791528 w 1485900"/>
                <a:gd name="connsiteY366" fmla="*/ 1948815 h 2154555"/>
                <a:gd name="connsiteX367" fmla="*/ 782955 w 1485900"/>
                <a:gd name="connsiteY367" fmla="*/ 1971675 h 2154555"/>
                <a:gd name="connsiteX368" fmla="*/ 780098 w 1485900"/>
                <a:gd name="connsiteY368" fmla="*/ 1991677 h 2154555"/>
                <a:gd name="connsiteX369" fmla="*/ 768668 w 1485900"/>
                <a:gd name="connsiteY369" fmla="*/ 2003107 h 2154555"/>
                <a:gd name="connsiteX370" fmla="*/ 745808 w 1485900"/>
                <a:gd name="connsiteY370" fmla="*/ 2005965 h 2154555"/>
                <a:gd name="connsiteX371" fmla="*/ 745808 w 1485900"/>
                <a:gd name="connsiteY371" fmla="*/ 2005965 h 2154555"/>
                <a:gd name="connsiteX372" fmla="*/ 754380 w 1485900"/>
                <a:gd name="connsiteY372" fmla="*/ 2031682 h 2154555"/>
                <a:gd name="connsiteX373" fmla="*/ 754380 w 1485900"/>
                <a:gd name="connsiteY373" fmla="*/ 2063115 h 2154555"/>
                <a:gd name="connsiteX374" fmla="*/ 742950 w 1485900"/>
                <a:gd name="connsiteY374" fmla="*/ 2094547 h 2154555"/>
                <a:gd name="connsiteX375" fmla="*/ 734378 w 1485900"/>
                <a:gd name="connsiteY375" fmla="*/ 2114550 h 2154555"/>
                <a:gd name="connsiteX376" fmla="*/ 717233 w 1485900"/>
                <a:gd name="connsiteY376" fmla="*/ 2125980 h 2154555"/>
                <a:gd name="connsiteX377" fmla="*/ 728663 w 1485900"/>
                <a:gd name="connsiteY377" fmla="*/ 2148840 h 2154555"/>
                <a:gd name="connsiteX378" fmla="*/ 705803 w 1485900"/>
                <a:gd name="connsiteY378" fmla="*/ 2154555 h 2154555"/>
                <a:gd name="connsiteX379" fmla="*/ 694373 w 1485900"/>
                <a:gd name="connsiteY379" fmla="*/ 2151697 h 2154555"/>
                <a:gd name="connsiteX380" fmla="*/ 682943 w 1485900"/>
                <a:gd name="connsiteY380" fmla="*/ 2123122 h 2154555"/>
                <a:gd name="connsiteX381" fmla="*/ 671513 w 1485900"/>
                <a:gd name="connsiteY381" fmla="*/ 2103120 h 2154555"/>
                <a:gd name="connsiteX382" fmla="*/ 617220 w 1485900"/>
                <a:gd name="connsiteY382" fmla="*/ 2117407 h 2154555"/>
                <a:gd name="connsiteX383" fmla="*/ 608648 w 1485900"/>
                <a:gd name="connsiteY383" fmla="*/ 2097405 h 2154555"/>
                <a:gd name="connsiteX384" fmla="*/ 602933 w 1485900"/>
                <a:gd name="connsiteY384" fmla="*/ 2080260 h 2154555"/>
                <a:gd name="connsiteX385" fmla="*/ 597218 w 1485900"/>
                <a:gd name="connsiteY385" fmla="*/ 2083117 h 2154555"/>
                <a:gd name="connsiteX386" fmla="*/ 597218 w 1485900"/>
                <a:gd name="connsiteY386" fmla="*/ 2051685 h 2154555"/>
                <a:gd name="connsiteX387" fmla="*/ 585788 w 1485900"/>
                <a:gd name="connsiteY387" fmla="*/ 2065972 h 2154555"/>
                <a:gd name="connsiteX388" fmla="*/ 594360 w 1485900"/>
                <a:gd name="connsiteY388" fmla="*/ 2037397 h 2154555"/>
                <a:gd name="connsiteX389" fmla="*/ 577215 w 1485900"/>
                <a:gd name="connsiteY389" fmla="*/ 2045970 h 2154555"/>
                <a:gd name="connsiteX390" fmla="*/ 565785 w 1485900"/>
                <a:gd name="connsiteY390" fmla="*/ 2031682 h 2154555"/>
                <a:gd name="connsiteX391" fmla="*/ 565785 w 1485900"/>
                <a:gd name="connsiteY391" fmla="*/ 2011680 h 2154555"/>
                <a:gd name="connsiteX392" fmla="*/ 551498 w 1485900"/>
                <a:gd name="connsiteY392" fmla="*/ 2011680 h 2154555"/>
                <a:gd name="connsiteX393" fmla="*/ 545783 w 1485900"/>
                <a:gd name="connsiteY393" fmla="*/ 1997392 h 2154555"/>
                <a:gd name="connsiteX394" fmla="*/ 540068 w 1485900"/>
                <a:gd name="connsiteY394" fmla="*/ 1983105 h 2154555"/>
                <a:gd name="connsiteX395" fmla="*/ 534353 w 1485900"/>
                <a:gd name="connsiteY395" fmla="*/ 1951672 h 2154555"/>
                <a:gd name="connsiteX396" fmla="*/ 551498 w 1485900"/>
                <a:gd name="connsiteY396" fmla="*/ 1934527 h 2154555"/>
                <a:gd name="connsiteX397" fmla="*/ 557213 w 1485900"/>
                <a:gd name="connsiteY397" fmla="*/ 1914525 h 2154555"/>
                <a:gd name="connsiteX398" fmla="*/ 565785 w 1485900"/>
                <a:gd name="connsiteY398" fmla="*/ 1914525 h 2154555"/>
                <a:gd name="connsiteX399" fmla="*/ 565785 w 1485900"/>
                <a:gd name="connsiteY399" fmla="*/ 1905952 h 2154555"/>
                <a:gd name="connsiteX400" fmla="*/ 554355 w 1485900"/>
                <a:gd name="connsiteY400" fmla="*/ 1897380 h 2154555"/>
                <a:gd name="connsiteX401" fmla="*/ 528638 w 1485900"/>
                <a:gd name="connsiteY401" fmla="*/ 1908810 h 2154555"/>
                <a:gd name="connsiteX402" fmla="*/ 514350 w 1485900"/>
                <a:gd name="connsiteY402" fmla="*/ 1923097 h 2154555"/>
                <a:gd name="connsiteX403" fmla="*/ 514350 w 1485900"/>
                <a:gd name="connsiteY403" fmla="*/ 1891665 h 2154555"/>
                <a:gd name="connsiteX404" fmla="*/ 511493 w 1485900"/>
                <a:gd name="connsiteY404" fmla="*/ 1851660 h 2154555"/>
                <a:gd name="connsiteX405" fmla="*/ 491490 w 1485900"/>
                <a:gd name="connsiteY405" fmla="*/ 1828800 h 2154555"/>
                <a:gd name="connsiteX406" fmla="*/ 488633 w 1485900"/>
                <a:gd name="connsiteY406" fmla="*/ 1805940 h 2154555"/>
                <a:gd name="connsiteX407" fmla="*/ 491490 w 1485900"/>
                <a:gd name="connsiteY407" fmla="*/ 1774507 h 2154555"/>
                <a:gd name="connsiteX408" fmla="*/ 471488 w 1485900"/>
                <a:gd name="connsiteY408" fmla="*/ 1754505 h 2154555"/>
                <a:gd name="connsiteX409" fmla="*/ 477203 w 1485900"/>
                <a:gd name="connsiteY409" fmla="*/ 1734502 h 2154555"/>
                <a:gd name="connsiteX410" fmla="*/ 468630 w 1485900"/>
                <a:gd name="connsiteY410" fmla="*/ 1717357 h 2154555"/>
                <a:gd name="connsiteX411" fmla="*/ 488633 w 1485900"/>
                <a:gd name="connsiteY411" fmla="*/ 1694497 h 2154555"/>
                <a:gd name="connsiteX412" fmla="*/ 525780 w 1485900"/>
                <a:gd name="connsiteY412" fmla="*/ 1708785 h 2154555"/>
                <a:gd name="connsiteX413" fmla="*/ 537210 w 1485900"/>
                <a:gd name="connsiteY413" fmla="*/ 1677352 h 2154555"/>
                <a:gd name="connsiteX414" fmla="*/ 502920 w 1485900"/>
                <a:gd name="connsiteY414" fmla="*/ 1677352 h 2154555"/>
                <a:gd name="connsiteX415" fmla="*/ 497205 w 1485900"/>
                <a:gd name="connsiteY415" fmla="*/ 1665922 h 2154555"/>
                <a:gd name="connsiteX416" fmla="*/ 534353 w 1485900"/>
                <a:gd name="connsiteY416" fmla="*/ 1665922 h 2154555"/>
                <a:gd name="connsiteX417" fmla="*/ 534353 w 1485900"/>
                <a:gd name="connsiteY417" fmla="*/ 1637347 h 2154555"/>
                <a:gd name="connsiteX418" fmla="*/ 554355 w 1485900"/>
                <a:gd name="connsiteY418" fmla="*/ 1634490 h 2154555"/>
                <a:gd name="connsiteX419" fmla="*/ 557213 w 1485900"/>
                <a:gd name="connsiteY419" fmla="*/ 1620202 h 2154555"/>
                <a:gd name="connsiteX420" fmla="*/ 537210 w 1485900"/>
                <a:gd name="connsiteY420" fmla="*/ 1600200 h 2154555"/>
                <a:gd name="connsiteX421" fmla="*/ 560070 w 1485900"/>
                <a:gd name="connsiteY421" fmla="*/ 1580197 h 2154555"/>
                <a:gd name="connsiteX422" fmla="*/ 517208 w 1485900"/>
                <a:gd name="connsiteY422" fmla="*/ 1563052 h 2154555"/>
                <a:gd name="connsiteX423" fmla="*/ 500063 w 1485900"/>
                <a:gd name="connsiteY423" fmla="*/ 1565910 h 2154555"/>
                <a:gd name="connsiteX424" fmla="*/ 480060 w 1485900"/>
                <a:gd name="connsiteY424" fmla="*/ 1534477 h 2154555"/>
                <a:gd name="connsiteX425" fmla="*/ 457200 w 1485900"/>
                <a:gd name="connsiteY425" fmla="*/ 1517332 h 2154555"/>
                <a:gd name="connsiteX426" fmla="*/ 477203 w 1485900"/>
                <a:gd name="connsiteY426" fmla="*/ 1503045 h 2154555"/>
                <a:gd name="connsiteX427" fmla="*/ 520065 w 1485900"/>
                <a:gd name="connsiteY427" fmla="*/ 1540192 h 2154555"/>
                <a:gd name="connsiteX428" fmla="*/ 551498 w 1485900"/>
                <a:gd name="connsiteY428" fmla="*/ 1543050 h 2154555"/>
                <a:gd name="connsiteX429" fmla="*/ 537210 w 1485900"/>
                <a:gd name="connsiteY429" fmla="*/ 1525905 h 2154555"/>
                <a:gd name="connsiteX430" fmla="*/ 540068 w 1485900"/>
                <a:gd name="connsiteY430" fmla="*/ 1514475 h 2154555"/>
                <a:gd name="connsiteX431" fmla="*/ 525780 w 1485900"/>
                <a:gd name="connsiteY431" fmla="*/ 1494472 h 2154555"/>
                <a:gd name="connsiteX432" fmla="*/ 508635 w 1485900"/>
                <a:gd name="connsiteY432" fmla="*/ 1483042 h 2154555"/>
                <a:gd name="connsiteX433" fmla="*/ 508635 w 1485900"/>
                <a:gd name="connsiteY433" fmla="*/ 1465897 h 2154555"/>
                <a:gd name="connsiteX434" fmla="*/ 508635 w 1485900"/>
                <a:gd name="connsiteY434" fmla="*/ 1445895 h 2154555"/>
                <a:gd name="connsiteX435" fmla="*/ 471488 w 1485900"/>
                <a:gd name="connsiteY435" fmla="*/ 1405890 h 2154555"/>
                <a:gd name="connsiteX436" fmla="*/ 442913 w 1485900"/>
                <a:gd name="connsiteY436" fmla="*/ 1448752 h 2154555"/>
                <a:gd name="connsiteX437" fmla="*/ 411480 w 1485900"/>
                <a:gd name="connsiteY437" fmla="*/ 1443037 h 2154555"/>
                <a:gd name="connsiteX438" fmla="*/ 434340 w 1485900"/>
                <a:gd name="connsiteY438" fmla="*/ 1425892 h 2154555"/>
                <a:gd name="connsiteX439" fmla="*/ 428625 w 1485900"/>
                <a:gd name="connsiteY439" fmla="*/ 1414462 h 2154555"/>
                <a:gd name="connsiteX440" fmla="*/ 454343 w 1485900"/>
                <a:gd name="connsiteY440" fmla="*/ 1385887 h 2154555"/>
                <a:gd name="connsiteX441" fmla="*/ 445770 w 1485900"/>
                <a:gd name="connsiteY441" fmla="*/ 1334452 h 2154555"/>
                <a:gd name="connsiteX442" fmla="*/ 425768 w 1485900"/>
                <a:gd name="connsiteY442" fmla="*/ 1325880 h 2154555"/>
                <a:gd name="connsiteX443" fmla="*/ 428625 w 1485900"/>
                <a:gd name="connsiteY443" fmla="*/ 1300162 h 2154555"/>
                <a:gd name="connsiteX444" fmla="*/ 414338 w 1485900"/>
                <a:gd name="connsiteY444" fmla="*/ 1274445 h 2154555"/>
                <a:gd name="connsiteX445" fmla="*/ 414338 w 1485900"/>
                <a:gd name="connsiteY445" fmla="*/ 1248727 h 2154555"/>
                <a:gd name="connsiteX446" fmla="*/ 400050 w 1485900"/>
                <a:gd name="connsiteY446" fmla="*/ 1205865 h 2154555"/>
                <a:gd name="connsiteX447" fmla="*/ 397193 w 1485900"/>
                <a:gd name="connsiteY447" fmla="*/ 1174432 h 2154555"/>
                <a:gd name="connsiteX448" fmla="*/ 385763 w 1485900"/>
                <a:gd name="connsiteY448" fmla="*/ 1154430 h 2154555"/>
                <a:gd name="connsiteX449" fmla="*/ 374333 w 1485900"/>
                <a:gd name="connsiteY449" fmla="*/ 1143000 h 2154555"/>
                <a:gd name="connsiteX450" fmla="*/ 354330 w 1485900"/>
                <a:gd name="connsiteY450" fmla="*/ 1100137 h 2154555"/>
                <a:gd name="connsiteX451" fmla="*/ 348615 w 1485900"/>
                <a:gd name="connsiteY451" fmla="*/ 1082992 h 2154555"/>
                <a:gd name="connsiteX452" fmla="*/ 337185 w 1485900"/>
                <a:gd name="connsiteY452" fmla="*/ 1065847 h 2154555"/>
                <a:gd name="connsiteX453" fmla="*/ 314325 w 1485900"/>
                <a:gd name="connsiteY453" fmla="*/ 1071562 h 2154555"/>
                <a:gd name="connsiteX454" fmla="*/ 305753 w 1485900"/>
                <a:gd name="connsiteY454" fmla="*/ 1057275 h 2154555"/>
                <a:gd name="connsiteX455" fmla="*/ 297180 w 1485900"/>
                <a:gd name="connsiteY455" fmla="*/ 1057275 h 2154555"/>
                <a:gd name="connsiteX456" fmla="*/ 280035 w 1485900"/>
                <a:gd name="connsiteY456" fmla="*/ 1040130 h 2154555"/>
                <a:gd name="connsiteX457" fmla="*/ 260033 w 1485900"/>
                <a:gd name="connsiteY457" fmla="*/ 1040130 h 2154555"/>
                <a:gd name="connsiteX458" fmla="*/ 242888 w 1485900"/>
                <a:gd name="connsiteY458" fmla="*/ 1025842 h 2154555"/>
                <a:gd name="connsiteX459" fmla="*/ 222885 w 1485900"/>
                <a:gd name="connsiteY459" fmla="*/ 1034415 h 2154555"/>
                <a:gd name="connsiteX460" fmla="*/ 214313 w 1485900"/>
                <a:gd name="connsiteY460" fmla="*/ 1011555 h 2154555"/>
                <a:gd name="connsiteX461" fmla="*/ 177165 w 1485900"/>
                <a:gd name="connsiteY461" fmla="*/ 1051560 h 2154555"/>
                <a:gd name="connsiteX462" fmla="*/ 171450 w 1485900"/>
                <a:gd name="connsiteY462" fmla="*/ 1014412 h 2154555"/>
                <a:gd name="connsiteX463" fmla="*/ 151448 w 1485900"/>
                <a:gd name="connsiteY463" fmla="*/ 1034415 h 2154555"/>
                <a:gd name="connsiteX464" fmla="*/ 128588 w 1485900"/>
                <a:gd name="connsiteY464" fmla="*/ 1028700 h 2154555"/>
                <a:gd name="connsiteX465" fmla="*/ 117158 w 1485900"/>
                <a:gd name="connsiteY465" fmla="*/ 1034415 h 2154555"/>
                <a:gd name="connsiteX466" fmla="*/ 151448 w 1485900"/>
                <a:gd name="connsiteY466" fmla="*/ 1068705 h 2154555"/>
                <a:gd name="connsiteX467" fmla="*/ 105728 w 1485900"/>
                <a:gd name="connsiteY467" fmla="*/ 1048702 h 2154555"/>
                <a:gd name="connsiteX468" fmla="*/ 94298 w 1485900"/>
                <a:gd name="connsiteY468" fmla="*/ 1025842 h 2154555"/>
                <a:gd name="connsiteX469" fmla="*/ 100013 w 1485900"/>
                <a:gd name="connsiteY469" fmla="*/ 997267 h 2154555"/>
                <a:gd name="connsiteX470" fmla="*/ 111443 w 1485900"/>
                <a:gd name="connsiteY470" fmla="*/ 982980 h 2154555"/>
                <a:gd name="connsiteX471" fmla="*/ 100013 w 1485900"/>
                <a:gd name="connsiteY471" fmla="*/ 965835 h 2154555"/>
                <a:gd name="connsiteX472" fmla="*/ 85725 w 1485900"/>
                <a:gd name="connsiteY472" fmla="*/ 960120 h 2154555"/>
                <a:gd name="connsiteX473" fmla="*/ 80010 w 1485900"/>
                <a:gd name="connsiteY473" fmla="*/ 945832 h 2154555"/>
                <a:gd name="connsiteX474" fmla="*/ 57150 w 1485900"/>
                <a:gd name="connsiteY474" fmla="*/ 940117 h 2154555"/>
                <a:gd name="connsiteX475" fmla="*/ 71438 w 1485900"/>
                <a:gd name="connsiteY475" fmla="*/ 965835 h 2154555"/>
                <a:gd name="connsiteX476" fmla="*/ 37148 w 1485900"/>
                <a:gd name="connsiteY476" fmla="*/ 940117 h 2154555"/>
                <a:gd name="connsiteX477" fmla="*/ 51435 w 1485900"/>
                <a:gd name="connsiteY477" fmla="*/ 925830 h 2154555"/>
                <a:gd name="connsiteX478" fmla="*/ 74295 w 1485900"/>
                <a:gd name="connsiteY478" fmla="*/ 931545 h 2154555"/>
                <a:gd name="connsiteX479" fmla="*/ 100013 w 1485900"/>
                <a:gd name="connsiteY479" fmla="*/ 937260 h 2154555"/>
                <a:gd name="connsiteX480" fmla="*/ 111443 w 1485900"/>
                <a:gd name="connsiteY480" fmla="*/ 931545 h 2154555"/>
                <a:gd name="connsiteX481" fmla="*/ 128588 w 1485900"/>
                <a:gd name="connsiteY481" fmla="*/ 934402 h 2154555"/>
                <a:gd name="connsiteX482" fmla="*/ 148590 w 1485900"/>
                <a:gd name="connsiteY482" fmla="*/ 937260 h 2154555"/>
                <a:gd name="connsiteX483" fmla="*/ 160020 w 1485900"/>
                <a:gd name="connsiteY483" fmla="*/ 934402 h 2154555"/>
                <a:gd name="connsiteX484" fmla="*/ 168593 w 1485900"/>
                <a:gd name="connsiteY484" fmla="*/ 920115 h 2154555"/>
                <a:gd name="connsiteX485" fmla="*/ 165735 w 1485900"/>
                <a:gd name="connsiteY485" fmla="*/ 891540 h 2154555"/>
                <a:gd name="connsiteX486" fmla="*/ 151448 w 1485900"/>
                <a:gd name="connsiteY486" fmla="*/ 854392 h 2154555"/>
                <a:gd name="connsiteX487" fmla="*/ 120015 w 1485900"/>
                <a:gd name="connsiteY487" fmla="*/ 882967 h 2154555"/>
                <a:gd name="connsiteX488" fmla="*/ 100013 w 1485900"/>
                <a:gd name="connsiteY488" fmla="*/ 862965 h 2154555"/>
                <a:gd name="connsiteX489" fmla="*/ 91440 w 1485900"/>
                <a:gd name="connsiteY489" fmla="*/ 871537 h 2154555"/>
                <a:gd name="connsiteX490" fmla="*/ 88583 w 1485900"/>
                <a:gd name="connsiteY490" fmla="*/ 885825 h 2154555"/>
                <a:gd name="connsiteX491" fmla="*/ 77153 w 1485900"/>
                <a:gd name="connsiteY491" fmla="*/ 882967 h 2154555"/>
                <a:gd name="connsiteX492" fmla="*/ 71438 w 1485900"/>
                <a:gd name="connsiteY492" fmla="*/ 865822 h 2154555"/>
                <a:gd name="connsiteX493" fmla="*/ 62865 w 1485900"/>
                <a:gd name="connsiteY493" fmla="*/ 857250 h 2154555"/>
                <a:gd name="connsiteX494" fmla="*/ 48578 w 1485900"/>
                <a:gd name="connsiteY494" fmla="*/ 845820 h 2154555"/>
                <a:gd name="connsiteX495" fmla="*/ 22860 w 1485900"/>
                <a:gd name="connsiteY495" fmla="*/ 840105 h 2154555"/>
                <a:gd name="connsiteX496" fmla="*/ 0 w 1485900"/>
                <a:gd name="connsiteY496" fmla="*/ 785812 h 2154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</a:cxnLst>
              <a:rect l="l" t="t" r="r" b="b"/>
              <a:pathLst>
                <a:path w="1485900" h="2154555">
                  <a:moveTo>
                    <a:pt x="0" y="785812"/>
                  </a:moveTo>
                  <a:lnTo>
                    <a:pt x="45720" y="751522"/>
                  </a:lnTo>
                  <a:lnTo>
                    <a:pt x="68580" y="742950"/>
                  </a:lnTo>
                  <a:lnTo>
                    <a:pt x="80010" y="731520"/>
                  </a:lnTo>
                  <a:lnTo>
                    <a:pt x="97155" y="722947"/>
                  </a:lnTo>
                  <a:lnTo>
                    <a:pt x="88583" y="708660"/>
                  </a:lnTo>
                  <a:lnTo>
                    <a:pt x="100013" y="702945"/>
                  </a:lnTo>
                  <a:lnTo>
                    <a:pt x="117158" y="714375"/>
                  </a:lnTo>
                  <a:lnTo>
                    <a:pt x="134303" y="705802"/>
                  </a:lnTo>
                  <a:lnTo>
                    <a:pt x="131445" y="694372"/>
                  </a:lnTo>
                  <a:lnTo>
                    <a:pt x="145733" y="697230"/>
                  </a:lnTo>
                  <a:lnTo>
                    <a:pt x="165735" y="688657"/>
                  </a:lnTo>
                  <a:lnTo>
                    <a:pt x="188595" y="671512"/>
                  </a:lnTo>
                  <a:lnTo>
                    <a:pt x="197168" y="642937"/>
                  </a:lnTo>
                  <a:lnTo>
                    <a:pt x="191453" y="614362"/>
                  </a:lnTo>
                  <a:lnTo>
                    <a:pt x="185738" y="597217"/>
                  </a:lnTo>
                  <a:lnTo>
                    <a:pt x="202883" y="600075"/>
                  </a:lnTo>
                  <a:lnTo>
                    <a:pt x="200025" y="577215"/>
                  </a:lnTo>
                  <a:lnTo>
                    <a:pt x="211455" y="557212"/>
                  </a:lnTo>
                  <a:lnTo>
                    <a:pt x="200025" y="551497"/>
                  </a:lnTo>
                  <a:lnTo>
                    <a:pt x="177165" y="560070"/>
                  </a:lnTo>
                  <a:lnTo>
                    <a:pt x="154305" y="562927"/>
                  </a:lnTo>
                  <a:lnTo>
                    <a:pt x="128588" y="531495"/>
                  </a:lnTo>
                  <a:lnTo>
                    <a:pt x="145733" y="500062"/>
                  </a:lnTo>
                  <a:lnTo>
                    <a:pt x="174308" y="460057"/>
                  </a:lnTo>
                  <a:lnTo>
                    <a:pt x="200025" y="440055"/>
                  </a:lnTo>
                  <a:lnTo>
                    <a:pt x="222885" y="408622"/>
                  </a:lnTo>
                  <a:lnTo>
                    <a:pt x="231458" y="388620"/>
                  </a:lnTo>
                  <a:lnTo>
                    <a:pt x="262890" y="417195"/>
                  </a:lnTo>
                  <a:lnTo>
                    <a:pt x="285750" y="420052"/>
                  </a:lnTo>
                  <a:lnTo>
                    <a:pt x="294323" y="377190"/>
                  </a:lnTo>
                  <a:lnTo>
                    <a:pt x="294323" y="334327"/>
                  </a:lnTo>
                  <a:lnTo>
                    <a:pt x="274320" y="305752"/>
                  </a:lnTo>
                  <a:lnTo>
                    <a:pt x="291465" y="285750"/>
                  </a:lnTo>
                  <a:lnTo>
                    <a:pt x="308610" y="271462"/>
                  </a:lnTo>
                  <a:lnTo>
                    <a:pt x="328613" y="288607"/>
                  </a:lnTo>
                  <a:lnTo>
                    <a:pt x="337185" y="322897"/>
                  </a:lnTo>
                  <a:lnTo>
                    <a:pt x="351473" y="331470"/>
                  </a:lnTo>
                  <a:lnTo>
                    <a:pt x="385763" y="368617"/>
                  </a:lnTo>
                  <a:lnTo>
                    <a:pt x="397193" y="371475"/>
                  </a:lnTo>
                  <a:lnTo>
                    <a:pt x="405765" y="371475"/>
                  </a:lnTo>
                  <a:lnTo>
                    <a:pt x="397193" y="345757"/>
                  </a:lnTo>
                  <a:lnTo>
                    <a:pt x="380048" y="311467"/>
                  </a:lnTo>
                  <a:lnTo>
                    <a:pt x="368618" y="305752"/>
                  </a:lnTo>
                  <a:lnTo>
                    <a:pt x="357188" y="300037"/>
                  </a:lnTo>
                  <a:lnTo>
                    <a:pt x="348615" y="254317"/>
                  </a:lnTo>
                  <a:lnTo>
                    <a:pt x="331470" y="245745"/>
                  </a:lnTo>
                  <a:lnTo>
                    <a:pt x="345758" y="234315"/>
                  </a:lnTo>
                  <a:lnTo>
                    <a:pt x="397193" y="214312"/>
                  </a:lnTo>
                  <a:lnTo>
                    <a:pt x="428625" y="220027"/>
                  </a:lnTo>
                  <a:lnTo>
                    <a:pt x="442913" y="220027"/>
                  </a:lnTo>
                  <a:lnTo>
                    <a:pt x="434340" y="191452"/>
                  </a:lnTo>
                  <a:lnTo>
                    <a:pt x="445770" y="182880"/>
                  </a:lnTo>
                  <a:lnTo>
                    <a:pt x="471488" y="234315"/>
                  </a:lnTo>
                  <a:lnTo>
                    <a:pt x="460058" y="294322"/>
                  </a:lnTo>
                  <a:lnTo>
                    <a:pt x="454343" y="317182"/>
                  </a:lnTo>
                  <a:lnTo>
                    <a:pt x="462915" y="337185"/>
                  </a:lnTo>
                  <a:lnTo>
                    <a:pt x="480060" y="337185"/>
                  </a:lnTo>
                  <a:lnTo>
                    <a:pt x="480060" y="314325"/>
                  </a:lnTo>
                  <a:lnTo>
                    <a:pt x="477203" y="288607"/>
                  </a:lnTo>
                  <a:lnTo>
                    <a:pt x="494348" y="257175"/>
                  </a:lnTo>
                  <a:lnTo>
                    <a:pt x="514350" y="277177"/>
                  </a:lnTo>
                  <a:lnTo>
                    <a:pt x="534353" y="300037"/>
                  </a:lnTo>
                  <a:lnTo>
                    <a:pt x="554355" y="314325"/>
                  </a:lnTo>
                  <a:lnTo>
                    <a:pt x="574358" y="320040"/>
                  </a:lnTo>
                  <a:lnTo>
                    <a:pt x="574358" y="302895"/>
                  </a:lnTo>
                  <a:lnTo>
                    <a:pt x="545783" y="271462"/>
                  </a:lnTo>
                  <a:lnTo>
                    <a:pt x="571500" y="268605"/>
                  </a:lnTo>
                  <a:lnTo>
                    <a:pt x="565785" y="242887"/>
                  </a:lnTo>
                  <a:lnTo>
                    <a:pt x="554355" y="234315"/>
                  </a:lnTo>
                  <a:lnTo>
                    <a:pt x="548640" y="194310"/>
                  </a:lnTo>
                  <a:lnTo>
                    <a:pt x="540068" y="171450"/>
                  </a:lnTo>
                  <a:lnTo>
                    <a:pt x="540068" y="157162"/>
                  </a:lnTo>
                  <a:lnTo>
                    <a:pt x="554355" y="160020"/>
                  </a:lnTo>
                  <a:lnTo>
                    <a:pt x="608648" y="208597"/>
                  </a:lnTo>
                  <a:lnTo>
                    <a:pt x="631508" y="242887"/>
                  </a:lnTo>
                  <a:lnTo>
                    <a:pt x="651510" y="245745"/>
                  </a:lnTo>
                  <a:lnTo>
                    <a:pt x="665798" y="282892"/>
                  </a:lnTo>
                  <a:lnTo>
                    <a:pt x="682943" y="297180"/>
                  </a:lnTo>
                  <a:lnTo>
                    <a:pt x="700088" y="291465"/>
                  </a:lnTo>
                  <a:lnTo>
                    <a:pt x="705803" y="285750"/>
                  </a:lnTo>
                  <a:lnTo>
                    <a:pt x="688658" y="262890"/>
                  </a:lnTo>
                  <a:lnTo>
                    <a:pt x="688658" y="222885"/>
                  </a:lnTo>
                  <a:lnTo>
                    <a:pt x="660083" y="205740"/>
                  </a:lnTo>
                  <a:lnTo>
                    <a:pt x="622935" y="151447"/>
                  </a:lnTo>
                  <a:lnTo>
                    <a:pt x="622935" y="151447"/>
                  </a:lnTo>
                  <a:lnTo>
                    <a:pt x="617220" y="137160"/>
                  </a:lnTo>
                  <a:lnTo>
                    <a:pt x="651510" y="137160"/>
                  </a:lnTo>
                  <a:lnTo>
                    <a:pt x="688658" y="174307"/>
                  </a:lnTo>
                  <a:lnTo>
                    <a:pt x="688658" y="194310"/>
                  </a:lnTo>
                  <a:lnTo>
                    <a:pt x="685800" y="205740"/>
                  </a:lnTo>
                  <a:lnTo>
                    <a:pt x="697230" y="208597"/>
                  </a:lnTo>
                  <a:lnTo>
                    <a:pt x="705803" y="205740"/>
                  </a:lnTo>
                  <a:lnTo>
                    <a:pt x="748665" y="220027"/>
                  </a:lnTo>
                  <a:lnTo>
                    <a:pt x="748665" y="202882"/>
                  </a:lnTo>
                  <a:lnTo>
                    <a:pt x="725805" y="180022"/>
                  </a:lnTo>
                  <a:lnTo>
                    <a:pt x="682943" y="111442"/>
                  </a:lnTo>
                  <a:lnTo>
                    <a:pt x="711518" y="117157"/>
                  </a:lnTo>
                  <a:lnTo>
                    <a:pt x="742950" y="108585"/>
                  </a:lnTo>
                  <a:lnTo>
                    <a:pt x="777240" y="140017"/>
                  </a:lnTo>
                  <a:lnTo>
                    <a:pt x="788670" y="160020"/>
                  </a:lnTo>
                  <a:lnTo>
                    <a:pt x="797243" y="180022"/>
                  </a:lnTo>
                  <a:lnTo>
                    <a:pt x="808673" y="182880"/>
                  </a:lnTo>
                  <a:lnTo>
                    <a:pt x="822960" y="162877"/>
                  </a:lnTo>
                  <a:lnTo>
                    <a:pt x="814388" y="120015"/>
                  </a:lnTo>
                  <a:lnTo>
                    <a:pt x="760095" y="82867"/>
                  </a:lnTo>
                  <a:lnTo>
                    <a:pt x="674370" y="88582"/>
                  </a:lnTo>
                  <a:lnTo>
                    <a:pt x="654368" y="85725"/>
                  </a:lnTo>
                  <a:lnTo>
                    <a:pt x="645795" y="77152"/>
                  </a:lnTo>
                  <a:lnTo>
                    <a:pt x="642938" y="54292"/>
                  </a:lnTo>
                  <a:lnTo>
                    <a:pt x="685800" y="54292"/>
                  </a:lnTo>
                  <a:lnTo>
                    <a:pt x="694373" y="48577"/>
                  </a:lnTo>
                  <a:lnTo>
                    <a:pt x="657225" y="8572"/>
                  </a:lnTo>
                  <a:lnTo>
                    <a:pt x="682943" y="8572"/>
                  </a:lnTo>
                  <a:lnTo>
                    <a:pt x="731520" y="14287"/>
                  </a:lnTo>
                  <a:lnTo>
                    <a:pt x="762953" y="25717"/>
                  </a:lnTo>
                  <a:lnTo>
                    <a:pt x="774383" y="34290"/>
                  </a:lnTo>
                  <a:lnTo>
                    <a:pt x="774383" y="51435"/>
                  </a:lnTo>
                  <a:lnTo>
                    <a:pt x="808673" y="77152"/>
                  </a:lnTo>
                  <a:lnTo>
                    <a:pt x="822960" y="85725"/>
                  </a:lnTo>
                  <a:lnTo>
                    <a:pt x="831533" y="82867"/>
                  </a:lnTo>
                  <a:lnTo>
                    <a:pt x="834390" y="57150"/>
                  </a:lnTo>
                  <a:lnTo>
                    <a:pt x="860108" y="0"/>
                  </a:lnTo>
                  <a:lnTo>
                    <a:pt x="882968" y="8572"/>
                  </a:lnTo>
                  <a:lnTo>
                    <a:pt x="942975" y="25717"/>
                  </a:lnTo>
                  <a:lnTo>
                    <a:pt x="954405" y="25717"/>
                  </a:lnTo>
                  <a:lnTo>
                    <a:pt x="962978" y="17145"/>
                  </a:lnTo>
                  <a:lnTo>
                    <a:pt x="974408" y="34290"/>
                  </a:lnTo>
                  <a:lnTo>
                    <a:pt x="968693" y="65722"/>
                  </a:lnTo>
                  <a:lnTo>
                    <a:pt x="971550" y="74295"/>
                  </a:lnTo>
                  <a:lnTo>
                    <a:pt x="994410" y="62865"/>
                  </a:lnTo>
                  <a:lnTo>
                    <a:pt x="1020128" y="57150"/>
                  </a:lnTo>
                  <a:lnTo>
                    <a:pt x="1054418" y="20002"/>
                  </a:lnTo>
                  <a:lnTo>
                    <a:pt x="1088708" y="28575"/>
                  </a:lnTo>
                  <a:lnTo>
                    <a:pt x="1102995" y="45720"/>
                  </a:lnTo>
                  <a:lnTo>
                    <a:pt x="1117283" y="51435"/>
                  </a:lnTo>
                  <a:lnTo>
                    <a:pt x="1160145" y="22860"/>
                  </a:lnTo>
                  <a:lnTo>
                    <a:pt x="1174433" y="40005"/>
                  </a:lnTo>
                  <a:lnTo>
                    <a:pt x="1174433" y="40005"/>
                  </a:lnTo>
                  <a:lnTo>
                    <a:pt x="1151573" y="88582"/>
                  </a:lnTo>
                  <a:lnTo>
                    <a:pt x="1151573" y="111442"/>
                  </a:lnTo>
                  <a:lnTo>
                    <a:pt x="1145858" y="117157"/>
                  </a:lnTo>
                  <a:lnTo>
                    <a:pt x="1171575" y="102870"/>
                  </a:lnTo>
                  <a:lnTo>
                    <a:pt x="1194435" y="82867"/>
                  </a:lnTo>
                  <a:lnTo>
                    <a:pt x="1203008" y="100012"/>
                  </a:lnTo>
                  <a:lnTo>
                    <a:pt x="1228725" y="105727"/>
                  </a:lnTo>
                  <a:lnTo>
                    <a:pt x="1243013" y="125730"/>
                  </a:lnTo>
                  <a:lnTo>
                    <a:pt x="1263015" y="142875"/>
                  </a:lnTo>
                  <a:lnTo>
                    <a:pt x="1263015" y="142875"/>
                  </a:lnTo>
                  <a:lnTo>
                    <a:pt x="1234440" y="200025"/>
                  </a:lnTo>
                  <a:lnTo>
                    <a:pt x="1214438" y="205740"/>
                  </a:lnTo>
                  <a:lnTo>
                    <a:pt x="1191578" y="202882"/>
                  </a:lnTo>
                  <a:lnTo>
                    <a:pt x="1174433" y="220027"/>
                  </a:lnTo>
                  <a:lnTo>
                    <a:pt x="1148715" y="217170"/>
                  </a:lnTo>
                  <a:lnTo>
                    <a:pt x="1111568" y="200025"/>
                  </a:lnTo>
                  <a:lnTo>
                    <a:pt x="1068705" y="217170"/>
                  </a:lnTo>
                  <a:lnTo>
                    <a:pt x="1025843" y="211455"/>
                  </a:lnTo>
                  <a:lnTo>
                    <a:pt x="1011555" y="214312"/>
                  </a:lnTo>
                  <a:lnTo>
                    <a:pt x="1042988" y="240030"/>
                  </a:lnTo>
                  <a:lnTo>
                    <a:pt x="1005840" y="262890"/>
                  </a:lnTo>
                  <a:lnTo>
                    <a:pt x="980123" y="274320"/>
                  </a:lnTo>
                  <a:lnTo>
                    <a:pt x="980123" y="288607"/>
                  </a:lnTo>
                  <a:lnTo>
                    <a:pt x="982980" y="308610"/>
                  </a:lnTo>
                  <a:lnTo>
                    <a:pt x="997268" y="305752"/>
                  </a:lnTo>
                  <a:lnTo>
                    <a:pt x="1020128" y="285750"/>
                  </a:lnTo>
                  <a:lnTo>
                    <a:pt x="1068705" y="257175"/>
                  </a:lnTo>
                  <a:lnTo>
                    <a:pt x="1120140" y="257175"/>
                  </a:lnTo>
                  <a:lnTo>
                    <a:pt x="1154430" y="254317"/>
                  </a:lnTo>
                  <a:lnTo>
                    <a:pt x="1168718" y="274320"/>
                  </a:lnTo>
                  <a:lnTo>
                    <a:pt x="1157288" y="291465"/>
                  </a:lnTo>
                  <a:lnTo>
                    <a:pt x="1134428" y="314325"/>
                  </a:lnTo>
                  <a:lnTo>
                    <a:pt x="1114425" y="334327"/>
                  </a:lnTo>
                  <a:lnTo>
                    <a:pt x="1120140" y="360045"/>
                  </a:lnTo>
                  <a:lnTo>
                    <a:pt x="1148715" y="342900"/>
                  </a:lnTo>
                  <a:lnTo>
                    <a:pt x="1174433" y="311467"/>
                  </a:lnTo>
                  <a:lnTo>
                    <a:pt x="1208723" y="262890"/>
                  </a:lnTo>
                  <a:lnTo>
                    <a:pt x="1217295" y="242887"/>
                  </a:lnTo>
                  <a:lnTo>
                    <a:pt x="1237298" y="242887"/>
                  </a:lnTo>
                  <a:lnTo>
                    <a:pt x="1248728" y="268605"/>
                  </a:lnTo>
                  <a:lnTo>
                    <a:pt x="1240155" y="334327"/>
                  </a:lnTo>
                  <a:lnTo>
                    <a:pt x="1231583" y="365760"/>
                  </a:lnTo>
                  <a:lnTo>
                    <a:pt x="1191578" y="440055"/>
                  </a:lnTo>
                  <a:lnTo>
                    <a:pt x="1183005" y="474345"/>
                  </a:lnTo>
                  <a:lnTo>
                    <a:pt x="1177290" y="497205"/>
                  </a:lnTo>
                  <a:lnTo>
                    <a:pt x="1208723" y="468630"/>
                  </a:lnTo>
                  <a:lnTo>
                    <a:pt x="1245870" y="400050"/>
                  </a:lnTo>
                  <a:lnTo>
                    <a:pt x="1260158" y="377190"/>
                  </a:lnTo>
                  <a:lnTo>
                    <a:pt x="1291590" y="317182"/>
                  </a:lnTo>
                  <a:lnTo>
                    <a:pt x="1300163" y="342900"/>
                  </a:lnTo>
                  <a:lnTo>
                    <a:pt x="1311593" y="348615"/>
                  </a:lnTo>
                  <a:lnTo>
                    <a:pt x="1323023" y="328612"/>
                  </a:lnTo>
                  <a:lnTo>
                    <a:pt x="1343025" y="345757"/>
                  </a:lnTo>
                  <a:lnTo>
                    <a:pt x="1357313" y="348615"/>
                  </a:lnTo>
                  <a:lnTo>
                    <a:pt x="1363028" y="322897"/>
                  </a:lnTo>
                  <a:lnTo>
                    <a:pt x="1368743" y="280035"/>
                  </a:lnTo>
                  <a:lnTo>
                    <a:pt x="1394460" y="268605"/>
                  </a:lnTo>
                  <a:lnTo>
                    <a:pt x="1434465" y="282892"/>
                  </a:lnTo>
                  <a:lnTo>
                    <a:pt x="1434465" y="282892"/>
                  </a:lnTo>
                  <a:lnTo>
                    <a:pt x="1485900" y="320040"/>
                  </a:lnTo>
                  <a:lnTo>
                    <a:pt x="1480185" y="351472"/>
                  </a:lnTo>
                  <a:lnTo>
                    <a:pt x="1468755" y="377190"/>
                  </a:lnTo>
                  <a:lnTo>
                    <a:pt x="1437323" y="400050"/>
                  </a:lnTo>
                  <a:lnTo>
                    <a:pt x="1414463" y="408622"/>
                  </a:lnTo>
                  <a:lnTo>
                    <a:pt x="1428750" y="437197"/>
                  </a:lnTo>
                  <a:lnTo>
                    <a:pt x="1385888" y="462915"/>
                  </a:lnTo>
                  <a:lnTo>
                    <a:pt x="1354455" y="454342"/>
                  </a:lnTo>
                  <a:lnTo>
                    <a:pt x="1345883" y="468630"/>
                  </a:lnTo>
                  <a:lnTo>
                    <a:pt x="1320165" y="474345"/>
                  </a:lnTo>
                  <a:lnTo>
                    <a:pt x="1294448" y="471487"/>
                  </a:lnTo>
                  <a:lnTo>
                    <a:pt x="1271588" y="477202"/>
                  </a:lnTo>
                  <a:lnTo>
                    <a:pt x="1271588" y="497205"/>
                  </a:lnTo>
                  <a:lnTo>
                    <a:pt x="1288733" y="505777"/>
                  </a:lnTo>
                  <a:lnTo>
                    <a:pt x="1314450" y="485775"/>
                  </a:lnTo>
                  <a:lnTo>
                    <a:pt x="1343025" y="500062"/>
                  </a:lnTo>
                  <a:lnTo>
                    <a:pt x="1403033" y="488632"/>
                  </a:lnTo>
                  <a:lnTo>
                    <a:pt x="1383030" y="517207"/>
                  </a:lnTo>
                  <a:lnTo>
                    <a:pt x="1348740" y="534352"/>
                  </a:lnTo>
                  <a:lnTo>
                    <a:pt x="1314450" y="534352"/>
                  </a:lnTo>
                  <a:lnTo>
                    <a:pt x="1300163" y="531495"/>
                  </a:lnTo>
                  <a:lnTo>
                    <a:pt x="1288733" y="577215"/>
                  </a:lnTo>
                  <a:lnTo>
                    <a:pt x="1288733" y="600075"/>
                  </a:lnTo>
                  <a:lnTo>
                    <a:pt x="1311593" y="594360"/>
                  </a:lnTo>
                  <a:lnTo>
                    <a:pt x="1305878" y="577215"/>
                  </a:lnTo>
                  <a:lnTo>
                    <a:pt x="1340168" y="557212"/>
                  </a:lnTo>
                  <a:lnTo>
                    <a:pt x="1340168" y="557212"/>
                  </a:lnTo>
                  <a:lnTo>
                    <a:pt x="1354455" y="582930"/>
                  </a:lnTo>
                  <a:lnTo>
                    <a:pt x="1343025" y="608647"/>
                  </a:lnTo>
                  <a:lnTo>
                    <a:pt x="1328738" y="594360"/>
                  </a:lnTo>
                  <a:lnTo>
                    <a:pt x="1311593" y="622935"/>
                  </a:lnTo>
                  <a:lnTo>
                    <a:pt x="1311593" y="674370"/>
                  </a:lnTo>
                  <a:lnTo>
                    <a:pt x="1300163" y="691515"/>
                  </a:lnTo>
                  <a:lnTo>
                    <a:pt x="1297305" y="714375"/>
                  </a:lnTo>
                  <a:lnTo>
                    <a:pt x="1268730" y="737235"/>
                  </a:lnTo>
                  <a:lnTo>
                    <a:pt x="1277303" y="748665"/>
                  </a:lnTo>
                  <a:lnTo>
                    <a:pt x="1260158" y="857250"/>
                  </a:lnTo>
                  <a:lnTo>
                    <a:pt x="1257300" y="880110"/>
                  </a:lnTo>
                  <a:lnTo>
                    <a:pt x="1280160" y="848677"/>
                  </a:lnTo>
                  <a:lnTo>
                    <a:pt x="1320165" y="874395"/>
                  </a:lnTo>
                  <a:lnTo>
                    <a:pt x="1291590" y="871537"/>
                  </a:lnTo>
                  <a:lnTo>
                    <a:pt x="1283018" y="897255"/>
                  </a:lnTo>
                  <a:lnTo>
                    <a:pt x="1288733" y="917257"/>
                  </a:lnTo>
                  <a:lnTo>
                    <a:pt x="1308735" y="902970"/>
                  </a:lnTo>
                  <a:lnTo>
                    <a:pt x="1320165" y="920115"/>
                  </a:lnTo>
                  <a:lnTo>
                    <a:pt x="1343025" y="920115"/>
                  </a:lnTo>
                  <a:lnTo>
                    <a:pt x="1343025" y="954405"/>
                  </a:lnTo>
                  <a:lnTo>
                    <a:pt x="1328738" y="962977"/>
                  </a:lnTo>
                  <a:lnTo>
                    <a:pt x="1305878" y="957262"/>
                  </a:lnTo>
                  <a:lnTo>
                    <a:pt x="1271588" y="954405"/>
                  </a:lnTo>
                  <a:lnTo>
                    <a:pt x="1268730" y="980122"/>
                  </a:lnTo>
                  <a:lnTo>
                    <a:pt x="1245870" y="968692"/>
                  </a:lnTo>
                  <a:lnTo>
                    <a:pt x="1234440" y="977265"/>
                  </a:lnTo>
                  <a:lnTo>
                    <a:pt x="1234440" y="1000125"/>
                  </a:lnTo>
                  <a:lnTo>
                    <a:pt x="1265873" y="1040130"/>
                  </a:lnTo>
                  <a:lnTo>
                    <a:pt x="1297305" y="1028700"/>
                  </a:lnTo>
                  <a:lnTo>
                    <a:pt x="1280160" y="1054417"/>
                  </a:lnTo>
                  <a:lnTo>
                    <a:pt x="1297305" y="1071562"/>
                  </a:lnTo>
                  <a:lnTo>
                    <a:pt x="1308735" y="1100137"/>
                  </a:lnTo>
                  <a:lnTo>
                    <a:pt x="1311593" y="1131570"/>
                  </a:lnTo>
                  <a:lnTo>
                    <a:pt x="1288733" y="1114425"/>
                  </a:lnTo>
                  <a:lnTo>
                    <a:pt x="1265873" y="1105852"/>
                  </a:lnTo>
                  <a:lnTo>
                    <a:pt x="1240155" y="1117282"/>
                  </a:lnTo>
                  <a:lnTo>
                    <a:pt x="1263015" y="1128712"/>
                  </a:lnTo>
                  <a:lnTo>
                    <a:pt x="1251585" y="1157287"/>
                  </a:lnTo>
                  <a:lnTo>
                    <a:pt x="1283018" y="1145857"/>
                  </a:lnTo>
                  <a:lnTo>
                    <a:pt x="1263015" y="1185862"/>
                  </a:lnTo>
                  <a:lnTo>
                    <a:pt x="1294448" y="1194435"/>
                  </a:lnTo>
                  <a:lnTo>
                    <a:pt x="1308735" y="1183005"/>
                  </a:lnTo>
                  <a:lnTo>
                    <a:pt x="1308735" y="1205865"/>
                  </a:lnTo>
                  <a:lnTo>
                    <a:pt x="1317308" y="1225867"/>
                  </a:lnTo>
                  <a:lnTo>
                    <a:pt x="1300163" y="1208722"/>
                  </a:lnTo>
                  <a:lnTo>
                    <a:pt x="1260158" y="1200150"/>
                  </a:lnTo>
                  <a:lnTo>
                    <a:pt x="1243013" y="1220152"/>
                  </a:lnTo>
                  <a:lnTo>
                    <a:pt x="1260158" y="1248727"/>
                  </a:lnTo>
                  <a:lnTo>
                    <a:pt x="1277303" y="1257300"/>
                  </a:lnTo>
                  <a:lnTo>
                    <a:pt x="1288733" y="1257300"/>
                  </a:lnTo>
                  <a:lnTo>
                    <a:pt x="1285875" y="1274445"/>
                  </a:lnTo>
                  <a:lnTo>
                    <a:pt x="1274445" y="1294447"/>
                  </a:lnTo>
                  <a:lnTo>
                    <a:pt x="1257300" y="1300162"/>
                  </a:lnTo>
                  <a:lnTo>
                    <a:pt x="1243013" y="1300162"/>
                  </a:lnTo>
                  <a:lnTo>
                    <a:pt x="1211580" y="1288732"/>
                  </a:lnTo>
                  <a:lnTo>
                    <a:pt x="1203008" y="1260157"/>
                  </a:lnTo>
                  <a:lnTo>
                    <a:pt x="1174433" y="1268730"/>
                  </a:lnTo>
                  <a:lnTo>
                    <a:pt x="1180148" y="1285875"/>
                  </a:lnTo>
                  <a:lnTo>
                    <a:pt x="1160145" y="1303020"/>
                  </a:lnTo>
                  <a:lnTo>
                    <a:pt x="1134428" y="1300162"/>
                  </a:lnTo>
                  <a:lnTo>
                    <a:pt x="1134428" y="1323022"/>
                  </a:lnTo>
                  <a:lnTo>
                    <a:pt x="1157288" y="1317307"/>
                  </a:lnTo>
                  <a:lnTo>
                    <a:pt x="1165860" y="1337310"/>
                  </a:lnTo>
                  <a:lnTo>
                    <a:pt x="1125855" y="1345882"/>
                  </a:lnTo>
                  <a:lnTo>
                    <a:pt x="1143000" y="1365885"/>
                  </a:lnTo>
                  <a:lnTo>
                    <a:pt x="1174433" y="1348740"/>
                  </a:lnTo>
                  <a:lnTo>
                    <a:pt x="1188720" y="1371600"/>
                  </a:lnTo>
                  <a:lnTo>
                    <a:pt x="1157288" y="1374457"/>
                  </a:lnTo>
                  <a:lnTo>
                    <a:pt x="1165860" y="1405890"/>
                  </a:lnTo>
                  <a:lnTo>
                    <a:pt x="1165860" y="1405890"/>
                  </a:lnTo>
                  <a:lnTo>
                    <a:pt x="1188720" y="1385887"/>
                  </a:lnTo>
                  <a:lnTo>
                    <a:pt x="1225868" y="1417320"/>
                  </a:lnTo>
                  <a:lnTo>
                    <a:pt x="1228725" y="1448752"/>
                  </a:lnTo>
                  <a:lnTo>
                    <a:pt x="1251585" y="1434465"/>
                  </a:lnTo>
                  <a:lnTo>
                    <a:pt x="1243013" y="1460182"/>
                  </a:lnTo>
                  <a:lnTo>
                    <a:pt x="1248728" y="1480185"/>
                  </a:lnTo>
                  <a:lnTo>
                    <a:pt x="1265873" y="1463040"/>
                  </a:lnTo>
                  <a:lnTo>
                    <a:pt x="1263015" y="1494472"/>
                  </a:lnTo>
                  <a:lnTo>
                    <a:pt x="1268730" y="1531620"/>
                  </a:lnTo>
                  <a:lnTo>
                    <a:pt x="1243013" y="1505902"/>
                  </a:lnTo>
                  <a:lnTo>
                    <a:pt x="1225868" y="1531620"/>
                  </a:lnTo>
                  <a:lnTo>
                    <a:pt x="1208723" y="1520190"/>
                  </a:lnTo>
                  <a:lnTo>
                    <a:pt x="1200150" y="1483042"/>
                  </a:lnTo>
                  <a:lnTo>
                    <a:pt x="1194435" y="1465897"/>
                  </a:lnTo>
                  <a:lnTo>
                    <a:pt x="1180148" y="1451610"/>
                  </a:lnTo>
                  <a:lnTo>
                    <a:pt x="1168718" y="1457325"/>
                  </a:lnTo>
                  <a:lnTo>
                    <a:pt x="1160145" y="1448752"/>
                  </a:lnTo>
                  <a:lnTo>
                    <a:pt x="1145858" y="1440180"/>
                  </a:lnTo>
                  <a:lnTo>
                    <a:pt x="1120140" y="1423035"/>
                  </a:lnTo>
                  <a:lnTo>
                    <a:pt x="1105853" y="1425892"/>
                  </a:lnTo>
                  <a:lnTo>
                    <a:pt x="1108710" y="1443037"/>
                  </a:lnTo>
                  <a:lnTo>
                    <a:pt x="1131570" y="1457325"/>
                  </a:lnTo>
                  <a:lnTo>
                    <a:pt x="1165860" y="1471612"/>
                  </a:lnTo>
                  <a:lnTo>
                    <a:pt x="1134428" y="1494472"/>
                  </a:lnTo>
                  <a:lnTo>
                    <a:pt x="1108710" y="1483042"/>
                  </a:lnTo>
                  <a:lnTo>
                    <a:pt x="1094423" y="1497330"/>
                  </a:lnTo>
                  <a:lnTo>
                    <a:pt x="1100138" y="1514475"/>
                  </a:lnTo>
                  <a:lnTo>
                    <a:pt x="1100138" y="1514475"/>
                  </a:lnTo>
                  <a:lnTo>
                    <a:pt x="1088708" y="1543050"/>
                  </a:lnTo>
                  <a:lnTo>
                    <a:pt x="1125855" y="1531620"/>
                  </a:lnTo>
                  <a:lnTo>
                    <a:pt x="1097280" y="1563052"/>
                  </a:lnTo>
                  <a:lnTo>
                    <a:pt x="1120140" y="1574482"/>
                  </a:lnTo>
                  <a:lnTo>
                    <a:pt x="1168718" y="1545907"/>
                  </a:lnTo>
                  <a:lnTo>
                    <a:pt x="1245870" y="1560195"/>
                  </a:lnTo>
                  <a:lnTo>
                    <a:pt x="1203008" y="1574482"/>
                  </a:lnTo>
                  <a:lnTo>
                    <a:pt x="1203008" y="1603057"/>
                  </a:lnTo>
                  <a:lnTo>
                    <a:pt x="1180148" y="1620202"/>
                  </a:lnTo>
                  <a:lnTo>
                    <a:pt x="1163003" y="1628775"/>
                  </a:lnTo>
                  <a:lnTo>
                    <a:pt x="1163003" y="1628775"/>
                  </a:lnTo>
                  <a:lnTo>
                    <a:pt x="1151573" y="1631632"/>
                  </a:lnTo>
                  <a:lnTo>
                    <a:pt x="1148715" y="1651635"/>
                  </a:lnTo>
                  <a:lnTo>
                    <a:pt x="1111568" y="1665922"/>
                  </a:lnTo>
                  <a:lnTo>
                    <a:pt x="1080135" y="1665922"/>
                  </a:lnTo>
                  <a:lnTo>
                    <a:pt x="1062990" y="1694497"/>
                  </a:lnTo>
                  <a:lnTo>
                    <a:pt x="1062990" y="1694497"/>
                  </a:lnTo>
                  <a:lnTo>
                    <a:pt x="1008698" y="1697355"/>
                  </a:lnTo>
                  <a:lnTo>
                    <a:pt x="994410" y="1645920"/>
                  </a:lnTo>
                  <a:lnTo>
                    <a:pt x="994410" y="1645920"/>
                  </a:lnTo>
                  <a:lnTo>
                    <a:pt x="997268" y="1705927"/>
                  </a:lnTo>
                  <a:lnTo>
                    <a:pt x="980123" y="1728787"/>
                  </a:lnTo>
                  <a:lnTo>
                    <a:pt x="962978" y="1737360"/>
                  </a:lnTo>
                  <a:lnTo>
                    <a:pt x="971550" y="1780222"/>
                  </a:lnTo>
                  <a:lnTo>
                    <a:pt x="942975" y="1780222"/>
                  </a:lnTo>
                  <a:lnTo>
                    <a:pt x="922973" y="1791652"/>
                  </a:lnTo>
                  <a:lnTo>
                    <a:pt x="902970" y="1811655"/>
                  </a:lnTo>
                  <a:lnTo>
                    <a:pt x="902970" y="1811655"/>
                  </a:lnTo>
                  <a:lnTo>
                    <a:pt x="877253" y="1823085"/>
                  </a:lnTo>
                  <a:lnTo>
                    <a:pt x="860108" y="1825942"/>
                  </a:lnTo>
                  <a:lnTo>
                    <a:pt x="865823" y="1797367"/>
                  </a:lnTo>
                  <a:lnTo>
                    <a:pt x="837248" y="1803082"/>
                  </a:lnTo>
                  <a:lnTo>
                    <a:pt x="845820" y="1831657"/>
                  </a:lnTo>
                  <a:lnTo>
                    <a:pt x="840105" y="1845945"/>
                  </a:lnTo>
                  <a:lnTo>
                    <a:pt x="825818" y="1848802"/>
                  </a:lnTo>
                  <a:lnTo>
                    <a:pt x="800100" y="1851660"/>
                  </a:lnTo>
                  <a:lnTo>
                    <a:pt x="800100" y="1868805"/>
                  </a:lnTo>
                  <a:lnTo>
                    <a:pt x="800100" y="1868805"/>
                  </a:lnTo>
                  <a:lnTo>
                    <a:pt x="774383" y="1880235"/>
                  </a:lnTo>
                  <a:lnTo>
                    <a:pt x="780098" y="1908810"/>
                  </a:lnTo>
                  <a:lnTo>
                    <a:pt x="788670" y="1917382"/>
                  </a:lnTo>
                  <a:lnTo>
                    <a:pt x="771525" y="1931670"/>
                  </a:lnTo>
                  <a:lnTo>
                    <a:pt x="774383" y="1948815"/>
                  </a:lnTo>
                  <a:lnTo>
                    <a:pt x="791528" y="1948815"/>
                  </a:lnTo>
                  <a:lnTo>
                    <a:pt x="782955" y="1971675"/>
                  </a:lnTo>
                  <a:lnTo>
                    <a:pt x="780098" y="1991677"/>
                  </a:lnTo>
                  <a:lnTo>
                    <a:pt x="768668" y="2003107"/>
                  </a:lnTo>
                  <a:lnTo>
                    <a:pt x="745808" y="2005965"/>
                  </a:lnTo>
                  <a:lnTo>
                    <a:pt x="745808" y="2005965"/>
                  </a:lnTo>
                  <a:lnTo>
                    <a:pt x="754380" y="2031682"/>
                  </a:lnTo>
                  <a:lnTo>
                    <a:pt x="754380" y="2063115"/>
                  </a:lnTo>
                  <a:lnTo>
                    <a:pt x="742950" y="2094547"/>
                  </a:lnTo>
                  <a:lnTo>
                    <a:pt x="734378" y="2114550"/>
                  </a:lnTo>
                  <a:lnTo>
                    <a:pt x="717233" y="2125980"/>
                  </a:lnTo>
                  <a:lnTo>
                    <a:pt x="728663" y="2148840"/>
                  </a:lnTo>
                  <a:lnTo>
                    <a:pt x="705803" y="2154555"/>
                  </a:lnTo>
                  <a:lnTo>
                    <a:pt x="694373" y="2151697"/>
                  </a:lnTo>
                  <a:lnTo>
                    <a:pt x="682943" y="2123122"/>
                  </a:lnTo>
                  <a:lnTo>
                    <a:pt x="671513" y="2103120"/>
                  </a:lnTo>
                  <a:lnTo>
                    <a:pt x="617220" y="2117407"/>
                  </a:lnTo>
                  <a:lnTo>
                    <a:pt x="608648" y="2097405"/>
                  </a:lnTo>
                  <a:lnTo>
                    <a:pt x="602933" y="2080260"/>
                  </a:lnTo>
                  <a:lnTo>
                    <a:pt x="597218" y="2083117"/>
                  </a:lnTo>
                  <a:lnTo>
                    <a:pt x="597218" y="2051685"/>
                  </a:lnTo>
                  <a:lnTo>
                    <a:pt x="585788" y="2065972"/>
                  </a:lnTo>
                  <a:lnTo>
                    <a:pt x="594360" y="2037397"/>
                  </a:lnTo>
                  <a:lnTo>
                    <a:pt x="577215" y="2045970"/>
                  </a:lnTo>
                  <a:lnTo>
                    <a:pt x="565785" y="2031682"/>
                  </a:lnTo>
                  <a:lnTo>
                    <a:pt x="565785" y="2011680"/>
                  </a:lnTo>
                  <a:lnTo>
                    <a:pt x="551498" y="2011680"/>
                  </a:lnTo>
                  <a:lnTo>
                    <a:pt x="545783" y="1997392"/>
                  </a:lnTo>
                  <a:lnTo>
                    <a:pt x="540068" y="1983105"/>
                  </a:lnTo>
                  <a:lnTo>
                    <a:pt x="534353" y="1951672"/>
                  </a:lnTo>
                  <a:lnTo>
                    <a:pt x="551498" y="1934527"/>
                  </a:lnTo>
                  <a:lnTo>
                    <a:pt x="557213" y="1914525"/>
                  </a:lnTo>
                  <a:lnTo>
                    <a:pt x="565785" y="1914525"/>
                  </a:lnTo>
                  <a:lnTo>
                    <a:pt x="565785" y="1905952"/>
                  </a:lnTo>
                  <a:lnTo>
                    <a:pt x="554355" y="1897380"/>
                  </a:lnTo>
                  <a:lnTo>
                    <a:pt x="528638" y="1908810"/>
                  </a:lnTo>
                  <a:lnTo>
                    <a:pt x="514350" y="1923097"/>
                  </a:lnTo>
                  <a:lnTo>
                    <a:pt x="514350" y="1891665"/>
                  </a:lnTo>
                  <a:lnTo>
                    <a:pt x="511493" y="1851660"/>
                  </a:lnTo>
                  <a:lnTo>
                    <a:pt x="491490" y="1828800"/>
                  </a:lnTo>
                  <a:lnTo>
                    <a:pt x="488633" y="1805940"/>
                  </a:lnTo>
                  <a:lnTo>
                    <a:pt x="491490" y="1774507"/>
                  </a:lnTo>
                  <a:lnTo>
                    <a:pt x="471488" y="1754505"/>
                  </a:lnTo>
                  <a:lnTo>
                    <a:pt x="477203" y="1734502"/>
                  </a:lnTo>
                  <a:lnTo>
                    <a:pt x="468630" y="1717357"/>
                  </a:lnTo>
                  <a:lnTo>
                    <a:pt x="488633" y="1694497"/>
                  </a:lnTo>
                  <a:lnTo>
                    <a:pt x="525780" y="1708785"/>
                  </a:lnTo>
                  <a:lnTo>
                    <a:pt x="537210" y="1677352"/>
                  </a:lnTo>
                  <a:lnTo>
                    <a:pt x="502920" y="1677352"/>
                  </a:lnTo>
                  <a:lnTo>
                    <a:pt x="497205" y="1665922"/>
                  </a:lnTo>
                  <a:lnTo>
                    <a:pt x="534353" y="1665922"/>
                  </a:lnTo>
                  <a:lnTo>
                    <a:pt x="534353" y="1637347"/>
                  </a:lnTo>
                  <a:lnTo>
                    <a:pt x="554355" y="1634490"/>
                  </a:lnTo>
                  <a:lnTo>
                    <a:pt x="557213" y="1620202"/>
                  </a:lnTo>
                  <a:lnTo>
                    <a:pt x="537210" y="1600200"/>
                  </a:lnTo>
                  <a:lnTo>
                    <a:pt x="560070" y="1580197"/>
                  </a:lnTo>
                  <a:lnTo>
                    <a:pt x="517208" y="1563052"/>
                  </a:lnTo>
                  <a:lnTo>
                    <a:pt x="500063" y="1565910"/>
                  </a:lnTo>
                  <a:lnTo>
                    <a:pt x="480060" y="1534477"/>
                  </a:lnTo>
                  <a:lnTo>
                    <a:pt x="457200" y="1517332"/>
                  </a:lnTo>
                  <a:lnTo>
                    <a:pt x="477203" y="1503045"/>
                  </a:lnTo>
                  <a:lnTo>
                    <a:pt x="520065" y="1540192"/>
                  </a:lnTo>
                  <a:lnTo>
                    <a:pt x="551498" y="1543050"/>
                  </a:lnTo>
                  <a:lnTo>
                    <a:pt x="537210" y="1525905"/>
                  </a:lnTo>
                  <a:lnTo>
                    <a:pt x="540068" y="1514475"/>
                  </a:lnTo>
                  <a:lnTo>
                    <a:pt x="525780" y="1494472"/>
                  </a:lnTo>
                  <a:lnTo>
                    <a:pt x="508635" y="1483042"/>
                  </a:lnTo>
                  <a:lnTo>
                    <a:pt x="508635" y="1465897"/>
                  </a:lnTo>
                  <a:lnTo>
                    <a:pt x="508635" y="1445895"/>
                  </a:lnTo>
                  <a:lnTo>
                    <a:pt x="471488" y="1405890"/>
                  </a:lnTo>
                  <a:lnTo>
                    <a:pt x="442913" y="1448752"/>
                  </a:lnTo>
                  <a:lnTo>
                    <a:pt x="411480" y="1443037"/>
                  </a:lnTo>
                  <a:lnTo>
                    <a:pt x="434340" y="1425892"/>
                  </a:lnTo>
                  <a:lnTo>
                    <a:pt x="428625" y="1414462"/>
                  </a:lnTo>
                  <a:lnTo>
                    <a:pt x="454343" y="1385887"/>
                  </a:lnTo>
                  <a:lnTo>
                    <a:pt x="445770" y="1334452"/>
                  </a:lnTo>
                  <a:lnTo>
                    <a:pt x="425768" y="1325880"/>
                  </a:lnTo>
                  <a:lnTo>
                    <a:pt x="428625" y="1300162"/>
                  </a:lnTo>
                  <a:lnTo>
                    <a:pt x="414338" y="1274445"/>
                  </a:lnTo>
                  <a:lnTo>
                    <a:pt x="414338" y="1248727"/>
                  </a:lnTo>
                  <a:lnTo>
                    <a:pt x="400050" y="1205865"/>
                  </a:lnTo>
                  <a:lnTo>
                    <a:pt x="397193" y="1174432"/>
                  </a:lnTo>
                  <a:lnTo>
                    <a:pt x="385763" y="1154430"/>
                  </a:lnTo>
                  <a:lnTo>
                    <a:pt x="374333" y="1143000"/>
                  </a:lnTo>
                  <a:lnTo>
                    <a:pt x="354330" y="1100137"/>
                  </a:lnTo>
                  <a:lnTo>
                    <a:pt x="348615" y="1082992"/>
                  </a:lnTo>
                  <a:lnTo>
                    <a:pt x="337185" y="1065847"/>
                  </a:lnTo>
                  <a:lnTo>
                    <a:pt x="314325" y="1071562"/>
                  </a:lnTo>
                  <a:lnTo>
                    <a:pt x="305753" y="1057275"/>
                  </a:lnTo>
                  <a:lnTo>
                    <a:pt x="297180" y="1057275"/>
                  </a:lnTo>
                  <a:lnTo>
                    <a:pt x="280035" y="1040130"/>
                  </a:lnTo>
                  <a:lnTo>
                    <a:pt x="260033" y="1040130"/>
                  </a:lnTo>
                  <a:lnTo>
                    <a:pt x="242888" y="1025842"/>
                  </a:lnTo>
                  <a:lnTo>
                    <a:pt x="222885" y="1034415"/>
                  </a:lnTo>
                  <a:lnTo>
                    <a:pt x="214313" y="1011555"/>
                  </a:lnTo>
                  <a:lnTo>
                    <a:pt x="177165" y="1051560"/>
                  </a:lnTo>
                  <a:lnTo>
                    <a:pt x="171450" y="1014412"/>
                  </a:lnTo>
                  <a:lnTo>
                    <a:pt x="151448" y="1034415"/>
                  </a:lnTo>
                  <a:lnTo>
                    <a:pt x="128588" y="1028700"/>
                  </a:lnTo>
                  <a:lnTo>
                    <a:pt x="117158" y="1034415"/>
                  </a:lnTo>
                  <a:lnTo>
                    <a:pt x="151448" y="1068705"/>
                  </a:lnTo>
                  <a:lnTo>
                    <a:pt x="105728" y="1048702"/>
                  </a:lnTo>
                  <a:lnTo>
                    <a:pt x="94298" y="1025842"/>
                  </a:lnTo>
                  <a:lnTo>
                    <a:pt x="100013" y="997267"/>
                  </a:lnTo>
                  <a:lnTo>
                    <a:pt x="111443" y="982980"/>
                  </a:lnTo>
                  <a:lnTo>
                    <a:pt x="100013" y="965835"/>
                  </a:lnTo>
                  <a:lnTo>
                    <a:pt x="85725" y="960120"/>
                  </a:lnTo>
                  <a:lnTo>
                    <a:pt x="80010" y="945832"/>
                  </a:lnTo>
                  <a:lnTo>
                    <a:pt x="57150" y="940117"/>
                  </a:lnTo>
                  <a:lnTo>
                    <a:pt x="71438" y="965835"/>
                  </a:lnTo>
                  <a:lnTo>
                    <a:pt x="37148" y="940117"/>
                  </a:lnTo>
                  <a:lnTo>
                    <a:pt x="51435" y="925830"/>
                  </a:lnTo>
                  <a:lnTo>
                    <a:pt x="74295" y="931545"/>
                  </a:lnTo>
                  <a:lnTo>
                    <a:pt x="100013" y="937260"/>
                  </a:lnTo>
                  <a:lnTo>
                    <a:pt x="111443" y="931545"/>
                  </a:lnTo>
                  <a:lnTo>
                    <a:pt x="128588" y="934402"/>
                  </a:lnTo>
                  <a:lnTo>
                    <a:pt x="148590" y="937260"/>
                  </a:lnTo>
                  <a:lnTo>
                    <a:pt x="160020" y="934402"/>
                  </a:lnTo>
                  <a:lnTo>
                    <a:pt x="168593" y="920115"/>
                  </a:lnTo>
                  <a:lnTo>
                    <a:pt x="165735" y="891540"/>
                  </a:lnTo>
                  <a:lnTo>
                    <a:pt x="151448" y="854392"/>
                  </a:lnTo>
                  <a:lnTo>
                    <a:pt x="120015" y="882967"/>
                  </a:lnTo>
                  <a:lnTo>
                    <a:pt x="100013" y="862965"/>
                  </a:lnTo>
                  <a:lnTo>
                    <a:pt x="91440" y="871537"/>
                  </a:lnTo>
                  <a:lnTo>
                    <a:pt x="88583" y="885825"/>
                  </a:lnTo>
                  <a:lnTo>
                    <a:pt x="77153" y="882967"/>
                  </a:lnTo>
                  <a:lnTo>
                    <a:pt x="71438" y="865822"/>
                  </a:lnTo>
                  <a:lnTo>
                    <a:pt x="62865" y="857250"/>
                  </a:lnTo>
                  <a:lnTo>
                    <a:pt x="48578" y="845820"/>
                  </a:lnTo>
                  <a:lnTo>
                    <a:pt x="22860" y="840105"/>
                  </a:lnTo>
                  <a:lnTo>
                    <a:pt x="0" y="78581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09" name="Freeform: Shape 7">
              <a:extLst>
                <a:ext uri="{FF2B5EF4-FFF2-40B4-BE49-F238E27FC236}">
                  <a16:creationId xmlns:a16="http://schemas.microsoft.com/office/drawing/2014/main" id="{B42D633F-42BE-F449-A703-F34F4D65E96D}"/>
                </a:ext>
              </a:extLst>
            </p:cNvPr>
            <p:cNvSpPr/>
            <p:nvPr/>
          </p:nvSpPr>
          <p:spPr bwMode="auto">
            <a:xfrm>
              <a:off x="788194" y="2102644"/>
              <a:ext cx="2109787" cy="1443037"/>
            </a:xfrm>
            <a:custGeom>
              <a:avLst/>
              <a:gdLst>
                <a:gd name="connsiteX0" fmla="*/ 1574006 w 2109787"/>
                <a:gd name="connsiteY0" fmla="*/ 600075 h 1443037"/>
                <a:gd name="connsiteX1" fmla="*/ 1576387 w 2109787"/>
                <a:gd name="connsiteY1" fmla="*/ 652462 h 1443037"/>
                <a:gd name="connsiteX2" fmla="*/ 1562100 w 2109787"/>
                <a:gd name="connsiteY2" fmla="*/ 695325 h 1443037"/>
                <a:gd name="connsiteX3" fmla="*/ 1581150 w 2109787"/>
                <a:gd name="connsiteY3" fmla="*/ 704850 h 1443037"/>
                <a:gd name="connsiteX4" fmla="*/ 1583531 w 2109787"/>
                <a:gd name="connsiteY4" fmla="*/ 721519 h 1443037"/>
                <a:gd name="connsiteX5" fmla="*/ 1590675 w 2109787"/>
                <a:gd name="connsiteY5" fmla="*/ 754856 h 1443037"/>
                <a:gd name="connsiteX6" fmla="*/ 1552575 w 2109787"/>
                <a:gd name="connsiteY6" fmla="*/ 781050 h 1443037"/>
                <a:gd name="connsiteX7" fmla="*/ 1571625 w 2109787"/>
                <a:gd name="connsiteY7" fmla="*/ 814387 h 1443037"/>
                <a:gd name="connsiteX8" fmla="*/ 1585912 w 2109787"/>
                <a:gd name="connsiteY8" fmla="*/ 838200 h 1443037"/>
                <a:gd name="connsiteX9" fmla="*/ 1597819 w 2109787"/>
                <a:gd name="connsiteY9" fmla="*/ 892969 h 1443037"/>
                <a:gd name="connsiteX10" fmla="*/ 1602581 w 2109787"/>
                <a:gd name="connsiteY10" fmla="*/ 912019 h 1443037"/>
                <a:gd name="connsiteX11" fmla="*/ 1574006 w 2109787"/>
                <a:gd name="connsiteY11" fmla="*/ 954881 h 1443037"/>
                <a:gd name="connsiteX12" fmla="*/ 1531144 w 2109787"/>
                <a:gd name="connsiteY12" fmla="*/ 978694 h 1443037"/>
                <a:gd name="connsiteX13" fmla="*/ 1547812 w 2109787"/>
                <a:gd name="connsiteY13" fmla="*/ 1009650 h 1443037"/>
                <a:gd name="connsiteX14" fmla="*/ 1552575 w 2109787"/>
                <a:gd name="connsiteY14" fmla="*/ 1045369 h 1443037"/>
                <a:gd name="connsiteX15" fmla="*/ 1557337 w 2109787"/>
                <a:gd name="connsiteY15" fmla="*/ 1081087 h 1443037"/>
                <a:gd name="connsiteX16" fmla="*/ 1547812 w 2109787"/>
                <a:gd name="connsiteY16" fmla="*/ 1104900 h 1443037"/>
                <a:gd name="connsiteX17" fmla="*/ 1540669 w 2109787"/>
                <a:gd name="connsiteY17" fmla="*/ 1123950 h 1443037"/>
                <a:gd name="connsiteX18" fmla="*/ 1526381 w 2109787"/>
                <a:gd name="connsiteY18" fmla="*/ 1116806 h 1443037"/>
                <a:gd name="connsiteX19" fmla="*/ 1512094 w 2109787"/>
                <a:gd name="connsiteY19" fmla="*/ 1123950 h 1443037"/>
                <a:gd name="connsiteX20" fmla="*/ 1493044 w 2109787"/>
                <a:gd name="connsiteY20" fmla="*/ 1104900 h 1443037"/>
                <a:gd name="connsiteX21" fmla="*/ 1478756 w 2109787"/>
                <a:gd name="connsiteY21" fmla="*/ 1081087 h 1443037"/>
                <a:gd name="connsiteX22" fmla="*/ 1459706 w 2109787"/>
                <a:gd name="connsiteY22" fmla="*/ 1076325 h 1443037"/>
                <a:gd name="connsiteX23" fmla="*/ 1454944 w 2109787"/>
                <a:gd name="connsiteY23" fmla="*/ 1062037 h 1443037"/>
                <a:gd name="connsiteX24" fmla="*/ 1450181 w 2109787"/>
                <a:gd name="connsiteY24" fmla="*/ 1042987 h 1443037"/>
                <a:gd name="connsiteX25" fmla="*/ 1443037 w 2109787"/>
                <a:gd name="connsiteY25" fmla="*/ 1014412 h 1443037"/>
                <a:gd name="connsiteX26" fmla="*/ 1447800 w 2109787"/>
                <a:gd name="connsiteY26" fmla="*/ 990600 h 1443037"/>
                <a:gd name="connsiteX27" fmla="*/ 1447800 w 2109787"/>
                <a:gd name="connsiteY27" fmla="*/ 969169 h 1443037"/>
                <a:gd name="connsiteX28" fmla="*/ 1440656 w 2109787"/>
                <a:gd name="connsiteY28" fmla="*/ 957262 h 1443037"/>
                <a:gd name="connsiteX29" fmla="*/ 1421606 w 2109787"/>
                <a:gd name="connsiteY29" fmla="*/ 964406 h 1443037"/>
                <a:gd name="connsiteX30" fmla="*/ 1385887 w 2109787"/>
                <a:gd name="connsiteY30" fmla="*/ 954881 h 1443037"/>
                <a:gd name="connsiteX31" fmla="*/ 1340644 w 2109787"/>
                <a:gd name="connsiteY31" fmla="*/ 933450 h 1443037"/>
                <a:gd name="connsiteX32" fmla="*/ 1300162 w 2109787"/>
                <a:gd name="connsiteY32" fmla="*/ 900112 h 1443037"/>
                <a:gd name="connsiteX33" fmla="*/ 1231106 w 2109787"/>
                <a:gd name="connsiteY33" fmla="*/ 869156 h 1443037"/>
                <a:gd name="connsiteX34" fmla="*/ 1202531 w 2109787"/>
                <a:gd name="connsiteY34" fmla="*/ 881062 h 1443037"/>
                <a:gd name="connsiteX35" fmla="*/ 1181100 w 2109787"/>
                <a:gd name="connsiteY35" fmla="*/ 826294 h 1443037"/>
                <a:gd name="connsiteX36" fmla="*/ 1176337 w 2109787"/>
                <a:gd name="connsiteY36" fmla="*/ 797719 h 1443037"/>
                <a:gd name="connsiteX37" fmla="*/ 1150144 w 2109787"/>
                <a:gd name="connsiteY37" fmla="*/ 778669 h 1443037"/>
                <a:gd name="connsiteX38" fmla="*/ 1131094 w 2109787"/>
                <a:gd name="connsiteY38" fmla="*/ 723900 h 1443037"/>
                <a:gd name="connsiteX39" fmla="*/ 1150144 w 2109787"/>
                <a:gd name="connsiteY39" fmla="*/ 695325 h 1443037"/>
                <a:gd name="connsiteX40" fmla="*/ 1152525 w 2109787"/>
                <a:gd name="connsiteY40" fmla="*/ 681037 h 1443037"/>
                <a:gd name="connsiteX41" fmla="*/ 1140619 w 2109787"/>
                <a:gd name="connsiteY41" fmla="*/ 652462 h 1443037"/>
                <a:gd name="connsiteX42" fmla="*/ 1154906 w 2109787"/>
                <a:gd name="connsiteY42" fmla="*/ 650081 h 1443037"/>
                <a:gd name="connsiteX43" fmla="*/ 1176337 w 2109787"/>
                <a:gd name="connsiteY43" fmla="*/ 635794 h 1443037"/>
                <a:gd name="connsiteX44" fmla="*/ 1204912 w 2109787"/>
                <a:gd name="connsiteY44" fmla="*/ 604837 h 1443037"/>
                <a:gd name="connsiteX45" fmla="*/ 1204912 w 2109787"/>
                <a:gd name="connsiteY45" fmla="*/ 581025 h 1443037"/>
                <a:gd name="connsiteX46" fmla="*/ 1226344 w 2109787"/>
                <a:gd name="connsiteY46" fmla="*/ 581025 h 1443037"/>
                <a:gd name="connsiteX47" fmla="*/ 1252537 w 2109787"/>
                <a:gd name="connsiteY47" fmla="*/ 564356 h 1443037"/>
                <a:gd name="connsiteX48" fmla="*/ 1219200 w 2109787"/>
                <a:gd name="connsiteY48" fmla="*/ 528637 h 1443037"/>
                <a:gd name="connsiteX49" fmla="*/ 1219200 w 2109787"/>
                <a:gd name="connsiteY49" fmla="*/ 528637 h 1443037"/>
                <a:gd name="connsiteX50" fmla="*/ 1262062 w 2109787"/>
                <a:gd name="connsiteY50" fmla="*/ 540544 h 1443037"/>
                <a:gd name="connsiteX51" fmla="*/ 1257300 w 2109787"/>
                <a:gd name="connsiteY51" fmla="*/ 514350 h 1443037"/>
                <a:gd name="connsiteX52" fmla="*/ 1281112 w 2109787"/>
                <a:gd name="connsiteY52" fmla="*/ 516731 h 1443037"/>
                <a:gd name="connsiteX53" fmla="*/ 1297781 w 2109787"/>
                <a:gd name="connsiteY53" fmla="*/ 509587 h 1443037"/>
                <a:gd name="connsiteX54" fmla="*/ 1331119 w 2109787"/>
                <a:gd name="connsiteY54" fmla="*/ 464344 h 1443037"/>
                <a:gd name="connsiteX55" fmla="*/ 1290637 w 2109787"/>
                <a:gd name="connsiteY55" fmla="*/ 447675 h 1443037"/>
                <a:gd name="connsiteX56" fmla="*/ 1269206 w 2109787"/>
                <a:gd name="connsiteY56" fmla="*/ 419100 h 1443037"/>
                <a:gd name="connsiteX57" fmla="*/ 1281112 w 2109787"/>
                <a:gd name="connsiteY57" fmla="*/ 400050 h 1443037"/>
                <a:gd name="connsiteX58" fmla="*/ 1304925 w 2109787"/>
                <a:gd name="connsiteY58" fmla="*/ 419100 h 1443037"/>
                <a:gd name="connsiteX59" fmla="*/ 1335881 w 2109787"/>
                <a:gd name="connsiteY59" fmla="*/ 438150 h 1443037"/>
                <a:gd name="connsiteX60" fmla="*/ 1359694 w 2109787"/>
                <a:gd name="connsiteY60" fmla="*/ 392906 h 1443037"/>
                <a:gd name="connsiteX61" fmla="*/ 1340644 w 2109787"/>
                <a:gd name="connsiteY61" fmla="*/ 381000 h 1443037"/>
                <a:gd name="connsiteX62" fmla="*/ 1359694 w 2109787"/>
                <a:gd name="connsiteY62" fmla="*/ 364331 h 1443037"/>
                <a:gd name="connsiteX63" fmla="*/ 1390650 w 2109787"/>
                <a:gd name="connsiteY63" fmla="*/ 373856 h 1443037"/>
                <a:gd name="connsiteX64" fmla="*/ 1419225 w 2109787"/>
                <a:gd name="connsiteY64" fmla="*/ 364331 h 1443037"/>
                <a:gd name="connsiteX65" fmla="*/ 1440656 w 2109787"/>
                <a:gd name="connsiteY65" fmla="*/ 373856 h 1443037"/>
                <a:gd name="connsiteX66" fmla="*/ 1459706 w 2109787"/>
                <a:gd name="connsiteY66" fmla="*/ 350044 h 1443037"/>
                <a:gd name="connsiteX67" fmla="*/ 1464469 w 2109787"/>
                <a:gd name="connsiteY67" fmla="*/ 292894 h 1443037"/>
                <a:gd name="connsiteX68" fmla="*/ 1459706 w 2109787"/>
                <a:gd name="connsiteY68" fmla="*/ 269081 h 1443037"/>
                <a:gd name="connsiteX69" fmla="*/ 1450181 w 2109787"/>
                <a:gd name="connsiteY69" fmla="*/ 254794 h 1443037"/>
                <a:gd name="connsiteX70" fmla="*/ 1462087 w 2109787"/>
                <a:gd name="connsiteY70" fmla="*/ 230981 h 1443037"/>
                <a:gd name="connsiteX71" fmla="*/ 1476375 w 2109787"/>
                <a:gd name="connsiteY71" fmla="*/ 235744 h 1443037"/>
                <a:gd name="connsiteX72" fmla="*/ 1469231 w 2109787"/>
                <a:gd name="connsiteY72" fmla="*/ 216694 h 1443037"/>
                <a:gd name="connsiteX73" fmla="*/ 1469231 w 2109787"/>
                <a:gd name="connsiteY73" fmla="*/ 204787 h 1443037"/>
                <a:gd name="connsiteX74" fmla="*/ 1457325 w 2109787"/>
                <a:gd name="connsiteY74" fmla="*/ 188119 h 1443037"/>
                <a:gd name="connsiteX75" fmla="*/ 1447800 w 2109787"/>
                <a:gd name="connsiteY75" fmla="*/ 166687 h 1443037"/>
                <a:gd name="connsiteX76" fmla="*/ 1426369 w 2109787"/>
                <a:gd name="connsiteY76" fmla="*/ 166687 h 1443037"/>
                <a:gd name="connsiteX77" fmla="*/ 1390650 w 2109787"/>
                <a:gd name="connsiteY77" fmla="*/ 154781 h 1443037"/>
                <a:gd name="connsiteX78" fmla="*/ 1381125 w 2109787"/>
                <a:gd name="connsiteY78" fmla="*/ 159544 h 1443037"/>
                <a:gd name="connsiteX79" fmla="*/ 1383506 w 2109787"/>
                <a:gd name="connsiteY79" fmla="*/ 180975 h 1443037"/>
                <a:gd name="connsiteX80" fmla="*/ 1393031 w 2109787"/>
                <a:gd name="connsiteY80" fmla="*/ 192881 h 1443037"/>
                <a:gd name="connsiteX81" fmla="*/ 1393031 w 2109787"/>
                <a:gd name="connsiteY81" fmla="*/ 211931 h 1443037"/>
                <a:gd name="connsiteX82" fmla="*/ 1393031 w 2109787"/>
                <a:gd name="connsiteY82" fmla="*/ 230981 h 1443037"/>
                <a:gd name="connsiteX83" fmla="*/ 1371600 w 2109787"/>
                <a:gd name="connsiteY83" fmla="*/ 235744 h 1443037"/>
                <a:gd name="connsiteX84" fmla="*/ 1366837 w 2109787"/>
                <a:gd name="connsiteY84" fmla="*/ 273844 h 1443037"/>
                <a:gd name="connsiteX85" fmla="*/ 1354931 w 2109787"/>
                <a:gd name="connsiteY85" fmla="*/ 295275 h 1443037"/>
                <a:gd name="connsiteX86" fmla="*/ 1352550 w 2109787"/>
                <a:gd name="connsiteY86" fmla="*/ 309562 h 1443037"/>
                <a:gd name="connsiteX87" fmla="*/ 1338262 w 2109787"/>
                <a:gd name="connsiteY87" fmla="*/ 314325 h 1443037"/>
                <a:gd name="connsiteX88" fmla="*/ 1326356 w 2109787"/>
                <a:gd name="connsiteY88" fmla="*/ 307181 h 1443037"/>
                <a:gd name="connsiteX89" fmla="*/ 1302544 w 2109787"/>
                <a:gd name="connsiteY89" fmla="*/ 276225 h 1443037"/>
                <a:gd name="connsiteX90" fmla="*/ 1314450 w 2109787"/>
                <a:gd name="connsiteY90" fmla="*/ 257175 h 1443037"/>
                <a:gd name="connsiteX91" fmla="*/ 1285875 w 2109787"/>
                <a:gd name="connsiteY91" fmla="*/ 200025 h 1443037"/>
                <a:gd name="connsiteX92" fmla="*/ 1278731 w 2109787"/>
                <a:gd name="connsiteY92" fmla="*/ 200025 h 1443037"/>
                <a:gd name="connsiteX93" fmla="*/ 1278731 w 2109787"/>
                <a:gd name="connsiteY93" fmla="*/ 200025 h 1443037"/>
                <a:gd name="connsiteX94" fmla="*/ 1276350 w 2109787"/>
                <a:gd name="connsiteY94" fmla="*/ 242887 h 1443037"/>
                <a:gd name="connsiteX95" fmla="*/ 1276350 w 2109787"/>
                <a:gd name="connsiteY95" fmla="*/ 242887 h 1443037"/>
                <a:gd name="connsiteX96" fmla="*/ 1250156 w 2109787"/>
                <a:gd name="connsiteY96" fmla="*/ 219075 h 1443037"/>
                <a:gd name="connsiteX97" fmla="*/ 1238250 w 2109787"/>
                <a:gd name="connsiteY97" fmla="*/ 190500 h 1443037"/>
                <a:gd name="connsiteX98" fmla="*/ 1240631 w 2109787"/>
                <a:gd name="connsiteY98" fmla="*/ 171450 h 1443037"/>
                <a:gd name="connsiteX99" fmla="*/ 1226344 w 2109787"/>
                <a:gd name="connsiteY99" fmla="*/ 171450 h 1443037"/>
                <a:gd name="connsiteX100" fmla="*/ 1190625 w 2109787"/>
                <a:gd name="connsiteY100" fmla="*/ 152400 h 1443037"/>
                <a:gd name="connsiteX101" fmla="*/ 1219200 w 2109787"/>
                <a:gd name="connsiteY101" fmla="*/ 123825 h 1443037"/>
                <a:gd name="connsiteX102" fmla="*/ 1185862 w 2109787"/>
                <a:gd name="connsiteY102" fmla="*/ 76200 h 1443037"/>
                <a:gd name="connsiteX103" fmla="*/ 1183481 w 2109787"/>
                <a:gd name="connsiteY103" fmla="*/ 40481 h 1443037"/>
                <a:gd name="connsiteX104" fmla="*/ 1166812 w 2109787"/>
                <a:gd name="connsiteY104" fmla="*/ 11906 h 1443037"/>
                <a:gd name="connsiteX105" fmla="*/ 1143000 w 2109787"/>
                <a:gd name="connsiteY105" fmla="*/ 0 h 1443037"/>
                <a:gd name="connsiteX106" fmla="*/ 1126331 w 2109787"/>
                <a:gd name="connsiteY106" fmla="*/ 14287 h 1443037"/>
                <a:gd name="connsiteX107" fmla="*/ 1121569 w 2109787"/>
                <a:gd name="connsiteY107" fmla="*/ 42862 h 1443037"/>
                <a:gd name="connsiteX108" fmla="*/ 1107281 w 2109787"/>
                <a:gd name="connsiteY108" fmla="*/ 52387 h 1443037"/>
                <a:gd name="connsiteX109" fmla="*/ 1114425 w 2109787"/>
                <a:gd name="connsiteY109" fmla="*/ 71437 h 1443037"/>
                <a:gd name="connsiteX110" fmla="*/ 1116806 w 2109787"/>
                <a:gd name="connsiteY110" fmla="*/ 92869 h 1443037"/>
                <a:gd name="connsiteX111" fmla="*/ 1116806 w 2109787"/>
                <a:gd name="connsiteY111" fmla="*/ 92869 h 1443037"/>
                <a:gd name="connsiteX112" fmla="*/ 1112044 w 2109787"/>
                <a:gd name="connsiteY112" fmla="*/ 126206 h 1443037"/>
                <a:gd name="connsiteX113" fmla="*/ 1121569 w 2109787"/>
                <a:gd name="connsiteY113" fmla="*/ 152400 h 1443037"/>
                <a:gd name="connsiteX114" fmla="*/ 1152525 w 2109787"/>
                <a:gd name="connsiteY114" fmla="*/ 161925 h 1443037"/>
                <a:gd name="connsiteX115" fmla="*/ 1176337 w 2109787"/>
                <a:gd name="connsiteY115" fmla="*/ 183356 h 1443037"/>
                <a:gd name="connsiteX116" fmla="*/ 1185862 w 2109787"/>
                <a:gd name="connsiteY116" fmla="*/ 183356 h 1443037"/>
                <a:gd name="connsiteX117" fmla="*/ 1188244 w 2109787"/>
                <a:gd name="connsiteY117" fmla="*/ 202406 h 1443037"/>
                <a:gd name="connsiteX118" fmla="*/ 1157287 w 2109787"/>
                <a:gd name="connsiteY118" fmla="*/ 200025 h 1443037"/>
                <a:gd name="connsiteX119" fmla="*/ 1178719 w 2109787"/>
                <a:gd name="connsiteY119" fmla="*/ 219075 h 1443037"/>
                <a:gd name="connsiteX120" fmla="*/ 1176337 w 2109787"/>
                <a:gd name="connsiteY120" fmla="*/ 238125 h 1443037"/>
                <a:gd name="connsiteX121" fmla="*/ 1166812 w 2109787"/>
                <a:gd name="connsiteY121" fmla="*/ 257175 h 1443037"/>
                <a:gd name="connsiteX122" fmla="*/ 1133475 w 2109787"/>
                <a:gd name="connsiteY122" fmla="*/ 271462 h 1443037"/>
                <a:gd name="connsiteX123" fmla="*/ 1131094 w 2109787"/>
                <a:gd name="connsiteY123" fmla="*/ 300037 h 1443037"/>
                <a:gd name="connsiteX124" fmla="*/ 1133475 w 2109787"/>
                <a:gd name="connsiteY124" fmla="*/ 326231 h 1443037"/>
                <a:gd name="connsiteX125" fmla="*/ 1104900 w 2109787"/>
                <a:gd name="connsiteY125" fmla="*/ 314325 h 1443037"/>
                <a:gd name="connsiteX126" fmla="*/ 1114425 w 2109787"/>
                <a:gd name="connsiteY126" fmla="*/ 276225 h 1443037"/>
                <a:gd name="connsiteX127" fmla="*/ 1071562 w 2109787"/>
                <a:gd name="connsiteY127" fmla="*/ 250031 h 1443037"/>
                <a:gd name="connsiteX128" fmla="*/ 1071562 w 2109787"/>
                <a:gd name="connsiteY128" fmla="*/ 250031 h 1443037"/>
                <a:gd name="connsiteX129" fmla="*/ 1085850 w 2109787"/>
                <a:gd name="connsiteY129" fmla="*/ 288131 h 1443037"/>
                <a:gd name="connsiteX130" fmla="*/ 1071562 w 2109787"/>
                <a:gd name="connsiteY130" fmla="*/ 300037 h 1443037"/>
                <a:gd name="connsiteX131" fmla="*/ 1050131 w 2109787"/>
                <a:gd name="connsiteY131" fmla="*/ 292894 h 1443037"/>
                <a:gd name="connsiteX132" fmla="*/ 1035844 w 2109787"/>
                <a:gd name="connsiteY132" fmla="*/ 295275 h 1443037"/>
                <a:gd name="connsiteX133" fmla="*/ 988219 w 2109787"/>
                <a:gd name="connsiteY133" fmla="*/ 295275 h 1443037"/>
                <a:gd name="connsiteX134" fmla="*/ 964406 w 2109787"/>
                <a:gd name="connsiteY134" fmla="*/ 295275 h 1443037"/>
                <a:gd name="connsiteX135" fmla="*/ 926306 w 2109787"/>
                <a:gd name="connsiteY135" fmla="*/ 273844 h 1443037"/>
                <a:gd name="connsiteX136" fmla="*/ 902494 w 2109787"/>
                <a:gd name="connsiteY136" fmla="*/ 273844 h 1443037"/>
                <a:gd name="connsiteX137" fmla="*/ 881062 w 2109787"/>
                <a:gd name="connsiteY137" fmla="*/ 259556 h 1443037"/>
                <a:gd name="connsiteX138" fmla="*/ 871537 w 2109787"/>
                <a:gd name="connsiteY138" fmla="*/ 238125 h 1443037"/>
                <a:gd name="connsiteX139" fmla="*/ 852487 w 2109787"/>
                <a:gd name="connsiteY139" fmla="*/ 216694 h 1443037"/>
                <a:gd name="connsiteX140" fmla="*/ 807244 w 2109787"/>
                <a:gd name="connsiteY140" fmla="*/ 240506 h 1443037"/>
                <a:gd name="connsiteX141" fmla="*/ 823912 w 2109787"/>
                <a:gd name="connsiteY141" fmla="*/ 259556 h 1443037"/>
                <a:gd name="connsiteX142" fmla="*/ 840581 w 2109787"/>
                <a:gd name="connsiteY142" fmla="*/ 242887 h 1443037"/>
                <a:gd name="connsiteX143" fmla="*/ 850106 w 2109787"/>
                <a:gd name="connsiteY143" fmla="*/ 235744 h 1443037"/>
                <a:gd name="connsiteX144" fmla="*/ 862012 w 2109787"/>
                <a:gd name="connsiteY144" fmla="*/ 233362 h 1443037"/>
                <a:gd name="connsiteX145" fmla="*/ 869156 w 2109787"/>
                <a:gd name="connsiteY145" fmla="*/ 254794 h 1443037"/>
                <a:gd name="connsiteX146" fmla="*/ 831056 w 2109787"/>
                <a:gd name="connsiteY146" fmla="*/ 285750 h 1443037"/>
                <a:gd name="connsiteX147" fmla="*/ 842962 w 2109787"/>
                <a:gd name="connsiteY147" fmla="*/ 321469 h 1443037"/>
                <a:gd name="connsiteX148" fmla="*/ 835819 w 2109787"/>
                <a:gd name="connsiteY148" fmla="*/ 354806 h 1443037"/>
                <a:gd name="connsiteX149" fmla="*/ 807244 w 2109787"/>
                <a:gd name="connsiteY149" fmla="*/ 340519 h 1443037"/>
                <a:gd name="connsiteX150" fmla="*/ 800100 w 2109787"/>
                <a:gd name="connsiteY150" fmla="*/ 316706 h 1443037"/>
                <a:gd name="connsiteX151" fmla="*/ 762000 w 2109787"/>
                <a:gd name="connsiteY151" fmla="*/ 276225 h 1443037"/>
                <a:gd name="connsiteX152" fmla="*/ 735806 w 2109787"/>
                <a:gd name="connsiteY152" fmla="*/ 297656 h 1443037"/>
                <a:gd name="connsiteX153" fmla="*/ 688181 w 2109787"/>
                <a:gd name="connsiteY153" fmla="*/ 297656 h 1443037"/>
                <a:gd name="connsiteX154" fmla="*/ 640556 w 2109787"/>
                <a:gd name="connsiteY154" fmla="*/ 285750 h 1443037"/>
                <a:gd name="connsiteX155" fmla="*/ 616744 w 2109787"/>
                <a:gd name="connsiteY155" fmla="*/ 278606 h 1443037"/>
                <a:gd name="connsiteX156" fmla="*/ 645319 w 2109787"/>
                <a:gd name="connsiteY156" fmla="*/ 254794 h 1443037"/>
                <a:gd name="connsiteX157" fmla="*/ 650081 w 2109787"/>
                <a:gd name="connsiteY157" fmla="*/ 242887 h 1443037"/>
                <a:gd name="connsiteX158" fmla="*/ 628650 w 2109787"/>
                <a:gd name="connsiteY158" fmla="*/ 216694 h 1443037"/>
                <a:gd name="connsiteX159" fmla="*/ 609600 w 2109787"/>
                <a:gd name="connsiteY159" fmla="*/ 228600 h 1443037"/>
                <a:gd name="connsiteX160" fmla="*/ 557212 w 2109787"/>
                <a:gd name="connsiteY160" fmla="*/ 204787 h 1443037"/>
                <a:gd name="connsiteX161" fmla="*/ 516731 w 2109787"/>
                <a:gd name="connsiteY161" fmla="*/ 188119 h 1443037"/>
                <a:gd name="connsiteX162" fmla="*/ 481012 w 2109787"/>
                <a:gd name="connsiteY162" fmla="*/ 154781 h 1443037"/>
                <a:gd name="connsiteX163" fmla="*/ 442912 w 2109787"/>
                <a:gd name="connsiteY163" fmla="*/ 150019 h 1443037"/>
                <a:gd name="connsiteX164" fmla="*/ 442912 w 2109787"/>
                <a:gd name="connsiteY164" fmla="*/ 176212 h 1443037"/>
                <a:gd name="connsiteX165" fmla="*/ 423862 w 2109787"/>
                <a:gd name="connsiteY165" fmla="*/ 185737 h 1443037"/>
                <a:gd name="connsiteX166" fmla="*/ 409575 w 2109787"/>
                <a:gd name="connsiteY166" fmla="*/ 176212 h 1443037"/>
                <a:gd name="connsiteX167" fmla="*/ 404812 w 2109787"/>
                <a:gd name="connsiteY167" fmla="*/ 147637 h 1443037"/>
                <a:gd name="connsiteX168" fmla="*/ 392906 w 2109787"/>
                <a:gd name="connsiteY168" fmla="*/ 152400 h 1443037"/>
                <a:gd name="connsiteX169" fmla="*/ 392906 w 2109787"/>
                <a:gd name="connsiteY169" fmla="*/ 176212 h 1443037"/>
                <a:gd name="connsiteX170" fmla="*/ 373856 w 2109787"/>
                <a:gd name="connsiteY170" fmla="*/ 178594 h 1443037"/>
                <a:gd name="connsiteX171" fmla="*/ 323850 w 2109787"/>
                <a:gd name="connsiteY171" fmla="*/ 102394 h 1443037"/>
                <a:gd name="connsiteX172" fmla="*/ 321469 w 2109787"/>
                <a:gd name="connsiteY172" fmla="*/ 126206 h 1443037"/>
                <a:gd name="connsiteX173" fmla="*/ 321469 w 2109787"/>
                <a:gd name="connsiteY173" fmla="*/ 140494 h 1443037"/>
                <a:gd name="connsiteX174" fmla="*/ 307181 w 2109787"/>
                <a:gd name="connsiteY174" fmla="*/ 159544 h 1443037"/>
                <a:gd name="connsiteX175" fmla="*/ 297656 w 2109787"/>
                <a:gd name="connsiteY175" fmla="*/ 152400 h 1443037"/>
                <a:gd name="connsiteX176" fmla="*/ 264319 w 2109787"/>
                <a:gd name="connsiteY176" fmla="*/ 169069 h 1443037"/>
                <a:gd name="connsiteX177" fmla="*/ 264319 w 2109787"/>
                <a:gd name="connsiteY177" fmla="*/ 169069 h 1443037"/>
                <a:gd name="connsiteX178" fmla="*/ 242887 w 2109787"/>
                <a:gd name="connsiteY178" fmla="*/ 188119 h 1443037"/>
                <a:gd name="connsiteX179" fmla="*/ 207169 w 2109787"/>
                <a:gd name="connsiteY179" fmla="*/ 195262 h 1443037"/>
                <a:gd name="connsiteX180" fmla="*/ 214312 w 2109787"/>
                <a:gd name="connsiteY180" fmla="*/ 180975 h 1443037"/>
                <a:gd name="connsiteX181" fmla="*/ 276225 w 2109787"/>
                <a:gd name="connsiteY181" fmla="*/ 138112 h 1443037"/>
                <a:gd name="connsiteX182" fmla="*/ 223837 w 2109787"/>
                <a:gd name="connsiteY182" fmla="*/ 157162 h 1443037"/>
                <a:gd name="connsiteX183" fmla="*/ 171450 w 2109787"/>
                <a:gd name="connsiteY183" fmla="*/ 192881 h 1443037"/>
                <a:gd name="connsiteX184" fmla="*/ 161925 w 2109787"/>
                <a:gd name="connsiteY184" fmla="*/ 171450 h 1443037"/>
                <a:gd name="connsiteX185" fmla="*/ 145256 w 2109787"/>
                <a:gd name="connsiteY185" fmla="*/ 173831 h 1443037"/>
                <a:gd name="connsiteX186" fmla="*/ 164306 w 2109787"/>
                <a:gd name="connsiteY186" fmla="*/ 207169 h 1443037"/>
                <a:gd name="connsiteX187" fmla="*/ 169069 w 2109787"/>
                <a:gd name="connsiteY187" fmla="*/ 221456 h 1443037"/>
                <a:gd name="connsiteX188" fmla="*/ 171450 w 2109787"/>
                <a:gd name="connsiteY188" fmla="*/ 242887 h 1443037"/>
                <a:gd name="connsiteX189" fmla="*/ 154781 w 2109787"/>
                <a:gd name="connsiteY189" fmla="*/ 226219 h 1443037"/>
                <a:gd name="connsiteX190" fmla="*/ 130969 w 2109787"/>
                <a:gd name="connsiteY190" fmla="*/ 195262 h 1443037"/>
                <a:gd name="connsiteX191" fmla="*/ 140494 w 2109787"/>
                <a:gd name="connsiteY191" fmla="*/ 230981 h 1443037"/>
                <a:gd name="connsiteX192" fmla="*/ 123825 w 2109787"/>
                <a:gd name="connsiteY192" fmla="*/ 233362 h 1443037"/>
                <a:gd name="connsiteX193" fmla="*/ 114300 w 2109787"/>
                <a:gd name="connsiteY193" fmla="*/ 214312 h 1443037"/>
                <a:gd name="connsiteX194" fmla="*/ 80962 w 2109787"/>
                <a:gd name="connsiteY194" fmla="*/ 204787 h 1443037"/>
                <a:gd name="connsiteX195" fmla="*/ 35719 w 2109787"/>
                <a:gd name="connsiteY195" fmla="*/ 166687 h 1443037"/>
                <a:gd name="connsiteX196" fmla="*/ 14287 w 2109787"/>
                <a:gd name="connsiteY196" fmla="*/ 176212 h 1443037"/>
                <a:gd name="connsiteX197" fmla="*/ 0 w 2109787"/>
                <a:gd name="connsiteY197" fmla="*/ 723900 h 1443037"/>
                <a:gd name="connsiteX198" fmla="*/ 30956 w 2109787"/>
                <a:gd name="connsiteY198" fmla="*/ 716756 h 1443037"/>
                <a:gd name="connsiteX199" fmla="*/ 61912 w 2109787"/>
                <a:gd name="connsiteY199" fmla="*/ 726281 h 1443037"/>
                <a:gd name="connsiteX200" fmla="*/ 85725 w 2109787"/>
                <a:gd name="connsiteY200" fmla="*/ 759619 h 1443037"/>
                <a:gd name="connsiteX201" fmla="*/ 138112 w 2109787"/>
                <a:gd name="connsiteY201" fmla="*/ 740569 h 1443037"/>
                <a:gd name="connsiteX202" fmla="*/ 159544 w 2109787"/>
                <a:gd name="connsiteY202" fmla="*/ 773906 h 1443037"/>
                <a:gd name="connsiteX203" fmla="*/ 180975 w 2109787"/>
                <a:gd name="connsiteY203" fmla="*/ 804862 h 1443037"/>
                <a:gd name="connsiteX204" fmla="*/ 214312 w 2109787"/>
                <a:gd name="connsiteY204" fmla="*/ 864394 h 1443037"/>
                <a:gd name="connsiteX205" fmla="*/ 240506 w 2109787"/>
                <a:gd name="connsiteY205" fmla="*/ 902494 h 1443037"/>
                <a:gd name="connsiteX206" fmla="*/ 283369 w 2109787"/>
                <a:gd name="connsiteY206" fmla="*/ 919162 h 1443037"/>
                <a:gd name="connsiteX207" fmla="*/ 273844 w 2109787"/>
                <a:gd name="connsiteY207" fmla="*/ 973931 h 1443037"/>
                <a:gd name="connsiteX208" fmla="*/ 269081 w 2109787"/>
                <a:gd name="connsiteY208" fmla="*/ 992981 h 1443037"/>
                <a:gd name="connsiteX209" fmla="*/ 290512 w 2109787"/>
                <a:gd name="connsiteY209" fmla="*/ 1023937 h 1443037"/>
                <a:gd name="connsiteX210" fmla="*/ 300037 w 2109787"/>
                <a:gd name="connsiteY210" fmla="*/ 1035844 h 1443037"/>
                <a:gd name="connsiteX211" fmla="*/ 300037 w 2109787"/>
                <a:gd name="connsiteY211" fmla="*/ 1057275 h 1443037"/>
                <a:gd name="connsiteX212" fmla="*/ 323850 w 2109787"/>
                <a:gd name="connsiteY212" fmla="*/ 1085850 h 1443037"/>
                <a:gd name="connsiteX213" fmla="*/ 345281 w 2109787"/>
                <a:gd name="connsiteY213" fmla="*/ 1090612 h 1443037"/>
                <a:gd name="connsiteX214" fmla="*/ 345281 w 2109787"/>
                <a:gd name="connsiteY214" fmla="*/ 1119187 h 1443037"/>
                <a:gd name="connsiteX215" fmla="*/ 335756 w 2109787"/>
                <a:gd name="connsiteY215" fmla="*/ 1123950 h 1443037"/>
                <a:gd name="connsiteX216" fmla="*/ 350044 w 2109787"/>
                <a:gd name="connsiteY216" fmla="*/ 1131094 h 1443037"/>
                <a:gd name="connsiteX217" fmla="*/ 345281 w 2109787"/>
                <a:gd name="connsiteY217" fmla="*/ 1164431 h 1443037"/>
                <a:gd name="connsiteX218" fmla="*/ 366712 w 2109787"/>
                <a:gd name="connsiteY218" fmla="*/ 1173956 h 1443037"/>
                <a:gd name="connsiteX219" fmla="*/ 421481 w 2109787"/>
                <a:gd name="connsiteY219" fmla="*/ 1226344 h 1443037"/>
                <a:gd name="connsiteX220" fmla="*/ 423862 w 2109787"/>
                <a:gd name="connsiteY220" fmla="*/ 1214437 h 1443037"/>
                <a:gd name="connsiteX221" fmla="*/ 388144 w 2109787"/>
                <a:gd name="connsiteY221" fmla="*/ 1157287 h 1443037"/>
                <a:gd name="connsiteX222" fmla="*/ 390525 w 2109787"/>
                <a:gd name="connsiteY222" fmla="*/ 1150144 h 1443037"/>
                <a:gd name="connsiteX223" fmla="*/ 426244 w 2109787"/>
                <a:gd name="connsiteY223" fmla="*/ 1171575 h 1443037"/>
                <a:gd name="connsiteX224" fmla="*/ 447675 w 2109787"/>
                <a:gd name="connsiteY224" fmla="*/ 1202531 h 1443037"/>
                <a:gd name="connsiteX225" fmla="*/ 1135856 w 2109787"/>
                <a:gd name="connsiteY225" fmla="*/ 1204912 h 1443037"/>
                <a:gd name="connsiteX226" fmla="*/ 1135856 w 2109787"/>
                <a:gd name="connsiteY226" fmla="*/ 1183481 h 1443037"/>
                <a:gd name="connsiteX227" fmla="*/ 1157287 w 2109787"/>
                <a:gd name="connsiteY227" fmla="*/ 1204912 h 1443037"/>
                <a:gd name="connsiteX228" fmla="*/ 1171575 w 2109787"/>
                <a:gd name="connsiteY228" fmla="*/ 1212056 h 1443037"/>
                <a:gd name="connsiteX229" fmla="*/ 1200150 w 2109787"/>
                <a:gd name="connsiteY229" fmla="*/ 1212056 h 1443037"/>
                <a:gd name="connsiteX230" fmla="*/ 1231106 w 2109787"/>
                <a:gd name="connsiteY230" fmla="*/ 1233487 h 1443037"/>
                <a:gd name="connsiteX231" fmla="*/ 1264444 w 2109787"/>
                <a:gd name="connsiteY231" fmla="*/ 1238250 h 1443037"/>
                <a:gd name="connsiteX232" fmla="*/ 1304925 w 2109787"/>
                <a:gd name="connsiteY232" fmla="*/ 1216819 h 1443037"/>
                <a:gd name="connsiteX233" fmla="*/ 1312069 w 2109787"/>
                <a:gd name="connsiteY233" fmla="*/ 1202531 h 1443037"/>
                <a:gd name="connsiteX234" fmla="*/ 1333500 w 2109787"/>
                <a:gd name="connsiteY234" fmla="*/ 1216819 h 1443037"/>
                <a:gd name="connsiteX235" fmla="*/ 1343025 w 2109787"/>
                <a:gd name="connsiteY235" fmla="*/ 1202531 h 1443037"/>
                <a:gd name="connsiteX236" fmla="*/ 1371600 w 2109787"/>
                <a:gd name="connsiteY236" fmla="*/ 1228725 h 1443037"/>
                <a:gd name="connsiteX237" fmla="*/ 1390650 w 2109787"/>
                <a:gd name="connsiteY237" fmla="*/ 1240631 h 1443037"/>
                <a:gd name="connsiteX238" fmla="*/ 1407319 w 2109787"/>
                <a:gd name="connsiteY238" fmla="*/ 1273969 h 1443037"/>
                <a:gd name="connsiteX239" fmla="*/ 1431131 w 2109787"/>
                <a:gd name="connsiteY239" fmla="*/ 1297781 h 1443037"/>
                <a:gd name="connsiteX240" fmla="*/ 1500187 w 2109787"/>
                <a:gd name="connsiteY240" fmla="*/ 1309687 h 1443037"/>
                <a:gd name="connsiteX241" fmla="*/ 1519237 w 2109787"/>
                <a:gd name="connsiteY241" fmla="*/ 1350169 h 1443037"/>
                <a:gd name="connsiteX242" fmla="*/ 1502569 w 2109787"/>
                <a:gd name="connsiteY242" fmla="*/ 1371600 h 1443037"/>
                <a:gd name="connsiteX243" fmla="*/ 1483519 w 2109787"/>
                <a:gd name="connsiteY243" fmla="*/ 1354931 h 1443037"/>
                <a:gd name="connsiteX244" fmla="*/ 1466850 w 2109787"/>
                <a:gd name="connsiteY244" fmla="*/ 1383506 h 1443037"/>
                <a:gd name="connsiteX245" fmla="*/ 1462087 w 2109787"/>
                <a:gd name="connsiteY245" fmla="*/ 1404937 h 1443037"/>
                <a:gd name="connsiteX246" fmla="*/ 1454944 w 2109787"/>
                <a:gd name="connsiteY246" fmla="*/ 1421606 h 1443037"/>
                <a:gd name="connsiteX247" fmla="*/ 1457325 w 2109787"/>
                <a:gd name="connsiteY247" fmla="*/ 1443037 h 1443037"/>
                <a:gd name="connsiteX248" fmla="*/ 1493044 w 2109787"/>
                <a:gd name="connsiteY248" fmla="*/ 1421606 h 1443037"/>
                <a:gd name="connsiteX249" fmla="*/ 1533525 w 2109787"/>
                <a:gd name="connsiteY249" fmla="*/ 1412081 h 1443037"/>
                <a:gd name="connsiteX250" fmla="*/ 1524000 w 2109787"/>
                <a:gd name="connsiteY250" fmla="*/ 1404937 h 1443037"/>
                <a:gd name="connsiteX251" fmla="*/ 1538287 w 2109787"/>
                <a:gd name="connsiteY251" fmla="*/ 1385887 h 1443037"/>
                <a:gd name="connsiteX252" fmla="*/ 1571625 w 2109787"/>
                <a:gd name="connsiteY252" fmla="*/ 1388269 h 1443037"/>
                <a:gd name="connsiteX253" fmla="*/ 1590675 w 2109787"/>
                <a:gd name="connsiteY253" fmla="*/ 1364456 h 1443037"/>
                <a:gd name="connsiteX254" fmla="*/ 1607344 w 2109787"/>
                <a:gd name="connsiteY254" fmla="*/ 1366837 h 1443037"/>
                <a:gd name="connsiteX255" fmla="*/ 1645444 w 2109787"/>
                <a:gd name="connsiteY255" fmla="*/ 1345406 h 1443037"/>
                <a:gd name="connsiteX256" fmla="*/ 1712119 w 2109787"/>
                <a:gd name="connsiteY256" fmla="*/ 1350169 h 1443037"/>
                <a:gd name="connsiteX257" fmla="*/ 1740694 w 2109787"/>
                <a:gd name="connsiteY257" fmla="*/ 1335881 h 1443037"/>
                <a:gd name="connsiteX258" fmla="*/ 1750219 w 2109787"/>
                <a:gd name="connsiteY258" fmla="*/ 1335881 h 1443037"/>
                <a:gd name="connsiteX259" fmla="*/ 1769269 w 2109787"/>
                <a:gd name="connsiteY259" fmla="*/ 1288256 h 1443037"/>
                <a:gd name="connsiteX260" fmla="*/ 1778794 w 2109787"/>
                <a:gd name="connsiteY260" fmla="*/ 1269206 h 1443037"/>
                <a:gd name="connsiteX261" fmla="*/ 1804987 w 2109787"/>
                <a:gd name="connsiteY261" fmla="*/ 1278731 h 1443037"/>
                <a:gd name="connsiteX262" fmla="*/ 1814512 w 2109787"/>
                <a:gd name="connsiteY262" fmla="*/ 1278731 h 1443037"/>
                <a:gd name="connsiteX263" fmla="*/ 1812131 w 2109787"/>
                <a:gd name="connsiteY263" fmla="*/ 1331119 h 1443037"/>
                <a:gd name="connsiteX264" fmla="*/ 1838325 w 2109787"/>
                <a:gd name="connsiteY264" fmla="*/ 1354931 h 1443037"/>
                <a:gd name="connsiteX265" fmla="*/ 1869281 w 2109787"/>
                <a:gd name="connsiteY265" fmla="*/ 1338262 h 1443037"/>
                <a:gd name="connsiteX266" fmla="*/ 1905000 w 2109787"/>
                <a:gd name="connsiteY266" fmla="*/ 1312069 h 1443037"/>
                <a:gd name="connsiteX267" fmla="*/ 1890712 w 2109787"/>
                <a:gd name="connsiteY267" fmla="*/ 1281112 h 1443037"/>
                <a:gd name="connsiteX268" fmla="*/ 1885950 w 2109787"/>
                <a:gd name="connsiteY268" fmla="*/ 1262062 h 1443037"/>
                <a:gd name="connsiteX269" fmla="*/ 1878806 w 2109787"/>
                <a:gd name="connsiteY269" fmla="*/ 1254919 h 1443037"/>
                <a:gd name="connsiteX270" fmla="*/ 1859756 w 2109787"/>
                <a:gd name="connsiteY270" fmla="*/ 1250156 h 1443037"/>
                <a:gd name="connsiteX271" fmla="*/ 1845469 w 2109787"/>
                <a:gd name="connsiteY271" fmla="*/ 1245394 h 1443037"/>
                <a:gd name="connsiteX272" fmla="*/ 1857375 w 2109787"/>
                <a:gd name="connsiteY272" fmla="*/ 1231106 h 1443037"/>
                <a:gd name="connsiteX273" fmla="*/ 1883569 w 2109787"/>
                <a:gd name="connsiteY273" fmla="*/ 1231106 h 1443037"/>
                <a:gd name="connsiteX274" fmla="*/ 1895475 w 2109787"/>
                <a:gd name="connsiteY274" fmla="*/ 1207294 h 1443037"/>
                <a:gd name="connsiteX275" fmla="*/ 1878806 w 2109787"/>
                <a:gd name="connsiteY275" fmla="*/ 1197769 h 1443037"/>
                <a:gd name="connsiteX276" fmla="*/ 1852612 w 2109787"/>
                <a:gd name="connsiteY276" fmla="*/ 1202531 h 1443037"/>
                <a:gd name="connsiteX277" fmla="*/ 1824037 w 2109787"/>
                <a:gd name="connsiteY277" fmla="*/ 1212056 h 1443037"/>
                <a:gd name="connsiteX278" fmla="*/ 1804987 w 2109787"/>
                <a:gd name="connsiteY278" fmla="*/ 1226344 h 1443037"/>
                <a:gd name="connsiteX279" fmla="*/ 1757362 w 2109787"/>
                <a:gd name="connsiteY279" fmla="*/ 1262062 h 1443037"/>
                <a:gd name="connsiteX280" fmla="*/ 1745456 w 2109787"/>
                <a:gd name="connsiteY280" fmla="*/ 1276350 h 1443037"/>
                <a:gd name="connsiteX281" fmla="*/ 1731169 w 2109787"/>
                <a:gd name="connsiteY281" fmla="*/ 1281112 h 1443037"/>
                <a:gd name="connsiteX282" fmla="*/ 1785937 w 2109787"/>
                <a:gd name="connsiteY282" fmla="*/ 1197769 h 1443037"/>
                <a:gd name="connsiteX283" fmla="*/ 1802606 w 2109787"/>
                <a:gd name="connsiteY283" fmla="*/ 1185862 h 1443037"/>
                <a:gd name="connsiteX284" fmla="*/ 1826419 w 2109787"/>
                <a:gd name="connsiteY284" fmla="*/ 1183481 h 1443037"/>
                <a:gd name="connsiteX285" fmla="*/ 1840706 w 2109787"/>
                <a:gd name="connsiteY285" fmla="*/ 1162050 h 1443037"/>
                <a:gd name="connsiteX286" fmla="*/ 1885950 w 2109787"/>
                <a:gd name="connsiteY286" fmla="*/ 1147762 h 1443037"/>
                <a:gd name="connsiteX287" fmla="*/ 1957387 w 2109787"/>
                <a:gd name="connsiteY287" fmla="*/ 1143000 h 1443037"/>
                <a:gd name="connsiteX288" fmla="*/ 1988344 w 2109787"/>
                <a:gd name="connsiteY288" fmla="*/ 1152525 h 1443037"/>
                <a:gd name="connsiteX289" fmla="*/ 2024062 w 2109787"/>
                <a:gd name="connsiteY289" fmla="*/ 1138237 h 1443037"/>
                <a:gd name="connsiteX290" fmla="*/ 2062162 w 2109787"/>
                <a:gd name="connsiteY290" fmla="*/ 1104900 h 1443037"/>
                <a:gd name="connsiteX291" fmla="*/ 2078831 w 2109787"/>
                <a:gd name="connsiteY291" fmla="*/ 1104900 h 1443037"/>
                <a:gd name="connsiteX292" fmla="*/ 2109787 w 2109787"/>
                <a:gd name="connsiteY292" fmla="*/ 1071562 h 1443037"/>
                <a:gd name="connsiteX293" fmla="*/ 2109787 w 2109787"/>
                <a:gd name="connsiteY293" fmla="*/ 1028700 h 1443037"/>
                <a:gd name="connsiteX294" fmla="*/ 2095500 w 2109787"/>
                <a:gd name="connsiteY294" fmla="*/ 1014412 h 1443037"/>
                <a:gd name="connsiteX295" fmla="*/ 2078831 w 2109787"/>
                <a:gd name="connsiteY295" fmla="*/ 1023937 h 1443037"/>
                <a:gd name="connsiteX296" fmla="*/ 2066925 w 2109787"/>
                <a:gd name="connsiteY296" fmla="*/ 1002506 h 1443037"/>
                <a:gd name="connsiteX297" fmla="*/ 2035969 w 2109787"/>
                <a:gd name="connsiteY297" fmla="*/ 1014412 h 1443037"/>
                <a:gd name="connsiteX298" fmla="*/ 2024062 w 2109787"/>
                <a:gd name="connsiteY298" fmla="*/ 1033462 h 1443037"/>
                <a:gd name="connsiteX299" fmla="*/ 2005012 w 2109787"/>
                <a:gd name="connsiteY299" fmla="*/ 1038225 h 1443037"/>
                <a:gd name="connsiteX300" fmla="*/ 1993106 w 2109787"/>
                <a:gd name="connsiteY300" fmla="*/ 1033462 h 1443037"/>
                <a:gd name="connsiteX301" fmla="*/ 2012156 w 2109787"/>
                <a:gd name="connsiteY301" fmla="*/ 1012031 h 1443037"/>
                <a:gd name="connsiteX302" fmla="*/ 2050256 w 2109787"/>
                <a:gd name="connsiteY302" fmla="*/ 985837 h 1443037"/>
                <a:gd name="connsiteX303" fmla="*/ 2050256 w 2109787"/>
                <a:gd name="connsiteY303" fmla="*/ 969169 h 1443037"/>
                <a:gd name="connsiteX304" fmla="*/ 2033587 w 2109787"/>
                <a:gd name="connsiteY304" fmla="*/ 957262 h 1443037"/>
                <a:gd name="connsiteX305" fmla="*/ 2009775 w 2109787"/>
                <a:gd name="connsiteY305" fmla="*/ 957262 h 1443037"/>
                <a:gd name="connsiteX306" fmla="*/ 1978819 w 2109787"/>
                <a:gd name="connsiteY306" fmla="*/ 914400 h 1443037"/>
                <a:gd name="connsiteX307" fmla="*/ 1964531 w 2109787"/>
                <a:gd name="connsiteY307" fmla="*/ 904875 h 1443037"/>
                <a:gd name="connsiteX308" fmla="*/ 1976437 w 2109787"/>
                <a:gd name="connsiteY308" fmla="*/ 873919 h 1443037"/>
                <a:gd name="connsiteX309" fmla="*/ 1962150 w 2109787"/>
                <a:gd name="connsiteY309" fmla="*/ 871537 h 1443037"/>
                <a:gd name="connsiteX310" fmla="*/ 1959769 w 2109787"/>
                <a:gd name="connsiteY310" fmla="*/ 852487 h 1443037"/>
                <a:gd name="connsiteX311" fmla="*/ 1957387 w 2109787"/>
                <a:gd name="connsiteY311" fmla="*/ 838200 h 1443037"/>
                <a:gd name="connsiteX312" fmla="*/ 1935956 w 2109787"/>
                <a:gd name="connsiteY312" fmla="*/ 838200 h 1443037"/>
                <a:gd name="connsiteX313" fmla="*/ 1943100 w 2109787"/>
                <a:gd name="connsiteY313" fmla="*/ 816769 h 1443037"/>
                <a:gd name="connsiteX314" fmla="*/ 1924050 w 2109787"/>
                <a:gd name="connsiteY314" fmla="*/ 804862 h 1443037"/>
                <a:gd name="connsiteX315" fmla="*/ 1928812 w 2109787"/>
                <a:gd name="connsiteY315" fmla="*/ 785812 h 1443037"/>
                <a:gd name="connsiteX316" fmla="*/ 1914525 w 2109787"/>
                <a:gd name="connsiteY316" fmla="*/ 773906 h 1443037"/>
                <a:gd name="connsiteX317" fmla="*/ 1912144 w 2109787"/>
                <a:gd name="connsiteY317" fmla="*/ 757237 h 1443037"/>
                <a:gd name="connsiteX318" fmla="*/ 1909762 w 2109787"/>
                <a:gd name="connsiteY318" fmla="*/ 754856 h 1443037"/>
                <a:gd name="connsiteX319" fmla="*/ 1893094 w 2109787"/>
                <a:gd name="connsiteY319" fmla="*/ 723900 h 1443037"/>
                <a:gd name="connsiteX320" fmla="*/ 1878806 w 2109787"/>
                <a:gd name="connsiteY320" fmla="*/ 731044 h 1443037"/>
                <a:gd name="connsiteX321" fmla="*/ 1883569 w 2109787"/>
                <a:gd name="connsiteY321" fmla="*/ 757237 h 1443037"/>
                <a:gd name="connsiteX322" fmla="*/ 1878806 w 2109787"/>
                <a:gd name="connsiteY322" fmla="*/ 771525 h 1443037"/>
                <a:gd name="connsiteX323" fmla="*/ 1874044 w 2109787"/>
                <a:gd name="connsiteY323" fmla="*/ 781050 h 1443037"/>
                <a:gd name="connsiteX324" fmla="*/ 1871662 w 2109787"/>
                <a:gd name="connsiteY324" fmla="*/ 795337 h 1443037"/>
                <a:gd name="connsiteX325" fmla="*/ 1854994 w 2109787"/>
                <a:gd name="connsiteY325" fmla="*/ 795337 h 1443037"/>
                <a:gd name="connsiteX326" fmla="*/ 1850231 w 2109787"/>
                <a:gd name="connsiteY326" fmla="*/ 804862 h 1443037"/>
                <a:gd name="connsiteX327" fmla="*/ 1828800 w 2109787"/>
                <a:gd name="connsiteY327" fmla="*/ 809625 h 1443037"/>
                <a:gd name="connsiteX328" fmla="*/ 1816894 w 2109787"/>
                <a:gd name="connsiteY328" fmla="*/ 828675 h 1443037"/>
                <a:gd name="connsiteX329" fmla="*/ 1793081 w 2109787"/>
                <a:gd name="connsiteY329" fmla="*/ 792956 h 1443037"/>
                <a:gd name="connsiteX330" fmla="*/ 1769269 w 2109787"/>
                <a:gd name="connsiteY330" fmla="*/ 797719 h 1443037"/>
                <a:gd name="connsiteX331" fmla="*/ 1762125 w 2109787"/>
                <a:gd name="connsiteY331" fmla="*/ 792956 h 1443037"/>
                <a:gd name="connsiteX332" fmla="*/ 1762125 w 2109787"/>
                <a:gd name="connsiteY332" fmla="*/ 783431 h 1443037"/>
                <a:gd name="connsiteX333" fmla="*/ 1771650 w 2109787"/>
                <a:gd name="connsiteY333" fmla="*/ 769144 h 1443037"/>
                <a:gd name="connsiteX334" fmla="*/ 1771650 w 2109787"/>
                <a:gd name="connsiteY334" fmla="*/ 740569 h 1443037"/>
                <a:gd name="connsiteX335" fmla="*/ 1757362 w 2109787"/>
                <a:gd name="connsiteY335" fmla="*/ 726281 h 1443037"/>
                <a:gd name="connsiteX336" fmla="*/ 1769269 w 2109787"/>
                <a:gd name="connsiteY336" fmla="*/ 714375 h 1443037"/>
                <a:gd name="connsiteX337" fmla="*/ 1771650 w 2109787"/>
                <a:gd name="connsiteY337" fmla="*/ 688181 h 1443037"/>
                <a:gd name="connsiteX338" fmla="*/ 1747837 w 2109787"/>
                <a:gd name="connsiteY338" fmla="*/ 683419 h 1443037"/>
                <a:gd name="connsiteX339" fmla="*/ 1738312 w 2109787"/>
                <a:gd name="connsiteY339" fmla="*/ 671512 h 1443037"/>
                <a:gd name="connsiteX340" fmla="*/ 1724025 w 2109787"/>
                <a:gd name="connsiteY340" fmla="*/ 673894 h 1443037"/>
                <a:gd name="connsiteX341" fmla="*/ 1702594 w 2109787"/>
                <a:gd name="connsiteY341" fmla="*/ 635794 h 1443037"/>
                <a:gd name="connsiteX342" fmla="*/ 1690687 w 2109787"/>
                <a:gd name="connsiteY342" fmla="*/ 635794 h 1443037"/>
                <a:gd name="connsiteX343" fmla="*/ 1685925 w 2109787"/>
                <a:gd name="connsiteY343" fmla="*/ 609600 h 1443037"/>
                <a:gd name="connsiteX344" fmla="*/ 1659731 w 2109787"/>
                <a:gd name="connsiteY344" fmla="*/ 609600 h 1443037"/>
                <a:gd name="connsiteX345" fmla="*/ 1631156 w 2109787"/>
                <a:gd name="connsiteY345" fmla="*/ 628650 h 1443037"/>
                <a:gd name="connsiteX346" fmla="*/ 1574006 w 2109787"/>
                <a:gd name="connsiteY346" fmla="*/ 600075 h 1443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</a:cxnLst>
              <a:rect l="l" t="t" r="r" b="b"/>
              <a:pathLst>
                <a:path w="2109787" h="1443037">
                  <a:moveTo>
                    <a:pt x="1574006" y="600075"/>
                  </a:moveTo>
                  <a:lnTo>
                    <a:pt x="1576387" y="652462"/>
                  </a:lnTo>
                  <a:lnTo>
                    <a:pt x="1562100" y="695325"/>
                  </a:lnTo>
                  <a:lnTo>
                    <a:pt x="1581150" y="704850"/>
                  </a:lnTo>
                  <a:lnTo>
                    <a:pt x="1583531" y="721519"/>
                  </a:lnTo>
                  <a:lnTo>
                    <a:pt x="1590675" y="754856"/>
                  </a:lnTo>
                  <a:lnTo>
                    <a:pt x="1552575" y="781050"/>
                  </a:lnTo>
                  <a:lnTo>
                    <a:pt x="1571625" y="814387"/>
                  </a:lnTo>
                  <a:lnTo>
                    <a:pt x="1585912" y="838200"/>
                  </a:lnTo>
                  <a:lnTo>
                    <a:pt x="1597819" y="892969"/>
                  </a:lnTo>
                  <a:lnTo>
                    <a:pt x="1602581" y="912019"/>
                  </a:lnTo>
                  <a:lnTo>
                    <a:pt x="1574006" y="954881"/>
                  </a:lnTo>
                  <a:lnTo>
                    <a:pt x="1531144" y="978694"/>
                  </a:lnTo>
                  <a:lnTo>
                    <a:pt x="1547812" y="1009650"/>
                  </a:lnTo>
                  <a:lnTo>
                    <a:pt x="1552575" y="1045369"/>
                  </a:lnTo>
                  <a:lnTo>
                    <a:pt x="1557337" y="1081087"/>
                  </a:lnTo>
                  <a:lnTo>
                    <a:pt x="1547812" y="1104900"/>
                  </a:lnTo>
                  <a:lnTo>
                    <a:pt x="1540669" y="1123950"/>
                  </a:lnTo>
                  <a:lnTo>
                    <a:pt x="1526381" y="1116806"/>
                  </a:lnTo>
                  <a:lnTo>
                    <a:pt x="1512094" y="1123950"/>
                  </a:lnTo>
                  <a:lnTo>
                    <a:pt x="1493044" y="1104900"/>
                  </a:lnTo>
                  <a:lnTo>
                    <a:pt x="1478756" y="1081087"/>
                  </a:lnTo>
                  <a:lnTo>
                    <a:pt x="1459706" y="1076325"/>
                  </a:lnTo>
                  <a:lnTo>
                    <a:pt x="1454944" y="1062037"/>
                  </a:lnTo>
                  <a:lnTo>
                    <a:pt x="1450181" y="1042987"/>
                  </a:lnTo>
                  <a:lnTo>
                    <a:pt x="1443037" y="1014412"/>
                  </a:lnTo>
                  <a:lnTo>
                    <a:pt x="1447800" y="990600"/>
                  </a:lnTo>
                  <a:lnTo>
                    <a:pt x="1447800" y="969169"/>
                  </a:lnTo>
                  <a:lnTo>
                    <a:pt x="1440656" y="957262"/>
                  </a:lnTo>
                  <a:lnTo>
                    <a:pt x="1421606" y="964406"/>
                  </a:lnTo>
                  <a:lnTo>
                    <a:pt x="1385887" y="954881"/>
                  </a:lnTo>
                  <a:lnTo>
                    <a:pt x="1340644" y="933450"/>
                  </a:lnTo>
                  <a:lnTo>
                    <a:pt x="1300162" y="900112"/>
                  </a:lnTo>
                  <a:lnTo>
                    <a:pt x="1231106" y="869156"/>
                  </a:lnTo>
                  <a:lnTo>
                    <a:pt x="1202531" y="881062"/>
                  </a:lnTo>
                  <a:lnTo>
                    <a:pt x="1181100" y="826294"/>
                  </a:lnTo>
                  <a:lnTo>
                    <a:pt x="1176337" y="797719"/>
                  </a:lnTo>
                  <a:lnTo>
                    <a:pt x="1150144" y="778669"/>
                  </a:lnTo>
                  <a:lnTo>
                    <a:pt x="1131094" y="723900"/>
                  </a:lnTo>
                  <a:lnTo>
                    <a:pt x="1150144" y="695325"/>
                  </a:lnTo>
                  <a:lnTo>
                    <a:pt x="1152525" y="681037"/>
                  </a:lnTo>
                  <a:lnTo>
                    <a:pt x="1140619" y="652462"/>
                  </a:lnTo>
                  <a:lnTo>
                    <a:pt x="1154906" y="650081"/>
                  </a:lnTo>
                  <a:lnTo>
                    <a:pt x="1176337" y="635794"/>
                  </a:lnTo>
                  <a:lnTo>
                    <a:pt x="1204912" y="604837"/>
                  </a:lnTo>
                  <a:lnTo>
                    <a:pt x="1204912" y="581025"/>
                  </a:lnTo>
                  <a:lnTo>
                    <a:pt x="1226344" y="581025"/>
                  </a:lnTo>
                  <a:lnTo>
                    <a:pt x="1252537" y="564356"/>
                  </a:lnTo>
                  <a:lnTo>
                    <a:pt x="1219200" y="528637"/>
                  </a:lnTo>
                  <a:lnTo>
                    <a:pt x="1219200" y="528637"/>
                  </a:lnTo>
                  <a:lnTo>
                    <a:pt x="1262062" y="540544"/>
                  </a:lnTo>
                  <a:lnTo>
                    <a:pt x="1257300" y="514350"/>
                  </a:lnTo>
                  <a:lnTo>
                    <a:pt x="1281112" y="516731"/>
                  </a:lnTo>
                  <a:lnTo>
                    <a:pt x="1297781" y="509587"/>
                  </a:lnTo>
                  <a:lnTo>
                    <a:pt x="1331119" y="464344"/>
                  </a:lnTo>
                  <a:lnTo>
                    <a:pt x="1290637" y="447675"/>
                  </a:lnTo>
                  <a:lnTo>
                    <a:pt x="1269206" y="419100"/>
                  </a:lnTo>
                  <a:lnTo>
                    <a:pt x="1281112" y="400050"/>
                  </a:lnTo>
                  <a:lnTo>
                    <a:pt x="1304925" y="419100"/>
                  </a:lnTo>
                  <a:lnTo>
                    <a:pt x="1335881" y="438150"/>
                  </a:lnTo>
                  <a:lnTo>
                    <a:pt x="1359694" y="392906"/>
                  </a:lnTo>
                  <a:lnTo>
                    <a:pt x="1340644" y="381000"/>
                  </a:lnTo>
                  <a:lnTo>
                    <a:pt x="1359694" y="364331"/>
                  </a:lnTo>
                  <a:lnTo>
                    <a:pt x="1390650" y="373856"/>
                  </a:lnTo>
                  <a:lnTo>
                    <a:pt x="1419225" y="364331"/>
                  </a:lnTo>
                  <a:lnTo>
                    <a:pt x="1440656" y="373856"/>
                  </a:lnTo>
                  <a:lnTo>
                    <a:pt x="1459706" y="350044"/>
                  </a:lnTo>
                  <a:lnTo>
                    <a:pt x="1464469" y="292894"/>
                  </a:lnTo>
                  <a:lnTo>
                    <a:pt x="1459706" y="269081"/>
                  </a:lnTo>
                  <a:lnTo>
                    <a:pt x="1450181" y="254794"/>
                  </a:lnTo>
                  <a:lnTo>
                    <a:pt x="1462087" y="230981"/>
                  </a:lnTo>
                  <a:lnTo>
                    <a:pt x="1476375" y="235744"/>
                  </a:lnTo>
                  <a:lnTo>
                    <a:pt x="1469231" y="216694"/>
                  </a:lnTo>
                  <a:lnTo>
                    <a:pt x="1469231" y="204787"/>
                  </a:lnTo>
                  <a:lnTo>
                    <a:pt x="1457325" y="188119"/>
                  </a:lnTo>
                  <a:lnTo>
                    <a:pt x="1447800" y="166687"/>
                  </a:lnTo>
                  <a:lnTo>
                    <a:pt x="1426369" y="166687"/>
                  </a:lnTo>
                  <a:lnTo>
                    <a:pt x="1390650" y="154781"/>
                  </a:lnTo>
                  <a:lnTo>
                    <a:pt x="1381125" y="159544"/>
                  </a:lnTo>
                  <a:lnTo>
                    <a:pt x="1383506" y="180975"/>
                  </a:lnTo>
                  <a:lnTo>
                    <a:pt x="1393031" y="192881"/>
                  </a:lnTo>
                  <a:lnTo>
                    <a:pt x="1393031" y="211931"/>
                  </a:lnTo>
                  <a:lnTo>
                    <a:pt x="1393031" y="230981"/>
                  </a:lnTo>
                  <a:lnTo>
                    <a:pt x="1371600" y="235744"/>
                  </a:lnTo>
                  <a:lnTo>
                    <a:pt x="1366837" y="273844"/>
                  </a:lnTo>
                  <a:lnTo>
                    <a:pt x="1354931" y="295275"/>
                  </a:lnTo>
                  <a:lnTo>
                    <a:pt x="1352550" y="309562"/>
                  </a:lnTo>
                  <a:lnTo>
                    <a:pt x="1338262" y="314325"/>
                  </a:lnTo>
                  <a:lnTo>
                    <a:pt x="1326356" y="307181"/>
                  </a:lnTo>
                  <a:lnTo>
                    <a:pt x="1302544" y="276225"/>
                  </a:lnTo>
                  <a:lnTo>
                    <a:pt x="1314450" y="257175"/>
                  </a:lnTo>
                  <a:lnTo>
                    <a:pt x="1285875" y="200025"/>
                  </a:lnTo>
                  <a:lnTo>
                    <a:pt x="1278731" y="200025"/>
                  </a:lnTo>
                  <a:lnTo>
                    <a:pt x="1278731" y="200025"/>
                  </a:lnTo>
                  <a:lnTo>
                    <a:pt x="1276350" y="242887"/>
                  </a:lnTo>
                  <a:lnTo>
                    <a:pt x="1276350" y="242887"/>
                  </a:lnTo>
                  <a:lnTo>
                    <a:pt x="1250156" y="219075"/>
                  </a:lnTo>
                  <a:lnTo>
                    <a:pt x="1238250" y="190500"/>
                  </a:lnTo>
                  <a:lnTo>
                    <a:pt x="1240631" y="171450"/>
                  </a:lnTo>
                  <a:lnTo>
                    <a:pt x="1226344" y="171450"/>
                  </a:lnTo>
                  <a:lnTo>
                    <a:pt x="1190625" y="152400"/>
                  </a:lnTo>
                  <a:lnTo>
                    <a:pt x="1219200" y="123825"/>
                  </a:lnTo>
                  <a:lnTo>
                    <a:pt x="1185862" y="76200"/>
                  </a:lnTo>
                  <a:lnTo>
                    <a:pt x="1183481" y="40481"/>
                  </a:lnTo>
                  <a:lnTo>
                    <a:pt x="1166812" y="11906"/>
                  </a:lnTo>
                  <a:lnTo>
                    <a:pt x="1143000" y="0"/>
                  </a:lnTo>
                  <a:lnTo>
                    <a:pt x="1126331" y="14287"/>
                  </a:lnTo>
                  <a:lnTo>
                    <a:pt x="1121569" y="42862"/>
                  </a:lnTo>
                  <a:lnTo>
                    <a:pt x="1107281" y="52387"/>
                  </a:lnTo>
                  <a:lnTo>
                    <a:pt x="1114425" y="71437"/>
                  </a:lnTo>
                  <a:lnTo>
                    <a:pt x="1116806" y="92869"/>
                  </a:lnTo>
                  <a:lnTo>
                    <a:pt x="1116806" y="92869"/>
                  </a:lnTo>
                  <a:lnTo>
                    <a:pt x="1112044" y="126206"/>
                  </a:lnTo>
                  <a:lnTo>
                    <a:pt x="1121569" y="152400"/>
                  </a:lnTo>
                  <a:lnTo>
                    <a:pt x="1152525" y="161925"/>
                  </a:lnTo>
                  <a:lnTo>
                    <a:pt x="1176337" y="183356"/>
                  </a:lnTo>
                  <a:lnTo>
                    <a:pt x="1185862" y="183356"/>
                  </a:lnTo>
                  <a:lnTo>
                    <a:pt x="1188244" y="202406"/>
                  </a:lnTo>
                  <a:lnTo>
                    <a:pt x="1157287" y="200025"/>
                  </a:lnTo>
                  <a:lnTo>
                    <a:pt x="1178719" y="219075"/>
                  </a:lnTo>
                  <a:lnTo>
                    <a:pt x="1176337" y="238125"/>
                  </a:lnTo>
                  <a:lnTo>
                    <a:pt x="1166812" y="257175"/>
                  </a:lnTo>
                  <a:lnTo>
                    <a:pt x="1133475" y="271462"/>
                  </a:lnTo>
                  <a:lnTo>
                    <a:pt x="1131094" y="300037"/>
                  </a:lnTo>
                  <a:lnTo>
                    <a:pt x="1133475" y="326231"/>
                  </a:lnTo>
                  <a:lnTo>
                    <a:pt x="1104900" y="314325"/>
                  </a:lnTo>
                  <a:lnTo>
                    <a:pt x="1114425" y="276225"/>
                  </a:lnTo>
                  <a:lnTo>
                    <a:pt x="1071562" y="250031"/>
                  </a:lnTo>
                  <a:lnTo>
                    <a:pt x="1071562" y="250031"/>
                  </a:lnTo>
                  <a:lnTo>
                    <a:pt x="1085850" y="288131"/>
                  </a:lnTo>
                  <a:lnTo>
                    <a:pt x="1071562" y="300037"/>
                  </a:lnTo>
                  <a:lnTo>
                    <a:pt x="1050131" y="292894"/>
                  </a:lnTo>
                  <a:lnTo>
                    <a:pt x="1035844" y="295275"/>
                  </a:lnTo>
                  <a:lnTo>
                    <a:pt x="988219" y="295275"/>
                  </a:lnTo>
                  <a:lnTo>
                    <a:pt x="964406" y="295275"/>
                  </a:lnTo>
                  <a:lnTo>
                    <a:pt x="926306" y="273844"/>
                  </a:lnTo>
                  <a:lnTo>
                    <a:pt x="902494" y="273844"/>
                  </a:lnTo>
                  <a:lnTo>
                    <a:pt x="881062" y="259556"/>
                  </a:lnTo>
                  <a:lnTo>
                    <a:pt x="871537" y="238125"/>
                  </a:lnTo>
                  <a:lnTo>
                    <a:pt x="852487" y="216694"/>
                  </a:lnTo>
                  <a:lnTo>
                    <a:pt x="807244" y="240506"/>
                  </a:lnTo>
                  <a:lnTo>
                    <a:pt x="823912" y="259556"/>
                  </a:lnTo>
                  <a:lnTo>
                    <a:pt x="840581" y="242887"/>
                  </a:lnTo>
                  <a:lnTo>
                    <a:pt x="850106" y="235744"/>
                  </a:lnTo>
                  <a:lnTo>
                    <a:pt x="862012" y="233362"/>
                  </a:lnTo>
                  <a:lnTo>
                    <a:pt x="869156" y="254794"/>
                  </a:lnTo>
                  <a:lnTo>
                    <a:pt x="831056" y="285750"/>
                  </a:lnTo>
                  <a:lnTo>
                    <a:pt x="842962" y="321469"/>
                  </a:lnTo>
                  <a:lnTo>
                    <a:pt x="835819" y="354806"/>
                  </a:lnTo>
                  <a:lnTo>
                    <a:pt x="807244" y="340519"/>
                  </a:lnTo>
                  <a:lnTo>
                    <a:pt x="800100" y="316706"/>
                  </a:lnTo>
                  <a:lnTo>
                    <a:pt x="762000" y="276225"/>
                  </a:lnTo>
                  <a:lnTo>
                    <a:pt x="735806" y="297656"/>
                  </a:lnTo>
                  <a:lnTo>
                    <a:pt x="688181" y="297656"/>
                  </a:lnTo>
                  <a:lnTo>
                    <a:pt x="640556" y="285750"/>
                  </a:lnTo>
                  <a:lnTo>
                    <a:pt x="616744" y="278606"/>
                  </a:lnTo>
                  <a:lnTo>
                    <a:pt x="645319" y="254794"/>
                  </a:lnTo>
                  <a:lnTo>
                    <a:pt x="650081" y="242887"/>
                  </a:lnTo>
                  <a:lnTo>
                    <a:pt x="628650" y="216694"/>
                  </a:lnTo>
                  <a:lnTo>
                    <a:pt x="609600" y="228600"/>
                  </a:lnTo>
                  <a:lnTo>
                    <a:pt x="557212" y="204787"/>
                  </a:lnTo>
                  <a:lnTo>
                    <a:pt x="516731" y="188119"/>
                  </a:lnTo>
                  <a:lnTo>
                    <a:pt x="481012" y="154781"/>
                  </a:lnTo>
                  <a:lnTo>
                    <a:pt x="442912" y="150019"/>
                  </a:lnTo>
                  <a:lnTo>
                    <a:pt x="442912" y="176212"/>
                  </a:lnTo>
                  <a:lnTo>
                    <a:pt x="423862" y="185737"/>
                  </a:lnTo>
                  <a:lnTo>
                    <a:pt x="409575" y="176212"/>
                  </a:lnTo>
                  <a:lnTo>
                    <a:pt x="404812" y="147637"/>
                  </a:lnTo>
                  <a:lnTo>
                    <a:pt x="392906" y="152400"/>
                  </a:lnTo>
                  <a:lnTo>
                    <a:pt x="392906" y="176212"/>
                  </a:lnTo>
                  <a:lnTo>
                    <a:pt x="373856" y="178594"/>
                  </a:lnTo>
                  <a:lnTo>
                    <a:pt x="323850" y="102394"/>
                  </a:lnTo>
                  <a:lnTo>
                    <a:pt x="321469" y="126206"/>
                  </a:lnTo>
                  <a:lnTo>
                    <a:pt x="321469" y="140494"/>
                  </a:lnTo>
                  <a:lnTo>
                    <a:pt x="307181" y="159544"/>
                  </a:lnTo>
                  <a:lnTo>
                    <a:pt x="297656" y="152400"/>
                  </a:lnTo>
                  <a:lnTo>
                    <a:pt x="264319" y="169069"/>
                  </a:lnTo>
                  <a:lnTo>
                    <a:pt x="264319" y="169069"/>
                  </a:lnTo>
                  <a:lnTo>
                    <a:pt x="242887" y="188119"/>
                  </a:lnTo>
                  <a:lnTo>
                    <a:pt x="207169" y="195262"/>
                  </a:lnTo>
                  <a:lnTo>
                    <a:pt x="214312" y="180975"/>
                  </a:lnTo>
                  <a:lnTo>
                    <a:pt x="276225" y="138112"/>
                  </a:lnTo>
                  <a:lnTo>
                    <a:pt x="223837" y="157162"/>
                  </a:lnTo>
                  <a:lnTo>
                    <a:pt x="171450" y="192881"/>
                  </a:lnTo>
                  <a:lnTo>
                    <a:pt x="161925" y="171450"/>
                  </a:lnTo>
                  <a:lnTo>
                    <a:pt x="145256" y="173831"/>
                  </a:lnTo>
                  <a:lnTo>
                    <a:pt x="164306" y="207169"/>
                  </a:lnTo>
                  <a:lnTo>
                    <a:pt x="169069" y="221456"/>
                  </a:lnTo>
                  <a:lnTo>
                    <a:pt x="171450" y="242887"/>
                  </a:lnTo>
                  <a:lnTo>
                    <a:pt x="154781" y="226219"/>
                  </a:lnTo>
                  <a:lnTo>
                    <a:pt x="130969" y="195262"/>
                  </a:lnTo>
                  <a:lnTo>
                    <a:pt x="140494" y="230981"/>
                  </a:lnTo>
                  <a:lnTo>
                    <a:pt x="123825" y="233362"/>
                  </a:lnTo>
                  <a:lnTo>
                    <a:pt x="114300" y="214312"/>
                  </a:lnTo>
                  <a:lnTo>
                    <a:pt x="80962" y="204787"/>
                  </a:lnTo>
                  <a:lnTo>
                    <a:pt x="35719" y="166687"/>
                  </a:lnTo>
                  <a:lnTo>
                    <a:pt x="14287" y="176212"/>
                  </a:lnTo>
                  <a:lnTo>
                    <a:pt x="0" y="723900"/>
                  </a:lnTo>
                  <a:lnTo>
                    <a:pt x="30956" y="716756"/>
                  </a:lnTo>
                  <a:lnTo>
                    <a:pt x="61912" y="726281"/>
                  </a:lnTo>
                  <a:lnTo>
                    <a:pt x="85725" y="759619"/>
                  </a:lnTo>
                  <a:lnTo>
                    <a:pt x="138112" y="740569"/>
                  </a:lnTo>
                  <a:lnTo>
                    <a:pt x="159544" y="773906"/>
                  </a:lnTo>
                  <a:lnTo>
                    <a:pt x="180975" y="804862"/>
                  </a:lnTo>
                  <a:lnTo>
                    <a:pt x="214312" y="864394"/>
                  </a:lnTo>
                  <a:lnTo>
                    <a:pt x="240506" y="902494"/>
                  </a:lnTo>
                  <a:lnTo>
                    <a:pt x="283369" y="919162"/>
                  </a:lnTo>
                  <a:lnTo>
                    <a:pt x="273844" y="973931"/>
                  </a:lnTo>
                  <a:lnTo>
                    <a:pt x="269081" y="992981"/>
                  </a:lnTo>
                  <a:lnTo>
                    <a:pt x="290512" y="1023937"/>
                  </a:lnTo>
                  <a:lnTo>
                    <a:pt x="300037" y="1035844"/>
                  </a:lnTo>
                  <a:lnTo>
                    <a:pt x="300037" y="1057275"/>
                  </a:lnTo>
                  <a:lnTo>
                    <a:pt x="323850" y="1085850"/>
                  </a:lnTo>
                  <a:lnTo>
                    <a:pt x="345281" y="1090612"/>
                  </a:lnTo>
                  <a:lnTo>
                    <a:pt x="345281" y="1119187"/>
                  </a:lnTo>
                  <a:lnTo>
                    <a:pt x="335756" y="1123950"/>
                  </a:lnTo>
                  <a:lnTo>
                    <a:pt x="350044" y="1131094"/>
                  </a:lnTo>
                  <a:lnTo>
                    <a:pt x="345281" y="1164431"/>
                  </a:lnTo>
                  <a:lnTo>
                    <a:pt x="366712" y="1173956"/>
                  </a:lnTo>
                  <a:lnTo>
                    <a:pt x="421481" y="1226344"/>
                  </a:lnTo>
                  <a:lnTo>
                    <a:pt x="423862" y="1214437"/>
                  </a:lnTo>
                  <a:lnTo>
                    <a:pt x="388144" y="1157287"/>
                  </a:lnTo>
                  <a:lnTo>
                    <a:pt x="390525" y="1150144"/>
                  </a:lnTo>
                  <a:lnTo>
                    <a:pt x="426244" y="1171575"/>
                  </a:lnTo>
                  <a:lnTo>
                    <a:pt x="447675" y="1202531"/>
                  </a:lnTo>
                  <a:lnTo>
                    <a:pt x="1135856" y="1204912"/>
                  </a:lnTo>
                  <a:lnTo>
                    <a:pt x="1135856" y="1183481"/>
                  </a:lnTo>
                  <a:lnTo>
                    <a:pt x="1157287" y="1204912"/>
                  </a:lnTo>
                  <a:lnTo>
                    <a:pt x="1171575" y="1212056"/>
                  </a:lnTo>
                  <a:lnTo>
                    <a:pt x="1200150" y="1212056"/>
                  </a:lnTo>
                  <a:lnTo>
                    <a:pt x="1231106" y="1233487"/>
                  </a:lnTo>
                  <a:lnTo>
                    <a:pt x="1264444" y="1238250"/>
                  </a:lnTo>
                  <a:lnTo>
                    <a:pt x="1304925" y="1216819"/>
                  </a:lnTo>
                  <a:lnTo>
                    <a:pt x="1312069" y="1202531"/>
                  </a:lnTo>
                  <a:lnTo>
                    <a:pt x="1333500" y="1216819"/>
                  </a:lnTo>
                  <a:lnTo>
                    <a:pt x="1343025" y="1202531"/>
                  </a:lnTo>
                  <a:lnTo>
                    <a:pt x="1371600" y="1228725"/>
                  </a:lnTo>
                  <a:lnTo>
                    <a:pt x="1390650" y="1240631"/>
                  </a:lnTo>
                  <a:lnTo>
                    <a:pt x="1407319" y="1273969"/>
                  </a:lnTo>
                  <a:lnTo>
                    <a:pt x="1431131" y="1297781"/>
                  </a:lnTo>
                  <a:lnTo>
                    <a:pt x="1500187" y="1309687"/>
                  </a:lnTo>
                  <a:lnTo>
                    <a:pt x="1519237" y="1350169"/>
                  </a:lnTo>
                  <a:lnTo>
                    <a:pt x="1502569" y="1371600"/>
                  </a:lnTo>
                  <a:lnTo>
                    <a:pt x="1483519" y="1354931"/>
                  </a:lnTo>
                  <a:lnTo>
                    <a:pt x="1466850" y="1383506"/>
                  </a:lnTo>
                  <a:lnTo>
                    <a:pt x="1462087" y="1404937"/>
                  </a:lnTo>
                  <a:lnTo>
                    <a:pt x="1454944" y="1421606"/>
                  </a:lnTo>
                  <a:lnTo>
                    <a:pt x="1457325" y="1443037"/>
                  </a:lnTo>
                  <a:lnTo>
                    <a:pt x="1493044" y="1421606"/>
                  </a:lnTo>
                  <a:lnTo>
                    <a:pt x="1533525" y="1412081"/>
                  </a:lnTo>
                  <a:lnTo>
                    <a:pt x="1524000" y="1404937"/>
                  </a:lnTo>
                  <a:lnTo>
                    <a:pt x="1538287" y="1385887"/>
                  </a:lnTo>
                  <a:lnTo>
                    <a:pt x="1571625" y="1388269"/>
                  </a:lnTo>
                  <a:lnTo>
                    <a:pt x="1590675" y="1364456"/>
                  </a:lnTo>
                  <a:lnTo>
                    <a:pt x="1607344" y="1366837"/>
                  </a:lnTo>
                  <a:lnTo>
                    <a:pt x="1645444" y="1345406"/>
                  </a:lnTo>
                  <a:lnTo>
                    <a:pt x="1712119" y="1350169"/>
                  </a:lnTo>
                  <a:lnTo>
                    <a:pt x="1740694" y="1335881"/>
                  </a:lnTo>
                  <a:lnTo>
                    <a:pt x="1750219" y="1335881"/>
                  </a:lnTo>
                  <a:lnTo>
                    <a:pt x="1769269" y="1288256"/>
                  </a:lnTo>
                  <a:lnTo>
                    <a:pt x="1778794" y="1269206"/>
                  </a:lnTo>
                  <a:lnTo>
                    <a:pt x="1804987" y="1278731"/>
                  </a:lnTo>
                  <a:lnTo>
                    <a:pt x="1814512" y="1278731"/>
                  </a:lnTo>
                  <a:lnTo>
                    <a:pt x="1812131" y="1331119"/>
                  </a:lnTo>
                  <a:lnTo>
                    <a:pt x="1838325" y="1354931"/>
                  </a:lnTo>
                  <a:lnTo>
                    <a:pt x="1869281" y="1338262"/>
                  </a:lnTo>
                  <a:lnTo>
                    <a:pt x="1905000" y="1312069"/>
                  </a:lnTo>
                  <a:lnTo>
                    <a:pt x="1890712" y="1281112"/>
                  </a:lnTo>
                  <a:lnTo>
                    <a:pt x="1885950" y="1262062"/>
                  </a:lnTo>
                  <a:lnTo>
                    <a:pt x="1878806" y="1254919"/>
                  </a:lnTo>
                  <a:lnTo>
                    <a:pt x="1859756" y="1250156"/>
                  </a:lnTo>
                  <a:lnTo>
                    <a:pt x="1845469" y="1245394"/>
                  </a:lnTo>
                  <a:lnTo>
                    <a:pt x="1857375" y="1231106"/>
                  </a:lnTo>
                  <a:lnTo>
                    <a:pt x="1883569" y="1231106"/>
                  </a:lnTo>
                  <a:lnTo>
                    <a:pt x="1895475" y="1207294"/>
                  </a:lnTo>
                  <a:lnTo>
                    <a:pt x="1878806" y="1197769"/>
                  </a:lnTo>
                  <a:lnTo>
                    <a:pt x="1852612" y="1202531"/>
                  </a:lnTo>
                  <a:lnTo>
                    <a:pt x="1824037" y="1212056"/>
                  </a:lnTo>
                  <a:lnTo>
                    <a:pt x="1804987" y="1226344"/>
                  </a:lnTo>
                  <a:lnTo>
                    <a:pt x="1757362" y="1262062"/>
                  </a:lnTo>
                  <a:lnTo>
                    <a:pt x="1745456" y="1276350"/>
                  </a:lnTo>
                  <a:lnTo>
                    <a:pt x="1731169" y="1281112"/>
                  </a:lnTo>
                  <a:lnTo>
                    <a:pt x="1785937" y="1197769"/>
                  </a:lnTo>
                  <a:lnTo>
                    <a:pt x="1802606" y="1185862"/>
                  </a:lnTo>
                  <a:lnTo>
                    <a:pt x="1826419" y="1183481"/>
                  </a:lnTo>
                  <a:lnTo>
                    <a:pt x="1840706" y="1162050"/>
                  </a:lnTo>
                  <a:lnTo>
                    <a:pt x="1885950" y="1147762"/>
                  </a:lnTo>
                  <a:lnTo>
                    <a:pt x="1957387" y="1143000"/>
                  </a:lnTo>
                  <a:lnTo>
                    <a:pt x="1988344" y="1152525"/>
                  </a:lnTo>
                  <a:lnTo>
                    <a:pt x="2024062" y="1138237"/>
                  </a:lnTo>
                  <a:lnTo>
                    <a:pt x="2062162" y="1104900"/>
                  </a:lnTo>
                  <a:lnTo>
                    <a:pt x="2078831" y="1104900"/>
                  </a:lnTo>
                  <a:lnTo>
                    <a:pt x="2109787" y="1071562"/>
                  </a:lnTo>
                  <a:lnTo>
                    <a:pt x="2109787" y="1028700"/>
                  </a:lnTo>
                  <a:lnTo>
                    <a:pt x="2095500" y="1014412"/>
                  </a:lnTo>
                  <a:lnTo>
                    <a:pt x="2078831" y="1023937"/>
                  </a:lnTo>
                  <a:lnTo>
                    <a:pt x="2066925" y="1002506"/>
                  </a:lnTo>
                  <a:lnTo>
                    <a:pt x="2035969" y="1014412"/>
                  </a:lnTo>
                  <a:lnTo>
                    <a:pt x="2024062" y="1033462"/>
                  </a:lnTo>
                  <a:lnTo>
                    <a:pt x="2005012" y="1038225"/>
                  </a:lnTo>
                  <a:lnTo>
                    <a:pt x="1993106" y="1033462"/>
                  </a:lnTo>
                  <a:lnTo>
                    <a:pt x="2012156" y="1012031"/>
                  </a:lnTo>
                  <a:lnTo>
                    <a:pt x="2050256" y="985837"/>
                  </a:lnTo>
                  <a:lnTo>
                    <a:pt x="2050256" y="969169"/>
                  </a:lnTo>
                  <a:lnTo>
                    <a:pt x="2033587" y="957262"/>
                  </a:lnTo>
                  <a:lnTo>
                    <a:pt x="2009775" y="957262"/>
                  </a:lnTo>
                  <a:lnTo>
                    <a:pt x="1978819" y="914400"/>
                  </a:lnTo>
                  <a:lnTo>
                    <a:pt x="1964531" y="904875"/>
                  </a:lnTo>
                  <a:lnTo>
                    <a:pt x="1976437" y="873919"/>
                  </a:lnTo>
                  <a:lnTo>
                    <a:pt x="1962150" y="871537"/>
                  </a:lnTo>
                  <a:lnTo>
                    <a:pt x="1959769" y="852487"/>
                  </a:lnTo>
                  <a:lnTo>
                    <a:pt x="1957387" y="838200"/>
                  </a:lnTo>
                  <a:lnTo>
                    <a:pt x="1935956" y="838200"/>
                  </a:lnTo>
                  <a:lnTo>
                    <a:pt x="1943100" y="816769"/>
                  </a:lnTo>
                  <a:lnTo>
                    <a:pt x="1924050" y="804862"/>
                  </a:lnTo>
                  <a:lnTo>
                    <a:pt x="1928812" y="785812"/>
                  </a:lnTo>
                  <a:lnTo>
                    <a:pt x="1914525" y="773906"/>
                  </a:lnTo>
                  <a:lnTo>
                    <a:pt x="1912144" y="757237"/>
                  </a:lnTo>
                  <a:lnTo>
                    <a:pt x="1909762" y="754856"/>
                  </a:lnTo>
                  <a:lnTo>
                    <a:pt x="1893094" y="723900"/>
                  </a:lnTo>
                  <a:lnTo>
                    <a:pt x="1878806" y="731044"/>
                  </a:lnTo>
                  <a:lnTo>
                    <a:pt x="1883569" y="757237"/>
                  </a:lnTo>
                  <a:lnTo>
                    <a:pt x="1878806" y="771525"/>
                  </a:lnTo>
                  <a:lnTo>
                    <a:pt x="1874044" y="781050"/>
                  </a:lnTo>
                  <a:lnTo>
                    <a:pt x="1871662" y="795337"/>
                  </a:lnTo>
                  <a:lnTo>
                    <a:pt x="1854994" y="795337"/>
                  </a:lnTo>
                  <a:lnTo>
                    <a:pt x="1850231" y="804862"/>
                  </a:lnTo>
                  <a:lnTo>
                    <a:pt x="1828800" y="809625"/>
                  </a:lnTo>
                  <a:lnTo>
                    <a:pt x="1816894" y="828675"/>
                  </a:lnTo>
                  <a:lnTo>
                    <a:pt x="1793081" y="792956"/>
                  </a:lnTo>
                  <a:lnTo>
                    <a:pt x="1769269" y="797719"/>
                  </a:lnTo>
                  <a:lnTo>
                    <a:pt x="1762125" y="792956"/>
                  </a:lnTo>
                  <a:lnTo>
                    <a:pt x="1762125" y="783431"/>
                  </a:lnTo>
                  <a:lnTo>
                    <a:pt x="1771650" y="769144"/>
                  </a:lnTo>
                  <a:lnTo>
                    <a:pt x="1771650" y="740569"/>
                  </a:lnTo>
                  <a:lnTo>
                    <a:pt x="1757362" y="726281"/>
                  </a:lnTo>
                  <a:lnTo>
                    <a:pt x="1769269" y="714375"/>
                  </a:lnTo>
                  <a:lnTo>
                    <a:pt x="1771650" y="688181"/>
                  </a:lnTo>
                  <a:lnTo>
                    <a:pt x="1747837" y="683419"/>
                  </a:lnTo>
                  <a:lnTo>
                    <a:pt x="1738312" y="671512"/>
                  </a:lnTo>
                  <a:lnTo>
                    <a:pt x="1724025" y="673894"/>
                  </a:lnTo>
                  <a:lnTo>
                    <a:pt x="1702594" y="635794"/>
                  </a:lnTo>
                  <a:lnTo>
                    <a:pt x="1690687" y="635794"/>
                  </a:lnTo>
                  <a:lnTo>
                    <a:pt x="1685925" y="609600"/>
                  </a:lnTo>
                  <a:lnTo>
                    <a:pt x="1659731" y="609600"/>
                  </a:lnTo>
                  <a:lnTo>
                    <a:pt x="1631156" y="628650"/>
                  </a:lnTo>
                  <a:lnTo>
                    <a:pt x="1574006" y="6000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10" name="Freeform: Shape 9">
              <a:extLst>
                <a:ext uri="{FF2B5EF4-FFF2-40B4-BE49-F238E27FC236}">
                  <a16:creationId xmlns:a16="http://schemas.microsoft.com/office/drawing/2014/main" id="{C605674C-5CD9-E84D-B76C-E55322130726}"/>
                </a:ext>
              </a:extLst>
            </p:cNvPr>
            <p:cNvSpPr/>
            <p:nvPr/>
          </p:nvSpPr>
          <p:spPr bwMode="auto">
            <a:xfrm>
              <a:off x="1176338" y="1864519"/>
              <a:ext cx="245268" cy="292894"/>
            </a:xfrm>
            <a:custGeom>
              <a:avLst/>
              <a:gdLst>
                <a:gd name="connsiteX0" fmla="*/ 126206 w 245268"/>
                <a:gd name="connsiteY0" fmla="*/ 247650 h 292894"/>
                <a:gd name="connsiteX1" fmla="*/ 150018 w 245268"/>
                <a:gd name="connsiteY1" fmla="*/ 185737 h 292894"/>
                <a:gd name="connsiteX2" fmla="*/ 147637 w 245268"/>
                <a:gd name="connsiteY2" fmla="*/ 157162 h 292894"/>
                <a:gd name="connsiteX3" fmla="*/ 245268 w 245268"/>
                <a:gd name="connsiteY3" fmla="*/ 97631 h 292894"/>
                <a:gd name="connsiteX4" fmla="*/ 211931 w 245268"/>
                <a:gd name="connsiteY4" fmla="*/ 66675 h 292894"/>
                <a:gd name="connsiteX5" fmla="*/ 171450 w 245268"/>
                <a:gd name="connsiteY5" fmla="*/ 28575 h 292894"/>
                <a:gd name="connsiteX6" fmla="*/ 154781 w 245268"/>
                <a:gd name="connsiteY6" fmla="*/ 50006 h 292894"/>
                <a:gd name="connsiteX7" fmla="*/ 140493 w 245268"/>
                <a:gd name="connsiteY7" fmla="*/ 42862 h 292894"/>
                <a:gd name="connsiteX8" fmla="*/ 92868 w 245268"/>
                <a:gd name="connsiteY8" fmla="*/ 0 h 292894"/>
                <a:gd name="connsiteX9" fmla="*/ 66675 w 245268"/>
                <a:gd name="connsiteY9" fmla="*/ 11906 h 292894"/>
                <a:gd name="connsiteX10" fmla="*/ 54768 w 245268"/>
                <a:gd name="connsiteY10" fmla="*/ 26194 h 292894"/>
                <a:gd name="connsiteX11" fmla="*/ 35718 w 245268"/>
                <a:gd name="connsiteY11" fmla="*/ 16669 h 292894"/>
                <a:gd name="connsiteX12" fmla="*/ 35718 w 245268"/>
                <a:gd name="connsiteY12" fmla="*/ 16669 h 292894"/>
                <a:gd name="connsiteX13" fmla="*/ 45243 w 245268"/>
                <a:gd name="connsiteY13" fmla="*/ 61912 h 292894"/>
                <a:gd name="connsiteX14" fmla="*/ 33337 w 245268"/>
                <a:gd name="connsiteY14" fmla="*/ 97631 h 292894"/>
                <a:gd name="connsiteX15" fmla="*/ 19050 w 245268"/>
                <a:gd name="connsiteY15" fmla="*/ 135731 h 292894"/>
                <a:gd name="connsiteX16" fmla="*/ 9525 w 245268"/>
                <a:gd name="connsiteY16" fmla="*/ 183356 h 292894"/>
                <a:gd name="connsiteX17" fmla="*/ 0 w 245268"/>
                <a:gd name="connsiteY17" fmla="*/ 219075 h 292894"/>
                <a:gd name="connsiteX18" fmla="*/ 45243 w 245268"/>
                <a:gd name="connsiteY18" fmla="*/ 247650 h 292894"/>
                <a:gd name="connsiteX19" fmla="*/ 61912 w 245268"/>
                <a:gd name="connsiteY19" fmla="*/ 292894 h 292894"/>
                <a:gd name="connsiteX20" fmla="*/ 126206 w 245268"/>
                <a:gd name="connsiteY20" fmla="*/ 247650 h 292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45268" h="292894">
                  <a:moveTo>
                    <a:pt x="126206" y="247650"/>
                  </a:moveTo>
                  <a:lnTo>
                    <a:pt x="150018" y="185737"/>
                  </a:lnTo>
                  <a:lnTo>
                    <a:pt x="147637" y="157162"/>
                  </a:lnTo>
                  <a:lnTo>
                    <a:pt x="245268" y="97631"/>
                  </a:lnTo>
                  <a:lnTo>
                    <a:pt x="211931" y="66675"/>
                  </a:lnTo>
                  <a:lnTo>
                    <a:pt x="171450" y="28575"/>
                  </a:lnTo>
                  <a:lnTo>
                    <a:pt x="154781" y="50006"/>
                  </a:lnTo>
                  <a:lnTo>
                    <a:pt x="140493" y="42862"/>
                  </a:lnTo>
                  <a:lnTo>
                    <a:pt x="92868" y="0"/>
                  </a:lnTo>
                  <a:lnTo>
                    <a:pt x="66675" y="11906"/>
                  </a:lnTo>
                  <a:lnTo>
                    <a:pt x="54768" y="26194"/>
                  </a:lnTo>
                  <a:lnTo>
                    <a:pt x="35718" y="16669"/>
                  </a:lnTo>
                  <a:lnTo>
                    <a:pt x="35718" y="16669"/>
                  </a:lnTo>
                  <a:lnTo>
                    <a:pt x="45243" y="61912"/>
                  </a:lnTo>
                  <a:lnTo>
                    <a:pt x="33337" y="97631"/>
                  </a:lnTo>
                  <a:lnTo>
                    <a:pt x="19050" y="135731"/>
                  </a:lnTo>
                  <a:lnTo>
                    <a:pt x="9525" y="183356"/>
                  </a:lnTo>
                  <a:lnTo>
                    <a:pt x="0" y="219075"/>
                  </a:lnTo>
                  <a:lnTo>
                    <a:pt x="45243" y="247650"/>
                  </a:lnTo>
                  <a:lnTo>
                    <a:pt x="61912" y="292894"/>
                  </a:lnTo>
                  <a:lnTo>
                    <a:pt x="126206" y="24765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15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511" name="Freeform: Shape 10">
              <a:extLst>
                <a:ext uri="{FF2B5EF4-FFF2-40B4-BE49-F238E27FC236}">
                  <a16:creationId xmlns:a16="http://schemas.microsoft.com/office/drawing/2014/main" id="{42264F2B-4273-6144-8E47-8763D4FA1F3B}"/>
                </a:ext>
              </a:extLst>
            </p:cNvPr>
            <p:cNvSpPr/>
            <p:nvPr/>
          </p:nvSpPr>
          <p:spPr bwMode="auto">
            <a:xfrm>
              <a:off x="1345406" y="1985963"/>
              <a:ext cx="442913" cy="357187"/>
            </a:xfrm>
            <a:custGeom>
              <a:avLst/>
              <a:gdLst>
                <a:gd name="connsiteX0" fmla="*/ 157163 w 442913"/>
                <a:gd name="connsiteY0" fmla="*/ 211931 h 357187"/>
                <a:gd name="connsiteX1" fmla="*/ 97632 w 442913"/>
                <a:gd name="connsiteY1" fmla="*/ 245268 h 357187"/>
                <a:gd name="connsiteX2" fmla="*/ 52388 w 442913"/>
                <a:gd name="connsiteY2" fmla="*/ 252412 h 357187"/>
                <a:gd name="connsiteX3" fmla="*/ 61913 w 442913"/>
                <a:gd name="connsiteY3" fmla="*/ 285750 h 357187"/>
                <a:gd name="connsiteX4" fmla="*/ 97632 w 442913"/>
                <a:gd name="connsiteY4" fmla="*/ 311943 h 357187"/>
                <a:gd name="connsiteX5" fmla="*/ 119063 w 442913"/>
                <a:gd name="connsiteY5" fmla="*/ 307181 h 357187"/>
                <a:gd name="connsiteX6" fmla="*/ 150019 w 442913"/>
                <a:gd name="connsiteY6" fmla="*/ 342900 h 357187"/>
                <a:gd name="connsiteX7" fmla="*/ 192882 w 442913"/>
                <a:gd name="connsiteY7" fmla="*/ 357187 h 357187"/>
                <a:gd name="connsiteX8" fmla="*/ 245269 w 442913"/>
                <a:gd name="connsiteY8" fmla="*/ 323850 h 357187"/>
                <a:gd name="connsiteX9" fmla="*/ 276225 w 442913"/>
                <a:gd name="connsiteY9" fmla="*/ 307181 h 357187"/>
                <a:gd name="connsiteX10" fmla="*/ 292894 w 442913"/>
                <a:gd name="connsiteY10" fmla="*/ 290512 h 357187"/>
                <a:gd name="connsiteX11" fmla="*/ 321469 w 442913"/>
                <a:gd name="connsiteY11" fmla="*/ 314325 h 357187"/>
                <a:gd name="connsiteX12" fmla="*/ 345282 w 442913"/>
                <a:gd name="connsiteY12" fmla="*/ 314325 h 357187"/>
                <a:gd name="connsiteX13" fmla="*/ 350044 w 442913"/>
                <a:gd name="connsiteY13" fmla="*/ 328612 h 357187"/>
                <a:gd name="connsiteX14" fmla="*/ 390525 w 442913"/>
                <a:gd name="connsiteY14" fmla="*/ 330993 h 357187"/>
                <a:gd name="connsiteX15" fmla="*/ 409575 w 442913"/>
                <a:gd name="connsiteY15" fmla="*/ 316706 h 357187"/>
                <a:gd name="connsiteX16" fmla="*/ 409575 w 442913"/>
                <a:gd name="connsiteY16" fmla="*/ 316706 h 357187"/>
                <a:gd name="connsiteX17" fmla="*/ 373857 w 442913"/>
                <a:gd name="connsiteY17" fmla="*/ 307181 h 357187"/>
                <a:gd name="connsiteX18" fmla="*/ 390525 w 442913"/>
                <a:gd name="connsiteY18" fmla="*/ 273843 h 357187"/>
                <a:gd name="connsiteX19" fmla="*/ 402432 w 442913"/>
                <a:gd name="connsiteY19" fmla="*/ 257175 h 357187"/>
                <a:gd name="connsiteX20" fmla="*/ 433388 w 442913"/>
                <a:gd name="connsiteY20" fmla="*/ 278606 h 357187"/>
                <a:gd name="connsiteX21" fmla="*/ 442913 w 442913"/>
                <a:gd name="connsiteY21" fmla="*/ 269081 h 357187"/>
                <a:gd name="connsiteX22" fmla="*/ 400050 w 442913"/>
                <a:gd name="connsiteY22" fmla="*/ 230981 h 357187"/>
                <a:gd name="connsiteX23" fmla="*/ 385763 w 442913"/>
                <a:gd name="connsiteY23" fmla="*/ 209550 h 357187"/>
                <a:gd name="connsiteX24" fmla="*/ 373857 w 442913"/>
                <a:gd name="connsiteY24" fmla="*/ 219075 h 357187"/>
                <a:gd name="connsiteX25" fmla="*/ 340519 w 442913"/>
                <a:gd name="connsiteY25" fmla="*/ 180975 h 357187"/>
                <a:gd name="connsiteX26" fmla="*/ 342900 w 442913"/>
                <a:gd name="connsiteY26" fmla="*/ 126206 h 357187"/>
                <a:gd name="connsiteX27" fmla="*/ 326232 w 442913"/>
                <a:gd name="connsiteY27" fmla="*/ 66675 h 357187"/>
                <a:gd name="connsiteX28" fmla="*/ 311944 w 442913"/>
                <a:gd name="connsiteY28" fmla="*/ 30956 h 357187"/>
                <a:gd name="connsiteX29" fmla="*/ 273844 w 442913"/>
                <a:gd name="connsiteY29" fmla="*/ 0 h 357187"/>
                <a:gd name="connsiteX30" fmla="*/ 257175 w 442913"/>
                <a:gd name="connsiteY30" fmla="*/ 4762 h 357187"/>
                <a:gd name="connsiteX31" fmla="*/ 278607 w 442913"/>
                <a:gd name="connsiteY31" fmla="*/ 66675 h 357187"/>
                <a:gd name="connsiteX32" fmla="*/ 278607 w 442913"/>
                <a:gd name="connsiteY32" fmla="*/ 107156 h 357187"/>
                <a:gd name="connsiteX33" fmla="*/ 259557 w 442913"/>
                <a:gd name="connsiteY33" fmla="*/ 126206 h 357187"/>
                <a:gd name="connsiteX34" fmla="*/ 259557 w 442913"/>
                <a:gd name="connsiteY34" fmla="*/ 126206 h 357187"/>
                <a:gd name="connsiteX35" fmla="*/ 245269 w 442913"/>
                <a:gd name="connsiteY35" fmla="*/ 88106 h 357187"/>
                <a:gd name="connsiteX36" fmla="*/ 207169 w 442913"/>
                <a:gd name="connsiteY36" fmla="*/ 28575 h 357187"/>
                <a:gd name="connsiteX37" fmla="*/ 209550 w 442913"/>
                <a:gd name="connsiteY37" fmla="*/ 61912 h 357187"/>
                <a:gd name="connsiteX38" fmla="*/ 195263 w 442913"/>
                <a:gd name="connsiteY38" fmla="*/ 64293 h 357187"/>
                <a:gd name="connsiteX39" fmla="*/ 173832 w 442913"/>
                <a:gd name="connsiteY39" fmla="*/ 73818 h 357187"/>
                <a:gd name="connsiteX40" fmla="*/ 166688 w 442913"/>
                <a:gd name="connsiteY40" fmla="*/ 66675 h 357187"/>
                <a:gd name="connsiteX41" fmla="*/ 166688 w 442913"/>
                <a:gd name="connsiteY41" fmla="*/ 50006 h 357187"/>
                <a:gd name="connsiteX42" fmla="*/ 133350 w 442913"/>
                <a:gd name="connsiteY42" fmla="*/ 30956 h 357187"/>
                <a:gd name="connsiteX43" fmla="*/ 126207 w 442913"/>
                <a:gd name="connsiteY43" fmla="*/ 54768 h 357187"/>
                <a:gd name="connsiteX44" fmla="*/ 95250 w 442913"/>
                <a:gd name="connsiteY44" fmla="*/ 57150 h 357187"/>
                <a:gd name="connsiteX45" fmla="*/ 97632 w 442913"/>
                <a:gd name="connsiteY45" fmla="*/ 2381 h 357187"/>
                <a:gd name="connsiteX46" fmla="*/ 38100 w 442913"/>
                <a:gd name="connsiteY46" fmla="*/ 52387 h 357187"/>
                <a:gd name="connsiteX47" fmla="*/ 16669 w 442913"/>
                <a:gd name="connsiteY47" fmla="*/ 66675 h 357187"/>
                <a:gd name="connsiteX48" fmla="*/ 11907 w 442913"/>
                <a:gd name="connsiteY48" fmla="*/ 92868 h 357187"/>
                <a:gd name="connsiteX49" fmla="*/ 0 w 442913"/>
                <a:gd name="connsiteY49" fmla="*/ 114300 h 357187"/>
                <a:gd name="connsiteX50" fmla="*/ 19050 w 442913"/>
                <a:gd name="connsiteY50" fmla="*/ 126206 h 357187"/>
                <a:gd name="connsiteX51" fmla="*/ 30957 w 442913"/>
                <a:gd name="connsiteY51" fmla="*/ 145256 h 357187"/>
                <a:gd name="connsiteX52" fmla="*/ 69057 w 442913"/>
                <a:gd name="connsiteY52" fmla="*/ 138112 h 357187"/>
                <a:gd name="connsiteX53" fmla="*/ 61913 w 442913"/>
                <a:gd name="connsiteY53" fmla="*/ 159543 h 357187"/>
                <a:gd name="connsiteX54" fmla="*/ 19050 w 442913"/>
                <a:gd name="connsiteY54" fmla="*/ 176212 h 357187"/>
                <a:gd name="connsiteX55" fmla="*/ 61913 w 442913"/>
                <a:gd name="connsiteY55" fmla="*/ 209550 h 357187"/>
                <a:gd name="connsiteX56" fmla="*/ 100013 w 442913"/>
                <a:gd name="connsiteY56" fmla="*/ 202406 h 357187"/>
                <a:gd name="connsiteX57" fmla="*/ 157163 w 442913"/>
                <a:gd name="connsiteY57" fmla="*/ 211931 h 357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442913" h="357187">
                  <a:moveTo>
                    <a:pt x="157163" y="211931"/>
                  </a:moveTo>
                  <a:lnTo>
                    <a:pt x="97632" y="245268"/>
                  </a:lnTo>
                  <a:lnTo>
                    <a:pt x="52388" y="252412"/>
                  </a:lnTo>
                  <a:lnTo>
                    <a:pt x="61913" y="285750"/>
                  </a:lnTo>
                  <a:lnTo>
                    <a:pt x="97632" y="311943"/>
                  </a:lnTo>
                  <a:lnTo>
                    <a:pt x="119063" y="307181"/>
                  </a:lnTo>
                  <a:lnTo>
                    <a:pt x="150019" y="342900"/>
                  </a:lnTo>
                  <a:lnTo>
                    <a:pt x="192882" y="357187"/>
                  </a:lnTo>
                  <a:lnTo>
                    <a:pt x="245269" y="323850"/>
                  </a:lnTo>
                  <a:lnTo>
                    <a:pt x="276225" y="307181"/>
                  </a:lnTo>
                  <a:lnTo>
                    <a:pt x="292894" y="290512"/>
                  </a:lnTo>
                  <a:lnTo>
                    <a:pt x="321469" y="314325"/>
                  </a:lnTo>
                  <a:lnTo>
                    <a:pt x="345282" y="314325"/>
                  </a:lnTo>
                  <a:lnTo>
                    <a:pt x="350044" y="328612"/>
                  </a:lnTo>
                  <a:lnTo>
                    <a:pt x="390525" y="330993"/>
                  </a:lnTo>
                  <a:lnTo>
                    <a:pt x="409575" y="316706"/>
                  </a:lnTo>
                  <a:lnTo>
                    <a:pt x="409575" y="316706"/>
                  </a:lnTo>
                  <a:lnTo>
                    <a:pt x="373857" y="307181"/>
                  </a:lnTo>
                  <a:lnTo>
                    <a:pt x="390525" y="273843"/>
                  </a:lnTo>
                  <a:lnTo>
                    <a:pt x="402432" y="257175"/>
                  </a:lnTo>
                  <a:lnTo>
                    <a:pt x="433388" y="278606"/>
                  </a:lnTo>
                  <a:lnTo>
                    <a:pt x="442913" y="269081"/>
                  </a:lnTo>
                  <a:lnTo>
                    <a:pt x="400050" y="230981"/>
                  </a:lnTo>
                  <a:lnTo>
                    <a:pt x="385763" y="209550"/>
                  </a:lnTo>
                  <a:lnTo>
                    <a:pt x="373857" y="219075"/>
                  </a:lnTo>
                  <a:lnTo>
                    <a:pt x="340519" y="180975"/>
                  </a:lnTo>
                  <a:cubicBezTo>
                    <a:pt x="341313" y="162719"/>
                    <a:pt x="342106" y="144462"/>
                    <a:pt x="342900" y="126206"/>
                  </a:cubicBezTo>
                  <a:lnTo>
                    <a:pt x="326232" y="66675"/>
                  </a:lnTo>
                  <a:lnTo>
                    <a:pt x="311944" y="30956"/>
                  </a:lnTo>
                  <a:lnTo>
                    <a:pt x="273844" y="0"/>
                  </a:lnTo>
                  <a:lnTo>
                    <a:pt x="257175" y="4762"/>
                  </a:lnTo>
                  <a:lnTo>
                    <a:pt x="278607" y="66675"/>
                  </a:lnTo>
                  <a:lnTo>
                    <a:pt x="278607" y="107156"/>
                  </a:lnTo>
                  <a:lnTo>
                    <a:pt x="259557" y="126206"/>
                  </a:lnTo>
                  <a:lnTo>
                    <a:pt x="259557" y="126206"/>
                  </a:lnTo>
                  <a:lnTo>
                    <a:pt x="245269" y="88106"/>
                  </a:lnTo>
                  <a:lnTo>
                    <a:pt x="207169" y="28575"/>
                  </a:lnTo>
                  <a:lnTo>
                    <a:pt x="209550" y="61912"/>
                  </a:lnTo>
                  <a:lnTo>
                    <a:pt x="195263" y="64293"/>
                  </a:lnTo>
                  <a:lnTo>
                    <a:pt x="173832" y="73818"/>
                  </a:lnTo>
                  <a:lnTo>
                    <a:pt x="166688" y="66675"/>
                  </a:lnTo>
                  <a:lnTo>
                    <a:pt x="166688" y="50006"/>
                  </a:lnTo>
                  <a:lnTo>
                    <a:pt x="133350" y="30956"/>
                  </a:lnTo>
                  <a:lnTo>
                    <a:pt x="126207" y="54768"/>
                  </a:lnTo>
                  <a:lnTo>
                    <a:pt x="95250" y="57150"/>
                  </a:lnTo>
                  <a:lnTo>
                    <a:pt x="97632" y="2381"/>
                  </a:lnTo>
                  <a:lnTo>
                    <a:pt x="38100" y="52387"/>
                  </a:lnTo>
                  <a:lnTo>
                    <a:pt x="16669" y="66675"/>
                  </a:lnTo>
                  <a:lnTo>
                    <a:pt x="11907" y="92868"/>
                  </a:lnTo>
                  <a:lnTo>
                    <a:pt x="0" y="114300"/>
                  </a:lnTo>
                  <a:lnTo>
                    <a:pt x="19050" y="126206"/>
                  </a:lnTo>
                  <a:lnTo>
                    <a:pt x="30957" y="145256"/>
                  </a:lnTo>
                  <a:lnTo>
                    <a:pt x="69057" y="138112"/>
                  </a:lnTo>
                  <a:lnTo>
                    <a:pt x="61913" y="159543"/>
                  </a:lnTo>
                  <a:lnTo>
                    <a:pt x="19050" y="176212"/>
                  </a:lnTo>
                  <a:lnTo>
                    <a:pt x="61913" y="209550"/>
                  </a:lnTo>
                  <a:lnTo>
                    <a:pt x="100013" y="202406"/>
                  </a:lnTo>
                  <a:lnTo>
                    <a:pt x="157163" y="21193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15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512" name="Freeform: Shape 11">
              <a:extLst>
                <a:ext uri="{FF2B5EF4-FFF2-40B4-BE49-F238E27FC236}">
                  <a16:creationId xmlns:a16="http://schemas.microsoft.com/office/drawing/2014/main" id="{C326CFB0-26F0-6F43-84B4-E38257140DED}"/>
                </a:ext>
              </a:extLst>
            </p:cNvPr>
            <p:cNvSpPr/>
            <p:nvPr/>
          </p:nvSpPr>
          <p:spPr bwMode="auto">
            <a:xfrm>
              <a:off x="121444" y="2150269"/>
              <a:ext cx="942975" cy="940594"/>
            </a:xfrm>
            <a:custGeom>
              <a:avLst/>
              <a:gdLst>
                <a:gd name="connsiteX0" fmla="*/ 683419 w 942975"/>
                <a:gd name="connsiteY0" fmla="*/ 133350 h 940594"/>
                <a:gd name="connsiteX1" fmla="*/ 628650 w 942975"/>
                <a:gd name="connsiteY1" fmla="*/ 102394 h 940594"/>
                <a:gd name="connsiteX2" fmla="*/ 604837 w 942975"/>
                <a:gd name="connsiteY2" fmla="*/ 100012 h 940594"/>
                <a:gd name="connsiteX3" fmla="*/ 592931 w 942975"/>
                <a:gd name="connsiteY3" fmla="*/ 88106 h 940594"/>
                <a:gd name="connsiteX4" fmla="*/ 557212 w 942975"/>
                <a:gd name="connsiteY4" fmla="*/ 100012 h 940594"/>
                <a:gd name="connsiteX5" fmla="*/ 538162 w 942975"/>
                <a:gd name="connsiteY5" fmla="*/ 88106 h 940594"/>
                <a:gd name="connsiteX6" fmla="*/ 504825 w 942975"/>
                <a:gd name="connsiteY6" fmla="*/ 83344 h 940594"/>
                <a:gd name="connsiteX7" fmla="*/ 461962 w 942975"/>
                <a:gd name="connsiteY7" fmla="*/ 59531 h 940594"/>
                <a:gd name="connsiteX8" fmla="*/ 431006 w 942975"/>
                <a:gd name="connsiteY8" fmla="*/ 57150 h 940594"/>
                <a:gd name="connsiteX9" fmla="*/ 404812 w 942975"/>
                <a:gd name="connsiteY9" fmla="*/ 57150 h 940594"/>
                <a:gd name="connsiteX10" fmla="*/ 390525 w 942975"/>
                <a:gd name="connsiteY10" fmla="*/ 30956 h 940594"/>
                <a:gd name="connsiteX11" fmla="*/ 371475 w 942975"/>
                <a:gd name="connsiteY11" fmla="*/ 35719 h 940594"/>
                <a:gd name="connsiteX12" fmla="*/ 352425 w 942975"/>
                <a:gd name="connsiteY12" fmla="*/ 26194 h 940594"/>
                <a:gd name="connsiteX13" fmla="*/ 321469 w 942975"/>
                <a:gd name="connsiteY13" fmla="*/ 35719 h 940594"/>
                <a:gd name="connsiteX14" fmla="*/ 316706 w 942975"/>
                <a:gd name="connsiteY14" fmla="*/ 11906 h 940594"/>
                <a:gd name="connsiteX15" fmla="*/ 309562 w 942975"/>
                <a:gd name="connsiteY15" fmla="*/ 47625 h 940594"/>
                <a:gd name="connsiteX16" fmla="*/ 295275 w 942975"/>
                <a:gd name="connsiteY16" fmla="*/ 21431 h 940594"/>
                <a:gd name="connsiteX17" fmla="*/ 285750 w 942975"/>
                <a:gd name="connsiteY17" fmla="*/ 0 h 940594"/>
                <a:gd name="connsiteX18" fmla="*/ 240506 w 942975"/>
                <a:gd name="connsiteY18" fmla="*/ 30956 h 940594"/>
                <a:gd name="connsiteX19" fmla="*/ 219075 w 942975"/>
                <a:gd name="connsiteY19" fmla="*/ 38100 h 940594"/>
                <a:gd name="connsiteX20" fmla="*/ 200025 w 942975"/>
                <a:gd name="connsiteY20" fmla="*/ 30956 h 940594"/>
                <a:gd name="connsiteX21" fmla="*/ 204787 w 942975"/>
                <a:gd name="connsiteY21" fmla="*/ 57150 h 940594"/>
                <a:gd name="connsiteX22" fmla="*/ 178594 w 942975"/>
                <a:gd name="connsiteY22" fmla="*/ 57150 h 940594"/>
                <a:gd name="connsiteX23" fmla="*/ 152400 w 942975"/>
                <a:gd name="connsiteY23" fmla="*/ 73819 h 940594"/>
                <a:gd name="connsiteX24" fmla="*/ 140494 w 942975"/>
                <a:gd name="connsiteY24" fmla="*/ 90487 h 940594"/>
                <a:gd name="connsiteX25" fmla="*/ 128587 w 942975"/>
                <a:gd name="connsiteY25" fmla="*/ 119062 h 940594"/>
                <a:gd name="connsiteX26" fmla="*/ 123825 w 942975"/>
                <a:gd name="connsiteY26" fmla="*/ 147637 h 940594"/>
                <a:gd name="connsiteX27" fmla="*/ 111919 w 942975"/>
                <a:gd name="connsiteY27" fmla="*/ 173831 h 940594"/>
                <a:gd name="connsiteX28" fmla="*/ 50006 w 942975"/>
                <a:gd name="connsiteY28" fmla="*/ 173831 h 940594"/>
                <a:gd name="connsiteX29" fmla="*/ 38100 w 942975"/>
                <a:gd name="connsiteY29" fmla="*/ 209550 h 940594"/>
                <a:gd name="connsiteX30" fmla="*/ 80962 w 942975"/>
                <a:gd name="connsiteY30" fmla="*/ 233362 h 940594"/>
                <a:gd name="connsiteX31" fmla="*/ 119062 w 942975"/>
                <a:gd name="connsiteY31" fmla="*/ 300037 h 940594"/>
                <a:gd name="connsiteX32" fmla="*/ 138112 w 942975"/>
                <a:gd name="connsiteY32" fmla="*/ 292894 h 940594"/>
                <a:gd name="connsiteX33" fmla="*/ 159544 w 942975"/>
                <a:gd name="connsiteY33" fmla="*/ 314325 h 940594"/>
                <a:gd name="connsiteX34" fmla="*/ 207169 w 942975"/>
                <a:gd name="connsiteY34" fmla="*/ 316706 h 940594"/>
                <a:gd name="connsiteX35" fmla="*/ 197644 w 942975"/>
                <a:gd name="connsiteY35" fmla="*/ 340519 h 940594"/>
                <a:gd name="connsiteX36" fmla="*/ 166687 w 942975"/>
                <a:gd name="connsiteY36" fmla="*/ 342900 h 940594"/>
                <a:gd name="connsiteX37" fmla="*/ 147637 w 942975"/>
                <a:gd name="connsiteY37" fmla="*/ 357187 h 940594"/>
                <a:gd name="connsiteX38" fmla="*/ 114300 w 942975"/>
                <a:gd name="connsiteY38" fmla="*/ 357187 h 940594"/>
                <a:gd name="connsiteX39" fmla="*/ 92869 w 942975"/>
                <a:gd name="connsiteY39" fmla="*/ 345281 h 940594"/>
                <a:gd name="connsiteX40" fmla="*/ 95250 w 942975"/>
                <a:gd name="connsiteY40" fmla="*/ 326231 h 940594"/>
                <a:gd name="connsiteX41" fmla="*/ 64294 w 942975"/>
                <a:gd name="connsiteY41" fmla="*/ 333375 h 940594"/>
                <a:gd name="connsiteX42" fmla="*/ 64294 w 942975"/>
                <a:gd name="connsiteY42" fmla="*/ 333375 h 940594"/>
                <a:gd name="connsiteX43" fmla="*/ 19050 w 942975"/>
                <a:gd name="connsiteY43" fmla="*/ 357187 h 940594"/>
                <a:gd name="connsiteX44" fmla="*/ 0 w 942975"/>
                <a:gd name="connsiteY44" fmla="*/ 378619 h 940594"/>
                <a:gd name="connsiteX45" fmla="*/ 35719 w 942975"/>
                <a:gd name="connsiteY45" fmla="*/ 395287 h 940594"/>
                <a:gd name="connsiteX46" fmla="*/ 42862 w 942975"/>
                <a:gd name="connsiteY46" fmla="*/ 421481 h 940594"/>
                <a:gd name="connsiteX47" fmla="*/ 54769 w 942975"/>
                <a:gd name="connsiteY47" fmla="*/ 438150 h 940594"/>
                <a:gd name="connsiteX48" fmla="*/ 80962 w 942975"/>
                <a:gd name="connsiteY48" fmla="*/ 447675 h 940594"/>
                <a:gd name="connsiteX49" fmla="*/ 107156 w 942975"/>
                <a:gd name="connsiteY49" fmla="*/ 431006 h 940594"/>
                <a:gd name="connsiteX50" fmla="*/ 138112 w 942975"/>
                <a:gd name="connsiteY50" fmla="*/ 447675 h 940594"/>
                <a:gd name="connsiteX51" fmla="*/ 147637 w 942975"/>
                <a:gd name="connsiteY51" fmla="*/ 423862 h 940594"/>
                <a:gd name="connsiteX52" fmla="*/ 183356 w 942975"/>
                <a:gd name="connsiteY52" fmla="*/ 416719 h 940594"/>
                <a:gd name="connsiteX53" fmla="*/ 183356 w 942975"/>
                <a:gd name="connsiteY53" fmla="*/ 447675 h 940594"/>
                <a:gd name="connsiteX54" fmla="*/ 183356 w 942975"/>
                <a:gd name="connsiteY54" fmla="*/ 447675 h 940594"/>
                <a:gd name="connsiteX55" fmla="*/ 180975 w 942975"/>
                <a:gd name="connsiteY55" fmla="*/ 473869 h 940594"/>
                <a:gd name="connsiteX56" fmla="*/ 159544 w 942975"/>
                <a:gd name="connsiteY56" fmla="*/ 502444 h 940594"/>
                <a:gd name="connsiteX57" fmla="*/ 128587 w 942975"/>
                <a:gd name="connsiteY57" fmla="*/ 514350 h 940594"/>
                <a:gd name="connsiteX58" fmla="*/ 92869 w 942975"/>
                <a:gd name="connsiteY58" fmla="*/ 538162 h 940594"/>
                <a:gd name="connsiteX59" fmla="*/ 80962 w 942975"/>
                <a:gd name="connsiteY59" fmla="*/ 538162 h 940594"/>
                <a:gd name="connsiteX60" fmla="*/ 76200 w 942975"/>
                <a:gd name="connsiteY60" fmla="*/ 571500 h 940594"/>
                <a:gd name="connsiteX61" fmla="*/ 52387 w 942975"/>
                <a:gd name="connsiteY61" fmla="*/ 583406 h 940594"/>
                <a:gd name="connsiteX62" fmla="*/ 59531 w 942975"/>
                <a:gd name="connsiteY62" fmla="*/ 623887 h 940594"/>
                <a:gd name="connsiteX63" fmla="*/ 73819 w 942975"/>
                <a:gd name="connsiteY63" fmla="*/ 642937 h 940594"/>
                <a:gd name="connsiteX64" fmla="*/ 73819 w 942975"/>
                <a:gd name="connsiteY64" fmla="*/ 642937 h 940594"/>
                <a:gd name="connsiteX65" fmla="*/ 78581 w 942975"/>
                <a:gd name="connsiteY65" fmla="*/ 683419 h 940594"/>
                <a:gd name="connsiteX66" fmla="*/ 119062 w 942975"/>
                <a:gd name="connsiteY66" fmla="*/ 700087 h 940594"/>
                <a:gd name="connsiteX67" fmla="*/ 145256 w 942975"/>
                <a:gd name="connsiteY67" fmla="*/ 640556 h 940594"/>
                <a:gd name="connsiteX68" fmla="*/ 150019 w 942975"/>
                <a:gd name="connsiteY68" fmla="*/ 695325 h 940594"/>
                <a:gd name="connsiteX69" fmla="*/ 152400 w 942975"/>
                <a:gd name="connsiteY69" fmla="*/ 726281 h 940594"/>
                <a:gd name="connsiteX70" fmla="*/ 159544 w 942975"/>
                <a:gd name="connsiteY70" fmla="*/ 742950 h 940594"/>
                <a:gd name="connsiteX71" fmla="*/ 185737 w 942975"/>
                <a:gd name="connsiteY71" fmla="*/ 728662 h 940594"/>
                <a:gd name="connsiteX72" fmla="*/ 214312 w 942975"/>
                <a:gd name="connsiteY72" fmla="*/ 757237 h 940594"/>
                <a:gd name="connsiteX73" fmla="*/ 223837 w 942975"/>
                <a:gd name="connsiteY73" fmla="*/ 731044 h 940594"/>
                <a:gd name="connsiteX74" fmla="*/ 245269 w 942975"/>
                <a:gd name="connsiteY74" fmla="*/ 740569 h 940594"/>
                <a:gd name="connsiteX75" fmla="*/ 273844 w 942975"/>
                <a:gd name="connsiteY75" fmla="*/ 719137 h 940594"/>
                <a:gd name="connsiteX76" fmla="*/ 266700 w 942975"/>
                <a:gd name="connsiteY76" fmla="*/ 764381 h 940594"/>
                <a:gd name="connsiteX77" fmla="*/ 254794 w 942975"/>
                <a:gd name="connsiteY77" fmla="*/ 814387 h 940594"/>
                <a:gd name="connsiteX78" fmla="*/ 228600 w 942975"/>
                <a:gd name="connsiteY78" fmla="*/ 833437 h 940594"/>
                <a:gd name="connsiteX79" fmla="*/ 209550 w 942975"/>
                <a:gd name="connsiteY79" fmla="*/ 850106 h 940594"/>
                <a:gd name="connsiteX80" fmla="*/ 190500 w 942975"/>
                <a:gd name="connsiteY80" fmla="*/ 871537 h 940594"/>
                <a:gd name="connsiteX81" fmla="*/ 161925 w 942975"/>
                <a:gd name="connsiteY81" fmla="*/ 871537 h 940594"/>
                <a:gd name="connsiteX82" fmla="*/ 128587 w 942975"/>
                <a:gd name="connsiteY82" fmla="*/ 897731 h 940594"/>
                <a:gd name="connsiteX83" fmla="*/ 95250 w 942975"/>
                <a:gd name="connsiteY83" fmla="*/ 914400 h 940594"/>
                <a:gd name="connsiteX84" fmla="*/ 78581 w 942975"/>
                <a:gd name="connsiteY84" fmla="*/ 940594 h 940594"/>
                <a:gd name="connsiteX85" fmla="*/ 133350 w 942975"/>
                <a:gd name="connsiteY85" fmla="*/ 916781 h 940594"/>
                <a:gd name="connsiteX86" fmla="*/ 152400 w 942975"/>
                <a:gd name="connsiteY86" fmla="*/ 895350 h 940594"/>
                <a:gd name="connsiteX87" fmla="*/ 190500 w 942975"/>
                <a:gd name="connsiteY87" fmla="*/ 881062 h 940594"/>
                <a:gd name="connsiteX88" fmla="*/ 226219 w 942975"/>
                <a:gd name="connsiteY88" fmla="*/ 859631 h 940594"/>
                <a:gd name="connsiteX89" fmla="*/ 257175 w 942975"/>
                <a:gd name="connsiteY89" fmla="*/ 833437 h 940594"/>
                <a:gd name="connsiteX90" fmla="*/ 273844 w 942975"/>
                <a:gd name="connsiteY90" fmla="*/ 812006 h 940594"/>
                <a:gd name="connsiteX91" fmla="*/ 304800 w 942975"/>
                <a:gd name="connsiteY91" fmla="*/ 781050 h 940594"/>
                <a:gd name="connsiteX92" fmla="*/ 347662 w 942975"/>
                <a:gd name="connsiteY92" fmla="*/ 750094 h 940594"/>
                <a:gd name="connsiteX93" fmla="*/ 342900 w 942975"/>
                <a:gd name="connsiteY93" fmla="*/ 728662 h 940594"/>
                <a:gd name="connsiteX94" fmla="*/ 361950 w 942975"/>
                <a:gd name="connsiteY94" fmla="*/ 688181 h 940594"/>
                <a:gd name="connsiteX95" fmla="*/ 371475 w 942975"/>
                <a:gd name="connsiteY95" fmla="*/ 671512 h 940594"/>
                <a:gd name="connsiteX96" fmla="*/ 404812 w 942975"/>
                <a:gd name="connsiteY96" fmla="*/ 628650 h 940594"/>
                <a:gd name="connsiteX97" fmla="*/ 440531 w 942975"/>
                <a:gd name="connsiteY97" fmla="*/ 611981 h 940594"/>
                <a:gd name="connsiteX98" fmla="*/ 454819 w 942975"/>
                <a:gd name="connsiteY98" fmla="*/ 619125 h 940594"/>
                <a:gd name="connsiteX99" fmla="*/ 454819 w 942975"/>
                <a:gd name="connsiteY99" fmla="*/ 631031 h 940594"/>
                <a:gd name="connsiteX100" fmla="*/ 428625 w 942975"/>
                <a:gd name="connsiteY100" fmla="*/ 631031 h 940594"/>
                <a:gd name="connsiteX101" fmla="*/ 407194 w 942975"/>
                <a:gd name="connsiteY101" fmla="*/ 652462 h 940594"/>
                <a:gd name="connsiteX102" fmla="*/ 419100 w 942975"/>
                <a:gd name="connsiteY102" fmla="*/ 671512 h 940594"/>
                <a:gd name="connsiteX103" fmla="*/ 419100 w 942975"/>
                <a:gd name="connsiteY103" fmla="*/ 690562 h 940594"/>
                <a:gd name="connsiteX104" fmla="*/ 402431 w 942975"/>
                <a:gd name="connsiteY104" fmla="*/ 721519 h 940594"/>
                <a:gd name="connsiteX105" fmla="*/ 442912 w 942975"/>
                <a:gd name="connsiteY105" fmla="*/ 695325 h 940594"/>
                <a:gd name="connsiteX106" fmla="*/ 461962 w 942975"/>
                <a:gd name="connsiteY106" fmla="*/ 673894 h 940594"/>
                <a:gd name="connsiteX107" fmla="*/ 485775 w 942975"/>
                <a:gd name="connsiteY107" fmla="*/ 681037 h 940594"/>
                <a:gd name="connsiteX108" fmla="*/ 481012 w 942975"/>
                <a:gd name="connsiteY108" fmla="*/ 659606 h 940594"/>
                <a:gd name="connsiteX109" fmla="*/ 481012 w 942975"/>
                <a:gd name="connsiteY109" fmla="*/ 638175 h 940594"/>
                <a:gd name="connsiteX110" fmla="*/ 492919 w 942975"/>
                <a:gd name="connsiteY110" fmla="*/ 619125 h 940594"/>
                <a:gd name="connsiteX111" fmla="*/ 533400 w 942975"/>
                <a:gd name="connsiteY111" fmla="*/ 626269 h 940594"/>
                <a:gd name="connsiteX112" fmla="*/ 573881 w 942975"/>
                <a:gd name="connsiteY112" fmla="*/ 654844 h 940594"/>
                <a:gd name="connsiteX113" fmla="*/ 609600 w 942975"/>
                <a:gd name="connsiteY113" fmla="*/ 681037 h 940594"/>
                <a:gd name="connsiteX114" fmla="*/ 635794 w 942975"/>
                <a:gd name="connsiteY114" fmla="*/ 688181 h 940594"/>
                <a:gd name="connsiteX115" fmla="*/ 647700 w 942975"/>
                <a:gd name="connsiteY115" fmla="*/ 683419 h 940594"/>
                <a:gd name="connsiteX116" fmla="*/ 669131 w 942975"/>
                <a:gd name="connsiteY116" fmla="*/ 700087 h 940594"/>
                <a:gd name="connsiteX117" fmla="*/ 692944 w 942975"/>
                <a:gd name="connsiteY117" fmla="*/ 690562 h 940594"/>
                <a:gd name="connsiteX118" fmla="*/ 714375 w 942975"/>
                <a:gd name="connsiteY118" fmla="*/ 690562 h 940594"/>
                <a:gd name="connsiteX119" fmla="*/ 723900 w 942975"/>
                <a:gd name="connsiteY119" fmla="*/ 707231 h 940594"/>
                <a:gd name="connsiteX120" fmla="*/ 735806 w 942975"/>
                <a:gd name="connsiteY120" fmla="*/ 721519 h 940594"/>
                <a:gd name="connsiteX121" fmla="*/ 754856 w 942975"/>
                <a:gd name="connsiteY121" fmla="*/ 726281 h 940594"/>
                <a:gd name="connsiteX122" fmla="*/ 754856 w 942975"/>
                <a:gd name="connsiteY122" fmla="*/ 745331 h 940594"/>
                <a:gd name="connsiteX123" fmla="*/ 783431 w 942975"/>
                <a:gd name="connsiteY123" fmla="*/ 769144 h 940594"/>
                <a:gd name="connsiteX124" fmla="*/ 778669 w 942975"/>
                <a:gd name="connsiteY124" fmla="*/ 740569 h 940594"/>
                <a:gd name="connsiteX125" fmla="*/ 797719 w 942975"/>
                <a:gd name="connsiteY125" fmla="*/ 740569 h 940594"/>
                <a:gd name="connsiteX126" fmla="*/ 816769 w 942975"/>
                <a:gd name="connsiteY126" fmla="*/ 754856 h 940594"/>
                <a:gd name="connsiteX127" fmla="*/ 816769 w 942975"/>
                <a:gd name="connsiteY127" fmla="*/ 745331 h 940594"/>
                <a:gd name="connsiteX128" fmla="*/ 840581 w 942975"/>
                <a:gd name="connsiteY128" fmla="*/ 764381 h 940594"/>
                <a:gd name="connsiteX129" fmla="*/ 862012 w 942975"/>
                <a:gd name="connsiteY129" fmla="*/ 807244 h 940594"/>
                <a:gd name="connsiteX130" fmla="*/ 888206 w 942975"/>
                <a:gd name="connsiteY130" fmla="*/ 847725 h 940594"/>
                <a:gd name="connsiteX131" fmla="*/ 897731 w 942975"/>
                <a:gd name="connsiteY131" fmla="*/ 878681 h 940594"/>
                <a:gd name="connsiteX132" fmla="*/ 919162 w 942975"/>
                <a:gd name="connsiteY132" fmla="*/ 883444 h 940594"/>
                <a:gd name="connsiteX133" fmla="*/ 921544 w 942975"/>
                <a:gd name="connsiteY133" fmla="*/ 881062 h 940594"/>
                <a:gd name="connsiteX134" fmla="*/ 928687 w 942975"/>
                <a:gd name="connsiteY134" fmla="*/ 900112 h 940594"/>
                <a:gd name="connsiteX135" fmla="*/ 942975 w 942975"/>
                <a:gd name="connsiteY135" fmla="*/ 871537 h 940594"/>
                <a:gd name="connsiteX136" fmla="*/ 907256 w 942975"/>
                <a:gd name="connsiteY136" fmla="*/ 859631 h 940594"/>
                <a:gd name="connsiteX137" fmla="*/ 842962 w 942975"/>
                <a:gd name="connsiteY137" fmla="*/ 745331 h 940594"/>
                <a:gd name="connsiteX138" fmla="*/ 802481 w 942975"/>
                <a:gd name="connsiteY138" fmla="*/ 697706 h 940594"/>
                <a:gd name="connsiteX139" fmla="*/ 752475 w 942975"/>
                <a:gd name="connsiteY139" fmla="*/ 711994 h 940594"/>
                <a:gd name="connsiteX140" fmla="*/ 723900 w 942975"/>
                <a:gd name="connsiteY140" fmla="*/ 681037 h 940594"/>
                <a:gd name="connsiteX141" fmla="*/ 692944 w 942975"/>
                <a:gd name="connsiteY141" fmla="*/ 666750 h 940594"/>
                <a:gd name="connsiteX142" fmla="*/ 664369 w 942975"/>
                <a:gd name="connsiteY142" fmla="*/ 678656 h 940594"/>
                <a:gd name="connsiteX143" fmla="*/ 683419 w 942975"/>
                <a:gd name="connsiteY143" fmla="*/ 133350 h 940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942975" h="940594">
                  <a:moveTo>
                    <a:pt x="683419" y="133350"/>
                  </a:moveTo>
                  <a:lnTo>
                    <a:pt x="628650" y="102394"/>
                  </a:lnTo>
                  <a:lnTo>
                    <a:pt x="604837" y="100012"/>
                  </a:lnTo>
                  <a:lnTo>
                    <a:pt x="592931" y="88106"/>
                  </a:lnTo>
                  <a:lnTo>
                    <a:pt x="557212" y="100012"/>
                  </a:lnTo>
                  <a:lnTo>
                    <a:pt x="538162" y="88106"/>
                  </a:lnTo>
                  <a:lnTo>
                    <a:pt x="504825" y="83344"/>
                  </a:lnTo>
                  <a:lnTo>
                    <a:pt x="461962" y="59531"/>
                  </a:lnTo>
                  <a:lnTo>
                    <a:pt x="431006" y="57150"/>
                  </a:lnTo>
                  <a:lnTo>
                    <a:pt x="404812" y="57150"/>
                  </a:lnTo>
                  <a:lnTo>
                    <a:pt x="390525" y="30956"/>
                  </a:lnTo>
                  <a:lnTo>
                    <a:pt x="371475" y="35719"/>
                  </a:lnTo>
                  <a:lnTo>
                    <a:pt x="352425" y="26194"/>
                  </a:lnTo>
                  <a:lnTo>
                    <a:pt x="321469" y="35719"/>
                  </a:lnTo>
                  <a:lnTo>
                    <a:pt x="316706" y="11906"/>
                  </a:lnTo>
                  <a:lnTo>
                    <a:pt x="309562" y="47625"/>
                  </a:lnTo>
                  <a:lnTo>
                    <a:pt x="295275" y="21431"/>
                  </a:lnTo>
                  <a:lnTo>
                    <a:pt x="285750" y="0"/>
                  </a:lnTo>
                  <a:lnTo>
                    <a:pt x="240506" y="30956"/>
                  </a:lnTo>
                  <a:lnTo>
                    <a:pt x="219075" y="38100"/>
                  </a:lnTo>
                  <a:lnTo>
                    <a:pt x="200025" y="30956"/>
                  </a:lnTo>
                  <a:lnTo>
                    <a:pt x="204787" y="57150"/>
                  </a:lnTo>
                  <a:lnTo>
                    <a:pt x="178594" y="57150"/>
                  </a:lnTo>
                  <a:lnTo>
                    <a:pt x="152400" y="73819"/>
                  </a:lnTo>
                  <a:lnTo>
                    <a:pt x="140494" y="90487"/>
                  </a:lnTo>
                  <a:lnTo>
                    <a:pt x="128587" y="119062"/>
                  </a:lnTo>
                  <a:lnTo>
                    <a:pt x="123825" y="147637"/>
                  </a:lnTo>
                  <a:lnTo>
                    <a:pt x="111919" y="173831"/>
                  </a:lnTo>
                  <a:lnTo>
                    <a:pt x="50006" y="173831"/>
                  </a:lnTo>
                  <a:lnTo>
                    <a:pt x="38100" y="209550"/>
                  </a:lnTo>
                  <a:lnTo>
                    <a:pt x="80962" y="233362"/>
                  </a:lnTo>
                  <a:lnTo>
                    <a:pt x="119062" y="300037"/>
                  </a:lnTo>
                  <a:lnTo>
                    <a:pt x="138112" y="292894"/>
                  </a:lnTo>
                  <a:lnTo>
                    <a:pt x="159544" y="314325"/>
                  </a:lnTo>
                  <a:lnTo>
                    <a:pt x="207169" y="316706"/>
                  </a:lnTo>
                  <a:lnTo>
                    <a:pt x="197644" y="340519"/>
                  </a:lnTo>
                  <a:lnTo>
                    <a:pt x="166687" y="342900"/>
                  </a:lnTo>
                  <a:lnTo>
                    <a:pt x="147637" y="357187"/>
                  </a:lnTo>
                  <a:lnTo>
                    <a:pt x="114300" y="357187"/>
                  </a:lnTo>
                  <a:lnTo>
                    <a:pt x="92869" y="345281"/>
                  </a:lnTo>
                  <a:lnTo>
                    <a:pt x="95250" y="326231"/>
                  </a:lnTo>
                  <a:lnTo>
                    <a:pt x="64294" y="333375"/>
                  </a:lnTo>
                  <a:lnTo>
                    <a:pt x="64294" y="333375"/>
                  </a:lnTo>
                  <a:lnTo>
                    <a:pt x="19050" y="357187"/>
                  </a:lnTo>
                  <a:lnTo>
                    <a:pt x="0" y="378619"/>
                  </a:lnTo>
                  <a:lnTo>
                    <a:pt x="35719" y="395287"/>
                  </a:lnTo>
                  <a:lnTo>
                    <a:pt x="42862" y="421481"/>
                  </a:lnTo>
                  <a:lnTo>
                    <a:pt x="54769" y="438150"/>
                  </a:lnTo>
                  <a:lnTo>
                    <a:pt x="80962" y="447675"/>
                  </a:lnTo>
                  <a:lnTo>
                    <a:pt x="107156" y="431006"/>
                  </a:lnTo>
                  <a:lnTo>
                    <a:pt x="138112" y="447675"/>
                  </a:lnTo>
                  <a:lnTo>
                    <a:pt x="147637" y="423862"/>
                  </a:lnTo>
                  <a:lnTo>
                    <a:pt x="183356" y="416719"/>
                  </a:lnTo>
                  <a:lnTo>
                    <a:pt x="183356" y="447675"/>
                  </a:lnTo>
                  <a:lnTo>
                    <a:pt x="183356" y="447675"/>
                  </a:lnTo>
                  <a:lnTo>
                    <a:pt x="180975" y="473869"/>
                  </a:lnTo>
                  <a:lnTo>
                    <a:pt x="159544" y="502444"/>
                  </a:lnTo>
                  <a:lnTo>
                    <a:pt x="128587" y="514350"/>
                  </a:lnTo>
                  <a:lnTo>
                    <a:pt x="92869" y="538162"/>
                  </a:lnTo>
                  <a:lnTo>
                    <a:pt x="80962" y="538162"/>
                  </a:lnTo>
                  <a:lnTo>
                    <a:pt x="76200" y="571500"/>
                  </a:lnTo>
                  <a:lnTo>
                    <a:pt x="52387" y="583406"/>
                  </a:lnTo>
                  <a:lnTo>
                    <a:pt x="59531" y="623887"/>
                  </a:lnTo>
                  <a:lnTo>
                    <a:pt x="73819" y="642937"/>
                  </a:lnTo>
                  <a:lnTo>
                    <a:pt x="73819" y="642937"/>
                  </a:lnTo>
                  <a:lnTo>
                    <a:pt x="78581" y="683419"/>
                  </a:lnTo>
                  <a:lnTo>
                    <a:pt x="119062" y="700087"/>
                  </a:lnTo>
                  <a:lnTo>
                    <a:pt x="145256" y="640556"/>
                  </a:lnTo>
                  <a:lnTo>
                    <a:pt x="150019" y="695325"/>
                  </a:lnTo>
                  <a:lnTo>
                    <a:pt x="152400" y="726281"/>
                  </a:lnTo>
                  <a:lnTo>
                    <a:pt x="159544" y="742950"/>
                  </a:lnTo>
                  <a:lnTo>
                    <a:pt x="185737" y="728662"/>
                  </a:lnTo>
                  <a:lnTo>
                    <a:pt x="214312" y="757237"/>
                  </a:lnTo>
                  <a:lnTo>
                    <a:pt x="223837" y="731044"/>
                  </a:lnTo>
                  <a:lnTo>
                    <a:pt x="245269" y="740569"/>
                  </a:lnTo>
                  <a:lnTo>
                    <a:pt x="273844" y="719137"/>
                  </a:lnTo>
                  <a:lnTo>
                    <a:pt x="266700" y="764381"/>
                  </a:lnTo>
                  <a:lnTo>
                    <a:pt x="254794" y="814387"/>
                  </a:lnTo>
                  <a:lnTo>
                    <a:pt x="228600" y="833437"/>
                  </a:lnTo>
                  <a:lnTo>
                    <a:pt x="209550" y="850106"/>
                  </a:lnTo>
                  <a:lnTo>
                    <a:pt x="190500" y="871537"/>
                  </a:lnTo>
                  <a:lnTo>
                    <a:pt x="161925" y="871537"/>
                  </a:lnTo>
                  <a:lnTo>
                    <a:pt x="128587" y="897731"/>
                  </a:lnTo>
                  <a:lnTo>
                    <a:pt x="95250" y="914400"/>
                  </a:lnTo>
                  <a:lnTo>
                    <a:pt x="78581" y="940594"/>
                  </a:lnTo>
                  <a:lnTo>
                    <a:pt x="133350" y="916781"/>
                  </a:lnTo>
                  <a:lnTo>
                    <a:pt x="152400" y="895350"/>
                  </a:lnTo>
                  <a:lnTo>
                    <a:pt x="190500" y="881062"/>
                  </a:lnTo>
                  <a:lnTo>
                    <a:pt x="226219" y="859631"/>
                  </a:lnTo>
                  <a:lnTo>
                    <a:pt x="257175" y="833437"/>
                  </a:lnTo>
                  <a:lnTo>
                    <a:pt x="273844" y="812006"/>
                  </a:lnTo>
                  <a:lnTo>
                    <a:pt x="304800" y="781050"/>
                  </a:lnTo>
                  <a:lnTo>
                    <a:pt x="347662" y="750094"/>
                  </a:lnTo>
                  <a:lnTo>
                    <a:pt x="342900" y="728662"/>
                  </a:lnTo>
                  <a:lnTo>
                    <a:pt x="361950" y="688181"/>
                  </a:lnTo>
                  <a:lnTo>
                    <a:pt x="371475" y="671512"/>
                  </a:lnTo>
                  <a:lnTo>
                    <a:pt x="404812" y="628650"/>
                  </a:lnTo>
                  <a:lnTo>
                    <a:pt x="440531" y="611981"/>
                  </a:lnTo>
                  <a:lnTo>
                    <a:pt x="454819" y="619125"/>
                  </a:lnTo>
                  <a:lnTo>
                    <a:pt x="454819" y="631031"/>
                  </a:lnTo>
                  <a:lnTo>
                    <a:pt x="428625" y="631031"/>
                  </a:lnTo>
                  <a:lnTo>
                    <a:pt x="407194" y="652462"/>
                  </a:lnTo>
                  <a:lnTo>
                    <a:pt x="419100" y="671512"/>
                  </a:lnTo>
                  <a:lnTo>
                    <a:pt x="419100" y="690562"/>
                  </a:lnTo>
                  <a:lnTo>
                    <a:pt x="402431" y="721519"/>
                  </a:lnTo>
                  <a:lnTo>
                    <a:pt x="442912" y="695325"/>
                  </a:lnTo>
                  <a:lnTo>
                    <a:pt x="461962" y="673894"/>
                  </a:lnTo>
                  <a:lnTo>
                    <a:pt x="485775" y="681037"/>
                  </a:lnTo>
                  <a:lnTo>
                    <a:pt x="481012" y="659606"/>
                  </a:lnTo>
                  <a:lnTo>
                    <a:pt x="481012" y="638175"/>
                  </a:lnTo>
                  <a:lnTo>
                    <a:pt x="492919" y="619125"/>
                  </a:lnTo>
                  <a:lnTo>
                    <a:pt x="533400" y="626269"/>
                  </a:lnTo>
                  <a:lnTo>
                    <a:pt x="573881" y="654844"/>
                  </a:lnTo>
                  <a:lnTo>
                    <a:pt x="609600" y="681037"/>
                  </a:lnTo>
                  <a:lnTo>
                    <a:pt x="635794" y="688181"/>
                  </a:lnTo>
                  <a:lnTo>
                    <a:pt x="647700" y="683419"/>
                  </a:lnTo>
                  <a:lnTo>
                    <a:pt x="669131" y="700087"/>
                  </a:lnTo>
                  <a:lnTo>
                    <a:pt x="692944" y="690562"/>
                  </a:lnTo>
                  <a:lnTo>
                    <a:pt x="714375" y="690562"/>
                  </a:lnTo>
                  <a:lnTo>
                    <a:pt x="723900" y="707231"/>
                  </a:lnTo>
                  <a:lnTo>
                    <a:pt x="735806" y="721519"/>
                  </a:lnTo>
                  <a:lnTo>
                    <a:pt x="754856" y="726281"/>
                  </a:lnTo>
                  <a:lnTo>
                    <a:pt x="754856" y="745331"/>
                  </a:lnTo>
                  <a:lnTo>
                    <a:pt x="783431" y="769144"/>
                  </a:lnTo>
                  <a:lnTo>
                    <a:pt x="778669" y="740569"/>
                  </a:lnTo>
                  <a:lnTo>
                    <a:pt x="797719" y="740569"/>
                  </a:lnTo>
                  <a:lnTo>
                    <a:pt x="816769" y="754856"/>
                  </a:lnTo>
                  <a:lnTo>
                    <a:pt x="816769" y="745331"/>
                  </a:lnTo>
                  <a:lnTo>
                    <a:pt x="840581" y="764381"/>
                  </a:lnTo>
                  <a:lnTo>
                    <a:pt x="862012" y="807244"/>
                  </a:lnTo>
                  <a:lnTo>
                    <a:pt x="888206" y="847725"/>
                  </a:lnTo>
                  <a:lnTo>
                    <a:pt x="897731" y="878681"/>
                  </a:lnTo>
                  <a:lnTo>
                    <a:pt x="919162" y="883444"/>
                  </a:lnTo>
                  <a:lnTo>
                    <a:pt x="921544" y="881062"/>
                  </a:lnTo>
                  <a:lnTo>
                    <a:pt x="928687" y="900112"/>
                  </a:lnTo>
                  <a:lnTo>
                    <a:pt x="942975" y="871537"/>
                  </a:lnTo>
                  <a:lnTo>
                    <a:pt x="907256" y="859631"/>
                  </a:lnTo>
                  <a:lnTo>
                    <a:pt x="842962" y="745331"/>
                  </a:lnTo>
                  <a:lnTo>
                    <a:pt x="802481" y="697706"/>
                  </a:lnTo>
                  <a:lnTo>
                    <a:pt x="752475" y="711994"/>
                  </a:lnTo>
                  <a:lnTo>
                    <a:pt x="723900" y="681037"/>
                  </a:lnTo>
                  <a:lnTo>
                    <a:pt x="692944" y="666750"/>
                  </a:lnTo>
                  <a:lnTo>
                    <a:pt x="664369" y="678656"/>
                  </a:lnTo>
                  <a:lnTo>
                    <a:pt x="683419" y="13335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15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513" name="Freeform: Shape 14">
              <a:extLst>
                <a:ext uri="{FF2B5EF4-FFF2-40B4-BE49-F238E27FC236}">
                  <a16:creationId xmlns:a16="http://schemas.microsoft.com/office/drawing/2014/main" id="{6F8205D6-28C7-244D-9EF2-F2015DEDE48A}"/>
                </a:ext>
              </a:extLst>
            </p:cNvPr>
            <p:cNvSpPr/>
            <p:nvPr/>
          </p:nvSpPr>
          <p:spPr bwMode="auto">
            <a:xfrm>
              <a:off x="2833688" y="3212306"/>
              <a:ext cx="142875" cy="169069"/>
            </a:xfrm>
            <a:custGeom>
              <a:avLst/>
              <a:gdLst>
                <a:gd name="connsiteX0" fmla="*/ 61912 w 142875"/>
                <a:gd name="connsiteY0" fmla="*/ 0 h 169069"/>
                <a:gd name="connsiteX1" fmla="*/ 19050 w 142875"/>
                <a:gd name="connsiteY1" fmla="*/ 66675 h 169069"/>
                <a:gd name="connsiteX2" fmla="*/ 0 w 142875"/>
                <a:gd name="connsiteY2" fmla="*/ 102394 h 169069"/>
                <a:gd name="connsiteX3" fmla="*/ 2381 w 142875"/>
                <a:gd name="connsiteY3" fmla="*/ 119063 h 169069"/>
                <a:gd name="connsiteX4" fmla="*/ 2381 w 142875"/>
                <a:gd name="connsiteY4" fmla="*/ 119063 h 169069"/>
                <a:gd name="connsiteX5" fmla="*/ 21431 w 142875"/>
                <a:gd name="connsiteY5" fmla="*/ 145257 h 169069"/>
                <a:gd name="connsiteX6" fmla="*/ 64293 w 142875"/>
                <a:gd name="connsiteY6" fmla="*/ 140494 h 169069"/>
                <a:gd name="connsiteX7" fmla="*/ 64293 w 142875"/>
                <a:gd name="connsiteY7" fmla="*/ 126207 h 169069"/>
                <a:gd name="connsiteX8" fmla="*/ 83343 w 142875"/>
                <a:gd name="connsiteY8" fmla="*/ 147638 h 169069"/>
                <a:gd name="connsiteX9" fmla="*/ 97631 w 142875"/>
                <a:gd name="connsiteY9" fmla="*/ 142875 h 169069"/>
                <a:gd name="connsiteX10" fmla="*/ 88106 w 142875"/>
                <a:gd name="connsiteY10" fmla="*/ 166688 h 169069"/>
                <a:gd name="connsiteX11" fmla="*/ 121443 w 142875"/>
                <a:gd name="connsiteY11" fmla="*/ 145257 h 169069"/>
                <a:gd name="connsiteX12" fmla="*/ 142875 w 142875"/>
                <a:gd name="connsiteY12" fmla="*/ 169069 h 169069"/>
                <a:gd name="connsiteX13" fmla="*/ 140493 w 142875"/>
                <a:gd name="connsiteY13" fmla="*/ 147638 h 169069"/>
                <a:gd name="connsiteX14" fmla="*/ 130968 w 142875"/>
                <a:gd name="connsiteY14" fmla="*/ 133350 h 169069"/>
                <a:gd name="connsiteX15" fmla="*/ 121443 w 142875"/>
                <a:gd name="connsiteY15" fmla="*/ 123825 h 169069"/>
                <a:gd name="connsiteX16" fmla="*/ 130968 w 142875"/>
                <a:gd name="connsiteY16" fmla="*/ 109538 h 169069"/>
                <a:gd name="connsiteX17" fmla="*/ 111918 w 142875"/>
                <a:gd name="connsiteY17" fmla="*/ 116682 h 169069"/>
                <a:gd name="connsiteX18" fmla="*/ 121443 w 142875"/>
                <a:gd name="connsiteY18" fmla="*/ 90488 h 169069"/>
                <a:gd name="connsiteX19" fmla="*/ 88106 w 142875"/>
                <a:gd name="connsiteY19" fmla="*/ 83344 h 169069"/>
                <a:gd name="connsiteX20" fmla="*/ 71437 w 142875"/>
                <a:gd name="connsiteY20" fmla="*/ 95250 h 169069"/>
                <a:gd name="connsiteX21" fmla="*/ 57150 w 142875"/>
                <a:gd name="connsiteY21" fmla="*/ 76200 h 169069"/>
                <a:gd name="connsiteX22" fmla="*/ 64293 w 142875"/>
                <a:gd name="connsiteY22" fmla="*/ 64294 h 169069"/>
                <a:gd name="connsiteX23" fmla="*/ 47625 w 142875"/>
                <a:gd name="connsiteY23" fmla="*/ 69057 h 169069"/>
                <a:gd name="connsiteX24" fmla="*/ 42862 w 142875"/>
                <a:gd name="connsiteY24" fmla="*/ 57150 h 169069"/>
                <a:gd name="connsiteX25" fmla="*/ 61912 w 142875"/>
                <a:gd name="connsiteY25" fmla="*/ 0 h 169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69069">
                  <a:moveTo>
                    <a:pt x="61912" y="0"/>
                  </a:moveTo>
                  <a:lnTo>
                    <a:pt x="19050" y="66675"/>
                  </a:lnTo>
                  <a:lnTo>
                    <a:pt x="0" y="102394"/>
                  </a:lnTo>
                  <a:lnTo>
                    <a:pt x="2381" y="119063"/>
                  </a:lnTo>
                  <a:lnTo>
                    <a:pt x="2381" y="119063"/>
                  </a:lnTo>
                  <a:lnTo>
                    <a:pt x="21431" y="145257"/>
                  </a:lnTo>
                  <a:lnTo>
                    <a:pt x="64293" y="140494"/>
                  </a:lnTo>
                  <a:lnTo>
                    <a:pt x="64293" y="126207"/>
                  </a:lnTo>
                  <a:lnTo>
                    <a:pt x="83343" y="147638"/>
                  </a:lnTo>
                  <a:lnTo>
                    <a:pt x="97631" y="142875"/>
                  </a:lnTo>
                  <a:lnTo>
                    <a:pt x="88106" y="166688"/>
                  </a:lnTo>
                  <a:lnTo>
                    <a:pt x="121443" y="145257"/>
                  </a:lnTo>
                  <a:lnTo>
                    <a:pt x="142875" y="169069"/>
                  </a:lnTo>
                  <a:lnTo>
                    <a:pt x="140493" y="147638"/>
                  </a:lnTo>
                  <a:lnTo>
                    <a:pt x="130968" y="133350"/>
                  </a:lnTo>
                  <a:lnTo>
                    <a:pt x="121443" y="123825"/>
                  </a:lnTo>
                  <a:lnTo>
                    <a:pt x="130968" y="109538"/>
                  </a:lnTo>
                  <a:lnTo>
                    <a:pt x="111918" y="116682"/>
                  </a:lnTo>
                  <a:lnTo>
                    <a:pt x="121443" y="90488"/>
                  </a:lnTo>
                  <a:lnTo>
                    <a:pt x="88106" y="83344"/>
                  </a:lnTo>
                  <a:lnTo>
                    <a:pt x="71437" y="95250"/>
                  </a:lnTo>
                  <a:lnTo>
                    <a:pt x="57150" y="76200"/>
                  </a:lnTo>
                  <a:lnTo>
                    <a:pt x="64293" y="64294"/>
                  </a:lnTo>
                  <a:lnTo>
                    <a:pt x="47625" y="69057"/>
                  </a:lnTo>
                  <a:lnTo>
                    <a:pt x="42862" y="57150"/>
                  </a:lnTo>
                  <a:lnTo>
                    <a:pt x="6191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14" name="Freeform: Shape 18">
              <a:extLst>
                <a:ext uri="{FF2B5EF4-FFF2-40B4-BE49-F238E27FC236}">
                  <a16:creationId xmlns:a16="http://schemas.microsoft.com/office/drawing/2014/main" id="{EC947031-738A-2047-9794-3E319869AF61}"/>
                </a:ext>
              </a:extLst>
            </p:cNvPr>
            <p:cNvSpPr/>
            <p:nvPr/>
          </p:nvSpPr>
          <p:spPr bwMode="auto">
            <a:xfrm>
              <a:off x="2655094" y="3426619"/>
              <a:ext cx="104775" cy="83344"/>
            </a:xfrm>
            <a:custGeom>
              <a:avLst/>
              <a:gdLst>
                <a:gd name="connsiteX0" fmla="*/ 104775 w 104775"/>
                <a:gd name="connsiteY0" fmla="*/ 11906 h 83344"/>
                <a:gd name="connsiteX1" fmla="*/ 40481 w 104775"/>
                <a:gd name="connsiteY1" fmla="*/ 45244 h 83344"/>
                <a:gd name="connsiteX2" fmla="*/ 2381 w 104775"/>
                <a:gd name="connsiteY2" fmla="*/ 83344 h 83344"/>
                <a:gd name="connsiteX3" fmla="*/ 0 w 104775"/>
                <a:gd name="connsiteY3" fmla="*/ 42862 h 83344"/>
                <a:gd name="connsiteX4" fmla="*/ 35719 w 104775"/>
                <a:gd name="connsiteY4" fmla="*/ 26194 h 83344"/>
                <a:gd name="connsiteX5" fmla="*/ 54769 w 104775"/>
                <a:gd name="connsiteY5" fmla="*/ 0 h 83344"/>
                <a:gd name="connsiteX6" fmla="*/ 104775 w 104775"/>
                <a:gd name="connsiteY6" fmla="*/ 11906 h 8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75" h="83344">
                  <a:moveTo>
                    <a:pt x="104775" y="11906"/>
                  </a:moveTo>
                  <a:lnTo>
                    <a:pt x="40481" y="45244"/>
                  </a:lnTo>
                  <a:lnTo>
                    <a:pt x="2381" y="83344"/>
                  </a:lnTo>
                  <a:lnTo>
                    <a:pt x="0" y="42862"/>
                  </a:lnTo>
                  <a:lnTo>
                    <a:pt x="35719" y="26194"/>
                  </a:lnTo>
                  <a:lnTo>
                    <a:pt x="54769" y="0"/>
                  </a:lnTo>
                  <a:lnTo>
                    <a:pt x="104775" y="1190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15" name="Freeform: Shape 19">
              <a:extLst>
                <a:ext uri="{FF2B5EF4-FFF2-40B4-BE49-F238E27FC236}">
                  <a16:creationId xmlns:a16="http://schemas.microsoft.com/office/drawing/2014/main" id="{64A87FC1-62B6-DB4F-90E9-C0874D547B67}"/>
                </a:ext>
              </a:extLst>
            </p:cNvPr>
            <p:cNvSpPr/>
            <p:nvPr/>
          </p:nvSpPr>
          <p:spPr bwMode="auto">
            <a:xfrm>
              <a:off x="2121694" y="2526506"/>
              <a:ext cx="171450" cy="145257"/>
            </a:xfrm>
            <a:custGeom>
              <a:avLst/>
              <a:gdLst>
                <a:gd name="connsiteX0" fmla="*/ 33337 w 171450"/>
                <a:gd name="connsiteY0" fmla="*/ 0 h 145257"/>
                <a:gd name="connsiteX1" fmla="*/ 26194 w 171450"/>
                <a:gd name="connsiteY1" fmla="*/ 54769 h 145257"/>
                <a:gd name="connsiteX2" fmla="*/ 23812 w 171450"/>
                <a:gd name="connsiteY2" fmla="*/ 83344 h 145257"/>
                <a:gd name="connsiteX3" fmla="*/ 0 w 171450"/>
                <a:gd name="connsiteY3" fmla="*/ 119063 h 145257"/>
                <a:gd name="connsiteX4" fmla="*/ 38100 w 171450"/>
                <a:gd name="connsiteY4" fmla="*/ 104775 h 145257"/>
                <a:gd name="connsiteX5" fmla="*/ 57150 w 171450"/>
                <a:gd name="connsiteY5" fmla="*/ 145257 h 145257"/>
                <a:gd name="connsiteX6" fmla="*/ 90487 w 171450"/>
                <a:gd name="connsiteY6" fmla="*/ 109538 h 145257"/>
                <a:gd name="connsiteX7" fmla="*/ 90487 w 171450"/>
                <a:gd name="connsiteY7" fmla="*/ 80963 h 145257"/>
                <a:gd name="connsiteX8" fmla="*/ 111919 w 171450"/>
                <a:gd name="connsiteY8" fmla="*/ 90488 h 145257"/>
                <a:gd name="connsiteX9" fmla="*/ 138112 w 171450"/>
                <a:gd name="connsiteY9" fmla="*/ 109538 h 145257"/>
                <a:gd name="connsiteX10" fmla="*/ 154781 w 171450"/>
                <a:gd name="connsiteY10" fmla="*/ 126207 h 145257"/>
                <a:gd name="connsiteX11" fmla="*/ 171450 w 171450"/>
                <a:gd name="connsiteY11" fmla="*/ 114300 h 145257"/>
                <a:gd name="connsiteX12" fmla="*/ 159544 w 171450"/>
                <a:gd name="connsiteY12" fmla="*/ 95250 h 145257"/>
                <a:gd name="connsiteX13" fmla="*/ 138112 w 171450"/>
                <a:gd name="connsiteY13" fmla="*/ 95250 h 145257"/>
                <a:gd name="connsiteX14" fmla="*/ 126206 w 171450"/>
                <a:gd name="connsiteY14" fmla="*/ 66675 h 145257"/>
                <a:gd name="connsiteX15" fmla="*/ 90487 w 171450"/>
                <a:gd name="connsiteY15" fmla="*/ 40482 h 145257"/>
                <a:gd name="connsiteX16" fmla="*/ 71437 w 171450"/>
                <a:gd name="connsiteY16" fmla="*/ 33338 h 145257"/>
                <a:gd name="connsiteX17" fmla="*/ 33337 w 171450"/>
                <a:gd name="connsiteY17" fmla="*/ 0 h 145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450" h="145257">
                  <a:moveTo>
                    <a:pt x="33337" y="0"/>
                  </a:moveTo>
                  <a:lnTo>
                    <a:pt x="26194" y="54769"/>
                  </a:lnTo>
                  <a:lnTo>
                    <a:pt x="23812" y="83344"/>
                  </a:lnTo>
                  <a:lnTo>
                    <a:pt x="0" y="119063"/>
                  </a:lnTo>
                  <a:lnTo>
                    <a:pt x="38100" y="104775"/>
                  </a:lnTo>
                  <a:lnTo>
                    <a:pt x="57150" y="145257"/>
                  </a:lnTo>
                  <a:lnTo>
                    <a:pt x="90487" y="109538"/>
                  </a:lnTo>
                  <a:lnTo>
                    <a:pt x="90487" y="80963"/>
                  </a:lnTo>
                  <a:lnTo>
                    <a:pt x="111919" y="90488"/>
                  </a:lnTo>
                  <a:lnTo>
                    <a:pt x="138112" y="109538"/>
                  </a:lnTo>
                  <a:lnTo>
                    <a:pt x="154781" y="126207"/>
                  </a:lnTo>
                  <a:lnTo>
                    <a:pt x="171450" y="114300"/>
                  </a:lnTo>
                  <a:lnTo>
                    <a:pt x="159544" y="95250"/>
                  </a:lnTo>
                  <a:lnTo>
                    <a:pt x="138112" y="95250"/>
                  </a:lnTo>
                  <a:lnTo>
                    <a:pt x="126206" y="66675"/>
                  </a:lnTo>
                  <a:lnTo>
                    <a:pt x="90487" y="40482"/>
                  </a:lnTo>
                  <a:lnTo>
                    <a:pt x="71437" y="33338"/>
                  </a:lnTo>
                  <a:lnTo>
                    <a:pt x="3333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16" name="Freeform: Shape 20">
              <a:extLst>
                <a:ext uri="{FF2B5EF4-FFF2-40B4-BE49-F238E27FC236}">
                  <a16:creationId xmlns:a16="http://schemas.microsoft.com/office/drawing/2014/main" id="{87FC9825-37B1-FB48-A14B-4C183235769F}"/>
                </a:ext>
              </a:extLst>
            </p:cNvPr>
            <p:cNvSpPr/>
            <p:nvPr/>
          </p:nvSpPr>
          <p:spPr bwMode="auto">
            <a:xfrm>
              <a:off x="2057400" y="1945481"/>
              <a:ext cx="695325" cy="785813"/>
            </a:xfrm>
            <a:custGeom>
              <a:avLst/>
              <a:gdLst>
                <a:gd name="connsiteX0" fmla="*/ 109538 w 695325"/>
                <a:gd name="connsiteY0" fmla="*/ 0 h 785813"/>
                <a:gd name="connsiteX1" fmla="*/ 54769 w 695325"/>
                <a:gd name="connsiteY1" fmla="*/ 4763 h 785813"/>
                <a:gd name="connsiteX2" fmla="*/ 21431 w 695325"/>
                <a:gd name="connsiteY2" fmla="*/ 38100 h 785813"/>
                <a:gd name="connsiteX3" fmla="*/ 21431 w 695325"/>
                <a:gd name="connsiteY3" fmla="*/ 69057 h 785813"/>
                <a:gd name="connsiteX4" fmla="*/ 11906 w 695325"/>
                <a:gd name="connsiteY4" fmla="*/ 88107 h 785813"/>
                <a:gd name="connsiteX5" fmla="*/ 7144 w 695325"/>
                <a:gd name="connsiteY5" fmla="*/ 126207 h 785813"/>
                <a:gd name="connsiteX6" fmla="*/ 7144 w 695325"/>
                <a:gd name="connsiteY6" fmla="*/ 126207 h 785813"/>
                <a:gd name="connsiteX7" fmla="*/ 0 w 695325"/>
                <a:gd name="connsiteY7" fmla="*/ 145257 h 785813"/>
                <a:gd name="connsiteX8" fmla="*/ 0 w 695325"/>
                <a:gd name="connsiteY8" fmla="*/ 190500 h 785813"/>
                <a:gd name="connsiteX9" fmla="*/ 38100 w 695325"/>
                <a:gd name="connsiteY9" fmla="*/ 200025 h 785813"/>
                <a:gd name="connsiteX10" fmla="*/ 64294 w 695325"/>
                <a:gd name="connsiteY10" fmla="*/ 219075 h 785813"/>
                <a:gd name="connsiteX11" fmla="*/ 66675 w 695325"/>
                <a:gd name="connsiteY11" fmla="*/ 233363 h 785813"/>
                <a:gd name="connsiteX12" fmla="*/ 35719 w 695325"/>
                <a:gd name="connsiteY12" fmla="*/ 228600 h 785813"/>
                <a:gd name="connsiteX13" fmla="*/ 9525 w 695325"/>
                <a:gd name="connsiteY13" fmla="*/ 216694 h 785813"/>
                <a:gd name="connsiteX14" fmla="*/ 47625 w 695325"/>
                <a:gd name="connsiteY14" fmla="*/ 276225 h 785813"/>
                <a:gd name="connsiteX15" fmla="*/ 76200 w 695325"/>
                <a:gd name="connsiteY15" fmla="*/ 257175 h 785813"/>
                <a:gd name="connsiteX16" fmla="*/ 102394 w 695325"/>
                <a:gd name="connsiteY16" fmla="*/ 288132 h 785813"/>
                <a:gd name="connsiteX17" fmla="*/ 147638 w 695325"/>
                <a:gd name="connsiteY17" fmla="*/ 300038 h 785813"/>
                <a:gd name="connsiteX18" fmla="*/ 188119 w 695325"/>
                <a:gd name="connsiteY18" fmla="*/ 307182 h 785813"/>
                <a:gd name="connsiteX19" fmla="*/ 209550 w 695325"/>
                <a:gd name="connsiteY19" fmla="*/ 295275 h 785813"/>
                <a:gd name="connsiteX20" fmla="*/ 197644 w 695325"/>
                <a:gd name="connsiteY20" fmla="*/ 285750 h 785813"/>
                <a:gd name="connsiteX21" fmla="*/ 219075 w 695325"/>
                <a:gd name="connsiteY21" fmla="*/ 285750 h 785813"/>
                <a:gd name="connsiteX22" fmla="*/ 247650 w 695325"/>
                <a:gd name="connsiteY22" fmla="*/ 314325 h 785813"/>
                <a:gd name="connsiteX23" fmla="*/ 266700 w 695325"/>
                <a:gd name="connsiteY23" fmla="*/ 292894 h 785813"/>
                <a:gd name="connsiteX24" fmla="*/ 252413 w 695325"/>
                <a:gd name="connsiteY24" fmla="*/ 266700 h 785813"/>
                <a:gd name="connsiteX25" fmla="*/ 266700 w 695325"/>
                <a:gd name="connsiteY25" fmla="*/ 261938 h 785813"/>
                <a:gd name="connsiteX26" fmla="*/ 345281 w 695325"/>
                <a:gd name="connsiteY26" fmla="*/ 342900 h 785813"/>
                <a:gd name="connsiteX27" fmla="*/ 352425 w 695325"/>
                <a:gd name="connsiteY27" fmla="*/ 357188 h 785813"/>
                <a:gd name="connsiteX28" fmla="*/ 330994 w 695325"/>
                <a:gd name="connsiteY28" fmla="*/ 383382 h 785813"/>
                <a:gd name="connsiteX29" fmla="*/ 373856 w 695325"/>
                <a:gd name="connsiteY29" fmla="*/ 371475 h 785813"/>
                <a:gd name="connsiteX30" fmla="*/ 395288 w 695325"/>
                <a:gd name="connsiteY30" fmla="*/ 371475 h 785813"/>
                <a:gd name="connsiteX31" fmla="*/ 381000 w 695325"/>
                <a:gd name="connsiteY31" fmla="*/ 388144 h 785813"/>
                <a:gd name="connsiteX32" fmla="*/ 395288 w 695325"/>
                <a:gd name="connsiteY32" fmla="*/ 397669 h 785813"/>
                <a:gd name="connsiteX33" fmla="*/ 421481 w 695325"/>
                <a:gd name="connsiteY33" fmla="*/ 426244 h 785813"/>
                <a:gd name="connsiteX34" fmla="*/ 438150 w 695325"/>
                <a:gd name="connsiteY34" fmla="*/ 461963 h 785813"/>
                <a:gd name="connsiteX35" fmla="*/ 440531 w 695325"/>
                <a:gd name="connsiteY35" fmla="*/ 492919 h 785813"/>
                <a:gd name="connsiteX36" fmla="*/ 423863 w 695325"/>
                <a:gd name="connsiteY36" fmla="*/ 511969 h 785813"/>
                <a:gd name="connsiteX37" fmla="*/ 423863 w 695325"/>
                <a:gd name="connsiteY37" fmla="*/ 535782 h 785813"/>
                <a:gd name="connsiteX38" fmla="*/ 402431 w 695325"/>
                <a:gd name="connsiteY38" fmla="*/ 535782 h 785813"/>
                <a:gd name="connsiteX39" fmla="*/ 383381 w 695325"/>
                <a:gd name="connsiteY39" fmla="*/ 547688 h 785813"/>
                <a:gd name="connsiteX40" fmla="*/ 407194 w 695325"/>
                <a:gd name="connsiteY40" fmla="*/ 583407 h 785813"/>
                <a:gd name="connsiteX41" fmla="*/ 395288 w 695325"/>
                <a:gd name="connsiteY41" fmla="*/ 611982 h 785813"/>
                <a:gd name="connsiteX42" fmla="*/ 359569 w 695325"/>
                <a:gd name="connsiteY42" fmla="*/ 611982 h 785813"/>
                <a:gd name="connsiteX43" fmla="*/ 328613 w 695325"/>
                <a:gd name="connsiteY43" fmla="*/ 609600 h 785813"/>
                <a:gd name="connsiteX44" fmla="*/ 309563 w 695325"/>
                <a:gd name="connsiteY44" fmla="*/ 597694 h 785813"/>
                <a:gd name="connsiteX45" fmla="*/ 297656 w 695325"/>
                <a:gd name="connsiteY45" fmla="*/ 621507 h 785813"/>
                <a:gd name="connsiteX46" fmla="*/ 297656 w 695325"/>
                <a:gd name="connsiteY46" fmla="*/ 645319 h 785813"/>
                <a:gd name="connsiteX47" fmla="*/ 330994 w 695325"/>
                <a:gd name="connsiteY47" fmla="*/ 661988 h 785813"/>
                <a:gd name="connsiteX48" fmla="*/ 354806 w 695325"/>
                <a:gd name="connsiteY48" fmla="*/ 642938 h 785813"/>
                <a:gd name="connsiteX49" fmla="*/ 371475 w 695325"/>
                <a:gd name="connsiteY49" fmla="*/ 638175 h 785813"/>
                <a:gd name="connsiteX50" fmla="*/ 378619 w 695325"/>
                <a:gd name="connsiteY50" fmla="*/ 628650 h 785813"/>
                <a:gd name="connsiteX51" fmla="*/ 400050 w 695325"/>
                <a:gd name="connsiteY51" fmla="*/ 640557 h 785813"/>
                <a:gd name="connsiteX52" fmla="*/ 414338 w 695325"/>
                <a:gd name="connsiteY52" fmla="*/ 659607 h 785813"/>
                <a:gd name="connsiteX53" fmla="*/ 438150 w 695325"/>
                <a:gd name="connsiteY53" fmla="*/ 688182 h 785813"/>
                <a:gd name="connsiteX54" fmla="*/ 452438 w 695325"/>
                <a:gd name="connsiteY54" fmla="*/ 688182 h 785813"/>
                <a:gd name="connsiteX55" fmla="*/ 464344 w 695325"/>
                <a:gd name="connsiteY55" fmla="*/ 704850 h 785813"/>
                <a:gd name="connsiteX56" fmla="*/ 450056 w 695325"/>
                <a:gd name="connsiteY56" fmla="*/ 714375 h 785813"/>
                <a:gd name="connsiteX57" fmla="*/ 481013 w 695325"/>
                <a:gd name="connsiteY57" fmla="*/ 740569 h 785813"/>
                <a:gd name="connsiteX58" fmla="*/ 497681 w 695325"/>
                <a:gd name="connsiteY58" fmla="*/ 738188 h 785813"/>
                <a:gd name="connsiteX59" fmla="*/ 526256 w 695325"/>
                <a:gd name="connsiteY59" fmla="*/ 752475 h 785813"/>
                <a:gd name="connsiteX60" fmla="*/ 566738 w 695325"/>
                <a:gd name="connsiteY60" fmla="*/ 783432 h 785813"/>
                <a:gd name="connsiteX61" fmla="*/ 578644 w 695325"/>
                <a:gd name="connsiteY61" fmla="*/ 785813 h 785813"/>
                <a:gd name="connsiteX62" fmla="*/ 588169 w 695325"/>
                <a:gd name="connsiteY62" fmla="*/ 776288 h 785813"/>
                <a:gd name="connsiteX63" fmla="*/ 566738 w 695325"/>
                <a:gd name="connsiteY63" fmla="*/ 762000 h 785813"/>
                <a:gd name="connsiteX64" fmla="*/ 535781 w 695325"/>
                <a:gd name="connsiteY64" fmla="*/ 733425 h 785813"/>
                <a:gd name="connsiteX65" fmla="*/ 523875 w 695325"/>
                <a:gd name="connsiteY65" fmla="*/ 697707 h 785813"/>
                <a:gd name="connsiteX66" fmla="*/ 531019 w 695325"/>
                <a:gd name="connsiteY66" fmla="*/ 685800 h 785813"/>
                <a:gd name="connsiteX67" fmla="*/ 557213 w 695325"/>
                <a:gd name="connsiteY67" fmla="*/ 711994 h 785813"/>
                <a:gd name="connsiteX68" fmla="*/ 597694 w 695325"/>
                <a:gd name="connsiteY68" fmla="*/ 733425 h 785813"/>
                <a:gd name="connsiteX69" fmla="*/ 619125 w 695325"/>
                <a:gd name="connsiteY69" fmla="*/ 742950 h 785813"/>
                <a:gd name="connsiteX70" fmla="*/ 611981 w 695325"/>
                <a:gd name="connsiteY70" fmla="*/ 716757 h 785813"/>
                <a:gd name="connsiteX71" fmla="*/ 623888 w 695325"/>
                <a:gd name="connsiteY71" fmla="*/ 707232 h 785813"/>
                <a:gd name="connsiteX72" fmla="*/ 619125 w 695325"/>
                <a:gd name="connsiteY72" fmla="*/ 683419 h 785813"/>
                <a:gd name="connsiteX73" fmla="*/ 602456 w 695325"/>
                <a:gd name="connsiteY73" fmla="*/ 664369 h 785813"/>
                <a:gd name="connsiteX74" fmla="*/ 607219 w 695325"/>
                <a:gd name="connsiteY74" fmla="*/ 647700 h 785813"/>
                <a:gd name="connsiteX75" fmla="*/ 592931 w 695325"/>
                <a:gd name="connsiteY75" fmla="*/ 640557 h 785813"/>
                <a:gd name="connsiteX76" fmla="*/ 585788 w 695325"/>
                <a:gd name="connsiteY76" fmla="*/ 628650 h 785813"/>
                <a:gd name="connsiteX77" fmla="*/ 564356 w 695325"/>
                <a:gd name="connsiteY77" fmla="*/ 623888 h 785813"/>
                <a:gd name="connsiteX78" fmla="*/ 550069 w 695325"/>
                <a:gd name="connsiteY78" fmla="*/ 588169 h 785813"/>
                <a:gd name="connsiteX79" fmla="*/ 540544 w 695325"/>
                <a:gd name="connsiteY79" fmla="*/ 581025 h 785813"/>
                <a:gd name="connsiteX80" fmla="*/ 550069 w 695325"/>
                <a:gd name="connsiteY80" fmla="*/ 561975 h 785813"/>
                <a:gd name="connsiteX81" fmla="*/ 545306 w 695325"/>
                <a:gd name="connsiteY81" fmla="*/ 547688 h 785813"/>
                <a:gd name="connsiteX82" fmla="*/ 540544 w 695325"/>
                <a:gd name="connsiteY82" fmla="*/ 523875 h 785813"/>
                <a:gd name="connsiteX83" fmla="*/ 571500 w 695325"/>
                <a:gd name="connsiteY83" fmla="*/ 519113 h 785813"/>
                <a:gd name="connsiteX84" fmla="*/ 595313 w 695325"/>
                <a:gd name="connsiteY84" fmla="*/ 550069 h 785813"/>
                <a:gd name="connsiteX85" fmla="*/ 626269 w 695325"/>
                <a:gd name="connsiteY85" fmla="*/ 569119 h 785813"/>
                <a:gd name="connsiteX86" fmla="*/ 631031 w 695325"/>
                <a:gd name="connsiteY86" fmla="*/ 592932 h 785813"/>
                <a:gd name="connsiteX87" fmla="*/ 659606 w 695325"/>
                <a:gd name="connsiteY87" fmla="*/ 611982 h 785813"/>
                <a:gd name="connsiteX88" fmla="*/ 650081 w 695325"/>
                <a:gd name="connsiteY88" fmla="*/ 576263 h 785813"/>
                <a:gd name="connsiteX89" fmla="*/ 669131 w 695325"/>
                <a:gd name="connsiteY89" fmla="*/ 576263 h 785813"/>
                <a:gd name="connsiteX90" fmla="*/ 683419 w 695325"/>
                <a:gd name="connsiteY90" fmla="*/ 554832 h 785813"/>
                <a:gd name="connsiteX91" fmla="*/ 671513 w 695325"/>
                <a:gd name="connsiteY91" fmla="*/ 535782 h 785813"/>
                <a:gd name="connsiteX92" fmla="*/ 695325 w 695325"/>
                <a:gd name="connsiteY92" fmla="*/ 528638 h 785813"/>
                <a:gd name="connsiteX93" fmla="*/ 676275 w 695325"/>
                <a:gd name="connsiteY93" fmla="*/ 516732 h 785813"/>
                <a:gd name="connsiteX94" fmla="*/ 645319 w 695325"/>
                <a:gd name="connsiteY94" fmla="*/ 511969 h 785813"/>
                <a:gd name="connsiteX95" fmla="*/ 652463 w 695325"/>
                <a:gd name="connsiteY95" fmla="*/ 483394 h 785813"/>
                <a:gd name="connsiteX96" fmla="*/ 631031 w 695325"/>
                <a:gd name="connsiteY96" fmla="*/ 488157 h 785813"/>
                <a:gd name="connsiteX97" fmla="*/ 631031 w 695325"/>
                <a:gd name="connsiteY97" fmla="*/ 461963 h 785813"/>
                <a:gd name="connsiteX98" fmla="*/ 609600 w 695325"/>
                <a:gd name="connsiteY98" fmla="*/ 452438 h 785813"/>
                <a:gd name="connsiteX99" fmla="*/ 602456 w 695325"/>
                <a:gd name="connsiteY99" fmla="*/ 435769 h 785813"/>
                <a:gd name="connsiteX100" fmla="*/ 585788 w 695325"/>
                <a:gd name="connsiteY100" fmla="*/ 447675 h 785813"/>
                <a:gd name="connsiteX101" fmla="*/ 576263 w 695325"/>
                <a:gd name="connsiteY101" fmla="*/ 423863 h 785813"/>
                <a:gd name="connsiteX102" fmla="*/ 545306 w 695325"/>
                <a:gd name="connsiteY102" fmla="*/ 400050 h 785813"/>
                <a:gd name="connsiteX103" fmla="*/ 526256 w 695325"/>
                <a:gd name="connsiteY103" fmla="*/ 400050 h 785813"/>
                <a:gd name="connsiteX104" fmla="*/ 540544 w 695325"/>
                <a:gd name="connsiteY104" fmla="*/ 381000 h 785813"/>
                <a:gd name="connsiteX105" fmla="*/ 540544 w 695325"/>
                <a:gd name="connsiteY105" fmla="*/ 359569 h 785813"/>
                <a:gd name="connsiteX106" fmla="*/ 535781 w 695325"/>
                <a:gd name="connsiteY106" fmla="*/ 352425 h 785813"/>
                <a:gd name="connsiteX107" fmla="*/ 578644 w 695325"/>
                <a:gd name="connsiteY107" fmla="*/ 364332 h 785813"/>
                <a:gd name="connsiteX108" fmla="*/ 566738 w 695325"/>
                <a:gd name="connsiteY108" fmla="*/ 347663 h 785813"/>
                <a:gd name="connsiteX109" fmla="*/ 528638 w 695325"/>
                <a:gd name="connsiteY109" fmla="*/ 335757 h 785813"/>
                <a:gd name="connsiteX110" fmla="*/ 519113 w 695325"/>
                <a:gd name="connsiteY110" fmla="*/ 321469 h 785813"/>
                <a:gd name="connsiteX111" fmla="*/ 557213 w 695325"/>
                <a:gd name="connsiteY111" fmla="*/ 307182 h 785813"/>
                <a:gd name="connsiteX112" fmla="*/ 545306 w 695325"/>
                <a:gd name="connsiteY112" fmla="*/ 280988 h 785813"/>
                <a:gd name="connsiteX113" fmla="*/ 538163 w 695325"/>
                <a:gd name="connsiteY113" fmla="*/ 297657 h 785813"/>
                <a:gd name="connsiteX114" fmla="*/ 514350 w 695325"/>
                <a:gd name="connsiteY114" fmla="*/ 309563 h 785813"/>
                <a:gd name="connsiteX115" fmla="*/ 507206 w 695325"/>
                <a:gd name="connsiteY115" fmla="*/ 288132 h 785813"/>
                <a:gd name="connsiteX116" fmla="*/ 500063 w 695325"/>
                <a:gd name="connsiteY116" fmla="*/ 278607 h 785813"/>
                <a:gd name="connsiteX117" fmla="*/ 523875 w 695325"/>
                <a:gd name="connsiteY117" fmla="*/ 259557 h 785813"/>
                <a:gd name="connsiteX118" fmla="*/ 504825 w 695325"/>
                <a:gd name="connsiteY118" fmla="*/ 242888 h 785813"/>
                <a:gd name="connsiteX119" fmla="*/ 485775 w 695325"/>
                <a:gd name="connsiteY119" fmla="*/ 254794 h 785813"/>
                <a:gd name="connsiteX120" fmla="*/ 473869 w 695325"/>
                <a:gd name="connsiteY120" fmla="*/ 240507 h 785813"/>
                <a:gd name="connsiteX121" fmla="*/ 471488 w 695325"/>
                <a:gd name="connsiteY121" fmla="*/ 223838 h 785813"/>
                <a:gd name="connsiteX122" fmla="*/ 452438 w 695325"/>
                <a:gd name="connsiteY122" fmla="*/ 230982 h 785813"/>
                <a:gd name="connsiteX123" fmla="*/ 450056 w 695325"/>
                <a:gd name="connsiteY123" fmla="*/ 214313 h 785813"/>
                <a:gd name="connsiteX124" fmla="*/ 457200 w 695325"/>
                <a:gd name="connsiteY124" fmla="*/ 202407 h 785813"/>
                <a:gd name="connsiteX125" fmla="*/ 433388 w 695325"/>
                <a:gd name="connsiteY125" fmla="*/ 171450 h 785813"/>
                <a:gd name="connsiteX126" fmla="*/ 423863 w 695325"/>
                <a:gd name="connsiteY126" fmla="*/ 190500 h 785813"/>
                <a:gd name="connsiteX127" fmla="*/ 416719 w 695325"/>
                <a:gd name="connsiteY127" fmla="*/ 207169 h 785813"/>
                <a:gd name="connsiteX128" fmla="*/ 397669 w 695325"/>
                <a:gd name="connsiteY128" fmla="*/ 192882 h 785813"/>
                <a:gd name="connsiteX129" fmla="*/ 395288 w 695325"/>
                <a:gd name="connsiteY129" fmla="*/ 166688 h 785813"/>
                <a:gd name="connsiteX130" fmla="*/ 383381 w 695325"/>
                <a:gd name="connsiteY130" fmla="*/ 180975 h 785813"/>
                <a:gd name="connsiteX131" fmla="*/ 376238 w 695325"/>
                <a:gd name="connsiteY131" fmla="*/ 166688 h 785813"/>
                <a:gd name="connsiteX132" fmla="*/ 376238 w 695325"/>
                <a:gd name="connsiteY132" fmla="*/ 147638 h 785813"/>
                <a:gd name="connsiteX133" fmla="*/ 364331 w 695325"/>
                <a:gd name="connsiteY133" fmla="*/ 142875 h 785813"/>
                <a:gd name="connsiteX134" fmla="*/ 364331 w 695325"/>
                <a:gd name="connsiteY134" fmla="*/ 116682 h 785813"/>
                <a:gd name="connsiteX135" fmla="*/ 309563 w 695325"/>
                <a:gd name="connsiteY135" fmla="*/ 90488 h 785813"/>
                <a:gd name="connsiteX136" fmla="*/ 288131 w 695325"/>
                <a:gd name="connsiteY136" fmla="*/ 97632 h 785813"/>
                <a:gd name="connsiteX137" fmla="*/ 292894 w 695325"/>
                <a:gd name="connsiteY137" fmla="*/ 123825 h 785813"/>
                <a:gd name="connsiteX138" fmla="*/ 273844 w 695325"/>
                <a:gd name="connsiteY138" fmla="*/ 126207 h 785813"/>
                <a:gd name="connsiteX139" fmla="*/ 259556 w 695325"/>
                <a:gd name="connsiteY139" fmla="*/ 121444 h 785813"/>
                <a:gd name="connsiteX140" fmla="*/ 247650 w 695325"/>
                <a:gd name="connsiteY140" fmla="*/ 140494 h 785813"/>
                <a:gd name="connsiteX141" fmla="*/ 223838 w 695325"/>
                <a:gd name="connsiteY141" fmla="*/ 152400 h 785813"/>
                <a:gd name="connsiteX142" fmla="*/ 221456 w 695325"/>
                <a:gd name="connsiteY142" fmla="*/ 130969 h 785813"/>
                <a:gd name="connsiteX143" fmla="*/ 223838 w 695325"/>
                <a:gd name="connsiteY143" fmla="*/ 92869 h 785813"/>
                <a:gd name="connsiteX144" fmla="*/ 216694 w 695325"/>
                <a:gd name="connsiteY144" fmla="*/ 66675 h 785813"/>
                <a:gd name="connsiteX145" fmla="*/ 214313 w 695325"/>
                <a:gd name="connsiteY145" fmla="*/ 50007 h 785813"/>
                <a:gd name="connsiteX146" fmla="*/ 204788 w 695325"/>
                <a:gd name="connsiteY146" fmla="*/ 28575 h 785813"/>
                <a:gd name="connsiteX147" fmla="*/ 202406 w 695325"/>
                <a:gd name="connsiteY147" fmla="*/ 0 h 785813"/>
                <a:gd name="connsiteX148" fmla="*/ 183356 w 695325"/>
                <a:gd name="connsiteY148" fmla="*/ 7144 h 785813"/>
                <a:gd name="connsiteX149" fmla="*/ 109538 w 695325"/>
                <a:gd name="connsiteY149" fmla="*/ 0 h 785813"/>
                <a:gd name="connsiteX0" fmla="*/ 114300 w 695325"/>
                <a:gd name="connsiteY0" fmla="*/ 223837 h 785813"/>
                <a:gd name="connsiteX1" fmla="*/ 54769 w 695325"/>
                <a:gd name="connsiteY1" fmla="*/ 4763 h 785813"/>
                <a:gd name="connsiteX2" fmla="*/ 21431 w 695325"/>
                <a:gd name="connsiteY2" fmla="*/ 38100 h 785813"/>
                <a:gd name="connsiteX3" fmla="*/ 21431 w 695325"/>
                <a:gd name="connsiteY3" fmla="*/ 69057 h 785813"/>
                <a:gd name="connsiteX4" fmla="*/ 11906 w 695325"/>
                <a:gd name="connsiteY4" fmla="*/ 88107 h 785813"/>
                <a:gd name="connsiteX5" fmla="*/ 7144 w 695325"/>
                <a:gd name="connsiteY5" fmla="*/ 126207 h 785813"/>
                <a:gd name="connsiteX6" fmla="*/ 7144 w 695325"/>
                <a:gd name="connsiteY6" fmla="*/ 126207 h 785813"/>
                <a:gd name="connsiteX7" fmla="*/ 0 w 695325"/>
                <a:gd name="connsiteY7" fmla="*/ 145257 h 785813"/>
                <a:gd name="connsiteX8" fmla="*/ 0 w 695325"/>
                <a:gd name="connsiteY8" fmla="*/ 190500 h 785813"/>
                <a:gd name="connsiteX9" fmla="*/ 38100 w 695325"/>
                <a:gd name="connsiteY9" fmla="*/ 200025 h 785813"/>
                <a:gd name="connsiteX10" fmla="*/ 64294 w 695325"/>
                <a:gd name="connsiteY10" fmla="*/ 219075 h 785813"/>
                <a:gd name="connsiteX11" fmla="*/ 66675 w 695325"/>
                <a:gd name="connsiteY11" fmla="*/ 233363 h 785813"/>
                <a:gd name="connsiteX12" fmla="*/ 35719 w 695325"/>
                <a:gd name="connsiteY12" fmla="*/ 228600 h 785813"/>
                <a:gd name="connsiteX13" fmla="*/ 9525 w 695325"/>
                <a:gd name="connsiteY13" fmla="*/ 216694 h 785813"/>
                <a:gd name="connsiteX14" fmla="*/ 47625 w 695325"/>
                <a:gd name="connsiteY14" fmla="*/ 276225 h 785813"/>
                <a:gd name="connsiteX15" fmla="*/ 76200 w 695325"/>
                <a:gd name="connsiteY15" fmla="*/ 257175 h 785813"/>
                <a:gd name="connsiteX16" fmla="*/ 102394 w 695325"/>
                <a:gd name="connsiteY16" fmla="*/ 288132 h 785813"/>
                <a:gd name="connsiteX17" fmla="*/ 147638 w 695325"/>
                <a:gd name="connsiteY17" fmla="*/ 300038 h 785813"/>
                <a:gd name="connsiteX18" fmla="*/ 188119 w 695325"/>
                <a:gd name="connsiteY18" fmla="*/ 307182 h 785813"/>
                <a:gd name="connsiteX19" fmla="*/ 209550 w 695325"/>
                <a:gd name="connsiteY19" fmla="*/ 295275 h 785813"/>
                <a:gd name="connsiteX20" fmla="*/ 197644 w 695325"/>
                <a:gd name="connsiteY20" fmla="*/ 285750 h 785813"/>
                <a:gd name="connsiteX21" fmla="*/ 219075 w 695325"/>
                <a:gd name="connsiteY21" fmla="*/ 285750 h 785813"/>
                <a:gd name="connsiteX22" fmla="*/ 247650 w 695325"/>
                <a:gd name="connsiteY22" fmla="*/ 314325 h 785813"/>
                <a:gd name="connsiteX23" fmla="*/ 266700 w 695325"/>
                <a:gd name="connsiteY23" fmla="*/ 292894 h 785813"/>
                <a:gd name="connsiteX24" fmla="*/ 252413 w 695325"/>
                <a:gd name="connsiteY24" fmla="*/ 266700 h 785813"/>
                <a:gd name="connsiteX25" fmla="*/ 266700 w 695325"/>
                <a:gd name="connsiteY25" fmla="*/ 261938 h 785813"/>
                <a:gd name="connsiteX26" fmla="*/ 345281 w 695325"/>
                <a:gd name="connsiteY26" fmla="*/ 342900 h 785813"/>
                <a:gd name="connsiteX27" fmla="*/ 352425 w 695325"/>
                <a:gd name="connsiteY27" fmla="*/ 357188 h 785813"/>
                <a:gd name="connsiteX28" fmla="*/ 330994 w 695325"/>
                <a:gd name="connsiteY28" fmla="*/ 383382 h 785813"/>
                <a:gd name="connsiteX29" fmla="*/ 373856 w 695325"/>
                <a:gd name="connsiteY29" fmla="*/ 371475 h 785813"/>
                <a:gd name="connsiteX30" fmla="*/ 395288 w 695325"/>
                <a:gd name="connsiteY30" fmla="*/ 371475 h 785813"/>
                <a:gd name="connsiteX31" fmla="*/ 381000 w 695325"/>
                <a:gd name="connsiteY31" fmla="*/ 388144 h 785813"/>
                <a:gd name="connsiteX32" fmla="*/ 395288 w 695325"/>
                <a:gd name="connsiteY32" fmla="*/ 397669 h 785813"/>
                <a:gd name="connsiteX33" fmla="*/ 421481 w 695325"/>
                <a:gd name="connsiteY33" fmla="*/ 426244 h 785813"/>
                <a:gd name="connsiteX34" fmla="*/ 438150 w 695325"/>
                <a:gd name="connsiteY34" fmla="*/ 461963 h 785813"/>
                <a:gd name="connsiteX35" fmla="*/ 440531 w 695325"/>
                <a:gd name="connsiteY35" fmla="*/ 492919 h 785813"/>
                <a:gd name="connsiteX36" fmla="*/ 423863 w 695325"/>
                <a:gd name="connsiteY36" fmla="*/ 511969 h 785813"/>
                <a:gd name="connsiteX37" fmla="*/ 423863 w 695325"/>
                <a:gd name="connsiteY37" fmla="*/ 535782 h 785813"/>
                <a:gd name="connsiteX38" fmla="*/ 402431 w 695325"/>
                <a:gd name="connsiteY38" fmla="*/ 535782 h 785813"/>
                <a:gd name="connsiteX39" fmla="*/ 383381 w 695325"/>
                <a:gd name="connsiteY39" fmla="*/ 547688 h 785813"/>
                <a:gd name="connsiteX40" fmla="*/ 407194 w 695325"/>
                <a:gd name="connsiteY40" fmla="*/ 583407 h 785813"/>
                <a:gd name="connsiteX41" fmla="*/ 395288 w 695325"/>
                <a:gd name="connsiteY41" fmla="*/ 611982 h 785813"/>
                <a:gd name="connsiteX42" fmla="*/ 359569 w 695325"/>
                <a:gd name="connsiteY42" fmla="*/ 611982 h 785813"/>
                <a:gd name="connsiteX43" fmla="*/ 328613 w 695325"/>
                <a:gd name="connsiteY43" fmla="*/ 609600 h 785813"/>
                <a:gd name="connsiteX44" fmla="*/ 309563 w 695325"/>
                <a:gd name="connsiteY44" fmla="*/ 597694 h 785813"/>
                <a:gd name="connsiteX45" fmla="*/ 297656 w 695325"/>
                <a:gd name="connsiteY45" fmla="*/ 621507 h 785813"/>
                <a:gd name="connsiteX46" fmla="*/ 297656 w 695325"/>
                <a:gd name="connsiteY46" fmla="*/ 645319 h 785813"/>
                <a:gd name="connsiteX47" fmla="*/ 330994 w 695325"/>
                <a:gd name="connsiteY47" fmla="*/ 661988 h 785813"/>
                <a:gd name="connsiteX48" fmla="*/ 354806 w 695325"/>
                <a:gd name="connsiteY48" fmla="*/ 642938 h 785813"/>
                <a:gd name="connsiteX49" fmla="*/ 371475 w 695325"/>
                <a:gd name="connsiteY49" fmla="*/ 638175 h 785813"/>
                <a:gd name="connsiteX50" fmla="*/ 378619 w 695325"/>
                <a:gd name="connsiteY50" fmla="*/ 628650 h 785813"/>
                <a:gd name="connsiteX51" fmla="*/ 400050 w 695325"/>
                <a:gd name="connsiteY51" fmla="*/ 640557 h 785813"/>
                <a:gd name="connsiteX52" fmla="*/ 414338 w 695325"/>
                <a:gd name="connsiteY52" fmla="*/ 659607 h 785813"/>
                <a:gd name="connsiteX53" fmla="*/ 438150 w 695325"/>
                <a:gd name="connsiteY53" fmla="*/ 688182 h 785813"/>
                <a:gd name="connsiteX54" fmla="*/ 452438 w 695325"/>
                <a:gd name="connsiteY54" fmla="*/ 688182 h 785813"/>
                <a:gd name="connsiteX55" fmla="*/ 464344 w 695325"/>
                <a:gd name="connsiteY55" fmla="*/ 704850 h 785813"/>
                <a:gd name="connsiteX56" fmla="*/ 450056 w 695325"/>
                <a:gd name="connsiteY56" fmla="*/ 714375 h 785813"/>
                <a:gd name="connsiteX57" fmla="*/ 481013 w 695325"/>
                <a:gd name="connsiteY57" fmla="*/ 740569 h 785813"/>
                <a:gd name="connsiteX58" fmla="*/ 497681 w 695325"/>
                <a:gd name="connsiteY58" fmla="*/ 738188 h 785813"/>
                <a:gd name="connsiteX59" fmla="*/ 526256 w 695325"/>
                <a:gd name="connsiteY59" fmla="*/ 752475 h 785813"/>
                <a:gd name="connsiteX60" fmla="*/ 566738 w 695325"/>
                <a:gd name="connsiteY60" fmla="*/ 783432 h 785813"/>
                <a:gd name="connsiteX61" fmla="*/ 578644 w 695325"/>
                <a:gd name="connsiteY61" fmla="*/ 785813 h 785813"/>
                <a:gd name="connsiteX62" fmla="*/ 588169 w 695325"/>
                <a:gd name="connsiteY62" fmla="*/ 776288 h 785813"/>
                <a:gd name="connsiteX63" fmla="*/ 566738 w 695325"/>
                <a:gd name="connsiteY63" fmla="*/ 762000 h 785813"/>
                <a:gd name="connsiteX64" fmla="*/ 535781 w 695325"/>
                <a:gd name="connsiteY64" fmla="*/ 733425 h 785813"/>
                <a:gd name="connsiteX65" fmla="*/ 523875 w 695325"/>
                <a:gd name="connsiteY65" fmla="*/ 697707 h 785813"/>
                <a:gd name="connsiteX66" fmla="*/ 531019 w 695325"/>
                <a:gd name="connsiteY66" fmla="*/ 685800 h 785813"/>
                <a:gd name="connsiteX67" fmla="*/ 557213 w 695325"/>
                <a:gd name="connsiteY67" fmla="*/ 711994 h 785813"/>
                <a:gd name="connsiteX68" fmla="*/ 597694 w 695325"/>
                <a:gd name="connsiteY68" fmla="*/ 733425 h 785813"/>
                <a:gd name="connsiteX69" fmla="*/ 619125 w 695325"/>
                <a:gd name="connsiteY69" fmla="*/ 742950 h 785813"/>
                <a:gd name="connsiteX70" fmla="*/ 611981 w 695325"/>
                <a:gd name="connsiteY70" fmla="*/ 716757 h 785813"/>
                <a:gd name="connsiteX71" fmla="*/ 623888 w 695325"/>
                <a:gd name="connsiteY71" fmla="*/ 707232 h 785813"/>
                <a:gd name="connsiteX72" fmla="*/ 619125 w 695325"/>
                <a:gd name="connsiteY72" fmla="*/ 683419 h 785813"/>
                <a:gd name="connsiteX73" fmla="*/ 602456 w 695325"/>
                <a:gd name="connsiteY73" fmla="*/ 664369 h 785813"/>
                <a:gd name="connsiteX74" fmla="*/ 607219 w 695325"/>
                <a:gd name="connsiteY74" fmla="*/ 647700 h 785813"/>
                <a:gd name="connsiteX75" fmla="*/ 592931 w 695325"/>
                <a:gd name="connsiteY75" fmla="*/ 640557 h 785813"/>
                <a:gd name="connsiteX76" fmla="*/ 585788 w 695325"/>
                <a:gd name="connsiteY76" fmla="*/ 628650 h 785813"/>
                <a:gd name="connsiteX77" fmla="*/ 564356 w 695325"/>
                <a:gd name="connsiteY77" fmla="*/ 623888 h 785813"/>
                <a:gd name="connsiteX78" fmla="*/ 550069 w 695325"/>
                <a:gd name="connsiteY78" fmla="*/ 588169 h 785813"/>
                <a:gd name="connsiteX79" fmla="*/ 540544 w 695325"/>
                <a:gd name="connsiteY79" fmla="*/ 581025 h 785813"/>
                <a:gd name="connsiteX80" fmla="*/ 550069 w 695325"/>
                <a:gd name="connsiteY80" fmla="*/ 561975 h 785813"/>
                <a:gd name="connsiteX81" fmla="*/ 545306 w 695325"/>
                <a:gd name="connsiteY81" fmla="*/ 547688 h 785813"/>
                <a:gd name="connsiteX82" fmla="*/ 540544 w 695325"/>
                <a:gd name="connsiteY82" fmla="*/ 523875 h 785813"/>
                <a:gd name="connsiteX83" fmla="*/ 571500 w 695325"/>
                <a:gd name="connsiteY83" fmla="*/ 519113 h 785813"/>
                <a:gd name="connsiteX84" fmla="*/ 595313 w 695325"/>
                <a:gd name="connsiteY84" fmla="*/ 550069 h 785813"/>
                <a:gd name="connsiteX85" fmla="*/ 626269 w 695325"/>
                <a:gd name="connsiteY85" fmla="*/ 569119 h 785813"/>
                <a:gd name="connsiteX86" fmla="*/ 631031 w 695325"/>
                <a:gd name="connsiteY86" fmla="*/ 592932 h 785813"/>
                <a:gd name="connsiteX87" fmla="*/ 659606 w 695325"/>
                <a:gd name="connsiteY87" fmla="*/ 611982 h 785813"/>
                <a:gd name="connsiteX88" fmla="*/ 650081 w 695325"/>
                <a:gd name="connsiteY88" fmla="*/ 576263 h 785813"/>
                <a:gd name="connsiteX89" fmla="*/ 669131 w 695325"/>
                <a:gd name="connsiteY89" fmla="*/ 576263 h 785813"/>
                <a:gd name="connsiteX90" fmla="*/ 683419 w 695325"/>
                <a:gd name="connsiteY90" fmla="*/ 554832 h 785813"/>
                <a:gd name="connsiteX91" fmla="*/ 671513 w 695325"/>
                <a:gd name="connsiteY91" fmla="*/ 535782 h 785813"/>
                <a:gd name="connsiteX92" fmla="*/ 695325 w 695325"/>
                <a:gd name="connsiteY92" fmla="*/ 528638 h 785813"/>
                <a:gd name="connsiteX93" fmla="*/ 676275 w 695325"/>
                <a:gd name="connsiteY93" fmla="*/ 516732 h 785813"/>
                <a:gd name="connsiteX94" fmla="*/ 645319 w 695325"/>
                <a:gd name="connsiteY94" fmla="*/ 511969 h 785813"/>
                <a:gd name="connsiteX95" fmla="*/ 652463 w 695325"/>
                <a:gd name="connsiteY95" fmla="*/ 483394 h 785813"/>
                <a:gd name="connsiteX96" fmla="*/ 631031 w 695325"/>
                <a:gd name="connsiteY96" fmla="*/ 488157 h 785813"/>
                <a:gd name="connsiteX97" fmla="*/ 631031 w 695325"/>
                <a:gd name="connsiteY97" fmla="*/ 461963 h 785813"/>
                <a:gd name="connsiteX98" fmla="*/ 609600 w 695325"/>
                <a:gd name="connsiteY98" fmla="*/ 452438 h 785813"/>
                <a:gd name="connsiteX99" fmla="*/ 602456 w 695325"/>
                <a:gd name="connsiteY99" fmla="*/ 435769 h 785813"/>
                <a:gd name="connsiteX100" fmla="*/ 585788 w 695325"/>
                <a:gd name="connsiteY100" fmla="*/ 447675 h 785813"/>
                <a:gd name="connsiteX101" fmla="*/ 576263 w 695325"/>
                <a:gd name="connsiteY101" fmla="*/ 423863 h 785813"/>
                <a:gd name="connsiteX102" fmla="*/ 545306 w 695325"/>
                <a:gd name="connsiteY102" fmla="*/ 400050 h 785813"/>
                <a:gd name="connsiteX103" fmla="*/ 526256 w 695325"/>
                <a:gd name="connsiteY103" fmla="*/ 400050 h 785813"/>
                <a:gd name="connsiteX104" fmla="*/ 540544 w 695325"/>
                <a:gd name="connsiteY104" fmla="*/ 381000 h 785813"/>
                <a:gd name="connsiteX105" fmla="*/ 540544 w 695325"/>
                <a:gd name="connsiteY105" fmla="*/ 359569 h 785813"/>
                <a:gd name="connsiteX106" fmla="*/ 535781 w 695325"/>
                <a:gd name="connsiteY106" fmla="*/ 352425 h 785813"/>
                <a:gd name="connsiteX107" fmla="*/ 578644 w 695325"/>
                <a:gd name="connsiteY107" fmla="*/ 364332 h 785813"/>
                <a:gd name="connsiteX108" fmla="*/ 566738 w 695325"/>
                <a:gd name="connsiteY108" fmla="*/ 347663 h 785813"/>
                <a:gd name="connsiteX109" fmla="*/ 528638 w 695325"/>
                <a:gd name="connsiteY109" fmla="*/ 335757 h 785813"/>
                <a:gd name="connsiteX110" fmla="*/ 519113 w 695325"/>
                <a:gd name="connsiteY110" fmla="*/ 321469 h 785813"/>
                <a:gd name="connsiteX111" fmla="*/ 557213 w 695325"/>
                <a:gd name="connsiteY111" fmla="*/ 307182 h 785813"/>
                <a:gd name="connsiteX112" fmla="*/ 545306 w 695325"/>
                <a:gd name="connsiteY112" fmla="*/ 280988 h 785813"/>
                <a:gd name="connsiteX113" fmla="*/ 538163 w 695325"/>
                <a:gd name="connsiteY113" fmla="*/ 297657 h 785813"/>
                <a:gd name="connsiteX114" fmla="*/ 514350 w 695325"/>
                <a:gd name="connsiteY114" fmla="*/ 309563 h 785813"/>
                <a:gd name="connsiteX115" fmla="*/ 507206 w 695325"/>
                <a:gd name="connsiteY115" fmla="*/ 288132 h 785813"/>
                <a:gd name="connsiteX116" fmla="*/ 500063 w 695325"/>
                <a:gd name="connsiteY116" fmla="*/ 278607 h 785813"/>
                <a:gd name="connsiteX117" fmla="*/ 523875 w 695325"/>
                <a:gd name="connsiteY117" fmla="*/ 259557 h 785813"/>
                <a:gd name="connsiteX118" fmla="*/ 504825 w 695325"/>
                <a:gd name="connsiteY118" fmla="*/ 242888 h 785813"/>
                <a:gd name="connsiteX119" fmla="*/ 485775 w 695325"/>
                <a:gd name="connsiteY119" fmla="*/ 254794 h 785813"/>
                <a:gd name="connsiteX120" fmla="*/ 473869 w 695325"/>
                <a:gd name="connsiteY120" fmla="*/ 240507 h 785813"/>
                <a:gd name="connsiteX121" fmla="*/ 471488 w 695325"/>
                <a:gd name="connsiteY121" fmla="*/ 223838 h 785813"/>
                <a:gd name="connsiteX122" fmla="*/ 452438 w 695325"/>
                <a:gd name="connsiteY122" fmla="*/ 230982 h 785813"/>
                <a:gd name="connsiteX123" fmla="*/ 450056 w 695325"/>
                <a:gd name="connsiteY123" fmla="*/ 214313 h 785813"/>
                <a:gd name="connsiteX124" fmla="*/ 457200 w 695325"/>
                <a:gd name="connsiteY124" fmla="*/ 202407 h 785813"/>
                <a:gd name="connsiteX125" fmla="*/ 433388 w 695325"/>
                <a:gd name="connsiteY125" fmla="*/ 171450 h 785813"/>
                <a:gd name="connsiteX126" fmla="*/ 423863 w 695325"/>
                <a:gd name="connsiteY126" fmla="*/ 190500 h 785813"/>
                <a:gd name="connsiteX127" fmla="*/ 416719 w 695325"/>
                <a:gd name="connsiteY127" fmla="*/ 207169 h 785813"/>
                <a:gd name="connsiteX128" fmla="*/ 397669 w 695325"/>
                <a:gd name="connsiteY128" fmla="*/ 192882 h 785813"/>
                <a:gd name="connsiteX129" fmla="*/ 395288 w 695325"/>
                <a:gd name="connsiteY129" fmla="*/ 166688 h 785813"/>
                <a:gd name="connsiteX130" fmla="*/ 383381 w 695325"/>
                <a:gd name="connsiteY130" fmla="*/ 180975 h 785813"/>
                <a:gd name="connsiteX131" fmla="*/ 376238 w 695325"/>
                <a:gd name="connsiteY131" fmla="*/ 166688 h 785813"/>
                <a:gd name="connsiteX132" fmla="*/ 376238 w 695325"/>
                <a:gd name="connsiteY132" fmla="*/ 147638 h 785813"/>
                <a:gd name="connsiteX133" fmla="*/ 364331 w 695325"/>
                <a:gd name="connsiteY133" fmla="*/ 142875 h 785813"/>
                <a:gd name="connsiteX134" fmla="*/ 364331 w 695325"/>
                <a:gd name="connsiteY134" fmla="*/ 116682 h 785813"/>
                <a:gd name="connsiteX135" fmla="*/ 309563 w 695325"/>
                <a:gd name="connsiteY135" fmla="*/ 90488 h 785813"/>
                <a:gd name="connsiteX136" fmla="*/ 288131 w 695325"/>
                <a:gd name="connsiteY136" fmla="*/ 97632 h 785813"/>
                <a:gd name="connsiteX137" fmla="*/ 292894 w 695325"/>
                <a:gd name="connsiteY137" fmla="*/ 123825 h 785813"/>
                <a:gd name="connsiteX138" fmla="*/ 273844 w 695325"/>
                <a:gd name="connsiteY138" fmla="*/ 126207 h 785813"/>
                <a:gd name="connsiteX139" fmla="*/ 259556 w 695325"/>
                <a:gd name="connsiteY139" fmla="*/ 121444 h 785813"/>
                <a:gd name="connsiteX140" fmla="*/ 247650 w 695325"/>
                <a:gd name="connsiteY140" fmla="*/ 140494 h 785813"/>
                <a:gd name="connsiteX141" fmla="*/ 223838 w 695325"/>
                <a:gd name="connsiteY141" fmla="*/ 152400 h 785813"/>
                <a:gd name="connsiteX142" fmla="*/ 221456 w 695325"/>
                <a:gd name="connsiteY142" fmla="*/ 130969 h 785813"/>
                <a:gd name="connsiteX143" fmla="*/ 223838 w 695325"/>
                <a:gd name="connsiteY143" fmla="*/ 92869 h 785813"/>
                <a:gd name="connsiteX144" fmla="*/ 216694 w 695325"/>
                <a:gd name="connsiteY144" fmla="*/ 66675 h 785813"/>
                <a:gd name="connsiteX145" fmla="*/ 214313 w 695325"/>
                <a:gd name="connsiteY145" fmla="*/ 50007 h 785813"/>
                <a:gd name="connsiteX146" fmla="*/ 204788 w 695325"/>
                <a:gd name="connsiteY146" fmla="*/ 28575 h 785813"/>
                <a:gd name="connsiteX147" fmla="*/ 202406 w 695325"/>
                <a:gd name="connsiteY147" fmla="*/ 0 h 785813"/>
                <a:gd name="connsiteX148" fmla="*/ 183356 w 695325"/>
                <a:gd name="connsiteY148" fmla="*/ 7144 h 785813"/>
                <a:gd name="connsiteX149" fmla="*/ 114300 w 695325"/>
                <a:gd name="connsiteY149" fmla="*/ 223837 h 785813"/>
                <a:gd name="connsiteX0" fmla="*/ 114300 w 695325"/>
                <a:gd name="connsiteY0" fmla="*/ 223837 h 785813"/>
                <a:gd name="connsiteX1" fmla="*/ 54769 w 695325"/>
                <a:gd name="connsiteY1" fmla="*/ 4763 h 785813"/>
                <a:gd name="connsiteX2" fmla="*/ 21431 w 695325"/>
                <a:gd name="connsiteY2" fmla="*/ 38100 h 785813"/>
                <a:gd name="connsiteX3" fmla="*/ 21431 w 695325"/>
                <a:gd name="connsiteY3" fmla="*/ 69057 h 785813"/>
                <a:gd name="connsiteX4" fmla="*/ 11906 w 695325"/>
                <a:gd name="connsiteY4" fmla="*/ 88107 h 785813"/>
                <a:gd name="connsiteX5" fmla="*/ 7144 w 695325"/>
                <a:gd name="connsiteY5" fmla="*/ 126207 h 785813"/>
                <a:gd name="connsiteX6" fmla="*/ 7144 w 695325"/>
                <a:gd name="connsiteY6" fmla="*/ 126207 h 785813"/>
                <a:gd name="connsiteX7" fmla="*/ 0 w 695325"/>
                <a:gd name="connsiteY7" fmla="*/ 145257 h 785813"/>
                <a:gd name="connsiteX8" fmla="*/ 0 w 695325"/>
                <a:gd name="connsiteY8" fmla="*/ 190500 h 785813"/>
                <a:gd name="connsiteX9" fmla="*/ 38100 w 695325"/>
                <a:gd name="connsiteY9" fmla="*/ 200025 h 785813"/>
                <a:gd name="connsiteX10" fmla="*/ 64294 w 695325"/>
                <a:gd name="connsiteY10" fmla="*/ 219075 h 785813"/>
                <a:gd name="connsiteX11" fmla="*/ 66675 w 695325"/>
                <a:gd name="connsiteY11" fmla="*/ 233363 h 785813"/>
                <a:gd name="connsiteX12" fmla="*/ 35719 w 695325"/>
                <a:gd name="connsiteY12" fmla="*/ 228600 h 785813"/>
                <a:gd name="connsiteX13" fmla="*/ 9525 w 695325"/>
                <a:gd name="connsiteY13" fmla="*/ 216694 h 785813"/>
                <a:gd name="connsiteX14" fmla="*/ 47625 w 695325"/>
                <a:gd name="connsiteY14" fmla="*/ 276225 h 785813"/>
                <a:gd name="connsiteX15" fmla="*/ 76200 w 695325"/>
                <a:gd name="connsiteY15" fmla="*/ 257175 h 785813"/>
                <a:gd name="connsiteX16" fmla="*/ 102394 w 695325"/>
                <a:gd name="connsiteY16" fmla="*/ 288132 h 785813"/>
                <a:gd name="connsiteX17" fmla="*/ 147638 w 695325"/>
                <a:gd name="connsiteY17" fmla="*/ 300038 h 785813"/>
                <a:gd name="connsiteX18" fmla="*/ 188119 w 695325"/>
                <a:gd name="connsiteY18" fmla="*/ 307182 h 785813"/>
                <a:gd name="connsiteX19" fmla="*/ 209550 w 695325"/>
                <a:gd name="connsiteY19" fmla="*/ 295275 h 785813"/>
                <a:gd name="connsiteX20" fmla="*/ 197644 w 695325"/>
                <a:gd name="connsiteY20" fmla="*/ 285750 h 785813"/>
                <a:gd name="connsiteX21" fmla="*/ 219075 w 695325"/>
                <a:gd name="connsiteY21" fmla="*/ 285750 h 785813"/>
                <a:gd name="connsiteX22" fmla="*/ 247650 w 695325"/>
                <a:gd name="connsiteY22" fmla="*/ 314325 h 785813"/>
                <a:gd name="connsiteX23" fmla="*/ 266700 w 695325"/>
                <a:gd name="connsiteY23" fmla="*/ 292894 h 785813"/>
                <a:gd name="connsiteX24" fmla="*/ 252413 w 695325"/>
                <a:gd name="connsiteY24" fmla="*/ 266700 h 785813"/>
                <a:gd name="connsiteX25" fmla="*/ 266700 w 695325"/>
                <a:gd name="connsiteY25" fmla="*/ 261938 h 785813"/>
                <a:gd name="connsiteX26" fmla="*/ 345281 w 695325"/>
                <a:gd name="connsiteY26" fmla="*/ 342900 h 785813"/>
                <a:gd name="connsiteX27" fmla="*/ 352425 w 695325"/>
                <a:gd name="connsiteY27" fmla="*/ 357188 h 785813"/>
                <a:gd name="connsiteX28" fmla="*/ 330994 w 695325"/>
                <a:gd name="connsiteY28" fmla="*/ 383382 h 785813"/>
                <a:gd name="connsiteX29" fmla="*/ 373856 w 695325"/>
                <a:gd name="connsiteY29" fmla="*/ 371475 h 785813"/>
                <a:gd name="connsiteX30" fmla="*/ 395288 w 695325"/>
                <a:gd name="connsiteY30" fmla="*/ 371475 h 785813"/>
                <a:gd name="connsiteX31" fmla="*/ 381000 w 695325"/>
                <a:gd name="connsiteY31" fmla="*/ 388144 h 785813"/>
                <a:gd name="connsiteX32" fmla="*/ 395288 w 695325"/>
                <a:gd name="connsiteY32" fmla="*/ 397669 h 785813"/>
                <a:gd name="connsiteX33" fmla="*/ 421481 w 695325"/>
                <a:gd name="connsiteY33" fmla="*/ 426244 h 785813"/>
                <a:gd name="connsiteX34" fmla="*/ 438150 w 695325"/>
                <a:gd name="connsiteY34" fmla="*/ 461963 h 785813"/>
                <a:gd name="connsiteX35" fmla="*/ 440531 w 695325"/>
                <a:gd name="connsiteY35" fmla="*/ 492919 h 785813"/>
                <a:gd name="connsiteX36" fmla="*/ 423863 w 695325"/>
                <a:gd name="connsiteY36" fmla="*/ 511969 h 785813"/>
                <a:gd name="connsiteX37" fmla="*/ 423863 w 695325"/>
                <a:gd name="connsiteY37" fmla="*/ 535782 h 785813"/>
                <a:gd name="connsiteX38" fmla="*/ 402431 w 695325"/>
                <a:gd name="connsiteY38" fmla="*/ 535782 h 785813"/>
                <a:gd name="connsiteX39" fmla="*/ 383381 w 695325"/>
                <a:gd name="connsiteY39" fmla="*/ 547688 h 785813"/>
                <a:gd name="connsiteX40" fmla="*/ 407194 w 695325"/>
                <a:gd name="connsiteY40" fmla="*/ 583407 h 785813"/>
                <a:gd name="connsiteX41" fmla="*/ 395288 w 695325"/>
                <a:gd name="connsiteY41" fmla="*/ 611982 h 785813"/>
                <a:gd name="connsiteX42" fmla="*/ 359569 w 695325"/>
                <a:gd name="connsiteY42" fmla="*/ 611982 h 785813"/>
                <a:gd name="connsiteX43" fmla="*/ 328613 w 695325"/>
                <a:gd name="connsiteY43" fmla="*/ 609600 h 785813"/>
                <a:gd name="connsiteX44" fmla="*/ 309563 w 695325"/>
                <a:gd name="connsiteY44" fmla="*/ 597694 h 785813"/>
                <a:gd name="connsiteX45" fmla="*/ 297656 w 695325"/>
                <a:gd name="connsiteY45" fmla="*/ 621507 h 785813"/>
                <a:gd name="connsiteX46" fmla="*/ 297656 w 695325"/>
                <a:gd name="connsiteY46" fmla="*/ 645319 h 785813"/>
                <a:gd name="connsiteX47" fmla="*/ 330994 w 695325"/>
                <a:gd name="connsiteY47" fmla="*/ 661988 h 785813"/>
                <a:gd name="connsiteX48" fmla="*/ 354806 w 695325"/>
                <a:gd name="connsiteY48" fmla="*/ 642938 h 785813"/>
                <a:gd name="connsiteX49" fmla="*/ 371475 w 695325"/>
                <a:gd name="connsiteY49" fmla="*/ 638175 h 785813"/>
                <a:gd name="connsiteX50" fmla="*/ 378619 w 695325"/>
                <a:gd name="connsiteY50" fmla="*/ 628650 h 785813"/>
                <a:gd name="connsiteX51" fmla="*/ 400050 w 695325"/>
                <a:gd name="connsiteY51" fmla="*/ 640557 h 785813"/>
                <a:gd name="connsiteX52" fmla="*/ 414338 w 695325"/>
                <a:gd name="connsiteY52" fmla="*/ 659607 h 785813"/>
                <a:gd name="connsiteX53" fmla="*/ 438150 w 695325"/>
                <a:gd name="connsiteY53" fmla="*/ 688182 h 785813"/>
                <a:gd name="connsiteX54" fmla="*/ 452438 w 695325"/>
                <a:gd name="connsiteY54" fmla="*/ 688182 h 785813"/>
                <a:gd name="connsiteX55" fmla="*/ 464344 w 695325"/>
                <a:gd name="connsiteY55" fmla="*/ 704850 h 785813"/>
                <a:gd name="connsiteX56" fmla="*/ 450056 w 695325"/>
                <a:gd name="connsiteY56" fmla="*/ 714375 h 785813"/>
                <a:gd name="connsiteX57" fmla="*/ 481013 w 695325"/>
                <a:gd name="connsiteY57" fmla="*/ 740569 h 785813"/>
                <a:gd name="connsiteX58" fmla="*/ 497681 w 695325"/>
                <a:gd name="connsiteY58" fmla="*/ 738188 h 785813"/>
                <a:gd name="connsiteX59" fmla="*/ 526256 w 695325"/>
                <a:gd name="connsiteY59" fmla="*/ 752475 h 785813"/>
                <a:gd name="connsiteX60" fmla="*/ 566738 w 695325"/>
                <a:gd name="connsiteY60" fmla="*/ 783432 h 785813"/>
                <a:gd name="connsiteX61" fmla="*/ 578644 w 695325"/>
                <a:gd name="connsiteY61" fmla="*/ 785813 h 785813"/>
                <a:gd name="connsiteX62" fmla="*/ 588169 w 695325"/>
                <a:gd name="connsiteY62" fmla="*/ 776288 h 785813"/>
                <a:gd name="connsiteX63" fmla="*/ 566738 w 695325"/>
                <a:gd name="connsiteY63" fmla="*/ 762000 h 785813"/>
                <a:gd name="connsiteX64" fmla="*/ 535781 w 695325"/>
                <a:gd name="connsiteY64" fmla="*/ 733425 h 785813"/>
                <a:gd name="connsiteX65" fmla="*/ 523875 w 695325"/>
                <a:gd name="connsiteY65" fmla="*/ 697707 h 785813"/>
                <a:gd name="connsiteX66" fmla="*/ 531019 w 695325"/>
                <a:gd name="connsiteY66" fmla="*/ 685800 h 785813"/>
                <a:gd name="connsiteX67" fmla="*/ 557213 w 695325"/>
                <a:gd name="connsiteY67" fmla="*/ 711994 h 785813"/>
                <a:gd name="connsiteX68" fmla="*/ 597694 w 695325"/>
                <a:gd name="connsiteY68" fmla="*/ 733425 h 785813"/>
                <a:gd name="connsiteX69" fmla="*/ 619125 w 695325"/>
                <a:gd name="connsiteY69" fmla="*/ 742950 h 785813"/>
                <a:gd name="connsiteX70" fmla="*/ 611981 w 695325"/>
                <a:gd name="connsiteY70" fmla="*/ 716757 h 785813"/>
                <a:gd name="connsiteX71" fmla="*/ 623888 w 695325"/>
                <a:gd name="connsiteY71" fmla="*/ 707232 h 785813"/>
                <a:gd name="connsiteX72" fmla="*/ 619125 w 695325"/>
                <a:gd name="connsiteY72" fmla="*/ 683419 h 785813"/>
                <a:gd name="connsiteX73" fmla="*/ 602456 w 695325"/>
                <a:gd name="connsiteY73" fmla="*/ 664369 h 785813"/>
                <a:gd name="connsiteX74" fmla="*/ 607219 w 695325"/>
                <a:gd name="connsiteY74" fmla="*/ 647700 h 785813"/>
                <a:gd name="connsiteX75" fmla="*/ 592931 w 695325"/>
                <a:gd name="connsiteY75" fmla="*/ 640557 h 785813"/>
                <a:gd name="connsiteX76" fmla="*/ 585788 w 695325"/>
                <a:gd name="connsiteY76" fmla="*/ 628650 h 785813"/>
                <a:gd name="connsiteX77" fmla="*/ 564356 w 695325"/>
                <a:gd name="connsiteY77" fmla="*/ 623888 h 785813"/>
                <a:gd name="connsiteX78" fmla="*/ 550069 w 695325"/>
                <a:gd name="connsiteY78" fmla="*/ 588169 h 785813"/>
                <a:gd name="connsiteX79" fmla="*/ 540544 w 695325"/>
                <a:gd name="connsiteY79" fmla="*/ 581025 h 785813"/>
                <a:gd name="connsiteX80" fmla="*/ 550069 w 695325"/>
                <a:gd name="connsiteY80" fmla="*/ 561975 h 785813"/>
                <a:gd name="connsiteX81" fmla="*/ 545306 w 695325"/>
                <a:gd name="connsiteY81" fmla="*/ 547688 h 785813"/>
                <a:gd name="connsiteX82" fmla="*/ 540544 w 695325"/>
                <a:gd name="connsiteY82" fmla="*/ 523875 h 785813"/>
                <a:gd name="connsiteX83" fmla="*/ 571500 w 695325"/>
                <a:gd name="connsiteY83" fmla="*/ 519113 h 785813"/>
                <a:gd name="connsiteX84" fmla="*/ 595313 w 695325"/>
                <a:gd name="connsiteY84" fmla="*/ 550069 h 785813"/>
                <a:gd name="connsiteX85" fmla="*/ 626269 w 695325"/>
                <a:gd name="connsiteY85" fmla="*/ 569119 h 785813"/>
                <a:gd name="connsiteX86" fmla="*/ 631031 w 695325"/>
                <a:gd name="connsiteY86" fmla="*/ 592932 h 785813"/>
                <a:gd name="connsiteX87" fmla="*/ 659606 w 695325"/>
                <a:gd name="connsiteY87" fmla="*/ 611982 h 785813"/>
                <a:gd name="connsiteX88" fmla="*/ 650081 w 695325"/>
                <a:gd name="connsiteY88" fmla="*/ 576263 h 785813"/>
                <a:gd name="connsiteX89" fmla="*/ 669131 w 695325"/>
                <a:gd name="connsiteY89" fmla="*/ 576263 h 785813"/>
                <a:gd name="connsiteX90" fmla="*/ 683419 w 695325"/>
                <a:gd name="connsiteY90" fmla="*/ 554832 h 785813"/>
                <a:gd name="connsiteX91" fmla="*/ 671513 w 695325"/>
                <a:gd name="connsiteY91" fmla="*/ 535782 h 785813"/>
                <a:gd name="connsiteX92" fmla="*/ 695325 w 695325"/>
                <a:gd name="connsiteY92" fmla="*/ 528638 h 785813"/>
                <a:gd name="connsiteX93" fmla="*/ 676275 w 695325"/>
                <a:gd name="connsiteY93" fmla="*/ 516732 h 785813"/>
                <a:gd name="connsiteX94" fmla="*/ 645319 w 695325"/>
                <a:gd name="connsiteY94" fmla="*/ 511969 h 785813"/>
                <a:gd name="connsiteX95" fmla="*/ 652463 w 695325"/>
                <a:gd name="connsiteY95" fmla="*/ 483394 h 785813"/>
                <a:gd name="connsiteX96" fmla="*/ 631031 w 695325"/>
                <a:gd name="connsiteY96" fmla="*/ 488157 h 785813"/>
                <a:gd name="connsiteX97" fmla="*/ 631031 w 695325"/>
                <a:gd name="connsiteY97" fmla="*/ 461963 h 785813"/>
                <a:gd name="connsiteX98" fmla="*/ 609600 w 695325"/>
                <a:gd name="connsiteY98" fmla="*/ 452438 h 785813"/>
                <a:gd name="connsiteX99" fmla="*/ 602456 w 695325"/>
                <a:gd name="connsiteY99" fmla="*/ 435769 h 785813"/>
                <a:gd name="connsiteX100" fmla="*/ 585788 w 695325"/>
                <a:gd name="connsiteY100" fmla="*/ 447675 h 785813"/>
                <a:gd name="connsiteX101" fmla="*/ 576263 w 695325"/>
                <a:gd name="connsiteY101" fmla="*/ 423863 h 785813"/>
                <a:gd name="connsiteX102" fmla="*/ 545306 w 695325"/>
                <a:gd name="connsiteY102" fmla="*/ 400050 h 785813"/>
                <a:gd name="connsiteX103" fmla="*/ 526256 w 695325"/>
                <a:gd name="connsiteY103" fmla="*/ 400050 h 785813"/>
                <a:gd name="connsiteX104" fmla="*/ 540544 w 695325"/>
                <a:gd name="connsiteY104" fmla="*/ 381000 h 785813"/>
                <a:gd name="connsiteX105" fmla="*/ 540544 w 695325"/>
                <a:gd name="connsiteY105" fmla="*/ 359569 h 785813"/>
                <a:gd name="connsiteX106" fmla="*/ 535781 w 695325"/>
                <a:gd name="connsiteY106" fmla="*/ 352425 h 785813"/>
                <a:gd name="connsiteX107" fmla="*/ 578644 w 695325"/>
                <a:gd name="connsiteY107" fmla="*/ 364332 h 785813"/>
                <a:gd name="connsiteX108" fmla="*/ 566738 w 695325"/>
                <a:gd name="connsiteY108" fmla="*/ 347663 h 785813"/>
                <a:gd name="connsiteX109" fmla="*/ 528638 w 695325"/>
                <a:gd name="connsiteY109" fmla="*/ 335757 h 785813"/>
                <a:gd name="connsiteX110" fmla="*/ 519113 w 695325"/>
                <a:gd name="connsiteY110" fmla="*/ 321469 h 785813"/>
                <a:gd name="connsiteX111" fmla="*/ 557213 w 695325"/>
                <a:gd name="connsiteY111" fmla="*/ 307182 h 785813"/>
                <a:gd name="connsiteX112" fmla="*/ 545306 w 695325"/>
                <a:gd name="connsiteY112" fmla="*/ 280988 h 785813"/>
                <a:gd name="connsiteX113" fmla="*/ 538163 w 695325"/>
                <a:gd name="connsiteY113" fmla="*/ 297657 h 785813"/>
                <a:gd name="connsiteX114" fmla="*/ 514350 w 695325"/>
                <a:gd name="connsiteY114" fmla="*/ 309563 h 785813"/>
                <a:gd name="connsiteX115" fmla="*/ 507206 w 695325"/>
                <a:gd name="connsiteY115" fmla="*/ 288132 h 785813"/>
                <a:gd name="connsiteX116" fmla="*/ 500063 w 695325"/>
                <a:gd name="connsiteY116" fmla="*/ 278607 h 785813"/>
                <a:gd name="connsiteX117" fmla="*/ 523875 w 695325"/>
                <a:gd name="connsiteY117" fmla="*/ 259557 h 785813"/>
                <a:gd name="connsiteX118" fmla="*/ 504825 w 695325"/>
                <a:gd name="connsiteY118" fmla="*/ 242888 h 785813"/>
                <a:gd name="connsiteX119" fmla="*/ 485775 w 695325"/>
                <a:gd name="connsiteY119" fmla="*/ 254794 h 785813"/>
                <a:gd name="connsiteX120" fmla="*/ 473869 w 695325"/>
                <a:gd name="connsiteY120" fmla="*/ 240507 h 785813"/>
                <a:gd name="connsiteX121" fmla="*/ 471488 w 695325"/>
                <a:gd name="connsiteY121" fmla="*/ 223838 h 785813"/>
                <a:gd name="connsiteX122" fmla="*/ 452438 w 695325"/>
                <a:gd name="connsiteY122" fmla="*/ 230982 h 785813"/>
                <a:gd name="connsiteX123" fmla="*/ 450056 w 695325"/>
                <a:gd name="connsiteY123" fmla="*/ 214313 h 785813"/>
                <a:gd name="connsiteX124" fmla="*/ 457200 w 695325"/>
                <a:gd name="connsiteY124" fmla="*/ 202407 h 785813"/>
                <a:gd name="connsiteX125" fmla="*/ 433388 w 695325"/>
                <a:gd name="connsiteY125" fmla="*/ 171450 h 785813"/>
                <a:gd name="connsiteX126" fmla="*/ 423863 w 695325"/>
                <a:gd name="connsiteY126" fmla="*/ 190500 h 785813"/>
                <a:gd name="connsiteX127" fmla="*/ 416719 w 695325"/>
                <a:gd name="connsiteY127" fmla="*/ 207169 h 785813"/>
                <a:gd name="connsiteX128" fmla="*/ 397669 w 695325"/>
                <a:gd name="connsiteY128" fmla="*/ 192882 h 785813"/>
                <a:gd name="connsiteX129" fmla="*/ 395288 w 695325"/>
                <a:gd name="connsiteY129" fmla="*/ 166688 h 785813"/>
                <a:gd name="connsiteX130" fmla="*/ 383381 w 695325"/>
                <a:gd name="connsiteY130" fmla="*/ 180975 h 785813"/>
                <a:gd name="connsiteX131" fmla="*/ 376238 w 695325"/>
                <a:gd name="connsiteY131" fmla="*/ 166688 h 785813"/>
                <a:gd name="connsiteX132" fmla="*/ 376238 w 695325"/>
                <a:gd name="connsiteY132" fmla="*/ 147638 h 785813"/>
                <a:gd name="connsiteX133" fmla="*/ 364331 w 695325"/>
                <a:gd name="connsiteY133" fmla="*/ 142875 h 785813"/>
                <a:gd name="connsiteX134" fmla="*/ 364331 w 695325"/>
                <a:gd name="connsiteY134" fmla="*/ 116682 h 785813"/>
                <a:gd name="connsiteX135" fmla="*/ 309563 w 695325"/>
                <a:gd name="connsiteY135" fmla="*/ 90488 h 785813"/>
                <a:gd name="connsiteX136" fmla="*/ 288131 w 695325"/>
                <a:gd name="connsiteY136" fmla="*/ 97632 h 785813"/>
                <a:gd name="connsiteX137" fmla="*/ 292894 w 695325"/>
                <a:gd name="connsiteY137" fmla="*/ 123825 h 785813"/>
                <a:gd name="connsiteX138" fmla="*/ 273844 w 695325"/>
                <a:gd name="connsiteY138" fmla="*/ 126207 h 785813"/>
                <a:gd name="connsiteX139" fmla="*/ 259556 w 695325"/>
                <a:gd name="connsiteY139" fmla="*/ 121444 h 785813"/>
                <a:gd name="connsiteX140" fmla="*/ 247650 w 695325"/>
                <a:gd name="connsiteY140" fmla="*/ 140494 h 785813"/>
                <a:gd name="connsiteX141" fmla="*/ 223838 w 695325"/>
                <a:gd name="connsiteY141" fmla="*/ 152400 h 785813"/>
                <a:gd name="connsiteX142" fmla="*/ 221456 w 695325"/>
                <a:gd name="connsiteY142" fmla="*/ 130969 h 785813"/>
                <a:gd name="connsiteX143" fmla="*/ 223838 w 695325"/>
                <a:gd name="connsiteY143" fmla="*/ 92869 h 785813"/>
                <a:gd name="connsiteX144" fmla="*/ 216694 w 695325"/>
                <a:gd name="connsiteY144" fmla="*/ 66675 h 785813"/>
                <a:gd name="connsiteX145" fmla="*/ 214313 w 695325"/>
                <a:gd name="connsiteY145" fmla="*/ 50007 h 785813"/>
                <a:gd name="connsiteX146" fmla="*/ 204788 w 695325"/>
                <a:gd name="connsiteY146" fmla="*/ 28575 h 785813"/>
                <a:gd name="connsiteX147" fmla="*/ 202406 w 695325"/>
                <a:gd name="connsiteY147" fmla="*/ 0 h 785813"/>
                <a:gd name="connsiteX148" fmla="*/ 183356 w 695325"/>
                <a:gd name="connsiteY148" fmla="*/ 7144 h 785813"/>
                <a:gd name="connsiteX149" fmla="*/ 169069 w 695325"/>
                <a:gd name="connsiteY149" fmla="*/ 52388 h 785813"/>
                <a:gd name="connsiteX150" fmla="*/ 114300 w 695325"/>
                <a:gd name="connsiteY150" fmla="*/ 223837 h 785813"/>
                <a:gd name="connsiteX0" fmla="*/ 114300 w 695325"/>
                <a:gd name="connsiteY0" fmla="*/ 223837 h 785813"/>
                <a:gd name="connsiteX1" fmla="*/ 54769 w 695325"/>
                <a:gd name="connsiteY1" fmla="*/ 4763 h 785813"/>
                <a:gd name="connsiteX2" fmla="*/ 21431 w 695325"/>
                <a:gd name="connsiteY2" fmla="*/ 38100 h 785813"/>
                <a:gd name="connsiteX3" fmla="*/ 21431 w 695325"/>
                <a:gd name="connsiteY3" fmla="*/ 69057 h 785813"/>
                <a:gd name="connsiteX4" fmla="*/ 11906 w 695325"/>
                <a:gd name="connsiteY4" fmla="*/ 88107 h 785813"/>
                <a:gd name="connsiteX5" fmla="*/ 7144 w 695325"/>
                <a:gd name="connsiteY5" fmla="*/ 126207 h 785813"/>
                <a:gd name="connsiteX6" fmla="*/ 7144 w 695325"/>
                <a:gd name="connsiteY6" fmla="*/ 126207 h 785813"/>
                <a:gd name="connsiteX7" fmla="*/ 0 w 695325"/>
                <a:gd name="connsiteY7" fmla="*/ 145257 h 785813"/>
                <a:gd name="connsiteX8" fmla="*/ 0 w 695325"/>
                <a:gd name="connsiteY8" fmla="*/ 190500 h 785813"/>
                <a:gd name="connsiteX9" fmla="*/ 38100 w 695325"/>
                <a:gd name="connsiteY9" fmla="*/ 200025 h 785813"/>
                <a:gd name="connsiteX10" fmla="*/ 64294 w 695325"/>
                <a:gd name="connsiteY10" fmla="*/ 219075 h 785813"/>
                <a:gd name="connsiteX11" fmla="*/ 66675 w 695325"/>
                <a:gd name="connsiteY11" fmla="*/ 233363 h 785813"/>
                <a:gd name="connsiteX12" fmla="*/ 35719 w 695325"/>
                <a:gd name="connsiteY12" fmla="*/ 228600 h 785813"/>
                <a:gd name="connsiteX13" fmla="*/ 9525 w 695325"/>
                <a:gd name="connsiteY13" fmla="*/ 216694 h 785813"/>
                <a:gd name="connsiteX14" fmla="*/ 47625 w 695325"/>
                <a:gd name="connsiteY14" fmla="*/ 276225 h 785813"/>
                <a:gd name="connsiteX15" fmla="*/ 76200 w 695325"/>
                <a:gd name="connsiteY15" fmla="*/ 257175 h 785813"/>
                <a:gd name="connsiteX16" fmla="*/ 102394 w 695325"/>
                <a:gd name="connsiteY16" fmla="*/ 288132 h 785813"/>
                <a:gd name="connsiteX17" fmla="*/ 147638 w 695325"/>
                <a:gd name="connsiteY17" fmla="*/ 300038 h 785813"/>
                <a:gd name="connsiteX18" fmla="*/ 188119 w 695325"/>
                <a:gd name="connsiteY18" fmla="*/ 307182 h 785813"/>
                <a:gd name="connsiteX19" fmla="*/ 209550 w 695325"/>
                <a:gd name="connsiteY19" fmla="*/ 295275 h 785813"/>
                <a:gd name="connsiteX20" fmla="*/ 197644 w 695325"/>
                <a:gd name="connsiteY20" fmla="*/ 285750 h 785813"/>
                <a:gd name="connsiteX21" fmla="*/ 219075 w 695325"/>
                <a:gd name="connsiteY21" fmla="*/ 285750 h 785813"/>
                <a:gd name="connsiteX22" fmla="*/ 247650 w 695325"/>
                <a:gd name="connsiteY22" fmla="*/ 314325 h 785813"/>
                <a:gd name="connsiteX23" fmla="*/ 266700 w 695325"/>
                <a:gd name="connsiteY23" fmla="*/ 292894 h 785813"/>
                <a:gd name="connsiteX24" fmla="*/ 252413 w 695325"/>
                <a:gd name="connsiteY24" fmla="*/ 266700 h 785813"/>
                <a:gd name="connsiteX25" fmla="*/ 266700 w 695325"/>
                <a:gd name="connsiteY25" fmla="*/ 261938 h 785813"/>
                <a:gd name="connsiteX26" fmla="*/ 345281 w 695325"/>
                <a:gd name="connsiteY26" fmla="*/ 342900 h 785813"/>
                <a:gd name="connsiteX27" fmla="*/ 352425 w 695325"/>
                <a:gd name="connsiteY27" fmla="*/ 357188 h 785813"/>
                <a:gd name="connsiteX28" fmla="*/ 330994 w 695325"/>
                <a:gd name="connsiteY28" fmla="*/ 383382 h 785813"/>
                <a:gd name="connsiteX29" fmla="*/ 373856 w 695325"/>
                <a:gd name="connsiteY29" fmla="*/ 371475 h 785813"/>
                <a:gd name="connsiteX30" fmla="*/ 395288 w 695325"/>
                <a:gd name="connsiteY30" fmla="*/ 371475 h 785813"/>
                <a:gd name="connsiteX31" fmla="*/ 381000 w 695325"/>
                <a:gd name="connsiteY31" fmla="*/ 388144 h 785813"/>
                <a:gd name="connsiteX32" fmla="*/ 395288 w 695325"/>
                <a:gd name="connsiteY32" fmla="*/ 397669 h 785813"/>
                <a:gd name="connsiteX33" fmla="*/ 421481 w 695325"/>
                <a:gd name="connsiteY33" fmla="*/ 426244 h 785813"/>
                <a:gd name="connsiteX34" fmla="*/ 438150 w 695325"/>
                <a:gd name="connsiteY34" fmla="*/ 461963 h 785813"/>
                <a:gd name="connsiteX35" fmla="*/ 440531 w 695325"/>
                <a:gd name="connsiteY35" fmla="*/ 492919 h 785813"/>
                <a:gd name="connsiteX36" fmla="*/ 423863 w 695325"/>
                <a:gd name="connsiteY36" fmla="*/ 511969 h 785813"/>
                <a:gd name="connsiteX37" fmla="*/ 423863 w 695325"/>
                <a:gd name="connsiteY37" fmla="*/ 535782 h 785813"/>
                <a:gd name="connsiteX38" fmla="*/ 402431 w 695325"/>
                <a:gd name="connsiteY38" fmla="*/ 535782 h 785813"/>
                <a:gd name="connsiteX39" fmla="*/ 383381 w 695325"/>
                <a:gd name="connsiteY39" fmla="*/ 547688 h 785813"/>
                <a:gd name="connsiteX40" fmla="*/ 407194 w 695325"/>
                <a:gd name="connsiteY40" fmla="*/ 583407 h 785813"/>
                <a:gd name="connsiteX41" fmla="*/ 395288 w 695325"/>
                <a:gd name="connsiteY41" fmla="*/ 611982 h 785813"/>
                <a:gd name="connsiteX42" fmla="*/ 359569 w 695325"/>
                <a:gd name="connsiteY42" fmla="*/ 611982 h 785813"/>
                <a:gd name="connsiteX43" fmla="*/ 328613 w 695325"/>
                <a:gd name="connsiteY43" fmla="*/ 609600 h 785813"/>
                <a:gd name="connsiteX44" fmla="*/ 309563 w 695325"/>
                <a:gd name="connsiteY44" fmla="*/ 597694 h 785813"/>
                <a:gd name="connsiteX45" fmla="*/ 297656 w 695325"/>
                <a:gd name="connsiteY45" fmla="*/ 621507 h 785813"/>
                <a:gd name="connsiteX46" fmla="*/ 297656 w 695325"/>
                <a:gd name="connsiteY46" fmla="*/ 645319 h 785813"/>
                <a:gd name="connsiteX47" fmla="*/ 330994 w 695325"/>
                <a:gd name="connsiteY47" fmla="*/ 661988 h 785813"/>
                <a:gd name="connsiteX48" fmla="*/ 354806 w 695325"/>
                <a:gd name="connsiteY48" fmla="*/ 642938 h 785813"/>
                <a:gd name="connsiteX49" fmla="*/ 371475 w 695325"/>
                <a:gd name="connsiteY49" fmla="*/ 638175 h 785813"/>
                <a:gd name="connsiteX50" fmla="*/ 378619 w 695325"/>
                <a:gd name="connsiteY50" fmla="*/ 628650 h 785813"/>
                <a:gd name="connsiteX51" fmla="*/ 400050 w 695325"/>
                <a:gd name="connsiteY51" fmla="*/ 640557 h 785813"/>
                <a:gd name="connsiteX52" fmla="*/ 414338 w 695325"/>
                <a:gd name="connsiteY52" fmla="*/ 659607 h 785813"/>
                <a:gd name="connsiteX53" fmla="*/ 438150 w 695325"/>
                <a:gd name="connsiteY53" fmla="*/ 688182 h 785813"/>
                <a:gd name="connsiteX54" fmla="*/ 452438 w 695325"/>
                <a:gd name="connsiteY54" fmla="*/ 688182 h 785813"/>
                <a:gd name="connsiteX55" fmla="*/ 464344 w 695325"/>
                <a:gd name="connsiteY55" fmla="*/ 704850 h 785813"/>
                <a:gd name="connsiteX56" fmla="*/ 450056 w 695325"/>
                <a:gd name="connsiteY56" fmla="*/ 714375 h 785813"/>
                <a:gd name="connsiteX57" fmla="*/ 481013 w 695325"/>
                <a:gd name="connsiteY57" fmla="*/ 740569 h 785813"/>
                <a:gd name="connsiteX58" fmla="*/ 497681 w 695325"/>
                <a:gd name="connsiteY58" fmla="*/ 738188 h 785813"/>
                <a:gd name="connsiteX59" fmla="*/ 526256 w 695325"/>
                <a:gd name="connsiteY59" fmla="*/ 752475 h 785813"/>
                <a:gd name="connsiteX60" fmla="*/ 566738 w 695325"/>
                <a:gd name="connsiteY60" fmla="*/ 783432 h 785813"/>
                <a:gd name="connsiteX61" fmla="*/ 578644 w 695325"/>
                <a:gd name="connsiteY61" fmla="*/ 785813 h 785813"/>
                <a:gd name="connsiteX62" fmla="*/ 588169 w 695325"/>
                <a:gd name="connsiteY62" fmla="*/ 776288 h 785813"/>
                <a:gd name="connsiteX63" fmla="*/ 566738 w 695325"/>
                <a:gd name="connsiteY63" fmla="*/ 762000 h 785813"/>
                <a:gd name="connsiteX64" fmla="*/ 535781 w 695325"/>
                <a:gd name="connsiteY64" fmla="*/ 733425 h 785813"/>
                <a:gd name="connsiteX65" fmla="*/ 523875 w 695325"/>
                <a:gd name="connsiteY65" fmla="*/ 697707 h 785813"/>
                <a:gd name="connsiteX66" fmla="*/ 531019 w 695325"/>
                <a:gd name="connsiteY66" fmla="*/ 685800 h 785813"/>
                <a:gd name="connsiteX67" fmla="*/ 557213 w 695325"/>
                <a:gd name="connsiteY67" fmla="*/ 711994 h 785813"/>
                <a:gd name="connsiteX68" fmla="*/ 597694 w 695325"/>
                <a:gd name="connsiteY68" fmla="*/ 733425 h 785813"/>
                <a:gd name="connsiteX69" fmla="*/ 619125 w 695325"/>
                <a:gd name="connsiteY69" fmla="*/ 742950 h 785813"/>
                <a:gd name="connsiteX70" fmla="*/ 611981 w 695325"/>
                <a:gd name="connsiteY70" fmla="*/ 716757 h 785813"/>
                <a:gd name="connsiteX71" fmla="*/ 623888 w 695325"/>
                <a:gd name="connsiteY71" fmla="*/ 707232 h 785813"/>
                <a:gd name="connsiteX72" fmla="*/ 619125 w 695325"/>
                <a:gd name="connsiteY72" fmla="*/ 683419 h 785813"/>
                <a:gd name="connsiteX73" fmla="*/ 602456 w 695325"/>
                <a:gd name="connsiteY73" fmla="*/ 664369 h 785813"/>
                <a:gd name="connsiteX74" fmla="*/ 607219 w 695325"/>
                <a:gd name="connsiteY74" fmla="*/ 647700 h 785813"/>
                <a:gd name="connsiteX75" fmla="*/ 592931 w 695325"/>
                <a:gd name="connsiteY75" fmla="*/ 640557 h 785813"/>
                <a:gd name="connsiteX76" fmla="*/ 585788 w 695325"/>
                <a:gd name="connsiteY76" fmla="*/ 628650 h 785813"/>
                <a:gd name="connsiteX77" fmla="*/ 564356 w 695325"/>
                <a:gd name="connsiteY77" fmla="*/ 623888 h 785813"/>
                <a:gd name="connsiteX78" fmla="*/ 550069 w 695325"/>
                <a:gd name="connsiteY78" fmla="*/ 588169 h 785813"/>
                <a:gd name="connsiteX79" fmla="*/ 540544 w 695325"/>
                <a:gd name="connsiteY79" fmla="*/ 581025 h 785813"/>
                <a:gd name="connsiteX80" fmla="*/ 550069 w 695325"/>
                <a:gd name="connsiteY80" fmla="*/ 561975 h 785813"/>
                <a:gd name="connsiteX81" fmla="*/ 545306 w 695325"/>
                <a:gd name="connsiteY81" fmla="*/ 547688 h 785813"/>
                <a:gd name="connsiteX82" fmla="*/ 540544 w 695325"/>
                <a:gd name="connsiteY82" fmla="*/ 523875 h 785813"/>
                <a:gd name="connsiteX83" fmla="*/ 571500 w 695325"/>
                <a:gd name="connsiteY83" fmla="*/ 519113 h 785813"/>
                <a:gd name="connsiteX84" fmla="*/ 595313 w 695325"/>
                <a:gd name="connsiteY84" fmla="*/ 550069 h 785813"/>
                <a:gd name="connsiteX85" fmla="*/ 626269 w 695325"/>
                <a:gd name="connsiteY85" fmla="*/ 569119 h 785813"/>
                <a:gd name="connsiteX86" fmla="*/ 631031 w 695325"/>
                <a:gd name="connsiteY86" fmla="*/ 592932 h 785813"/>
                <a:gd name="connsiteX87" fmla="*/ 659606 w 695325"/>
                <a:gd name="connsiteY87" fmla="*/ 611982 h 785813"/>
                <a:gd name="connsiteX88" fmla="*/ 650081 w 695325"/>
                <a:gd name="connsiteY88" fmla="*/ 576263 h 785813"/>
                <a:gd name="connsiteX89" fmla="*/ 669131 w 695325"/>
                <a:gd name="connsiteY89" fmla="*/ 576263 h 785813"/>
                <a:gd name="connsiteX90" fmla="*/ 683419 w 695325"/>
                <a:gd name="connsiteY90" fmla="*/ 554832 h 785813"/>
                <a:gd name="connsiteX91" fmla="*/ 671513 w 695325"/>
                <a:gd name="connsiteY91" fmla="*/ 535782 h 785813"/>
                <a:gd name="connsiteX92" fmla="*/ 695325 w 695325"/>
                <a:gd name="connsiteY92" fmla="*/ 528638 h 785813"/>
                <a:gd name="connsiteX93" fmla="*/ 676275 w 695325"/>
                <a:gd name="connsiteY93" fmla="*/ 516732 h 785813"/>
                <a:gd name="connsiteX94" fmla="*/ 645319 w 695325"/>
                <a:gd name="connsiteY94" fmla="*/ 511969 h 785813"/>
                <a:gd name="connsiteX95" fmla="*/ 652463 w 695325"/>
                <a:gd name="connsiteY95" fmla="*/ 483394 h 785813"/>
                <a:gd name="connsiteX96" fmla="*/ 631031 w 695325"/>
                <a:gd name="connsiteY96" fmla="*/ 488157 h 785813"/>
                <a:gd name="connsiteX97" fmla="*/ 631031 w 695325"/>
                <a:gd name="connsiteY97" fmla="*/ 461963 h 785813"/>
                <a:gd name="connsiteX98" fmla="*/ 609600 w 695325"/>
                <a:gd name="connsiteY98" fmla="*/ 452438 h 785813"/>
                <a:gd name="connsiteX99" fmla="*/ 602456 w 695325"/>
                <a:gd name="connsiteY99" fmla="*/ 435769 h 785813"/>
                <a:gd name="connsiteX100" fmla="*/ 585788 w 695325"/>
                <a:gd name="connsiteY100" fmla="*/ 447675 h 785813"/>
                <a:gd name="connsiteX101" fmla="*/ 576263 w 695325"/>
                <a:gd name="connsiteY101" fmla="*/ 423863 h 785813"/>
                <a:gd name="connsiteX102" fmla="*/ 545306 w 695325"/>
                <a:gd name="connsiteY102" fmla="*/ 400050 h 785813"/>
                <a:gd name="connsiteX103" fmla="*/ 526256 w 695325"/>
                <a:gd name="connsiteY103" fmla="*/ 400050 h 785813"/>
                <a:gd name="connsiteX104" fmla="*/ 540544 w 695325"/>
                <a:gd name="connsiteY104" fmla="*/ 381000 h 785813"/>
                <a:gd name="connsiteX105" fmla="*/ 540544 w 695325"/>
                <a:gd name="connsiteY105" fmla="*/ 359569 h 785813"/>
                <a:gd name="connsiteX106" fmla="*/ 535781 w 695325"/>
                <a:gd name="connsiteY106" fmla="*/ 352425 h 785813"/>
                <a:gd name="connsiteX107" fmla="*/ 578644 w 695325"/>
                <a:gd name="connsiteY107" fmla="*/ 364332 h 785813"/>
                <a:gd name="connsiteX108" fmla="*/ 566738 w 695325"/>
                <a:gd name="connsiteY108" fmla="*/ 347663 h 785813"/>
                <a:gd name="connsiteX109" fmla="*/ 528638 w 695325"/>
                <a:gd name="connsiteY109" fmla="*/ 335757 h 785813"/>
                <a:gd name="connsiteX110" fmla="*/ 519113 w 695325"/>
                <a:gd name="connsiteY110" fmla="*/ 321469 h 785813"/>
                <a:gd name="connsiteX111" fmla="*/ 557213 w 695325"/>
                <a:gd name="connsiteY111" fmla="*/ 307182 h 785813"/>
                <a:gd name="connsiteX112" fmla="*/ 545306 w 695325"/>
                <a:gd name="connsiteY112" fmla="*/ 280988 h 785813"/>
                <a:gd name="connsiteX113" fmla="*/ 538163 w 695325"/>
                <a:gd name="connsiteY113" fmla="*/ 297657 h 785813"/>
                <a:gd name="connsiteX114" fmla="*/ 514350 w 695325"/>
                <a:gd name="connsiteY114" fmla="*/ 309563 h 785813"/>
                <a:gd name="connsiteX115" fmla="*/ 507206 w 695325"/>
                <a:gd name="connsiteY115" fmla="*/ 288132 h 785813"/>
                <a:gd name="connsiteX116" fmla="*/ 500063 w 695325"/>
                <a:gd name="connsiteY116" fmla="*/ 278607 h 785813"/>
                <a:gd name="connsiteX117" fmla="*/ 523875 w 695325"/>
                <a:gd name="connsiteY117" fmla="*/ 259557 h 785813"/>
                <a:gd name="connsiteX118" fmla="*/ 504825 w 695325"/>
                <a:gd name="connsiteY118" fmla="*/ 242888 h 785813"/>
                <a:gd name="connsiteX119" fmla="*/ 485775 w 695325"/>
                <a:gd name="connsiteY119" fmla="*/ 254794 h 785813"/>
                <a:gd name="connsiteX120" fmla="*/ 473869 w 695325"/>
                <a:gd name="connsiteY120" fmla="*/ 240507 h 785813"/>
                <a:gd name="connsiteX121" fmla="*/ 471488 w 695325"/>
                <a:gd name="connsiteY121" fmla="*/ 223838 h 785813"/>
                <a:gd name="connsiteX122" fmla="*/ 452438 w 695325"/>
                <a:gd name="connsiteY122" fmla="*/ 230982 h 785813"/>
                <a:gd name="connsiteX123" fmla="*/ 450056 w 695325"/>
                <a:gd name="connsiteY123" fmla="*/ 214313 h 785813"/>
                <a:gd name="connsiteX124" fmla="*/ 457200 w 695325"/>
                <a:gd name="connsiteY124" fmla="*/ 202407 h 785813"/>
                <a:gd name="connsiteX125" fmla="*/ 433388 w 695325"/>
                <a:gd name="connsiteY125" fmla="*/ 171450 h 785813"/>
                <a:gd name="connsiteX126" fmla="*/ 423863 w 695325"/>
                <a:gd name="connsiteY126" fmla="*/ 190500 h 785813"/>
                <a:gd name="connsiteX127" fmla="*/ 416719 w 695325"/>
                <a:gd name="connsiteY127" fmla="*/ 207169 h 785813"/>
                <a:gd name="connsiteX128" fmla="*/ 397669 w 695325"/>
                <a:gd name="connsiteY128" fmla="*/ 192882 h 785813"/>
                <a:gd name="connsiteX129" fmla="*/ 395288 w 695325"/>
                <a:gd name="connsiteY129" fmla="*/ 166688 h 785813"/>
                <a:gd name="connsiteX130" fmla="*/ 383381 w 695325"/>
                <a:gd name="connsiteY130" fmla="*/ 180975 h 785813"/>
                <a:gd name="connsiteX131" fmla="*/ 376238 w 695325"/>
                <a:gd name="connsiteY131" fmla="*/ 166688 h 785813"/>
                <a:gd name="connsiteX132" fmla="*/ 376238 w 695325"/>
                <a:gd name="connsiteY132" fmla="*/ 147638 h 785813"/>
                <a:gd name="connsiteX133" fmla="*/ 364331 w 695325"/>
                <a:gd name="connsiteY133" fmla="*/ 142875 h 785813"/>
                <a:gd name="connsiteX134" fmla="*/ 364331 w 695325"/>
                <a:gd name="connsiteY134" fmla="*/ 116682 h 785813"/>
                <a:gd name="connsiteX135" fmla="*/ 309563 w 695325"/>
                <a:gd name="connsiteY135" fmla="*/ 90488 h 785813"/>
                <a:gd name="connsiteX136" fmla="*/ 288131 w 695325"/>
                <a:gd name="connsiteY136" fmla="*/ 97632 h 785813"/>
                <a:gd name="connsiteX137" fmla="*/ 292894 w 695325"/>
                <a:gd name="connsiteY137" fmla="*/ 123825 h 785813"/>
                <a:gd name="connsiteX138" fmla="*/ 273844 w 695325"/>
                <a:gd name="connsiteY138" fmla="*/ 126207 h 785813"/>
                <a:gd name="connsiteX139" fmla="*/ 259556 w 695325"/>
                <a:gd name="connsiteY139" fmla="*/ 121444 h 785813"/>
                <a:gd name="connsiteX140" fmla="*/ 247650 w 695325"/>
                <a:gd name="connsiteY140" fmla="*/ 140494 h 785813"/>
                <a:gd name="connsiteX141" fmla="*/ 223838 w 695325"/>
                <a:gd name="connsiteY141" fmla="*/ 152400 h 785813"/>
                <a:gd name="connsiteX142" fmla="*/ 221456 w 695325"/>
                <a:gd name="connsiteY142" fmla="*/ 130969 h 785813"/>
                <a:gd name="connsiteX143" fmla="*/ 223838 w 695325"/>
                <a:gd name="connsiteY143" fmla="*/ 92869 h 785813"/>
                <a:gd name="connsiteX144" fmla="*/ 216694 w 695325"/>
                <a:gd name="connsiteY144" fmla="*/ 66675 h 785813"/>
                <a:gd name="connsiteX145" fmla="*/ 214313 w 695325"/>
                <a:gd name="connsiteY145" fmla="*/ 50007 h 785813"/>
                <a:gd name="connsiteX146" fmla="*/ 204788 w 695325"/>
                <a:gd name="connsiteY146" fmla="*/ 28575 h 785813"/>
                <a:gd name="connsiteX147" fmla="*/ 202406 w 695325"/>
                <a:gd name="connsiteY147" fmla="*/ 0 h 785813"/>
                <a:gd name="connsiteX148" fmla="*/ 183356 w 695325"/>
                <a:gd name="connsiteY148" fmla="*/ 7144 h 785813"/>
                <a:gd name="connsiteX149" fmla="*/ 161926 w 695325"/>
                <a:gd name="connsiteY149" fmla="*/ 23813 h 785813"/>
                <a:gd name="connsiteX150" fmla="*/ 114300 w 695325"/>
                <a:gd name="connsiteY150" fmla="*/ 223837 h 785813"/>
                <a:gd name="connsiteX0" fmla="*/ 114300 w 695325"/>
                <a:gd name="connsiteY0" fmla="*/ 223837 h 785813"/>
                <a:gd name="connsiteX1" fmla="*/ 54769 w 695325"/>
                <a:gd name="connsiteY1" fmla="*/ 4763 h 785813"/>
                <a:gd name="connsiteX2" fmla="*/ 21431 w 695325"/>
                <a:gd name="connsiteY2" fmla="*/ 38100 h 785813"/>
                <a:gd name="connsiteX3" fmla="*/ 21431 w 695325"/>
                <a:gd name="connsiteY3" fmla="*/ 69057 h 785813"/>
                <a:gd name="connsiteX4" fmla="*/ 11906 w 695325"/>
                <a:gd name="connsiteY4" fmla="*/ 88107 h 785813"/>
                <a:gd name="connsiteX5" fmla="*/ 7144 w 695325"/>
                <a:gd name="connsiteY5" fmla="*/ 126207 h 785813"/>
                <a:gd name="connsiteX6" fmla="*/ 7144 w 695325"/>
                <a:gd name="connsiteY6" fmla="*/ 126207 h 785813"/>
                <a:gd name="connsiteX7" fmla="*/ 0 w 695325"/>
                <a:gd name="connsiteY7" fmla="*/ 145257 h 785813"/>
                <a:gd name="connsiteX8" fmla="*/ 0 w 695325"/>
                <a:gd name="connsiteY8" fmla="*/ 190500 h 785813"/>
                <a:gd name="connsiteX9" fmla="*/ 38100 w 695325"/>
                <a:gd name="connsiteY9" fmla="*/ 200025 h 785813"/>
                <a:gd name="connsiteX10" fmla="*/ 64294 w 695325"/>
                <a:gd name="connsiteY10" fmla="*/ 219075 h 785813"/>
                <a:gd name="connsiteX11" fmla="*/ 66675 w 695325"/>
                <a:gd name="connsiteY11" fmla="*/ 233363 h 785813"/>
                <a:gd name="connsiteX12" fmla="*/ 35719 w 695325"/>
                <a:gd name="connsiteY12" fmla="*/ 228600 h 785813"/>
                <a:gd name="connsiteX13" fmla="*/ 9525 w 695325"/>
                <a:gd name="connsiteY13" fmla="*/ 216694 h 785813"/>
                <a:gd name="connsiteX14" fmla="*/ 47625 w 695325"/>
                <a:gd name="connsiteY14" fmla="*/ 276225 h 785813"/>
                <a:gd name="connsiteX15" fmla="*/ 76200 w 695325"/>
                <a:gd name="connsiteY15" fmla="*/ 257175 h 785813"/>
                <a:gd name="connsiteX16" fmla="*/ 102394 w 695325"/>
                <a:gd name="connsiteY16" fmla="*/ 288132 h 785813"/>
                <a:gd name="connsiteX17" fmla="*/ 147638 w 695325"/>
                <a:gd name="connsiteY17" fmla="*/ 300038 h 785813"/>
                <a:gd name="connsiteX18" fmla="*/ 188119 w 695325"/>
                <a:gd name="connsiteY18" fmla="*/ 307182 h 785813"/>
                <a:gd name="connsiteX19" fmla="*/ 209550 w 695325"/>
                <a:gd name="connsiteY19" fmla="*/ 295275 h 785813"/>
                <a:gd name="connsiteX20" fmla="*/ 197644 w 695325"/>
                <a:gd name="connsiteY20" fmla="*/ 285750 h 785813"/>
                <a:gd name="connsiteX21" fmla="*/ 219075 w 695325"/>
                <a:gd name="connsiteY21" fmla="*/ 285750 h 785813"/>
                <a:gd name="connsiteX22" fmla="*/ 247650 w 695325"/>
                <a:gd name="connsiteY22" fmla="*/ 314325 h 785813"/>
                <a:gd name="connsiteX23" fmla="*/ 266700 w 695325"/>
                <a:gd name="connsiteY23" fmla="*/ 292894 h 785813"/>
                <a:gd name="connsiteX24" fmla="*/ 252413 w 695325"/>
                <a:gd name="connsiteY24" fmla="*/ 266700 h 785813"/>
                <a:gd name="connsiteX25" fmla="*/ 266700 w 695325"/>
                <a:gd name="connsiteY25" fmla="*/ 261938 h 785813"/>
                <a:gd name="connsiteX26" fmla="*/ 345281 w 695325"/>
                <a:gd name="connsiteY26" fmla="*/ 342900 h 785813"/>
                <a:gd name="connsiteX27" fmla="*/ 352425 w 695325"/>
                <a:gd name="connsiteY27" fmla="*/ 357188 h 785813"/>
                <a:gd name="connsiteX28" fmla="*/ 330994 w 695325"/>
                <a:gd name="connsiteY28" fmla="*/ 383382 h 785813"/>
                <a:gd name="connsiteX29" fmla="*/ 373856 w 695325"/>
                <a:gd name="connsiteY29" fmla="*/ 371475 h 785813"/>
                <a:gd name="connsiteX30" fmla="*/ 395288 w 695325"/>
                <a:gd name="connsiteY30" fmla="*/ 371475 h 785813"/>
                <a:gd name="connsiteX31" fmla="*/ 381000 w 695325"/>
                <a:gd name="connsiteY31" fmla="*/ 388144 h 785813"/>
                <a:gd name="connsiteX32" fmla="*/ 395288 w 695325"/>
                <a:gd name="connsiteY32" fmla="*/ 397669 h 785813"/>
                <a:gd name="connsiteX33" fmla="*/ 421481 w 695325"/>
                <a:gd name="connsiteY33" fmla="*/ 426244 h 785813"/>
                <a:gd name="connsiteX34" fmla="*/ 438150 w 695325"/>
                <a:gd name="connsiteY34" fmla="*/ 461963 h 785813"/>
                <a:gd name="connsiteX35" fmla="*/ 440531 w 695325"/>
                <a:gd name="connsiteY35" fmla="*/ 492919 h 785813"/>
                <a:gd name="connsiteX36" fmla="*/ 423863 w 695325"/>
                <a:gd name="connsiteY36" fmla="*/ 511969 h 785813"/>
                <a:gd name="connsiteX37" fmla="*/ 423863 w 695325"/>
                <a:gd name="connsiteY37" fmla="*/ 535782 h 785813"/>
                <a:gd name="connsiteX38" fmla="*/ 402431 w 695325"/>
                <a:gd name="connsiteY38" fmla="*/ 535782 h 785813"/>
                <a:gd name="connsiteX39" fmla="*/ 383381 w 695325"/>
                <a:gd name="connsiteY39" fmla="*/ 547688 h 785813"/>
                <a:gd name="connsiteX40" fmla="*/ 407194 w 695325"/>
                <a:gd name="connsiteY40" fmla="*/ 583407 h 785813"/>
                <a:gd name="connsiteX41" fmla="*/ 395288 w 695325"/>
                <a:gd name="connsiteY41" fmla="*/ 611982 h 785813"/>
                <a:gd name="connsiteX42" fmla="*/ 359569 w 695325"/>
                <a:gd name="connsiteY42" fmla="*/ 611982 h 785813"/>
                <a:gd name="connsiteX43" fmla="*/ 328613 w 695325"/>
                <a:gd name="connsiteY43" fmla="*/ 609600 h 785813"/>
                <a:gd name="connsiteX44" fmla="*/ 309563 w 695325"/>
                <a:gd name="connsiteY44" fmla="*/ 597694 h 785813"/>
                <a:gd name="connsiteX45" fmla="*/ 297656 w 695325"/>
                <a:gd name="connsiteY45" fmla="*/ 621507 h 785813"/>
                <a:gd name="connsiteX46" fmla="*/ 297656 w 695325"/>
                <a:gd name="connsiteY46" fmla="*/ 645319 h 785813"/>
                <a:gd name="connsiteX47" fmla="*/ 330994 w 695325"/>
                <a:gd name="connsiteY47" fmla="*/ 661988 h 785813"/>
                <a:gd name="connsiteX48" fmla="*/ 354806 w 695325"/>
                <a:gd name="connsiteY48" fmla="*/ 642938 h 785813"/>
                <a:gd name="connsiteX49" fmla="*/ 371475 w 695325"/>
                <a:gd name="connsiteY49" fmla="*/ 638175 h 785813"/>
                <a:gd name="connsiteX50" fmla="*/ 378619 w 695325"/>
                <a:gd name="connsiteY50" fmla="*/ 628650 h 785813"/>
                <a:gd name="connsiteX51" fmla="*/ 400050 w 695325"/>
                <a:gd name="connsiteY51" fmla="*/ 640557 h 785813"/>
                <a:gd name="connsiteX52" fmla="*/ 414338 w 695325"/>
                <a:gd name="connsiteY52" fmla="*/ 659607 h 785813"/>
                <a:gd name="connsiteX53" fmla="*/ 438150 w 695325"/>
                <a:gd name="connsiteY53" fmla="*/ 688182 h 785813"/>
                <a:gd name="connsiteX54" fmla="*/ 452438 w 695325"/>
                <a:gd name="connsiteY54" fmla="*/ 688182 h 785813"/>
                <a:gd name="connsiteX55" fmla="*/ 464344 w 695325"/>
                <a:gd name="connsiteY55" fmla="*/ 704850 h 785813"/>
                <a:gd name="connsiteX56" fmla="*/ 450056 w 695325"/>
                <a:gd name="connsiteY56" fmla="*/ 714375 h 785813"/>
                <a:gd name="connsiteX57" fmla="*/ 481013 w 695325"/>
                <a:gd name="connsiteY57" fmla="*/ 740569 h 785813"/>
                <a:gd name="connsiteX58" fmla="*/ 497681 w 695325"/>
                <a:gd name="connsiteY58" fmla="*/ 738188 h 785813"/>
                <a:gd name="connsiteX59" fmla="*/ 526256 w 695325"/>
                <a:gd name="connsiteY59" fmla="*/ 752475 h 785813"/>
                <a:gd name="connsiteX60" fmla="*/ 566738 w 695325"/>
                <a:gd name="connsiteY60" fmla="*/ 783432 h 785813"/>
                <a:gd name="connsiteX61" fmla="*/ 578644 w 695325"/>
                <a:gd name="connsiteY61" fmla="*/ 785813 h 785813"/>
                <a:gd name="connsiteX62" fmla="*/ 588169 w 695325"/>
                <a:gd name="connsiteY62" fmla="*/ 776288 h 785813"/>
                <a:gd name="connsiteX63" fmla="*/ 566738 w 695325"/>
                <a:gd name="connsiteY63" fmla="*/ 762000 h 785813"/>
                <a:gd name="connsiteX64" fmla="*/ 535781 w 695325"/>
                <a:gd name="connsiteY64" fmla="*/ 733425 h 785813"/>
                <a:gd name="connsiteX65" fmla="*/ 523875 w 695325"/>
                <a:gd name="connsiteY65" fmla="*/ 697707 h 785813"/>
                <a:gd name="connsiteX66" fmla="*/ 531019 w 695325"/>
                <a:gd name="connsiteY66" fmla="*/ 685800 h 785813"/>
                <a:gd name="connsiteX67" fmla="*/ 557213 w 695325"/>
                <a:gd name="connsiteY67" fmla="*/ 711994 h 785813"/>
                <a:gd name="connsiteX68" fmla="*/ 597694 w 695325"/>
                <a:gd name="connsiteY68" fmla="*/ 733425 h 785813"/>
                <a:gd name="connsiteX69" fmla="*/ 619125 w 695325"/>
                <a:gd name="connsiteY69" fmla="*/ 742950 h 785813"/>
                <a:gd name="connsiteX70" fmla="*/ 611981 w 695325"/>
                <a:gd name="connsiteY70" fmla="*/ 716757 h 785813"/>
                <a:gd name="connsiteX71" fmla="*/ 623888 w 695325"/>
                <a:gd name="connsiteY71" fmla="*/ 707232 h 785813"/>
                <a:gd name="connsiteX72" fmla="*/ 619125 w 695325"/>
                <a:gd name="connsiteY72" fmla="*/ 683419 h 785813"/>
                <a:gd name="connsiteX73" fmla="*/ 602456 w 695325"/>
                <a:gd name="connsiteY73" fmla="*/ 664369 h 785813"/>
                <a:gd name="connsiteX74" fmla="*/ 607219 w 695325"/>
                <a:gd name="connsiteY74" fmla="*/ 647700 h 785813"/>
                <a:gd name="connsiteX75" fmla="*/ 592931 w 695325"/>
                <a:gd name="connsiteY75" fmla="*/ 640557 h 785813"/>
                <a:gd name="connsiteX76" fmla="*/ 585788 w 695325"/>
                <a:gd name="connsiteY76" fmla="*/ 628650 h 785813"/>
                <a:gd name="connsiteX77" fmla="*/ 564356 w 695325"/>
                <a:gd name="connsiteY77" fmla="*/ 623888 h 785813"/>
                <a:gd name="connsiteX78" fmla="*/ 550069 w 695325"/>
                <a:gd name="connsiteY78" fmla="*/ 588169 h 785813"/>
                <a:gd name="connsiteX79" fmla="*/ 540544 w 695325"/>
                <a:gd name="connsiteY79" fmla="*/ 581025 h 785813"/>
                <a:gd name="connsiteX80" fmla="*/ 550069 w 695325"/>
                <a:gd name="connsiteY80" fmla="*/ 561975 h 785813"/>
                <a:gd name="connsiteX81" fmla="*/ 545306 w 695325"/>
                <a:gd name="connsiteY81" fmla="*/ 547688 h 785813"/>
                <a:gd name="connsiteX82" fmla="*/ 540544 w 695325"/>
                <a:gd name="connsiteY82" fmla="*/ 523875 h 785813"/>
                <a:gd name="connsiteX83" fmla="*/ 571500 w 695325"/>
                <a:gd name="connsiteY83" fmla="*/ 519113 h 785813"/>
                <a:gd name="connsiteX84" fmla="*/ 595313 w 695325"/>
                <a:gd name="connsiteY84" fmla="*/ 550069 h 785813"/>
                <a:gd name="connsiteX85" fmla="*/ 626269 w 695325"/>
                <a:gd name="connsiteY85" fmla="*/ 569119 h 785813"/>
                <a:gd name="connsiteX86" fmla="*/ 631031 w 695325"/>
                <a:gd name="connsiteY86" fmla="*/ 592932 h 785813"/>
                <a:gd name="connsiteX87" fmla="*/ 659606 w 695325"/>
                <a:gd name="connsiteY87" fmla="*/ 611982 h 785813"/>
                <a:gd name="connsiteX88" fmla="*/ 650081 w 695325"/>
                <a:gd name="connsiteY88" fmla="*/ 576263 h 785813"/>
                <a:gd name="connsiteX89" fmla="*/ 669131 w 695325"/>
                <a:gd name="connsiteY89" fmla="*/ 576263 h 785813"/>
                <a:gd name="connsiteX90" fmla="*/ 683419 w 695325"/>
                <a:gd name="connsiteY90" fmla="*/ 554832 h 785813"/>
                <a:gd name="connsiteX91" fmla="*/ 671513 w 695325"/>
                <a:gd name="connsiteY91" fmla="*/ 535782 h 785813"/>
                <a:gd name="connsiteX92" fmla="*/ 695325 w 695325"/>
                <a:gd name="connsiteY92" fmla="*/ 528638 h 785813"/>
                <a:gd name="connsiteX93" fmla="*/ 676275 w 695325"/>
                <a:gd name="connsiteY93" fmla="*/ 516732 h 785813"/>
                <a:gd name="connsiteX94" fmla="*/ 645319 w 695325"/>
                <a:gd name="connsiteY94" fmla="*/ 511969 h 785813"/>
                <a:gd name="connsiteX95" fmla="*/ 652463 w 695325"/>
                <a:gd name="connsiteY95" fmla="*/ 483394 h 785813"/>
                <a:gd name="connsiteX96" fmla="*/ 631031 w 695325"/>
                <a:gd name="connsiteY96" fmla="*/ 488157 h 785813"/>
                <a:gd name="connsiteX97" fmla="*/ 631031 w 695325"/>
                <a:gd name="connsiteY97" fmla="*/ 461963 h 785813"/>
                <a:gd name="connsiteX98" fmla="*/ 609600 w 695325"/>
                <a:gd name="connsiteY98" fmla="*/ 452438 h 785813"/>
                <a:gd name="connsiteX99" fmla="*/ 602456 w 695325"/>
                <a:gd name="connsiteY99" fmla="*/ 435769 h 785813"/>
                <a:gd name="connsiteX100" fmla="*/ 585788 w 695325"/>
                <a:gd name="connsiteY100" fmla="*/ 447675 h 785813"/>
                <a:gd name="connsiteX101" fmla="*/ 576263 w 695325"/>
                <a:gd name="connsiteY101" fmla="*/ 423863 h 785813"/>
                <a:gd name="connsiteX102" fmla="*/ 545306 w 695325"/>
                <a:gd name="connsiteY102" fmla="*/ 400050 h 785813"/>
                <a:gd name="connsiteX103" fmla="*/ 526256 w 695325"/>
                <a:gd name="connsiteY103" fmla="*/ 400050 h 785813"/>
                <a:gd name="connsiteX104" fmla="*/ 540544 w 695325"/>
                <a:gd name="connsiteY104" fmla="*/ 381000 h 785813"/>
                <a:gd name="connsiteX105" fmla="*/ 540544 w 695325"/>
                <a:gd name="connsiteY105" fmla="*/ 359569 h 785813"/>
                <a:gd name="connsiteX106" fmla="*/ 535781 w 695325"/>
                <a:gd name="connsiteY106" fmla="*/ 352425 h 785813"/>
                <a:gd name="connsiteX107" fmla="*/ 578644 w 695325"/>
                <a:gd name="connsiteY107" fmla="*/ 364332 h 785813"/>
                <a:gd name="connsiteX108" fmla="*/ 566738 w 695325"/>
                <a:gd name="connsiteY108" fmla="*/ 347663 h 785813"/>
                <a:gd name="connsiteX109" fmla="*/ 528638 w 695325"/>
                <a:gd name="connsiteY109" fmla="*/ 335757 h 785813"/>
                <a:gd name="connsiteX110" fmla="*/ 519113 w 695325"/>
                <a:gd name="connsiteY110" fmla="*/ 321469 h 785813"/>
                <a:gd name="connsiteX111" fmla="*/ 557213 w 695325"/>
                <a:gd name="connsiteY111" fmla="*/ 307182 h 785813"/>
                <a:gd name="connsiteX112" fmla="*/ 545306 w 695325"/>
                <a:gd name="connsiteY112" fmla="*/ 280988 h 785813"/>
                <a:gd name="connsiteX113" fmla="*/ 538163 w 695325"/>
                <a:gd name="connsiteY113" fmla="*/ 297657 h 785813"/>
                <a:gd name="connsiteX114" fmla="*/ 514350 w 695325"/>
                <a:gd name="connsiteY114" fmla="*/ 309563 h 785813"/>
                <a:gd name="connsiteX115" fmla="*/ 507206 w 695325"/>
                <a:gd name="connsiteY115" fmla="*/ 288132 h 785813"/>
                <a:gd name="connsiteX116" fmla="*/ 500063 w 695325"/>
                <a:gd name="connsiteY116" fmla="*/ 278607 h 785813"/>
                <a:gd name="connsiteX117" fmla="*/ 523875 w 695325"/>
                <a:gd name="connsiteY117" fmla="*/ 259557 h 785813"/>
                <a:gd name="connsiteX118" fmla="*/ 504825 w 695325"/>
                <a:gd name="connsiteY118" fmla="*/ 242888 h 785813"/>
                <a:gd name="connsiteX119" fmla="*/ 485775 w 695325"/>
                <a:gd name="connsiteY119" fmla="*/ 254794 h 785813"/>
                <a:gd name="connsiteX120" fmla="*/ 473869 w 695325"/>
                <a:gd name="connsiteY120" fmla="*/ 240507 h 785813"/>
                <a:gd name="connsiteX121" fmla="*/ 471488 w 695325"/>
                <a:gd name="connsiteY121" fmla="*/ 223838 h 785813"/>
                <a:gd name="connsiteX122" fmla="*/ 452438 w 695325"/>
                <a:gd name="connsiteY122" fmla="*/ 230982 h 785813"/>
                <a:gd name="connsiteX123" fmla="*/ 450056 w 695325"/>
                <a:gd name="connsiteY123" fmla="*/ 214313 h 785813"/>
                <a:gd name="connsiteX124" fmla="*/ 457200 w 695325"/>
                <a:gd name="connsiteY124" fmla="*/ 202407 h 785813"/>
                <a:gd name="connsiteX125" fmla="*/ 433388 w 695325"/>
                <a:gd name="connsiteY125" fmla="*/ 171450 h 785813"/>
                <a:gd name="connsiteX126" fmla="*/ 423863 w 695325"/>
                <a:gd name="connsiteY126" fmla="*/ 190500 h 785813"/>
                <a:gd name="connsiteX127" fmla="*/ 416719 w 695325"/>
                <a:gd name="connsiteY127" fmla="*/ 207169 h 785813"/>
                <a:gd name="connsiteX128" fmla="*/ 397669 w 695325"/>
                <a:gd name="connsiteY128" fmla="*/ 192882 h 785813"/>
                <a:gd name="connsiteX129" fmla="*/ 395288 w 695325"/>
                <a:gd name="connsiteY129" fmla="*/ 166688 h 785813"/>
                <a:gd name="connsiteX130" fmla="*/ 383381 w 695325"/>
                <a:gd name="connsiteY130" fmla="*/ 180975 h 785813"/>
                <a:gd name="connsiteX131" fmla="*/ 376238 w 695325"/>
                <a:gd name="connsiteY131" fmla="*/ 166688 h 785813"/>
                <a:gd name="connsiteX132" fmla="*/ 376238 w 695325"/>
                <a:gd name="connsiteY132" fmla="*/ 147638 h 785813"/>
                <a:gd name="connsiteX133" fmla="*/ 364331 w 695325"/>
                <a:gd name="connsiteY133" fmla="*/ 142875 h 785813"/>
                <a:gd name="connsiteX134" fmla="*/ 364331 w 695325"/>
                <a:gd name="connsiteY134" fmla="*/ 116682 h 785813"/>
                <a:gd name="connsiteX135" fmla="*/ 309563 w 695325"/>
                <a:gd name="connsiteY135" fmla="*/ 90488 h 785813"/>
                <a:gd name="connsiteX136" fmla="*/ 288131 w 695325"/>
                <a:gd name="connsiteY136" fmla="*/ 97632 h 785813"/>
                <a:gd name="connsiteX137" fmla="*/ 292894 w 695325"/>
                <a:gd name="connsiteY137" fmla="*/ 123825 h 785813"/>
                <a:gd name="connsiteX138" fmla="*/ 273844 w 695325"/>
                <a:gd name="connsiteY138" fmla="*/ 126207 h 785813"/>
                <a:gd name="connsiteX139" fmla="*/ 259556 w 695325"/>
                <a:gd name="connsiteY139" fmla="*/ 121444 h 785813"/>
                <a:gd name="connsiteX140" fmla="*/ 247650 w 695325"/>
                <a:gd name="connsiteY140" fmla="*/ 140494 h 785813"/>
                <a:gd name="connsiteX141" fmla="*/ 223838 w 695325"/>
                <a:gd name="connsiteY141" fmla="*/ 152400 h 785813"/>
                <a:gd name="connsiteX142" fmla="*/ 221456 w 695325"/>
                <a:gd name="connsiteY142" fmla="*/ 130969 h 785813"/>
                <a:gd name="connsiteX143" fmla="*/ 223838 w 695325"/>
                <a:gd name="connsiteY143" fmla="*/ 92869 h 785813"/>
                <a:gd name="connsiteX144" fmla="*/ 216694 w 695325"/>
                <a:gd name="connsiteY144" fmla="*/ 66675 h 785813"/>
                <a:gd name="connsiteX145" fmla="*/ 214313 w 695325"/>
                <a:gd name="connsiteY145" fmla="*/ 50007 h 785813"/>
                <a:gd name="connsiteX146" fmla="*/ 204788 w 695325"/>
                <a:gd name="connsiteY146" fmla="*/ 28575 h 785813"/>
                <a:gd name="connsiteX147" fmla="*/ 202406 w 695325"/>
                <a:gd name="connsiteY147" fmla="*/ 0 h 785813"/>
                <a:gd name="connsiteX148" fmla="*/ 183356 w 695325"/>
                <a:gd name="connsiteY148" fmla="*/ 7144 h 785813"/>
                <a:gd name="connsiteX149" fmla="*/ 161926 w 695325"/>
                <a:gd name="connsiteY149" fmla="*/ 23813 h 785813"/>
                <a:gd name="connsiteX150" fmla="*/ 150019 w 695325"/>
                <a:gd name="connsiteY150" fmla="*/ 57150 h 785813"/>
                <a:gd name="connsiteX151" fmla="*/ 114300 w 695325"/>
                <a:gd name="connsiteY151" fmla="*/ 223837 h 785813"/>
                <a:gd name="connsiteX0" fmla="*/ 114300 w 695325"/>
                <a:gd name="connsiteY0" fmla="*/ 223837 h 785813"/>
                <a:gd name="connsiteX1" fmla="*/ 54769 w 695325"/>
                <a:gd name="connsiteY1" fmla="*/ 4763 h 785813"/>
                <a:gd name="connsiteX2" fmla="*/ 21431 w 695325"/>
                <a:gd name="connsiteY2" fmla="*/ 38100 h 785813"/>
                <a:gd name="connsiteX3" fmla="*/ 21431 w 695325"/>
                <a:gd name="connsiteY3" fmla="*/ 69057 h 785813"/>
                <a:gd name="connsiteX4" fmla="*/ 11906 w 695325"/>
                <a:gd name="connsiteY4" fmla="*/ 88107 h 785813"/>
                <a:gd name="connsiteX5" fmla="*/ 7144 w 695325"/>
                <a:gd name="connsiteY5" fmla="*/ 126207 h 785813"/>
                <a:gd name="connsiteX6" fmla="*/ 7144 w 695325"/>
                <a:gd name="connsiteY6" fmla="*/ 126207 h 785813"/>
                <a:gd name="connsiteX7" fmla="*/ 0 w 695325"/>
                <a:gd name="connsiteY7" fmla="*/ 145257 h 785813"/>
                <a:gd name="connsiteX8" fmla="*/ 0 w 695325"/>
                <a:gd name="connsiteY8" fmla="*/ 190500 h 785813"/>
                <a:gd name="connsiteX9" fmla="*/ 38100 w 695325"/>
                <a:gd name="connsiteY9" fmla="*/ 200025 h 785813"/>
                <a:gd name="connsiteX10" fmla="*/ 64294 w 695325"/>
                <a:gd name="connsiteY10" fmla="*/ 219075 h 785813"/>
                <a:gd name="connsiteX11" fmla="*/ 66675 w 695325"/>
                <a:gd name="connsiteY11" fmla="*/ 233363 h 785813"/>
                <a:gd name="connsiteX12" fmla="*/ 35719 w 695325"/>
                <a:gd name="connsiteY12" fmla="*/ 228600 h 785813"/>
                <a:gd name="connsiteX13" fmla="*/ 9525 w 695325"/>
                <a:gd name="connsiteY13" fmla="*/ 216694 h 785813"/>
                <a:gd name="connsiteX14" fmla="*/ 47625 w 695325"/>
                <a:gd name="connsiteY14" fmla="*/ 276225 h 785813"/>
                <a:gd name="connsiteX15" fmla="*/ 76200 w 695325"/>
                <a:gd name="connsiteY15" fmla="*/ 257175 h 785813"/>
                <a:gd name="connsiteX16" fmla="*/ 102394 w 695325"/>
                <a:gd name="connsiteY16" fmla="*/ 288132 h 785813"/>
                <a:gd name="connsiteX17" fmla="*/ 147638 w 695325"/>
                <a:gd name="connsiteY17" fmla="*/ 300038 h 785813"/>
                <a:gd name="connsiteX18" fmla="*/ 188119 w 695325"/>
                <a:gd name="connsiteY18" fmla="*/ 307182 h 785813"/>
                <a:gd name="connsiteX19" fmla="*/ 209550 w 695325"/>
                <a:gd name="connsiteY19" fmla="*/ 295275 h 785813"/>
                <a:gd name="connsiteX20" fmla="*/ 197644 w 695325"/>
                <a:gd name="connsiteY20" fmla="*/ 285750 h 785813"/>
                <a:gd name="connsiteX21" fmla="*/ 219075 w 695325"/>
                <a:gd name="connsiteY21" fmla="*/ 285750 h 785813"/>
                <a:gd name="connsiteX22" fmla="*/ 247650 w 695325"/>
                <a:gd name="connsiteY22" fmla="*/ 314325 h 785813"/>
                <a:gd name="connsiteX23" fmla="*/ 266700 w 695325"/>
                <a:gd name="connsiteY23" fmla="*/ 292894 h 785813"/>
                <a:gd name="connsiteX24" fmla="*/ 252413 w 695325"/>
                <a:gd name="connsiteY24" fmla="*/ 266700 h 785813"/>
                <a:gd name="connsiteX25" fmla="*/ 266700 w 695325"/>
                <a:gd name="connsiteY25" fmla="*/ 261938 h 785813"/>
                <a:gd name="connsiteX26" fmla="*/ 345281 w 695325"/>
                <a:gd name="connsiteY26" fmla="*/ 342900 h 785813"/>
                <a:gd name="connsiteX27" fmla="*/ 352425 w 695325"/>
                <a:gd name="connsiteY27" fmla="*/ 357188 h 785813"/>
                <a:gd name="connsiteX28" fmla="*/ 330994 w 695325"/>
                <a:gd name="connsiteY28" fmla="*/ 383382 h 785813"/>
                <a:gd name="connsiteX29" fmla="*/ 373856 w 695325"/>
                <a:gd name="connsiteY29" fmla="*/ 371475 h 785813"/>
                <a:gd name="connsiteX30" fmla="*/ 395288 w 695325"/>
                <a:gd name="connsiteY30" fmla="*/ 371475 h 785813"/>
                <a:gd name="connsiteX31" fmla="*/ 381000 w 695325"/>
                <a:gd name="connsiteY31" fmla="*/ 388144 h 785813"/>
                <a:gd name="connsiteX32" fmla="*/ 395288 w 695325"/>
                <a:gd name="connsiteY32" fmla="*/ 397669 h 785813"/>
                <a:gd name="connsiteX33" fmla="*/ 421481 w 695325"/>
                <a:gd name="connsiteY33" fmla="*/ 426244 h 785813"/>
                <a:gd name="connsiteX34" fmla="*/ 438150 w 695325"/>
                <a:gd name="connsiteY34" fmla="*/ 461963 h 785813"/>
                <a:gd name="connsiteX35" fmla="*/ 440531 w 695325"/>
                <a:gd name="connsiteY35" fmla="*/ 492919 h 785813"/>
                <a:gd name="connsiteX36" fmla="*/ 423863 w 695325"/>
                <a:gd name="connsiteY36" fmla="*/ 511969 h 785813"/>
                <a:gd name="connsiteX37" fmla="*/ 423863 w 695325"/>
                <a:gd name="connsiteY37" fmla="*/ 535782 h 785813"/>
                <a:gd name="connsiteX38" fmla="*/ 402431 w 695325"/>
                <a:gd name="connsiteY38" fmla="*/ 535782 h 785813"/>
                <a:gd name="connsiteX39" fmla="*/ 383381 w 695325"/>
                <a:gd name="connsiteY39" fmla="*/ 547688 h 785813"/>
                <a:gd name="connsiteX40" fmla="*/ 407194 w 695325"/>
                <a:gd name="connsiteY40" fmla="*/ 583407 h 785813"/>
                <a:gd name="connsiteX41" fmla="*/ 395288 w 695325"/>
                <a:gd name="connsiteY41" fmla="*/ 611982 h 785813"/>
                <a:gd name="connsiteX42" fmla="*/ 359569 w 695325"/>
                <a:gd name="connsiteY42" fmla="*/ 611982 h 785813"/>
                <a:gd name="connsiteX43" fmla="*/ 328613 w 695325"/>
                <a:gd name="connsiteY43" fmla="*/ 609600 h 785813"/>
                <a:gd name="connsiteX44" fmla="*/ 309563 w 695325"/>
                <a:gd name="connsiteY44" fmla="*/ 597694 h 785813"/>
                <a:gd name="connsiteX45" fmla="*/ 297656 w 695325"/>
                <a:gd name="connsiteY45" fmla="*/ 621507 h 785813"/>
                <a:gd name="connsiteX46" fmla="*/ 297656 w 695325"/>
                <a:gd name="connsiteY46" fmla="*/ 645319 h 785813"/>
                <a:gd name="connsiteX47" fmla="*/ 330994 w 695325"/>
                <a:gd name="connsiteY47" fmla="*/ 661988 h 785813"/>
                <a:gd name="connsiteX48" fmla="*/ 354806 w 695325"/>
                <a:gd name="connsiteY48" fmla="*/ 642938 h 785813"/>
                <a:gd name="connsiteX49" fmla="*/ 371475 w 695325"/>
                <a:gd name="connsiteY49" fmla="*/ 638175 h 785813"/>
                <a:gd name="connsiteX50" fmla="*/ 378619 w 695325"/>
                <a:gd name="connsiteY50" fmla="*/ 628650 h 785813"/>
                <a:gd name="connsiteX51" fmla="*/ 400050 w 695325"/>
                <a:gd name="connsiteY51" fmla="*/ 640557 h 785813"/>
                <a:gd name="connsiteX52" fmla="*/ 414338 w 695325"/>
                <a:gd name="connsiteY52" fmla="*/ 659607 h 785813"/>
                <a:gd name="connsiteX53" fmla="*/ 438150 w 695325"/>
                <a:gd name="connsiteY53" fmla="*/ 688182 h 785813"/>
                <a:gd name="connsiteX54" fmla="*/ 452438 w 695325"/>
                <a:gd name="connsiteY54" fmla="*/ 688182 h 785813"/>
                <a:gd name="connsiteX55" fmla="*/ 464344 w 695325"/>
                <a:gd name="connsiteY55" fmla="*/ 704850 h 785813"/>
                <a:gd name="connsiteX56" fmla="*/ 450056 w 695325"/>
                <a:gd name="connsiteY56" fmla="*/ 714375 h 785813"/>
                <a:gd name="connsiteX57" fmla="*/ 481013 w 695325"/>
                <a:gd name="connsiteY57" fmla="*/ 740569 h 785813"/>
                <a:gd name="connsiteX58" fmla="*/ 497681 w 695325"/>
                <a:gd name="connsiteY58" fmla="*/ 738188 h 785813"/>
                <a:gd name="connsiteX59" fmla="*/ 526256 w 695325"/>
                <a:gd name="connsiteY59" fmla="*/ 752475 h 785813"/>
                <a:gd name="connsiteX60" fmla="*/ 566738 w 695325"/>
                <a:gd name="connsiteY60" fmla="*/ 783432 h 785813"/>
                <a:gd name="connsiteX61" fmla="*/ 578644 w 695325"/>
                <a:gd name="connsiteY61" fmla="*/ 785813 h 785813"/>
                <a:gd name="connsiteX62" fmla="*/ 588169 w 695325"/>
                <a:gd name="connsiteY62" fmla="*/ 776288 h 785813"/>
                <a:gd name="connsiteX63" fmla="*/ 566738 w 695325"/>
                <a:gd name="connsiteY63" fmla="*/ 762000 h 785813"/>
                <a:gd name="connsiteX64" fmla="*/ 535781 w 695325"/>
                <a:gd name="connsiteY64" fmla="*/ 733425 h 785813"/>
                <a:gd name="connsiteX65" fmla="*/ 523875 w 695325"/>
                <a:gd name="connsiteY65" fmla="*/ 697707 h 785813"/>
                <a:gd name="connsiteX66" fmla="*/ 531019 w 695325"/>
                <a:gd name="connsiteY66" fmla="*/ 685800 h 785813"/>
                <a:gd name="connsiteX67" fmla="*/ 557213 w 695325"/>
                <a:gd name="connsiteY67" fmla="*/ 711994 h 785813"/>
                <a:gd name="connsiteX68" fmla="*/ 597694 w 695325"/>
                <a:gd name="connsiteY68" fmla="*/ 733425 h 785813"/>
                <a:gd name="connsiteX69" fmla="*/ 619125 w 695325"/>
                <a:gd name="connsiteY69" fmla="*/ 742950 h 785813"/>
                <a:gd name="connsiteX70" fmla="*/ 611981 w 695325"/>
                <a:gd name="connsiteY70" fmla="*/ 716757 h 785813"/>
                <a:gd name="connsiteX71" fmla="*/ 623888 w 695325"/>
                <a:gd name="connsiteY71" fmla="*/ 707232 h 785813"/>
                <a:gd name="connsiteX72" fmla="*/ 619125 w 695325"/>
                <a:gd name="connsiteY72" fmla="*/ 683419 h 785813"/>
                <a:gd name="connsiteX73" fmla="*/ 602456 w 695325"/>
                <a:gd name="connsiteY73" fmla="*/ 664369 h 785813"/>
                <a:gd name="connsiteX74" fmla="*/ 607219 w 695325"/>
                <a:gd name="connsiteY74" fmla="*/ 647700 h 785813"/>
                <a:gd name="connsiteX75" fmla="*/ 592931 w 695325"/>
                <a:gd name="connsiteY75" fmla="*/ 640557 h 785813"/>
                <a:gd name="connsiteX76" fmla="*/ 585788 w 695325"/>
                <a:gd name="connsiteY76" fmla="*/ 628650 h 785813"/>
                <a:gd name="connsiteX77" fmla="*/ 564356 w 695325"/>
                <a:gd name="connsiteY77" fmla="*/ 623888 h 785813"/>
                <a:gd name="connsiteX78" fmla="*/ 550069 w 695325"/>
                <a:gd name="connsiteY78" fmla="*/ 588169 h 785813"/>
                <a:gd name="connsiteX79" fmla="*/ 540544 w 695325"/>
                <a:gd name="connsiteY79" fmla="*/ 581025 h 785813"/>
                <a:gd name="connsiteX80" fmla="*/ 550069 w 695325"/>
                <a:gd name="connsiteY80" fmla="*/ 561975 h 785813"/>
                <a:gd name="connsiteX81" fmla="*/ 545306 w 695325"/>
                <a:gd name="connsiteY81" fmla="*/ 547688 h 785813"/>
                <a:gd name="connsiteX82" fmla="*/ 540544 w 695325"/>
                <a:gd name="connsiteY82" fmla="*/ 523875 h 785813"/>
                <a:gd name="connsiteX83" fmla="*/ 571500 w 695325"/>
                <a:gd name="connsiteY83" fmla="*/ 519113 h 785813"/>
                <a:gd name="connsiteX84" fmla="*/ 595313 w 695325"/>
                <a:gd name="connsiteY84" fmla="*/ 550069 h 785813"/>
                <a:gd name="connsiteX85" fmla="*/ 626269 w 695325"/>
                <a:gd name="connsiteY85" fmla="*/ 569119 h 785813"/>
                <a:gd name="connsiteX86" fmla="*/ 631031 w 695325"/>
                <a:gd name="connsiteY86" fmla="*/ 592932 h 785813"/>
                <a:gd name="connsiteX87" fmla="*/ 659606 w 695325"/>
                <a:gd name="connsiteY87" fmla="*/ 611982 h 785813"/>
                <a:gd name="connsiteX88" fmla="*/ 650081 w 695325"/>
                <a:gd name="connsiteY88" fmla="*/ 576263 h 785813"/>
                <a:gd name="connsiteX89" fmla="*/ 669131 w 695325"/>
                <a:gd name="connsiteY89" fmla="*/ 576263 h 785813"/>
                <a:gd name="connsiteX90" fmla="*/ 683419 w 695325"/>
                <a:gd name="connsiteY90" fmla="*/ 554832 h 785813"/>
                <a:gd name="connsiteX91" fmla="*/ 671513 w 695325"/>
                <a:gd name="connsiteY91" fmla="*/ 535782 h 785813"/>
                <a:gd name="connsiteX92" fmla="*/ 695325 w 695325"/>
                <a:gd name="connsiteY92" fmla="*/ 528638 h 785813"/>
                <a:gd name="connsiteX93" fmla="*/ 676275 w 695325"/>
                <a:gd name="connsiteY93" fmla="*/ 516732 h 785813"/>
                <a:gd name="connsiteX94" fmla="*/ 645319 w 695325"/>
                <a:gd name="connsiteY94" fmla="*/ 511969 h 785813"/>
                <a:gd name="connsiteX95" fmla="*/ 652463 w 695325"/>
                <a:gd name="connsiteY95" fmla="*/ 483394 h 785813"/>
                <a:gd name="connsiteX96" fmla="*/ 631031 w 695325"/>
                <a:gd name="connsiteY96" fmla="*/ 488157 h 785813"/>
                <a:gd name="connsiteX97" fmla="*/ 631031 w 695325"/>
                <a:gd name="connsiteY97" fmla="*/ 461963 h 785813"/>
                <a:gd name="connsiteX98" fmla="*/ 609600 w 695325"/>
                <a:gd name="connsiteY98" fmla="*/ 452438 h 785813"/>
                <a:gd name="connsiteX99" fmla="*/ 602456 w 695325"/>
                <a:gd name="connsiteY99" fmla="*/ 435769 h 785813"/>
                <a:gd name="connsiteX100" fmla="*/ 585788 w 695325"/>
                <a:gd name="connsiteY100" fmla="*/ 447675 h 785813"/>
                <a:gd name="connsiteX101" fmla="*/ 576263 w 695325"/>
                <a:gd name="connsiteY101" fmla="*/ 423863 h 785813"/>
                <a:gd name="connsiteX102" fmla="*/ 545306 w 695325"/>
                <a:gd name="connsiteY102" fmla="*/ 400050 h 785813"/>
                <a:gd name="connsiteX103" fmla="*/ 526256 w 695325"/>
                <a:gd name="connsiteY103" fmla="*/ 400050 h 785813"/>
                <a:gd name="connsiteX104" fmla="*/ 540544 w 695325"/>
                <a:gd name="connsiteY104" fmla="*/ 381000 h 785813"/>
                <a:gd name="connsiteX105" fmla="*/ 540544 w 695325"/>
                <a:gd name="connsiteY105" fmla="*/ 359569 h 785813"/>
                <a:gd name="connsiteX106" fmla="*/ 535781 w 695325"/>
                <a:gd name="connsiteY106" fmla="*/ 352425 h 785813"/>
                <a:gd name="connsiteX107" fmla="*/ 578644 w 695325"/>
                <a:gd name="connsiteY107" fmla="*/ 364332 h 785813"/>
                <a:gd name="connsiteX108" fmla="*/ 566738 w 695325"/>
                <a:gd name="connsiteY108" fmla="*/ 347663 h 785813"/>
                <a:gd name="connsiteX109" fmla="*/ 528638 w 695325"/>
                <a:gd name="connsiteY109" fmla="*/ 335757 h 785813"/>
                <a:gd name="connsiteX110" fmla="*/ 519113 w 695325"/>
                <a:gd name="connsiteY110" fmla="*/ 321469 h 785813"/>
                <a:gd name="connsiteX111" fmla="*/ 557213 w 695325"/>
                <a:gd name="connsiteY111" fmla="*/ 307182 h 785813"/>
                <a:gd name="connsiteX112" fmla="*/ 545306 w 695325"/>
                <a:gd name="connsiteY112" fmla="*/ 280988 h 785813"/>
                <a:gd name="connsiteX113" fmla="*/ 538163 w 695325"/>
                <a:gd name="connsiteY113" fmla="*/ 297657 h 785813"/>
                <a:gd name="connsiteX114" fmla="*/ 514350 w 695325"/>
                <a:gd name="connsiteY114" fmla="*/ 309563 h 785813"/>
                <a:gd name="connsiteX115" fmla="*/ 507206 w 695325"/>
                <a:gd name="connsiteY115" fmla="*/ 288132 h 785813"/>
                <a:gd name="connsiteX116" fmla="*/ 500063 w 695325"/>
                <a:gd name="connsiteY116" fmla="*/ 278607 h 785813"/>
                <a:gd name="connsiteX117" fmla="*/ 523875 w 695325"/>
                <a:gd name="connsiteY117" fmla="*/ 259557 h 785813"/>
                <a:gd name="connsiteX118" fmla="*/ 504825 w 695325"/>
                <a:gd name="connsiteY118" fmla="*/ 242888 h 785813"/>
                <a:gd name="connsiteX119" fmla="*/ 485775 w 695325"/>
                <a:gd name="connsiteY119" fmla="*/ 254794 h 785813"/>
                <a:gd name="connsiteX120" fmla="*/ 473869 w 695325"/>
                <a:gd name="connsiteY120" fmla="*/ 240507 h 785813"/>
                <a:gd name="connsiteX121" fmla="*/ 471488 w 695325"/>
                <a:gd name="connsiteY121" fmla="*/ 223838 h 785813"/>
                <a:gd name="connsiteX122" fmla="*/ 452438 w 695325"/>
                <a:gd name="connsiteY122" fmla="*/ 230982 h 785813"/>
                <a:gd name="connsiteX123" fmla="*/ 450056 w 695325"/>
                <a:gd name="connsiteY123" fmla="*/ 214313 h 785813"/>
                <a:gd name="connsiteX124" fmla="*/ 457200 w 695325"/>
                <a:gd name="connsiteY124" fmla="*/ 202407 h 785813"/>
                <a:gd name="connsiteX125" fmla="*/ 433388 w 695325"/>
                <a:gd name="connsiteY125" fmla="*/ 171450 h 785813"/>
                <a:gd name="connsiteX126" fmla="*/ 423863 w 695325"/>
                <a:gd name="connsiteY126" fmla="*/ 190500 h 785813"/>
                <a:gd name="connsiteX127" fmla="*/ 416719 w 695325"/>
                <a:gd name="connsiteY127" fmla="*/ 207169 h 785813"/>
                <a:gd name="connsiteX128" fmla="*/ 397669 w 695325"/>
                <a:gd name="connsiteY128" fmla="*/ 192882 h 785813"/>
                <a:gd name="connsiteX129" fmla="*/ 395288 w 695325"/>
                <a:gd name="connsiteY129" fmla="*/ 166688 h 785813"/>
                <a:gd name="connsiteX130" fmla="*/ 383381 w 695325"/>
                <a:gd name="connsiteY130" fmla="*/ 180975 h 785813"/>
                <a:gd name="connsiteX131" fmla="*/ 376238 w 695325"/>
                <a:gd name="connsiteY131" fmla="*/ 166688 h 785813"/>
                <a:gd name="connsiteX132" fmla="*/ 376238 w 695325"/>
                <a:gd name="connsiteY132" fmla="*/ 147638 h 785813"/>
                <a:gd name="connsiteX133" fmla="*/ 364331 w 695325"/>
                <a:gd name="connsiteY133" fmla="*/ 142875 h 785813"/>
                <a:gd name="connsiteX134" fmla="*/ 364331 w 695325"/>
                <a:gd name="connsiteY134" fmla="*/ 116682 h 785813"/>
                <a:gd name="connsiteX135" fmla="*/ 309563 w 695325"/>
                <a:gd name="connsiteY135" fmla="*/ 90488 h 785813"/>
                <a:gd name="connsiteX136" fmla="*/ 288131 w 695325"/>
                <a:gd name="connsiteY136" fmla="*/ 97632 h 785813"/>
                <a:gd name="connsiteX137" fmla="*/ 292894 w 695325"/>
                <a:gd name="connsiteY137" fmla="*/ 123825 h 785813"/>
                <a:gd name="connsiteX138" fmla="*/ 273844 w 695325"/>
                <a:gd name="connsiteY138" fmla="*/ 126207 h 785813"/>
                <a:gd name="connsiteX139" fmla="*/ 259556 w 695325"/>
                <a:gd name="connsiteY139" fmla="*/ 121444 h 785813"/>
                <a:gd name="connsiteX140" fmla="*/ 247650 w 695325"/>
                <a:gd name="connsiteY140" fmla="*/ 140494 h 785813"/>
                <a:gd name="connsiteX141" fmla="*/ 223838 w 695325"/>
                <a:gd name="connsiteY141" fmla="*/ 152400 h 785813"/>
                <a:gd name="connsiteX142" fmla="*/ 221456 w 695325"/>
                <a:gd name="connsiteY142" fmla="*/ 130969 h 785813"/>
                <a:gd name="connsiteX143" fmla="*/ 223838 w 695325"/>
                <a:gd name="connsiteY143" fmla="*/ 92869 h 785813"/>
                <a:gd name="connsiteX144" fmla="*/ 216694 w 695325"/>
                <a:gd name="connsiteY144" fmla="*/ 66675 h 785813"/>
                <a:gd name="connsiteX145" fmla="*/ 214313 w 695325"/>
                <a:gd name="connsiteY145" fmla="*/ 50007 h 785813"/>
                <a:gd name="connsiteX146" fmla="*/ 204788 w 695325"/>
                <a:gd name="connsiteY146" fmla="*/ 28575 h 785813"/>
                <a:gd name="connsiteX147" fmla="*/ 202406 w 695325"/>
                <a:gd name="connsiteY147" fmla="*/ 0 h 785813"/>
                <a:gd name="connsiteX148" fmla="*/ 183356 w 695325"/>
                <a:gd name="connsiteY148" fmla="*/ 7144 h 785813"/>
                <a:gd name="connsiteX149" fmla="*/ 161926 w 695325"/>
                <a:gd name="connsiteY149" fmla="*/ 23813 h 785813"/>
                <a:gd name="connsiteX150" fmla="*/ 147638 w 695325"/>
                <a:gd name="connsiteY150" fmla="*/ 33338 h 785813"/>
                <a:gd name="connsiteX151" fmla="*/ 114300 w 695325"/>
                <a:gd name="connsiteY151" fmla="*/ 223837 h 785813"/>
                <a:gd name="connsiteX0" fmla="*/ 114300 w 695325"/>
                <a:gd name="connsiteY0" fmla="*/ 223837 h 785813"/>
                <a:gd name="connsiteX1" fmla="*/ 140494 w 695325"/>
                <a:gd name="connsiteY1" fmla="*/ 78582 h 785813"/>
                <a:gd name="connsiteX2" fmla="*/ 54769 w 695325"/>
                <a:gd name="connsiteY2" fmla="*/ 4763 h 785813"/>
                <a:gd name="connsiteX3" fmla="*/ 21431 w 695325"/>
                <a:gd name="connsiteY3" fmla="*/ 38100 h 785813"/>
                <a:gd name="connsiteX4" fmla="*/ 21431 w 695325"/>
                <a:gd name="connsiteY4" fmla="*/ 69057 h 785813"/>
                <a:gd name="connsiteX5" fmla="*/ 11906 w 695325"/>
                <a:gd name="connsiteY5" fmla="*/ 88107 h 785813"/>
                <a:gd name="connsiteX6" fmla="*/ 7144 w 695325"/>
                <a:gd name="connsiteY6" fmla="*/ 126207 h 785813"/>
                <a:gd name="connsiteX7" fmla="*/ 7144 w 695325"/>
                <a:gd name="connsiteY7" fmla="*/ 126207 h 785813"/>
                <a:gd name="connsiteX8" fmla="*/ 0 w 695325"/>
                <a:gd name="connsiteY8" fmla="*/ 145257 h 785813"/>
                <a:gd name="connsiteX9" fmla="*/ 0 w 695325"/>
                <a:gd name="connsiteY9" fmla="*/ 190500 h 785813"/>
                <a:gd name="connsiteX10" fmla="*/ 38100 w 695325"/>
                <a:gd name="connsiteY10" fmla="*/ 200025 h 785813"/>
                <a:gd name="connsiteX11" fmla="*/ 64294 w 695325"/>
                <a:gd name="connsiteY11" fmla="*/ 219075 h 785813"/>
                <a:gd name="connsiteX12" fmla="*/ 66675 w 695325"/>
                <a:gd name="connsiteY12" fmla="*/ 233363 h 785813"/>
                <a:gd name="connsiteX13" fmla="*/ 35719 w 695325"/>
                <a:gd name="connsiteY13" fmla="*/ 228600 h 785813"/>
                <a:gd name="connsiteX14" fmla="*/ 9525 w 695325"/>
                <a:gd name="connsiteY14" fmla="*/ 216694 h 785813"/>
                <a:gd name="connsiteX15" fmla="*/ 47625 w 695325"/>
                <a:gd name="connsiteY15" fmla="*/ 276225 h 785813"/>
                <a:gd name="connsiteX16" fmla="*/ 76200 w 695325"/>
                <a:gd name="connsiteY16" fmla="*/ 257175 h 785813"/>
                <a:gd name="connsiteX17" fmla="*/ 102394 w 695325"/>
                <a:gd name="connsiteY17" fmla="*/ 288132 h 785813"/>
                <a:gd name="connsiteX18" fmla="*/ 147638 w 695325"/>
                <a:gd name="connsiteY18" fmla="*/ 300038 h 785813"/>
                <a:gd name="connsiteX19" fmla="*/ 188119 w 695325"/>
                <a:gd name="connsiteY19" fmla="*/ 307182 h 785813"/>
                <a:gd name="connsiteX20" fmla="*/ 209550 w 695325"/>
                <a:gd name="connsiteY20" fmla="*/ 295275 h 785813"/>
                <a:gd name="connsiteX21" fmla="*/ 197644 w 695325"/>
                <a:gd name="connsiteY21" fmla="*/ 285750 h 785813"/>
                <a:gd name="connsiteX22" fmla="*/ 219075 w 695325"/>
                <a:gd name="connsiteY22" fmla="*/ 285750 h 785813"/>
                <a:gd name="connsiteX23" fmla="*/ 247650 w 695325"/>
                <a:gd name="connsiteY23" fmla="*/ 314325 h 785813"/>
                <a:gd name="connsiteX24" fmla="*/ 266700 w 695325"/>
                <a:gd name="connsiteY24" fmla="*/ 292894 h 785813"/>
                <a:gd name="connsiteX25" fmla="*/ 252413 w 695325"/>
                <a:gd name="connsiteY25" fmla="*/ 266700 h 785813"/>
                <a:gd name="connsiteX26" fmla="*/ 266700 w 695325"/>
                <a:gd name="connsiteY26" fmla="*/ 261938 h 785813"/>
                <a:gd name="connsiteX27" fmla="*/ 345281 w 695325"/>
                <a:gd name="connsiteY27" fmla="*/ 342900 h 785813"/>
                <a:gd name="connsiteX28" fmla="*/ 352425 w 695325"/>
                <a:gd name="connsiteY28" fmla="*/ 357188 h 785813"/>
                <a:gd name="connsiteX29" fmla="*/ 330994 w 695325"/>
                <a:gd name="connsiteY29" fmla="*/ 383382 h 785813"/>
                <a:gd name="connsiteX30" fmla="*/ 373856 w 695325"/>
                <a:gd name="connsiteY30" fmla="*/ 371475 h 785813"/>
                <a:gd name="connsiteX31" fmla="*/ 395288 w 695325"/>
                <a:gd name="connsiteY31" fmla="*/ 371475 h 785813"/>
                <a:gd name="connsiteX32" fmla="*/ 381000 w 695325"/>
                <a:gd name="connsiteY32" fmla="*/ 388144 h 785813"/>
                <a:gd name="connsiteX33" fmla="*/ 395288 w 695325"/>
                <a:gd name="connsiteY33" fmla="*/ 397669 h 785813"/>
                <a:gd name="connsiteX34" fmla="*/ 421481 w 695325"/>
                <a:gd name="connsiteY34" fmla="*/ 426244 h 785813"/>
                <a:gd name="connsiteX35" fmla="*/ 438150 w 695325"/>
                <a:gd name="connsiteY35" fmla="*/ 461963 h 785813"/>
                <a:gd name="connsiteX36" fmla="*/ 440531 w 695325"/>
                <a:gd name="connsiteY36" fmla="*/ 492919 h 785813"/>
                <a:gd name="connsiteX37" fmla="*/ 423863 w 695325"/>
                <a:gd name="connsiteY37" fmla="*/ 511969 h 785813"/>
                <a:gd name="connsiteX38" fmla="*/ 423863 w 695325"/>
                <a:gd name="connsiteY38" fmla="*/ 535782 h 785813"/>
                <a:gd name="connsiteX39" fmla="*/ 402431 w 695325"/>
                <a:gd name="connsiteY39" fmla="*/ 535782 h 785813"/>
                <a:gd name="connsiteX40" fmla="*/ 383381 w 695325"/>
                <a:gd name="connsiteY40" fmla="*/ 547688 h 785813"/>
                <a:gd name="connsiteX41" fmla="*/ 407194 w 695325"/>
                <a:gd name="connsiteY41" fmla="*/ 583407 h 785813"/>
                <a:gd name="connsiteX42" fmla="*/ 395288 w 695325"/>
                <a:gd name="connsiteY42" fmla="*/ 611982 h 785813"/>
                <a:gd name="connsiteX43" fmla="*/ 359569 w 695325"/>
                <a:gd name="connsiteY43" fmla="*/ 611982 h 785813"/>
                <a:gd name="connsiteX44" fmla="*/ 328613 w 695325"/>
                <a:gd name="connsiteY44" fmla="*/ 609600 h 785813"/>
                <a:gd name="connsiteX45" fmla="*/ 309563 w 695325"/>
                <a:gd name="connsiteY45" fmla="*/ 597694 h 785813"/>
                <a:gd name="connsiteX46" fmla="*/ 297656 w 695325"/>
                <a:gd name="connsiteY46" fmla="*/ 621507 h 785813"/>
                <a:gd name="connsiteX47" fmla="*/ 297656 w 695325"/>
                <a:gd name="connsiteY47" fmla="*/ 645319 h 785813"/>
                <a:gd name="connsiteX48" fmla="*/ 330994 w 695325"/>
                <a:gd name="connsiteY48" fmla="*/ 661988 h 785813"/>
                <a:gd name="connsiteX49" fmla="*/ 354806 w 695325"/>
                <a:gd name="connsiteY49" fmla="*/ 642938 h 785813"/>
                <a:gd name="connsiteX50" fmla="*/ 371475 w 695325"/>
                <a:gd name="connsiteY50" fmla="*/ 638175 h 785813"/>
                <a:gd name="connsiteX51" fmla="*/ 378619 w 695325"/>
                <a:gd name="connsiteY51" fmla="*/ 628650 h 785813"/>
                <a:gd name="connsiteX52" fmla="*/ 400050 w 695325"/>
                <a:gd name="connsiteY52" fmla="*/ 640557 h 785813"/>
                <a:gd name="connsiteX53" fmla="*/ 414338 w 695325"/>
                <a:gd name="connsiteY53" fmla="*/ 659607 h 785813"/>
                <a:gd name="connsiteX54" fmla="*/ 438150 w 695325"/>
                <a:gd name="connsiteY54" fmla="*/ 688182 h 785813"/>
                <a:gd name="connsiteX55" fmla="*/ 452438 w 695325"/>
                <a:gd name="connsiteY55" fmla="*/ 688182 h 785813"/>
                <a:gd name="connsiteX56" fmla="*/ 464344 w 695325"/>
                <a:gd name="connsiteY56" fmla="*/ 704850 h 785813"/>
                <a:gd name="connsiteX57" fmla="*/ 450056 w 695325"/>
                <a:gd name="connsiteY57" fmla="*/ 714375 h 785813"/>
                <a:gd name="connsiteX58" fmla="*/ 481013 w 695325"/>
                <a:gd name="connsiteY58" fmla="*/ 740569 h 785813"/>
                <a:gd name="connsiteX59" fmla="*/ 497681 w 695325"/>
                <a:gd name="connsiteY59" fmla="*/ 738188 h 785813"/>
                <a:gd name="connsiteX60" fmla="*/ 526256 w 695325"/>
                <a:gd name="connsiteY60" fmla="*/ 752475 h 785813"/>
                <a:gd name="connsiteX61" fmla="*/ 566738 w 695325"/>
                <a:gd name="connsiteY61" fmla="*/ 783432 h 785813"/>
                <a:gd name="connsiteX62" fmla="*/ 578644 w 695325"/>
                <a:gd name="connsiteY62" fmla="*/ 785813 h 785813"/>
                <a:gd name="connsiteX63" fmla="*/ 588169 w 695325"/>
                <a:gd name="connsiteY63" fmla="*/ 776288 h 785813"/>
                <a:gd name="connsiteX64" fmla="*/ 566738 w 695325"/>
                <a:gd name="connsiteY64" fmla="*/ 762000 h 785813"/>
                <a:gd name="connsiteX65" fmla="*/ 535781 w 695325"/>
                <a:gd name="connsiteY65" fmla="*/ 733425 h 785813"/>
                <a:gd name="connsiteX66" fmla="*/ 523875 w 695325"/>
                <a:gd name="connsiteY66" fmla="*/ 697707 h 785813"/>
                <a:gd name="connsiteX67" fmla="*/ 531019 w 695325"/>
                <a:gd name="connsiteY67" fmla="*/ 685800 h 785813"/>
                <a:gd name="connsiteX68" fmla="*/ 557213 w 695325"/>
                <a:gd name="connsiteY68" fmla="*/ 711994 h 785813"/>
                <a:gd name="connsiteX69" fmla="*/ 597694 w 695325"/>
                <a:gd name="connsiteY69" fmla="*/ 733425 h 785813"/>
                <a:gd name="connsiteX70" fmla="*/ 619125 w 695325"/>
                <a:gd name="connsiteY70" fmla="*/ 742950 h 785813"/>
                <a:gd name="connsiteX71" fmla="*/ 611981 w 695325"/>
                <a:gd name="connsiteY71" fmla="*/ 716757 h 785813"/>
                <a:gd name="connsiteX72" fmla="*/ 623888 w 695325"/>
                <a:gd name="connsiteY72" fmla="*/ 707232 h 785813"/>
                <a:gd name="connsiteX73" fmla="*/ 619125 w 695325"/>
                <a:gd name="connsiteY73" fmla="*/ 683419 h 785813"/>
                <a:gd name="connsiteX74" fmla="*/ 602456 w 695325"/>
                <a:gd name="connsiteY74" fmla="*/ 664369 h 785813"/>
                <a:gd name="connsiteX75" fmla="*/ 607219 w 695325"/>
                <a:gd name="connsiteY75" fmla="*/ 647700 h 785813"/>
                <a:gd name="connsiteX76" fmla="*/ 592931 w 695325"/>
                <a:gd name="connsiteY76" fmla="*/ 640557 h 785813"/>
                <a:gd name="connsiteX77" fmla="*/ 585788 w 695325"/>
                <a:gd name="connsiteY77" fmla="*/ 628650 h 785813"/>
                <a:gd name="connsiteX78" fmla="*/ 564356 w 695325"/>
                <a:gd name="connsiteY78" fmla="*/ 623888 h 785813"/>
                <a:gd name="connsiteX79" fmla="*/ 550069 w 695325"/>
                <a:gd name="connsiteY79" fmla="*/ 588169 h 785813"/>
                <a:gd name="connsiteX80" fmla="*/ 540544 w 695325"/>
                <a:gd name="connsiteY80" fmla="*/ 581025 h 785813"/>
                <a:gd name="connsiteX81" fmla="*/ 550069 w 695325"/>
                <a:gd name="connsiteY81" fmla="*/ 561975 h 785813"/>
                <a:gd name="connsiteX82" fmla="*/ 545306 w 695325"/>
                <a:gd name="connsiteY82" fmla="*/ 547688 h 785813"/>
                <a:gd name="connsiteX83" fmla="*/ 540544 w 695325"/>
                <a:gd name="connsiteY83" fmla="*/ 523875 h 785813"/>
                <a:gd name="connsiteX84" fmla="*/ 571500 w 695325"/>
                <a:gd name="connsiteY84" fmla="*/ 519113 h 785813"/>
                <a:gd name="connsiteX85" fmla="*/ 595313 w 695325"/>
                <a:gd name="connsiteY85" fmla="*/ 550069 h 785813"/>
                <a:gd name="connsiteX86" fmla="*/ 626269 w 695325"/>
                <a:gd name="connsiteY86" fmla="*/ 569119 h 785813"/>
                <a:gd name="connsiteX87" fmla="*/ 631031 w 695325"/>
                <a:gd name="connsiteY87" fmla="*/ 592932 h 785813"/>
                <a:gd name="connsiteX88" fmla="*/ 659606 w 695325"/>
                <a:gd name="connsiteY88" fmla="*/ 611982 h 785813"/>
                <a:gd name="connsiteX89" fmla="*/ 650081 w 695325"/>
                <a:gd name="connsiteY89" fmla="*/ 576263 h 785813"/>
                <a:gd name="connsiteX90" fmla="*/ 669131 w 695325"/>
                <a:gd name="connsiteY90" fmla="*/ 576263 h 785813"/>
                <a:gd name="connsiteX91" fmla="*/ 683419 w 695325"/>
                <a:gd name="connsiteY91" fmla="*/ 554832 h 785813"/>
                <a:gd name="connsiteX92" fmla="*/ 671513 w 695325"/>
                <a:gd name="connsiteY92" fmla="*/ 535782 h 785813"/>
                <a:gd name="connsiteX93" fmla="*/ 695325 w 695325"/>
                <a:gd name="connsiteY93" fmla="*/ 528638 h 785813"/>
                <a:gd name="connsiteX94" fmla="*/ 676275 w 695325"/>
                <a:gd name="connsiteY94" fmla="*/ 516732 h 785813"/>
                <a:gd name="connsiteX95" fmla="*/ 645319 w 695325"/>
                <a:gd name="connsiteY95" fmla="*/ 511969 h 785813"/>
                <a:gd name="connsiteX96" fmla="*/ 652463 w 695325"/>
                <a:gd name="connsiteY96" fmla="*/ 483394 h 785813"/>
                <a:gd name="connsiteX97" fmla="*/ 631031 w 695325"/>
                <a:gd name="connsiteY97" fmla="*/ 488157 h 785813"/>
                <a:gd name="connsiteX98" fmla="*/ 631031 w 695325"/>
                <a:gd name="connsiteY98" fmla="*/ 461963 h 785813"/>
                <a:gd name="connsiteX99" fmla="*/ 609600 w 695325"/>
                <a:gd name="connsiteY99" fmla="*/ 452438 h 785813"/>
                <a:gd name="connsiteX100" fmla="*/ 602456 w 695325"/>
                <a:gd name="connsiteY100" fmla="*/ 435769 h 785813"/>
                <a:gd name="connsiteX101" fmla="*/ 585788 w 695325"/>
                <a:gd name="connsiteY101" fmla="*/ 447675 h 785813"/>
                <a:gd name="connsiteX102" fmla="*/ 576263 w 695325"/>
                <a:gd name="connsiteY102" fmla="*/ 423863 h 785813"/>
                <a:gd name="connsiteX103" fmla="*/ 545306 w 695325"/>
                <a:gd name="connsiteY103" fmla="*/ 400050 h 785813"/>
                <a:gd name="connsiteX104" fmla="*/ 526256 w 695325"/>
                <a:gd name="connsiteY104" fmla="*/ 400050 h 785813"/>
                <a:gd name="connsiteX105" fmla="*/ 540544 w 695325"/>
                <a:gd name="connsiteY105" fmla="*/ 381000 h 785813"/>
                <a:gd name="connsiteX106" fmla="*/ 540544 w 695325"/>
                <a:gd name="connsiteY106" fmla="*/ 359569 h 785813"/>
                <a:gd name="connsiteX107" fmla="*/ 535781 w 695325"/>
                <a:gd name="connsiteY107" fmla="*/ 352425 h 785813"/>
                <a:gd name="connsiteX108" fmla="*/ 578644 w 695325"/>
                <a:gd name="connsiteY108" fmla="*/ 364332 h 785813"/>
                <a:gd name="connsiteX109" fmla="*/ 566738 w 695325"/>
                <a:gd name="connsiteY109" fmla="*/ 347663 h 785813"/>
                <a:gd name="connsiteX110" fmla="*/ 528638 w 695325"/>
                <a:gd name="connsiteY110" fmla="*/ 335757 h 785813"/>
                <a:gd name="connsiteX111" fmla="*/ 519113 w 695325"/>
                <a:gd name="connsiteY111" fmla="*/ 321469 h 785813"/>
                <a:gd name="connsiteX112" fmla="*/ 557213 w 695325"/>
                <a:gd name="connsiteY112" fmla="*/ 307182 h 785813"/>
                <a:gd name="connsiteX113" fmla="*/ 545306 w 695325"/>
                <a:gd name="connsiteY113" fmla="*/ 280988 h 785813"/>
                <a:gd name="connsiteX114" fmla="*/ 538163 w 695325"/>
                <a:gd name="connsiteY114" fmla="*/ 297657 h 785813"/>
                <a:gd name="connsiteX115" fmla="*/ 514350 w 695325"/>
                <a:gd name="connsiteY115" fmla="*/ 309563 h 785813"/>
                <a:gd name="connsiteX116" fmla="*/ 507206 w 695325"/>
                <a:gd name="connsiteY116" fmla="*/ 288132 h 785813"/>
                <a:gd name="connsiteX117" fmla="*/ 500063 w 695325"/>
                <a:gd name="connsiteY117" fmla="*/ 278607 h 785813"/>
                <a:gd name="connsiteX118" fmla="*/ 523875 w 695325"/>
                <a:gd name="connsiteY118" fmla="*/ 259557 h 785813"/>
                <a:gd name="connsiteX119" fmla="*/ 504825 w 695325"/>
                <a:gd name="connsiteY119" fmla="*/ 242888 h 785813"/>
                <a:gd name="connsiteX120" fmla="*/ 485775 w 695325"/>
                <a:gd name="connsiteY120" fmla="*/ 254794 h 785813"/>
                <a:gd name="connsiteX121" fmla="*/ 473869 w 695325"/>
                <a:gd name="connsiteY121" fmla="*/ 240507 h 785813"/>
                <a:gd name="connsiteX122" fmla="*/ 471488 w 695325"/>
                <a:gd name="connsiteY122" fmla="*/ 223838 h 785813"/>
                <a:gd name="connsiteX123" fmla="*/ 452438 w 695325"/>
                <a:gd name="connsiteY123" fmla="*/ 230982 h 785813"/>
                <a:gd name="connsiteX124" fmla="*/ 450056 w 695325"/>
                <a:gd name="connsiteY124" fmla="*/ 214313 h 785813"/>
                <a:gd name="connsiteX125" fmla="*/ 457200 w 695325"/>
                <a:gd name="connsiteY125" fmla="*/ 202407 h 785813"/>
                <a:gd name="connsiteX126" fmla="*/ 433388 w 695325"/>
                <a:gd name="connsiteY126" fmla="*/ 171450 h 785813"/>
                <a:gd name="connsiteX127" fmla="*/ 423863 w 695325"/>
                <a:gd name="connsiteY127" fmla="*/ 190500 h 785813"/>
                <a:gd name="connsiteX128" fmla="*/ 416719 w 695325"/>
                <a:gd name="connsiteY128" fmla="*/ 207169 h 785813"/>
                <a:gd name="connsiteX129" fmla="*/ 397669 w 695325"/>
                <a:gd name="connsiteY129" fmla="*/ 192882 h 785813"/>
                <a:gd name="connsiteX130" fmla="*/ 395288 w 695325"/>
                <a:gd name="connsiteY130" fmla="*/ 166688 h 785813"/>
                <a:gd name="connsiteX131" fmla="*/ 383381 w 695325"/>
                <a:gd name="connsiteY131" fmla="*/ 180975 h 785813"/>
                <a:gd name="connsiteX132" fmla="*/ 376238 w 695325"/>
                <a:gd name="connsiteY132" fmla="*/ 166688 h 785813"/>
                <a:gd name="connsiteX133" fmla="*/ 376238 w 695325"/>
                <a:gd name="connsiteY133" fmla="*/ 147638 h 785813"/>
                <a:gd name="connsiteX134" fmla="*/ 364331 w 695325"/>
                <a:gd name="connsiteY134" fmla="*/ 142875 h 785813"/>
                <a:gd name="connsiteX135" fmla="*/ 364331 w 695325"/>
                <a:gd name="connsiteY135" fmla="*/ 116682 h 785813"/>
                <a:gd name="connsiteX136" fmla="*/ 309563 w 695325"/>
                <a:gd name="connsiteY136" fmla="*/ 90488 h 785813"/>
                <a:gd name="connsiteX137" fmla="*/ 288131 w 695325"/>
                <a:gd name="connsiteY137" fmla="*/ 97632 h 785813"/>
                <a:gd name="connsiteX138" fmla="*/ 292894 w 695325"/>
                <a:gd name="connsiteY138" fmla="*/ 123825 h 785813"/>
                <a:gd name="connsiteX139" fmla="*/ 273844 w 695325"/>
                <a:gd name="connsiteY139" fmla="*/ 126207 h 785813"/>
                <a:gd name="connsiteX140" fmla="*/ 259556 w 695325"/>
                <a:gd name="connsiteY140" fmla="*/ 121444 h 785813"/>
                <a:gd name="connsiteX141" fmla="*/ 247650 w 695325"/>
                <a:gd name="connsiteY141" fmla="*/ 140494 h 785813"/>
                <a:gd name="connsiteX142" fmla="*/ 223838 w 695325"/>
                <a:gd name="connsiteY142" fmla="*/ 152400 h 785813"/>
                <a:gd name="connsiteX143" fmla="*/ 221456 w 695325"/>
                <a:gd name="connsiteY143" fmla="*/ 130969 h 785813"/>
                <a:gd name="connsiteX144" fmla="*/ 223838 w 695325"/>
                <a:gd name="connsiteY144" fmla="*/ 92869 h 785813"/>
                <a:gd name="connsiteX145" fmla="*/ 216694 w 695325"/>
                <a:gd name="connsiteY145" fmla="*/ 66675 h 785813"/>
                <a:gd name="connsiteX146" fmla="*/ 214313 w 695325"/>
                <a:gd name="connsiteY146" fmla="*/ 50007 h 785813"/>
                <a:gd name="connsiteX147" fmla="*/ 204788 w 695325"/>
                <a:gd name="connsiteY147" fmla="*/ 28575 h 785813"/>
                <a:gd name="connsiteX148" fmla="*/ 202406 w 695325"/>
                <a:gd name="connsiteY148" fmla="*/ 0 h 785813"/>
                <a:gd name="connsiteX149" fmla="*/ 183356 w 695325"/>
                <a:gd name="connsiteY149" fmla="*/ 7144 h 785813"/>
                <a:gd name="connsiteX150" fmla="*/ 161926 w 695325"/>
                <a:gd name="connsiteY150" fmla="*/ 23813 h 785813"/>
                <a:gd name="connsiteX151" fmla="*/ 147638 w 695325"/>
                <a:gd name="connsiteY151" fmla="*/ 33338 h 785813"/>
                <a:gd name="connsiteX152" fmla="*/ 114300 w 695325"/>
                <a:gd name="connsiteY152" fmla="*/ 223837 h 785813"/>
                <a:gd name="connsiteX0" fmla="*/ 114300 w 695325"/>
                <a:gd name="connsiteY0" fmla="*/ 223837 h 785813"/>
                <a:gd name="connsiteX1" fmla="*/ 102394 w 695325"/>
                <a:gd name="connsiteY1" fmla="*/ 1 h 785813"/>
                <a:gd name="connsiteX2" fmla="*/ 54769 w 695325"/>
                <a:gd name="connsiteY2" fmla="*/ 4763 h 785813"/>
                <a:gd name="connsiteX3" fmla="*/ 21431 w 695325"/>
                <a:gd name="connsiteY3" fmla="*/ 38100 h 785813"/>
                <a:gd name="connsiteX4" fmla="*/ 21431 w 695325"/>
                <a:gd name="connsiteY4" fmla="*/ 69057 h 785813"/>
                <a:gd name="connsiteX5" fmla="*/ 11906 w 695325"/>
                <a:gd name="connsiteY5" fmla="*/ 88107 h 785813"/>
                <a:gd name="connsiteX6" fmla="*/ 7144 w 695325"/>
                <a:gd name="connsiteY6" fmla="*/ 126207 h 785813"/>
                <a:gd name="connsiteX7" fmla="*/ 7144 w 695325"/>
                <a:gd name="connsiteY7" fmla="*/ 126207 h 785813"/>
                <a:gd name="connsiteX8" fmla="*/ 0 w 695325"/>
                <a:gd name="connsiteY8" fmla="*/ 145257 h 785813"/>
                <a:gd name="connsiteX9" fmla="*/ 0 w 695325"/>
                <a:gd name="connsiteY9" fmla="*/ 190500 h 785813"/>
                <a:gd name="connsiteX10" fmla="*/ 38100 w 695325"/>
                <a:gd name="connsiteY10" fmla="*/ 200025 h 785813"/>
                <a:gd name="connsiteX11" fmla="*/ 64294 w 695325"/>
                <a:gd name="connsiteY11" fmla="*/ 219075 h 785813"/>
                <a:gd name="connsiteX12" fmla="*/ 66675 w 695325"/>
                <a:gd name="connsiteY12" fmla="*/ 233363 h 785813"/>
                <a:gd name="connsiteX13" fmla="*/ 35719 w 695325"/>
                <a:gd name="connsiteY13" fmla="*/ 228600 h 785813"/>
                <a:gd name="connsiteX14" fmla="*/ 9525 w 695325"/>
                <a:gd name="connsiteY14" fmla="*/ 216694 h 785813"/>
                <a:gd name="connsiteX15" fmla="*/ 47625 w 695325"/>
                <a:gd name="connsiteY15" fmla="*/ 276225 h 785813"/>
                <a:gd name="connsiteX16" fmla="*/ 76200 w 695325"/>
                <a:gd name="connsiteY16" fmla="*/ 257175 h 785813"/>
                <a:gd name="connsiteX17" fmla="*/ 102394 w 695325"/>
                <a:gd name="connsiteY17" fmla="*/ 288132 h 785813"/>
                <a:gd name="connsiteX18" fmla="*/ 147638 w 695325"/>
                <a:gd name="connsiteY18" fmla="*/ 300038 h 785813"/>
                <a:gd name="connsiteX19" fmla="*/ 188119 w 695325"/>
                <a:gd name="connsiteY19" fmla="*/ 307182 h 785813"/>
                <a:gd name="connsiteX20" fmla="*/ 209550 w 695325"/>
                <a:gd name="connsiteY20" fmla="*/ 295275 h 785813"/>
                <a:gd name="connsiteX21" fmla="*/ 197644 w 695325"/>
                <a:gd name="connsiteY21" fmla="*/ 285750 h 785813"/>
                <a:gd name="connsiteX22" fmla="*/ 219075 w 695325"/>
                <a:gd name="connsiteY22" fmla="*/ 285750 h 785813"/>
                <a:gd name="connsiteX23" fmla="*/ 247650 w 695325"/>
                <a:gd name="connsiteY23" fmla="*/ 314325 h 785813"/>
                <a:gd name="connsiteX24" fmla="*/ 266700 w 695325"/>
                <a:gd name="connsiteY24" fmla="*/ 292894 h 785813"/>
                <a:gd name="connsiteX25" fmla="*/ 252413 w 695325"/>
                <a:gd name="connsiteY25" fmla="*/ 266700 h 785813"/>
                <a:gd name="connsiteX26" fmla="*/ 266700 w 695325"/>
                <a:gd name="connsiteY26" fmla="*/ 261938 h 785813"/>
                <a:gd name="connsiteX27" fmla="*/ 345281 w 695325"/>
                <a:gd name="connsiteY27" fmla="*/ 342900 h 785813"/>
                <a:gd name="connsiteX28" fmla="*/ 352425 w 695325"/>
                <a:gd name="connsiteY28" fmla="*/ 357188 h 785813"/>
                <a:gd name="connsiteX29" fmla="*/ 330994 w 695325"/>
                <a:gd name="connsiteY29" fmla="*/ 383382 h 785813"/>
                <a:gd name="connsiteX30" fmla="*/ 373856 w 695325"/>
                <a:gd name="connsiteY30" fmla="*/ 371475 h 785813"/>
                <a:gd name="connsiteX31" fmla="*/ 395288 w 695325"/>
                <a:gd name="connsiteY31" fmla="*/ 371475 h 785813"/>
                <a:gd name="connsiteX32" fmla="*/ 381000 w 695325"/>
                <a:gd name="connsiteY32" fmla="*/ 388144 h 785813"/>
                <a:gd name="connsiteX33" fmla="*/ 395288 w 695325"/>
                <a:gd name="connsiteY33" fmla="*/ 397669 h 785813"/>
                <a:gd name="connsiteX34" fmla="*/ 421481 w 695325"/>
                <a:gd name="connsiteY34" fmla="*/ 426244 h 785813"/>
                <a:gd name="connsiteX35" fmla="*/ 438150 w 695325"/>
                <a:gd name="connsiteY35" fmla="*/ 461963 h 785813"/>
                <a:gd name="connsiteX36" fmla="*/ 440531 w 695325"/>
                <a:gd name="connsiteY36" fmla="*/ 492919 h 785813"/>
                <a:gd name="connsiteX37" fmla="*/ 423863 w 695325"/>
                <a:gd name="connsiteY37" fmla="*/ 511969 h 785813"/>
                <a:gd name="connsiteX38" fmla="*/ 423863 w 695325"/>
                <a:gd name="connsiteY38" fmla="*/ 535782 h 785813"/>
                <a:gd name="connsiteX39" fmla="*/ 402431 w 695325"/>
                <a:gd name="connsiteY39" fmla="*/ 535782 h 785813"/>
                <a:gd name="connsiteX40" fmla="*/ 383381 w 695325"/>
                <a:gd name="connsiteY40" fmla="*/ 547688 h 785813"/>
                <a:gd name="connsiteX41" fmla="*/ 407194 w 695325"/>
                <a:gd name="connsiteY41" fmla="*/ 583407 h 785813"/>
                <a:gd name="connsiteX42" fmla="*/ 395288 w 695325"/>
                <a:gd name="connsiteY42" fmla="*/ 611982 h 785813"/>
                <a:gd name="connsiteX43" fmla="*/ 359569 w 695325"/>
                <a:gd name="connsiteY43" fmla="*/ 611982 h 785813"/>
                <a:gd name="connsiteX44" fmla="*/ 328613 w 695325"/>
                <a:gd name="connsiteY44" fmla="*/ 609600 h 785813"/>
                <a:gd name="connsiteX45" fmla="*/ 309563 w 695325"/>
                <a:gd name="connsiteY45" fmla="*/ 597694 h 785813"/>
                <a:gd name="connsiteX46" fmla="*/ 297656 w 695325"/>
                <a:gd name="connsiteY46" fmla="*/ 621507 h 785813"/>
                <a:gd name="connsiteX47" fmla="*/ 297656 w 695325"/>
                <a:gd name="connsiteY47" fmla="*/ 645319 h 785813"/>
                <a:gd name="connsiteX48" fmla="*/ 330994 w 695325"/>
                <a:gd name="connsiteY48" fmla="*/ 661988 h 785813"/>
                <a:gd name="connsiteX49" fmla="*/ 354806 w 695325"/>
                <a:gd name="connsiteY49" fmla="*/ 642938 h 785813"/>
                <a:gd name="connsiteX50" fmla="*/ 371475 w 695325"/>
                <a:gd name="connsiteY50" fmla="*/ 638175 h 785813"/>
                <a:gd name="connsiteX51" fmla="*/ 378619 w 695325"/>
                <a:gd name="connsiteY51" fmla="*/ 628650 h 785813"/>
                <a:gd name="connsiteX52" fmla="*/ 400050 w 695325"/>
                <a:gd name="connsiteY52" fmla="*/ 640557 h 785813"/>
                <a:gd name="connsiteX53" fmla="*/ 414338 w 695325"/>
                <a:gd name="connsiteY53" fmla="*/ 659607 h 785813"/>
                <a:gd name="connsiteX54" fmla="*/ 438150 w 695325"/>
                <a:gd name="connsiteY54" fmla="*/ 688182 h 785813"/>
                <a:gd name="connsiteX55" fmla="*/ 452438 w 695325"/>
                <a:gd name="connsiteY55" fmla="*/ 688182 h 785813"/>
                <a:gd name="connsiteX56" fmla="*/ 464344 w 695325"/>
                <a:gd name="connsiteY56" fmla="*/ 704850 h 785813"/>
                <a:gd name="connsiteX57" fmla="*/ 450056 w 695325"/>
                <a:gd name="connsiteY57" fmla="*/ 714375 h 785813"/>
                <a:gd name="connsiteX58" fmla="*/ 481013 w 695325"/>
                <a:gd name="connsiteY58" fmla="*/ 740569 h 785813"/>
                <a:gd name="connsiteX59" fmla="*/ 497681 w 695325"/>
                <a:gd name="connsiteY59" fmla="*/ 738188 h 785813"/>
                <a:gd name="connsiteX60" fmla="*/ 526256 w 695325"/>
                <a:gd name="connsiteY60" fmla="*/ 752475 h 785813"/>
                <a:gd name="connsiteX61" fmla="*/ 566738 w 695325"/>
                <a:gd name="connsiteY61" fmla="*/ 783432 h 785813"/>
                <a:gd name="connsiteX62" fmla="*/ 578644 w 695325"/>
                <a:gd name="connsiteY62" fmla="*/ 785813 h 785813"/>
                <a:gd name="connsiteX63" fmla="*/ 588169 w 695325"/>
                <a:gd name="connsiteY63" fmla="*/ 776288 h 785813"/>
                <a:gd name="connsiteX64" fmla="*/ 566738 w 695325"/>
                <a:gd name="connsiteY64" fmla="*/ 762000 h 785813"/>
                <a:gd name="connsiteX65" fmla="*/ 535781 w 695325"/>
                <a:gd name="connsiteY65" fmla="*/ 733425 h 785813"/>
                <a:gd name="connsiteX66" fmla="*/ 523875 w 695325"/>
                <a:gd name="connsiteY66" fmla="*/ 697707 h 785813"/>
                <a:gd name="connsiteX67" fmla="*/ 531019 w 695325"/>
                <a:gd name="connsiteY67" fmla="*/ 685800 h 785813"/>
                <a:gd name="connsiteX68" fmla="*/ 557213 w 695325"/>
                <a:gd name="connsiteY68" fmla="*/ 711994 h 785813"/>
                <a:gd name="connsiteX69" fmla="*/ 597694 w 695325"/>
                <a:gd name="connsiteY69" fmla="*/ 733425 h 785813"/>
                <a:gd name="connsiteX70" fmla="*/ 619125 w 695325"/>
                <a:gd name="connsiteY70" fmla="*/ 742950 h 785813"/>
                <a:gd name="connsiteX71" fmla="*/ 611981 w 695325"/>
                <a:gd name="connsiteY71" fmla="*/ 716757 h 785813"/>
                <a:gd name="connsiteX72" fmla="*/ 623888 w 695325"/>
                <a:gd name="connsiteY72" fmla="*/ 707232 h 785813"/>
                <a:gd name="connsiteX73" fmla="*/ 619125 w 695325"/>
                <a:gd name="connsiteY73" fmla="*/ 683419 h 785813"/>
                <a:gd name="connsiteX74" fmla="*/ 602456 w 695325"/>
                <a:gd name="connsiteY74" fmla="*/ 664369 h 785813"/>
                <a:gd name="connsiteX75" fmla="*/ 607219 w 695325"/>
                <a:gd name="connsiteY75" fmla="*/ 647700 h 785813"/>
                <a:gd name="connsiteX76" fmla="*/ 592931 w 695325"/>
                <a:gd name="connsiteY76" fmla="*/ 640557 h 785813"/>
                <a:gd name="connsiteX77" fmla="*/ 585788 w 695325"/>
                <a:gd name="connsiteY77" fmla="*/ 628650 h 785813"/>
                <a:gd name="connsiteX78" fmla="*/ 564356 w 695325"/>
                <a:gd name="connsiteY78" fmla="*/ 623888 h 785813"/>
                <a:gd name="connsiteX79" fmla="*/ 550069 w 695325"/>
                <a:gd name="connsiteY79" fmla="*/ 588169 h 785813"/>
                <a:gd name="connsiteX80" fmla="*/ 540544 w 695325"/>
                <a:gd name="connsiteY80" fmla="*/ 581025 h 785813"/>
                <a:gd name="connsiteX81" fmla="*/ 550069 w 695325"/>
                <a:gd name="connsiteY81" fmla="*/ 561975 h 785813"/>
                <a:gd name="connsiteX82" fmla="*/ 545306 w 695325"/>
                <a:gd name="connsiteY82" fmla="*/ 547688 h 785813"/>
                <a:gd name="connsiteX83" fmla="*/ 540544 w 695325"/>
                <a:gd name="connsiteY83" fmla="*/ 523875 h 785813"/>
                <a:gd name="connsiteX84" fmla="*/ 571500 w 695325"/>
                <a:gd name="connsiteY84" fmla="*/ 519113 h 785813"/>
                <a:gd name="connsiteX85" fmla="*/ 595313 w 695325"/>
                <a:gd name="connsiteY85" fmla="*/ 550069 h 785813"/>
                <a:gd name="connsiteX86" fmla="*/ 626269 w 695325"/>
                <a:gd name="connsiteY86" fmla="*/ 569119 h 785813"/>
                <a:gd name="connsiteX87" fmla="*/ 631031 w 695325"/>
                <a:gd name="connsiteY87" fmla="*/ 592932 h 785813"/>
                <a:gd name="connsiteX88" fmla="*/ 659606 w 695325"/>
                <a:gd name="connsiteY88" fmla="*/ 611982 h 785813"/>
                <a:gd name="connsiteX89" fmla="*/ 650081 w 695325"/>
                <a:gd name="connsiteY89" fmla="*/ 576263 h 785813"/>
                <a:gd name="connsiteX90" fmla="*/ 669131 w 695325"/>
                <a:gd name="connsiteY90" fmla="*/ 576263 h 785813"/>
                <a:gd name="connsiteX91" fmla="*/ 683419 w 695325"/>
                <a:gd name="connsiteY91" fmla="*/ 554832 h 785813"/>
                <a:gd name="connsiteX92" fmla="*/ 671513 w 695325"/>
                <a:gd name="connsiteY92" fmla="*/ 535782 h 785813"/>
                <a:gd name="connsiteX93" fmla="*/ 695325 w 695325"/>
                <a:gd name="connsiteY93" fmla="*/ 528638 h 785813"/>
                <a:gd name="connsiteX94" fmla="*/ 676275 w 695325"/>
                <a:gd name="connsiteY94" fmla="*/ 516732 h 785813"/>
                <a:gd name="connsiteX95" fmla="*/ 645319 w 695325"/>
                <a:gd name="connsiteY95" fmla="*/ 511969 h 785813"/>
                <a:gd name="connsiteX96" fmla="*/ 652463 w 695325"/>
                <a:gd name="connsiteY96" fmla="*/ 483394 h 785813"/>
                <a:gd name="connsiteX97" fmla="*/ 631031 w 695325"/>
                <a:gd name="connsiteY97" fmla="*/ 488157 h 785813"/>
                <a:gd name="connsiteX98" fmla="*/ 631031 w 695325"/>
                <a:gd name="connsiteY98" fmla="*/ 461963 h 785813"/>
                <a:gd name="connsiteX99" fmla="*/ 609600 w 695325"/>
                <a:gd name="connsiteY99" fmla="*/ 452438 h 785813"/>
                <a:gd name="connsiteX100" fmla="*/ 602456 w 695325"/>
                <a:gd name="connsiteY100" fmla="*/ 435769 h 785813"/>
                <a:gd name="connsiteX101" fmla="*/ 585788 w 695325"/>
                <a:gd name="connsiteY101" fmla="*/ 447675 h 785813"/>
                <a:gd name="connsiteX102" fmla="*/ 576263 w 695325"/>
                <a:gd name="connsiteY102" fmla="*/ 423863 h 785813"/>
                <a:gd name="connsiteX103" fmla="*/ 545306 w 695325"/>
                <a:gd name="connsiteY103" fmla="*/ 400050 h 785813"/>
                <a:gd name="connsiteX104" fmla="*/ 526256 w 695325"/>
                <a:gd name="connsiteY104" fmla="*/ 400050 h 785813"/>
                <a:gd name="connsiteX105" fmla="*/ 540544 w 695325"/>
                <a:gd name="connsiteY105" fmla="*/ 381000 h 785813"/>
                <a:gd name="connsiteX106" fmla="*/ 540544 w 695325"/>
                <a:gd name="connsiteY106" fmla="*/ 359569 h 785813"/>
                <a:gd name="connsiteX107" fmla="*/ 535781 w 695325"/>
                <a:gd name="connsiteY107" fmla="*/ 352425 h 785813"/>
                <a:gd name="connsiteX108" fmla="*/ 578644 w 695325"/>
                <a:gd name="connsiteY108" fmla="*/ 364332 h 785813"/>
                <a:gd name="connsiteX109" fmla="*/ 566738 w 695325"/>
                <a:gd name="connsiteY109" fmla="*/ 347663 h 785813"/>
                <a:gd name="connsiteX110" fmla="*/ 528638 w 695325"/>
                <a:gd name="connsiteY110" fmla="*/ 335757 h 785813"/>
                <a:gd name="connsiteX111" fmla="*/ 519113 w 695325"/>
                <a:gd name="connsiteY111" fmla="*/ 321469 h 785813"/>
                <a:gd name="connsiteX112" fmla="*/ 557213 w 695325"/>
                <a:gd name="connsiteY112" fmla="*/ 307182 h 785813"/>
                <a:gd name="connsiteX113" fmla="*/ 545306 w 695325"/>
                <a:gd name="connsiteY113" fmla="*/ 280988 h 785813"/>
                <a:gd name="connsiteX114" fmla="*/ 538163 w 695325"/>
                <a:gd name="connsiteY114" fmla="*/ 297657 h 785813"/>
                <a:gd name="connsiteX115" fmla="*/ 514350 w 695325"/>
                <a:gd name="connsiteY115" fmla="*/ 309563 h 785813"/>
                <a:gd name="connsiteX116" fmla="*/ 507206 w 695325"/>
                <a:gd name="connsiteY116" fmla="*/ 288132 h 785813"/>
                <a:gd name="connsiteX117" fmla="*/ 500063 w 695325"/>
                <a:gd name="connsiteY117" fmla="*/ 278607 h 785813"/>
                <a:gd name="connsiteX118" fmla="*/ 523875 w 695325"/>
                <a:gd name="connsiteY118" fmla="*/ 259557 h 785813"/>
                <a:gd name="connsiteX119" fmla="*/ 504825 w 695325"/>
                <a:gd name="connsiteY119" fmla="*/ 242888 h 785813"/>
                <a:gd name="connsiteX120" fmla="*/ 485775 w 695325"/>
                <a:gd name="connsiteY120" fmla="*/ 254794 h 785813"/>
                <a:gd name="connsiteX121" fmla="*/ 473869 w 695325"/>
                <a:gd name="connsiteY121" fmla="*/ 240507 h 785813"/>
                <a:gd name="connsiteX122" fmla="*/ 471488 w 695325"/>
                <a:gd name="connsiteY122" fmla="*/ 223838 h 785813"/>
                <a:gd name="connsiteX123" fmla="*/ 452438 w 695325"/>
                <a:gd name="connsiteY123" fmla="*/ 230982 h 785813"/>
                <a:gd name="connsiteX124" fmla="*/ 450056 w 695325"/>
                <a:gd name="connsiteY124" fmla="*/ 214313 h 785813"/>
                <a:gd name="connsiteX125" fmla="*/ 457200 w 695325"/>
                <a:gd name="connsiteY125" fmla="*/ 202407 h 785813"/>
                <a:gd name="connsiteX126" fmla="*/ 433388 w 695325"/>
                <a:gd name="connsiteY126" fmla="*/ 171450 h 785813"/>
                <a:gd name="connsiteX127" fmla="*/ 423863 w 695325"/>
                <a:gd name="connsiteY127" fmla="*/ 190500 h 785813"/>
                <a:gd name="connsiteX128" fmla="*/ 416719 w 695325"/>
                <a:gd name="connsiteY128" fmla="*/ 207169 h 785813"/>
                <a:gd name="connsiteX129" fmla="*/ 397669 w 695325"/>
                <a:gd name="connsiteY129" fmla="*/ 192882 h 785813"/>
                <a:gd name="connsiteX130" fmla="*/ 395288 w 695325"/>
                <a:gd name="connsiteY130" fmla="*/ 166688 h 785813"/>
                <a:gd name="connsiteX131" fmla="*/ 383381 w 695325"/>
                <a:gd name="connsiteY131" fmla="*/ 180975 h 785813"/>
                <a:gd name="connsiteX132" fmla="*/ 376238 w 695325"/>
                <a:gd name="connsiteY132" fmla="*/ 166688 h 785813"/>
                <a:gd name="connsiteX133" fmla="*/ 376238 w 695325"/>
                <a:gd name="connsiteY133" fmla="*/ 147638 h 785813"/>
                <a:gd name="connsiteX134" fmla="*/ 364331 w 695325"/>
                <a:gd name="connsiteY134" fmla="*/ 142875 h 785813"/>
                <a:gd name="connsiteX135" fmla="*/ 364331 w 695325"/>
                <a:gd name="connsiteY135" fmla="*/ 116682 h 785813"/>
                <a:gd name="connsiteX136" fmla="*/ 309563 w 695325"/>
                <a:gd name="connsiteY136" fmla="*/ 90488 h 785813"/>
                <a:gd name="connsiteX137" fmla="*/ 288131 w 695325"/>
                <a:gd name="connsiteY137" fmla="*/ 97632 h 785813"/>
                <a:gd name="connsiteX138" fmla="*/ 292894 w 695325"/>
                <a:gd name="connsiteY138" fmla="*/ 123825 h 785813"/>
                <a:gd name="connsiteX139" fmla="*/ 273844 w 695325"/>
                <a:gd name="connsiteY139" fmla="*/ 126207 h 785813"/>
                <a:gd name="connsiteX140" fmla="*/ 259556 w 695325"/>
                <a:gd name="connsiteY140" fmla="*/ 121444 h 785813"/>
                <a:gd name="connsiteX141" fmla="*/ 247650 w 695325"/>
                <a:gd name="connsiteY141" fmla="*/ 140494 h 785813"/>
                <a:gd name="connsiteX142" fmla="*/ 223838 w 695325"/>
                <a:gd name="connsiteY142" fmla="*/ 152400 h 785813"/>
                <a:gd name="connsiteX143" fmla="*/ 221456 w 695325"/>
                <a:gd name="connsiteY143" fmla="*/ 130969 h 785813"/>
                <a:gd name="connsiteX144" fmla="*/ 223838 w 695325"/>
                <a:gd name="connsiteY144" fmla="*/ 92869 h 785813"/>
                <a:gd name="connsiteX145" fmla="*/ 216694 w 695325"/>
                <a:gd name="connsiteY145" fmla="*/ 66675 h 785813"/>
                <a:gd name="connsiteX146" fmla="*/ 214313 w 695325"/>
                <a:gd name="connsiteY146" fmla="*/ 50007 h 785813"/>
                <a:gd name="connsiteX147" fmla="*/ 204788 w 695325"/>
                <a:gd name="connsiteY147" fmla="*/ 28575 h 785813"/>
                <a:gd name="connsiteX148" fmla="*/ 202406 w 695325"/>
                <a:gd name="connsiteY148" fmla="*/ 0 h 785813"/>
                <a:gd name="connsiteX149" fmla="*/ 183356 w 695325"/>
                <a:gd name="connsiteY149" fmla="*/ 7144 h 785813"/>
                <a:gd name="connsiteX150" fmla="*/ 161926 w 695325"/>
                <a:gd name="connsiteY150" fmla="*/ 23813 h 785813"/>
                <a:gd name="connsiteX151" fmla="*/ 147638 w 695325"/>
                <a:gd name="connsiteY151" fmla="*/ 33338 h 785813"/>
                <a:gd name="connsiteX152" fmla="*/ 114300 w 695325"/>
                <a:gd name="connsiteY152" fmla="*/ 223837 h 785813"/>
                <a:gd name="connsiteX0" fmla="*/ 114300 w 695325"/>
                <a:gd name="connsiteY0" fmla="*/ 223837 h 785813"/>
                <a:gd name="connsiteX1" fmla="*/ 104775 w 695325"/>
                <a:gd name="connsiteY1" fmla="*/ 64294 h 785813"/>
                <a:gd name="connsiteX2" fmla="*/ 102394 w 695325"/>
                <a:gd name="connsiteY2" fmla="*/ 1 h 785813"/>
                <a:gd name="connsiteX3" fmla="*/ 54769 w 695325"/>
                <a:gd name="connsiteY3" fmla="*/ 4763 h 785813"/>
                <a:gd name="connsiteX4" fmla="*/ 21431 w 695325"/>
                <a:gd name="connsiteY4" fmla="*/ 38100 h 785813"/>
                <a:gd name="connsiteX5" fmla="*/ 21431 w 695325"/>
                <a:gd name="connsiteY5" fmla="*/ 69057 h 785813"/>
                <a:gd name="connsiteX6" fmla="*/ 11906 w 695325"/>
                <a:gd name="connsiteY6" fmla="*/ 88107 h 785813"/>
                <a:gd name="connsiteX7" fmla="*/ 7144 w 695325"/>
                <a:gd name="connsiteY7" fmla="*/ 126207 h 785813"/>
                <a:gd name="connsiteX8" fmla="*/ 7144 w 695325"/>
                <a:gd name="connsiteY8" fmla="*/ 126207 h 785813"/>
                <a:gd name="connsiteX9" fmla="*/ 0 w 695325"/>
                <a:gd name="connsiteY9" fmla="*/ 145257 h 785813"/>
                <a:gd name="connsiteX10" fmla="*/ 0 w 695325"/>
                <a:gd name="connsiteY10" fmla="*/ 190500 h 785813"/>
                <a:gd name="connsiteX11" fmla="*/ 38100 w 695325"/>
                <a:gd name="connsiteY11" fmla="*/ 200025 h 785813"/>
                <a:gd name="connsiteX12" fmla="*/ 64294 w 695325"/>
                <a:gd name="connsiteY12" fmla="*/ 219075 h 785813"/>
                <a:gd name="connsiteX13" fmla="*/ 66675 w 695325"/>
                <a:gd name="connsiteY13" fmla="*/ 233363 h 785813"/>
                <a:gd name="connsiteX14" fmla="*/ 35719 w 695325"/>
                <a:gd name="connsiteY14" fmla="*/ 228600 h 785813"/>
                <a:gd name="connsiteX15" fmla="*/ 9525 w 695325"/>
                <a:gd name="connsiteY15" fmla="*/ 216694 h 785813"/>
                <a:gd name="connsiteX16" fmla="*/ 47625 w 695325"/>
                <a:gd name="connsiteY16" fmla="*/ 276225 h 785813"/>
                <a:gd name="connsiteX17" fmla="*/ 76200 w 695325"/>
                <a:gd name="connsiteY17" fmla="*/ 257175 h 785813"/>
                <a:gd name="connsiteX18" fmla="*/ 102394 w 695325"/>
                <a:gd name="connsiteY18" fmla="*/ 288132 h 785813"/>
                <a:gd name="connsiteX19" fmla="*/ 147638 w 695325"/>
                <a:gd name="connsiteY19" fmla="*/ 300038 h 785813"/>
                <a:gd name="connsiteX20" fmla="*/ 188119 w 695325"/>
                <a:gd name="connsiteY20" fmla="*/ 307182 h 785813"/>
                <a:gd name="connsiteX21" fmla="*/ 209550 w 695325"/>
                <a:gd name="connsiteY21" fmla="*/ 295275 h 785813"/>
                <a:gd name="connsiteX22" fmla="*/ 197644 w 695325"/>
                <a:gd name="connsiteY22" fmla="*/ 285750 h 785813"/>
                <a:gd name="connsiteX23" fmla="*/ 219075 w 695325"/>
                <a:gd name="connsiteY23" fmla="*/ 285750 h 785813"/>
                <a:gd name="connsiteX24" fmla="*/ 247650 w 695325"/>
                <a:gd name="connsiteY24" fmla="*/ 314325 h 785813"/>
                <a:gd name="connsiteX25" fmla="*/ 266700 w 695325"/>
                <a:gd name="connsiteY25" fmla="*/ 292894 h 785813"/>
                <a:gd name="connsiteX26" fmla="*/ 252413 w 695325"/>
                <a:gd name="connsiteY26" fmla="*/ 266700 h 785813"/>
                <a:gd name="connsiteX27" fmla="*/ 266700 w 695325"/>
                <a:gd name="connsiteY27" fmla="*/ 261938 h 785813"/>
                <a:gd name="connsiteX28" fmla="*/ 345281 w 695325"/>
                <a:gd name="connsiteY28" fmla="*/ 342900 h 785813"/>
                <a:gd name="connsiteX29" fmla="*/ 352425 w 695325"/>
                <a:gd name="connsiteY29" fmla="*/ 357188 h 785813"/>
                <a:gd name="connsiteX30" fmla="*/ 330994 w 695325"/>
                <a:gd name="connsiteY30" fmla="*/ 383382 h 785813"/>
                <a:gd name="connsiteX31" fmla="*/ 373856 w 695325"/>
                <a:gd name="connsiteY31" fmla="*/ 371475 h 785813"/>
                <a:gd name="connsiteX32" fmla="*/ 395288 w 695325"/>
                <a:gd name="connsiteY32" fmla="*/ 371475 h 785813"/>
                <a:gd name="connsiteX33" fmla="*/ 381000 w 695325"/>
                <a:gd name="connsiteY33" fmla="*/ 388144 h 785813"/>
                <a:gd name="connsiteX34" fmla="*/ 395288 w 695325"/>
                <a:gd name="connsiteY34" fmla="*/ 397669 h 785813"/>
                <a:gd name="connsiteX35" fmla="*/ 421481 w 695325"/>
                <a:gd name="connsiteY35" fmla="*/ 426244 h 785813"/>
                <a:gd name="connsiteX36" fmla="*/ 438150 w 695325"/>
                <a:gd name="connsiteY36" fmla="*/ 461963 h 785813"/>
                <a:gd name="connsiteX37" fmla="*/ 440531 w 695325"/>
                <a:gd name="connsiteY37" fmla="*/ 492919 h 785813"/>
                <a:gd name="connsiteX38" fmla="*/ 423863 w 695325"/>
                <a:gd name="connsiteY38" fmla="*/ 511969 h 785813"/>
                <a:gd name="connsiteX39" fmla="*/ 423863 w 695325"/>
                <a:gd name="connsiteY39" fmla="*/ 535782 h 785813"/>
                <a:gd name="connsiteX40" fmla="*/ 402431 w 695325"/>
                <a:gd name="connsiteY40" fmla="*/ 535782 h 785813"/>
                <a:gd name="connsiteX41" fmla="*/ 383381 w 695325"/>
                <a:gd name="connsiteY41" fmla="*/ 547688 h 785813"/>
                <a:gd name="connsiteX42" fmla="*/ 407194 w 695325"/>
                <a:gd name="connsiteY42" fmla="*/ 583407 h 785813"/>
                <a:gd name="connsiteX43" fmla="*/ 395288 w 695325"/>
                <a:gd name="connsiteY43" fmla="*/ 611982 h 785813"/>
                <a:gd name="connsiteX44" fmla="*/ 359569 w 695325"/>
                <a:gd name="connsiteY44" fmla="*/ 611982 h 785813"/>
                <a:gd name="connsiteX45" fmla="*/ 328613 w 695325"/>
                <a:gd name="connsiteY45" fmla="*/ 609600 h 785813"/>
                <a:gd name="connsiteX46" fmla="*/ 309563 w 695325"/>
                <a:gd name="connsiteY46" fmla="*/ 597694 h 785813"/>
                <a:gd name="connsiteX47" fmla="*/ 297656 w 695325"/>
                <a:gd name="connsiteY47" fmla="*/ 621507 h 785813"/>
                <a:gd name="connsiteX48" fmla="*/ 297656 w 695325"/>
                <a:gd name="connsiteY48" fmla="*/ 645319 h 785813"/>
                <a:gd name="connsiteX49" fmla="*/ 330994 w 695325"/>
                <a:gd name="connsiteY49" fmla="*/ 661988 h 785813"/>
                <a:gd name="connsiteX50" fmla="*/ 354806 w 695325"/>
                <a:gd name="connsiteY50" fmla="*/ 642938 h 785813"/>
                <a:gd name="connsiteX51" fmla="*/ 371475 w 695325"/>
                <a:gd name="connsiteY51" fmla="*/ 638175 h 785813"/>
                <a:gd name="connsiteX52" fmla="*/ 378619 w 695325"/>
                <a:gd name="connsiteY52" fmla="*/ 628650 h 785813"/>
                <a:gd name="connsiteX53" fmla="*/ 400050 w 695325"/>
                <a:gd name="connsiteY53" fmla="*/ 640557 h 785813"/>
                <a:gd name="connsiteX54" fmla="*/ 414338 w 695325"/>
                <a:gd name="connsiteY54" fmla="*/ 659607 h 785813"/>
                <a:gd name="connsiteX55" fmla="*/ 438150 w 695325"/>
                <a:gd name="connsiteY55" fmla="*/ 688182 h 785813"/>
                <a:gd name="connsiteX56" fmla="*/ 452438 w 695325"/>
                <a:gd name="connsiteY56" fmla="*/ 688182 h 785813"/>
                <a:gd name="connsiteX57" fmla="*/ 464344 w 695325"/>
                <a:gd name="connsiteY57" fmla="*/ 704850 h 785813"/>
                <a:gd name="connsiteX58" fmla="*/ 450056 w 695325"/>
                <a:gd name="connsiteY58" fmla="*/ 714375 h 785813"/>
                <a:gd name="connsiteX59" fmla="*/ 481013 w 695325"/>
                <a:gd name="connsiteY59" fmla="*/ 740569 h 785813"/>
                <a:gd name="connsiteX60" fmla="*/ 497681 w 695325"/>
                <a:gd name="connsiteY60" fmla="*/ 738188 h 785813"/>
                <a:gd name="connsiteX61" fmla="*/ 526256 w 695325"/>
                <a:gd name="connsiteY61" fmla="*/ 752475 h 785813"/>
                <a:gd name="connsiteX62" fmla="*/ 566738 w 695325"/>
                <a:gd name="connsiteY62" fmla="*/ 783432 h 785813"/>
                <a:gd name="connsiteX63" fmla="*/ 578644 w 695325"/>
                <a:gd name="connsiteY63" fmla="*/ 785813 h 785813"/>
                <a:gd name="connsiteX64" fmla="*/ 588169 w 695325"/>
                <a:gd name="connsiteY64" fmla="*/ 776288 h 785813"/>
                <a:gd name="connsiteX65" fmla="*/ 566738 w 695325"/>
                <a:gd name="connsiteY65" fmla="*/ 762000 h 785813"/>
                <a:gd name="connsiteX66" fmla="*/ 535781 w 695325"/>
                <a:gd name="connsiteY66" fmla="*/ 733425 h 785813"/>
                <a:gd name="connsiteX67" fmla="*/ 523875 w 695325"/>
                <a:gd name="connsiteY67" fmla="*/ 697707 h 785813"/>
                <a:gd name="connsiteX68" fmla="*/ 531019 w 695325"/>
                <a:gd name="connsiteY68" fmla="*/ 685800 h 785813"/>
                <a:gd name="connsiteX69" fmla="*/ 557213 w 695325"/>
                <a:gd name="connsiteY69" fmla="*/ 711994 h 785813"/>
                <a:gd name="connsiteX70" fmla="*/ 597694 w 695325"/>
                <a:gd name="connsiteY70" fmla="*/ 733425 h 785813"/>
                <a:gd name="connsiteX71" fmla="*/ 619125 w 695325"/>
                <a:gd name="connsiteY71" fmla="*/ 742950 h 785813"/>
                <a:gd name="connsiteX72" fmla="*/ 611981 w 695325"/>
                <a:gd name="connsiteY72" fmla="*/ 716757 h 785813"/>
                <a:gd name="connsiteX73" fmla="*/ 623888 w 695325"/>
                <a:gd name="connsiteY73" fmla="*/ 707232 h 785813"/>
                <a:gd name="connsiteX74" fmla="*/ 619125 w 695325"/>
                <a:gd name="connsiteY74" fmla="*/ 683419 h 785813"/>
                <a:gd name="connsiteX75" fmla="*/ 602456 w 695325"/>
                <a:gd name="connsiteY75" fmla="*/ 664369 h 785813"/>
                <a:gd name="connsiteX76" fmla="*/ 607219 w 695325"/>
                <a:gd name="connsiteY76" fmla="*/ 647700 h 785813"/>
                <a:gd name="connsiteX77" fmla="*/ 592931 w 695325"/>
                <a:gd name="connsiteY77" fmla="*/ 640557 h 785813"/>
                <a:gd name="connsiteX78" fmla="*/ 585788 w 695325"/>
                <a:gd name="connsiteY78" fmla="*/ 628650 h 785813"/>
                <a:gd name="connsiteX79" fmla="*/ 564356 w 695325"/>
                <a:gd name="connsiteY79" fmla="*/ 623888 h 785813"/>
                <a:gd name="connsiteX80" fmla="*/ 550069 w 695325"/>
                <a:gd name="connsiteY80" fmla="*/ 588169 h 785813"/>
                <a:gd name="connsiteX81" fmla="*/ 540544 w 695325"/>
                <a:gd name="connsiteY81" fmla="*/ 581025 h 785813"/>
                <a:gd name="connsiteX82" fmla="*/ 550069 w 695325"/>
                <a:gd name="connsiteY82" fmla="*/ 561975 h 785813"/>
                <a:gd name="connsiteX83" fmla="*/ 545306 w 695325"/>
                <a:gd name="connsiteY83" fmla="*/ 547688 h 785813"/>
                <a:gd name="connsiteX84" fmla="*/ 540544 w 695325"/>
                <a:gd name="connsiteY84" fmla="*/ 523875 h 785813"/>
                <a:gd name="connsiteX85" fmla="*/ 571500 w 695325"/>
                <a:gd name="connsiteY85" fmla="*/ 519113 h 785813"/>
                <a:gd name="connsiteX86" fmla="*/ 595313 w 695325"/>
                <a:gd name="connsiteY86" fmla="*/ 550069 h 785813"/>
                <a:gd name="connsiteX87" fmla="*/ 626269 w 695325"/>
                <a:gd name="connsiteY87" fmla="*/ 569119 h 785813"/>
                <a:gd name="connsiteX88" fmla="*/ 631031 w 695325"/>
                <a:gd name="connsiteY88" fmla="*/ 592932 h 785813"/>
                <a:gd name="connsiteX89" fmla="*/ 659606 w 695325"/>
                <a:gd name="connsiteY89" fmla="*/ 611982 h 785813"/>
                <a:gd name="connsiteX90" fmla="*/ 650081 w 695325"/>
                <a:gd name="connsiteY90" fmla="*/ 576263 h 785813"/>
                <a:gd name="connsiteX91" fmla="*/ 669131 w 695325"/>
                <a:gd name="connsiteY91" fmla="*/ 576263 h 785813"/>
                <a:gd name="connsiteX92" fmla="*/ 683419 w 695325"/>
                <a:gd name="connsiteY92" fmla="*/ 554832 h 785813"/>
                <a:gd name="connsiteX93" fmla="*/ 671513 w 695325"/>
                <a:gd name="connsiteY93" fmla="*/ 535782 h 785813"/>
                <a:gd name="connsiteX94" fmla="*/ 695325 w 695325"/>
                <a:gd name="connsiteY94" fmla="*/ 528638 h 785813"/>
                <a:gd name="connsiteX95" fmla="*/ 676275 w 695325"/>
                <a:gd name="connsiteY95" fmla="*/ 516732 h 785813"/>
                <a:gd name="connsiteX96" fmla="*/ 645319 w 695325"/>
                <a:gd name="connsiteY96" fmla="*/ 511969 h 785813"/>
                <a:gd name="connsiteX97" fmla="*/ 652463 w 695325"/>
                <a:gd name="connsiteY97" fmla="*/ 483394 h 785813"/>
                <a:gd name="connsiteX98" fmla="*/ 631031 w 695325"/>
                <a:gd name="connsiteY98" fmla="*/ 488157 h 785813"/>
                <a:gd name="connsiteX99" fmla="*/ 631031 w 695325"/>
                <a:gd name="connsiteY99" fmla="*/ 461963 h 785813"/>
                <a:gd name="connsiteX100" fmla="*/ 609600 w 695325"/>
                <a:gd name="connsiteY100" fmla="*/ 452438 h 785813"/>
                <a:gd name="connsiteX101" fmla="*/ 602456 w 695325"/>
                <a:gd name="connsiteY101" fmla="*/ 435769 h 785813"/>
                <a:gd name="connsiteX102" fmla="*/ 585788 w 695325"/>
                <a:gd name="connsiteY102" fmla="*/ 447675 h 785813"/>
                <a:gd name="connsiteX103" fmla="*/ 576263 w 695325"/>
                <a:gd name="connsiteY103" fmla="*/ 423863 h 785813"/>
                <a:gd name="connsiteX104" fmla="*/ 545306 w 695325"/>
                <a:gd name="connsiteY104" fmla="*/ 400050 h 785813"/>
                <a:gd name="connsiteX105" fmla="*/ 526256 w 695325"/>
                <a:gd name="connsiteY105" fmla="*/ 400050 h 785813"/>
                <a:gd name="connsiteX106" fmla="*/ 540544 w 695325"/>
                <a:gd name="connsiteY106" fmla="*/ 381000 h 785813"/>
                <a:gd name="connsiteX107" fmla="*/ 540544 w 695325"/>
                <a:gd name="connsiteY107" fmla="*/ 359569 h 785813"/>
                <a:gd name="connsiteX108" fmla="*/ 535781 w 695325"/>
                <a:gd name="connsiteY108" fmla="*/ 352425 h 785813"/>
                <a:gd name="connsiteX109" fmla="*/ 578644 w 695325"/>
                <a:gd name="connsiteY109" fmla="*/ 364332 h 785813"/>
                <a:gd name="connsiteX110" fmla="*/ 566738 w 695325"/>
                <a:gd name="connsiteY110" fmla="*/ 347663 h 785813"/>
                <a:gd name="connsiteX111" fmla="*/ 528638 w 695325"/>
                <a:gd name="connsiteY111" fmla="*/ 335757 h 785813"/>
                <a:gd name="connsiteX112" fmla="*/ 519113 w 695325"/>
                <a:gd name="connsiteY112" fmla="*/ 321469 h 785813"/>
                <a:gd name="connsiteX113" fmla="*/ 557213 w 695325"/>
                <a:gd name="connsiteY113" fmla="*/ 307182 h 785813"/>
                <a:gd name="connsiteX114" fmla="*/ 545306 w 695325"/>
                <a:gd name="connsiteY114" fmla="*/ 280988 h 785813"/>
                <a:gd name="connsiteX115" fmla="*/ 538163 w 695325"/>
                <a:gd name="connsiteY115" fmla="*/ 297657 h 785813"/>
                <a:gd name="connsiteX116" fmla="*/ 514350 w 695325"/>
                <a:gd name="connsiteY116" fmla="*/ 309563 h 785813"/>
                <a:gd name="connsiteX117" fmla="*/ 507206 w 695325"/>
                <a:gd name="connsiteY117" fmla="*/ 288132 h 785813"/>
                <a:gd name="connsiteX118" fmla="*/ 500063 w 695325"/>
                <a:gd name="connsiteY118" fmla="*/ 278607 h 785813"/>
                <a:gd name="connsiteX119" fmla="*/ 523875 w 695325"/>
                <a:gd name="connsiteY119" fmla="*/ 259557 h 785813"/>
                <a:gd name="connsiteX120" fmla="*/ 504825 w 695325"/>
                <a:gd name="connsiteY120" fmla="*/ 242888 h 785813"/>
                <a:gd name="connsiteX121" fmla="*/ 485775 w 695325"/>
                <a:gd name="connsiteY121" fmla="*/ 254794 h 785813"/>
                <a:gd name="connsiteX122" fmla="*/ 473869 w 695325"/>
                <a:gd name="connsiteY122" fmla="*/ 240507 h 785813"/>
                <a:gd name="connsiteX123" fmla="*/ 471488 w 695325"/>
                <a:gd name="connsiteY123" fmla="*/ 223838 h 785813"/>
                <a:gd name="connsiteX124" fmla="*/ 452438 w 695325"/>
                <a:gd name="connsiteY124" fmla="*/ 230982 h 785813"/>
                <a:gd name="connsiteX125" fmla="*/ 450056 w 695325"/>
                <a:gd name="connsiteY125" fmla="*/ 214313 h 785813"/>
                <a:gd name="connsiteX126" fmla="*/ 457200 w 695325"/>
                <a:gd name="connsiteY126" fmla="*/ 202407 h 785813"/>
                <a:gd name="connsiteX127" fmla="*/ 433388 w 695325"/>
                <a:gd name="connsiteY127" fmla="*/ 171450 h 785813"/>
                <a:gd name="connsiteX128" fmla="*/ 423863 w 695325"/>
                <a:gd name="connsiteY128" fmla="*/ 190500 h 785813"/>
                <a:gd name="connsiteX129" fmla="*/ 416719 w 695325"/>
                <a:gd name="connsiteY129" fmla="*/ 207169 h 785813"/>
                <a:gd name="connsiteX130" fmla="*/ 397669 w 695325"/>
                <a:gd name="connsiteY130" fmla="*/ 192882 h 785813"/>
                <a:gd name="connsiteX131" fmla="*/ 395288 w 695325"/>
                <a:gd name="connsiteY131" fmla="*/ 166688 h 785813"/>
                <a:gd name="connsiteX132" fmla="*/ 383381 w 695325"/>
                <a:gd name="connsiteY132" fmla="*/ 180975 h 785813"/>
                <a:gd name="connsiteX133" fmla="*/ 376238 w 695325"/>
                <a:gd name="connsiteY133" fmla="*/ 166688 h 785813"/>
                <a:gd name="connsiteX134" fmla="*/ 376238 w 695325"/>
                <a:gd name="connsiteY134" fmla="*/ 147638 h 785813"/>
                <a:gd name="connsiteX135" fmla="*/ 364331 w 695325"/>
                <a:gd name="connsiteY135" fmla="*/ 142875 h 785813"/>
                <a:gd name="connsiteX136" fmla="*/ 364331 w 695325"/>
                <a:gd name="connsiteY136" fmla="*/ 116682 h 785813"/>
                <a:gd name="connsiteX137" fmla="*/ 309563 w 695325"/>
                <a:gd name="connsiteY137" fmla="*/ 90488 h 785813"/>
                <a:gd name="connsiteX138" fmla="*/ 288131 w 695325"/>
                <a:gd name="connsiteY138" fmla="*/ 97632 h 785813"/>
                <a:gd name="connsiteX139" fmla="*/ 292894 w 695325"/>
                <a:gd name="connsiteY139" fmla="*/ 123825 h 785813"/>
                <a:gd name="connsiteX140" fmla="*/ 273844 w 695325"/>
                <a:gd name="connsiteY140" fmla="*/ 126207 h 785813"/>
                <a:gd name="connsiteX141" fmla="*/ 259556 w 695325"/>
                <a:gd name="connsiteY141" fmla="*/ 121444 h 785813"/>
                <a:gd name="connsiteX142" fmla="*/ 247650 w 695325"/>
                <a:gd name="connsiteY142" fmla="*/ 140494 h 785813"/>
                <a:gd name="connsiteX143" fmla="*/ 223838 w 695325"/>
                <a:gd name="connsiteY143" fmla="*/ 152400 h 785813"/>
                <a:gd name="connsiteX144" fmla="*/ 221456 w 695325"/>
                <a:gd name="connsiteY144" fmla="*/ 130969 h 785813"/>
                <a:gd name="connsiteX145" fmla="*/ 223838 w 695325"/>
                <a:gd name="connsiteY145" fmla="*/ 92869 h 785813"/>
                <a:gd name="connsiteX146" fmla="*/ 216694 w 695325"/>
                <a:gd name="connsiteY146" fmla="*/ 66675 h 785813"/>
                <a:gd name="connsiteX147" fmla="*/ 214313 w 695325"/>
                <a:gd name="connsiteY147" fmla="*/ 50007 h 785813"/>
                <a:gd name="connsiteX148" fmla="*/ 204788 w 695325"/>
                <a:gd name="connsiteY148" fmla="*/ 28575 h 785813"/>
                <a:gd name="connsiteX149" fmla="*/ 202406 w 695325"/>
                <a:gd name="connsiteY149" fmla="*/ 0 h 785813"/>
                <a:gd name="connsiteX150" fmla="*/ 183356 w 695325"/>
                <a:gd name="connsiteY150" fmla="*/ 7144 h 785813"/>
                <a:gd name="connsiteX151" fmla="*/ 161926 w 695325"/>
                <a:gd name="connsiteY151" fmla="*/ 23813 h 785813"/>
                <a:gd name="connsiteX152" fmla="*/ 147638 w 695325"/>
                <a:gd name="connsiteY152" fmla="*/ 33338 h 785813"/>
                <a:gd name="connsiteX153" fmla="*/ 114300 w 695325"/>
                <a:gd name="connsiteY153" fmla="*/ 223837 h 785813"/>
                <a:gd name="connsiteX0" fmla="*/ 114300 w 695325"/>
                <a:gd name="connsiteY0" fmla="*/ 223837 h 785813"/>
                <a:gd name="connsiteX1" fmla="*/ 78582 w 695325"/>
                <a:gd name="connsiteY1" fmla="*/ 71438 h 785813"/>
                <a:gd name="connsiteX2" fmla="*/ 102394 w 695325"/>
                <a:gd name="connsiteY2" fmla="*/ 1 h 785813"/>
                <a:gd name="connsiteX3" fmla="*/ 54769 w 695325"/>
                <a:gd name="connsiteY3" fmla="*/ 4763 h 785813"/>
                <a:gd name="connsiteX4" fmla="*/ 21431 w 695325"/>
                <a:gd name="connsiteY4" fmla="*/ 38100 h 785813"/>
                <a:gd name="connsiteX5" fmla="*/ 21431 w 695325"/>
                <a:gd name="connsiteY5" fmla="*/ 69057 h 785813"/>
                <a:gd name="connsiteX6" fmla="*/ 11906 w 695325"/>
                <a:gd name="connsiteY6" fmla="*/ 88107 h 785813"/>
                <a:gd name="connsiteX7" fmla="*/ 7144 w 695325"/>
                <a:gd name="connsiteY7" fmla="*/ 126207 h 785813"/>
                <a:gd name="connsiteX8" fmla="*/ 7144 w 695325"/>
                <a:gd name="connsiteY8" fmla="*/ 126207 h 785813"/>
                <a:gd name="connsiteX9" fmla="*/ 0 w 695325"/>
                <a:gd name="connsiteY9" fmla="*/ 145257 h 785813"/>
                <a:gd name="connsiteX10" fmla="*/ 0 w 695325"/>
                <a:gd name="connsiteY10" fmla="*/ 190500 h 785813"/>
                <a:gd name="connsiteX11" fmla="*/ 38100 w 695325"/>
                <a:gd name="connsiteY11" fmla="*/ 200025 h 785813"/>
                <a:gd name="connsiteX12" fmla="*/ 64294 w 695325"/>
                <a:gd name="connsiteY12" fmla="*/ 219075 h 785813"/>
                <a:gd name="connsiteX13" fmla="*/ 66675 w 695325"/>
                <a:gd name="connsiteY13" fmla="*/ 233363 h 785813"/>
                <a:gd name="connsiteX14" fmla="*/ 35719 w 695325"/>
                <a:gd name="connsiteY14" fmla="*/ 228600 h 785813"/>
                <a:gd name="connsiteX15" fmla="*/ 9525 w 695325"/>
                <a:gd name="connsiteY15" fmla="*/ 216694 h 785813"/>
                <a:gd name="connsiteX16" fmla="*/ 47625 w 695325"/>
                <a:gd name="connsiteY16" fmla="*/ 276225 h 785813"/>
                <a:gd name="connsiteX17" fmla="*/ 76200 w 695325"/>
                <a:gd name="connsiteY17" fmla="*/ 257175 h 785813"/>
                <a:gd name="connsiteX18" fmla="*/ 102394 w 695325"/>
                <a:gd name="connsiteY18" fmla="*/ 288132 h 785813"/>
                <a:gd name="connsiteX19" fmla="*/ 147638 w 695325"/>
                <a:gd name="connsiteY19" fmla="*/ 300038 h 785813"/>
                <a:gd name="connsiteX20" fmla="*/ 188119 w 695325"/>
                <a:gd name="connsiteY20" fmla="*/ 307182 h 785813"/>
                <a:gd name="connsiteX21" fmla="*/ 209550 w 695325"/>
                <a:gd name="connsiteY21" fmla="*/ 295275 h 785813"/>
                <a:gd name="connsiteX22" fmla="*/ 197644 w 695325"/>
                <a:gd name="connsiteY22" fmla="*/ 285750 h 785813"/>
                <a:gd name="connsiteX23" fmla="*/ 219075 w 695325"/>
                <a:gd name="connsiteY23" fmla="*/ 285750 h 785813"/>
                <a:gd name="connsiteX24" fmla="*/ 247650 w 695325"/>
                <a:gd name="connsiteY24" fmla="*/ 314325 h 785813"/>
                <a:gd name="connsiteX25" fmla="*/ 266700 w 695325"/>
                <a:gd name="connsiteY25" fmla="*/ 292894 h 785813"/>
                <a:gd name="connsiteX26" fmla="*/ 252413 w 695325"/>
                <a:gd name="connsiteY26" fmla="*/ 266700 h 785813"/>
                <a:gd name="connsiteX27" fmla="*/ 266700 w 695325"/>
                <a:gd name="connsiteY27" fmla="*/ 261938 h 785813"/>
                <a:gd name="connsiteX28" fmla="*/ 345281 w 695325"/>
                <a:gd name="connsiteY28" fmla="*/ 342900 h 785813"/>
                <a:gd name="connsiteX29" fmla="*/ 352425 w 695325"/>
                <a:gd name="connsiteY29" fmla="*/ 357188 h 785813"/>
                <a:gd name="connsiteX30" fmla="*/ 330994 w 695325"/>
                <a:gd name="connsiteY30" fmla="*/ 383382 h 785813"/>
                <a:gd name="connsiteX31" fmla="*/ 373856 w 695325"/>
                <a:gd name="connsiteY31" fmla="*/ 371475 h 785813"/>
                <a:gd name="connsiteX32" fmla="*/ 395288 w 695325"/>
                <a:gd name="connsiteY32" fmla="*/ 371475 h 785813"/>
                <a:gd name="connsiteX33" fmla="*/ 381000 w 695325"/>
                <a:gd name="connsiteY33" fmla="*/ 388144 h 785813"/>
                <a:gd name="connsiteX34" fmla="*/ 395288 w 695325"/>
                <a:gd name="connsiteY34" fmla="*/ 397669 h 785813"/>
                <a:gd name="connsiteX35" fmla="*/ 421481 w 695325"/>
                <a:gd name="connsiteY35" fmla="*/ 426244 h 785813"/>
                <a:gd name="connsiteX36" fmla="*/ 438150 w 695325"/>
                <a:gd name="connsiteY36" fmla="*/ 461963 h 785813"/>
                <a:gd name="connsiteX37" fmla="*/ 440531 w 695325"/>
                <a:gd name="connsiteY37" fmla="*/ 492919 h 785813"/>
                <a:gd name="connsiteX38" fmla="*/ 423863 w 695325"/>
                <a:gd name="connsiteY38" fmla="*/ 511969 h 785813"/>
                <a:gd name="connsiteX39" fmla="*/ 423863 w 695325"/>
                <a:gd name="connsiteY39" fmla="*/ 535782 h 785813"/>
                <a:gd name="connsiteX40" fmla="*/ 402431 w 695325"/>
                <a:gd name="connsiteY40" fmla="*/ 535782 h 785813"/>
                <a:gd name="connsiteX41" fmla="*/ 383381 w 695325"/>
                <a:gd name="connsiteY41" fmla="*/ 547688 h 785813"/>
                <a:gd name="connsiteX42" fmla="*/ 407194 w 695325"/>
                <a:gd name="connsiteY42" fmla="*/ 583407 h 785813"/>
                <a:gd name="connsiteX43" fmla="*/ 395288 w 695325"/>
                <a:gd name="connsiteY43" fmla="*/ 611982 h 785813"/>
                <a:gd name="connsiteX44" fmla="*/ 359569 w 695325"/>
                <a:gd name="connsiteY44" fmla="*/ 611982 h 785813"/>
                <a:gd name="connsiteX45" fmla="*/ 328613 w 695325"/>
                <a:gd name="connsiteY45" fmla="*/ 609600 h 785813"/>
                <a:gd name="connsiteX46" fmla="*/ 309563 w 695325"/>
                <a:gd name="connsiteY46" fmla="*/ 597694 h 785813"/>
                <a:gd name="connsiteX47" fmla="*/ 297656 w 695325"/>
                <a:gd name="connsiteY47" fmla="*/ 621507 h 785813"/>
                <a:gd name="connsiteX48" fmla="*/ 297656 w 695325"/>
                <a:gd name="connsiteY48" fmla="*/ 645319 h 785813"/>
                <a:gd name="connsiteX49" fmla="*/ 330994 w 695325"/>
                <a:gd name="connsiteY49" fmla="*/ 661988 h 785813"/>
                <a:gd name="connsiteX50" fmla="*/ 354806 w 695325"/>
                <a:gd name="connsiteY50" fmla="*/ 642938 h 785813"/>
                <a:gd name="connsiteX51" fmla="*/ 371475 w 695325"/>
                <a:gd name="connsiteY51" fmla="*/ 638175 h 785813"/>
                <a:gd name="connsiteX52" fmla="*/ 378619 w 695325"/>
                <a:gd name="connsiteY52" fmla="*/ 628650 h 785813"/>
                <a:gd name="connsiteX53" fmla="*/ 400050 w 695325"/>
                <a:gd name="connsiteY53" fmla="*/ 640557 h 785813"/>
                <a:gd name="connsiteX54" fmla="*/ 414338 w 695325"/>
                <a:gd name="connsiteY54" fmla="*/ 659607 h 785813"/>
                <a:gd name="connsiteX55" fmla="*/ 438150 w 695325"/>
                <a:gd name="connsiteY55" fmla="*/ 688182 h 785813"/>
                <a:gd name="connsiteX56" fmla="*/ 452438 w 695325"/>
                <a:gd name="connsiteY56" fmla="*/ 688182 h 785813"/>
                <a:gd name="connsiteX57" fmla="*/ 464344 w 695325"/>
                <a:gd name="connsiteY57" fmla="*/ 704850 h 785813"/>
                <a:gd name="connsiteX58" fmla="*/ 450056 w 695325"/>
                <a:gd name="connsiteY58" fmla="*/ 714375 h 785813"/>
                <a:gd name="connsiteX59" fmla="*/ 481013 w 695325"/>
                <a:gd name="connsiteY59" fmla="*/ 740569 h 785813"/>
                <a:gd name="connsiteX60" fmla="*/ 497681 w 695325"/>
                <a:gd name="connsiteY60" fmla="*/ 738188 h 785813"/>
                <a:gd name="connsiteX61" fmla="*/ 526256 w 695325"/>
                <a:gd name="connsiteY61" fmla="*/ 752475 h 785813"/>
                <a:gd name="connsiteX62" fmla="*/ 566738 w 695325"/>
                <a:gd name="connsiteY62" fmla="*/ 783432 h 785813"/>
                <a:gd name="connsiteX63" fmla="*/ 578644 w 695325"/>
                <a:gd name="connsiteY63" fmla="*/ 785813 h 785813"/>
                <a:gd name="connsiteX64" fmla="*/ 588169 w 695325"/>
                <a:gd name="connsiteY64" fmla="*/ 776288 h 785813"/>
                <a:gd name="connsiteX65" fmla="*/ 566738 w 695325"/>
                <a:gd name="connsiteY65" fmla="*/ 762000 h 785813"/>
                <a:gd name="connsiteX66" fmla="*/ 535781 w 695325"/>
                <a:gd name="connsiteY66" fmla="*/ 733425 h 785813"/>
                <a:gd name="connsiteX67" fmla="*/ 523875 w 695325"/>
                <a:gd name="connsiteY67" fmla="*/ 697707 h 785813"/>
                <a:gd name="connsiteX68" fmla="*/ 531019 w 695325"/>
                <a:gd name="connsiteY68" fmla="*/ 685800 h 785813"/>
                <a:gd name="connsiteX69" fmla="*/ 557213 w 695325"/>
                <a:gd name="connsiteY69" fmla="*/ 711994 h 785813"/>
                <a:gd name="connsiteX70" fmla="*/ 597694 w 695325"/>
                <a:gd name="connsiteY70" fmla="*/ 733425 h 785813"/>
                <a:gd name="connsiteX71" fmla="*/ 619125 w 695325"/>
                <a:gd name="connsiteY71" fmla="*/ 742950 h 785813"/>
                <a:gd name="connsiteX72" fmla="*/ 611981 w 695325"/>
                <a:gd name="connsiteY72" fmla="*/ 716757 h 785813"/>
                <a:gd name="connsiteX73" fmla="*/ 623888 w 695325"/>
                <a:gd name="connsiteY73" fmla="*/ 707232 h 785813"/>
                <a:gd name="connsiteX74" fmla="*/ 619125 w 695325"/>
                <a:gd name="connsiteY74" fmla="*/ 683419 h 785813"/>
                <a:gd name="connsiteX75" fmla="*/ 602456 w 695325"/>
                <a:gd name="connsiteY75" fmla="*/ 664369 h 785813"/>
                <a:gd name="connsiteX76" fmla="*/ 607219 w 695325"/>
                <a:gd name="connsiteY76" fmla="*/ 647700 h 785813"/>
                <a:gd name="connsiteX77" fmla="*/ 592931 w 695325"/>
                <a:gd name="connsiteY77" fmla="*/ 640557 h 785813"/>
                <a:gd name="connsiteX78" fmla="*/ 585788 w 695325"/>
                <a:gd name="connsiteY78" fmla="*/ 628650 h 785813"/>
                <a:gd name="connsiteX79" fmla="*/ 564356 w 695325"/>
                <a:gd name="connsiteY79" fmla="*/ 623888 h 785813"/>
                <a:gd name="connsiteX80" fmla="*/ 550069 w 695325"/>
                <a:gd name="connsiteY80" fmla="*/ 588169 h 785813"/>
                <a:gd name="connsiteX81" fmla="*/ 540544 w 695325"/>
                <a:gd name="connsiteY81" fmla="*/ 581025 h 785813"/>
                <a:gd name="connsiteX82" fmla="*/ 550069 w 695325"/>
                <a:gd name="connsiteY82" fmla="*/ 561975 h 785813"/>
                <a:gd name="connsiteX83" fmla="*/ 545306 w 695325"/>
                <a:gd name="connsiteY83" fmla="*/ 547688 h 785813"/>
                <a:gd name="connsiteX84" fmla="*/ 540544 w 695325"/>
                <a:gd name="connsiteY84" fmla="*/ 523875 h 785813"/>
                <a:gd name="connsiteX85" fmla="*/ 571500 w 695325"/>
                <a:gd name="connsiteY85" fmla="*/ 519113 h 785813"/>
                <a:gd name="connsiteX86" fmla="*/ 595313 w 695325"/>
                <a:gd name="connsiteY86" fmla="*/ 550069 h 785813"/>
                <a:gd name="connsiteX87" fmla="*/ 626269 w 695325"/>
                <a:gd name="connsiteY87" fmla="*/ 569119 h 785813"/>
                <a:gd name="connsiteX88" fmla="*/ 631031 w 695325"/>
                <a:gd name="connsiteY88" fmla="*/ 592932 h 785813"/>
                <a:gd name="connsiteX89" fmla="*/ 659606 w 695325"/>
                <a:gd name="connsiteY89" fmla="*/ 611982 h 785813"/>
                <a:gd name="connsiteX90" fmla="*/ 650081 w 695325"/>
                <a:gd name="connsiteY90" fmla="*/ 576263 h 785813"/>
                <a:gd name="connsiteX91" fmla="*/ 669131 w 695325"/>
                <a:gd name="connsiteY91" fmla="*/ 576263 h 785813"/>
                <a:gd name="connsiteX92" fmla="*/ 683419 w 695325"/>
                <a:gd name="connsiteY92" fmla="*/ 554832 h 785813"/>
                <a:gd name="connsiteX93" fmla="*/ 671513 w 695325"/>
                <a:gd name="connsiteY93" fmla="*/ 535782 h 785813"/>
                <a:gd name="connsiteX94" fmla="*/ 695325 w 695325"/>
                <a:gd name="connsiteY94" fmla="*/ 528638 h 785813"/>
                <a:gd name="connsiteX95" fmla="*/ 676275 w 695325"/>
                <a:gd name="connsiteY95" fmla="*/ 516732 h 785813"/>
                <a:gd name="connsiteX96" fmla="*/ 645319 w 695325"/>
                <a:gd name="connsiteY96" fmla="*/ 511969 h 785813"/>
                <a:gd name="connsiteX97" fmla="*/ 652463 w 695325"/>
                <a:gd name="connsiteY97" fmla="*/ 483394 h 785813"/>
                <a:gd name="connsiteX98" fmla="*/ 631031 w 695325"/>
                <a:gd name="connsiteY98" fmla="*/ 488157 h 785813"/>
                <a:gd name="connsiteX99" fmla="*/ 631031 w 695325"/>
                <a:gd name="connsiteY99" fmla="*/ 461963 h 785813"/>
                <a:gd name="connsiteX100" fmla="*/ 609600 w 695325"/>
                <a:gd name="connsiteY100" fmla="*/ 452438 h 785813"/>
                <a:gd name="connsiteX101" fmla="*/ 602456 w 695325"/>
                <a:gd name="connsiteY101" fmla="*/ 435769 h 785813"/>
                <a:gd name="connsiteX102" fmla="*/ 585788 w 695325"/>
                <a:gd name="connsiteY102" fmla="*/ 447675 h 785813"/>
                <a:gd name="connsiteX103" fmla="*/ 576263 w 695325"/>
                <a:gd name="connsiteY103" fmla="*/ 423863 h 785813"/>
                <a:gd name="connsiteX104" fmla="*/ 545306 w 695325"/>
                <a:gd name="connsiteY104" fmla="*/ 400050 h 785813"/>
                <a:gd name="connsiteX105" fmla="*/ 526256 w 695325"/>
                <a:gd name="connsiteY105" fmla="*/ 400050 h 785813"/>
                <a:gd name="connsiteX106" fmla="*/ 540544 w 695325"/>
                <a:gd name="connsiteY106" fmla="*/ 381000 h 785813"/>
                <a:gd name="connsiteX107" fmla="*/ 540544 w 695325"/>
                <a:gd name="connsiteY107" fmla="*/ 359569 h 785813"/>
                <a:gd name="connsiteX108" fmla="*/ 535781 w 695325"/>
                <a:gd name="connsiteY108" fmla="*/ 352425 h 785813"/>
                <a:gd name="connsiteX109" fmla="*/ 578644 w 695325"/>
                <a:gd name="connsiteY109" fmla="*/ 364332 h 785813"/>
                <a:gd name="connsiteX110" fmla="*/ 566738 w 695325"/>
                <a:gd name="connsiteY110" fmla="*/ 347663 h 785813"/>
                <a:gd name="connsiteX111" fmla="*/ 528638 w 695325"/>
                <a:gd name="connsiteY111" fmla="*/ 335757 h 785813"/>
                <a:gd name="connsiteX112" fmla="*/ 519113 w 695325"/>
                <a:gd name="connsiteY112" fmla="*/ 321469 h 785813"/>
                <a:gd name="connsiteX113" fmla="*/ 557213 w 695325"/>
                <a:gd name="connsiteY113" fmla="*/ 307182 h 785813"/>
                <a:gd name="connsiteX114" fmla="*/ 545306 w 695325"/>
                <a:gd name="connsiteY114" fmla="*/ 280988 h 785813"/>
                <a:gd name="connsiteX115" fmla="*/ 538163 w 695325"/>
                <a:gd name="connsiteY115" fmla="*/ 297657 h 785813"/>
                <a:gd name="connsiteX116" fmla="*/ 514350 w 695325"/>
                <a:gd name="connsiteY116" fmla="*/ 309563 h 785813"/>
                <a:gd name="connsiteX117" fmla="*/ 507206 w 695325"/>
                <a:gd name="connsiteY117" fmla="*/ 288132 h 785813"/>
                <a:gd name="connsiteX118" fmla="*/ 500063 w 695325"/>
                <a:gd name="connsiteY118" fmla="*/ 278607 h 785813"/>
                <a:gd name="connsiteX119" fmla="*/ 523875 w 695325"/>
                <a:gd name="connsiteY119" fmla="*/ 259557 h 785813"/>
                <a:gd name="connsiteX120" fmla="*/ 504825 w 695325"/>
                <a:gd name="connsiteY120" fmla="*/ 242888 h 785813"/>
                <a:gd name="connsiteX121" fmla="*/ 485775 w 695325"/>
                <a:gd name="connsiteY121" fmla="*/ 254794 h 785813"/>
                <a:gd name="connsiteX122" fmla="*/ 473869 w 695325"/>
                <a:gd name="connsiteY122" fmla="*/ 240507 h 785813"/>
                <a:gd name="connsiteX123" fmla="*/ 471488 w 695325"/>
                <a:gd name="connsiteY123" fmla="*/ 223838 h 785813"/>
                <a:gd name="connsiteX124" fmla="*/ 452438 w 695325"/>
                <a:gd name="connsiteY124" fmla="*/ 230982 h 785813"/>
                <a:gd name="connsiteX125" fmla="*/ 450056 w 695325"/>
                <a:gd name="connsiteY125" fmla="*/ 214313 h 785813"/>
                <a:gd name="connsiteX126" fmla="*/ 457200 w 695325"/>
                <a:gd name="connsiteY126" fmla="*/ 202407 h 785813"/>
                <a:gd name="connsiteX127" fmla="*/ 433388 w 695325"/>
                <a:gd name="connsiteY127" fmla="*/ 171450 h 785813"/>
                <a:gd name="connsiteX128" fmla="*/ 423863 w 695325"/>
                <a:gd name="connsiteY128" fmla="*/ 190500 h 785813"/>
                <a:gd name="connsiteX129" fmla="*/ 416719 w 695325"/>
                <a:gd name="connsiteY129" fmla="*/ 207169 h 785813"/>
                <a:gd name="connsiteX130" fmla="*/ 397669 w 695325"/>
                <a:gd name="connsiteY130" fmla="*/ 192882 h 785813"/>
                <a:gd name="connsiteX131" fmla="*/ 395288 w 695325"/>
                <a:gd name="connsiteY131" fmla="*/ 166688 h 785813"/>
                <a:gd name="connsiteX132" fmla="*/ 383381 w 695325"/>
                <a:gd name="connsiteY132" fmla="*/ 180975 h 785813"/>
                <a:gd name="connsiteX133" fmla="*/ 376238 w 695325"/>
                <a:gd name="connsiteY133" fmla="*/ 166688 h 785813"/>
                <a:gd name="connsiteX134" fmla="*/ 376238 w 695325"/>
                <a:gd name="connsiteY134" fmla="*/ 147638 h 785813"/>
                <a:gd name="connsiteX135" fmla="*/ 364331 w 695325"/>
                <a:gd name="connsiteY135" fmla="*/ 142875 h 785813"/>
                <a:gd name="connsiteX136" fmla="*/ 364331 w 695325"/>
                <a:gd name="connsiteY136" fmla="*/ 116682 h 785813"/>
                <a:gd name="connsiteX137" fmla="*/ 309563 w 695325"/>
                <a:gd name="connsiteY137" fmla="*/ 90488 h 785813"/>
                <a:gd name="connsiteX138" fmla="*/ 288131 w 695325"/>
                <a:gd name="connsiteY138" fmla="*/ 97632 h 785813"/>
                <a:gd name="connsiteX139" fmla="*/ 292894 w 695325"/>
                <a:gd name="connsiteY139" fmla="*/ 123825 h 785813"/>
                <a:gd name="connsiteX140" fmla="*/ 273844 w 695325"/>
                <a:gd name="connsiteY140" fmla="*/ 126207 h 785813"/>
                <a:gd name="connsiteX141" fmla="*/ 259556 w 695325"/>
                <a:gd name="connsiteY141" fmla="*/ 121444 h 785813"/>
                <a:gd name="connsiteX142" fmla="*/ 247650 w 695325"/>
                <a:gd name="connsiteY142" fmla="*/ 140494 h 785813"/>
                <a:gd name="connsiteX143" fmla="*/ 223838 w 695325"/>
                <a:gd name="connsiteY143" fmla="*/ 152400 h 785813"/>
                <a:gd name="connsiteX144" fmla="*/ 221456 w 695325"/>
                <a:gd name="connsiteY144" fmla="*/ 130969 h 785813"/>
                <a:gd name="connsiteX145" fmla="*/ 223838 w 695325"/>
                <a:gd name="connsiteY145" fmla="*/ 92869 h 785813"/>
                <a:gd name="connsiteX146" fmla="*/ 216694 w 695325"/>
                <a:gd name="connsiteY146" fmla="*/ 66675 h 785813"/>
                <a:gd name="connsiteX147" fmla="*/ 214313 w 695325"/>
                <a:gd name="connsiteY147" fmla="*/ 50007 h 785813"/>
                <a:gd name="connsiteX148" fmla="*/ 204788 w 695325"/>
                <a:gd name="connsiteY148" fmla="*/ 28575 h 785813"/>
                <a:gd name="connsiteX149" fmla="*/ 202406 w 695325"/>
                <a:gd name="connsiteY149" fmla="*/ 0 h 785813"/>
                <a:gd name="connsiteX150" fmla="*/ 183356 w 695325"/>
                <a:gd name="connsiteY150" fmla="*/ 7144 h 785813"/>
                <a:gd name="connsiteX151" fmla="*/ 161926 w 695325"/>
                <a:gd name="connsiteY151" fmla="*/ 23813 h 785813"/>
                <a:gd name="connsiteX152" fmla="*/ 147638 w 695325"/>
                <a:gd name="connsiteY152" fmla="*/ 33338 h 785813"/>
                <a:gd name="connsiteX153" fmla="*/ 114300 w 695325"/>
                <a:gd name="connsiteY153" fmla="*/ 223837 h 785813"/>
                <a:gd name="connsiteX0" fmla="*/ 114300 w 695325"/>
                <a:gd name="connsiteY0" fmla="*/ 223837 h 785813"/>
                <a:gd name="connsiteX1" fmla="*/ 64295 w 695325"/>
                <a:gd name="connsiteY1" fmla="*/ 71438 h 785813"/>
                <a:gd name="connsiteX2" fmla="*/ 102394 w 695325"/>
                <a:gd name="connsiteY2" fmla="*/ 1 h 785813"/>
                <a:gd name="connsiteX3" fmla="*/ 54769 w 695325"/>
                <a:gd name="connsiteY3" fmla="*/ 4763 h 785813"/>
                <a:gd name="connsiteX4" fmla="*/ 21431 w 695325"/>
                <a:gd name="connsiteY4" fmla="*/ 38100 h 785813"/>
                <a:gd name="connsiteX5" fmla="*/ 21431 w 695325"/>
                <a:gd name="connsiteY5" fmla="*/ 69057 h 785813"/>
                <a:gd name="connsiteX6" fmla="*/ 11906 w 695325"/>
                <a:gd name="connsiteY6" fmla="*/ 88107 h 785813"/>
                <a:gd name="connsiteX7" fmla="*/ 7144 w 695325"/>
                <a:gd name="connsiteY7" fmla="*/ 126207 h 785813"/>
                <a:gd name="connsiteX8" fmla="*/ 7144 w 695325"/>
                <a:gd name="connsiteY8" fmla="*/ 126207 h 785813"/>
                <a:gd name="connsiteX9" fmla="*/ 0 w 695325"/>
                <a:gd name="connsiteY9" fmla="*/ 145257 h 785813"/>
                <a:gd name="connsiteX10" fmla="*/ 0 w 695325"/>
                <a:gd name="connsiteY10" fmla="*/ 190500 h 785813"/>
                <a:gd name="connsiteX11" fmla="*/ 38100 w 695325"/>
                <a:gd name="connsiteY11" fmla="*/ 200025 h 785813"/>
                <a:gd name="connsiteX12" fmla="*/ 64294 w 695325"/>
                <a:gd name="connsiteY12" fmla="*/ 219075 h 785813"/>
                <a:gd name="connsiteX13" fmla="*/ 66675 w 695325"/>
                <a:gd name="connsiteY13" fmla="*/ 233363 h 785813"/>
                <a:gd name="connsiteX14" fmla="*/ 35719 w 695325"/>
                <a:gd name="connsiteY14" fmla="*/ 228600 h 785813"/>
                <a:gd name="connsiteX15" fmla="*/ 9525 w 695325"/>
                <a:gd name="connsiteY15" fmla="*/ 216694 h 785813"/>
                <a:gd name="connsiteX16" fmla="*/ 47625 w 695325"/>
                <a:gd name="connsiteY16" fmla="*/ 276225 h 785813"/>
                <a:gd name="connsiteX17" fmla="*/ 76200 w 695325"/>
                <a:gd name="connsiteY17" fmla="*/ 257175 h 785813"/>
                <a:gd name="connsiteX18" fmla="*/ 102394 w 695325"/>
                <a:gd name="connsiteY18" fmla="*/ 288132 h 785813"/>
                <a:gd name="connsiteX19" fmla="*/ 147638 w 695325"/>
                <a:gd name="connsiteY19" fmla="*/ 300038 h 785813"/>
                <a:gd name="connsiteX20" fmla="*/ 188119 w 695325"/>
                <a:gd name="connsiteY20" fmla="*/ 307182 h 785813"/>
                <a:gd name="connsiteX21" fmla="*/ 209550 w 695325"/>
                <a:gd name="connsiteY21" fmla="*/ 295275 h 785813"/>
                <a:gd name="connsiteX22" fmla="*/ 197644 w 695325"/>
                <a:gd name="connsiteY22" fmla="*/ 285750 h 785813"/>
                <a:gd name="connsiteX23" fmla="*/ 219075 w 695325"/>
                <a:gd name="connsiteY23" fmla="*/ 285750 h 785813"/>
                <a:gd name="connsiteX24" fmla="*/ 247650 w 695325"/>
                <a:gd name="connsiteY24" fmla="*/ 314325 h 785813"/>
                <a:gd name="connsiteX25" fmla="*/ 266700 w 695325"/>
                <a:gd name="connsiteY25" fmla="*/ 292894 h 785813"/>
                <a:gd name="connsiteX26" fmla="*/ 252413 w 695325"/>
                <a:gd name="connsiteY26" fmla="*/ 266700 h 785813"/>
                <a:gd name="connsiteX27" fmla="*/ 266700 w 695325"/>
                <a:gd name="connsiteY27" fmla="*/ 261938 h 785813"/>
                <a:gd name="connsiteX28" fmla="*/ 345281 w 695325"/>
                <a:gd name="connsiteY28" fmla="*/ 342900 h 785813"/>
                <a:gd name="connsiteX29" fmla="*/ 352425 w 695325"/>
                <a:gd name="connsiteY29" fmla="*/ 357188 h 785813"/>
                <a:gd name="connsiteX30" fmla="*/ 330994 w 695325"/>
                <a:gd name="connsiteY30" fmla="*/ 383382 h 785813"/>
                <a:gd name="connsiteX31" fmla="*/ 373856 w 695325"/>
                <a:gd name="connsiteY31" fmla="*/ 371475 h 785813"/>
                <a:gd name="connsiteX32" fmla="*/ 395288 w 695325"/>
                <a:gd name="connsiteY32" fmla="*/ 371475 h 785813"/>
                <a:gd name="connsiteX33" fmla="*/ 381000 w 695325"/>
                <a:gd name="connsiteY33" fmla="*/ 388144 h 785813"/>
                <a:gd name="connsiteX34" fmla="*/ 395288 w 695325"/>
                <a:gd name="connsiteY34" fmla="*/ 397669 h 785813"/>
                <a:gd name="connsiteX35" fmla="*/ 421481 w 695325"/>
                <a:gd name="connsiteY35" fmla="*/ 426244 h 785813"/>
                <a:gd name="connsiteX36" fmla="*/ 438150 w 695325"/>
                <a:gd name="connsiteY36" fmla="*/ 461963 h 785813"/>
                <a:gd name="connsiteX37" fmla="*/ 440531 w 695325"/>
                <a:gd name="connsiteY37" fmla="*/ 492919 h 785813"/>
                <a:gd name="connsiteX38" fmla="*/ 423863 w 695325"/>
                <a:gd name="connsiteY38" fmla="*/ 511969 h 785813"/>
                <a:gd name="connsiteX39" fmla="*/ 423863 w 695325"/>
                <a:gd name="connsiteY39" fmla="*/ 535782 h 785813"/>
                <a:gd name="connsiteX40" fmla="*/ 402431 w 695325"/>
                <a:gd name="connsiteY40" fmla="*/ 535782 h 785813"/>
                <a:gd name="connsiteX41" fmla="*/ 383381 w 695325"/>
                <a:gd name="connsiteY41" fmla="*/ 547688 h 785813"/>
                <a:gd name="connsiteX42" fmla="*/ 407194 w 695325"/>
                <a:gd name="connsiteY42" fmla="*/ 583407 h 785813"/>
                <a:gd name="connsiteX43" fmla="*/ 395288 w 695325"/>
                <a:gd name="connsiteY43" fmla="*/ 611982 h 785813"/>
                <a:gd name="connsiteX44" fmla="*/ 359569 w 695325"/>
                <a:gd name="connsiteY44" fmla="*/ 611982 h 785813"/>
                <a:gd name="connsiteX45" fmla="*/ 328613 w 695325"/>
                <a:gd name="connsiteY45" fmla="*/ 609600 h 785813"/>
                <a:gd name="connsiteX46" fmla="*/ 309563 w 695325"/>
                <a:gd name="connsiteY46" fmla="*/ 597694 h 785813"/>
                <a:gd name="connsiteX47" fmla="*/ 297656 w 695325"/>
                <a:gd name="connsiteY47" fmla="*/ 621507 h 785813"/>
                <a:gd name="connsiteX48" fmla="*/ 297656 w 695325"/>
                <a:gd name="connsiteY48" fmla="*/ 645319 h 785813"/>
                <a:gd name="connsiteX49" fmla="*/ 330994 w 695325"/>
                <a:gd name="connsiteY49" fmla="*/ 661988 h 785813"/>
                <a:gd name="connsiteX50" fmla="*/ 354806 w 695325"/>
                <a:gd name="connsiteY50" fmla="*/ 642938 h 785813"/>
                <a:gd name="connsiteX51" fmla="*/ 371475 w 695325"/>
                <a:gd name="connsiteY51" fmla="*/ 638175 h 785813"/>
                <a:gd name="connsiteX52" fmla="*/ 378619 w 695325"/>
                <a:gd name="connsiteY52" fmla="*/ 628650 h 785813"/>
                <a:gd name="connsiteX53" fmla="*/ 400050 w 695325"/>
                <a:gd name="connsiteY53" fmla="*/ 640557 h 785813"/>
                <a:gd name="connsiteX54" fmla="*/ 414338 w 695325"/>
                <a:gd name="connsiteY54" fmla="*/ 659607 h 785813"/>
                <a:gd name="connsiteX55" fmla="*/ 438150 w 695325"/>
                <a:gd name="connsiteY55" fmla="*/ 688182 h 785813"/>
                <a:gd name="connsiteX56" fmla="*/ 452438 w 695325"/>
                <a:gd name="connsiteY56" fmla="*/ 688182 h 785813"/>
                <a:gd name="connsiteX57" fmla="*/ 464344 w 695325"/>
                <a:gd name="connsiteY57" fmla="*/ 704850 h 785813"/>
                <a:gd name="connsiteX58" fmla="*/ 450056 w 695325"/>
                <a:gd name="connsiteY58" fmla="*/ 714375 h 785813"/>
                <a:gd name="connsiteX59" fmla="*/ 481013 w 695325"/>
                <a:gd name="connsiteY59" fmla="*/ 740569 h 785813"/>
                <a:gd name="connsiteX60" fmla="*/ 497681 w 695325"/>
                <a:gd name="connsiteY60" fmla="*/ 738188 h 785813"/>
                <a:gd name="connsiteX61" fmla="*/ 526256 w 695325"/>
                <a:gd name="connsiteY61" fmla="*/ 752475 h 785813"/>
                <a:gd name="connsiteX62" fmla="*/ 566738 w 695325"/>
                <a:gd name="connsiteY62" fmla="*/ 783432 h 785813"/>
                <a:gd name="connsiteX63" fmla="*/ 578644 w 695325"/>
                <a:gd name="connsiteY63" fmla="*/ 785813 h 785813"/>
                <a:gd name="connsiteX64" fmla="*/ 588169 w 695325"/>
                <a:gd name="connsiteY64" fmla="*/ 776288 h 785813"/>
                <a:gd name="connsiteX65" fmla="*/ 566738 w 695325"/>
                <a:gd name="connsiteY65" fmla="*/ 762000 h 785813"/>
                <a:gd name="connsiteX66" fmla="*/ 535781 w 695325"/>
                <a:gd name="connsiteY66" fmla="*/ 733425 h 785813"/>
                <a:gd name="connsiteX67" fmla="*/ 523875 w 695325"/>
                <a:gd name="connsiteY67" fmla="*/ 697707 h 785813"/>
                <a:gd name="connsiteX68" fmla="*/ 531019 w 695325"/>
                <a:gd name="connsiteY68" fmla="*/ 685800 h 785813"/>
                <a:gd name="connsiteX69" fmla="*/ 557213 w 695325"/>
                <a:gd name="connsiteY69" fmla="*/ 711994 h 785813"/>
                <a:gd name="connsiteX70" fmla="*/ 597694 w 695325"/>
                <a:gd name="connsiteY70" fmla="*/ 733425 h 785813"/>
                <a:gd name="connsiteX71" fmla="*/ 619125 w 695325"/>
                <a:gd name="connsiteY71" fmla="*/ 742950 h 785813"/>
                <a:gd name="connsiteX72" fmla="*/ 611981 w 695325"/>
                <a:gd name="connsiteY72" fmla="*/ 716757 h 785813"/>
                <a:gd name="connsiteX73" fmla="*/ 623888 w 695325"/>
                <a:gd name="connsiteY73" fmla="*/ 707232 h 785813"/>
                <a:gd name="connsiteX74" fmla="*/ 619125 w 695325"/>
                <a:gd name="connsiteY74" fmla="*/ 683419 h 785813"/>
                <a:gd name="connsiteX75" fmla="*/ 602456 w 695325"/>
                <a:gd name="connsiteY75" fmla="*/ 664369 h 785813"/>
                <a:gd name="connsiteX76" fmla="*/ 607219 w 695325"/>
                <a:gd name="connsiteY76" fmla="*/ 647700 h 785813"/>
                <a:gd name="connsiteX77" fmla="*/ 592931 w 695325"/>
                <a:gd name="connsiteY77" fmla="*/ 640557 h 785813"/>
                <a:gd name="connsiteX78" fmla="*/ 585788 w 695325"/>
                <a:gd name="connsiteY78" fmla="*/ 628650 h 785813"/>
                <a:gd name="connsiteX79" fmla="*/ 564356 w 695325"/>
                <a:gd name="connsiteY79" fmla="*/ 623888 h 785813"/>
                <a:gd name="connsiteX80" fmla="*/ 550069 w 695325"/>
                <a:gd name="connsiteY80" fmla="*/ 588169 h 785813"/>
                <a:gd name="connsiteX81" fmla="*/ 540544 w 695325"/>
                <a:gd name="connsiteY81" fmla="*/ 581025 h 785813"/>
                <a:gd name="connsiteX82" fmla="*/ 550069 w 695325"/>
                <a:gd name="connsiteY82" fmla="*/ 561975 h 785813"/>
                <a:gd name="connsiteX83" fmla="*/ 545306 w 695325"/>
                <a:gd name="connsiteY83" fmla="*/ 547688 h 785813"/>
                <a:gd name="connsiteX84" fmla="*/ 540544 w 695325"/>
                <a:gd name="connsiteY84" fmla="*/ 523875 h 785813"/>
                <a:gd name="connsiteX85" fmla="*/ 571500 w 695325"/>
                <a:gd name="connsiteY85" fmla="*/ 519113 h 785813"/>
                <a:gd name="connsiteX86" fmla="*/ 595313 w 695325"/>
                <a:gd name="connsiteY86" fmla="*/ 550069 h 785813"/>
                <a:gd name="connsiteX87" fmla="*/ 626269 w 695325"/>
                <a:gd name="connsiteY87" fmla="*/ 569119 h 785813"/>
                <a:gd name="connsiteX88" fmla="*/ 631031 w 695325"/>
                <a:gd name="connsiteY88" fmla="*/ 592932 h 785813"/>
                <a:gd name="connsiteX89" fmla="*/ 659606 w 695325"/>
                <a:gd name="connsiteY89" fmla="*/ 611982 h 785813"/>
                <a:gd name="connsiteX90" fmla="*/ 650081 w 695325"/>
                <a:gd name="connsiteY90" fmla="*/ 576263 h 785813"/>
                <a:gd name="connsiteX91" fmla="*/ 669131 w 695325"/>
                <a:gd name="connsiteY91" fmla="*/ 576263 h 785813"/>
                <a:gd name="connsiteX92" fmla="*/ 683419 w 695325"/>
                <a:gd name="connsiteY92" fmla="*/ 554832 h 785813"/>
                <a:gd name="connsiteX93" fmla="*/ 671513 w 695325"/>
                <a:gd name="connsiteY93" fmla="*/ 535782 h 785813"/>
                <a:gd name="connsiteX94" fmla="*/ 695325 w 695325"/>
                <a:gd name="connsiteY94" fmla="*/ 528638 h 785813"/>
                <a:gd name="connsiteX95" fmla="*/ 676275 w 695325"/>
                <a:gd name="connsiteY95" fmla="*/ 516732 h 785813"/>
                <a:gd name="connsiteX96" fmla="*/ 645319 w 695325"/>
                <a:gd name="connsiteY96" fmla="*/ 511969 h 785813"/>
                <a:gd name="connsiteX97" fmla="*/ 652463 w 695325"/>
                <a:gd name="connsiteY97" fmla="*/ 483394 h 785813"/>
                <a:gd name="connsiteX98" fmla="*/ 631031 w 695325"/>
                <a:gd name="connsiteY98" fmla="*/ 488157 h 785813"/>
                <a:gd name="connsiteX99" fmla="*/ 631031 w 695325"/>
                <a:gd name="connsiteY99" fmla="*/ 461963 h 785813"/>
                <a:gd name="connsiteX100" fmla="*/ 609600 w 695325"/>
                <a:gd name="connsiteY100" fmla="*/ 452438 h 785813"/>
                <a:gd name="connsiteX101" fmla="*/ 602456 w 695325"/>
                <a:gd name="connsiteY101" fmla="*/ 435769 h 785813"/>
                <a:gd name="connsiteX102" fmla="*/ 585788 w 695325"/>
                <a:gd name="connsiteY102" fmla="*/ 447675 h 785813"/>
                <a:gd name="connsiteX103" fmla="*/ 576263 w 695325"/>
                <a:gd name="connsiteY103" fmla="*/ 423863 h 785813"/>
                <a:gd name="connsiteX104" fmla="*/ 545306 w 695325"/>
                <a:gd name="connsiteY104" fmla="*/ 400050 h 785813"/>
                <a:gd name="connsiteX105" fmla="*/ 526256 w 695325"/>
                <a:gd name="connsiteY105" fmla="*/ 400050 h 785813"/>
                <a:gd name="connsiteX106" fmla="*/ 540544 w 695325"/>
                <a:gd name="connsiteY106" fmla="*/ 381000 h 785813"/>
                <a:gd name="connsiteX107" fmla="*/ 540544 w 695325"/>
                <a:gd name="connsiteY107" fmla="*/ 359569 h 785813"/>
                <a:gd name="connsiteX108" fmla="*/ 535781 w 695325"/>
                <a:gd name="connsiteY108" fmla="*/ 352425 h 785813"/>
                <a:gd name="connsiteX109" fmla="*/ 578644 w 695325"/>
                <a:gd name="connsiteY109" fmla="*/ 364332 h 785813"/>
                <a:gd name="connsiteX110" fmla="*/ 566738 w 695325"/>
                <a:gd name="connsiteY110" fmla="*/ 347663 h 785813"/>
                <a:gd name="connsiteX111" fmla="*/ 528638 w 695325"/>
                <a:gd name="connsiteY111" fmla="*/ 335757 h 785813"/>
                <a:gd name="connsiteX112" fmla="*/ 519113 w 695325"/>
                <a:gd name="connsiteY112" fmla="*/ 321469 h 785813"/>
                <a:gd name="connsiteX113" fmla="*/ 557213 w 695325"/>
                <a:gd name="connsiteY113" fmla="*/ 307182 h 785813"/>
                <a:gd name="connsiteX114" fmla="*/ 545306 w 695325"/>
                <a:gd name="connsiteY114" fmla="*/ 280988 h 785813"/>
                <a:gd name="connsiteX115" fmla="*/ 538163 w 695325"/>
                <a:gd name="connsiteY115" fmla="*/ 297657 h 785813"/>
                <a:gd name="connsiteX116" fmla="*/ 514350 w 695325"/>
                <a:gd name="connsiteY116" fmla="*/ 309563 h 785813"/>
                <a:gd name="connsiteX117" fmla="*/ 507206 w 695325"/>
                <a:gd name="connsiteY117" fmla="*/ 288132 h 785813"/>
                <a:gd name="connsiteX118" fmla="*/ 500063 w 695325"/>
                <a:gd name="connsiteY118" fmla="*/ 278607 h 785813"/>
                <a:gd name="connsiteX119" fmla="*/ 523875 w 695325"/>
                <a:gd name="connsiteY119" fmla="*/ 259557 h 785813"/>
                <a:gd name="connsiteX120" fmla="*/ 504825 w 695325"/>
                <a:gd name="connsiteY120" fmla="*/ 242888 h 785813"/>
                <a:gd name="connsiteX121" fmla="*/ 485775 w 695325"/>
                <a:gd name="connsiteY121" fmla="*/ 254794 h 785813"/>
                <a:gd name="connsiteX122" fmla="*/ 473869 w 695325"/>
                <a:gd name="connsiteY122" fmla="*/ 240507 h 785813"/>
                <a:gd name="connsiteX123" fmla="*/ 471488 w 695325"/>
                <a:gd name="connsiteY123" fmla="*/ 223838 h 785813"/>
                <a:gd name="connsiteX124" fmla="*/ 452438 w 695325"/>
                <a:gd name="connsiteY124" fmla="*/ 230982 h 785813"/>
                <a:gd name="connsiteX125" fmla="*/ 450056 w 695325"/>
                <a:gd name="connsiteY125" fmla="*/ 214313 h 785813"/>
                <a:gd name="connsiteX126" fmla="*/ 457200 w 695325"/>
                <a:gd name="connsiteY126" fmla="*/ 202407 h 785813"/>
                <a:gd name="connsiteX127" fmla="*/ 433388 w 695325"/>
                <a:gd name="connsiteY127" fmla="*/ 171450 h 785813"/>
                <a:gd name="connsiteX128" fmla="*/ 423863 w 695325"/>
                <a:gd name="connsiteY128" fmla="*/ 190500 h 785813"/>
                <a:gd name="connsiteX129" fmla="*/ 416719 w 695325"/>
                <a:gd name="connsiteY129" fmla="*/ 207169 h 785813"/>
                <a:gd name="connsiteX130" fmla="*/ 397669 w 695325"/>
                <a:gd name="connsiteY130" fmla="*/ 192882 h 785813"/>
                <a:gd name="connsiteX131" fmla="*/ 395288 w 695325"/>
                <a:gd name="connsiteY131" fmla="*/ 166688 h 785813"/>
                <a:gd name="connsiteX132" fmla="*/ 383381 w 695325"/>
                <a:gd name="connsiteY132" fmla="*/ 180975 h 785813"/>
                <a:gd name="connsiteX133" fmla="*/ 376238 w 695325"/>
                <a:gd name="connsiteY133" fmla="*/ 166688 h 785813"/>
                <a:gd name="connsiteX134" fmla="*/ 376238 w 695325"/>
                <a:gd name="connsiteY134" fmla="*/ 147638 h 785813"/>
                <a:gd name="connsiteX135" fmla="*/ 364331 w 695325"/>
                <a:gd name="connsiteY135" fmla="*/ 142875 h 785813"/>
                <a:gd name="connsiteX136" fmla="*/ 364331 w 695325"/>
                <a:gd name="connsiteY136" fmla="*/ 116682 h 785813"/>
                <a:gd name="connsiteX137" fmla="*/ 309563 w 695325"/>
                <a:gd name="connsiteY137" fmla="*/ 90488 h 785813"/>
                <a:gd name="connsiteX138" fmla="*/ 288131 w 695325"/>
                <a:gd name="connsiteY138" fmla="*/ 97632 h 785813"/>
                <a:gd name="connsiteX139" fmla="*/ 292894 w 695325"/>
                <a:gd name="connsiteY139" fmla="*/ 123825 h 785813"/>
                <a:gd name="connsiteX140" fmla="*/ 273844 w 695325"/>
                <a:gd name="connsiteY140" fmla="*/ 126207 h 785813"/>
                <a:gd name="connsiteX141" fmla="*/ 259556 w 695325"/>
                <a:gd name="connsiteY141" fmla="*/ 121444 h 785813"/>
                <a:gd name="connsiteX142" fmla="*/ 247650 w 695325"/>
                <a:gd name="connsiteY142" fmla="*/ 140494 h 785813"/>
                <a:gd name="connsiteX143" fmla="*/ 223838 w 695325"/>
                <a:gd name="connsiteY143" fmla="*/ 152400 h 785813"/>
                <a:gd name="connsiteX144" fmla="*/ 221456 w 695325"/>
                <a:gd name="connsiteY144" fmla="*/ 130969 h 785813"/>
                <a:gd name="connsiteX145" fmla="*/ 223838 w 695325"/>
                <a:gd name="connsiteY145" fmla="*/ 92869 h 785813"/>
                <a:gd name="connsiteX146" fmla="*/ 216694 w 695325"/>
                <a:gd name="connsiteY146" fmla="*/ 66675 h 785813"/>
                <a:gd name="connsiteX147" fmla="*/ 214313 w 695325"/>
                <a:gd name="connsiteY147" fmla="*/ 50007 h 785813"/>
                <a:gd name="connsiteX148" fmla="*/ 204788 w 695325"/>
                <a:gd name="connsiteY148" fmla="*/ 28575 h 785813"/>
                <a:gd name="connsiteX149" fmla="*/ 202406 w 695325"/>
                <a:gd name="connsiteY149" fmla="*/ 0 h 785813"/>
                <a:gd name="connsiteX150" fmla="*/ 183356 w 695325"/>
                <a:gd name="connsiteY150" fmla="*/ 7144 h 785813"/>
                <a:gd name="connsiteX151" fmla="*/ 161926 w 695325"/>
                <a:gd name="connsiteY151" fmla="*/ 23813 h 785813"/>
                <a:gd name="connsiteX152" fmla="*/ 147638 w 695325"/>
                <a:gd name="connsiteY152" fmla="*/ 33338 h 785813"/>
                <a:gd name="connsiteX153" fmla="*/ 114300 w 695325"/>
                <a:gd name="connsiteY153" fmla="*/ 223837 h 785813"/>
                <a:gd name="connsiteX0" fmla="*/ 114300 w 695325"/>
                <a:gd name="connsiteY0" fmla="*/ 223837 h 785813"/>
                <a:gd name="connsiteX1" fmla="*/ 64295 w 695325"/>
                <a:gd name="connsiteY1" fmla="*/ 71438 h 785813"/>
                <a:gd name="connsiteX2" fmla="*/ 90488 w 695325"/>
                <a:gd name="connsiteY2" fmla="*/ 138113 h 785813"/>
                <a:gd name="connsiteX3" fmla="*/ 102394 w 695325"/>
                <a:gd name="connsiteY3" fmla="*/ 1 h 785813"/>
                <a:gd name="connsiteX4" fmla="*/ 54769 w 695325"/>
                <a:gd name="connsiteY4" fmla="*/ 4763 h 785813"/>
                <a:gd name="connsiteX5" fmla="*/ 21431 w 695325"/>
                <a:gd name="connsiteY5" fmla="*/ 38100 h 785813"/>
                <a:gd name="connsiteX6" fmla="*/ 21431 w 695325"/>
                <a:gd name="connsiteY6" fmla="*/ 69057 h 785813"/>
                <a:gd name="connsiteX7" fmla="*/ 11906 w 695325"/>
                <a:gd name="connsiteY7" fmla="*/ 88107 h 785813"/>
                <a:gd name="connsiteX8" fmla="*/ 7144 w 695325"/>
                <a:gd name="connsiteY8" fmla="*/ 126207 h 785813"/>
                <a:gd name="connsiteX9" fmla="*/ 7144 w 695325"/>
                <a:gd name="connsiteY9" fmla="*/ 126207 h 785813"/>
                <a:gd name="connsiteX10" fmla="*/ 0 w 695325"/>
                <a:gd name="connsiteY10" fmla="*/ 145257 h 785813"/>
                <a:gd name="connsiteX11" fmla="*/ 0 w 695325"/>
                <a:gd name="connsiteY11" fmla="*/ 190500 h 785813"/>
                <a:gd name="connsiteX12" fmla="*/ 38100 w 695325"/>
                <a:gd name="connsiteY12" fmla="*/ 200025 h 785813"/>
                <a:gd name="connsiteX13" fmla="*/ 64294 w 695325"/>
                <a:gd name="connsiteY13" fmla="*/ 219075 h 785813"/>
                <a:gd name="connsiteX14" fmla="*/ 66675 w 695325"/>
                <a:gd name="connsiteY14" fmla="*/ 233363 h 785813"/>
                <a:gd name="connsiteX15" fmla="*/ 35719 w 695325"/>
                <a:gd name="connsiteY15" fmla="*/ 228600 h 785813"/>
                <a:gd name="connsiteX16" fmla="*/ 9525 w 695325"/>
                <a:gd name="connsiteY16" fmla="*/ 216694 h 785813"/>
                <a:gd name="connsiteX17" fmla="*/ 47625 w 695325"/>
                <a:gd name="connsiteY17" fmla="*/ 276225 h 785813"/>
                <a:gd name="connsiteX18" fmla="*/ 76200 w 695325"/>
                <a:gd name="connsiteY18" fmla="*/ 257175 h 785813"/>
                <a:gd name="connsiteX19" fmla="*/ 102394 w 695325"/>
                <a:gd name="connsiteY19" fmla="*/ 288132 h 785813"/>
                <a:gd name="connsiteX20" fmla="*/ 147638 w 695325"/>
                <a:gd name="connsiteY20" fmla="*/ 300038 h 785813"/>
                <a:gd name="connsiteX21" fmla="*/ 188119 w 695325"/>
                <a:gd name="connsiteY21" fmla="*/ 307182 h 785813"/>
                <a:gd name="connsiteX22" fmla="*/ 209550 w 695325"/>
                <a:gd name="connsiteY22" fmla="*/ 295275 h 785813"/>
                <a:gd name="connsiteX23" fmla="*/ 197644 w 695325"/>
                <a:gd name="connsiteY23" fmla="*/ 285750 h 785813"/>
                <a:gd name="connsiteX24" fmla="*/ 219075 w 695325"/>
                <a:gd name="connsiteY24" fmla="*/ 285750 h 785813"/>
                <a:gd name="connsiteX25" fmla="*/ 247650 w 695325"/>
                <a:gd name="connsiteY25" fmla="*/ 314325 h 785813"/>
                <a:gd name="connsiteX26" fmla="*/ 266700 w 695325"/>
                <a:gd name="connsiteY26" fmla="*/ 292894 h 785813"/>
                <a:gd name="connsiteX27" fmla="*/ 252413 w 695325"/>
                <a:gd name="connsiteY27" fmla="*/ 266700 h 785813"/>
                <a:gd name="connsiteX28" fmla="*/ 266700 w 695325"/>
                <a:gd name="connsiteY28" fmla="*/ 261938 h 785813"/>
                <a:gd name="connsiteX29" fmla="*/ 345281 w 695325"/>
                <a:gd name="connsiteY29" fmla="*/ 342900 h 785813"/>
                <a:gd name="connsiteX30" fmla="*/ 352425 w 695325"/>
                <a:gd name="connsiteY30" fmla="*/ 357188 h 785813"/>
                <a:gd name="connsiteX31" fmla="*/ 330994 w 695325"/>
                <a:gd name="connsiteY31" fmla="*/ 383382 h 785813"/>
                <a:gd name="connsiteX32" fmla="*/ 373856 w 695325"/>
                <a:gd name="connsiteY32" fmla="*/ 371475 h 785813"/>
                <a:gd name="connsiteX33" fmla="*/ 395288 w 695325"/>
                <a:gd name="connsiteY33" fmla="*/ 371475 h 785813"/>
                <a:gd name="connsiteX34" fmla="*/ 381000 w 695325"/>
                <a:gd name="connsiteY34" fmla="*/ 388144 h 785813"/>
                <a:gd name="connsiteX35" fmla="*/ 395288 w 695325"/>
                <a:gd name="connsiteY35" fmla="*/ 397669 h 785813"/>
                <a:gd name="connsiteX36" fmla="*/ 421481 w 695325"/>
                <a:gd name="connsiteY36" fmla="*/ 426244 h 785813"/>
                <a:gd name="connsiteX37" fmla="*/ 438150 w 695325"/>
                <a:gd name="connsiteY37" fmla="*/ 461963 h 785813"/>
                <a:gd name="connsiteX38" fmla="*/ 440531 w 695325"/>
                <a:gd name="connsiteY38" fmla="*/ 492919 h 785813"/>
                <a:gd name="connsiteX39" fmla="*/ 423863 w 695325"/>
                <a:gd name="connsiteY39" fmla="*/ 511969 h 785813"/>
                <a:gd name="connsiteX40" fmla="*/ 423863 w 695325"/>
                <a:gd name="connsiteY40" fmla="*/ 535782 h 785813"/>
                <a:gd name="connsiteX41" fmla="*/ 402431 w 695325"/>
                <a:gd name="connsiteY41" fmla="*/ 535782 h 785813"/>
                <a:gd name="connsiteX42" fmla="*/ 383381 w 695325"/>
                <a:gd name="connsiteY42" fmla="*/ 547688 h 785813"/>
                <a:gd name="connsiteX43" fmla="*/ 407194 w 695325"/>
                <a:gd name="connsiteY43" fmla="*/ 583407 h 785813"/>
                <a:gd name="connsiteX44" fmla="*/ 395288 w 695325"/>
                <a:gd name="connsiteY44" fmla="*/ 611982 h 785813"/>
                <a:gd name="connsiteX45" fmla="*/ 359569 w 695325"/>
                <a:gd name="connsiteY45" fmla="*/ 611982 h 785813"/>
                <a:gd name="connsiteX46" fmla="*/ 328613 w 695325"/>
                <a:gd name="connsiteY46" fmla="*/ 609600 h 785813"/>
                <a:gd name="connsiteX47" fmla="*/ 309563 w 695325"/>
                <a:gd name="connsiteY47" fmla="*/ 597694 h 785813"/>
                <a:gd name="connsiteX48" fmla="*/ 297656 w 695325"/>
                <a:gd name="connsiteY48" fmla="*/ 621507 h 785813"/>
                <a:gd name="connsiteX49" fmla="*/ 297656 w 695325"/>
                <a:gd name="connsiteY49" fmla="*/ 645319 h 785813"/>
                <a:gd name="connsiteX50" fmla="*/ 330994 w 695325"/>
                <a:gd name="connsiteY50" fmla="*/ 661988 h 785813"/>
                <a:gd name="connsiteX51" fmla="*/ 354806 w 695325"/>
                <a:gd name="connsiteY51" fmla="*/ 642938 h 785813"/>
                <a:gd name="connsiteX52" fmla="*/ 371475 w 695325"/>
                <a:gd name="connsiteY52" fmla="*/ 638175 h 785813"/>
                <a:gd name="connsiteX53" fmla="*/ 378619 w 695325"/>
                <a:gd name="connsiteY53" fmla="*/ 628650 h 785813"/>
                <a:gd name="connsiteX54" fmla="*/ 400050 w 695325"/>
                <a:gd name="connsiteY54" fmla="*/ 640557 h 785813"/>
                <a:gd name="connsiteX55" fmla="*/ 414338 w 695325"/>
                <a:gd name="connsiteY55" fmla="*/ 659607 h 785813"/>
                <a:gd name="connsiteX56" fmla="*/ 438150 w 695325"/>
                <a:gd name="connsiteY56" fmla="*/ 688182 h 785813"/>
                <a:gd name="connsiteX57" fmla="*/ 452438 w 695325"/>
                <a:gd name="connsiteY57" fmla="*/ 688182 h 785813"/>
                <a:gd name="connsiteX58" fmla="*/ 464344 w 695325"/>
                <a:gd name="connsiteY58" fmla="*/ 704850 h 785813"/>
                <a:gd name="connsiteX59" fmla="*/ 450056 w 695325"/>
                <a:gd name="connsiteY59" fmla="*/ 714375 h 785813"/>
                <a:gd name="connsiteX60" fmla="*/ 481013 w 695325"/>
                <a:gd name="connsiteY60" fmla="*/ 740569 h 785813"/>
                <a:gd name="connsiteX61" fmla="*/ 497681 w 695325"/>
                <a:gd name="connsiteY61" fmla="*/ 738188 h 785813"/>
                <a:gd name="connsiteX62" fmla="*/ 526256 w 695325"/>
                <a:gd name="connsiteY62" fmla="*/ 752475 h 785813"/>
                <a:gd name="connsiteX63" fmla="*/ 566738 w 695325"/>
                <a:gd name="connsiteY63" fmla="*/ 783432 h 785813"/>
                <a:gd name="connsiteX64" fmla="*/ 578644 w 695325"/>
                <a:gd name="connsiteY64" fmla="*/ 785813 h 785813"/>
                <a:gd name="connsiteX65" fmla="*/ 588169 w 695325"/>
                <a:gd name="connsiteY65" fmla="*/ 776288 h 785813"/>
                <a:gd name="connsiteX66" fmla="*/ 566738 w 695325"/>
                <a:gd name="connsiteY66" fmla="*/ 762000 h 785813"/>
                <a:gd name="connsiteX67" fmla="*/ 535781 w 695325"/>
                <a:gd name="connsiteY67" fmla="*/ 733425 h 785813"/>
                <a:gd name="connsiteX68" fmla="*/ 523875 w 695325"/>
                <a:gd name="connsiteY68" fmla="*/ 697707 h 785813"/>
                <a:gd name="connsiteX69" fmla="*/ 531019 w 695325"/>
                <a:gd name="connsiteY69" fmla="*/ 685800 h 785813"/>
                <a:gd name="connsiteX70" fmla="*/ 557213 w 695325"/>
                <a:gd name="connsiteY70" fmla="*/ 711994 h 785813"/>
                <a:gd name="connsiteX71" fmla="*/ 597694 w 695325"/>
                <a:gd name="connsiteY71" fmla="*/ 733425 h 785813"/>
                <a:gd name="connsiteX72" fmla="*/ 619125 w 695325"/>
                <a:gd name="connsiteY72" fmla="*/ 742950 h 785813"/>
                <a:gd name="connsiteX73" fmla="*/ 611981 w 695325"/>
                <a:gd name="connsiteY73" fmla="*/ 716757 h 785813"/>
                <a:gd name="connsiteX74" fmla="*/ 623888 w 695325"/>
                <a:gd name="connsiteY74" fmla="*/ 707232 h 785813"/>
                <a:gd name="connsiteX75" fmla="*/ 619125 w 695325"/>
                <a:gd name="connsiteY75" fmla="*/ 683419 h 785813"/>
                <a:gd name="connsiteX76" fmla="*/ 602456 w 695325"/>
                <a:gd name="connsiteY76" fmla="*/ 664369 h 785813"/>
                <a:gd name="connsiteX77" fmla="*/ 607219 w 695325"/>
                <a:gd name="connsiteY77" fmla="*/ 647700 h 785813"/>
                <a:gd name="connsiteX78" fmla="*/ 592931 w 695325"/>
                <a:gd name="connsiteY78" fmla="*/ 640557 h 785813"/>
                <a:gd name="connsiteX79" fmla="*/ 585788 w 695325"/>
                <a:gd name="connsiteY79" fmla="*/ 628650 h 785813"/>
                <a:gd name="connsiteX80" fmla="*/ 564356 w 695325"/>
                <a:gd name="connsiteY80" fmla="*/ 623888 h 785813"/>
                <a:gd name="connsiteX81" fmla="*/ 550069 w 695325"/>
                <a:gd name="connsiteY81" fmla="*/ 588169 h 785813"/>
                <a:gd name="connsiteX82" fmla="*/ 540544 w 695325"/>
                <a:gd name="connsiteY82" fmla="*/ 581025 h 785813"/>
                <a:gd name="connsiteX83" fmla="*/ 550069 w 695325"/>
                <a:gd name="connsiteY83" fmla="*/ 561975 h 785813"/>
                <a:gd name="connsiteX84" fmla="*/ 545306 w 695325"/>
                <a:gd name="connsiteY84" fmla="*/ 547688 h 785813"/>
                <a:gd name="connsiteX85" fmla="*/ 540544 w 695325"/>
                <a:gd name="connsiteY85" fmla="*/ 523875 h 785813"/>
                <a:gd name="connsiteX86" fmla="*/ 571500 w 695325"/>
                <a:gd name="connsiteY86" fmla="*/ 519113 h 785813"/>
                <a:gd name="connsiteX87" fmla="*/ 595313 w 695325"/>
                <a:gd name="connsiteY87" fmla="*/ 550069 h 785813"/>
                <a:gd name="connsiteX88" fmla="*/ 626269 w 695325"/>
                <a:gd name="connsiteY88" fmla="*/ 569119 h 785813"/>
                <a:gd name="connsiteX89" fmla="*/ 631031 w 695325"/>
                <a:gd name="connsiteY89" fmla="*/ 592932 h 785813"/>
                <a:gd name="connsiteX90" fmla="*/ 659606 w 695325"/>
                <a:gd name="connsiteY90" fmla="*/ 611982 h 785813"/>
                <a:gd name="connsiteX91" fmla="*/ 650081 w 695325"/>
                <a:gd name="connsiteY91" fmla="*/ 576263 h 785813"/>
                <a:gd name="connsiteX92" fmla="*/ 669131 w 695325"/>
                <a:gd name="connsiteY92" fmla="*/ 576263 h 785813"/>
                <a:gd name="connsiteX93" fmla="*/ 683419 w 695325"/>
                <a:gd name="connsiteY93" fmla="*/ 554832 h 785813"/>
                <a:gd name="connsiteX94" fmla="*/ 671513 w 695325"/>
                <a:gd name="connsiteY94" fmla="*/ 535782 h 785813"/>
                <a:gd name="connsiteX95" fmla="*/ 695325 w 695325"/>
                <a:gd name="connsiteY95" fmla="*/ 528638 h 785813"/>
                <a:gd name="connsiteX96" fmla="*/ 676275 w 695325"/>
                <a:gd name="connsiteY96" fmla="*/ 516732 h 785813"/>
                <a:gd name="connsiteX97" fmla="*/ 645319 w 695325"/>
                <a:gd name="connsiteY97" fmla="*/ 511969 h 785813"/>
                <a:gd name="connsiteX98" fmla="*/ 652463 w 695325"/>
                <a:gd name="connsiteY98" fmla="*/ 483394 h 785813"/>
                <a:gd name="connsiteX99" fmla="*/ 631031 w 695325"/>
                <a:gd name="connsiteY99" fmla="*/ 488157 h 785813"/>
                <a:gd name="connsiteX100" fmla="*/ 631031 w 695325"/>
                <a:gd name="connsiteY100" fmla="*/ 461963 h 785813"/>
                <a:gd name="connsiteX101" fmla="*/ 609600 w 695325"/>
                <a:gd name="connsiteY101" fmla="*/ 452438 h 785813"/>
                <a:gd name="connsiteX102" fmla="*/ 602456 w 695325"/>
                <a:gd name="connsiteY102" fmla="*/ 435769 h 785813"/>
                <a:gd name="connsiteX103" fmla="*/ 585788 w 695325"/>
                <a:gd name="connsiteY103" fmla="*/ 447675 h 785813"/>
                <a:gd name="connsiteX104" fmla="*/ 576263 w 695325"/>
                <a:gd name="connsiteY104" fmla="*/ 423863 h 785813"/>
                <a:gd name="connsiteX105" fmla="*/ 545306 w 695325"/>
                <a:gd name="connsiteY105" fmla="*/ 400050 h 785813"/>
                <a:gd name="connsiteX106" fmla="*/ 526256 w 695325"/>
                <a:gd name="connsiteY106" fmla="*/ 400050 h 785813"/>
                <a:gd name="connsiteX107" fmla="*/ 540544 w 695325"/>
                <a:gd name="connsiteY107" fmla="*/ 381000 h 785813"/>
                <a:gd name="connsiteX108" fmla="*/ 540544 w 695325"/>
                <a:gd name="connsiteY108" fmla="*/ 359569 h 785813"/>
                <a:gd name="connsiteX109" fmla="*/ 535781 w 695325"/>
                <a:gd name="connsiteY109" fmla="*/ 352425 h 785813"/>
                <a:gd name="connsiteX110" fmla="*/ 578644 w 695325"/>
                <a:gd name="connsiteY110" fmla="*/ 364332 h 785813"/>
                <a:gd name="connsiteX111" fmla="*/ 566738 w 695325"/>
                <a:gd name="connsiteY111" fmla="*/ 347663 h 785813"/>
                <a:gd name="connsiteX112" fmla="*/ 528638 w 695325"/>
                <a:gd name="connsiteY112" fmla="*/ 335757 h 785813"/>
                <a:gd name="connsiteX113" fmla="*/ 519113 w 695325"/>
                <a:gd name="connsiteY113" fmla="*/ 321469 h 785813"/>
                <a:gd name="connsiteX114" fmla="*/ 557213 w 695325"/>
                <a:gd name="connsiteY114" fmla="*/ 307182 h 785813"/>
                <a:gd name="connsiteX115" fmla="*/ 545306 w 695325"/>
                <a:gd name="connsiteY115" fmla="*/ 280988 h 785813"/>
                <a:gd name="connsiteX116" fmla="*/ 538163 w 695325"/>
                <a:gd name="connsiteY116" fmla="*/ 297657 h 785813"/>
                <a:gd name="connsiteX117" fmla="*/ 514350 w 695325"/>
                <a:gd name="connsiteY117" fmla="*/ 309563 h 785813"/>
                <a:gd name="connsiteX118" fmla="*/ 507206 w 695325"/>
                <a:gd name="connsiteY118" fmla="*/ 288132 h 785813"/>
                <a:gd name="connsiteX119" fmla="*/ 500063 w 695325"/>
                <a:gd name="connsiteY119" fmla="*/ 278607 h 785813"/>
                <a:gd name="connsiteX120" fmla="*/ 523875 w 695325"/>
                <a:gd name="connsiteY120" fmla="*/ 259557 h 785813"/>
                <a:gd name="connsiteX121" fmla="*/ 504825 w 695325"/>
                <a:gd name="connsiteY121" fmla="*/ 242888 h 785813"/>
                <a:gd name="connsiteX122" fmla="*/ 485775 w 695325"/>
                <a:gd name="connsiteY122" fmla="*/ 254794 h 785813"/>
                <a:gd name="connsiteX123" fmla="*/ 473869 w 695325"/>
                <a:gd name="connsiteY123" fmla="*/ 240507 h 785813"/>
                <a:gd name="connsiteX124" fmla="*/ 471488 w 695325"/>
                <a:gd name="connsiteY124" fmla="*/ 223838 h 785813"/>
                <a:gd name="connsiteX125" fmla="*/ 452438 w 695325"/>
                <a:gd name="connsiteY125" fmla="*/ 230982 h 785813"/>
                <a:gd name="connsiteX126" fmla="*/ 450056 w 695325"/>
                <a:gd name="connsiteY126" fmla="*/ 214313 h 785813"/>
                <a:gd name="connsiteX127" fmla="*/ 457200 w 695325"/>
                <a:gd name="connsiteY127" fmla="*/ 202407 h 785813"/>
                <a:gd name="connsiteX128" fmla="*/ 433388 w 695325"/>
                <a:gd name="connsiteY128" fmla="*/ 171450 h 785813"/>
                <a:gd name="connsiteX129" fmla="*/ 423863 w 695325"/>
                <a:gd name="connsiteY129" fmla="*/ 190500 h 785813"/>
                <a:gd name="connsiteX130" fmla="*/ 416719 w 695325"/>
                <a:gd name="connsiteY130" fmla="*/ 207169 h 785813"/>
                <a:gd name="connsiteX131" fmla="*/ 397669 w 695325"/>
                <a:gd name="connsiteY131" fmla="*/ 192882 h 785813"/>
                <a:gd name="connsiteX132" fmla="*/ 395288 w 695325"/>
                <a:gd name="connsiteY132" fmla="*/ 166688 h 785813"/>
                <a:gd name="connsiteX133" fmla="*/ 383381 w 695325"/>
                <a:gd name="connsiteY133" fmla="*/ 180975 h 785813"/>
                <a:gd name="connsiteX134" fmla="*/ 376238 w 695325"/>
                <a:gd name="connsiteY134" fmla="*/ 166688 h 785813"/>
                <a:gd name="connsiteX135" fmla="*/ 376238 w 695325"/>
                <a:gd name="connsiteY135" fmla="*/ 147638 h 785813"/>
                <a:gd name="connsiteX136" fmla="*/ 364331 w 695325"/>
                <a:gd name="connsiteY136" fmla="*/ 142875 h 785813"/>
                <a:gd name="connsiteX137" fmla="*/ 364331 w 695325"/>
                <a:gd name="connsiteY137" fmla="*/ 116682 h 785813"/>
                <a:gd name="connsiteX138" fmla="*/ 309563 w 695325"/>
                <a:gd name="connsiteY138" fmla="*/ 90488 h 785813"/>
                <a:gd name="connsiteX139" fmla="*/ 288131 w 695325"/>
                <a:gd name="connsiteY139" fmla="*/ 97632 h 785813"/>
                <a:gd name="connsiteX140" fmla="*/ 292894 w 695325"/>
                <a:gd name="connsiteY140" fmla="*/ 123825 h 785813"/>
                <a:gd name="connsiteX141" fmla="*/ 273844 w 695325"/>
                <a:gd name="connsiteY141" fmla="*/ 126207 h 785813"/>
                <a:gd name="connsiteX142" fmla="*/ 259556 w 695325"/>
                <a:gd name="connsiteY142" fmla="*/ 121444 h 785813"/>
                <a:gd name="connsiteX143" fmla="*/ 247650 w 695325"/>
                <a:gd name="connsiteY143" fmla="*/ 140494 h 785813"/>
                <a:gd name="connsiteX144" fmla="*/ 223838 w 695325"/>
                <a:gd name="connsiteY144" fmla="*/ 152400 h 785813"/>
                <a:gd name="connsiteX145" fmla="*/ 221456 w 695325"/>
                <a:gd name="connsiteY145" fmla="*/ 130969 h 785813"/>
                <a:gd name="connsiteX146" fmla="*/ 223838 w 695325"/>
                <a:gd name="connsiteY146" fmla="*/ 92869 h 785813"/>
                <a:gd name="connsiteX147" fmla="*/ 216694 w 695325"/>
                <a:gd name="connsiteY147" fmla="*/ 66675 h 785813"/>
                <a:gd name="connsiteX148" fmla="*/ 214313 w 695325"/>
                <a:gd name="connsiteY148" fmla="*/ 50007 h 785813"/>
                <a:gd name="connsiteX149" fmla="*/ 204788 w 695325"/>
                <a:gd name="connsiteY149" fmla="*/ 28575 h 785813"/>
                <a:gd name="connsiteX150" fmla="*/ 202406 w 695325"/>
                <a:gd name="connsiteY150" fmla="*/ 0 h 785813"/>
                <a:gd name="connsiteX151" fmla="*/ 183356 w 695325"/>
                <a:gd name="connsiteY151" fmla="*/ 7144 h 785813"/>
                <a:gd name="connsiteX152" fmla="*/ 161926 w 695325"/>
                <a:gd name="connsiteY152" fmla="*/ 23813 h 785813"/>
                <a:gd name="connsiteX153" fmla="*/ 147638 w 695325"/>
                <a:gd name="connsiteY153" fmla="*/ 33338 h 785813"/>
                <a:gd name="connsiteX154" fmla="*/ 114300 w 695325"/>
                <a:gd name="connsiteY154" fmla="*/ 223837 h 785813"/>
                <a:gd name="connsiteX0" fmla="*/ 114300 w 695325"/>
                <a:gd name="connsiteY0" fmla="*/ 223837 h 785813"/>
                <a:gd name="connsiteX1" fmla="*/ 64295 w 695325"/>
                <a:gd name="connsiteY1" fmla="*/ 71438 h 785813"/>
                <a:gd name="connsiteX2" fmla="*/ 80963 w 695325"/>
                <a:gd name="connsiteY2" fmla="*/ 30957 h 785813"/>
                <a:gd name="connsiteX3" fmla="*/ 102394 w 695325"/>
                <a:gd name="connsiteY3" fmla="*/ 1 h 785813"/>
                <a:gd name="connsiteX4" fmla="*/ 54769 w 695325"/>
                <a:gd name="connsiteY4" fmla="*/ 4763 h 785813"/>
                <a:gd name="connsiteX5" fmla="*/ 21431 w 695325"/>
                <a:gd name="connsiteY5" fmla="*/ 38100 h 785813"/>
                <a:gd name="connsiteX6" fmla="*/ 21431 w 695325"/>
                <a:gd name="connsiteY6" fmla="*/ 69057 h 785813"/>
                <a:gd name="connsiteX7" fmla="*/ 11906 w 695325"/>
                <a:gd name="connsiteY7" fmla="*/ 88107 h 785813"/>
                <a:gd name="connsiteX8" fmla="*/ 7144 w 695325"/>
                <a:gd name="connsiteY8" fmla="*/ 126207 h 785813"/>
                <a:gd name="connsiteX9" fmla="*/ 7144 w 695325"/>
                <a:gd name="connsiteY9" fmla="*/ 126207 h 785813"/>
                <a:gd name="connsiteX10" fmla="*/ 0 w 695325"/>
                <a:gd name="connsiteY10" fmla="*/ 145257 h 785813"/>
                <a:gd name="connsiteX11" fmla="*/ 0 w 695325"/>
                <a:gd name="connsiteY11" fmla="*/ 190500 h 785813"/>
                <a:gd name="connsiteX12" fmla="*/ 38100 w 695325"/>
                <a:gd name="connsiteY12" fmla="*/ 200025 h 785813"/>
                <a:gd name="connsiteX13" fmla="*/ 64294 w 695325"/>
                <a:gd name="connsiteY13" fmla="*/ 219075 h 785813"/>
                <a:gd name="connsiteX14" fmla="*/ 66675 w 695325"/>
                <a:gd name="connsiteY14" fmla="*/ 233363 h 785813"/>
                <a:gd name="connsiteX15" fmla="*/ 35719 w 695325"/>
                <a:gd name="connsiteY15" fmla="*/ 228600 h 785813"/>
                <a:gd name="connsiteX16" fmla="*/ 9525 w 695325"/>
                <a:gd name="connsiteY16" fmla="*/ 216694 h 785813"/>
                <a:gd name="connsiteX17" fmla="*/ 47625 w 695325"/>
                <a:gd name="connsiteY17" fmla="*/ 276225 h 785813"/>
                <a:gd name="connsiteX18" fmla="*/ 76200 w 695325"/>
                <a:gd name="connsiteY18" fmla="*/ 257175 h 785813"/>
                <a:gd name="connsiteX19" fmla="*/ 102394 w 695325"/>
                <a:gd name="connsiteY19" fmla="*/ 288132 h 785813"/>
                <a:gd name="connsiteX20" fmla="*/ 147638 w 695325"/>
                <a:gd name="connsiteY20" fmla="*/ 300038 h 785813"/>
                <a:gd name="connsiteX21" fmla="*/ 188119 w 695325"/>
                <a:gd name="connsiteY21" fmla="*/ 307182 h 785813"/>
                <a:gd name="connsiteX22" fmla="*/ 209550 w 695325"/>
                <a:gd name="connsiteY22" fmla="*/ 295275 h 785813"/>
                <a:gd name="connsiteX23" fmla="*/ 197644 w 695325"/>
                <a:gd name="connsiteY23" fmla="*/ 285750 h 785813"/>
                <a:gd name="connsiteX24" fmla="*/ 219075 w 695325"/>
                <a:gd name="connsiteY24" fmla="*/ 285750 h 785813"/>
                <a:gd name="connsiteX25" fmla="*/ 247650 w 695325"/>
                <a:gd name="connsiteY25" fmla="*/ 314325 h 785813"/>
                <a:gd name="connsiteX26" fmla="*/ 266700 w 695325"/>
                <a:gd name="connsiteY26" fmla="*/ 292894 h 785813"/>
                <a:gd name="connsiteX27" fmla="*/ 252413 w 695325"/>
                <a:gd name="connsiteY27" fmla="*/ 266700 h 785813"/>
                <a:gd name="connsiteX28" fmla="*/ 266700 w 695325"/>
                <a:gd name="connsiteY28" fmla="*/ 261938 h 785813"/>
                <a:gd name="connsiteX29" fmla="*/ 345281 w 695325"/>
                <a:gd name="connsiteY29" fmla="*/ 342900 h 785813"/>
                <a:gd name="connsiteX30" fmla="*/ 352425 w 695325"/>
                <a:gd name="connsiteY30" fmla="*/ 357188 h 785813"/>
                <a:gd name="connsiteX31" fmla="*/ 330994 w 695325"/>
                <a:gd name="connsiteY31" fmla="*/ 383382 h 785813"/>
                <a:gd name="connsiteX32" fmla="*/ 373856 w 695325"/>
                <a:gd name="connsiteY32" fmla="*/ 371475 h 785813"/>
                <a:gd name="connsiteX33" fmla="*/ 395288 w 695325"/>
                <a:gd name="connsiteY33" fmla="*/ 371475 h 785813"/>
                <a:gd name="connsiteX34" fmla="*/ 381000 w 695325"/>
                <a:gd name="connsiteY34" fmla="*/ 388144 h 785813"/>
                <a:gd name="connsiteX35" fmla="*/ 395288 w 695325"/>
                <a:gd name="connsiteY35" fmla="*/ 397669 h 785813"/>
                <a:gd name="connsiteX36" fmla="*/ 421481 w 695325"/>
                <a:gd name="connsiteY36" fmla="*/ 426244 h 785813"/>
                <a:gd name="connsiteX37" fmla="*/ 438150 w 695325"/>
                <a:gd name="connsiteY37" fmla="*/ 461963 h 785813"/>
                <a:gd name="connsiteX38" fmla="*/ 440531 w 695325"/>
                <a:gd name="connsiteY38" fmla="*/ 492919 h 785813"/>
                <a:gd name="connsiteX39" fmla="*/ 423863 w 695325"/>
                <a:gd name="connsiteY39" fmla="*/ 511969 h 785813"/>
                <a:gd name="connsiteX40" fmla="*/ 423863 w 695325"/>
                <a:gd name="connsiteY40" fmla="*/ 535782 h 785813"/>
                <a:gd name="connsiteX41" fmla="*/ 402431 w 695325"/>
                <a:gd name="connsiteY41" fmla="*/ 535782 h 785813"/>
                <a:gd name="connsiteX42" fmla="*/ 383381 w 695325"/>
                <a:gd name="connsiteY42" fmla="*/ 547688 h 785813"/>
                <a:gd name="connsiteX43" fmla="*/ 407194 w 695325"/>
                <a:gd name="connsiteY43" fmla="*/ 583407 h 785813"/>
                <a:gd name="connsiteX44" fmla="*/ 395288 w 695325"/>
                <a:gd name="connsiteY44" fmla="*/ 611982 h 785813"/>
                <a:gd name="connsiteX45" fmla="*/ 359569 w 695325"/>
                <a:gd name="connsiteY45" fmla="*/ 611982 h 785813"/>
                <a:gd name="connsiteX46" fmla="*/ 328613 w 695325"/>
                <a:gd name="connsiteY46" fmla="*/ 609600 h 785813"/>
                <a:gd name="connsiteX47" fmla="*/ 309563 w 695325"/>
                <a:gd name="connsiteY47" fmla="*/ 597694 h 785813"/>
                <a:gd name="connsiteX48" fmla="*/ 297656 w 695325"/>
                <a:gd name="connsiteY48" fmla="*/ 621507 h 785813"/>
                <a:gd name="connsiteX49" fmla="*/ 297656 w 695325"/>
                <a:gd name="connsiteY49" fmla="*/ 645319 h 785813"/>
                <a:gd name="connsiteX50" fmla="*/ 330994 w 695325"/>
                <a:gd name="connsiteY50" fmla="*/ 661988 h 785813"/>
                <a:gd name="connsiteX51" fmla="*/ 354806 w 695325"/>
                <a:gd name="connsiteY51" fmla="*/ 642938 h 785813"/>
                <a:gd name="connsiteX52" fmla="*/ 371475 w 695325"/>
                <a:gd name="connsiteY52" fmla="*/ 638175 h 785813"/>
                <a:gd name="connsiteX53" fmla="*/ 378619 w 695325"/>
                <a:gd name="connsiteY53" fmla="*/ 628650 h 785813"/>
                <a:gd name="connsiteX54" fmla="*/ 400050 w 695325"/>
                <a:gd name="connsiteY54" fmla="*/ 640557 h 785813"/>
                <a:gd name="connsiteX55" fmla="*/ 414338 w 695325"/>
                <a:gd name="connsiteY55" fmla="*/ 659607 h 785813"/>
                <a:gd name="connsiteX56" fmla="*/ 438150 w 695325"/>
                <a:gd name="connsiteY56" fmla="*/ 688182 h 785813"/>
                <a:gd name="connsiteX57" fmla="*/ 452438 w 695325"/>
                <a:gd name="connsiteY57" fmla="*/ 688182 h 785813"/>
                <a:gd name="connsiteX58" fmla="*/ 464344 w 695325"/>
                <a:gd name="connsiteY58" fmla="*/ 704850 h 785813"/>
                <a:gd name="connsiteX59" fmla="*/ 450056 w 695325"/>
                <a:gd name="connsiteY59" fmla="*/ 714375 h 785813"/>
                <a:gd name="connsiteX60" fmla="*/ 481013 w 695325"/>
                <a:gd name="connsiteY60" fmla="*/ 740569 h 785813"/>
                <a:gd name="connsiteX61" fmla="*/ 497681 w 695325"/>
                <a:gd name="connsiteY61" fmla="*/ 738188 h 785813"/>
                <a:gd name="connsiteX62" fmla="*/ 526256 w 695325"/>
                <a:gd name="connsiteY62" fmla="*/ 752475 h 785813"/>
                <a:gd name="connsiteX63" fmla="*/ 566738 w 695325"/>
                <a:gd name="connsiteY63" fmla="*/ 783432 h 785813"/>
                <a:gd name="connsiteX64" fmla="*/ 578644 w 695325"/>
                <a:gd name="connsiteY64" fmla="*/ 785813 h 785813"/>
                <a:gd name="connsiteX65" fmla="*/ 588169 w 695325"/>
                <a:gd name="connsiteY65" fmla="*/ 776288 h 785813"/>
                <a:gd name="connsiteX66" fmla="*/ 566738 w 695325"/>
                <a:gd name="connsiteY66" fmla="*/ 762000 h 785813"/>
                <a:gd name="connsiteX67" fmla="*/ 535781 w 695325"/>
                <a:gd name="connsiteY67" fmla="*/ 733425 h 785813"/>
                <a:gd name="connsiteX68" fmla="*/ 523875 w 695325"/>
                <a:gd name="connsiteY68" fmla="*/ 697707 h 785813"/>
                <a:gd name="connsiteX69" fmla="*/ 531019 w 695325"/>
                <a:gd name="connsiteY69" fmla="*/ 685800 h 785813"/>
                <a:gd name="connsiteX70" fmla="*/ 557213 w 695325"/>
                <a:gd name="connsiteY70" fmla="*/ 711994 h 785813"/>
                <a:gd name="connsiteX71" fmla="*/ 597694 w 695325"/>
                <a:gd name="connsiteY71" fmla="*/ 733425 h 785813"/>
                <a:gd name="connsiteX72" fmla="*/ 619125 w 695325"/>
                <a:gd name="connsiteY72" fmla="*/ 742950 h 785813"/>
                <a:gd name="connsiteX73" fmla="*/ 611981 w 695325"/>
                <a:gd name="connsiteY73" fmla="*/ 716757 h 785813"/>
                <a:gd name="connsiteX74" fmla="*/ 623888 w 695325"/>
                <a:gd name="connsiteY74" fmla="*/ 707232 h 785813"/>
                <a:gd name="connsiteX75" fmla="*/ 619125 w 695325"/>
                <a:gd name="connsiteY75" fmla="*/ 683419 h 785813"/>
                <a:gd name="connsiteX76" fmla="*/ 602456 w 695325"/>
                <a:gd name="connsiteY76" fmla="*/ 664369 h 785813"/>
                <a:gd name="connsiteX77" fmla="*/ 607219 w 695325"/>
                <a:gd name="connsiteY77" fmla="*/ 647700 h 785813"/>
                <a:gd name="connsiteX78" fmla="*/ 592931 w 695325"/>
                <a:gd name="connsiteY78" fmla="*/ 640557 h 785813"/>
                <a:gd name="connsiteX79" fmla="*/ 585788 w 695325"/>
                <a:gd name="connsiteY79" fmla="*/ 628650 h 785813"/>
                <a:gd name="connsiteX80" fmla="*/ 564356 w 695325"/>
                <a:gd name="connsiteY80" fmla="*/ 623888 h 785813"/>
                <a:gd name="connsiteX81" fmla="*/ 550069 w 695325"/>
                <a:gd name="connsiteY81" fmla="*/ 588169 h 785813"/>
                <a:gd name="connsiteX82" fmla="*/ 540544 w 695325"/>
                <a:gd name="connsiteY82" fmla="*/ 581025 h 785813"/>
                <a:gd name="connsiteX83" fmla="*/ 550069 w 695325"/>
                <a:gd name="connsiteY83" fmla="*/ 561975 h 785813"/>
                <a:gd name="connsiteX84" fmla="*/ 545306 w 695325"/>
                <a:gd name="connsiteY84" fmla="*/ 547688 h 785813"/>
                <a:gd name="connsiteX85" fmla="*/ 540544 w 695325"/>
                <a:gd name="connsiteY85" fmla="*/ 523875 h 785813"/>
                <a:gd name="connsiteX86" fmla="*/ 571500 w 695325"/>
                <a:gd name="connsiteY86" fmla="*/ 519113 h 785813"/>
                <a:gd name="connsiteX87" fmla="*/ 595313 w 695325"/>
                <a:gd name="connsiteY87" fmla="*/ 550069 h 785813"/>
                <a:gd name="connsiteX88" fmla="*/ 626269 w 695325"/>
                <a:gd name="connsiteY88" fmla="*/ 569119 h 785813"/>
                <a:gd name="connsiteX89" fmla="*/ 631031 w 695325"/>
                <a:gd name="connsiteY89" fmla="*/ 592932 h 785813"/>
                <a:gd name="connsiteX90" fmla="*/ 659606 w 695325"/>
                <a:gd name="connsiteY90" fmla="*/ 611982 h 785813"/>
                <a:gd name="connsiteX91" fmla="*/ 650081 w 695325"/>
                <a:gd name="connsiteY91" fmla="*/ 576263 h 785813"/>
                <a:gd name="connsiteX92" fmla="*/ 669131 w 695325"/>
                <a:gd name="connsiteY92" fmla="*/ 576263 h 785813"/>
                <a:gd name="connsiteX93" fmla="*/ 683419 w 695325"/>
                <a:gd name="connsiteY93" fmla="*/ 554832 h 785813"/>
                <a:gd name="connsiteX94" fmla="*/ 671513 w 695325"/>
                <a:gd name="connsiteY94" fmla="*/ 535782 h 785813"/>
                <a:gd name="connsiteX95" fmla="*/ 695325 w 695325"/>
                <a:gd name="connsiteY95" fmla="*/ 528638 h 785813"/>
                <a:gd name="connsiteX96" fmla="*/ 676275 w 695325"/>
                <a:gd name="connsiteY96" fmla="*/ 516732 h 785813"/>
                <a:gd name="connsiteX97" fmla="*/ 645319 w 695325"/>
                <a:gd name="connsiteY97" fmla="*/ 511969 h 785813"/>
                <a:gd name="connsiteX98" fmla="*/ 652463 w 695325"/>
                <a:gd name="connsiteY98" fmla="*/ 483394 h 785813"/>
                <a:gd name="connsiteX99" fmla="*/ 631031 w 695325"/>
                <a:gd name="connsiteY99" fmla="*/ 488157 h 785813"/>
                <a:gd name="connsiteX100" fmla="*/ 631031 w 695325"/>
                <a:gd name="connsiteY100" fmla="*/ 461963 h 785813"/>
                <a:gd name="connsiteX101" fmla="*/ 609600 w 695325"/>
                <a:gd name="connsiteY101" fmla="*/ 452438 h 785813"/>
                <a:gd name="connsiteX102" fmla="*/ 602456 w 695325"/>
                <a:gd name="connsiteY102" fmla="*/ 435769 h 785813"/>
                <a:gd name="connsiteX103" fmla="*/ 585788 w 695325"/>
                <a:gd name="connsiteY103" fmla="*/ 447675 h 785813"/>
                <a:gd name="connsiteX104" fmla="*/ 576263 w 695325"/>
                <a:gd name="connsiteY104" fmla="*/ 423863 h 785813"/>
                <a:gd name="connsiteX105" fmla="*/ 545306 w 695325"/>
                <a:gd name="connsiteY105" fmla="*/ 400050 h 785813"/>
                <a:gd name="connsiteX106" fmla="*/ 526256 w 695325"/>
                <a:gd name="connsiteY106" fmla="*/ 400050 h 785813"/>
                <a:gd name="connsiteX107" fmla="*/ 540544 w 695325"/>
                <a:gd name="connsiteY107" fmla="*/ 381000 h 785813"/>
                <a:gd name="connsiteX108" fmla="*/ 540544 w 695325"/>
                <a:gd name="connsiteY108" fmla="*/ 359569 h 785813"/>
                <a:gd name="connsiteX109" fmla="*/ 535781 w 695325"/>
                <a:gd name="connsiteY109" fmla="*/ 352425 h 785813"/>
                <a:gd name="connsiteX110" fmla="*/ 578644 w 695325"/>
                <a:gd name="connsiteY110" fmla="*/ 364332 h 785813"/>
                <a:gd name="connsiteX111" fmla="*/ 566738 w 695325"/>
                <a:gd name="connsiteY111" fmla="*/ 347663 h 785813"/>
                <a:gd name="connsiteX112" fmla="*/ 528638 w 695325"/>
                <a:gd name="connsiteY112" fmla="*/ 335757 h 785813"/>
                <a:gd name="connsiteX113" fmla="*/ 519113 w 695325"/>
                <a:gd name="connsiteY113" fmla="*/ 321469 h 785813"/>
                <a:gd name="connsiteX114" fmla="*/ 557213 w 695325"/>
                <a:gd name="connsiteY114" fmla="*/ 307182 h 785813"/>
                <a:gd name="connsiteX115" fmla="*/ 545306 w 695325"/>
                <a:gd name="connsiteY115" fmla="*/ 280988 h 785813"/>
                <a:gd name="connsiteX116" fmla="*/ 538163 w 695325"/>
                <a:gd name="connsiteY116" fmla="*/ 297657 h 785813"/>
                <a:gd name="connsiteX117" fmla="*/ 514350 w 695325"/>
                <a:gd name="connsiteY117" fmla="*/ 309563 h 785813"/>
                <a:gd name="connsiteX118" fmla="*/ 507206 w 695325"/>
                <a:gd name="connsiteY118" fmla="*/ 288132 h 785813"/>
                <a:gd name="connsiteX119" fmla="*/ 500063 w 695325"/>
                <a:gd name="connsiteY119" fmla="*/ 278607 h 785813"/>
                <a:gd name="connsiteX120" fmla="*/ 523875 w 695325"/>
                <a:gd name="connsiteY120" fmla="*/ 259557 h 785813"/>
                <a:gd name="connsiteX121" fmla="*/ 504825 w 695325"/>
                <a:gd name="connsiteY121" fmla="*/ 242888 h 785813"/>
                <a:gd name="connsiteX122" fmla="*/ 485775 w 695325"/>
                <a:gd name="connsiteY122" fmla="*/ 254794 h 785813"/>
                <a:gd name="connsiteX123" fmla="*/ 473869 w 695325"/>
                <a:gd name="connsiteY123" fmla="*/ 240507 h 785813"/>
                <a:gd name="connsiteX124" fmla="*/ 471488 w 695325"/>
                <a:gd name="connsiteY124" fmla="*/ 223838 h 785813"/>
                <a:gd name="connsiteX125" fmla="*/ 452438 w 695325"/>
                <a:gd name="connsiteY125" fmla="*/ 230982 h 785813"/>
                <a:gd name="connsiteX126" fmla="*/ 450056 w 695325"/>
                <a:gd name="connsiteY126" fmla="*/ 214313 h 785813"/>
                <a:gd name="connsiteX127" fmla="*/ 457200 w 695325"/>
                <a:gd name="connsiteY127" fmla="*/ 202407 h 785813"/>
                <a:gd name="connsiteX128" fmla="*/ 433388 w 695325"/>
                <a:gd name="connsiteY128" fmla="*/ 171450 h 785813"/>
                <a:gd name="connsiteX129" fmla="*/ 423863 w 695325"/>
                <a:gd name="connsiteY129" fmla="*/ 190500 h 785813"/>
                <a:gd name="connsiteX130" fmla="*/ 416719 w 695325"/>
                <a:gd name="connsiteY130" fmla="*/ 207169 h 785813"/>
                <a:gd name="connsiteX131" fmla="*/ 397669 w 695325"/>
                <a:gd name="connsiteY131" fmla="*/ 192882 h 785813"/>
                <a:gd name="connsiteX132" fmla="*/ 395288 w 695325"/>
                <a:gd name="connsiteY132" fmla="*/ 166688 h 785813"/>
                <a:gd name="connsiteX133" fmla="*/ 383381 w 695325"/>
                <a:gd name="connsiteY133" fmla="*/ 180975 h 785813"/>
                <a:gd name="connsiteX134" fmla="*/ 376238 w 695325"/>
                <a:gd name="connsiteY134" fmla="*/ 166688 h 785813"/>
                <a:gd name="connsiteX135" fmla="*/ 376238 w 695325"/>
                <a:gd name="connsiteY135" fmla="*/ 147638 h 785813"/>
                <a:gd name="connsiteX136" fmla="*/ 364331 w 695325"/>
                <a:gd name="connsiteY136" fmla="*/ 142875 h 785813"/>
                <a:gd name="connsiteX137" fmla="*/ 364331 w 695325"/>
                <a:gd name="connsiteY137" fmla="*/ 116682 h 785813"/>
                <a:gd name="connsiteX138" fmla="*/ 309563 w 695325"/>
                <a:gd name="connsiteY138" fmla="*/ 90488 h 785813"/>
                <a:gd name="connsiteX139" fmla="*/ 288131 w 695325"/>
                <a:gd name="connsiteY139" fmla="*/ 97632 h 785813"/>
                <a:gd name="connsiteX140" fmla="*/ 292894 w 695325"/>
                <a:gd name="connsiteY140" fmla="*/ 123825 h 785813"/>
                <a:gd name="connsiteX141" fmla="*/ 273844 w 695325"/>
                <a:gd name="connsiteY141" fmla="*/ 126207 h 785813"/>
                <a:gd name="connsiteX142" fmla="*/ 259556 w 695325"/>
                <a:gd name="connsiteY142" fmla="*/ 121444 h 785813"/>
                <a:gd name="connsiteX143" fmla="*/ 247650 w 695325"/>
                <a:gd name="connsiteY143" fmla="*/ 140494 h 785813"/>
                <a:gd name="connsiteX144" fmla="*/ 223838 w 695325"/>
                <a:gd name="connsiteY144" fmla="*/ 152400 h 785813"/>
                <a:gd name="connsiteX145" fmla="*/ 221456 w 695325"/>
                <a:gd name="connsiteY145" fmla="*/ 130969 h 785813"/>
                <a:gd name="connsiteX146" fmla="*/ 223838 w 695325"/>
                <a:gd name="connsiteY146" fmla="*/ 92869 h 785813"/>
                <a:gd name="connsiteX147" fmla="*/ 216694 w 695325"/>
                <a:gd name="connsiteY147" fmla="*/ 66675 h 785813"/>
                <a:gd name="connsiteX148" fmla="*/ 214313 w 695325"/>
                <a:gd name="connsiteY148" fmla="*/ 50007 h 785813"/>
                <a:gd name="connsiteX149" fmla="*/ 204788 w 695325"/>
                <a:gd name="connsiteY149" fmla="*/ 28575 h 785813"/>
                <a:gd name="connsiteX150" fmla="*/ 202406 w 695325"/>
                <a:gd name="connsiteY150" fmla="*/ 0 h 785813"/>
                <a:gd name="connsiteX151" fmla="*/ 183356 w 695325"/>
                <a:gd name="connsiteY151" fmla="*/ 7144 h 785813"/>
                <a:gd name="connsiteX152" fmla="*/ 161926 w 695325"/>
                <a:gd name="connsiteY152" fmla="*/ 23813 h 785813"/>
                <a:gd name="connsiteX153" fmla="*/ 147638 w 695325"/>
                <a:gd name="connsiteY153" fmla="*/ 33338 h 785813"/>
                <a:gd name="connsiteX154" fmla="*/ 114300 w 695325"/>
                <a:gd name="connsiteY154" fmla="*/ 223837 h 785813"/>
                <a:gd name="connsiteX0" fmla="*/ 114300 w 695325"/>
                <a:gd name="connsiteY0" fmla="*/ 223837 h 785813"/>
                <a:gd name="connsiteX1" fmla="*/ 57151 w 695325"/>
                <a:gd name="connsiteY1" fmla="*/ 142876 h 785813"/>
                <a:gd name="connsiteX2" fmla="*/ 80963 w 695325"/>
                <a:gd name="connsiteY2" fmla="*/ 30957 h 785813"/>
                <a:gd name="connsiteX3" fmla="*/ 102394 w 695325"/>
                <a:gd name="connsiteY3" fmla="*/ 1 h 785813"/>
                <a:gd name="connsiteX4" fmla="*/ 54769 w 695325"/>
                <a:gd name="connsiteY4" fmla="*/ 4763 h 785813"/>
                <a:gd name="connsiteX5" fmla="*/ 21431 w 695325"/>
                <a:gd name="connsiteY5" fmla="*/ 38100 h 785813"/>
                <a:gd name="connsiteX6" fmla="*/ 21431 w 695325"/>
                <a:gd name="connsiteY6" fmla="*/ 69057 h 785813"/>
                <a:gd name="connsiteX7" fmla="*/ 11906 w 695325"/>
                <a:gd name="connsiteY7" fmla="*/ 88107 h 785813"/>
                <a:gd name="connsiteX8" fmla="*/ 7144 w 695325"/>
                <a:gd name="connsiteY8" fmla="*/ 126207 h 785813"/>
                <a:gd name="connsiteX9" fmla="*/ 7144 w 695325"/>
                <a:gd name="connsiteY9" fmla="*/ 126207 h 785813"/>
                <a:gd name="connsiteX10" fmla="*/ 0 w 695325"/>
                <a:gd name="connsiteY10" fmla="*/ 145257 h 785813"/>
                <a:gd name="connsiteX11" fmla="*/ 0 w 695325"/>
                <a:gd name="connsiteY11" fmla="*/ 190500 h 785813"/>
                <a:gd name="connsiteX12" fmla="*/ 38100 w 695325"/>
                <a:gd name="connsiteY12" fmla="*/ 200025 h 785813"/>
                <a:gd name="connsiteX13" fmla="*/ 64294 w 695325"/>
                <a:gd name="connsiteY13" fmla="*/ 219075 h 785813"/>
                <a:gd name="connsiteX14" fmla="*/ 66675 w 695325"/>
                <a:gd name="connsiteY14" fmla="*/ 233363 h 785813"/>
                <a:gd name="connsiteX15" fmla="*/ 35719 w 695325"/>
                <a:gd name="connsiteY15" fmla="*/ 228600 h 785813"/>
                <a:gd name="connsiteX16" fmla="*/ 9525 w 695325"/>
                <a:gd name="connsiteY16" fmla="*/ 216694 h 785813"/>
                <a:gd name="connsiteX17" fmla="*/ 47625 w 695325"/>
                <a:gd name="connsiteY17" fmla="*/ 276225 h 785813"/>
                <a:gd name="connsiteX18" fmla="*/ 76200 w 695325"/>
                <a:gd name="connsiteY18" fmla="*/ 257175 h 785813"/>
                <a:gd name="connsiteX19" fmla="*/ 102394 w 695325"/>
                <a:gd name="connsiteY19" fmla="*/ 288132 h 785813"/>
                <a:gd name="connsiteX20" fmla="*/ 147638 w 695325"/>
                <a:gd name="connsiteY20" fmla="*/ 300038 h 785813"/>
                <a:gd name="connsiteX21" fmla="*/ 188119 w 695325"/>
                <a:gd name="connsiteY21" fmla="*/ 307182 h 785813"/>
                <a:gd name="connsiteX22" fmla="*/ 209550 w 695325"/>
                <a:gd name="connsiteY22" fmla="*/ 295275 h 785813"/>
                <a:gd name="connsiteX23" fmla="*/ 197644 w 695325"/>
                <a:gd name="connsiteY23" fmla="*/ 285750 h 785813"/>
                <a:gd name="connsiteX24" fmla="*/ 219075 w 695325"/>
                <a:gd name="connsiteY24" fmla="*/ 285750 h 785813"/>
                <a:gd name="connsiteX25" fmla="*/ 247650 w 695325"/>
                <a:gd name="connsiteY25" fmla="*/ 314325 h 785813"/>
                <a:gd name="connsiteX26" fmla="*/ 266700 w 695325"/>
                <a:gd name="connsiteY26" fmla="*/ 292894 h 785813"/>
                <a:gd name="connsiteX27" fmla="*/ 252413 w 695325"/>
                <a:gd name="connsiteY27" fmla="*/ 266700 h 785813"/>
                <a:gd name="connsiteX28" fmla="*/ 266700 w 695325"/>
                <a:gd name="connsiteY28" fmla="*/ 261938 h 785813"/>
                <a:gd name="connsiteX29" fmla="*/ 345281 w 695325"/>
                <a:gd name="connsiteY29" fmla="*/ 342900 h 785813"/>
                <a:gd name="connsiteX30" fmla="*/ 352425 w 695325"/>
                <a:gd name="connsiteY30" fmla="*/ 357188 h 785813"/>
                <a:gd name="connsiteX31" fmla="*/ 330994 w 695325"/>
                <a:gd name="connsiteY31" fmla="*/ 383382 h 785813"/>
                <a:gd name="connsiteX32" fmla="*/ 373856 w 695325"/>
                <a:gd name="connsiteY32" fmla="*/ 371475 h 785813"/>
                <a:gd name="connsiteX33" fmla="*/ 395288 w 695325"/>
                <a:gd name="connsiteY33" fmla="*/ 371475 h 785813"/>
                <a:gd name="connsiteX34" fmla="*/ 381000 w 695325"/>
                <a:gd name="connsiteY34" fmla="*/ 388144 h 785813"/>
                <a:gd name="connsiteX35" fmla="*/ 395288 w 695325"/>
                <a:gd name="connsiteY35" fmla="*/ 397669 h 785813"/>
                <a:gd name="connsiteX36" fmla="*/ 421481 w 695325"/>
                <a:gd name="connsiteY36" fmla="*/ 426244 h 785813"/>
                <a:gd name="connsiteX37" fmla="*/ 438150 w 695325"/>
                <a:gd name="connsiteY37" fmla="*/ 461963 h 785813"/>
                <a:gd name="connsiteX38" fmla="*/ 440531 w 695325"/>
                <a:gd name="connsiteY38" fmla="*/ 492919 h 785813"/>
                <a:gd name="connsiteX39" fmla="*/ 423863 w 695325"/>
                <a:gd name="connsiteY39" fmla="*/ 511969 h 785813"/>
                <a:gd name="connsiteX40" fmla="*/ 423863 w 695325"/>
                <a:gd name="connsiteY40" fmla="*/ 535782 h 785813"/>
                <a:gd name="connsiteX41" fmla="*/ 402431 w 695325"/>
                <a:gd name="connsiteY41" fmla="*/ 535782 h 785813"/>
                <a:gd name="connsiteX42" fmla="*/ 383381 w 695325"/>
                <a:gd name="connsiteY42" fmla="*/ 547688 h 785813"/>
                <a:gd name="connsiteX43" fmla="*/ 407194 w 695325"/>
                <a:gd name="connsiteY43" fmla="*/ 583407 h 785813"/>
                <a:gd name="connsiteX44" fmla="*/ 395288 w 695325"/>
                <a:gd name="connsiteY44" fmla="*/ 611982 h 785813"/>
                <a:gd name="connsiteX45" fmla="*/ 359569 w 695325"/>
                <a:gd name="connsiteY45" fmla="*/ 611982 h 785813"/>
                <a:gd name="connsiteX46" fmla="*/ 328613 w 695325"/>
                <a:gd name="connsiteY46" fmla="*/ 609600 h 785813"/>
                <a:gd name="connsiteX47" fmla="*/ 309563 w 695325"/>
                <a:gd name="connsiteY47" fmla="*/ 597694 h 785813"/>
                <a:gd name="connsiteX48" fmla="*/ 297656 w 695325"/>
                <a:gd name="connsiteY48" fmla="*/ 621507 h 785813"/>
                <a:gd name="connsiteX49" fmla="*/ 297656 w 695325"/>
                <a:gd name="connsiteY49" fmla="*/ 645319 h 785813"/>
                <a:gd name="connsiteX50" fmla="*/ 330994 w 695325"/>
                <a:gd name="connsiteY50" fmla="*/ 661988 h 785813"/>
                <a:gd name="connsiteX51" fmla="*/ 354806 w 695325"/>
                <a:gd name="connsiteY51" fmla="*/ 642938 h 785813"/>
                <a:gd name="connsiteX52" fmla="*/ 371475 w 695325"/>
                <a:gd name="connsiteY52" fmla="*/ 638175 h 785813"/>
                <a:gd name="connsiteX53" fmla="*/ 378619 w 695325"/>
                <a:gd name="connsiteY53" fmla="*/ 628650 h 785813"/>
                <a:gd name="connsiteX54" fmla="*/ 400050 w 695325"/>
                <a:gd name="connsiteY54" fmla="*/ 640557 h 785813"/>
                <a:gd name="connsiteX55" fmla="*/ 414338 w 695325"/>
                <a:gd name="connsiteY55" fmla="*/ 659607 h 785813"/>
                <a:gd name="connsiteX56" fmla="*/ 438150 w 695325"/>
                <a:gd name="connsiteY56" fmla="*/ 688182 h 785813"/>
                <a:gd name="connsiteX57" fmla="*/ 452438 w 695325"/>
                <a:gd name="connsiteY57" fmla="*/ 688182 h 785813"/>
                <a:gd name="connsiteX58" fmla="*/ 464344 w 695325"/>
                <a:gd name="connsiteY58" fmla="*/ 704850 h 785813"/>
                <a:gd name="connsiteX59" fmla="*/ 450056 w 695325"/>
                <a:gd name="connsiteY59" fmla="*/ 714375 h 785813"/>
                <a:gd name="connsiteX60" fmla="*/ 481013 w 695325"/>
                <a:gd name="connsiteY60" fmla="*/ 740569 h 785813"/>
                <a:gd name="connsiteX61" fmla="*/ 497681 w 695325"/>
                <a:gd name="connsiteY61" fmla="*/ 738188 h 785813"/>
                <a:gd name="connsiteX62" fmla="*/ 526256 w 695325"/>
                <a:gd name="connsiteY62" fmla="*/ 752475 h 785813"/>
                <a:gd name="connsiteX63" fmla="*/ 566738 w 695325"/>
                <a:gd name="connsiteY63" fmla="*/ 783432 h 785813"/>
                <a:gd name="connsiteX64" fmla="*/ 578644 w 695325"/>
                <a:gd name="connsiteY64" fmla="*/ 785813 h 785813"/>
                <a:gd name="connsiteX65" fmla="*/ 588169 w 695325"/>
                <a:gd name="connsiteY65" fmla="*/ 776288 h 785813"/>
                <a:gd name="connsiteX66" fmla="*/ 566738 w 695325"/>
                <a:gd name="connsiteY66" fmla="*/ 762000 h 785813"/>
                <a:gd name="connsiteX67" fmla="*/ 535781 w 695325"/>
                <a:gd name="connsiteY67" fmla="*/ 733425 h 785813"/>
                <a:gd name="connsiteX68" fmla="*/ 523875 w 695325"/>
                <a:gd name="connsiteY68" fmla="*/ 697707 h 785813"/>
                <a:gd name="connsiteX69" fmla="*/ 531019 w 695325"/>
                <a:gd name="connsiteY69" fmla="*/ 685800 h 785813"/>
                <a:gd name="connsiteX70" fmla="*/ 557213 w 695325"/>
                <a:gd name="connsiteY70" fmla="*/ 711994 h 785813"/>
                <a:gd name="connsiteX71" fmla="*/ 597694 w 695325"/>
                <a:gd name="connsiteY71" fmla="*/ 733425 h 785813"/>
                <a:gd name="connsiteX72" fmla="*/ 619125 w 695325"/>
                <a:gd name="connsiteY72" fmla="*/ 742950 h 785813"/>
                <a:gd name="connsiteX73" fmla="*/ 611981 w 695325"/>
                <a:gd name="connsiteY73" fmla="*/ 716757 h 785813"/>
                <a:gd name="connsiteX74" fmla="*/ 623888 w 695325"/>
                <a:gd name="connsiteY74" fmla="*/ 707232 h 785813"/>
                <a:gd name="connsiteX75" fmla="*/ 619125 w 695325"/>
                <a:gd name="connsiteY75" fmla="*/ 683419 h 785813"/>
                <a:gd name="connsiteX76" fmla="*/ 602456 w 695325"/>
                <a:gd name="connsiteY76" fmla="*/ 664369 h 785813"/>
                <a:gd name="connsiteX77" fmla="*/ 607219 w 695325"/>
                <a:gd name="connsiteY77" fmla="*/ 647700 h 785813"/>
                <a:gd name="connsiteX78" fmla="*/ 592931 w 695325"/>
                <a:gd name="connsiteY78" fmla="*/ 640557 h 785813"/>
                <a:gd name="connsiteX79" fmla="*/ 585788 w 695325"/>
                <a:gd name="connsiteY79" fmla="*/ 628650 h 785813"/>
                <a:gd name="connsiteX80" fmla="*/ 564356 w 695325"/>
                <a:gd name="connsiteY80" fmla="*/ 623888 h 785813"/>
                <a:gd name="connsiteX81" fmla="*/ 550069 w 695325"/>
                <a:gd name="connsiteY81" fmla="*/ 588169 h 785813"/>
                <a:gd name="connsiteX82" fmla="*/ 540544 w 695325"/>
                <a:gd name="connsiteY82" fmla="*/ 581025 h 785813"/>
                <a:gd name="connsiteX83" fmla="*/ 550069 w 695325"/>
                <a:gd name="connsiteY83" fmla="*/ 561975 h 785813"/>
                <a:gd name="connsiteX84" fmla="*/ 545306 w 695325"/>
                <a:gd name="connsiteY84" fmla="*/ 547688 h 785813"/>
                <a:gd name="connsiteX85" fmla="*/ 540544 w 695325"/>
                <a:gd name="connsiteY85" fmla="*/ 523875 h 785813"/>
                <a:gd name="connsiteX86" fmla="*/ 571500 w 695325"/>
                <a:gd name="connsiteY86" fmla="*/ 519113 h 785813"/>
                <a:gd name="connsiteX87" fmla="*/ 595313 w 695325"/>
                <a:gd name="connsiteY87" fmla="*/ 550069 h 785813"/>
                <a:gd name="connsiteX88" fmla="*/ 626269 w 695325"/>
                <a:gd name="connsiteY88" fmla="*/ 569119 h 785813"/>
                <a:gd name="connsiteX89" fmla="*/ 631031 w 695325"/>
                <a:gd name="connsiteY89" fmla="*/ 592932 h 785813"/>
                <a:gd name="connsiteX90" fmla="*/ 659606 w 695325"/>
                <a:gd name="connsiteY90" fmla="*/ 611982 h 785813"/>
                <a:gd name="connsiteX91" fmla="*/ 650081 w 695325"/>
                <a:gd name="connsiteY91" fmla="*/ 576263 h 785813"/>
                <a:gd name="connsiteX92" fmla="*/ 669131 w 695325"/>
                <a:gd name="connsiteY92" fmla="*/ 576263 h 785813"/>
                <a:gd name="connsiteX93" fmla="*/ 683419 w 695325"/>
                <a:gd name="connsiteY93" fmla="*/ 554832 h 785813"/>
                <a:gd name="connsiteX94" fmla="*/ 671513 w 695325"/>
                <a:gd name="connsiteY94" fmla="*/ 535782 h 785813"/>
                <a:gd name="connsiteX95" fmla="*/ 695325 w 695325"/>
                <a:gd name="connsiteY95" fmla="*/ 528638 h 785813"/>
                <a:gd name="connsiteX96" fmla="*/ 676275 w 695325"/>
                <a:gd name="connsiteY96" fmla="*/ 516732 h 785813"/>
                <a:gd name="connsiteX97" fmla="*/ 645319 w 695325"/>
                <a:gd name="connsiteY97" fmla="*/ 511969 h 785813"/>
                <a:gd name="connsiteX98" fmla="*/ 652463 w 695325"/>
                <a:gd name="connsiteY98" fmla="*/ 483394 h 785813"/>
                <a:gd name="connsiteX99" fmla="*/ 631031 w 695325"/>
                <a:gd name="connsiteY99" fmla="*/ 488157 h 785813"/>
                <a:gd name="connsiteX100" fmla="*/ 631031 w 695325"/>
                <a:gd name="connsiteY100" fmla="*/ 461963 h 785813"/>
                <a:gd name="connsiteX101" fmla="*/ 609600 w 695325"/>
                <a:gd name="connsiteY101" fmla="*/ 452438 h 785813"/>
                <a:gd name="connsiteX102" fmla="*/ 602456 w 695325"/>
                <a:gd name="connsiteY102" fmla="*/ 435769 h 785813"/>
                <a:gd name="connsiteX103" fmla="*/ 585788 w 695325"/>
                <a:gd name="connsiteY103" fmla="*/ 447675 h 785813"/>
                <a:gd name="connsiteX104" fmla="*/ 576263 w 695325"/>
                <a:gd name="connsiteY104" fmla="*/ 423863 h 785813"/>
                <a:gd name="connsiteX105" fmla="*/ 545306 w 695325"/>
                <a:gd name="connsiteY105" fmla="*/ 400050 h 785813"/>
                <a:gd name="connsiteX106" fmla="*/ 526256 w 695325"/>
                <a:gd name="connsiteY106" fmla="*/ 400050 h 785813"/>
                <a:gd name="connsiteX107" fmla="*/ 540544 w 695325"/>
                <a:gd name="connsiteY107" fmla="*/ 381000 h 785813"/>
                <a:gd name="connsiteX108" fmla="*/ 540544 w 695325"/>
                <a:gd name="connsiteY108" fmla="*/ 359569 h 785813"/>
                <a:gd name="connsiteX109" fmla="*/ 535781 w 695325"/>
                <a:gd name="connsiteY109" fmla="*/ 352425 h 785813"/>
                <a:gd name="connsiteX110" fmla="*/ 578644 w 695325"/>
                <a:gd name="connsiteY110" fmla="*/ 364332 h 785813"/>
                <a:gd name="connsiteX111" fmla="*/ 566738 w 695325"/>
                <a:gd name="connsiteY111" fmla="*/ 347663 h 785813"/>
                <a:gd name="connsiteX112" fmla="*/ 528638 w 695325"/>
                <a:gd name="connsiteY112" fmla="*/ 335757 h 785813"/>
                <a:gd name="connsiteX113" fmla="*/ 519113 w 695325"/>
                <a:gd name="connsiteY113" fmla="*/ 321469 h 785813"/>
                <a:gd name="connsiteX114" fmla="*/ 557213 w 695325"/>
                <a:gd name="connsiteY114" fmla="*/ 307182 h 785813"/>
                <a:gd name="connsiteX115" fmla="*/ 545306 w 695325"/>
                <a:gd name="connsiteY115" fmla="*/ 280988 h 785813"/>
                <a:gd name="connsiteX116" fmla="*/ 538163 w 695325"/>
                <a:gd name="connsiteY116" fmla="*/ 297657 h 785813"/>
                <a:gd name="connsiteX117" fmla="*/ 514350 w 695325"/>
                <a:gd name="connsiteY117" fmla="*/ 309563 h 785813"/>
                <a:gd name="connsiteX118" fmla="*/ 507206 w 695325"/>
                <a:gd name="connsiteY118" fmla="*/ 288132 h 785813"/>
                <a:gd name="connsiteX119" fmla="*/ 500063 w 695325"/>
                <a:gd name="connsiteY119" fmla="*/ 278607 h 785813"/>
                <a:gd name="connsiteX120" fmla="*/ 523875 w 695325"/>
                <a:gd name="connsiteY120" fmla="*/ 259557 h 785813"/>
                <a:gd name="connsiteX121" fmla="*/ 504825 w 695325"/>
                <a:gd name="connsiteY121" fmla="*/ 242888 h 785813"/>
                <a:gd name="connsiteX122" fmla="*/ 485775 w 695325"/>
                <a:gd name="connsiteY122" fmla="*/ 254794 h 785813"/>
                <a:gd name="connsiteX123" fmla="*/ 473869 w 695325"/>
                <a:gd name="connsiteY123" fmla="*/ 240507 h 785813"/>
                <a:gd name="connsiteX124" fmla="*/ 471488 w 695325"/>
                <a:gd name="connsiteY124" fmla="*/ 223838 h 785813"/>
                <a:gd name="connsiteX125" fmla="*/ 452438 w 695325"/>
                <a:gd name="connsiteY125" fmla="*/ 230982 h 785813"/>
                <a:gd name="connsiteX126" fmla="*/ 450056 w 695325"/>
                <a:gd name="connsiteY126" fmla="*/ 214313 h 785813"/>
                <a:gd name="connsiteX127" fmla="*/ 457200 w 695325"/>
                <a:gd name="connsiteY127" fmla="*/ 202407 h 785813"/>
                <a:gd name="connsiteX128" fmla="*/ 433388 w 695325"/>
                <a:gd name="connsiteY128" fmla="*/ 171450 h 785813"/>
                <a:gd name="connsiteX129" fmla="*/ 423863 w 695325"/>
                <a:gd name="connsiteY129" fmla="*/ 190500 h 785813"/>
                <a:gd name="connsiteX130" fmla="*/ 416719 w 695325"/>
                <a:gd name="connsiteY130" fmla="*/ 207169 h 785813"/>
                <a:gd name="connsiteX131" fmla="*/ 397669 w 695325"/>
                <a:gd name="connsiteY131" fmla="*/ 192882 h 785813"/>
                <a:gd name="connsiteX132" fmla="*/ 395288 w 695325"/>
                <a:gd name="connsiteY132" fmla="*/ 166688 h 785813"/>
                <a:gd name="connsiteX133" fmla="*/ 383381 w 695325"/>
                <a:gd name="connsiteY133" fmla="*/ 180975 h 785813"/>
                <a:gd name="connsiteX134" fmla="*/ 376238 w 695325"/>
                <a:gd name="connsiteY134" fmla="*/ 166688 h 785813"/>
                <a:gd name="connsiteX135" fmla="*/ 376238 w 695325"/>
                <a:gd name="connsiteY135" fmla="*/ 147638 h 785813"/>
                <a:gd name="connsiteX136" fmla="*/ 364331 w 695325"/>
                <a:gd name="connsiteY136" fmla="*/ 142875 h 785813"/>
                <a:gd name="connsiteX137" fmla="*/ 364331 w 695325"/>
                <a:gd name="connsiteY137" fmla="*/ 116682 h 785813"/>
                <a:gd name="connsiteX138" fmla="*/ 309563 w 695325"/>
                <a:gd name="connsiteY138" fmla="*/ 90488 h 785813"/>
                <a:gd name="connsiteX139" fmla="*/ 288131 w 695325"/>
                <a:gd name="connsiteY139" fmla="*/ 97632 h 785813"/>
                <a:gd name="connsiteX140" fmla="*/ 292894 w 695325"/>
                <a:gd name="connsiteY140" fmla="*/ 123825 h 785813"/>
                <a:gd name="connsiteX141" fmla="*/ 273844 w 695325"/>
                <a:gd name="connsiteY141" fmla="*/ 126207 h 785813"/>
                <a:gd name="connsiteX142" fmla="*/ 259556 w 695325"/>
                <a:gd name="connsiteY142" fmla="*/ 121444 h 785813"/>
                <a:gd name="connsiteX143" fmla="*/ 247650 w 695325"/>
                <a:gd name="connsiteY143" fmla="*/ 140494 h 785813"/>
                <a:gd name="connsiteX144" fmla="*/ 223838 w 695325"/>
                <a:gd name="connsiteY144" fmla="*/ 152400 h 785813"/>
                <a:gd name="connsiteX145" fmla="*/ 221456 w 695325"/>
                <a:gd name="connsiteY145" fmla="*/ 130969 h 785813"/>
                <a:gd name="connsiteX146" fmla="*/ 223838 w 695325"/>
                <a:gd name="connsiteY146" fmla="*/ 92869 h 785813"/>
                <a:gd name="connsiteX147" fmla="*/ 216694 w 695325"/>
                <a:gd name="connsiteY147" fmla="*/ 66675 h 785813"/>
                <a:gd name="connsiteX148" fmla="*/ 214313 w 695325"/>
                <a:gd name="connsiteY148" fmla="*/ 50007 h 785813"/>
                <a:gd name="connsiteX149" fmla="*/ 204788 w 695325"/>
                <a:gd name="connsiteY149" fmla="*/ 28575 h 785813"/>
                <a:gd name="connsiteX150" fmla="*/ 202406 w 695325"/>
                <a:gd name="connsiteY150" fmla="*/ 0 h 785813"/>
                <a:gd name="connsiteX151" fmla="*/ 183356 w 695325"/>
                <a:gd name="connsiteY151" fmla="*/ 7144 h 785813"/>
                <a:gd name="connsiteX152" fmla="*/ 161926 w 695325"/>
                <a:gd name="connsiteY152" fmla="*/ 23813 h 785813"/>
                <a:gd name="connsiteX153" fmla="*/ 147638 w 695325"/>
                <a:gd name="connsiteY153" fmla="*/ 33338 h 785813"/>
                <a:gd name="connsiteX154" fmla="*/ 114300 w 695325"/>
                <a:gd name="connsiteY154" fmla="*/ 223837 h 785813"/>
                <a:gd name="connsiteX0" fmla="*/ 114300 w 695325"/>
                <a:gd name="connsiteY0" fmla="*/ 223837 h 785813"/>
                <a:gd name="connsiteX1" fmla="*/ 66676 w 695325"/>
                <a:gd name="connsiteY1" fmla="*/ 116682 h 785813"/>
                <a:gd name="connsiteX2" fmla="*/ 80963 w 695325"/>
                <a:gd name="connsiteY2" fmla="*/ 30957 h 785813"/>
                <a:gd name="connsiteX3" fmla="*/ 102394 w 695325"/>
                <a:gd name="connsiteY3" fmla="*/ 1 h 785813"/>
                <a:gd name="connsiteX4" fmla="*/ 54769 w 695325"/>
                <a:gd name="connsiteY4" fmla="*/ 4763 h 785813"/>
                <a:gd name="connsiteX5" fmla="*/ 21431 w 695325"/>
                <a:gd name="connsiteY5" fmla="*/ 38100 h 785813"/>
                <a:gd name="connsiteX6" fmla="*/ 21431 w 695325"/>
                <a:gd name="connsiteY6" fmla="*/ 69057 h 785813"/>
                <a:gd name="connsiteX7" fmla="*/ 11906 w 695325"/>
                <a:gd name="connsiteY7" fmla="*/ 88107 h 785813"/>
                <a:gd name="connsiteX8" fmla="*/ 7144 w 695325"/>
                <a:gd name="connsiteY8" fmla="*/ 126207 h 785813"/>
                <a:gd name="connsiteX9" fmla="*/ 7144 w 695325"/>
                <a:gd name="connsiteY9" fmla="*/ 126207 h 785813"/>
                <a:gd name="connsiteX10" fmla="*/ 0 w 695325"/>
                <a:gd name="connsiteY10" fmla="*/ 145257 h 785813"/>
                <a:gd name="connsiteX11" fmla="*/ 0 w 695325"/>
                <a:gd name="connsiteY11" fmla="*/ 190500 h 785813"/>
                <a:gd name="connsiteX12" fmla="*/ 38100 w 695325"/>
                <a:gd name="connsiteY12" fmla="*/ 200025 h 785813"/>
                <a:gd name="connsiteX13" fmla="*/ 64294 w 695325"/>
                <a:gd name="connsiteY13" fmla="*/ 219075 h 785813"/>
                <a:gd name="connsiteX14" fmla="*/ 66675 w 695325"/>
                <a:gd name="connsiteY14" fmla="*/ 233363 h 785813"/>
                <a:gd name="connsiteX15" fmla="*/ 35719 w 695325"/>
                <a:gd name="connsiteY15" fmla="*/ 228600 h 785813"/>
                <a:gd name="connsiteX16" fmla="*/ 9525 w 695325"/>
                <a:gd name="connsiteY16" fmla="*/ 216694 h 785813"/>
                <a:gd name="connsiteX17" fmla="*/ 47625 w 695325"/>
                <a:gd name="connsiteY17" fmla="*/ 276225 h 785813"/>
                <a:gd name="connsiteX18" fmla="*/ 76200 w 695325"/>
                <a:gd name="connsiteY18" fmla="*/ 257175 h 785813"/>
                <a:gd name="connsiteX19" fmla="*/ 102394 w 695325"/>
                <a:gd name="connsiteY19" fmla="*/ 288132 h 785813"/>
                <a:gd name="connsiteX20" fmla="*/ 147638 w 695325"/>
                <a:gd name="connsiteY20" fmla="*/ 300038 h 785813"/>
                <a:gd name="connsiteX21" fmla="*/ 188119 w 695325"/>
                <a:gd name="connsiteY21" fmla="*/ 307182 h 785813"/>
                <a:gd name="connsiteX22" fmla="*/ 209550 w 695325"/>
                <a:gd name="connsiteY22" fmla="*/ 295275 h 785813"/>
                <a:gd name="connsiteX23" fmla="*/ 197644 w 695325"/>
                <a:gd name="connsiteY23" fmla="*/ 285750 h 785813"/>
                <a:gd name="connsiteX24" fmla="*/ 219075 w 695325"/>
                <a:gd name="connsiteY24" fmla="*/ 285750 h 785813"/>
                <a:gd name="connsiteX25" fmla="*/ 247650 w 695325"/>
                <a:gd name="connsiteY25" fmla="*/ 314325 h 785813"/>
                <a:gd name="connsiteX26" fmla="*/ 266700 w 695325"/>
                <a:gd name="connsiteY26" fmla="*/ 292894 h 785813"/>
                <a:gd name="connsiteX27" fmla="*/ 252413 w 695325"/>
                <a:gd name="connsiteY27" fmla="*/ 266700 h 785813"/>
                <a:gd name="connsiteX28" fmla="*/ 266700 w 695325"/>
                <a:gd name="connsiteY28" fmla="*/ 261938 h 785813"/>
                <a:gd name="connsiteX29" fmla="*/ 345281 w 695325"/>
                <a:gd name="connsiteY29" fmla="*/ 342900 h 785813"/>
                <a:gd name="connsiteX30" fmla="*/ 352425 w 695325"/>
                <a:gd name="connsiteY30" fmla="*/ 357188 h 785813"/>
                <a:gd name="connsiteX31" fmla="*/ 330994 w 695325"/>
                <a:gd name="connsiteY31" fmla="*/ 383382 h 785813"/>
                <a:gd name="connsiteX32" fmla="*/ 373856 w 695325"/>
                <a:gd name="connsiteY32" fmla="*/ 371475 h 785813"/>
                <a:gd name="connsiteX33" fmla="*/ 395288 w 695325"/>
                <a:gd name="connsiteY33" fmla="*/ 371475 h 785813"/>
                <a:gd name="connsiteX34" fmla="*/ 381000 w 695325"/>
                <a:gd name="connsiteY34" fmla="*/ 388144 h 785813"/>
                <a:gd name="connsiteX35" fmla="*/ 395288 w 695325"/>
                <a:gd name="connsiteY35" fmla="*/ 397669 h 785813"/>
                <a:gd name="connsiteX36" fmla="*/ 421481 w 695325"/>
                <a:gd name="connsiteY36" fmla="*/ 426244 h 785813"/>
                <a:gd name="connsiteX37" fmla="*/ 438150 w 695325"/>
                <a:gd name="connsiteY37" fmla="*/ 461963 h 785813"/>
                <a:gd name="connsiteX38" fmla="*/ 440531 w 695325"/>
                <a:gd name="connsiteY38" fmla="*/ 492919 h 785813"/>
                <a:gd name="connsiteX39" fmla="*/ 423863 w 695325"/>
                <a:gd name="connsiteY39" fmla="*/ 511969 h 785813"/>
                <a:gd name="connsiteX40" fmla="*/ 423863 w 695325"/>
                <a:gd name="connsiteY40" fmla="*/ 535782 h 785813"/>
                <a:gd name="connsiteX41" fmla="*/ 402431 w 695325"/>
                <a:gd name="connsiteY41" fmla="*/ 535782 h 785813"/>
                <a:gd name="connsiteX42" fmla="*/ 383381 w 695325"/>
                <a:gd name="connsiteY42" fmla="*/ 547688 h 785813"/>
                <a:gd name="connsiteX43" fmla="*/ 407194 w 695325"/>
                <a:gd name="connsiteY43" fmla="*/ 583407 h 785813"/>
                <a:gd name="connsiteX44" fmla="*/ 395288 w 695325"/>
                <a:gd name="connsiteY44" fmla="*/ 611982 h 785813"/>
                <a:gd name="connsiteX45" fmla="*/ 359569 w 695325"/>
                <a:gd name="connsiteY45" fmla="*/ 611982 h 785813"/>
                <a:gd name="connsiteX46" fmla="*/ 328613 w 695325"/>
                <a:gd name="connsiteY46" fmla="*/ 609600 h 785813"/>
                <a:gd name="connsiteX47" fmla="*/ 309563 w 695325"/>
                <a:gd name="connsiteY47" fmla="*/ 597694 h 785813"/>
                <a:gd name="connsiteX48" fmla="*/ 297656 w 695325"/>
                <a:gd name="connsiteY48" fmla="*/ 621507 h 785813"/>
                <a:gd name="connsiteX49" fmla="*/ 297656 w 695325"/>
                <a:gd name="connsiteY49" fmla="*/ 645319 h 785813"/>
                <a:gd name="connsiteX50" fmla="*/ 330994 w 695325"/>
                <a:gd name="connsiteY50" fmla="*/ 661988 h 785813"/>
                <a:gd name="connsiteX51" fmla="*/ 354806 w 695325"/>
                <a:gd name="connsiteY51" fmla="*/ 642938 h 785813"/>
                <a:gd name="connsiteX52" fmla="*/ 371475 w 695325"/>
                <a:gd name="connsiteY52" fmla="*/ 638175 h 785813"/>
                <a:gd name="connsiteX53" fmla="*/ 378619 w 695325"/>
                <a:gd name="connsiteY53" fmla="*/ 628650 h 785813"/>
                <a:gd name="connsiteX54" fmla="*/ 400050 w 695325"/>
                <a:gd name="connsiteY54" fmla="*/ 640557 h 785813"/>
                <a:gd name="connsiteX55" fmla="*/ 414338 w 695325"/>
                <a:gd name="connsiteY55" fmla="*/ 659607 h 785813"/>
                <a:gd name="connsiteX56" fmla="*/ 438150 w 695325"/>
                <a:gd name="connsiteY56" fmla="*/ 688182 h 785813"/>
                <a:gd name="connsiteX57" fmla="*/ 452438 w 695325"/>
                <a:gd name="connsiteY57" fmla="*/ 688182 h 785813"/>
                <a:gd name="connsiteX58" fmla="*/ 464344 w 695325"/>
                <a:gd name="connsiteY58" fmla="*/ 704850 h 785813"/>
                <a:gd name="connsiteX59" fmla="*/ 450056 w 695325"/>
                <a:gd name="connsiteY59" fmla="*/ 714375 h 785813"/>
                <a:gd name="connsiteX60" fmla="*/ 481013 w 695325"/>
                <a:gd name="connsiteY60" fmla="*/ 740569 h 785813"/>
                <a:gd name="connsiteX61" fmla="*/ 497681 w 695325"/>
                <a:gd name="connsiteY61" fmla="*/ 738188 h 785813"/>
                <a:gd name="connsiteX62" fmla="*/ 526256 w 695325"/>
                <a:gd name="connsiteY62" fmla="*/ 752475 h 785813"/>
                <a:gd name="connsiteX63" fmla="*/ 566738 w 695325"/>
                <a:gd name="connsiteY63" fmla="*/ 783432 h 785813"/>
                <a:gd name="connsiteX64" fmla="*/ 578644 w 695325"/>
                <a:gd name="connsiteY64" fmla="*/ 785813 h 785813"/>
                <a:gd name="connsiteX65" fmla="*/ 588169 w 695325"/>
                <a:gd name="connsiteY65" fmla="*/ 776288 h 785813"/>
                <a:gd name="connsiteX66" fmla="*/ 566738 w 695325"/>
                <a:gd name="connsiteY66" fmla="*/ 762000 h 785813"/>
                <a:gd name="connsiteX67" fmla="*/ 535781 w 695325"/>
                <a:gd name="connsiteY67" fmla="*/ 733425 h 785813"/>
                <a:gd name="connsiteX68" fmla="*/ 523875 w 695325"/>
                <a:gd name="connsiteY68" fmla="*/ 697707 h 785813"/>
                <a:gd name="connsiteX69" fmla="*/ 531019 w 695325"/>
                <a:gd name="connsiteY69" fmla="*/ 685800 h 785813"/>
                <a:gd name="connsiteX70" fmla="*/ 557213 w 695325"/>
                <a:gd name="connsiteY70" fmla="*/ 711994 h 785813"/>
                <a:gd name="connsiteX71" fmla="*/ 597694 w 695325"/>
                <a:gd name="connsiteY71" fmla="*/ 733425 h 785813"/>
                <a:gd name="connsiteX72" fmla="*/ 619125 w 695325"/>
                <a:gd name="connsiteY72" fmla="*/ 742950 h 785813"/>
                <a:gd name="connsiteX73" fmla="*/ 611981 w 695325"/>
                <a:gd name="connsiteY73" fmla="*/ 716757 h 785813"/>
                <a:gd name="connsiteX74" fmla="*/ 623888 w 695325"/>
                <a:gd name="connsiteY74" fmla="*/ 707232 h 785813"/>
                <a:gd name="connsiteX75" fmla="*/ 619125 w 695325"/>
                <a:gd name="connsiteY75" fmla="*/ 683419 h 785813"/>
                <a:gd name="connsiteX76" fmla="*/ 602456 w 695325"/>
                <a:gd name="connsiteY76" fmla="*/ 664369 h 785813"/>
                <a:gd name="connsiteX77" fmla="*/ 607219 w 695325"/>
                <a:gd name="connsiteY77" fmla="*/ 647700 h 785813"/>
                <a:gd name="connsiteX78" fmla="*/ 592931 w 695325"/>
                <a:gd name="connsiteY78" fmla="*/ 640557 h 785813"/>
                <a:gd name="connsiteX79" fmla="*/ 585788 w 695325"/>
                <a:gd name="connsiteY79" fmla="*/ 628650 h 785813"/>
                <a:gd name="connsiteX80" fmla="*/ 564356 w 695325"/>
                <a:gd name="connsiteY80" fmla="*/ 623888 h 785813"/>
                <a:gd name="connsiteX81" fmla="*/ 550069 w 695325"/>
                <a:gd name="connsiteY81" fmla="*/ 588169 h 785813"/>
                <a:gd name="connsiteX82" fmla="*/ 540544 w 695325"/>
                <a:gd name="connsiteY82" fmla="*/ 581025 h 785813"/>
                <a:gd name="connsiteX83" fmla="*/ 550069 w 695325"/>
                <a:gd name="connsiteY83" fmla="*/ 561975 h 785813"/>
                <a:gd name="connsiteX84" fmla="*/ 545306 w 695325"/>
                <a:gd name="connsiteY84" fmla="*/ 547688 h 785813"/>
                <a:gd name="connsiteX85" fmla="*/ 540544 w 695325"/>
                <a:gd name="connsiteY85" fmla="*/ 523875 h 785813"/>
                <a:gd name="connsiteX86" fmla="*/ 571500 w 695325"/>
                <a:gd name="connsiteY86" fmla="*/ 519113 h 785813"/>
                <a:gd name="connsiteX87" fmla="*/ 595313 w 695325"/>
                <a:gd name="connsiteY87" fmla="*/ 550069 h 785813"/>
                <a:gd name="connsiteX88" fmla="*/ 626269 w 695325"/>
                <a:gd name="connsiteY88" fmla="*/ 569119 h 785813"/>
                <a:gd name="connsiteX89" fmla="*/ 631031 w 695325"/>
                <a:gd name="connsiteY89" fmla="*/ 592932 h 785813"/>
                <a:gd name="connsiteX90" fmla="*/ 659606 w 695325"/>
                <a:gd name="connsiteY90" fmla="*/ 611982 h 785813"/>
                <a:gd name="connsiteX91" fmla="*/ 650081 w 695325"/>
                <a:gd name="connsiteY91" fmla="*/ 576263 h 785813"/>
                <a:gd name="connsiteX92" fmla="*/ 669131 w 695325"/>
                <a:gd name="connsiteY92" fmla="*/ 576263 h 785813"/>
                <a:gd name="connsiteX93" fmla="*/ 683419 w 695325"/>
                <a:gd name="connsiteY93" fmla="*/ 554832 h 785813"/>
                <a:gd name="connsiteX94" fmla="*/ 671513 w 695325"/>
                <a:gd name="connsiteY94" fmla="*/ 535782 h 785813"/>
                <a:gd name="connsiteX95" fmla="*/ 695325 w 695325"/>
                <a:gd name="connsiteY95" fmla="*/ 528638 h 785813"/>
                <a:gd name="connsiteX96" fmla="*/ 676275 w 695325"/>
                <a:gd name="connsiteY96" fmla="*/ 516732 h 785813"/>
                <a:gd name="connsiteX97" fmla="*/ 645319 w 695325"/>
                <a:gd name="connsiteY97" fmla="*/ 511969 h 785813"/>
                <a:gd name="connsiteX98" fmla="*/ 652463 w 695325"/>
                <a:gd name="connsiteY98" fmla="*/ 483394 h 785813"/>
                <a:gd name="connsiteX99" fmla="*/ 631031 w 695325"/>
                <a:gd name="connsiteY99" fmla="*/ 488157 h 785813"/>
                <a:gd name="connsiteX100" fmla="*/ 631031 w 695325"/>
                <a:gd name="connsiteY100" fmla="*/ 461963 h 785813"/>
                <a:gd name="connsiteX101" fmla="*/ 609600 w 695325"/>
                <a:gd name="connsiteY101" fmla="*/ 452438 h 785813"/>
                <a:gd name="connsiteX102" fmla="*/ 602456 w 695325"/>
                <a:gd name="connsiteY102" fmla="*/ 435769 h 785813"/>
                <a:gd name="connsiteX103" fmla="*/ 585788 w 695325"/>
                <a:gd name="connsiteY103" fmla="*/ 447675 h 785813"/>
                <a:gd name="connsiteX104" fmla="*/ 576263 w 695325"/>
                <a:gd name="connsiteY104" fmla="*/ 423863 h 785813"/>
                <a:gd name="connsiteX105" fmla="*/ 545306 w 695325"/>
                <a:gd name="connsiteY105" fmla="*/ 400050 h 785813"/>
                <a:gd name="connsiteX106" fmla="*/ 526256 w 695325"/>
                <a:gd name="connsiteY106" fmla="*/ 400050 h 785813"/>
                <a:gd name="connsiteX107" fmla="*/ 540544 w 695325"/>
                <a:gd name="connsiteY107" fmla="*/ 381000 h 785813"/>
                <a:gd name="connsiteX108" fmla="*/ 540544 w 695325"/>
                <a:gd name="connsiteY108" fmla="*/ 359569 h 785813"/>
                <a:gd name="connsiteX109" fmla="*/ 535781 w 695325"/>
                <a:gd name="connsiteY109" fmla="*/ 352425 h 785813"/>
                <a:gd name="connsiteX110" fmla="*/ 578644 w 695325"/>
                <a:gd name="connsiteY110" fmla="*/ 364332 h 785813"/>
                <a:gd name="connsiteX111" fmla="*/ 566738 w 695325"/>
                <a:gd name="connsiteY111" fmla="*/ 347663 h 785813"/>
                <a:gd name="connsiteX112" fmla="*/ 528638 w 695325"/>
                <a:gd name="connsiteY112" fmla="*/ 335757 h 785813"/>
                <a:gd name="connsiteX113" fmla="*/ 519113 w 695325"/>
                <a:gd name="connsiteY113" fmla="*/ 321469 h 785813"/>
                <a:gd name="connsiteX114" fmla="*/ 557213 w 695325"/>
                <a:gd name="connsiteY114" fmla="*/ 307182 h 785813"/>
                <a:gd name="connsiteX115" fmla="*/ 545306 w 695325"/>
                <a:gd name="connsiteY115" fmla="*/ 280988 h 785813"/>
                <a:gd name="connsiteX116" fmla="*/ 538163 w 695325"/>
                <a:gd name="connsiteY116" fmla="*/ 297657 h 785813"/>
                <a:gd name="connsiteX117" fmla="*/ 514350 w 695325"/>
                <a:gd name="connsiteY117" fmla="*/ 309563 h 785813"/>
                <a:gd name="connsiteX118" fmla="*/ 507206 w 695325"/>
                <a:gd name="connsiteY118" fmla="*/ 288132 h 785813"/>
                <a:gd name="connsiteX119" fmla="*/ 500063 w 695325"/>
                <a:gd name="connsiteY119" fmla="*/ 278607 h 785813"/>
                <a:gd name="connsiteX120" fmla="*/ 523875 w 695325"/>
                <a:gd name="connsiteY120" fmla="*/ 259557 h 785813"/>
                <a:gd name="connsiteX121" fmla="*/ 504825 w 695325"/>
                <a:gd name="connsiteY121" fmla="*/ 242888 h 785813"/>
                <a:gd name="connsiteX122" fmla="*/ 485775 w 695325"/>
                <a:gd name="connsiteY122" fmla="*/ 254794 h 785813"/>
                <a:gd name="connsiteX123" fmla="*/ 473869 w 695325"/>
                <a:gd name="connsiteY123" fmla="*/ 240507 h 785813"/>
                <a:gd name="connsiteX124" fmla="*/ 471488 w 695325"/>
                <a:gd name="connsiteY124" fmla="*/ 223838 h 785813"/>
                <a:gd name="connsiteX125" fmla="*/ 452438 w 695325"/>
                <a:gd name="connsiteY125" fmla="*/ 230982 h 785813"/>
                <a:gd name="connsiteX126" fmla="*/ 450056 w 695325"/>
                <a:gd name="connsiteY126" fmla="*/ 214313 h 785813"/>
                <a:gd name="connsiteX127" fmla="*/ 457200 w 695325"/>
                <a:gd name="connsiteY127" fmla="*/ 202407 h 785813"/>
                <a:gd name="connsiteX128" fmla="*/ 433388 w 695325"/>
                <a:gd name="connsiteY128" fmla="*/ 171450 h 785813"/>
                <a:gd name="connsiteX129" fmla="*/ 423863 w 695325"/>
                <a:gd name="connsiteY129" fmla="*/ 190500 h 785813"/>
                <a:gd name="connsiteX130" fmla="*/ 416719 w 695325"/>
                <a:gd name="connsiteY130" fmla="*/ 207169 h 785813"/>
                <a:gd name="connsiteX131" fmla="*/ 397669 w 695325"/>
                <a:gd name="connsiteY131" fmla="*/ 192882 h 785813"/>
                <a:gd name="connsiteX132" fmla="*/ 395288 w 695325"/>
                <a:gd name="connsiteY132" fmla="*/ 166688 h 785813"/>
                <a:gd name="connsiteX133" fmla="*/ 383381 w 695325"/>
                <a:gd name="connsiteY133" fmla="*/ 180975 h 785813"/>
                <a:gd name="connsiteX134" fmla="*/ 376238 w 695325"/>
                <a:gd name="connsiteY134" fmla="*/ 166688 h 785813"/>
                <a:gd name="connsiteX135" fmla="*/ 376238 w 695325"/>
                <a:gd name="connsiteY135" fmla="*/ 147638 h 785813"/>
                <a:gd name="connsiteX136" fmla="*/ 364331 w 695325"/>
                <a:gd name="connsiteY136" fmla="*/ 142875 h 785813"/>
                <a:gd name="connsiteX137" fmla="*/ 364331 w 695325"/>
                <a:gd name="connsiteY137" fmla="*/ 116682 h 785813"/>
                <a:gd name="connsiteX138" fmla="*/ 309563 w 695325"/>
                <a:gd name="connsiteY138" fmla="*/ 90488 h 785813"/>
                <a:gd name="connsiteX139" fmla="*/ 288131 w 695325"/>
                <a:gd name="connsiteY139" fmla="*/ 97632 h 785813"/>
                <a:gd name="connsiteX140" fmla="*/ 292894 w 695325"/>
                <a:gd name="connsiteY140" fmla="*/ 123825 h 785813"/>
                <a:gd name="connsiteX141" fmla="*/ 273844 w 695325"/>
                <a:gd name="connsiteY141" fmla="*/ 126207 h 785813"/>
                <a:gd name="connsiteX142" fmla="*/ 259556 w 695325"/>
                <a:gd name="connsiteY142" fmla="*/ 121444 h 785813"/>
                <a:gd name="connsiteX143" fmla="*/ 247650 w 695325"/>
                <a:gd name="connsiteY143" fmla="*/ 140494 h 785813"/>
                <a:gd name="connsiteX144" fmla="*/ 223838 w 695325"/>
                <a:gd name="connsiteY144" fmla="*/ 152400 h 785813"/>
                <a:gd name="connsiteX145" fmla="*/ 221456 w 695325"/>
                <a:gd name="connsiteY145" fmla="*/ 130969 h 785813"/>
                <a:gd name="connsiteX146" fmla="*/ 223838 w 695325"/>
                <a:gd name="connsiteY146" fmla="*/ 92869 h 785813"/>
                <a:gd name="connsiteX147" fmla="*/ 216694 w 695325"/>
                <a:gd name="connsiteY147" fmla="*/ 66675 h 785813"/>
                <a:gd name="connsiteX148" fmla="*/ 214313 w 695325"/>
                <a:gd name="connsiteY148" fmla="*/ 50007 h 785813"/>
                <a:gd name="connsiteX149" fmla="*/ 204788 w 695325"/>
                <a:gd name="connsiteY149" fmla="*/ 28575 h 785813"/>
                <a:gd name="connsiteX150" fmla="*/ 202406 w 695325"/>
                <a:gd name="connsiteY150" fmla="*/ 0 h 785813"/>
                <a:gd name="connsiteX151" fmla="*/ 183356 w 695325"/>
                <a:gd name="connsiteY151" fmla="*/ 7144 h 785813"/>
                <a:gd name="connsiteX152" fmla="*/ 161926 w 695325"/>
                <a:gd name="connsiteY152" fmla="*/ 23813 h 785813"/>
                <a:gd name="connsiteX153" fmla="*/ 147638 w 695325"/>
                <a:gd name="connsiteY153" fmla="*/ 33338 h 785813"/>
                <a:gd name="connsiteX154" fmla="*/ 114300 w 695325"/>
                <a:gd name="connsiteY154" fmla="*/ 223837 h 785813"/>
                <a:gd name="connsiteX0" fmla="*/ 114300 w 695325"/>
                <a:gd name="connsiteY0" fmla="*/ 223837 h 785813"/>
                <a:gd name="connsiteX1" fmla="*/ 85725 w 695325"/>
                <a:gd name="connsiteY1" fmla="*/ 176213 h 785813"/>
                <a:gd name="connsiteX2" fmla="*/ 66676 w 695325"/>
                <a:gd name="connsiteY2" fmla="*/ 116682 h 785813"/>
                <a:gd name="connsiteX3" fmla="*/ 80963 w 695325"/>
                <a:gd name="connsiteY3" fmla="*/ 30957 h 785813"/>
                <a:gd name="connsiteX4" fmla="*/ 102394 w 695325"/>
                <a:gd name="connsiteY4" fmla="*/ 1 h 785813"/>
                <a:gd name="connsiteX5" fmla="*/ 54769 w 695325"/>
                <a:gd name="connsiteY5" fmla="*/ 4763 h 785813"/>
                <a:gd name="connsiteX6" fmla="*/ 21431 w 695325"/>
                <a:gd name="connsiteY6" fmla="*/ 38100 h 785813"/>
                <a:gd name="connsiteX7" fmla="*/ 21431 w 695325"/>
                <a:gd name="connsiteY7" fmla="*/ 69057 h 785813"/>
                <a:gd name="connsiteX8" fmla="*/ 11906 w 695325"/>
                <a:gd name="connsiteY8" fmla="*/ 88107 h 785813"/>
                <a:gd name="connsiteX9" fmla="*/ 7144 w 695325"/>
                <a:gd name="connsiteY9" fmla="*/ 126207 h 785813"/>
                <a:gd name="connsiteX10" fmla="*/ 7144 w 695325"/>
                <a:gd name="connsiteY10" fmla="*/ 126207 h 785813"/>
                <a:gd name="connsiteX11" fmla="*/ 0 w 695325"/>
                <a:gd name="connsiteY11" fmla="*/ 145257 h 785813"/>
                <a:gd name="connsiteX12" fmla="*/ 0 w 695325"/>
                <a:gd name="connsiteY12" fmla="*/ 190500 h 785813"/>
                <a:gd name="connsiteX13" fmla="*/ 38100 w 695325"/>
                <a:gd name="connsiteY13" fmla="*/ 200025 h 785813"/>
                <a:gd name="connsiteX14" fmla="*/ 64294 w 695325"/>
                <a:gd name="connsiteY14" fmla="*/ 219075 h 785813"/>
                <a:gd name="connsiteX15" fmla="*/ 66675 w 695325"/>
                <a:gd name="connsiteY15" fmla="*/ 233363 h 785813"/>
                <a:gd name="connsiteX16" fmla="*/ 35719 w 695325"/>
                <a:gd name="connsiteY16" fmla="*/ 228600 h 785813"/>
                <a:gd name="connsiteX17" fmla="*/ 9525 w 695325"/>
                <a:gd name="connsiteY17" fmla="*/ 216694 h 785813"/>
                <a:gd name="connsiteX18" fmla="*/ 47625 w 695325"/>
                <a:gd name="connsiteY18" fmla="*/ 276225 h 785813"/>
                <a:gd name="connsiteX19" fmla="*/ 76200 w 695325"/>
                <a:gd name="connsiteY19" fmla="*/ 257175 h 785813"/>
                <a:gd name="connsiteX20" fmla="*/ 102394 w 695325"/>
                <a:gd name="connsiteY20" fmla="*/ 288132 h 785813"/>
                <a:gd name="connsiteX21" fmla="*/ 147638 w 695325"/>
                <a:gd name="connsiteY21" fmla="*/ 300038 h 785813"/>
                <a:gd name="connsiteX22" fmla="*/ 188119 w 695325"/>
                <a:gd name="connsiteY22" fmla="*/ 307182 h 785813"/>
                <a:gd name="connsiteX23" fmla="*/ 209550 w 695325"/>
                <a:gd name="connsiteY23" fmla="*/ 295275 h 785813"/>
                <a:gd name="connsiteX24" fmla="*/ 197644 w 695325"/>
                <a:gd name="connsiteY24" fmla="*/ 285750 h 785813"/>
                <a:gd name="connsiteX25" fmla="*/ 219075 w 695325"/>
                <a:gd name="connsiteY25" fmla="*/ 285750 h 785813"/>
                <a:gd name="connsiteX26" fmla="*/ 247650 w 695325"/>
                <a:gd name="connsiteY26" fmla="*/ 314325 h 785813"/>
                <a:gd name="connsiteX27" fmla="*/ 266700 w 695325"/>
                <a:gd name="connsiteY27" fmla="*/ 292894 h 785813"/>
                <a:gd name="connsiteX28" fmla="*/ 252413 w 695325"/>
                <a:gd name="connsiteY28" fmla="*/ 266700 h 785813"/>
                <a:gd name="connsiteX29" fmla="*/ 266700 w 695325"/>
                <a:gd name="connsiteY29" fmla="*/ 261938 h 785813"/>
                <a:gd name="connsiteX30" fmla="*/ 345281 w 695325"/>
                <a:gd name="connsiteY30" fmla="*/ 342900 h 785813"/>
                <a:gd name="connsiteX31" fmla="*/ 352425 w 695325"/>
                <a:gd name="connsiteY31" fmla="*/ 357188 h 785813"/>
                <a:gd name="connsiteX32" fmla="*/ 330994 w 695325"/>
                <a:gd name="connsiteY32" fmla="*/ 383382 h 785813"/>
                <a:gd name="connsiteX33" fmla="*/ 373856 w 695325"/>
                <a:gd name="connsiteY33" fmla="*/ 371475 h 785813"/>
                <a:gd name="connsiteX34" fmla="*/ 395288 w 695325"/>
                <a:gd name="connsiteY34" fmla="*/ 371475 h 785813"/>
                <a:gd name="connsiteX35" fmla="*/ 381000 w 695325"/>
                <a:gd name="connsiteY35" fmla="*/ 388144 h 785813"/>
                <a:gd name="connsiteX36" fmla="*/ 395288 w 695325"/>
                <a:gd name="connsiteY36" fmla="*/ 397669 h 785813"/>
                <a:gd name="connsiteX37" fmla="*/ 421481 w 695325"/>
                <a:gd name="connsiteY37" fmla="*/ 426244 h 785813"/>
                <a:gd name="connsiteX38" fmla="*/ 438150 w 695325"/>
                <a:gd name="connsiteY38" fmla="*/ 461963 h 785813"/>
                <a:gd name="connsiteX39" fmla="*/ 440531 w 695325"/>
                <a:gd name="connsiteY39" fmla="*/ 492919 h 785813"/>
                <a:gd name="connsiteX40" fmla="*/ 423863 w 695325"/>
                <a:gd name="connsiteY40" fmla="*/ 511969 h 785813"/>
                <a:gd name="connsiteX41" fmla="*/ 423863 w 695325"/>
                <a:gd name="connsiteY41" fmla="*/ 535782 h 785813"/>
                <a:gd name="connsiteX42" fmla="*/ 402431 w 695325"/>
                <a:gd name="connsiteY42" fmla="*/ 535782 h 785813"/>
                <a:gd name="connsiteX43" fmla="*/ 383381 w 695325"/>
                <a:gd name="connsiteY43" fmla="*/ 547688 h 785813"/>
                <a:gd name="connsiteX44" fmla="*/ 407194 w 695325"/>
                <a:gd name="connsiteY44" fmla="*/ 583407 h 785813"/>
                <a:gd name="connsiteX45" fmla="*/ 395288 w 695325"/>
                <a:gd name="connsiteY45" fmla="*/ 611982 h 785813"/>
                <a:gd name="connsiteX46" fmla="*/ 359569 w 695325"/>
                <a:gd name="connsiteY46" fmla="*/ 611982 h 785813"/>
                <a:gd name="connsiteX47" fmla="*/ 328613 w 695325"/>
                <a:gd name="connsiteY47" fmla="*/ 609600 h 785813"/>
                <a:gd name="connsiteX48" fmla="*/ 309563 w 695325"/>
                <a:gd name="connsiteY48" fmla="*/ 597694 h 785813"/>
                <a:gd name="connsiteX49" fmla="*/ 297656 w 695325"/>
                <a:gd name="connsiteY49" fmla="*/ 621507 h 785813"/>
                <a:gd name="connsiteX50" fmla="*/ 297656 w 695325"/>
                <a:gd name="connsiteY50" fmla="*/ 645319 h 785813"/>
                <a:gd name="connsiteX51" fmla="*/ 330994 w 695325"/>
                <a:gd name="connsiteY51" fmla="*/ 661988 h 785813"/>
                <a:gd name="connsiteX52" fmla="*/ 354806 w 695325"/>
                <a:gd name="connsiteY52" fmla="*/ 642938 h 785813"/>
                <a:gd name="connsiteX53" fmla="*/ 371475 w 695325"/>
                <a:gd name="connsiteY53" fmla="*/ 638175 h 785813"/>
                <a:gd name="connsiteX54" fmla="*/ 378619 w 695325"/>
                <a:gd name="connsiteY54" fmla="*/ 628650 h 785813"/>
                <a:gd name="connsiteX55" fmla="*/ 400050 w 695325"/>
                <a:gd name="connsiteY55" fmla="*/ 640557 h 785813"/>
                <a:gd name="connsiteX56" fmla="*/ 414338 w 695325"/>
                <a:gd name="connsiteY56" fmla="*/ 659607 h 785813"/>
                <a:gd name="connsiteX57" fmla="*/ 438150 w 695325"/>
                <a:gd name="connsiteY57" fmla="*/ 688182 h 785813"/>
                <a:gd name="connsiteX58" fmla="*/ 452438 w 695325"/>
                <a:gd name="connsiteY58" fmla="*/ 688182 h 785813"/>
                <a:gd name="connsiteX59" fmla="*/ 464344 w 695325"/>
                <a:gd name="connsiteY59" fmla="*/ 704850 h 785813"/>
                <a:gd name="connsiteX60" fmla="*/ 450056 w 695325"/>
                <a:gd name="connsiteY60" fmla="*/ 714375 h 785813"/>
                <a:gd name="connsiteX61" fmla="*/ 481013 w 695325"/>
                <a:gd name="connsiteY61" fmla="*/ 740569 h 785813"/>
                <a:gd name="connsiteX62" fmla="*/ 497681 w 695325"/>
                <a:gd name="connsiteY62" fmla="*/ 738188 h 785813"/>
                <a:gd name="connsiteX63" fmla="*/ 526256 w 695325"/>
                <a:gd name="connsiteY63" fmla="*/ 752475 h 785813"/>
                <a:gd name="connsiteX64" fmla="*/ 566738 w 695325"/>
                <a:gd name="connsiteY64" fmla="*/ 783432 h 785813"/>
                <a:gd name="connsiteX65" fmla="*/ 578644 w 695325"/>
                <a:gd name="connsiteY65" fmla="*/ 785813 h 785813"/>
                <a:gd name="connsiteX66" fmla="*/ 588169 w 695325"/>
                <a:gd name="connsiteY66" fmla="*/ 776288 h 785813"/>
                <a:gd name="connsiteX67" fmla="*/ 566738 w 695325"/>
                <a:gd name="connsiteY67" fmla="*/ 762000 h 785813"/>
                <a:gd name="connsiteX68" fmla="*/ 535781 w 695325"/>
                <a:gd name="connsiteY68" fmla="*/ 733425 h 785813"/>
                <a:gd name="connsiteX69" fmla="*/ 523875 w 695325"/>
                <a:gd name="connsiteY69" fmla="*/ 697707 h 785813"/>
                <a:gd name="connsiteX70" fmla="*/ 531019 w 695325"/>
                <a:gd name="connsiteY70" fmla="*/ 685800 h 785813"/>
                <a:gd name="connsiteX71" fmla="*/ 557213 w 695325"/>
                <a:gd name="connsiteY71" fmla="*/ 711994 h 785813"/>
                <a:gd name="connsiteX72" fmla="*/ 597694 w 695325"/>
                <a:gd name="connsiteY72" fmla="*/ 733425 h 785813"/>
                <a:gd name="connsiteX73" fmla="*/ 619125 w 695325"/>
                <a:gd name="connsiteY73" fmla="*/ 742950 h 785813"/>
                <a:gd name="connsiteX74" fmla="*/ 611981 w 695325"/>
                <a:gd name="connsiteY74" fmla="*/ 716757 h 785813"/>
                <a:gd name="connsiteX75" fmla="*/ 623888 w 695325"/>
                <a:gd name="connsiteY75" fmla="*/ 707232 h 785813"/>
                <a:gd name="connsiteX76" fmla="*/ 619125 w 695325"/>
                <a:gd name="connsiteY76" fmla="*/ 683419 h 785813"/>
                <a:gd name="connsiteX77" fmla="*/ 602456 w 695325"/>
                <a:gd name="connsiteY77" fmla="*/ 664369 h 785813"/>
                <a:gd name="connsiteX78" fmla="*/ 607219 w 695325"/>
                <a:gd name="connsiteY78" fmla="*/ 647700 h 785813"/>
                <a:gd name="connsiteX79" fmla="*/ 592931 w 695325"/>
                <a:gd name="connsiteY79" fmla="*/ 640557 h 785813"/>
                <a:gd name="connsiteX80" fmla="*/ 585788 w 695325"/>
                <a:gd name="connsiteY80" fmla="*/ 628650 h 785813"/>
                <a:gd name="connsiteX81" fmla="*/ 564356 w 695325"/>
                <a:gd name="connsiteY81" fmla="*/ 623888 h 785813"/>
                <a:gd name="connsiteX82" fmla="*/ 550069 w 695325"/>
                <a:gd name="connsiteY82" fmla="*/ 588169 h 785813"/>
                <a:gd name="connsiteX83" fmla="*/ 540544 w 695325"/>
                <a:gd name="connsiteY83" fmla="*/ 581025 h 785813"/>
                <a:gd name="connsiteX84" fmla="*/ 550069 w 695325"/>
                <a:gd name="connsiteY84" fmla="*/ 561975 h 785813"/>
                <a:gd name="connsiteX85" fmla="*/ 545306 w 695325"/>
                <a:gd name="connsiteY85" fmla="*/ 547688 h 785813"/>
                <a:gd name="connsiteX86" fmla="*/ 540544 w 695325"/>
                <a:gd name="connsiteY86" fmla="*/ 523875 h 785813"/>
                <a:gd name="connsiteX87" fmla="*/ 571500 w 695325"/>
                <a:gd name="connsiteY87" fmla="*/ 519113 h 785813"/>
                <a:gd name="connsiteX88" fmla="*/ 595313 w 695325"/>
                <a:gd name="connsiteY88" fmla="*/ 550069 h 785813"/>
                <a:gd name="connsiteX89" fmla="*/ 626269 w 695325"/>
                <a:gd name="connsiteY89" fmla="*/ 569119 h 785813"/>
                <a:gd name="connsiteX90" fmla="*/ 631031 w 695325"/>
                <a:gd name="connsiteY90" fmla="*/ 592932 h 785813"/>
                <a:gd name="connsiteX91" fmla="*/ 659606 w 695325"/>
                <a:gd name="connsiteY91" fmla="*/ 611982 h 785813"/>
                <a:gd name="connsiteX92" fmla="*/ 650081 w 695325"/>
                <a:gd name="connsiteY92" fmla="*/ 576263 h 785813"/>
                <a:gd name="connsiteX93" fmla="*/ 669131 w 695325"/>
                <a:gd name="connsiteY93" fmla="*/ 576263 h 785813"/>
                <a:gd name="connsiteX94" fmla="*/ 683419 w 695325"/>
                <a:gd name="connsiteY94" fmla="*/ 554832 h 785813"/>
                <a:gd name="connsiteX95" fmla="*/ 671513 w 695325"/>
                <a:gd name="connsiteY95" fmla="*/ 535782 h 785813"/>
                <a:gd name="connsiteX96" fmla="*/ 695325 w 695325"/>
                <a:gd name="connsiteY96" fmla="*/ 528638 h 785813"/>
                <a:gd name="connsiteX97" fmla="*/ 676275 w 695325"/>
                <a:gd name="connsiteY97" fmla="*/ 516732 h 785813"/>
                <a:gd name="connsiteX98" fmla="*/ 645319 w 695325"/>
                <a:gd name="connsiteY98" fmla="*/ 511969 h 785813"/>
                <a:gd name="connsiteX99" fmla="*/ 652463 w 695325"/>
                <a:gd name="connsiteY99" fmla="*/ 483394 h 785813"/>
                <a:gd name="connsiteX100" fmla="*/ 631031 w 695325"/>
                <a:gd name="connsiteY100" fmla="*/ 488157 h 785813"/>
                <a:gd name="connsiteX101" fmla="*/ 631031 w 695325"/>
                <a:gd name="connsiteY101" fmla="*/ 461963 h 785813"/>
                <a:gd name="connsiteX102" fmla="*/ 609600 w 695325"/>
                <a:gd name="connsiteY102" fmla="*/ 452438 h 785813"/>
                <a:gd name="connsiteX103" fmla="*/ 602456 w 695325"/>
                <a:gd name="connsiteY103" fmla="*/ 435769 h 785813"/>
                <a:gd name="connsiteX104" fmla="*/ 585788 w 695325"/>
                <a:gd name="connsiteY104" fmla="*/ 447675 h 785813"/>
                <a:gd name="connsiteX105" fmla="*/ 576263 w 695325"/>
                <a:gd name="connsiteY105" fmla="*/ 423863 h 785813"/>
                <a:gd name="connsiteX106" fmla="*/ 545306 w 695325"/>
                <a:gd name="connsiteY106" fmla="*/ 400050 h 785813"/>
                <a:gd name="connsiteX107" fmla="*/ 526256 w 695325"/>
                <a:gd name="connsiteY107" fmla="*/ 400050 h 785813"/>
                <a:gd name="connsiteX108" fmla="*/ 540544 w 695325"/>
                <a:gd name="connsiteY108" fmla="*/ 381000 h 785813"/>
                <a:gd name="connsiteX109" fmla="*/ 540544 w 695325"/>
                <a:gd name="connsiteY109" fmla="*/ 359569 h 785813"/>
                <a:gd name="connsiteX110" fmla="*/ 535781 w 695325"/>
                <a:gd name="connsiteY110" fmla="*/ 352425 h 785813"/>
                <a:gd name="connsiteX111" fmla="*/ 578644 w 695325"/>
                <a:gd name="connsiteY111" fmla="*/ 364332 h 785813"/>
                <a:gd name="connsiteX112" fmla="*/ 566738 w 695325"/>
                <a:gd name="connsiteY112" fmla="*/ 347663 h 785813"/>
                <a:gd name="connsiteX113" fmla="*/ 528638 w 695325"/>
                <a:gd name="connsiteY113" fmla="*/ 335757 h 785813"/>
                <a:gd name="connsiteX114" fmla="*/ 519113 w 695325"/>
                <a:gd name="connsiteY114" fmla="*/ 321469 h 785813"/>
                <a:gd name="connsiteX115" fmla="*/ 557213 w 695325"/>
                <a:gd name="connsiteY115" fmla="*/ 307182 h 785813"/>
                <a:gd name="connsiteX116" fmla="*/ 545306 w 695325"/>
                <a:gd name="connsiteY116" fmla="*/ 280988 h 785813"/>
                <a:gd name="connsiteX117" fmla="*/ 538163 w 695325"/>
                <a:gd name="connsiteY117" fmla="*/ 297657 h 785813"/>
                <a:gd name="connsiteX118" fmla="*/ 514350 w 695325"/>
                <a:gd name="connsiteY118" fmla="*/ 309563 h 785813"/>
                <a:gd name="connsiteX119" fmla="*/ 507206 w 695325"/>
                <a:gd name="connsiteY119" fmla="*/ 288132 h 785813"/>
                <a:gd name="connsiteX120" fmla="*/ 500063 w 695325"/>
                <a:gd name="connsiteY120" fmla="*/ 278607 h 785813"/>
                <a:gd name="connsiteX121" fmla="*/ 523875 w 695325"/>
                <a:gd name="connsiteY121" fmla="*/ 259557 h 785813"/>
                <a:gd name="connsiteX122" fmla="*/ 504825 w 695325"/>
                <a:gd name="connsiteY122" fmla="*/ 242888 h 785813"/>
                <a:gd name="connsiteX123" fmla="*/ 485775 w 695325"/>
                <a:gd name="connsiteY123" fmla="*/ 254794 h 785813"/>
                <a:gd name="connsiteX124" fmla="*/ 473869 w 695325"/>
                <a:gd name="connsiteY124" fmla="*/ 240507 h 785813"/>
                <a:gd name="connsiteX125" fmla="*/ 471488 w 695325"/>
                <a:gd name="connsiteY125" fmla="*/ 223838 h 785813"/>
                <a:gd name="connsiteX126" fmla="*/ 452438 w 695325"/>
                <a:gd name="connsiteY126" fmla="*/ 230982 h 785813"/>
                <a:gd name="connsiteX127" fmla="*/ 450056 w 695325"/>
                <a:gd name="connsiteY127" fmla="*/ 214313 h 785813"/>
                <a:gd name="connsiteX128" fmla="*/ 457200 w 695325"/>
                <a:gd name="connsiteY128" fmla="*/ 202407 h 785813"/>
                <a:gd name="connsiteX129" fmla="*/ 433388 w 695325"/>
                <a:gd name="connsiteY129" fmla="*/ 171450 h 785813"/>
                <a:gd name="connsiteX130" fmla="*/ 423863 w 695325"/>
                <a:gd name="connsiteY130" fmla="*/ 190500 h 785813"/>
                <a:gd name="connsiteX131" fmla="*/ 416719 w 695325"/>
                <a:gd name="connsiteY131" fmla="*/ 207169 h 785813"/>
                <a:gd name="connsiteX132" fmla="*/ 397669 w 695325"/>
                <a:gd name="connsiteY132" fmla="*/ 192882 h 785813"/>
                <a:gd name="connsiteX133" fmla="*/ 395288 w 695325"/>
                <a:gd name="connsiteY133" fmla="*/ 166688 h 785813"/>
                <a:gd name="connsiteX134" fmla="*/ 383381 w 695325"/>
                <a:gd name="connsiteY134" fmla="*/ 180975 h 785813"/>
                <a:gd name="connsiteX135" fmla="*/ 376238 w 695325"/>
                <a:gd name="connsiteY135" fmla="*/ 166688 h 785813"/>
                <a:gd name="connsiteX136" fmla="*/ 376238 w 695325"/>
                <a:gd name="connsiteY136" fmla="*/ 147638 h 785813"/>
                <a:gd name="connsiteX137" fmla="*/ 364331 w 695325"/>
                <a:gd name="connsiteY137" fmla="*/ 142875 h 785813"/>
                <a:gd name="connsiteX138" fmla="*/ 364331 w 695325"/>
                <a:gd name="connsiteY138" fmla="*/ 116682 h 785813"/>
                <a:gd name="connsiteX139" fmla="*/ 309563 w 695325"/>
                <a:gd name="connsiteY139" fmla="*/ 90488 h 785813"/>
                <a:gd name="connsiteX140" fmla="*/ 288131 w 695325"/>
                <a:gd name="connsiteY140" fmla="*/ 97632 h 785813"/>
                <a:gd name="connsiteX141" fmla="*/ 292894 w 695325"/>
                <a:gd name="connsiteY141" fmla="*/ 123825 h 785813"/>
                <a:gd name="connsiteX142" fmla="*/ 273844 w 695325"/>
                <a:gd name="connsiteY142" fmla="*/ 126207 h 785813"/>
                <a:gd name="connsiteX143" fmla="*/ 259556 w 695325"/>
                <a:gd name="connsiteY143" fmla="*/ 121444 h 785813"/>
                <a:gd name="connsiteX144" fmla="*/ 247650 w 695325"/>
                <a:gd name="connsiteY144" fmla="*/ 140494 h 785813"/>
                <a:gd name="connsiteX145" fmla="*/ 223838 w 695325"/>
                <a:gd name="connsiteY145" fmla="*/ 152400 h 785813"/>
                <a:gd name="connsiteX146" fmla="*/ 221456 w 695325"/>
                <a:gd name="connsiteY146" fmla="*/ 130969 h 785813"/>
                <a:gd name="connsiteX147" fmla="*/ 223838 w 695325"/>
                <a:gd name="connsiteY147" fmla="*/ 92869 h 785813"/>
                <a:gd name="connsiteX148" fmla="*/ 216694 w 695325"/>
                <a:gd name="connsiteY148" fmla="*/ 66675 h 785813"/>
                <a:gd name="connsiteX149" fmla="*/ 214313 w 695325"/>
                <a:gd name="connsiteY149" fmla="*/ 50007 h 785813"/>
                <a:gd name="connsiteX150" fmla="*/ 204788 w 695325"/>
                <a:gd name="connsiteY150" fmla="*/ 28575 h 785813"/>
                <a:gd name="connsiteX151" fmla="*/ 202406 w 695325"/>
                <a:gd name="connsiteY151" fmla="*/ 0 h 785813"/>
                <a:gd name="connsiteX152" fmla="*/ 183356 w 695325"/>
                <a:gd name="connsiteY152" fmla="*/ 7144 h 785813"/>
                <a:gd name="connsiteX153" fmla="*/ 161926 w 695325"/>
                <a:gd name="connsiteY153" fmla="*/ 23813 h 785813"/>
                <a:gd name="connsiteX154" fmla="*/ 147638 w 695325"/>
                <a:gd name="connsiteY154" fmla="*/ 33338 h 785813"/>
                <a:gd name="connsiteX155" fmla="*/ 114300 w 695325"/>
                <a:gd name="connsiteY155" fmla="*/ 223837 h 785813"/>
                <a:gd name="connsiteX0" fmla="*/ 114300 w 695325"/>
                <a:gd name="connsiteY0" fmla="*/ 223837 h 785813"/>
                <a:gd name="connsiteX1" fmla="*/ 47625 w 695325"/>
                <a:gd name="connsiteY1" fmla="*/ 185738 h 785813"/>
                <a:gd name="connsiteX2" fmla="*/ 66676 w 695325"/>
                <a:gd name="connsiteY2" fmla="*/ 116682 h 785813"/>
                <a:gd name="connsiteX3" fmla="*/ 80963 w 695325"/>
                <a:gd name="connsiteY3" fmla="*/ 30957 h 785813"/>
                <a:gd name="connsiteX4" fmla="*/ 102394 w 695325"/>
                <a:gd name="connsiteY4" fmla="*/ 1 h 785813"/>
                <a:gd name="connsiteX5" fmla="*/ 54769 w 695325"/>
                <a:gd name="connsiteY5" fmla="*/ 4763 h 785813"/>
                <a:gd name="connsiteX6" fmla="*/ 21431 w 695325"/>
                <a:gd name="connsiteY6" fmla="*/ 38100 h 785813"/>
                <a:gd name="connsiteX7" fmla="*/ 21431 w 695325"/>
                <a:gd name="connsiteY7" fmla="*/ 69057 h 785813"/>
                <a:gd name="connsiteX8" fmla="*/ 11906 w 695325"/>
                <a:gd name="connsiteY8" fmla="*/ 88107 h 785813"/>
                <a:gd name="connsiteX9" fmla="*/ 7144 w 695325"/>
                <a:gd name="connsiteY9" fmla="*/ 126207 h 785813"/>
                <a:gd name="connsiteX10" fmla="*/ 7144 w 695325"/>
                <a:gd name="connsiteY10" fmla="*/ 126207 h 785813"/>
                <a:gd name="connsiteX11" fmla="*/ 0 w 695325"/>
                <a:gd name="connsiteY11" fmla="*/ 145257 h 785813"/>
                <a:gd name="connsiteX12" fmla="*/ 0 w 695325"/>
                <a:gd name="connsiteY12" fmla="*/ 190500 h 785813"/>
                <a:gd name="connsiteX13" fmla="*/ 38100 w 695325"/>
                <a:gd name="connsiteY13" fmla="*/ 200025 h 785813"/>
                <a:gd name="connsiteX14" fmla="*/ 64294 w 695325"/>
                <a:gd name="connsiteY14" fmla="*/ 219075 h 785813"/>
                <a:gd name="connsiteX15" fmla="*/ 66675 w 695325"/>
                <a:gd name="connsiteY15" fmla="*/ 233363 h 785813"/>
                <a:gd name="connsiteX16" fmla="*/ 35719 w 695325"/>
                <a:gd name="connsiteY16" fmla="*/ 228600 h 785813"/>
                <a:gd name="connsiteX17" fmla="*/ 9525 w 695325"/>
                <a:gd name="connsiteY17" fmla="*/ 216694 h 785813"/>
                <a:gd name="connsiteX18" fmla="*/ 47625 w 695325"/>
                <a:gd name="connsiteY18" fmla="*/ 276225 h 785813"/>
                <a:gd name="connsiteX19" fmla="*/ 76200 w 695325"/>
                <a:gd name="connsiteY19" fmla="*/ 257175 h 785813"/>
                <a:gd name="connsiteX20" fmla="*/ 102394 w 695325"/>
                <a:gd name="connsiteY20" fmla="*/ 288132 h 785813"/>
                <a:gd name="connsiteX21" fmla="*/ 147638 w 695325"/>
                <a:gd name="connsiteY21" fmla="*/ 300038 h 785813"/>
                <a:gd name="connsiteX22" fmla="*/ 188119 w 695325"/>
                <a:gd name="connsiteY22" fmla="*/ 307182 h 785813"/>
                <a:gd name="connsiteX23" fmla="*/ 209550 w 695325"/>
                <a:gd name="connsiteY23" fmla="*/ 295275 h 785813"/>
                <a:gd name="connsiteX24" fmla="*/ 197644 w 695325"/>
                <a:gd name="connsiteY24" fmla="*/ 285750 h 785813"/>
                <a:gd name="connsiteX25" fmla="*/ 219075 w 695325"/>
                <a:gd name="connsiteY25" fmla="*/ 285750 h 785813"/>
                <a:gd name="connsiteX26" fmla="*/ 247650 w 695325"/>
                <a:gd name="connsiteY26" fmla="*/ 314325 h 785813"/>
                <a:gd name="connsiteX27" fmla="*/ 266700 w 695325"/>
                <a:gd name="connsiteY27" fmla="*/ 292894 h 785813"/>
                <a:gd name="connsiteX28" fmla="*/ 252413 w 695325"/>
                <a:gd name="connsiteY28" fmla="*/ 266700 h 785813"/>
                <a:gd name="connsiteX29" fmla="*/ 266700 w 695325"/>
                <a:gd name="connsiteY29" fmla="*/ 261938 h 785813"/>
                <a:gd name="connsiteX30" fmla="*/ 345281 w 695325"/>
                <a:gd name="connsiteY30" fmla="*/ 342900 h 785813"/>
                <a:gd name="connsiteX31" fmla="*/ 352425 w 695325"/>
                <a:gd name="connsiteY31" fmla="*/ 357188 h 785813"/>
                <a:gd name="connsiteX32" fmla="*/ 330994 w 695325"/>
                <a:gd name="connsiteY32" fmla="*/ 383382 h 785813"/>
                <a:gd name="connsiteX33" fmla="*/ 373856 w 695325"/>
                <a:gd name="connsiteY33" fmla="*/ 371475 h 785813"/>
                <a:gd name="connsiteX34" fmla="*/ 395288 w 695325"/>
                <a:gd name="connsiteY34" fmla="*/ 371475 h 785813"/>
                <a:gd name="connsiteX35" fmla="*/ 381000 w 695325"/>
                <a:gd name="connsiteY35" fmla="*/ 388144 h 785813"/>
                <a:gd name="connsiteX36" fmla="*/ 395288 w 695325"/>
                <a:gd name="connsiteY36" fmla="*/ 397669 h 785813"/>
                <a:gd name="connsiteX37" fmla="*/ 421481 w 695325"/>
                <a:gd name="connsiteY37" fmla="*/ 426244 h 785813"/>
                <a:gd name="connsiteX38" fmla="*/ 438150 w 695325"/>
                <a:gd name="connsiteY38" fmla="*/ 461963 h 785813"/>
                <a:gd name="connsiteX39" fmla="*/ 440531 w 695325"/>
                <a:gd name="connsiteY39" fmla="*/ 492919 h 785813"/>
                <a:gd name="connsiteX40" fmla="*/ 423863 w 695325"/>
                <a:gd name="connsiteY40" fmla="*/ 511969 h 785813"/>
                <a:gd name="connsiteX41" fmla="*/ 423863 w 695325"/>
                <a:gd name="connsiteY41" fmla="*/ 535782 h 785813"/>
                <a:gd name="connsiteX42" fmla="*/ 402431 w 695325"/>
                <a:gd name="connsiteY42" fmla="*/ 535782 h 785813"/>
                <a:gd name="connsiteX43" fmla="*/ 383381 w 695325"/>
                <a:gd name="connsiteY43" fmla="*/ 547688 h 785813"/>
                <a:gd name="connsiteX44" fmla="*/ 407194 w 695325"/>
                <a:gd name="connsiteY44" fmla="*/ 583407 h 785813"/>
                <a:gd name="connsiteX45" fmla="*/ 395288 w 695325"/>
                <a:gd name="connsiteY45" fmla="*/ 611982 h 785813"/>
                <a:gd name="connsiteX46" fmla="*/ 359569 w 695325"/>
                <a:gd name="connsiteY46" fmla="*/ 611982 h 785813"/>
                <a:gd name="connsiteX47" fmla="*/ 328613 w 695325"/>
                <a:gd name="connsiteY47" fmla="*/ 609600 h 785813"/>
                <a:gd name="connsiteX48" fmla="*/ 309563 w 695325"/>
                <a:gd name="connsiteY48" fmla="*/ 597694 h 785813"/>
                <a:gd name="connsiteX49" fmla="*/ 297656 w 695325"/>
                <a:gd name="connsiteY49" fmla="*/ 621507 h 785813"/>
                <a:gd name="connsiteX50" fmla="*/ 297656 w 695325"/>
                <a:gd name="connsiteY50" fmla="*/ 645319 h 785813"/>
                <a:gd name="connsiteX51" fmla="*/ 330994 w 695325"/>
                <a:gd name="connsiteY51" fmla="*/ 661988 h 785813"/>
                <a:gd name="connsiteX52" fmla="*/ 354806 w 695325"/>
                <a:gd name="connsiteY52" fmla="*/ 642938 h 785813"/>
                <a:gd name="connsiteX53" fmla="*/ 371475 w 695325"/>
                <a:gd name="connsiteY53" fmla="*/ 638175 h 785813"/>
                <a:gd name="connsiteX54" fmla="*/ 378619 w 695325"/>
                <a:gd name="connsiteY54" fmla="*/ 628650 h 785813"/>
                <a:gd name="connsiteX55" fmla="*/ 400050 w 695325"/>
                <a:gd name="connsiteY55" fmla="*/ 640557 h 785813"/>
                <a:gd name="connsiteX56" fmla="*/ 414338 w 695325"/>
                <a:gd name="connsiteY56" fmla="*/ 659607 h 785813"/>
                <a:gd name="connsiteX57" fmla="*/ 438150 w 695325"/>
                <a:gd name="connsiteY57" fmla="*/ 688182 h 785813"/>
                <a:gd name="connsiteX58" fmla="*/ 452438 w 695325"/>
                <a:gd name="connsiteY58" fmla="*/ 688182 h 785813"/>
                <a:gd name="connsiteX59" fmla="*/ 464344 w 695325"/>
                <a:gd name="connsiteY59" fmla="*/ 704850 h 785813"/>
                <a:gd name="connsiteX60" fmla="*/ 450056 w 695325"/>
                <a:gd name="connsiteY60" fmla="*/ 714375 h 785813"/>
                <a:gd name="connsiteX61" fmla="*/ 481013 w 695325"/>
                <a:gd name="connsiteY61" fmla="*/ 740569 h 785813"/>
                <a:gd name="connsiteX62" fmla="*/ 497681 w 695325"/>
                <a:gd name="connsiteY62" fmla="*/ 738188 h 785813"/>
                <a:gd name="connsiteX63" fmla="*/ 526256 w 695325"/>
                <a:gd name="connsiteY63" fmla="*/ 752475 h 785813"/>
                <a:gd name="connsiteX64" fmla="*/ 566738 w 695325"/>
                <a:gd name="connsiteY64" fmla="*/ 783432 h 785813"/>
                <a:gd name="connsiteX65" fmla="*/ 578644 w 695325"/>
                <a:gd name="connsiteY65" fmla="*/ 785813 h 785813"/>
                <a:gd name="connsiteX66" fmla="*/ 588169 w 695325"/>
                <a:gd name="connsiteY66" fmla="*/ 776288 h 785813"/>
                <a:gd name="connsiteX67" fmla="*/ 566738 w 695325"/>
                <a:gd name="connsiteY67" fmla="*/ 762000 h 785813"/>
                <a:gd name="connsiteX68" fmla="*/ 535781 w 695325"/>
                <a:gd name="connsiteY68" fmla="*/ 733425 h 785813"/>
                <a:gd name="connsiteX69" fmla="*/ 523875 w 695325"/>
                <a:gd name="connsiteY69" fmla="*/ 697707 h 785813"/>
                <a:gd name="connsiteX70" fmla="*/ 531019 w 695325"/>
                <a:gd name="connsiteY70" fmla="*/ 685800 h 785813"/>
                <a:gd name="connsiteX71" fmla="*/ 557213 w 695325"/>
                <a:gd name="connsiteY71" fmla="*/ 711994 h 785813"/>
                <a:gd name="connsiteX72" fmla="*/ 597694 w 695325"/>
                <a:gd name="connsiteY72" fmla="*/ 733425 h 785813"/>
                <a:gd name="connsiteX73" fmla="*/ 619125 w 695325"/>
                <a:gd name="connsiteY73" fmla="*/ 742950 h 785813"/>
                <a:gd name="connsiteX74" fmla="*/ 611981 w 695325"/>
                <a:gd name="connsiteY74" fmla="*/ 716757 h 785813"/>
                <a:gd name="connsiteX75" fmla="*/ 623888 w 695325"/>
                <a:gd name="connsiteY75" fmla="*/ 707232 h 785813"/>
                <a:gd name="connsiteX76" fmla="*/ 619125 w 695325"/>
                <a:gd name="connsiteY76" fmla="*/ 683419 h 785813"/>
                <a:gd name="connsiteX77" fmla="*/ 602456 w 695325"/>
                <a:gd name="connsiteY77" fmla="*/ 664369 h 785813"/>
                <a:gd name="connsiteX78" fmla="*/ 607219 w 695325"/>
                <a:gd name="connsiteY78" fmla="*/ 647700 h 785813"/>
                <a:gd name="connsiteX79" fmla="*/ 592931 w 695325"/>
                <a:gd name="connsiteY79" fmla="*/ 640557 h 785813"/>
                <a:gd name="connsiteX80" fmla="*/ 585788 w 695325"/>
                <a:gd name="connsiteY80" fmla="*/ 628650 h 785813"/>
                <a:gd name="connsiteX81" fmla="*/ 564356 w 695325"/>
                <a:gd name="connsiteY81" fmla="*/ 623888 h 785813"/>
                <a:gd name="connsiteX82" fmla="*/ 550069 w 695325"/>
                <a:gd name="connsiteY82" fmla="*/ 588169 h 785813"/>
                <a:gd name="connsiteX83" fmla="*/ 540544 w 695325"/>
                <a:gd name="connsiteY83" fmla="*/ 581025 h 785813"/>
                <a:gd name="connsiteX84" fmla="*/ 550069 w 695325"/>
                <a:gd name="connsiteY84" fmla="*/ 561975 h 785813"/>
                <a:gd name="connsiteX85" fmla="*/ 545306 w 695325"/>
                <a:gd name="connsiteY85" fmla="*/ 547688 h 785813"/>
                <a:gd name="connsiteX86" fmla="*/ 540544 w 695325"/>
                <a:gd name="connsiteY86" fmla="*/ 523875 h 785813"/>
                <a:gd name="connsiteX87" fmla="*/ 571500 w 695325"/>
                <a:gd name="connsiteY87" fmla="*/ 519113 h 785813"/>
                <a:gd name="connsiteX88" fmla="*/ 595313 w 695325"/>
                <a:gd name="connsiteY88" fmla="*/ 550069 h 785813"/>
                <a:gd name="connsiteX89" fmla="*/ 626269 w 695325"/>
                <a:gd name="connsiteY89" fmla="*/ 569119 h 785813"/>
                <a:gd name="connsiteX90" fmla="*/ 631031 w 695325"/>
                <a:gd name="connsiteY90" fmla="*/ 592932 h 785813"/>
                <a:gd name="connsiteX91" fmla="*/ 659606 w 695325"/>
                <a:gd name="connsiteY91" fmla="*/ 611982 h 785813"/>
                <a:gd name="connsiteX92" fmla="*/ 650081 w 695325"/>
                <a:gd name="connsiteY92" fmla="*/ 576263 h 785813"/>
                <a:gd name="connsiteX93" fmla="*/ 669131 w 695325"/>
                <a:gd name="connsiteY93" fmla="*/ 576263 h 785813"/>
                <a:gd name="connsiteX94" fmla="*/ 683419 w 695325"/>
                <a:gd name="connsiteY94" fmla="*/ 554832 h 785813"/>
                <a:gd name="connsiteX95" fmla="*/ 671513 w 695325"/>
                <a:gd name="connsiteY95" fmla="*/ 535782 h 785813"/>
                <a:gd name="connsiteX96" fmla="*/ 695325 w 695325"/>
                <a:gd name="connsiteY96" fmla="*/ 528638 h 785813"/>
                <a:gd name="connsiteX97" fmla="*/ 676275 w 695325"/>
                <a:gd name="connsiteY97" fmla="*/ 516732 h 785813"/>
                <a:gd name="connsiteX98" fmla="*/ 645319 w 695325"/>
                <a:gd name="connsiteY98" fmla="*/ 511969 h 785813"/>
                <a:gd name="connsiteX99" fmla="*/ 652463 w 695325"/>
                <a:gd name="connsiteY99" fmla="*/ 483394 h 785813"/>
                <a:gd name="connsiteX100" fmla="*/ 631031 w 695325"/>
                <a:gd name="connsiteY100" fmla="*/ 488157 h 785813"/>
                <a:gd name="connsiteX101" fmla="*/ 631031 w 695325"/>
                <a:gd name="connsiteY101" fmla="*/ 461963 h 785813"/>
                <a:gd name="connsiteX102" fmla="*/ 609600 w 695325"/>
                <a:gd name="connsiteY102" fmla="*/ 452438 h 785813"/>
                <a:gd name="connsiteX103" fmla="*/ 602456 w 695325"/>
                <a:gd name="connsiteY103" fmla="*/ 435769 h 785813"/>
                <a:gd name="connsiteX104" fmla="*/ 585788 w 695325"/>
                <a:gd name="connsiteY104" fmla="*/ 447675 h 785813"/>
                <a:gd name="connsiteX105" fmla="*/ 576263 w 695325"/>
                <a:gd name="connsiteY105" fmla="*/ 423863 h 785813"/>
                <a:gd name="connsiteX106" fmla="*/ 545306 w 695325"/>
                <a:gd name="connsiteY106" fmla="*/ 400050 h 785813"/>
                <a:gd name="connsiteX107" fmla="*/ 526256 w 695325"/>
                <a:gd name="connsiteY107" fmla="*/ 400050 h 785813"/>
                <a:gd name="connsiteX108" fmla="*/ 540544 w 695325"/>
                <a:gd name="connsiteY108" fmla="*/ 381000 h 785813"/>
                <a:gd name="connsiteX109" fmla="*/ 540544 w 695325"/>
                <a:gd name="connsiteY109" fmla="*/ 359569 h 785813"/>
                <a:gd name="connsiteX110" fmla="*/ 535781 w 695325"/>
                <a:gd name="connsiteY110" fmla="*/ 352425 h 785813"/>
                <a:gd name="connsiteX111" fmla="*/ 578644 w 695325"/>
                <a:gd name="connsiteY111" fmla="*/ 364332 h 785813"/>
                <a:gd name="connsiteX112" fmla="*/ 566738 w 695325"/>
                <a:gd name="connsiteY112" fmla="*/ 347663 h 785813"/>
                <a:gd name="connsiteX113" fmla="*/ 528638 w 695325"/>
                <a:gd name="connsiteY113" fmla="*/ 335757 h 785813"/>
                <a:gd name="connsiteX114" fmla="*/ 519113 w 695325"/>
                <a:gd name="connsiteY114" fmla="*/ 321469 h 785813"/>
                <a:gd name="connsiteX115" fmla="*/ 557213 w 695325"/>
                <a:gd name="connsiteY115" fmla="*/ 307182 h 785813"/>
                <a:gd name="connsiteX116" fmla="*/ 545306 w 695325"/>
                <a:gd name="connsiteY116" fmla="*/ 280988 h 785813"/>
                <a:gd name="connsiteX117" fmla="*/ 538163 w 695325"/>
                <a:gd name="connsiteY117" fmla="*/ 297657 h 785813"/>
                <a:gd name="connsiteX118" fmla="*/ 514350 w 695325"/>
                <a:gd name="connsiteY118" fmla="*/ 309563 h 785813"/>
                <a:gd name="connsiteX119" fmla="*/ 507206 w 695325"/>
                <a:gd name="connsiteY119" fmla="*/ 288132 h 785813"/>
                <a:gd name="connsiteX120" fmla="*/ 500063 w 695325"/>
                <a:gd name="connsiteY120" fmla="*/ 278607 h 785813"/>
                <a:gd name="connsiteX121" fmla="*/ 523875 w 695325"/>
                <a:gd name="connsiteY121" fmla="*/ 259557 h 785813"/>
                <a:gd name="connsiteX122" fmla="*/ 504825 w 695325"/>
                <a:gd name="connsiteY122" fmla="*/ 242888 h 785813"/>
                <a:gd name="connsiteX123" fmla="*/ 485775 w 695325"/>
                <a:gd name="connsiteY123" fmla="*/ 254794 h 785813"/>
                <a:gd name="connsiteX124" fmla="*/ 473869 w 695325"/>
                <a:gd name="connsiteY124" fmla="*/ 240507 h 785813"/>
                <a:gd name="connsiteX125" fmla="*/ 471488 w 695325"/>
                <a:gd name="connsiteY125" fmla="*/ 223838 h 785813"/>
                <a:gd name="connsiteX126" fmla="*/ 452438 w 695325"/>
                <a:gd name="connsiteY126" fmla="*/ 230982 h 785813"/>
                <a:gd name="connsiteX127" fmla="*/ 450056 w 695325"/>
                <a:gd name="connsiteY127" fmla="*/ 214313 h 785813"/>
                <a:gd name="connsiteX128" fmla="*/ 457200 w 695325"/>
                <a:gd name="connsiteY128" fmla="*/ 202407 h 785813"/>
                <a:gd name="connsiteX129" fmla="*/ 433388 w 695325"/>
                <a:gd name="connsiteY129" fmla="*/ 171450 h 785813"/>
                <a:gd name="connsiteX130" fmla="*/ 423863 w 695325"/>
                <a:gd name="connsiteY130" fmla="*/ 190500 h 785813"/>
                <a:gd name="connsiteX131" fmla="*/ 416719 w 695325"/>
                <a:gd name="connsiteY131" fmla="*/ 207169 h 785813"/>
                <a:gd name="connsiteX132" fmla="*/ 397669 w 695325"/>
                <a:gd name="connsiteY132" fmla="*/ 192882 h 785813"/>
                <a:gd name="connsiteX133" fmla="*/ 395288 w 695325"/>
                <a:gd name="connsiteY133" fmla="*/ 166688 h 785813"/>
                <a:gd name="connsiteX134" fmla="*/ 383381 w 695325"/>
                <a:gd name="connsiteY134" fmla="*/ 180975 h 785813"/>
                <a:gd name="connsiteX135" fmla="*/ 376238 w 695325"/>
                <a:gd name="connsiteY135" fmla="*/ 166688 h 785813"/>
                <a:gd name="connsiteX136" fmla="*/ 376238 w 695325"/>
                <a:gd name="connsiteY136" fmla="*/ 147638 h 785813"/>
                <a:gd name="connsiteX137" fmla="*/ 364331 w 695325"/>
                <a:gd name="connsiteY137" fmla="*/ 142875 h 785813"/>
                <a:gd name="connsiteX138" fmla="*/ 364331 w 695325"/>
                <a:gd name="connsiteY138" fmla="*/ 116682 h 785813"/>
                <a:gd name="connsiteX139" fmla="*/ 309563 w 695325"/>
                <a:gd name="connsiteY139" fmla="*/ 90488 h 785813"/>
                <a:gd name="connsiteX140" fmla="*/ 288131 w 695325"/>
                <a:gd name="connsiteY140" fmla="*/ 97632 h 785813"/>
                <a:gd name="connsiteX141" fmla="*/ 292894 w 695325"/>
                <a:gd name="connsiteY141" fmla="*/ 123825 h 785813"/>
                <a:gd name="connsiteX142" fmla="*/ 273844 w 695325"/>
                <a:gd name="connsiteY142" fmla="*/ 126207 h 785813"/>
                <a:gd name="connsiteX143" fmla="*/ 259556 w 695325"/>
                <a:gd name="connsiteY143" fmla="*/ 121444 h 785813"/>
                <a:gd name="connsiteX144" fmla="*/ 247650 w 695325"/>
                <a:gd name="connsiteY144" fmla="*/ 140494 h 785813"/>
                <a:gd name="connsiteX145" fmla="*/ 223838 w 695325"/>
                <a:gd name="connsiteY145" fmla="*/ 152400 h 785813"/>
                <a:gd name="connsiteX146" fmla="*/ 221456 w 695325"/>
                <a:gd name="connsiteY146" fmla="*/ 130969 h 785813"/>
                <a:gd name="connsiteX147" fmla="*/ 223838 w 695325"/>
                <a:gd name="connsiteY147" fmla="*/ 92869 h 785813"/>
                <a:gd name="connsiteX148" fmla="*/ 216694 w 695325"/>
                <a:gd name="connsiteY148" fmla="*/ 66675 h 785813"/>
                <a:gd name="connsiteX149" fmla="*/ 214313 w 695325"/>
                <a:gd name="connsiteY149" fmla="*/ 50007 h 785813"/>
                <a:gd name="connsiteX150" fmla="*/ 204788 w 695325"/>
                <a:gd name="connsiteY150" fmla="*/ 28575 h 785813"/>
                <a:gd name="connsiteX151" fmla="*/ 202406 w 695325"/>
                <a:gd name="connsiteY151" fmla="*/ 0 h 785813"/>
                <a:gd name="connsiteX152" fmla="*/ 183356 w 695325"/>
                <a:gd name="connsiteY152" fmla="*/ 7144 h 785813"/>
                <a:gd name="connsiteX153" fmla="*/ 161926 w 695325"/>
                <a:gd name="connsiteY153" fmla="*/ 23813 h 785813"/>
                <a:gd name="connsiteX154" fmla="*/ 147638 w 695325"/>
                <a:gd name="connsiteY154" fmla="*/ 33338 h 785813"/>
                <a:gd name="connsiteX155" fmla="*/ 114300 w 695325"/>
                <a:gd name="connsiteY155" fmla="*/ 223837 h 785813"/>
                <a:gd name="connsiteX0" fmla="*/ 114300 w 695325"/>
                <a:gd name="connsiteY0" fmla="*/ 223837 h 785813"/>
                <a:gd name="connsiteX1" fmla="*/ 100012 w 695325"/>
                <a:gd name="connsiteY1" fmla="*/ 204788 h 785813"/>
                <a:gd name="connsiteX2" fmla="*/ 66676 w 695325"/>
                <a:gd name="connsiteY2" fmla="*/ 116682 h 785813"/>
                <a:gd name="connsiteX3" fmla="*/ 80963 w 695325"/>
                <a:gd name="connsiteY3" fmla="*/ 30957 h 785813"/>
                <a:gd name="connsiteX4" fmla="*/ 102394 w 695325"/>
                <a:gd name="connsiteY4" fmla="*/ 1 h 785813"/>
                <a:gd name="connsiteX5" fmla="*/ 54769 w 695325"/>
                <a:gd name="connsiteY5" fmla="*/ 4763 h 785813"/>
                <a:gd name="connsiteX6" fmla="*/ 21431 w 695325"/>
                <a:gd name="connsiteY6" fmla="*/ 38100 h 785813"/>
                <a:gd name="connsiteX7" fmla="*/ 21431 w 695325"/>
                <a:gd name="connsiteY7" fmla="*/ 69057 h 785813"/>
                <a:gd name="connsiteX8" fmla="*/ 11906 w 695325"/>
                <a:gd name="connsiteY8" fmla="*/ 88107 h 785813"/>
                <a:gd name="connsiteX9" fmla="*/ 7144 w 695325"/>
                <a:gd name="connsiteY9" fmla="*/ 126207 h 785813"/>
                <a:gd name="connsiteX10" fmla="*/ 7144 w 695325"/>
                <a:gd name="connsiteY10" fmla="*/ 126207 h 785813"/>
                <a:gd name="connsiteX11" fmla="*/ 0 w 695325"/>
                <a:gd name="connsiteY11" fmla="*/ 145257 h 785813"/>
                <a:gd name="connsiteX12" fmla="*/ 0 w 695325"/>
                <a:gd name="connsiteY12" fmla="*/ 190500 h 785813"/>
                <a:gd name="connsiteX13" fmla="*/ 38100 w 695325"/>
                <a:gd name="connsiteY13" fmla="*/ 200025 h 785813"/>
                <a:gd name="connsiteX14" fmla="*/ 64294 w 695325"/>
                <a:gd name="connsiteY14" fmla="*/ 219075 h 785813"/>
                <a:gd name="connsiteX15" fmla="*/ 66675 w 695325"/>
                <a:gd name="connsiteY15" fmla="*/ 233363 h 785813"/>
                <a:gd name="connsiteX16" fmla="*/ 35719 w 695325"/>
                <a:gd name="connsiteY16" fmla="*/ 228600 h 785813"/>
                <a:gd name="connsiteX17" fmla="*/ 9525 w 695325"/>
                <a:gd name="connsiteY17" fmla="*/ 216694 h 785813"/>
                <a:gd name="connsiteX18" fmla="*/ 47625 w 695325"/>
                <a:gd name="connsiteY18" fmla="*/ 276225 h 785813"/>
                <a:gd name="connsiteX19" fmla="*/ 76200 w 695325"/>
                <a:gd name="connsiteY19" fmla="*/ 257175 h 785813"/>
                <a:gd name="connsiteX20" fmla="*/ 102394 w 695325"/>
                <a:gd name="connsiteY20" fmla="*/ 288132 h 785813"/>
                <a:gd name="connsiteX21" fmla="*/ 147638 w 695325"/>
                <a:gd name="connsiteY21" fmla="*/ 300038 h 785813"/>
                <a:gd name="connsiteX22" fmla="*/ 188119 w 695325"/>
                <a:gd name="connsiteY22" fmla="*/ 307182 h 785813"/>
                <a:gd name="connsiteX23" fmla="*/ 209550 w 695325"/>
                <a:gd name="connsiteY23" fmla="*/ 295275 h 785813"/>
                <a:gd name="connsiteX24" fmla="*/ 197644 w 695325"/>
                <a:gd name="connsiteY24" fmla="*/ 285750 h 785813"/>
                <a:gd name="connsiteX25" fmla="*/ 219075 w 695325"/>
                <a:gd name="connsiteY25" fmla="*/ 285750 h 785813"/>
                <a:gd name="connsiteX26" fmla="*/ 247650 w 695325"/>
                <a:gd name="connsiteY26" fmla="*/ 314325 h 785813"/>
                <a:gd name="connsiteX27" fmla="*/ 266700 w 695325"/>
                <a:gd name="connsiteY27" fmla="*/ 292894 h 785813"/>
                <a:gd name="connsiteX28" fmla="*/ 252413 w 695325"/>
                <a:gd name="connsiteY28" fmla="*/ 266700 h 785813"/>
                <a:gd name="connsiteX29" fmla="*/ 266700 w 695325"/>
                <a:gd name="connsiteY29" fmla="*/ 261938 h 785813"/>
                <a:gd name="connsiteX30" fmla="*/ 345281 w 695325"/>
                <a:gd name="connsiteY30" fmla="*/ 342900 h 785813"/>
                <a:gd name="connsiteX31" fmla="*/ 352425 w 695325"/>
                <a:gd name="connsiteY31" fmla="*/ 357188 h 785813"/>
                <a:gd name="connsiteX32" fmla="*/ 330994 w 695325"/>
                <a:gd name="connsiteY32" fmla="*/ 383382 h 785813"/>
                <a:gd name="connsiteX33" fmla="*/ 373856 w 695325"/>
                <a:gd name="connsiteY33" fmla="*/ 371475 h 785813"/>
                <a:gd name="connsiteX34" fmla="*/ 395288 w 695325"/>
                <a:gd name="connsiteY34" fmla="*/ 371475 h 785813"/>
                <a:gd name="connsiteX35" fmla="*/ 381000 w 695325"/>
                <a:gd name="connsiteY35" fmla="*/ 388144 h 785813"/>
                <a:gd name="connsiteX36" fmla="*/ 395288 w 695325"/>
                <a:gd name="connsiteY36" fmla="*/ 397669 h 785813"/>
                <a:gd name="connsiteX37" fmla="*/ 421481 w 695325"/>
                <a:gd name="connsiteY37" fmla="*/ 426244 h 785813"/>
                <a:gd name="connsiteX38" fmla="*/ 438150 w 695325"/>
                <a:gd name="connsiteY38" fmla="*/ 461963 h 785813"/>
                <a:gd name="connsiteX39" fmla="*/ 440531 w 695325"/>
                <a:gd name="connsiteY39" fmla="*/ 492919 h 785813"/>
                <a:gd name="connsiteX40" fmla="*/ 423863 w 695325"/>
                <a:gd name="connsiteY40" fmla="*/ 511969 h 785813"/>
                <a:gd name="connsiteX41" fmla="*/ 423863 w 695325"/>
                <a:gd name="connsiteY41" fmla="*/ 535782 h 785813"/>
                <a:gd name="connsiteX42" fmla="*/ 402431 w 695325"/>
                <a:gd name="connsiteY42" fmla="*/ 535782 h 785813"/>
                <a:gd name="connsiteX43" fmla="*/ 383381 w 695325"/>
                <a:gd name="connsiteY43" fmla="*/ 547688 h 785813"/>
                <a:gd name="connsiteX44" fmla="*/ 407194 w 695325"/>
                <a:gd name="connsiteY44" fmla="*/ 583407 h 785813"/>
                <a:gd name="connsiteX45" fmla="*/ 395288 w 695325"/>
                <a:gd name="connsiteY45" fmla="*/ 611982 h 785813"/>
                <a:gd name="connsiteX46" fmla="*/ 359569 w 695325"/>
                <a:gd name="connsiteY46" fmla="*/ 611982 h 785813"/>
                <a:gd name="connsiteX47" fmla="*/ 328613 w 695325"/>
                <a:gd name="connsiteY47" fmla="*/ 609600 h 785813"/>
                <a:gd name="connsiteX48" fmla="*/ 309563 w 695325"/>
                <a:gd name="connsiteY48" fmla="*/ 597694 h 785813"/>
                <a:gd name="connsiteX49" fmla="*/ 297656 w 695325"/>
                <a:gd name="connsiteY49" fmla="*/ 621507 h 785813"/>
                <a:gd name="connsiteX50" fmla="*/ 297656 w 695325"/>
                <a:gd name="connsiteY50" fmla="*/ 645319 h 785813"/>
                <a:gd name="connsiteX51" fmla="*/ 330994 w 695325"/>
                <a:gd name="connsiteY51" fmla="*/ 661988 h 785813"/>
                <a:gd name="connsiteX52" fmla="*/ 354806 w 695325"/>
                <a:gd name="connsiteY52" fmla="*/ 642938 h 785813"/>
                <a:gd name="connsiteX53" fmla="*/ 371475 w 695325"/>
                <a:gd name="connsiteY53" fmla="*/ 638175 h 785813"/>
                <a:gd name="connsiteX54" fmla="*/ 378619 w 695325"/>
                <a:gd name="connsiteY54" fmla="*/ 628650 h 785813"/>
                <a:gd name="connsiteX55" fmla="*/ 400050 w 695325"/>
                <a:gd name="connsiteY55" fmla="*/ 640557 h 785813"/>
                <a:gd name="connsiteX56" fmla="*/ 414338 w 695325"/>
                <a:gd name="connsiteY56" fmla="*/ 659607 h 785813"/>
                <a:gd name="connsiteX57" fmla="*/ 438150 w 695325"/>
                <a:gd name="connsiteY57" fmla="*/ 688182 h 785813"/>
                <a:gd name="connsiteX58" fmla="*/ 452438 w 695325"/>
                <a:gd name="connsiteY58" fmla="*/ 688182 h 785813"/>
                <a:gd name="connsiteX59" fmla="*/ 464344 w 695325"/>
                <a:gd name="connsiteY59" fmla="*/ 704850 h 785813"/>
                <a:gd name="connsiteX60" fmla="*/ 450056 w 695325"/>
                <a:gd name="connsiteY60" fmla="*/ 714375 h 785813"/>
                <a:gd name="connsiteX61" fmla="*/ 481013 w 695325"/>
                <a:gd name="connsiteY61" fmla="*/ 740569 h 785813"/>
                <a:gd name="connsiteX62" fmla="*/ 497681 w 695325"/>
                <a:gd name="connsiteY62" fmla="*/ 738188 h 785813"/>
                <a:gd name="connsiteX63" fmla="*/ 526256 w 695325"/>
                <a:gd name="connsiteY63" fmla="*/ 752475 h 785813"/>
                <a:gd name="connsiteX64" fmla="*/ 566738 w 695325"/>
                <a:gd name="connsiteY64" fmla="*/ 783432 h 785813"/>
                <a:gd name="connsiteX65" fmla="*/ 578644 w 695325"/>
                <a:gd name="connsiteY65" fmla="*/ 785813 h 785813"/>
                <a:gd name="connsiteX66" fmla="*/ 588169 w 695325"/>
                <a:gd name="connsiteY66" fmla="*/ 776288 h 785813"/>
                <a:gd name="connsiteX67" fmla="*/ 566738 w 695325"/>
                <a:gd name="connsiteY67" fmla="*/ 762000 h 785813"/>
                <a:gd name="connsiteX68" fmla="*/ 535781 w 695325"/>
                <a:gd name="connsiteY68" fmla="*/ 733425 h 785813"/>
                <a:gd name="connsiteX69" fmla="*/ 523875 w 695325"/>
                <a:gd name="connsiteY69" fmla="*/ 697707 h 785813"/>
                <a:gd name="connsiteX70" fmla="*/ 531019 w 695325"/>
                <a:gd name="connsiteY70" fmla="*/ 685800 h 785813"/>
                <a:gd name="connsiteX71" fmla="*/ 557213 w 695325"/>
                <a:gd name="connsiteY71" fmla="*/ 711994 h 785813"/>
                <a:gd name="connsiteX72" fmla="*/ 597694 w 695325"/>
                <a:gd name="connsiteY72" fmla="*/ 733425 h 785813"/>
                <a:gd name="connsiteX73" fmla="*/ 619125 w 695325"/>
                <a:gd name="connsiteY73" fmla="*/ 742950 h 785813"/>
                <a:gd name="connsiteX74" fmla="*/ 611981 w 695325"/>
                <a:gd name="connsiteY74" fmla="*/ 716757 h 785813"/>
                <a:gd name="connsiteX75" fmla="*/ 623888 w 695325"/>
                <a:gd name="connsiteY75" fmla="*/ 707232 h 785813"/>
                <a:gd name="connsiteX76" fmla="*/ 619125 w 695325"/>
                <a:gd name="connsiteY76" fmla="*/ 683419 h 785813"/>
                <a:gd name="connsiteX77" fmla="*/ 602456 w 695325"/>
                <a:gd name="connsiteY77" fmla="*/ 664369 h 785813"/>
                <a:gd name="connsiteX78" fmla="*/ 607219 w 695325"/>
                <a:gd name="connsiteY78" fmla="*/ 647700 h 785813"/>
                <a:gd name="connsiteX79" fmla="*/ 592931 w 695325"/>
                <a:gd name="connsiteY79" fmla="*/ 640557 h 785813"/>
                <a:gd name="connsiteX80" fmla="*/ 585788 w 695325"/>
                <a:gd name="connsiteY80" fmla="*/ 628650 h 785813"/>
                <a:gd name="connsiteX81" fmla="*/ 564356 w 695325"/>
                <a:gd name="connsiteY81" fmla="*/ 623888 h 785813"/>
                <a:gd name="connsiteX82" fmla="*/ 550069 w 695325"/>
                <a:gd name="connsiteY82" fmla="*/ 588169 h 785813"/>
                <a:gd name="connsiteX83" fmla="*/ 540544 w 695325"/>
                <a:gd name="connsiteY83" fmla="*/ 581025 h 785813"/>
                <a:gd name="connsiteX84" fmla="*/ 550069 w 695325"/>
                <a:gd name="connsiteY84" fmla="*/ 561975 h 785813"/>
                <a:gd name="connsiteX85" fmla="*/ 545306 w 695325"/>
                <a:gd name="connsiteY85" fmla="*/ 547688 h 785813"/>
                <a:gd name="connsiteX86" fmla="*/ 540544 w 695325"/>
                <a:gd name="connsiteY86" fmla="*/ 523875 h 785813"/>
                <a:gd name="connsiteX87" fmla="*/ 571500 w 695325"/>
                <a:gd name="connsiteY87" fmla="*/ 519113 h 785813"/>
                <a:gd name="connsiteX88" fmla="*/ 595313 w 695325"/>
                <a:gd name="connsiteY88" fmla="*/ 550069 h 785813"/>
                <a:gd name="connsiteX89" fmla="*/ 626269 w 695325"/>
                <a:gd name="connsiteY89" fmla="*/ 569119 h 785813"/>
                <a:gd name="connsiteX90" fmla="*/ 631031 w 695325"/>
                <a:gd name="connsiteY90" fmla="*/ 592932 h 785813"/>
                <a:gd name="connsiteX91" fmla="*/ 659606 w 695325"/>
                <a:gd name="connsiteY91" fmla="*/ 611982 h 785813"/>
                <a:gd name="connsiteX92" fmla="*/ 650081 w 695325"/>
                <a:gd name="connsiteY92" fmla="*/ 576263 h 785813"/>
                <a:gd name="connsiteX93" fmla="*/ 669131 w 695325"/>
                <a:gd name="connsiteY93" fmla="*/ 576263 h 785813"/>
                <a:gd name="connsiteX94" fmla="*/ 683419 w 695325"/>
                <a:gd name="connsiteY94" fmla="*/ 554832 h 785813"/>
                <a:gd name="connsiteX95" fmla="*/ 671513 w 695325"/>
                <a:gd name="connsiteY95" fmla="*/ 535782 h 785813"/>
                <a:gd name="connsiteX96" fmla="*/ 695325 w 695325"/>
                <a:gd name="connsiteY96" fmla="*/ 528638 h 785813"/>
                <a:gd name="connsiteX97" fmla="*/ 676275 w 695325"/>
                <a:gd name="connsiteY97" fmla="*/ 516732 h 785813"/>
                <a:gd name="connsiteX98" fmla="*/ 645319 w 695325"/>
                <a:gd name="connsiteY98" fmla="*/ 511969 h 785813"/>
                <a:gd name="connsiteX99" fmla="*/ 652463 w 695325"/>
                <a:gd name="connsiteY99" fmla="*/ 483394 h 785813"/>
                <a:gd name="connsiteX100" fmla="*/ 631031 w 695325"/>
                <a:gd name="connsiteY100" fmla="*/ 488157 h 785813"/>
                <a:gd name="connsiteX101" fmla="*/ 631031 w 695325"/>
                <a:gd name="connsiteY101" fmla="*/ 461963 h 785813"/>
                <a:gd name="connsiteX102" fmla="*/ 609600 w 695325"/>
                <a:gd name="connsiteY102" fmla="*/ 452438 h 785813"/>
                <a:gd name="connsiteX103" fmla="*/ 602456 w 695325"/>
                <a:gd name="connsiteY103" fmla="*/ 435769 h 785813"/>
                <a:gd name="connsiteX104" fmla="*/ 585788 w 695325"/>
                <a:gd name="connsiteY104" fmla="*/ 447675 h 785813"/>
                <a:gd name="connsiteX105" fmla="*/ 576263 w 695325"/>
                <a:gd name="connsiteY105" fmla="*/ 423863 h 785813"/>
                <a:gd name="connsiteX106" fmla="*/ 545306 w 695325"/>
                <a:gd name="connsiteY106" fmla="*/ 400050 h 785813"/>
                <a:gd name="connsiteX107" fmla="*/ 526256 w 695325"/>
                <a:gd name="connsiteY107" fmla="*/ 400050 h 785813"/>
                <a:gd name="connsiteX108" fmla="*/ 540544 w 695325"/>
                <a:gd name="connsiteY108" fmla="*/ 381000 h 785813"/>
                <a:gd name="connsiteX109" fmla="*/ 540544 w 695325"/>
                <a:gd name="connsiteY109" fmla="*/ 359569 h 785813"/>
                <a:gd name="connsiteX110" fmla="*/ 535781 w 695325"/>
                <a:gd name="connsiteY110" fmla="*/ 352425 h 785813"/>
                <a:gd name="connsiteX111" fmla="*/ 578644 w 695325"/>
                <a:gd name="connsiteY111" fmla="*/ 364332 h 785813"/>
                <a:gd name="connsiteX112" fmla="*/ 566738 w 695325"/>
                <a:gd name="connsiteY112" fmla="*/ 347663 h 785813"/>
                <a:gd name="connsiteX113" fmla="*/ 528638 w 695325"/>
                <a:gd name="connsiteY113" fmla="*/ 335757 h 785813"/>
                <a:gd name="connsiteX114" fmla="*/ 519113 w 695325"/>
                <a:gd name="connsiteY114" fmla="*/ 321469 h 785813"/>
                <a:gd name="connsiteX115" fmla="*/ 557213 w 695325"/>
                <a:gd name="connsiteY115" fmla="*/ 307182 h 785813"/>
                <a:gd name="connsiteX116" fmla="*/ 545306 w 695325"/>
                <a:gd name="connsiteY116" fmla="*/ 280988 h 785813"/>
                <a:gd name="connsiteX117" fmla="*/ 538163 w 695325"/>
                <a:gd name="connsiteY117" fmla="*/ 297657 h 785813"/>
                <a:gd name="connsiteX118" fmla="*/ 514350 w 695325"/>
                <a:gd name="connsiteY118" fmla="*/ 309563 h 785813"/>
                <a:gd name="connsiteX119" fmla="*/ 507206 w 695325"/>
                <a:gd name="connsiteY119" fmla="*/ 288132 h 785813"/>
                <a:gd name="connsiteX120" fmla="*/ 500063 w 695325"/>
                <a:gd name="connsiteY120" fmla="*/ 278607 h 785813"/>
                <a:gd name="connsiteX121" fmla="*/ 523875 w 695325"/>
                <a:gd name="connsiteY121" fmla="*/ 259557 h 785813"/>
                <a:gd name="connsiteX122" fmla="*/ 504825 w 695325"/>
                <a:gd name="connsiteY122" fmla="*/ 242888 h 785813"/>
                <a:gd name="connsiteX123" fmla="*/ 485775 w 695325"/>
                <a:gd name="connsiteY123" fmla="*/ 254794 h 785813"/>
                <a:gd name="connsiteX124" fmla="*/ 473869 w 695325"/>
                <a:gd name="connsiteY124" fmla="*/ 240507 h 785813"/>
                <a:gd name="connsiteX125" fmla="*/ 471488 w 695325"/>
                <a:gd name="connsiteY125" fmla="*/ 223838 h 785813"/>
                <a:gd name="connsiteX126" fmla="*/ 452438 w 695325"/>
                <a:gd name="connsiteY126" fmla="*/ 230982 h 785813"/>
                <a:gd name="connsiteX127" fmla="*/ 450056 w 695325"/>
                <a:gd name="connsiteY127" fmla="*/ 214313 h 785813"/>
                <a:gd name="connsiteX128" fmla="*/ 457200 w 695325"/>
                <a:gd name="connsiteY128" fmla="*/ 202407 h 785813"/>
                <a:gd name="connsiteX129" fmla="*/ 433388 w 695325"/>
                <a:gd name="connsiteY129" fmla="*/ 171450 h 785813"/>
                <a:gd name="connsiteX130" fmla="*/ 423863 w 695325"/>
                <a:gd name="connsiteY130" fmla="*/ 190500 h 785813"/>
                <a:gd name="connsiteX131" fmla="*/ 416719 w 695325"/>
                <a:gd name="connsiteY131" fmla="*/ 207169 h 785813"/>
                <a:gd name="connsiteX132" fmla="*/ 397669 w 695325"/>
                <a:gd name="connsiteY132" fmla="*/ 192882 h 785813"/>
                <a:gd name="connsiteX133" fmla="*/ 395288 w 695325"/>
                <a:gd name="connsiteY133" fmla="*/ 166688 h 785813"/>
                <a:gd name="connsiteX134" fmla="*/ 383381 w 695325"/>
                <a:gd name="connsiteY134" fmla="*/ 180975 h 785813"/>
                <a:gd name="connsiteX135" fmla="*/ 376238 w 695325"/>
                <a:gd name="connsiteY135" fmla="*/ 166688 h 785813"/>
                <a:gd name="connsiteX136" fmla="*/ 376238 w 695325"/>
                <a:gd name="connsiteY136" fmla="*/ 147638 h 785813"/>
                <a:gd name="connsiteX137" fmla="*/ 364331 w 695325"/>
                <a:gd name="connsiteY137" fmla="*/ 142875 h 785813"/>
                <a:gd name="connsiteX138" fmla="*/ 364331 w 695325"/>
                <a:gd name="connsiteY138" fmla="*/ 116682 h 785813"/>
                <a:gd name="connsiteX139" fmla="*/ 309563 w 695325"/>
                <a:gd name="connsiteY139" fmla="*/ 90488 h 785813"/>
                <a:gd name="connsiteX140" fmla="*/ 288131 w 695325"/>
                <a:gd name="connsiteY140" fmla="*/ 97632 h 785813"/>
                <a:gd name="connsiteX141" fmla="*/ 292894 w 695325"/>
                <a:gd name="connsiteY141" fmla="*/ 123825 h 785813"/>
                <a:gd name="connsiteX142" fmla="*/ 273844 w 695325"/>
                <a:gd name="connsiteY142" fmla="*/ 126207 h 785813"/>
                <a:gd name="connsiteX143" fmla="*/ 259556 w 695325"/>
                <a:gd name="connsiteY143" fmla="*/ 121444 h 785813"/>
                <a:gd name="connsiteX144" fmla="*/ 247650 w 695325"/>
                <a:gd name="connsiteY144" fmla="*/ 140494 h 785813"/>
                <a:gd name="connsiteX145" fmla="*/ 223838 w 695325"/>
                <a:gd name="connsiteY145" fmla="*/ 152400 h 785813"/>
                <a:gd name="connsiteX146" fmla="*/ 221456 w 695325"/>
                <a:gd name="connsiteY146" fmla="*/ 130969 h 785813"/>
                <a:gd name="connsiteX147" fmla="*/ 223838 w 695325"/>
                <a:gd name="connsiteY147" fmla="*/ 92869 h 785813"/>
                <a:gd name="connsiteX148" fmla="*/ 216694 w 695325"/>
                <a:gd name="connsiteY148" fmla="*/ 66675 h 785813"/>
                <a:gd name="connsiteX149" fmla="*/ 214313 w 695325"/>
                <a:gd name="connsiteY149" fmla="*/ 50007 h 785813"/>
                <a:gd name="connsiteX150" fmla="*/ 204788 w 695325"/>
                <a:gd name="connsiteY150" fmla="*/ 28575 h 785813"/>
                <a:gd name="connsiteX151" fmla="*/ 202406 w 695325"/>
                <a:gd name="connsiteY151" fmla="*/ 0 h 785813"/>
                <a:gd name="connsiteX152" fmla="*/ 183356 w 695325"/>
                <a:gd name="connsiteY152" fmla="*/ 7144 h 785813"/>
                <a:gd name="connsiteX153" fmla="*/ 161926 w 695325"/>
                <a:gd name="connsiteY153" fmla="*/ 23813 h 785813"/>
                <a:gd name="connsiteX154" fmla="*/ 147638 w 695325"/>
                <a:gd name="connsiteY154" fmla="*/ 33338 h 785813"/>
                <a:gd name="connsiteX155" fmla="*/ 114300 w 695325"/>
                <a:gd name="connsiteY155" fmla="*/ 223837 h 785813"/>
                <a:gd name="connsiteX0" fmla="*/ 114300 w 695325"/>
                <a:gd name="connsiteY0" fmla="*/ 223837 h 785813"/>
                <a:gd name="connsiteX1" fmla="*/ 100012 w 695325"/>
                <a:gd name="connsiteY1" fmla="*/ 204788 h 785813"/>
                <a:gd name="connsiteX2" fmla="*/ 66676 w 695325"/>
                <a:gd name="connsiteY2" fmla="*/ 116682 h 785813"/>
                <a:gd name="connsiteX3" fmla="*/ 80963 w 695325"/>
                <a:gd name="connsiteY3" fmla="*/ 30957 h 785813"/>
                <a:gd name="connsiteX4" fmla="*/ 102394 w 695325"/>
                <a:gd name="connsiteY4" fmla="*/ 1 h 785813"/>
                <a:gd name="connsiteX5" fmla="*/ 54769 w 695325"/>
                <a:gd name="connsiteY5" fmla="*/ 4763 h 785813"/>
                <a:gd name="connsiteX6" fmla="*/ 21431 w 695325"/>
                <a:gd name="connsiteY6" fmla="*/ 38100 h 785813"/>
                <a:gd name="connsiteX7" fmla="*/ 21431 w 695325"/>
                <a:gd name="connsiteY7" fmla="*/ 69057 h 785813"/>
                <a:gd name="connsiteX8" fmla="*/ 11906 w 695325"/>
                <a:gd name="connsiteY8" fmla="*/ 88107 h 785813"/>
                <a:gd name="connsiteX9" fmla="*/ 7144 w 695325"/>
                <a:gd name="connsiteY9" fmla="*/ 126207 h 785813"/>
                <a:gd name="connsiteX10" fmla="*/ 7144 w 695325"/>
                <a:gd name="connsiteY10" fmla="*/ 126207 h 785813"/>
                <a:gd name="connsiteX11" fmla="*/ 0 w 695325"/>
                <a:gd name="connsiteY11" fmla="*/ 145257 h 785813"/>
                <a:gd name="connsiteX12" fmla="*/ 0 w 695325"/>
                <a:gd name="connsiteY12" fmla="*/ 190500 h 785813"/>
                <a:gd name="connsiteX13" fmla="*/ 38100 w 695325"/>
                <a:gd name="connsiteY13" fmla="*/ 200025 h 785813"/>
                <a:gd name="connsiteX14" fmla="*/ 64294 w 695325"/>
                <a:gd name="connsiteY14" fmla="*/ 219075 h 785813"/>
                <a:gd name="connsiteX15" fmla="*/ 66675 w 695325"/>
                <a:gd name="connsiteY15" fmla="*/ 233363 h 785813"/>
                <a:gd name="connsiteX16" fmla="*/ 35719 w 695325"/>
                <a:gd name="connsiteY16" fmla="*/ 228600 h 785813"/>
                <a:gd name="connsiteX17" fmla="*/ 9525 w 695325"/>
                <a:gd name="connsiteY17" fmla="*/ 216694 h 785813"/>
                <a:gd name="connsiteX18" fmla="*/ 47625 w 695325"/>
                <a:gd name="connsiteY18" fmla="*/ 276225 h 785813"/>
                <a:gd name="connsiteX19" fmla="*/ 76200 w 695325"/>
                <a:gd name="connsiteY19" fmla="*/ 257175 h 785813"/>
                <a:gd name="connsiteX20" fmla="*/ 102394 w 695325"/>
                <a:gd name="connsiteY20" fmla="*/ 288132 h 785813"/>
                <a:gd name="connsiteX21" fmla="*/ 147638 w 695325"/>
                <a:gd name="connsiteY21" fmla="*/ 300038 h 785813"/>
                <a:gd name="connsiteX22" fmla="*/ 188119 w 695325"/>
                <a:gd name="connsiteY22" fmla="*/ 307182 h 785813"/>
                <a:gd name="connsiteX23" fmla="*/ 209550 w 695325"/>
                <a:gd name="connsiteY23" fmla="*/ 295275 h 785813"/>
                <a:gd name="connsiteX24" fmla="*/ 197644 w 695325"/>
                <a:gd name="connsiteY24" fmla="*/ 285750 h 785813"/>
                <a:gd name="connsiteX25" fmla="*/ 219075 w 695325"/>
                <a:gd name="connsiteY25" fmla="*/ 285750 h 785813"/>
                <a:gd name="connsiteX26" fmla="*/ 247650 w 695325"/>
                <a:gd name="connsiteY26" fmla="*/ 314325 h 785813"/>
                <a:gd name="connsiteX27" fmla="*/ 266700 w 695325"/>
                <a:gd name="connsiteY27" fmla="*/ 292894 h 785813"/>
                <a:gd name="connsiteX28" fmla="*/ 252413 w 695325"/>
                <a:gd name="connsiteY28" fmla="*/ 266700 h 785813"/>
                <a:gd name="connsiteX29" fmla="*/ 266700 w 695325"/>
                <a:gd name="connsiteY29" fmla="*/ 261938 h 785813"/>
                <a:gd name="connsiteX30" fmla="*/ 345281 w 695325"/>
                <a:gd name="connsiteY30" fmla="*/ 342900 h 785813"/>
                <a:gd name="connsiteX31" fmla="*/ 352425 w 695325"/>
                <a:gd name="connsiteY31" fmla="*/ 357188 h 785813"/>
                <a:gd name="connsiteX32" fmla="*/ 330994 w 695325"/>
                <a:gd name="connsiteY32" fmla="*/ 383382 h 785813"/>
                <a:gd name="connsiteX33" fmla="*/ 373856 w 695325"/>
                <a:gd name="connsiteY33" fmla="*/ 371475 h 785813"/>
                <a:gd name="connsiteX34" fmla="*/ 395288 w 695325"/>
                <a:gd name="connsiteY34" fmla="*/ 371475 h 785813"/>
                <a:gd name="connsiteX35" fmla="*/ 381000 w 695325"/>
                <a:gd name="connsiteY35" fmla="*/ 388144 h 785813"/>
                <a:gd name="connsiteX36" fmla="*/ 395288 w 695325"/>
                <a:gd name="connsiteY36" fmla="*/ 397669 h 785813"/>
                <a:gd name="connsiteX37" fmla="*/ 421481 w 695325"/>
                <a:gd name="connsiteY37" fmla="*/ 426244 h 785813"/>
                <a:gd name="connsiteX38" fmla="*/ 438150 w 695325"/>
                <a:gd name="connsiteY38" fmla="*/ 461963 h 785813"/>
                <a:gd name="connsiteX39" fmla="*/ 440531 w 695325"/>
                <a:gd name="connsiteY39" fmla="*/ 492919 h 785813"/>
                <a:gd name="connsiteX40" fmla="*/ 423863 w 695325"/>
                <a:gd name="connsiteY40" fmla="*/ 511969 h 785813"/>
                <a:gd name="connsiteX41" fmla="*/ 423863 w 695325"/>
                <a:gd name="connsiteY41" fmla="*/ 535782 h 785813"/>
                <a:gd name="connsiteX42" fmla="*/ 402431 w 695325"/>
                <a:gd name="connsiteY42" fmla="*/ 535782 h 785813"/>
                <a:gd name="connsiteX43" fmla="*/ 383381 w 695325"/>
                <a:gd name="connsiteY43" fmla="*/ 547688 h 785813"/>
                <a:gd name="connsiteX44" fmla="*/ 407194 w 695325"/>
                <a:gd name="connsiteY44" fmla="*/ 583407 h 785813"/>
                <a:gd name="connsiteX45" fmla="*/ 395288 w 695325"/>
                <a:gd name="connsiteY45" fmla="*/ 611982 h 785813"/>
                <a:gd name="connsiteX46" fmla="*/ 359569 w 695325"/>
                <a:gd name="connsiteY46" fmla="*/ 611982 h 785813"/>
                <a:gd name="connsiteX47" fmla="*/ 328613 w 695325"/>
                <a:gd name="connsiteY47" fmla="*/ 609600 h 785813"/>
                <a:gd name="connsiteX48" fmla="*/ 309563 w 695325"/>
                <a:gd name="connsiteY48" fmla="*/ 597694 h 785813"/>
                <a:gd name="connsiteX49" fmla="*/ 297656 w 695325"/>
                <a:gd name="connsiteY49" fmla="*/ 621507 h 785813"/>
                <a:gd name="connsiteX50" fmla="*/ 297656 w 695325"/>
                <a:gd name="connsiteY50" fmla="*/ 645319 h 785813"/>
                <a:gd name="connsiteX51" fmla="*/ 330994 w 695325"/>
                <a:gd name="connsiteY51" fmla="*/ 661988 h 785813"/>
                <a:gd name="connsiteX52" fmla="*/ 354806 w 695325"/>
                <a:gd name="connsiteY52" fmla="*/ 642938 h 785813"/>
                <a:gd name="connsiteX53" fmla="*/ 371475 w 695325"/>
                <a:gd name="connsiteY53" fmla="*/ 638175 h 785813"/>
                <a:gd name="connsiteX54" fmla="*/ 378619 w 695325"/>
                <a:gd name="connsiteY54" fmla="*/ 628650 h 785813"/>
                <a:gd name="connsiteX55" fmla="*/ 400050 w 695325"/>
                <a:gd name="connsiteY55" fmla="*/ 640557 h 785813"/>
                <a:gd name="connsiteX56" fmla="*/ 414338 w 695325"/>
                <a:gd name="connsiteY56" fmla="*/ 659607 h 785813"/>
                <a:gd name="connsiteX57" fmla="*/ 438150 w 695325"/>
                <a:gd name="connsiteY57" fmla="*/ 688182 h 785813"/>
                <a:gd name="connsiteX58" fmla="*/ 452438 w 695325"/>
                <a:gd name="connsiteY58" fmla="*/ 688182 h 785813"/>
                <a:gd name="connsiteX59" fmla="*/ 464344 w 695325"/>
                <a:gd name="connsiteY59" fmla="*/ 704850 h 785813"/>
                <a:gd name="connsiteX60" fmla="*/ 450056 w 695325"/>
                <a:gd name="connsiteY60" fmla="*/ 714375 h 785813"/>
                <a:gd name="connsiteX61" fmla="*/ 481013 w 695325"/>
                <a:gd name="connsiteY61" fmla="*/ 740569 h 785813"/>
                <a:gd name="connsiteX62" fmla="*/ 497681 w 695325"/>
                <a:gd name="connsiteY62" fmla="*/ 738188 h 785813"/>
                <a:gd name="connsiteX63" fmla="*/ 526256 w 695325"/>
                <a:gd name="connsiteY63" fmla="*/ 752475 h 785813"/>
                <a:gd name="connsiteX64" fmla="*/ 566738 w 695325"/>
                <a:gd name="connsiteY64" fmla="*/ 783432 h 785813"/>
                <a:gd name="connsiteX65" fmla="*/ 578644 w 695325"/>
                <a:gd name="connsiteY65" fmla="*/ 785813 h 785813"/>
                <a:gd name="connsiteX66" fmla="*/ 588169 w 695325"/>
                <a:gd name="connsiteY66" fmla="*/ 776288 h 785813"/>
                <a:gd name="connsiteX67" fmla="*/ 566738 w 695325"/>
                <a:gd name="connsiteY67" fmla="*/ 762000 h 785813"/>
                <a:gd name="connsiteX68" fmla="*/ 535781 w 695325"/>
                <a:gd name="connsiteY68" fmla="*/ 733425 h 785813"/>
                <a:gd name="connsiteX69" fmla="*/ 523875 w 695325"/>
                <a:gd name="connsiteY69" fmla="*/ 697707 h 785813"/>
                <a:gd name="connsiteX70" fmla="*/ 531019 w 695325"/>
                <a:gd name="connsiteY70" fmla="*/ 685800 h 785813"/>
                <a:gd name="connsiteX71" fmla="*/ 557213 w 695325"/>
                <a:gd name="connsiteY71" fmla="*/ 711994 h 785813"/>
                <a:gd name="connsiteX72" fmla="*/ 597694 w 695325"/>
                <a:gd name="connsiteY72" fmla="*/ 733425 h 785813"/>
                <a:gd name="connsiteX73" fmla="*/ 619125 w 695325"/>
                <a:gd name="connsiteY73" fmla="*/ 742950 h 785813"/>
                <a:gd name="connsiteX74" fmla="*/ 611981 w 695325"/>
                <a:gd name="connsiteY74" fmla="*/ 716757 h 785813"/>
                <a:gd name="connsiteX75" fmla="*/ 623888 w 695325"/>
                <a:gd name="connsiteY75" fmla="*/ 707232 h 785813"/>
                <a:gd name="connsiteX76" fmla="*/ 619125 w 695325"/>
                <a:gd name="connsiteY76" fmla="*/ 683419 h 785813"/>
                <a:gd name="connsiteX77" fmla="*/ 602456 w 695325"/>
                <a:gd name="connsiteY77" fmla="*/ 664369 h 785813"/>
                <a:gd name="connsiteX78" fmla="*/ 607219 w 695325"/>
                <a:gd name="connsiteY78" fmla="*/ 647700 h 785813"/>
                <a:gd name="connsiteX79" fmla="*/ 592931 w 695325"/>
                <a:gd name="connsiteY79" fmla="*/ 640557 h 785813"/>
                <a:gd name="connsiteX80" fmla="*/ 585788 w 695325"/>
                <a:gd name="connsiteY80" fmla="*/ 628650 h 785813"/>
                <a:gd name="connsiteX81" fmla="*/ 564356 w 695325"/>
                <a:gd name="connsiteY81" fmla="*/ 623888 h 785813"/>
                <a:gd name="connsiteX82" fmla="*/ 550069 w 695325"/>
                <a:gd name="connsiteY82" fmla="*/ 588169 h 785813"/>
                <a:gd name="connsiteX83" fmla="*/ 540544 w 695325"/>
                <a:gd name="connsiteY83" fmla="*/ 581025 h 785813"/>
                <a:gd name="connsiteX84" fmla="*/ 550069 w 695325"/>
                <a:gd name="connsiteY84" fmla="*/ 561975 h 785813"/>
                <a:gd name="connsiteX85" fmla="*/ 545306 w 695325"/>
                <a:gd name="connsiteY85" fmla="*/ 547688 h 785813"/>
                <a:gd name="connsiteX86" fmla="*/ 540544 w 695325"/>
                <a:gd name="connsiteY86" fmla="*/ 523875 h 785813"/>
                <a:gd name="connsiteX87" fmla="*/ 571500 w 695325"/>
                <a:gd name="connsiteY87" fmla="*/ 519113 h 785813"/>
                <a:gd name="connsiteX88" fmla="*/ 595313 w 695325"/>
                <a:gd name="connsiteY88" fmla="*/ 550069 h 785813"/>
                <a:gd name="connsiteX89" fmla="*/ 626269 w 695325"/>
                <a:gd name="connsiteY89" fmla="*/ 569119 h 785813"/>
                <a:gd name="connsiteX90" fmla="*/ 631031 w 695325"/>
                <a:gd name="connsiteY90" fmla="*/ 592932 h 785813"/>
                <a:gd name="connsiteX91" fmla="*/ 659606 w 695325"/>
                <a:gd name="connsiteY91" fmla="*/ 611982 h 785813"/>
                <a:gd name="connsiteX92" fmla="*/ 650081 w 695325"/>
                <a:gd name="connsiteY92" fmla="*/ 576263 h 785813"/>
                <a:gd name="connsiteX93" fmla="*/ 669131 w 695325"/>
                <a:gd name="connsiteY93" fmla="*/ 576263 h 785813"/>
                <a:gd name="connsiteX94" fmla="*/ 683419 w 695325"/>
                <a:gd name="connsiteY94" fmla="*/ 554832 h 785813"/>
                <a:gd name="connsiteX95" fmla="*/ 671513 w 695325"/>
                <a:gd name="connsiteY95" fmla="*/ 535782 h 785813"/>
                <a:gd name="connsiteX96" fmla="*/ 695325 w 695325"/>
                <a:gd name="connsiteY96" fmla="*/ 528638 h 785813"/>
                <a:gd name="connsiteX97" fmla="*/ 676275 w 695325"/>
                <a:gd name="connsiteY97" fmla="*/ 516732 h 785813"/>
                <a:gd name="connsiteX98" fmla="*/ 645319 w 695325"/>
                <a:gd name="connsiteY98" fmla="*/ 511969 h 785813"/>
                <a:gd name="connsiteX99" fmla="*/ 652463 w 695325"/>
                <a:gd name="connsiteY99" fmla="*/ 483394 h 785813"/>
                <a:gd name="connsiteX100" fmla="*/ 631031 w 695325"/>
                <a:gd name="connsiteY100" fmla="*/ 488157 h 785813"/>
                <a:gd name="connsiteX101" fmla="*/ 631031 w 695325"/>
                <a:gd name="connsiteY101" fmla="*/ 461963 h 785813"/>
                <a:gd name="connsiteX102" fmla="*/ 609600 w 695325"/>
                <a:gd name="connsiteY102" fmla="*/ 452438 h 785813"/>
                <a:gd name="connsiteX103" fmla="*/ 602456 w 695325"/>
                <a:gd name="connsiteY103" fmla="*/ 435769 h 785813"/>
                <a:gd name="connsiteX104" fmla="*/ 585788 w 695325"/>
                <a:gd name="connsiteY104" fmla="*/ 447675 h 785813"/>
                <a:gd name="connsiteX105" fmla="*/ 576263 w 695325"/>
                <a:gd name="connsiteY105" fmla="*/ 423863 h 785813"/>
                <a:gd name="connsiteX106" fmla="*/ 545306 w 695325"/>
                <a:gd name="connsiteY106" fmla="*/ 400050 h 785813"/>
                <a:gd name="connsiteX107" fmla="*/ 526256 w 695325"/>
                <a:gd name="connsiteY107" fmla="*/ 400050 h 785813"/>
                <a:gd name="connsiteX108" fmla="*/ 540544 w 695325"/>
                <a:gd name="connsiteY108" fmla="*/ 381000 h 785813"/>
                <a:gd name="connsiteX109" fmla="*/ 540544 w 695325"/>
                <a:gd name="connsiteY109" fmla="*/ 359569 h 785813"/>
                <a:gd name="connsiteX110" fmla="*/ 535781 w 695325"/>
                <a:gd name="connsiteY110" fmla="*/ 352425 h 785813"/>
                <a:gd name="connsiteX111" fmla="*/ 578644 w 695325"/>
                <a:gd name="connsiteY111" fmla="*/ 364332 h 785813"/>
                <a:gd name="connsiteX112" fmla="*/ 566738 w 695325"/>
                <a:gd name="connsiteY112" fmla="*/ 347663 h 785813"/>
                <a:gd name="connsiteX113" fmla="*/ 528638 w 695325"/>
                <a:gd name="connsiteY113" fmla="*/ 335757 h 785813"/>
                <a:gd name="connsiteX114" fmla="*/ 519113 w 695325"/>
                <a:gd name="connsiteY114" fmla="*/ 321469 h 785813"/>
                <a:gd name="connsiteX115" fmla="*/ 557213 w 695325"/>
                <a:gd name="connsiteY115" fmla="*/ 307182 h 785813"/>
                <a:gd name="connsiteX116" fmla="*/ 545306 w 695325"/>
                <a:gd name="connsiteY116" fmla="*/ 280988 h 785813"/>
                <a:gd name="connsiteX117" fmla="*/ 538163 w 695325"/>
                <a:gd name="connsiteY117" fmla="*/ 297657 h 785813"/>
                <a:gd name="connsiteX118" fmla="*/ 514350 w 695325"/>
                <a:gd name="connsiteY118" fmla="*/ 309563 h 785813"/>
                <a:gd name="connsiteX119" fmla="*/ 507206 w 695325"/>
                <a:gd name="connsiteY119" fmla="*/ 288132 h 785813"/>
                <a:gd name="connsiteX120" fmla="*/ 500063 w 695325"/>
                <a:gd name="connsiteY120" fmla="*/ 278607 h 785813"/>
                <a:gd name="connsiteX121" fmla="*/ 523875 w 695325"/>
                <a:gd name="connsiteY121" fmla="*/ 259557 h 785813"/>
                <a:gd name="connsiteX122" fmla="*/ 504825 w 695325"/>
                <a:gd name="connsiteY122" fmla="*/ 242888 h 785813"/>
                <a:gd name="connsiteX123" fmla="*/ 485775 w 695325"/>
                <a:gd name="connsiteY123" fmla="*/ 254794 h 785813"/>
                <a:gd name="connsiteX124" fmla="*/ 473869 w 695325"/>
                <a:gd name="connsiteY124" fmla="*/ 240507 h 785813"/>
                <a:gd name="connsiteX125" fmla="*/ 471488 w 695325"/>
                <a:gd name="connsiteY125" fmla="*/ 223838 h 785813"/>
                <a:gd name="connsiteX126" fmla="*/ 452438 w 695325"/>
                <a:gd name="connsiteY126" fmla="*/ 230982 h 785813"/>
                <a:gd name="connsiteX127" fmla="*/ 450056 w 695325"/>
                <a:gd name="connsiteY127" fmla="*/ 214313 h 785813"/>
                <a:gd name="connsiteX128" fmla="*/ 457200 w 695325"/>
                <a:gd name="connsiteY128" fmla="*/ 202407 h 785813"/>
                <a:gd name="connsiteX129" fmla="*/ 433388 w 695325"/>
                <a:gd name="connsiteY129" fmla="*/ 171450 h 785813"/>
                <a:gd name="connsiteX130" fmla="*/ 423863 w 695325"/>
                <a:gd name="connsiteY130" fmla="*/ 190500 h 785813"/>
                <a:gd name="connsiteX131" fmla="*/ 416719 w 695325"/>
                <a:gd name="connsiteY131" fmla="*/ 207169 h 785813"/>
                <a:gd name="connsiteX132" fmla="*/ 397669 w 695325"/>
                <a:gd name="connsiteY132" fmla="*/ 192882 h 785813"/>
                <a:gd name="connsiteX133" fmla="*/ 395288 w 695325"/>
                <a:gd name="connsiteY133" fmla="*/ 166688 h 785813"/>
                <a:gd name="connsiteX134" fmla="*/ 383381 w 695325"/>
                <a:gd name="connsiteY134" fmla="*/ 180975 h 785813"/>
                <a:gd name="connsiteX135" fmla="*/ 376238 w 695325"/>
                <a:gd name="connsiteY135" fmla="*/ 166688 h 785813"/>
                <a:gd name="connsiteX136" fmla="*/ 376238 w 695325"/>
                <a:gd name="connsiteY136" fmla="*/ 147638 h 785813"/>
                <a:gd name="connsiteX137" fmla="*/ 364331 w 695325"/>
                <a:gd name="connsiteY137" fmla="*/ 142875 h 785813"/>
                <a:gd name="connsiteX138" fmla="*/ 364331 w 695325"/>
                <a:gd name="connsiteY138" fmla="*/ 116682 h 785813"/>
                <a:gd name="connsiteX139" fmla="*/ 309563 w 695325"/>
                <a:gd name="connsiteY139" fmla="*/ 90488 h 785813"/>
                <a:gd name="connsiteX140" fmla="*/ 288131 w 695325"/>
                <a:gd name="connsiteY140" fmla="*/ 97632 h 785813"/>
                <a:gd name="connsiteX141" fmla="*/ 292894 w 695325"/>
                <a:gd name="connsiteY141" fmla="*/ 123825 h 785813"/>
                <a:gd name="connsiteX142" fmla="*/ 273844 w 695325"/>
                <a:gd name="connsiteY142" fmla="*/ 126207 h 785813"/>
                <a:gd name="connsiteX143" fmla="*/ 259556 w 695325"/>
                <a:gd name="connsiteY143" fmla="*/ 121444 h 785813"/>
                <a:gd name="connsiteX144" fmla="*/ 247650 w 695325"/>
                <a:gd name="connsiteY144" fmla="*/ 140494 h 785813"/>
                <a:gd name="connsiteX145" fmla="*/ 223838 w 695325"/>
                <a:gd name="connsiteY145" fmla="*/ 152400 h 785813"/>
                <a:gd name="connsiteX146" fmla="*/ 221456 w 695325"/>
                <a:gd name="connsiteY146" fmla="*/ 130969 h 785813"/>
                <a:gd name="connsiteX147" fmla="*/ 223838 w 695325"/>
                <a:gd name="connsiteY147" fmla="*/ 92869 h 785813"/>
                <a:gd name="connsiteX148" fmla="*/ 216694 w 695325"/>
                <a:gd name="connsiteY148" fmla="*/ 66675 h 785813"/>
                <a:gd name="connsiteX149" fmla="*/ 214313 w 695325"/>
                <a:gd name="connsiteY149" fmla="*/ 50007 h 785813"/>
                <a:gd name="connsiteX150" fmla="*/ 204788 w 695325"/>
                <a:gd name="connsiteY150" fmla="*/ 28575 h 785813"/>
                <a:gd name="connsiteX151" fmla="*/ 202406 w 695325"/>
                <a:gd name="connsiteY151" fmla="*/ 0 h 785813"/>
                <a:gd name="connsiteX152" fmla="*/ 183356 w 695325"/>
                <a:gd name="connsiteY152" fmla="*/ 7144 h 785813"/>
                <a:gd name="connsiteX153" fmla="*/ 161926 w 695325"/>
                <a:gd name="connsiteY153" fmla="*/ 23813 h 785813"/>
                <a:gd name="connsiteX154" fmla="*/ 147638 w 695325"/>
                <a:gd name="connsiteY154" fmla="*/ 33338 h 785813"/>
                <a:gd name="connsiteX155" fmla="*/ 123825 w 695325"/>
                <a:gd name="connsiteY155" fmla="*/ 142875 h 785813"/>
                <a:gd name="connsiteX156" fmla="*/ 114300 w 695325"/>
                <a:gd name="connsiteY156" fmla="*/ 223837 h 785813"/>
                <a:gd name="connsiteX0" fmla="*/ 114300 w 695325"/>
                <a:gd name="connsiteY0" fmla="*/ 223837 h 785813"/>
                <a:gd name="connsiteX1" fmla="*/ 100012 w 695325"/>
                <a:gd name="connsiteY1" fmla="*/ 204788 h 785813"/>
                <a:gd name="connsiteX2" fmla="*/ 66676 w 695325"/>
                <a:gd name="connsiteY2" fmla="*/ 116682 h 785813"/>
                <a:gd name="connsiteX3" fmla="*/ 80963 w 695325"/>
                <a:gd name="connsiteY3" fmla="*/ 30957 h 785813"/>
                <a:gd name="connsiteX4" fmla="*/ 102394 w 695325"/>
                <a:gd name="connsiteY4" fmla="*/ 1 h 785813"/>
                <a:gd name="connsiteX5" fmla="*/ 54769 w 695325"/>
                <a:gd name="connsiteY5" fmla="*/ 4763 h 785813"/>
                <a:gd name="connsiteX6" fmla="*/ 21431 w 695325"/>
                <a:gd name="connsiteY6" fmla="*/ 38100 h 785813"/>
                <a:gd name="connsiteX7" fmla="*/ 21431 w 695325"/>
                <a:gd name="connsiteY7" fmla="*/ 69057 h 785813"/>
                <a:gd name="connsiteX8" fmla="*/ 11906 w 695325"/>
                <a:gd name="connsiteY8" fmla="*/ 88107 h 785813"/>
                <a:gd name="connsiteX9" fmla="*/ 7144 w 695325"/>
                <a:gd name="connsiteY9" fmla="*/ 126207 h 785813"/>
                <a:gd name="connsiteX10" fmla="*/ 7144 w 695325"/>
                <a:gd name="connsiteY10" fmla="*/ 126207 h 785813"/>
                <a:gd name="connsiteX11" fmla="*/ 0 w 695325"/>
                <a:gd name="connsiteY11" fmla="*/ 145257 h 785813"/>
                <a:gd name="connsiteX12" fmla="*/ 0 w 695325"/>
                <a:gd name="connsiteY12" fmla="*/ 190500 h 785813"/>
                <a:gd name="connsiteX13" fmla="*/ 38100 w 695325"/>
                <a:gd name="connsiteY13" fmla="*/ 200025 h 785813"/>
                <a:gd name="connsiteX14" fmla="*/ 64294 w 695325"/>
                <a:gd name="connsiteY14" fmla="*/ 219075 h 785813"/>
                <a:gd name="connsiteX15" fmla="*/ 66675 w 695325"/>
                <a:gd name="connsiteY15" fmla="*/ 233363 h 785813"/>
                <a:gd name="connsiteX16" fmla="*/ 35719 w 695325"/>
                <a:gd name="connsiteY16" fmla="*/ 228600 h 785813"/>
                <a:gd name="connsiteX17" fmla="*/ 9525 w 695325"/>
                <a:gd name="connsiteY17" fmla="*/ 216694 h 785813"/>
                <a:gd name="connsiteX18" fmla="*/ 47625 w 695325"/>
                <a:gd name="connsiteY18" fmla="*/ 276225 h 785813"/>
                <a:gd name="connsiteX19" fmla="*/ 76200 w 695325"/>
                <a:gd name="connsiteY19" fmla="*/ 257175 h 785813"/>
                <a:gd name="connsiteX20" fmla="*/ 102394 w 695325"/>
                <a:gd name="connsiteY20" fmla="*/ 288132 h 785813"/>
                <a:gd name="connsiteX21" fmla="*/ 147638 w 695325"/>
                <a:gd name="connsiteY21" fmla="*/ 300038 h 785813"/>
                <a:gd name="connsiteX22" fmla="*/ 188119 w 695325"/>
                <a:gd name="connsiteY22" fmla="*/ 307182 h 785813"/>
                <a:gd name="connsiteX23" fmla="*/ 209550 w 695325"/>
                <a:gd name="connsiteY23" fmla="*/ 295275 h 785813"/>
                <a:gd name="connsiteX24" fmla="*/ 197644 w 695325"/>
                <a:gd name="connsiteY24" fmla="*/ 285750 h 785813"/>
                <a:gd name="connsiteX25" fmla="*/ 219075 w 695325"/>
                <a:gd name="connsiteY25" fmla="*/ 285750 h 785813"/>
                <a:gd name="connsiteX26" fmla="*/ 247650 w 695325"/>
                <a:gd name="connsiteY26" fmla="*/ 314325 h 785813"/>
                <a:gd name="connsiteX27" fmla="*/ 266700 w 695325"/>
                <a:gd name="connsiteY27" fmla="*/ 292894 h 785813"/>
                <a:gd name="connsiteX28" fmla="*/ 252413 w 695325"/>
                <a:gd name="connsiteY28" fmla="*/ 266700 h 785813"/>
                <a:gd name="connsiteX29" fmla="*/ 266700 w 695325"/>
                <a:gd name="connsiteY29" fmla="*/ 261938 h 785813"/>
                <a:gd name="connsiteX30" fmla="*/ 345281 w 695325"/>
                <a:gd name="connsiteY30" fmla="*/ 342900 h 785813"/>
                <a:gd name="connsiteX31" fmla="*/ 352425 w 695325"/>
                <a:gd name="connsiteY31" fmla="*/ 357188 h 785813"/>
                <a:gd name="connsiteX32" fmla="*/ 330994 w 695325"/>
                <a:gd name="connsiteY32" fmla="*/ 383382 h 785813"/>
                <a:gd name="connsiteX33" fmla="*/ 373856 w 695325"/>
                <a:gd name="connsiteY33" fmla="*/ 371475 h 785813"/>
                <a:gd name="connsiteX34" fmla="*/ 395288 w 695325"/>
                <a:gd name="connsiteY34" fmla="*/ 371475 h 785813"/>
                <a:gd name="connsiteX35" fmla="*/ 381000 w 695325"/>
                <a:gd name="connsiteY35" fmla="*/ 388144 h 785813"/>
                <a:gd name="connsiteX36" fmla="*/ 395288 w 695325"/>
                <a:gd name="connsiteY36" fmla="*/ 397669 h 785813"/>
                <a:gd name="connsiteX37" fmla="*/ 421481 w 695325"/>
                <a:gd name="connsiteY37" fmla="*/ 426244 h 785813"/>
                <a:gd name="connsiteX38" fmla="*/ 438150 w 695325"/>
                <a:gd name="connsiteY38" fmla="*/ 461963 h 785813"/>
                <a:gd name="connsiteX39" fmla="*/ 440531 w 695325"/>
                <a:gd name="connsiteY39" fmla="*/ 492919 h 785813"/>
                <a:gd name="connsiteX40" fmla="*/ 423863 w 695325"/>
                <a:gd name="connsiteY40" fmla="*/ 511969 h 785813"/>
                <a:gd name="connsiteX41" fmla="*/ 423863 w 695325"/>
                <a:gd name="connsiteY41" fmla="*/ 535782 h 785813"/>
                <a:gd name="connsiteX42" fmla="*/ 402431 w 695325"/>
                <a:gd name="connsiteY42" fmla="*/ 535782 h 785813"/>
                <a:gd name="connsiteX43" fmla="*/ 383381 w 695325"/>
                <a:gd name="connsiteY43" fmla="*/ 547688 h 785813"/>
                <a:gd name="connsiteX44" fmla="*/ 407194 w 695325"/>
                <a:gd name="connsiteY44" fmla="*/ 583407 h 785813"/>
                <a:gd name="connsiteX45" fmla="*/ 395288 w 695325"/>
                <a:gd name="connsiteY45" fmla="*/ 611982 h 785813"/>
                <a:gd name="connsiteX46" fmla="*/ 359569 w 695325"/>
                <a:gd name="connsiteY46" fmla="*/ 611982 h 785813"/>
                <a:gd name="connsiteX47" fmla="*/ 328613 w 695325"/>
                <a:gd name="connsiteY47" fmla="*/ 609600 h 785813"/>
                <a:gd name="connsiteX48" fmla="*/ 309563 w 695325"/>
                <a:gd name="connsiteY48" fmla="*/ 597694 h 785813"/>
                <a:gd name="connsiteX49" fmla="*/ 297656 w 695325"/>
                <a:gd name="connsiteY49" fmla="*/ 621507 h 785813"/>
                <a:gd name="connsiteX50" fmla="*/ 297656 w 695325"/>
                <a:gd name="connsiteY50" fmla="*/ 645319 h 785813"/>
                <a:gd name="connsiteX51" fmla="*/ 330994 w 695325"/>
                <a:gd name="connsiteY51" fmla="*/ 661988 h 785813"/>
                <a:gd name="connsiteX52" fmla="*/ 354806 w 695325"/>
                <a:gd name="connsiteY52" fmla="*/ 642938 h 785813"/>
                <a:gd name="connsiteX53" fmla="*/ 371475 w 695325"/>
                <a:gd name="connsiteY53" fmla="*/ 638175 h 785813"/>
                <a:gd name="connsiteX54" fmla="*/ 378619 w 695325"/>
                <a:gd name="connsiteY54" fmla="*/ 628650 h 785813"/>
                <a:gd name="connsiteX55" fmla="*/ 400050 w 695325"/>
                <a:gd name="connsiteY55" fmla="*/ 640557 h 785813"/>
                <a:gd name="connsiteX56" fmla="*/ 414338 w 695325"/>
                <a:gd name="connsiteY56" fmla="*/ 659607 h 785813"/>
                <a:gd name="connsiteX57" fmla="*/ 438150 w 695325"/>
                <a:gd name="connsiteY57" fmla="*/ 688182 h 785813"/>
                <a:gd name="connsiteX58" fmla="*/ 452438 w 695325"/>
                <a:gd name="connsiteY58" fmla="*/ 688182 h 785813"/>
                <a:gd name="connsiteX59" fmla="*/ 464344 w 695325"/>
                <a:gd name="connsiteY59" fmla="*/ 704850 h 785813"/>
                <a:gd name="connsiteX60" fmla="*/ 450056 w 695325"/>
                <a:gd name="connsiteY60" fmla="*/ 714375 h 785813"/>
                <a:gd name="connsiteX61" fmla="*/ 481013 w 695325"/>
                <a:gd name="connsiteY61" fmla="*/ 740569 h 785813"/>
                <a:gd name="connsiteX62" fmla="*/ 497681 w 695325"/>
                <a:gd name="connsiteY62" fmla="*/ 738188 h 785813"/>
                <a:gd name="connsiteX63" fmla="*/ 526256 w 695325"/>
                <a:gd name="connsiteY63" fmla="*/ 752475 h 785813"/>
                <a:gd name="connsiteX64" fmla="*/ 566738 w 695325"/>
                <a:gd name="connsiteY64" fmla="*/ 783432 h 785813"/>
                <a:gd name="connsiteX65" fmla="*/ 578644 w 695325"/>
                <a:gd name="connsiteY65" fmla="*/ 785813 h 785813"/>
                <a:gd name="connsiteX66" fmla="*/ 588169 w 695325"/>
                <a:gd name="connsiteY66" fmla="*/ 776288 h 785813"/>
                <a:gd name="connsiteX67" fmla="*/ 566738 w 695325"/>
                <a:gd name="connsiteY67" fmla="*/ 762000 h 785813"/>
                <a:gd name="connsiteX68" fmla="*/ 535781 w 695325"/>
                <a:gd name="connsiteY68" fmla="*/ 733425 h 785813"/>
                <a:gd name="connsiteX69" fmla="*/ 523875 w 695325"/>
                <a:gd name="connsiteY69" fmla="*/ 697707 h 785813"/>
                <a:gd name="connsiteX70" fmla="*/ 531019 w 695325"/>
                <a:gd name="connsiteY70" fmla="*/ 685800 h 785813"/>
                <a:gd name="connsiteX71" fmla="*/ 557213 w 695325"/>
                <a:gd name="connsiteY71" fmla="*/ 711994 h 785813"/>
                <a:gd name="connsiteX72" fmla="*/ 597694 w 695325"/>
                <a:gd name="connsiteY72" fmla="*/ 733425 h 785813"/>
                <a:gd name="connsiteX73" fmla="*/ 619125 w 695325"/>
                <a:gd name="connsiteY73" fmla="*/ 742950 h 785813"/>
                <a:gd name="connsiteX74" fmla="*/ 611981 w 695325"/>
                <a:gd name="connsiteY74" fmla="*/ 716757 h 785813"/>
                <a:gd name="connsiteX75" fmla="*/ 623888 w 695325"/>
                <a:gd name="connsiteY75" fmla="*/ 707232 h 785813"/>
                <a:gd name="connsiteX76" fmla="*/ 619125 w 695325"/>
                <a:gd name="connsiteY76" fmla="*/ 683419 h 785813"/>
                <a:gd name="connsiteX77" fmla="*/ 602456 w 695325"/>
                <a:gd name="connsiteY77" fmla="*/ 664369 h 785813"/>
                <a:gd name="connsiteX78" fmla="*/ 607219 w 695325"/>
                <a:gd name="connsiteY78" fmla="*/ 647700 h 785813"/>
                <a:gd name="connsiteX79" fmla="*/ 592931 w 695325"/>
                <a:gd name="connsiteY79" fmla="*/ 640557 h 785813"/>
                <a:gd name="connsiteX80" fmla="*/ 585788 w 695325"/>
                <a:gd name="connsiteY80" fmla="*/ 628650 h 785813"/>
                <a:gd name="connsiteX81" fmla="*/ 564356 w 695325"/>
                <a:gd name="connsiteY81" fmla="*/ 623888 h 785813"/>
                <a:gd name="connsiteX82" fmla="*/ 550069 w 695325"/>
                <a:gd name="connsiteY82" fmla="*/ 588169 h 785813"/>
                <a:gd name="connsiteX83" fmla="*/ 540544 w 695325"/>
                <a:gd name="connsiteY83" fmla="*/ 581025 h 785813"/>
                <a:gd name="connsiteX84" fmla="*/ 550069 w 695325"/>
                <a:gd name="connsiteY84" fmla="*/ 561975 h 785813"/>
                <a:gd name="connsiteX85" fmla="*/ 545306 w 695325"/>
                <a:gd name="connsiteY85" fmla="*/ 547688 h 785813"/>
                <a:gd name="connsiteX86" fmla="*/ 540544 w 695325"/>
                <a:gd name="connsiteY86" fmla="*/ 523875 h 785813"/>
                <a:gd name="connsiteX87" fmla="*/ 571500 w 695325"/>
                <a:gd name="connsiteY87" fmla="*/ 519113 h 785813"/>
                <a:gd name="connsiteX88" fmla="*/ 595313 w 695325"/>
                <a:gd name="connsiteY88" fmla="*/ 550069 h 785813"/>
                <a:gd name="connsiteX89" fmla="*/ 626269 w 695325"/>
                <a:gd name="connsiteY89" fmla="*/ 569119 h 785813"/>
                <a:gd name="connsiteX90" fmla="*/ 631031 w 695325"/>
                <a:gd name="connsiteY90" fmla="*/ 592932 h 785813"/>
                <a:gd name="connsiteX91" fmla="*/ 659606 w 695325"/>
                <a:gd name="connsiteY91" fmla="*/ 611982 h 785813"/>
                <a:gd name="connsiteX92" fmla="*/ 650081 w 695325"/>
                <a:gd name="connsiteY92" fmla="*/ 576263 h 785813"/>
                <a:gd name="connsiteX93" fmla="*/ 669131 w 695325"/>
                <a:gd name="connsiteY93" fmla="*/ 576263 h 785813"/>
                <a:gd name="connsiteX94" fmla="*/ 683419 w 695325"/>
                <a:gd name="connsiteY94" fmla="*/ 554832 h 785813"/>
                <a:gd name="connsiteX95" fmla="*/ 671513 w 695325"/>
                <a:gd name="connsiteY95" fmla="*/ 535782 h 785813"/>
                <a:gd name="connsiteX96" fmla="*/ 695325 w 695325"/>
                <a:gd name="connsiteY96" fmla="*/ 528638 h 785813"/>
                <a:gd name="connsiteX97" fmla="*/ 676275 w 695325"/>
                <a:gd name="connsiteY97" fmla="*/ 516732 h 785813"/>
                <a:gd name="connsiteX98" fmla="*/ 645319 w 695325"/>
                <a:gd name="connsiteY98" fmla="*/ 511969 h 785813"/>
                <a:gd name="connsiteX99" fmla="*/ 652463 w 695325"/>
                <a:gd name="connsiteY99" fmla="*/ 483394 h 785813"/>
                <a:gd name="connsiteX100" fmla="*/ 631031 w 695325"/>
                <a:gd name="connsiteY100" fmla="*/ 488157 h 785813"/>
                <a:gd name="connsiteX101" fmla="*/ 631031 w 695325"/>
                <a:gd name="connsiteY101" fmla="*/ 461963 h 785813"/>
                <a:gd name="connsiteX102" fmla="*/ 609600 w 695325"/>
                <a:gd name="connsiteY102" fmla="*/ 452438 h 785813"/>
                <a:gd name="connsiteX103" fmla="*/ 602456 w 695325"/>
                <a:gd name="connsiteY103" fmla="*/ 435769 h 785813"/>
                <a:gd name="connsiteX104" fmla="*/ 585788 w 695325"/>
                <a:gd name="connsiteY104" fmla="*/ 447675 h 785813"/>
                <a:gd name="connsiteX105" fmla="*/ 576263 w 695325"/>
                <a:gd name="connsiteY105" fmla="*/ 423863 h 785813"/>
                <a:gd name="connsiteX106" fmla="*/ 545306 w 695325"/>
                <a:gd name="connsiteY106" fmla="*/ 400050 h 785813"/>
                <a:gd name="connsiteX107" fmla="*/ 526256 w 695325"/>
                <a:gd name="connsiteY107" fmla="*/ 400050 h 785813"/>
                <a:gd name="connsiteX108" fmla="*/ 540544 w 695325"/>
                <a:gd name="connsiteY108" fmla="*/ 381000 h 785813"/>
                <a:gd name="connsiteX109" fmla="*/ 540544 w 695325"/>
                <a:gd name="connsiteY109" fmla="*/ 359569 h 785813"/>
                <a:gd name="connsiteX110" fmla="*/ 535781 w 695325"/>
                <a:gd name="connsiteY110" fmla="*/ 352425 h 785813"/>
                <a:gd name="connsiteX111" fmla="*/ 578644 w 695325"/>
                <a:gd name="connsiteY111" fmla="*/ 364332 h 785813"/>
                <a:gd name="connsiteX112" fmla="*/ 566738 w 695325"/>
                <a:gd name="connsiteY112" fmla="*/ 347663 h 785813"/>
                <a:gd name="connsiteX113" fmla="*/ 528638 w 695325"/>
                <a:gd name="connsiteY113" fmla="*/ 335757 h 785813"/>
                <a:gd name="connsiteX114" fmla="*/ 519113 w 695325"/>
                <a:gd name="connsiteY114" fmla="*/ 321469 h 785813"/>
                <a:gd name="connsiteX115" fmla="*/ 557213 w 695325"/>
                <a:gd name="connsiteY115" fmla="*/ 307182 h 785813"/>
                <a:gd name="connsiteX116" fmla="*/ 545306 w 695325"/>
                <a:gd name="connsiteY116" fmla="*/ 280988 h 785813"/>
                <a:gd name="connsiteX117" fmla="*/ 538163 w 695325"/>
                <a:gd name="connsiteY117" fmla="*/ 297657 h 785813"/>
                <a:gd name="connsiteX118" fmla="*/ 514350 w 695325"/>
                <a:gd name="connsiteY118" fmla="*/ 309563 h 785813"/>
                <a:gd name="connsiteX119" fmla="*/ 507206 w 695325"/>
                <a:gd name="connsiteY119" fmla="*/ 288132 h 785813"/>
                <a:gd name="connsiteX120" fmla="*/ 500063 w 695325"/>
                <a:gd name="connsiteY120" fmla="*/ 278607 h 785813"/>
                <a:gd name="connsiteX121" fmla="*/ 523875 w 695325"/>
                <a:gd name="connsiteY121" fmla="*/ 259557 h 785813"/>
                <a:gd name="connsiteX122" fmla="*/ 504825 w 695325"/>
                <a:gd name="connsiteY122" fmla="*/ 242888 h 785813"/>
                <a:gd name="connsiteX123" fmla="*/ 485775 w 695325"/>
                <a:gd name="connsiteY123" fmla="*/ 254794 h 785813"/>
                <a:gd name="connsiteX124" fmla="*/ 473869 w 695325"/>
                <a:gd name="connsiteY124" fmla="*/ 240507 h 785813"/>
                <a:gd name="connsiteX125" fmla="*/ 471488 w 695325"/>
                <a:gd name="connsiteY125" fmla="*/ 223838 h 785813"/>
                <a:gd name="connsiteX126" fmla="*/ 452438 w 695325"/>
                <a:gd name="connsiteY126" fmla="*/ 230982 h 785813"/>
                <a:gd name="connsiteX127" fmla="*/ 450056 w 695325"/>
                <a:gd name="connsiteY127" fmla="*/ 214313 h 785813"/>
                <a:gd name="connsiteX128" fmla="*/ 457200 w 695325"/>
                <a:gd name="connsiteY128" fmla="*/ 202407 h 785813"/>
                <a:gd name="connsiteX129" fmla="*/ 433388 w 695325"/>
                <a:gd name="connsiteY129" fmla="*/ 171450 h 785813"/>
                <a:gd name="connsiteX130" fmla="*/ 423863 w 695325"/>
                <a:gd name="connsiteY130" fmla="*/ 190500 h 785813"/>
                <a:gd name="connsiteX131" fmla="*/ 416719 w 695325"/>
                <a:gd name="connsiteY131" fmla="*/ 207169 h 785813"/>
                <a:gd name="connsiteX132" fmla="*/ 397669 w 695325"/>
                <a:gd name="connsiteY132" fmla="*/ 192882 h 785813"/>
                <a:gd name="connsiteX133" fmla="*/ 395288 w 695325"/>
                <a:gd name="connsiteY133" fmla="*/ 166688 h 785813"/>
                <a:gd name="connsiteX134" fmla="*/ 383381 w 695325"/>
                <a:gd name="connsiteY134" fmla="*/ 180975 h 785813"/>
                <a:gd name="connsiteX135" fmla="*/ 376238 w 695325"/>
                <a:gd name="connsiteY135" fmla="*/ 166688 h 785813"/>
                <a:gd name="connsiteX136" fmla="*/ 376238 w 695325"/>
                <a:gd name="connsiteY136" fmla="*/ 147638 h 785813"/>
                <a:gd name="connsiteX137" fmla="*/ 364331 w 695325"/>
                <a:gd name="connsiteY137" fmla="*/ 142875 h 785813"/>
                <a:gd name="connsiteX138" fmla="*/ 364331 w 695325"/>
                <a:gd name="connsiteY138" fmla="*/ 116682 h 785813"/>
                <a:gd name="connsiteX139" fmla="*/ 309563 w 695325"/>
                <a:gd name="connsiteY139" fmla="*/ 90488 h 785813"/>
                <a:gd name="connsiteX140" fmla="*/ 288131 w 695325"/>
                <a:gd name="connsiteY140" fmla="*/ 97632 h 785813"/>
                <a:gd name="connsiteX141" fmla="*/ 292894 w 695325"/>
                <a:gd name="connsiteY141" fmla="*/ 123825 h 785813"/>
                <a:gd name="connsiteX142" fmla="*/ 273844 w 695325"/>
                <a:gd name="connsiteY142" fmla="*/ 126207 h 785813"/>
                <a:gd name="connsiteX143" fmla="*/ 259556 w 695325"/>
                <a:gd name="connsiteY143" fmla="*/ 121444 h 785813"/>
                <a:gd name="connsiteX144" fmla="*/ 247650 w 695325"/>
                <a:gd name="connsiteY144" fmla="*/ 140494 h 785813"/>
                <a:gd name="connsiteX145" fmla="*/ 223838 w 695325"/>
                <a:gd name="connsiteY145" fmla="*/ 152400 h 785813"/>
                <a:gd name="connsiteX146" fmla="*/ 221456 w 695325"/>
                <a:gd name="connsiteY146" fmla="*/ 130969 h 785813"/>
                <a:gd name="connsiteX147" fmla="*/ 223838 w 695325"/>
                <a:gd name="connsiteY147" fmla="*/ 92869 h 785813"/>
                <a:gd name="connsiteX148" fmla="*/ 216694 w 695325"/>
                <a:gd name="connsiteY148" fmla="*/ 66675 h 785813"/>
                <a:gd name="connsiteX149" fmla="*/ 214313 w 695325"/>
                <a:gd name="connsiteY149" fmla="*/ 50007 h 785813"/>
                <a:gd name="connsiteX150" fmla="*/ 204788 w 695325"/>
                <a:gd name="connsiteY150" fmla="*/ 28575 h 785813"/>
                <a:gd name="connsiteX151" fmla="*/ 202406 w 695325"/>
                <a:gd name="connsiteY151" fmla="*/ 0 h 785813"/>
                <a:gd name="connsiteX152" fmla="*/ 183356 w 695325"/>
                <a:gd name="connsiteY152" fmla="*/ 7144 h 785813"/>
                <a:gd name="connsiteX153" fmla="*/ 161926 w 695325"/>
                <a:gd name="connsiteY153" fmla="*/ 23813 h 785813"/>
                <a:gd name="connsiteX154" fmla="*/ 147638 w 695325"/>
                <a:gd name="connsiteY154" fmla="*/ 33338 h 785813"/>
                <a:gd name="connsiteX155" fmla="*/ 109537 w 695325"/>
                <a:gd name="connsiteY155" fmla="*/ 147638 h 785813"/>
                <a:gd name="connsiteX156" fmla="*/ 114300 w 695325"/>
                <a:gd name="connsiteY156" fmla="*/ 223837 h 785813"/>
                <a:gd name="connsiteX0" fmla="*/ 114300 w 695325"/>
                <a:gd name="connsiteY0" fmla="*/ 223837 h 785813"/>
                <a:gd name="connsiteX1" fmla="*/ 100012 w 695325"/>
                <a:gd name="connsiteY1" fmla="*/ 204788 h 785813"/>
                <a:gd name="connsiteX2" fmla="*/ 66676 w 695325"/>
                <a:gd name="connsiteY2" fmla="*/ 116682 h 785813"/>
                <a:gd name="connsiteX3" fmla="*/ 80963 w 695325"/>
                <a:gd name="connsiteY3" fmla="*/ 30957 h 785813"/>
                <a:gd name="connsiteX4" fmla="*/ 102394 w 695325"/>
                <a:gd name="connsiteY4" fmla="*/ 1 h 785813"/>
                <a:gd name="connsiteX5" fmla="*/ 54769 w 695325"/>
                <a:gd name="connsiteY5" fmla="*/ 4763 h 785813"/>
                <a:gd name="connsiteX6" fmla="*/ 21431 w 695325"/>
                <a:gd name="connsiteY6" fmla="*/ 38100 h 785813"/>
                <a:gd name="connsiteX7" fmla="*/ 21431 w 695325"/>
                <a:gd name="connsiteY7" fmla="*/ 69057 h 785813"/>
                <a:gd name="connsiteX8" fmla="*/ 11906 w 695325"/>
                <a:gd name="connsiteY8" fmla="*/ 88107 h 785813"/>
                <a:gd name="connsiteX9" fmla="*/ 7144 w 695325"/>
                <a:gd name="connsiteY9" fmla="*/ 126207 h 785813"/>
                <a:gd name="connsiteX10" fmla="*/ 7144 w 695325"/>
                <a:gd name="connsiteY10" fmla="*/ 126207 h 785813"/>
                <a:gd name="connsiteX11" fmla="*/ 0 w 695325"/>
                <a:gd name="connsiteY11" fmla="*/ 145257 h 785813"/>
                <a:gd name="connsiteX12" fmla="*/ 0 w 695325"/>
                <a:gd name="connsiteY12" fmla="*/ 190500 h 785813"/>
                <a:gd name="connsiteX13" fmla="*/ 38100 w 695325"/>
                <a:gd name="connsiteY13" fmla="*/ 200025 h 785813"/>
                <a:gd name="connsiteX14" fmla="*/ 64294 w 695325"/>
                <a:gd name="connsiteY14" fmla="*/ 219075 h 785813"/>
                <a:gd name="connsiteX15" fmla="*/ 66675 w 695325"/>
                <a:gd name="connsiteY15" fmla="*/ 233363 h 785813"/>
                <a:gd name="connsiteX16" fmla="*/ 35719 w 695325"/>
                <a:gd name="connsiteY16" fmla="*/ 228600 h 785813"/>
                <a:gd name="connsiteX17" fmla="*/ 9525 w 695325"/>
                <a:gd name="connsiteY17" fmla="*/ 216694 h 785813"/>
                <a:gd name="connsiteX18" fmla="*/ 47625 w 695325"/>
                <a:gd name="connsiteY18" fmla="*/ 276225 h 785813"/>
                <a:gd name="connsiteX19" fmla="*/ 76200 w 695325"/>
                <a:gd name="connsiteY19" fmla="*/ 257175 h 785813"/>
                <a:gd name="connsiteX20" fmla="*/ 102394 w 695325"/>
                <a:gd name="connsiteY20" fmla="*/ 288132 h 785813"/>
                <a:gd name="connsiteX21" fmla="*/ 147638 w 695325"/>
                <a:gd name="connsiteY21" fmla="*/ 300038 h 785813"/>
                <a:gd name="connsiteX22" fmla="*/ 188119 w 695325"/>
                <a:gd name="connsiteY22" fmla="*/ 307182 h 785813"/>
                <a:gd name="connsiteX23" fmla="*/ 209550 w 695325"/>
                <a:gd name="connsiteY23" fmla="*/ 295275 h 785813"/>
                <a:gd name="connsiteX24" fmla="*/ 197644 w 695325"/>
                <a:gd name="connsiteY24" fmla="*/ 285750 h 785813"/>
                <a:gd name="connsiteX25" fmla="*/ 219075 w 695325"/>
                <a:gd name="connsiteY25" fmla="*/ 285750 h 785813"/>
                <a:gd name="connsiteX26" fmla="*/ 247650 w 695325"/>
                <a:gd name="connsiteY26" fmla="*/ 314325 h 785813"/>
                <a:gd name="connsiteX27" fmla="*/ 266700 w 695325"/>
                <a:gd name="connsiteY27" fmla="*/ 292894 h 785813"/>
                <a:gd name="connsiteX28" fmla="*/ 252413 w 695325"/>
                <a:gd name="connsiteY28" fmla="*/ 266700 h 785813"/>
                <a:gd name="connsiteX29" fmla="*/ 266700 w 695325"/>
                <a:gd name="connsiteY29" fmla="*/ 261938 h 785813"/>
                <a:gd name="connsiteX30" fmla="*/ 345281 w 695325"/>
                <a:gd name="connsiteY30" fmla="*/ 342900 h 785813"/>
                <a:gd name="connsiteX31" fmla="*/ 352425 w 695325"/>
                <a:gd name="connsiteY31" fmla="*/ 357188 h 785813"/>
                <a:gd name="connsiteX32" fmla="*/ 330994 w 695325"/>
                <a:gd name="connsiteY32" fmla="*/ 383382 h 785813"/>
                <a:gd name="connsiteX33" fmla="*/ 373856 w 695325"/>
                <a:gd name="connsiteY33" fmla="*/ 371475 h 785813"/>
                <a:gd name="connsiteX34" fmla="*/ 395288 w 695325"/>
                <a:gd name="connsiteY34" fmla="*/ 371475 h 785813"/>
                <a:gd name="connsiteX35" fmla="*/ 381000 w 695325"/>
                <a:gd name="connsiteY35" fmla="*/ 388144 h 785813"/>
                <a:gd name="connsiteX36" fmla="*/ 395288 w 695325"/>
                <a:gd name="connsiteY36" fmla="*/ 397669 h 785813"/>
                <a:gd name="connsiteX37" fmla="*/ 421481 w 695325"/>
                <a:gd name="connsiteY37" fmla="*/ 426244 h 785813"/>
                <a:gd name="connsiteX38" fmla="*/ 438150 w 695325"/>
                <a:gd name="connsiteY38" fmla="*/ 461963 h 785813"/>
                <a:gd name="connsiteX39" fmla="*/ 440531 w 695325"/>
                <a:gd name="connsiteY39" fmla="*/ 492919 h 785813"/>
                <a:gd name="connsiteX40" fmla="*/ 423863 w 695325"/>
                <a:gd name="connsiteY40" fmla="*/ 511969 h 785813"/>
                <a:gd name="connsiteX41" fmla="*/ 423863 w 695325"/>
                <a:gd name="connsiteY41" fmla="*/ 535782 h 785813"/>
                <a:gd name="connsiteX42" fmla="*/ 402431 w 695325"/>
                <a:gd name="connsiteY42" fmla="*/ 535782 h 785813"/>
                <a:gd name="connsiteX43" fmla="*/ 383381 w 695325"/>
                <a:gd name="connsiteY43" fmla="*/ 547688 h 785813"/>
                <a:gd name="connsiteX44" fmla="*/ 407194 w 695325"/>
                <a:gd name="connsiteY44" fmla="*/ 583407 h 785813"/>
                <a:gd name="connsiteX45" fmla="*/ 395288 w 695325"/>
                <a:gd name="connsiteY45" fmla="*/ 611982 h 785813"/>
                <a:gd name="connsiteX46" fmla="*/ 359569 w 695325"/>
                <a:gd name="connsiteY46" fmla="*/ 611982 h 785813"/>
                <a:gd name="connsiteX47" fmla="*/ 328613 w 695325"/>
                <a:gd name="connsiteY47" fmla="*/ 609600 h 785813"/>
                <a:gd name="connsiteX48" fmla="*/ 309563 w 695325"/>
                <a:gd name="connsiteY48" fmla="*/ 597694 h 785813"/>
                <a:gd name="connsiteX49" fmla="*/ 297656 w 695325"/>
                <a:gd name="connsiteY49" fmla="*/ 621507 h 785813"/>
                <a:gd name="connsiteX50" fmla="*/ 297656 w 695325"/>
                <a:gd name="connsiteY50" fmla="*/ 645319 h 785813"/>
                <a:gd name="connsiteX51" fmla="*/ 330994 w 695325"/>
                <a:gd name="connsiteY51" fmla="*/ 661988 h 785813"/>
                <a:gd name="connsiteX52" fmla="*/ 354806 w 695325"/>
                <a:gd name="connsiteY52" fmla="*/ 642938 h 785813"/>
                <a:gd name="connsiteX53" fmla="*/ 371475 w 695325"/>
                <a:gd name="connsiteY53" fmla="*/ 638175 h 785813"/>
                <a:gd name="connsiteX54" fmla="*/ 378619 w 695325"/>
                <a:gd name="connsiteY54" fmla="*/ 628650 h 785813"/>
                <a:gd name="connsiteX55" fmla="*/ 400050 w 695325"/>
                <a:gd name="connsiteY55" fmla="*/ 640557 h 785813"/>
                <a:gd name="connsiteX56" fmla="*/ 414338 w 695325"/>
                <a:gd name="connsiteY56" fmla="*/ 659607 h 785813"/>
                <a:gd name="connsiteX57" fmla="*/ 438150 w 695325"/>
                <a:gd name="connsiteY57" fmla="*/ 688182 h 785813"/>
                <a:gd name="connsiteX58" fmla="*/ 452438 w 695325"/>
                <a:gd name="connsiteY58" fmla="*/ 688182 h 785813"/>
                <a:gd name="connsiteX59" fmla="*/ 464344 w 695325"/>
                <a:gd name="connsiteY59" fmla="*/ 704850 h 785813"/>
                <a:gd name="connsiteX60" fmla="*/ 450056 w 695325"/>
                <a:gd name="connsiteY60" fmla="*/ 714375 h 785813"/>
                <a:gd name="connsiteX61" fmla="*/ 481013 w 695325"/>
                <a:gd name="connsiteY61" fmla="*/ 740569 h 785813"/>
                <a:gd name="connsiteX62" fmla="*/ 497681 w 695325"/>
                <a:gd name="connsiteY62" fmla="*/ 738188 h 785813"/>
                <a:gd name="connsiteX63" fmla="*/ 526256 w 695325"/>
                <a:gd name="connsiteY63" fmla="*/ 752475 h 785813"/>
                <a:gd name="connsiteX64" fmla="*/ 566738 w 695325"/>
                <a:gd name="connsiteY64" fmla="*/ 783432 h 785813"/>
                <a:gd name="connsiteX65" fmla="*/ 578644 w 695325"/>
                <a:gd name="connsiteY65" fmla="*/ 785813 h 785813"/>
                <a:gd name="connsiteX66" fmla="*/ 588169 w 695325"/>
                <a:gd name="connsiteY66" fmla="*/ 776288 h 785813"/>
                <a:gd name="connsiteX67" fmla="*/ 566738 w 695325"/>
                <a:gd name="connsiteY67" fmla="*/ 762000 h 785813"/>
                <a:gd name="connsiteX68" fmla="*/ 535781 w 695325"/>
                <a:gd name="connsiteY68" fmla="*/ 733425 h 785813"/>
                <a:gd name="connsiteX69" fmla="*/ 523875 w 695325"/>
                <a:gd name="connsiteY69" fmla="*/ 697707 h 785813"/>
                <a:gd name="connsiteX70" fmla="*/ 531019 w 695325"/>
                <a:gd name="connsiteY70" fmla="*/ 685800 h 785813"/>
                <a:gd name="connsiteX71" fmla="*/ 557213 w 695325"/>
                <a:gd name="connsiteY71" fmla="*/ 711994 h 785813"/>
                <a:gd name="connsiteX72" fmla="*/ 597694 w 695325"/>
                <a:gd name="connsiteY72" fmla="*/ 733425 h 785813"/>
                <a:gd name="connsiteX73" fmla="*/ 619125 w 695325"/>
                <a:gd name="connsiteY73" fmla="*/ 742950 h 785813"/>
                <a:gd name="connsiteX74" fmla="*/ 611981 w 695325"/>
                <a:gd name="connsiteY74" fmla="*/ 716757 h 785813"/>
                <a:gd name="connsiteX75" fmla="*/ 623888 w 695325"/>
                <a:gd name="connsiteY75" fmla="*/ 707232 h 785813"/>
                <a:gd name="connsiteX76" fmla="*/ 619125 w 695325"/>
                <a:gd name="connsiteY76" fmla="*/ 683419 h 785813"/>
                <a:gd name="connsiteX77" fmla="*/ 602456 w 695325"/>
                <a:gd name="connsiteY77" fmla="*/ 664369 h 785813"/>
                <a:gd name="connsiteX78" fmla="*/ 607219 w 695325"/>
                <a:gd name="connsiteY78" fmla="*/ 647700 h 785813"/>
                <a:gd name="connsiteX79" fmla="*/ 592931 w 695325"/>
                <a:gd name="connsiteY79" fmla="*/ 640557 h 785813"/>
                <a:gd name="connsiteX80" fmla="*/ 585788 w 695325"/>
                <a:gd name="connsiteY80" fmla="*/ 628650 h 785813"/>
                <a:gd name="connsiteX81" fmla="*/ 564356 w 695325"/>
                <a:gd name="connsiteY81" fmla="*/ 623888 h 785813"/>
                <a:gd name="connsiteX82" fmla="*/ 550069 w 695325"/>
                <a:gd name="connsiteY82" fmla="*/ 588169 h 785813"/>
                <a:gd name="connsiteX83" fmla="*/ 540544 w 695325"/>
                <a:gd name="connsiteY83" fmla="*/ 581025 h 785813"/>
                <a:gd name="connsiteX84" fmla="*/ 550069 w 695325"/>
                <a:gd name="connsiteY84" fmla="*/ 561975 h 785813"/>
                <a:gd name="connsiteX85" fmla="*/ 545306 w 695325"/>
                <a:gd name="connsiteY85" fmla="*/ 547688 h 785813"/>
                <a:gd name="connsiteX86" fmla="*/ 540544 w 695325"/>
                <a:gd name="connsiteY86" fmla="*/ 523875 h 785813"/>
                <a:gd name="connsiteX87" fmla="*/ 571500 w 695325"/>
                <a:gd name="connsiteY87" fmla="*/ 519113 h 785813"/>
                <a:gd name="connsiteX88" fmla="*/ 595313 w 695325"/>
                <a:gd name="connsiteY88" fmla="*/ 550069 h 785813"/>
                <a:gd name="connsiteX89" fmla="*/ 626269 w 695325"/>
                <a:gd name="connsiteY89" fmla="*/ 569119 h 785813"/>
                <a:gd name="connsiteX90" fmla="*/ 631031 w 695325"/>
                <a:gd name="connsiteY90" fmla="*/ 592932 h 785813"/>
                <a:gd name="connsiteX91" fmla="*/ 659606 w 695325"/>
                <a:gd name="connsiteY91" fmla="*/ 611982 h 785813"/>
                <a:gd name="connsiteX92" fmla="*/ 650081 w 695325"/>
                <a:gd name="connsiteY92" fmla="*/ 576263 h 785813"/>
                <a:gd name="connsiteX93" fmla="*/ 669131 w 695325"/>
                <a:gd name="connsiteY93" fmla="*/ 576263 h 785813"/>
                <a:gd name="connsiteX94" fmla="*/ 683419 w 695325"/>
                <a:gd name="connsiteY94" fmla="*/ 554832 h 785813"/>
                <a:gd name="connsiteX95" fmla="*/ 671513 w 695325"/>
                <a:gd name="connsiteY95" fmla="*/ 535782 h 785813"/>
                <a:gd name="connsiteX96" fmla="*/ 695325 w 695325"/>
                <a:gd name="connsiteY96" fmla="*/ 528638 h 785813"/>
                <a:gd name="connsiteX97" fmla="*/ 676275 w 695325"/>
                <a:gd name="connsiteY97" fmla="*/ 516732 h 785813"/>
                <a:gd name="connsiteX98" fmla="*/ 645319 w 695325"/>
                <a:gd name="connsiteY98" fmla="*/ 511969 h 785813"/>
                <a:gd name="connsiteX99" fmla="*/ 652463 w 695325"/>
                <a:gd name="connsiteY99" fmla="*/ 483394 h 785813"/>
                <a:gd name="connsiteX100" fmla="*/ 631031 w 695325"/>
                <a:gd name="connsiteY100" fmla="*/ 488157 h 785813"/>
                <a:gd name="connsiteX101" fmla="*/ 631031 w 695325"/>
                <a:gd name="connsiteY101" fmla="*/ 461963 h 785813"/>
                <a:gd name="connsiteX102" fmla="*/ 609600 w 695325"/>
                <a:gd name="connsiteY102" fmla="*/ 452438 h 785813"/>
                <a:gd name="connsiteX103" fmla="*/ 602456 w 695325"/>
                <a:gd name="connsiteY103" fmla="*/ 435769 h 785813"/>
                <a:gd name="connsiteX104" fmla="*/ 585788 w 695325"/>
                <a:gd name="connsiteY104" fmla="*/ 447675 h 785813"/>
                <a:gd name="connsiteX105" fmla="*/ 576263 w 695325"/>
                <a:gd name="connsiteY105" fmla="*/ 423863 h 785813"/>
                <a:gd name="connsiteX106" fmla="*/ 545306 w 695325"/>
                <a:gd name="connsiteY106" fmla="*/ 400050 h 785813"/>
                <a:gd name="connsiteX107" fmla="*/ 526256 w 695325"/>
                <a:gd name="connsiteY107" fmla="*/ 400050 h 785813"/>
                <a:gd name="connsiteX108" fmla="*/ 540544 w 695325"/>
                <a:gd name="connsiteY108" fmla="*/ 381000 h 785813"/>
                <a:gd name="connsiteX109" fmla="*/ 540544 w 695325"/>
                <a:gd name="connsiteY109" fmla="*/ 359569 h 785813"/>
                <a:gd name="connsiteX110" fmla="*/ 535781 w 695325"/>
                <a:gd name="connsiteY110" fmla="*/ 352425 h 785813"/>
                <a:gd name="connsiteX111" fmla="*/ 578644 w 695325"/>
                <a:gd name="connsiteY111" fmla="*/ 364332 h 785813"/>
                <a:gd name="connsiteX112" fmla="*/ 566738 w 695325"/>
                <a:gd name="connsiteY112" fmla="*/ 347663 h 785813"/>
                <a:gd name="connsiteX113" fmla="*/ 528638 w 695325"/>
                <a:gd name="connsiteY113" fmla="*/ 335757 h 785813"/>
                <a:gd name="connsiteX114" fmla="*/ 519113 w 695325"/>
                <a:gd name="connsiteY114" fmla="*/ 321469 h 785813"/>
                <a:gd name="connsiteX115" fmla="*/ 557213 w 695325"/>
                <a:gd name="connsiteY115" fmla="*/ 307182 h 785813"/>
                <a:gd name="connsiteX116" fmla="*/ 545306 w 695325"/>
                <a:gd name="connsiteY116" fmla="*/ 280988 h 785813"/>
                <a:gd name="connsiteX117" fmla="*/ 538163 w 695325"/>
                <a:gd name="connsiteY117" fmla="*/ 297657 h 785813"/>
                <a:gd name="connsiteX118" fmla="*/ 514350 w 695325"/>
                <a:gd name="connsiteY118" fmla="*/ 309563 h 785813"/>
                <a:gd name="connsiteX119" fmla="*/ 507206 w 695325"/>
                <a:gd name="connsiteY119" fmla="*/ 288132 h 785813"/>
                <a:gd name="connsiteX120" fmla="*/ 500063 w 695325"/>
                <a:gd name="connsiteY120" fmla="*/ 278607 h 785813"/>
                <a:gd name="connsiteX121" fmla="*/ 523875 w 695325"/>
                <a:gd name="connsiteY121" fmla="*/ 259557 h 785813"/>
                <a:gd name="connsiteX122" fmla="*/ 504825 w 695325"/>
                <a:gd name="connsiteY122" fmla="*/ 242888 h 785813"/>
                <a:gd name="connsiteX123" fmla="*/ 485775 w 695325"/>
                <a:gd name="connsiteY123" fmla="*/ 254794 h 785813"/>
                <a:gd name="connsiteX124" fmla="*/ 473869 w 695325"/>
                <a:gd name="connsiteY124" fmla="*/ 240507 h 785813"/>
                <a:gd name="connsiteX125" fmla="*/ 471488 w 695325"/>
                <a:gd name="connsiteY125" fmla="*/ 223838 h 785813"/>
                <a:gd name="connsiteX126" fmla="*/ 452438 w 695325"/>
                <a:gd name="connsiteY126" fmla="*/ 230982 h 785813"/>
                <a:gd name="connsiteX127" fmla="*/ 450056 w 695325"/>
                <a:gd name="connsiteY127" fmla="*/ 214313 h 785813"/>
                <a:gd name="connsiteX128" fmla="*/ 457200 w 695325"/>
                <a:gd name="connsiteY128" fmla="*/ 202407 h 785813"/>
                <a:gd name="connsiteX129" fmla="*/ 433388 w 695325"/>
                <a:gd name="connsiteY129" fmla="*/ 171450 h 785813"/>
                <a:gd name="connsiteX130" fmla="*/ 423863 w 695325"/>
                <a:gd name="connsiteY130" fmla="*/ 190500 h 785813"/>
                <a:gd name="connsiteX131" fmla="*/ 416719 w 695325"/>
                <a:gd name="connsiteY131" fmla="*/ 207169 h 785813"/>
                <a:gd name="connsiteX132" fmla="*/ 397669 w 695325"/>
                <a:gd name="connsiteY132" fmla="*/ 192882 h 785813"/>
                <a:gd name="connsiteX133" fmla="*/ 395288 w 695325"/>
                <a:gd name="connsiteY133" fmla="*/ 166688 h 785813"/>
                <a:gd name="connsiteX134" fmla="*/ 383381 w 695325"/>
                <a:gd name="connsiteY134" fmla="*/ 180975 h 785813"/>
                <a:gd name="connsiteX135" fmla="*/ 376238 w 695325"/>
                <a:gd name="connsiteY135" fmla="*/ 166688 h 785813"/>
                <a:gd name="connsiteX136" fmla="*/ 376238 w 695325"/>
                <a:gd name="connsiteY136" fmla="*/ 147638 h 785813"/>
                <a:gd name="connsiteX137" fmla="*/ 364331 w 695325"/>
                <a:gd name="connsiteY137" fmla="*/ 142875 h 785813"/>
                <a:gd name="connsiteX138" fmla="*/ 364331 w 695325"/>
                <a:gd name="connsiteY138" fmla="*/ 116682 h 785813"/>
                <a:gd name="connsiteX139" fmla="*/ 309563 w 695325"/>
                <a:gd name="connsiteY139" fmla="*/ 90488 h 785813"/>
                <a:gd name="connsiteX140" fmla="*/ 288131 w 695325"/>
                <a:gd name="connsiteY140" fmla="*/ 97632 h 785813"/>
                <a:gd name="connsiteX141" fmla="*/ 292894 w 695325"/>
                <a:gd name="connsiteY141" fmla="*/ 123825 h 785813"/>
                <a:gd name="connsiteX142" fmla="*/ 273844 w 695325"/>
                <a:gd name="connsiteY142" fmla="*/ 126207 h 785813"/>
                <a:gd name="connsiteX143" fmla="*/ 259556 w 695325"/>
                <a:gd name="connsiteY143" fmla="*/ 121444 h 785813"/>
                <a:gd name="connsiteX144" fmla="*/ 247650 w 695325"/>
                <a:gd name="connsiteY144" fmla="*/ 140494 h 785813"/>
                <a:gd name="connsiteX145" fmla="*/ 223838 w 695325"/>
                <a:gd name="connsiteY145" fmla="*/ 152400 h 785813"/>
                <a:gd name="connsiteX146" fmla="*/ 221456 w 695325"/>
                <a:gd name="connsiteY146" fmla="*/ 130969 h 785813"/>
                <a:gd name="connsiteX147" fmla="*/ 223838 w 695325"/>
                <a:gd name="connsiteY147" fmla="*/ 92869 h 785813"/>
                <a:gd name="connsiteX148" fmla="*/ 216694 w 695325"/>
                <a:gd name="connsiteY148" fmla="*/ 66675 h 785813"/>
                <a:gd name="connsiteX149" fmla="*/ 214313 w 695325"/>
                <a:gd name="connsiteY149" fmla="*/ 50007 h 785813"/>
                <a:gd name="connsiteX150" fmla="*/ 204788 w 695325"/>
                <a:gd name="connsiteY150" fmla="*/ 28575 h 785813"/>
                <a:gd name="connsiteX151" fmla="*/ 202406 w 695325"/>
                <a:gd name="connsiteY151" fmla="*/ 0 h 785813"/>
                <a:gd name="connsiteX152" fmla="*/ 183356 w 695325"/>
                <a:gd name="connsiteY152" fmla="*/ 7144 h 785813"/>
                <a:gd name="connsiteX153" fmla="*/ 161926 w 695325"/>
                <a:gd name="connsiteY153" fmla="*/ 23813 h 785813"/>
                <a:gd name="connsiteX154" fmla="*/ 147638 w 695325"/>
                <a:gd name="connsiteY154" fmla="*/ 33338 h 785813"/>
                <a:gd name="connsiteX155" fmla="*/ 123825 w 695325"/>
                <a:gd name="connsiteY155" fmla="*/ 85725 h 785813"/>
                <a:gd name="connsiteX156" fmla="*/ 109537 w 695325"/>
                <a:gd name="connsiteY156" fmla="*/ 147638 h 785813"/>
                <a:gd name="connsiteX157" fmla="*/ 114300 w 695325"/>
                <a:gd name="connsiteY157" fmla="*/ 223837 h 785813"/>
                <a:gd name="connsiteX0" fmla="*/ 114300 w 695325"/>
                <a:gd name="connsiteY0" fmla="*/ 223837 h 785813"/>
                <a:gd name="connsiteX1" fmla="*/ 100012 w 695325"/>
                <a:gd name="connsiteY1" fmla="*/ 204788 h 785813"/>
                <a:gd name="connsiteX2" fmla="*/ 66676 w 695325"/>
                <a:gd name="connsiteY2" fmla="*/ 116682 h 785813"/>
                <a:gd name="connsiteX3" fmla="*/ 80963 w 695325"/>
                <a:gd name="connsiteY3" fmla="*/ 30957 h 785813"/>
                <a:gd name="connsiteX4" fmla="*/ 102394 w 695325"/>
                <a:gd name="connsiteY4" fmla="*/ 1 h 785813"/>
                <a:gd name="connsiteX5" fmla="*/ 54769 w 695325"/>
                <a:gd name="connsiteY5" fmla="*/ 4763 h 785813"/>
                <a:gd name="connsiteX6" fmla="*/ 21431 w 695325"/>
                <a:gd name="connsiteY6" fmla="*/ 38100 h 785813"/>
                <a:gd name="connsiteX7" fmla="*/ 21431 w 695325"/>
                <a:gd name="connsiteY7" fmla="*/ 69057 h 785813"/>
                <a:gd name="connsiteX8" fmla="*/ 11906 w 695325"/>
                <a:gd name="connsiteY8" fmla="*/ 88107 h 785813"/>
                <a:gd name="connsiteX9" fmla="*/ 7144 w 695325"/>
                <a:gd name="connsiteY9" fmla="*/ 126207 h 785813"/>
                <a:gd name="connsiteX10" fmla="*/ 7144 w 695325"/>
                <a:gd name="connsiteY10" fmla="*/ 126207 h 785813"/>
                <a:gd name="connsiteX11" fmla="*/ 0 w 695325"/>
                <a:gd name="connsiteY11" fmla="*/ 145257 h 785813"/>
                <a:gd name="connsiteX12" fmla="*/ 0 w 695325"/>
                <a:gd name="connsiteY12" fmla="*/ 190500 h 785813"/>
                <a:gd name="connsiteX13" fmla="*/ 38100 w 695325"/>
                <a:gd name="connsiteY13" fmla="*/ 200025 h 785813"/>
                <a:gd name="connsiteX14" fmla="*/ 64294 w 695325"/>
                <a:gd name="connsiteY14" fmla="*/ 219075 h 785813"/>
                <a:gd name="connsiteX15" fmla="*/ 66675 w 695325"/>
                <a:gd name="connsiteY15" fmla="*/ 233363 h 785813"/>
                <a:gd name="connsiteX16" fmla="*/ 35719 w 695325"/>
                <a:gd name="connsiteY16" fmla="*/ 228600 h 785813"/>
                <a:gd name="connsiteX17" fmla="*/ 9525 w 695325"/>
                <a:gd name="connsiteY17" fmla="*/ 216694 h 785813"/>
                <a:gd name="connsiteX18" fmla="*/ 47625 w 695325"/>
                <a:gd name="connsiteY18" fmla="*/ 276225 h 785813"/>
                <a:gd name="connsiteX19" fmla="*/ 76200 w 695325"/>
                <a:gd name="connsiteY19" fmla="*/ 257175 h 785813"/>
                <a:gd name="connsiteX20" fmla="*/ 102394 w 695325"/>
                <a:gd name="connsiteY20" fmla="*/ 288132 h 785813"/>
                <a:gd name="connsiteX21" fmla="*/ 147638 w 695325"/>
                <a:gd name="connsiteY21" fmla="*/ 300038 h 785813"/>
                <a:gd name="connsiteX22" fmla="*/ 188119 w 695325"/>
                <a:gd name="connsiteY22" fmla="*/ 307182 h 785813"/>
                <a:gd name="connsiteX23" fmla="*/ 209550 w 695325"/>
                <a:gd name="connsiteY23" fmla="*/ 295275 h 785813"/>
                <a:gd name="connsiteX24" fmla="*/ 197644 w 695325"/>
                <a:gd name="connsiteY24" fmla="*/ 285750 h 785813"/>
                <a:gd name="connsiteX25" fmla="*/ 219075 w 695325"/>
                <a:gd name="connsiteY25" fmla="*/ 285750 h 785813"/>
                <a:gd name="connsiteX26" fmla="*/ 247650 w 695325"/>
                <a:gd name="connsiteY26" fmla="*/ 314325 h 785813"/>
                <a:gd name="connsiteX27" fmla="*/ 266700 w 695325"/>
                <a:gd name="connsiteY27" fmla="*/ 292894 h 785813"/>
                <a:gd name="connsiteX28" fmla="*/ 252413 w 695325"/>
                <a:gd name="connsiteY28" fmla="*/ 266700 h 785813"/>
                <a:gd name="connsiteX29" fmla="*/ 266700 w 695325"/>
                <a:gd name="connsiteY29" fmla="*/ 261938 h 785813"/>
                <a:gd name="connsiteX30" fmla="*/ 345281 w 695325"/>
                <a:gd name="connsiteY30" fmla="*/ 342900 h 785813"/>
                <a:gd name="connsiteX31" fmla="*/ 352425 w 695325"/>
                <a:gd name="connsiteY31" fmla="*/ 357188 h 785813"/>
                <a:gd name="connsiteX32" fmla="*/ 330994 w 695325"/>
                <a:gd name="connsiteY32" fmla="*/ 383382 h 785813"/>
                <a:gd name="connsiteX33" fmla="*/ 373856 w 695325"/>
                <a:gd name="connsiteY33" fmla="*/ 371475 h 785813"/>
                <a:gd name="connsiteX34" fmla="*/ 395288 w 695325"/>
                <a:gd name="connsiteY34" fmla="*/ 371475 h 785813"/>
                <a:gd name="connsiteX35" fmla="*/ 381000 w 695325"/>
                <a:gd name="connsiteY35" fmla="*/ 388144 h 785813"/>
                <a:gd name="connsiteX36" fmla="*/ 395288 w 695325"/>
                <a:gd name="connsiteY36" fmla="*/ 397669 h 785813"/>
                <a:gd name="connsiteX37" fmla="*/ 421481 w 695325"/>
                <a:gd name="connsiteY37" fmla="*/ 426244 h 785813"/>
                <a:gd name="connsiteX38" fmla="*/ 438150 w 695325"/>
                <a:gd name="connsiteY38" fmla="*/ 461963 h 785813"/>
                <a:gd name="connsiteX39" fmla="*/ 440531 w 695325"/>
                <a:gd name="connsiteY39" fmla="*/ 492919 h 785813"/>
                <a:gd name="connsiteX40" fmla="*/ 423863 w 695325"/>
                <a:gd name="connsiteY40" fmla="*/ 511969 h 785813"/>
                <a:gd name="connsiteX41" fmla="*/ 423863 w 695325"/>
                <a:gd name="connsiteY41" fmla="*/ 535782 h 785813"/>
                <a:gd name="connsiteX42" fmla="*/ 402431 w 695325"/>
                <a:gd name="connsiteY42" fmla="*/ 535782 h 785813"/>
                <a:gd name="connsiteX43" fmla="*/ 383381 w 695325"/>
                <a:gd name="connsiteY43" fmla="*/ 547688 h 785813"/>
                <a:gd name="connsiteX44" fmla="*/ 407194 w 695325"/>
                <a:gd name="connsiteY44" fmla="*/ 583407 h 785813"/>
                <a:gd name="connsiteX45" fmla="*/ 395288 w 695325"/>
                <a:gd name="connsiteY45" fmla="*/ 611982 h 785813"/>
                <a:gd name="connsiteX46" fmla="*/ 359569 w 695325"/>
                <a:gd name="connsiteY46" fmla="*/ 611982 h 785813"/>
                <a:gd name="connsiteX47" fmla="*/ 328613 w 695325"/>
                <a:gd name="connsiteY47" fmla="*/ 609600 h 785813"/>
                <a:gd name="connsiteX48" fmla="*/ 309563 w 695325"/>
                <a:gd name="connsiteY48" fmla="*/ 597694 h 785813"/>
                <a:gd name="connsiteX49" fmla="*/ 297656 w 695325"/>
                <a:gd name="connsiteY49" fmla="*/ 621507 h 785813"/>
                <a:gd name="connsiteX50" fmla="*/ 297656 w 695325"/>
                <a:gd name="connsiteY50" fmla="*/ 645319 h 785813"/>
                <a:gd name="connsiteX51" fmla="*/ 330994 w 695325"/>
                <a:gd name="connsiteY51" fmla="*/ 661988 h 785813"/>
                <a:gd name="connsiteX52" fmla="*/ 354806 w 695325"/>
                <a:gd name="connsiteY52" fmla="*/ 642938 h 785813"/>
                <a:gd name="connsiteX53" fmla="*/ 371475 w 695325"/>
                <a:gd name="connsiteY53" fmla="*/ 638175 h 785813"/>
                <a:gd name="connsiteX54" fmla="*/ 378619 w 695325"/>
                <a:gd name="connsiteY54" fmla="*/ 628650 h 785813"/>
                <a:gd name="connsiteX55" fmla="*/ 400050 w 695325"/>
                <a:gd name="connsiteY55" fmla="*/ 640557 h 785813"/>
                <a:gd name="connsiteX56" fmla="*/ 414338 w 695325"/>
                <a:gd name="connsiteY56" fmla="*/ 659607 h 785813"/>
                <a:gd name="connsiteX57" fmla="*/ 438150 w 695325"/>
                <a:gd name="connsiteY57" fmla="*/ 688182 h 785813"/>
                <a:gd name="connsiteX58" fmla="*/ 452438 w 695325"/>
                <a:gd name="connsiteY58" fmla="*/ 688182 h 785813"/>
                <a:gd name="connsiteX59" fmla="*/ 464344 w 695325"/>
                <a:gd name="connsiteY59" fmla="*/ 704850 h 785813"/>
                <a:gd name="connsiteX60" fmla="*/ 450056 w 695325"/>
                <a:gd name="connsiteY60" fmla="*/ 714375 h 785813"/>
                <a:gd name="connsiteX61" fmla="*/ 481013 w 695325"/>
                <a:gd name="connsiteY61" fmla="*/ 740569 h 785813"/>
                <a:gd name="connsiteX62" fmla="*/ 497681 w 695325"/>
                <a:gd name="connsiteY62" fmla="*/ 738188 h 785813"/>
                <a:gd name="connsiteX63" fmla="*/ 526256 w 695325"/>
                <a:gd name="connsiteY63" fmla="*/ 752475 h 785813"/>
                <a:gd name="connsiteX64" fmla="*/ 566738 w 695325"/>
                <a:gd name="connsiteY64" fmla="*/ 783432 h 785813"/>
                <a:gd name="connsiteX65" fmla="*/ 578644 w 695325"/>
                <a:gd name="connsiteY65" fmla="*/ 785813 h 785813"/>
                <a:gd name="connsiteX66" fmla="*/ 588169 w 695325"/>
                <a:gd name="connsiteY66" fmla="*/ 776288 h 785813"/>
                <a:gd name="connsiteX67" fmla="*/ 566738 w 695325"/>
                <a:gd name="connsiteY67" fmla="*/ 762000 h 785813"/>
                <a:gd name="connsiteX68" fmla="*/ 535781 w 695325"/>
                <a:gd name="connsiteY68" fmla="*/ 733425 h 785813"/>
                <a:gd name="connsiteX69" fmla="*/ 523875 w 695325"/>
                <a:gd name="connsiteY69" fmla="*/ 697707 h 785813"/>
                <a:gd name="connsiteX70" fmla="*/ 531019 w 695325"/>
                <a:gd name="connsiteY70" fmla="*/ 685800 h 785813"/>
                <a:gd name="connsiteX71" fmla="*/ 557213 w 695325"/>
                <a:gd name="connsiteY71" fmla="*/ 711994 h 785813"/>
                <a:gd name="connsiteX72" fmla="*/ 597694 w 695325"/>
                <a:gd name="connsiteY72" fmla="*/ 733425 h 785813"/>
                <a:gd name="connsiteX73" fmla="*/ 619125 w 695325"/>
                <a:gd name="connsiteY73" fmla="*/ 742950 h 785813"/>
                <a:gd name="connsiteX74" fmla="*/ 611981 w 695325"/>
                <a:gd name="connsiteY74" fmla="*/ 716757 h 785813"/>
                <a:gd name="connsiteX75" fmla="*/ 623888 w 695325"/>
                <a:gd name="connsiteY75" fmla="*/ 707232 h 785813"/>
                <a:gd name="connsiteX76" fmla="*/ 619125 w 695325"/>
                <a:gd name="connsiteY76" fmla="*/ 683419 h 785813"/>
                <a:gd name="connsiteX77" fmla="*/ 602456 w 695325"/>
                <a:gd name="connsiteY77" fmla="*/ 664369 h 785813"/>
                <a:gd name="connsiteX78" fmla="*/ 607219 w 695325"/>
                <a:gd name="connsiteY78" fmla="*/ 647700 h 785813"/>
                <a:gd name="connsiteX79" fmla="*/ 592931 w 695325"/>
                <a:gd name="connsiteY79" fmla="*/ 640557 h 785813"/>
                <a:gd name="connsiteX80" fmla="*/ 585788 w 695325"/>
                <a:gd name="connsiteY80" fmla="*/ 628650 h 785813"/>
                <a:gd name="connsiteX81" fmla="*/ 564356 w 695325"/>
                <a:gd name="connsiteY81" fmla="*/ 623888 h 785813"/>
                <a:gd name="connsiteX82" fmla="*/ 550069 w 695325"/>
                <a:gd name="connsiteY82" fmla="*/ 588169 h 785813"/>
                <a:gd name="connsiteX83" fmla="*/ 540544 w 695325"/>
                <a:gd name="connsiteY83" fmla="*/ 581025 h 785813"/>
                <a:gd name="connsiteX84" fmla="*/ 550069 w 695325"/>
                <a:gd name="connsiteY84" fmla="*/ 561975 h 785813"/>
                <a:gd name="connsiteX85" fmla="*/ 545306 w 695325"/>
                <a:gd name="connsiteY85" fmla="*/ 547688 h 785813"/>
                <a:gd name="connsiteX86" fmla="*/ 540544 w 695325"/>
                <a:gd name="connsiteY86" fmla="*/ 523875 h 785813"/>
                <a:gd name="connsiteX87" fmla="*/ 571500 w 695325"/>
                <a:gd name="connsiteY87" fmla="*/ 519113 h 785813"/>
                <a:gd name="connsiteX88" fmla="*/ 595313 w 695325"/>
                <a:gd name="connsiteY88" fmla="*/ 550069 h 785813"/>
                <a:gd name="connsiteX89" fmla="*/ 626269 w 695325"/>
                <a:gd name="connsiteY89" fmla="*/ 569119 h 785813"/>
                <a:gd name="connsiteX90" fmla="*/ 631031 w 695325"/>
                <a:gd name="connsiteY90" fmla="*/ 592932 h 785813"/>
                <a:gd name="connsiteX91" fmla="*/ 659606 w 695325"/>
                <a:gd name="connsiteY91" fmla="*/ 611982 h 785813"/>
                <a:gd name="connsiteX92" fmla="*/ 650081 w 695325"/>
                <a:gd name="connsiteY92" fmla="*/ 576263 h 785813"/>
                <a:gd name="connsiteX93" fmla="*/ 669131 w 695325"/>
                <a:gd name="connsiteY93" fmla="*/ 576263 h 785813"/>
                <a:gd name="connsiteX94" fmla="*/ 683419 w 695325"/>
                <a:gd name="connsiteY94" fmla="*/ 554832 h 785813"/>
                <a:gd name="connsiteX95" fmla="*/ 671513 w 695325"/>
                <a:gd name="connsiteY95" fmla="*/ 535782 h 785813"/>
                <a:gd name="connsiteX96" fmla="*/ 695325 w 695325"/>
                <a:gd name="connsiteY96" fmla="*/ 528638 h 785813"/>
                <a:gd name="connsiteX97" fmla="*/ 676275 w 695325"/>
                <a:gd name="connsiteY97" fmla="*/ 516732 h 785813"/>
                <a:gd name="connsiteX98" fmla="*/ 645319 w 695325"/>
                <a:gd name="connsiteY98" fmla="*/ 511969 h 785813"/>
                <a:gd name="connsiteX99" fmla="*/ 652463 w 695325"/>
                <a:gd name="connsiteY99" fmla="*/ 483394 h 785813"/>
                <a:gd name="connsiteX100" fmla="*/ 631031 w 695325"/>
                <a:gd name="connsiteY100" fmla="*/ 488157 h 785813"/>
                <a:gd name="connsiteX101" fmla="*/ 631031 w 695325"/>
                <a:gd name="connsiteY101" fmla="*/ 461963 h 785813"/>
                <a:gd name="connsiteX102" fmla="*/ 609600 w 695325"/>
                <a:gd name="connsiteY102" fmla="*/ 452438 h 785813"/>
                <a:gd name="connsiteX103" fmla="*/ 602456 w 695325"/>
                <a:gd name="connsiteY103" fmla="*/ 435769 h 785813"/>
                <a:gd name="connsiteX104" fmla="*/ 585788 w 695325"/>
                <a:gd name="connsiteY104" fmla="*/ 447675 h 785813"/>
                <a:gd name="connsiteX105" fmla="*/ 576263 w 695325"/>
                <a:gd name="connsiteY105" fmla="*/ 423863 h 785813"/>
                <a:gd name="connsiteX106" fmla="*/ 545306 w 695325"/>
                <a:gd name="connsiteY106" fmla="*/ 400050 h 785813"/>
                <a:gd name="connsiteX107" fmla="*/ 526256 w 695325"/>
                <a:gd name="connsiteY107" fmla="*/ 400050 h 785813"/>
                <a:gd name="connsiteX108" fmla="*/ 540544 w 695325"/>
                <a:gd name="connsiteY108" fmla="*/ 381000 h 785813"/>
                <a:gd name="connsiteX109" fmla="*/ 540544 w 695325"/>
                <a:gd name="connsiteY109" fmla="*/ 359569 h 785813"/>
                <a:gd name="connsiteX110" fmla="*/ 535781 w 695325"/>
                <a:gd name="connsiteY110" fmla="*/ 352425 h 785813"/>
                <a:gd name="connsiteX111" fmla="*/ 578644 w 695325"/>
                <a:gd name="connsiteY111" fmla="*/ 364332 h 785813"/>
                <a:gd name="connsiteX112" fmla="*/ 566738 w 695325"/>
                <a:gd name="connsiteY112" fmla="*/ 347663 h 785813"/>
                <a:gd name="connsiteX113" fmla="*/ 528638 w 695325"/>
                <a:gd name="connsiteY113" fmla="*/ 335757 h 785813"/>
                <a:gd name="connsiteX114" fmla="*/ 519113 w 695325"/>
                <a:gd name="connsiteY114" fmla="*/ 321469 h 785813"/>
                <a:gd name="connsiteX115" fmla="*/ 557213 w 695325"/>
                <a:gd name="connsiteY115" fmla="*/ 307182 h 785813"/>
                <a:gd name="connsiteX116" fmla="*/ 545306 w 695325"/>
                <a:gd name="connsiteY116" fmla="*/ 280988 h 785813"/>
                <a:gd name="connsiteX117" fmla="*/ 538163 w 695325"/>
                <a:gd name="connsiteY117" fmla="*/ 297657 h 785813"/>
                <a:gd name="connsiteX118" fmla="*/ 514350 w 695325"/>
                <a:gd name="connsiteY118" fmla="*/ 309563 h 785813"/>
                <a:gd name="connsiteX119" fmla="*/ 507206 w 695325"/>
                <a:gd name="connsiteY119" fmla="*/ 288132 h 785813"/>
                <a:gd name="connsiteX120" fmla="*/ 500063 w 695325"/>
                <a:gd name="connsiteY120" fmla="*/ 278607 h 785813"/>
                <a:gd name="connsiteX121" fmla="*/ 523875 w 695325"/>
                <a:gd name="connsiteY121" fmla="*/ 259557 h 785813"/>
                <a:gd name="connsiteX122" fmla="*/ 504825 w 695325"/>
                <a:gd name="connsiteY122" fmla="*/ 242888 h 785813"/>
                <a:gd name="connsiteX123" fmla="*/ 485775 w 695325"/>
                <a:gd name="connsiteY123" fmla="*/ 254794 h 785813"/>
                <a:gd name="connsiteX124" fmla="*/ 473869 w 695325"/>
                <a:gd name="connsiteY124" fmla="*/ 240507 h 785813"/>
                <a:gd name="connsiteX125" fmla="*/ 471488 w 695325"/>
                <a:gd name="connsiteY125" fmla="*/ 223838 h 785813"/>
                <a:gd name="connsiteX126" fmla="*/ 452438 w 695325"/>
                <a:gd name="connsiteY126" fmla="*/ 230982 h 785813"/>
                <a:gd name="connsiteX127" fmla="*/ 450056 w 695325"/>
                <a:gd name="connsiteY127" fmla="*/ 214313 h 785813"/>
                <a:gd name="connsiteX128" fmla="*/ 457200 w 695325"/>
                <a:gd name="connsiteY128" fmla="*/ 202407 h 785813"/>
                <a:gd name="connsiteX129" fmla="*/ 433388 w 695325"/>
                <a:gd name="connsiteY129" fmla="*/ 171450 h 785813"/>
                <a:gd name="connsiteX130" fmla="*/ 423863 w 695325"/>
                <a:gd name="connsiteY130" fmla="*/ 190500 h 785813"/>
                <a:gd name="connsiteX131" fmla="*/ 416719 w 695325"/>
                <a:gd name="connsiteY131" fmla="*/ 207169 h 785813"/>
                <a:gd name="connsiteX132" fmla="*/ 397669 w 695325"/>
                <a:gd name="connsiteY132" fmla="*/ 192882 h 785813"/>
                <a:gd name="connsiteX133" fmla="*/ 395288 w 695325"/>
                <a:gd name="connsiteY133" fmla="*/ 166688 h 785813"/>
                <a:gd name="connsiteX134" fmla="*/ 383381 w 695325"/>
                <a:gd name="connsiteY134" fmla="*/ 180975 h 785813"/>
                <a:gd name="connsiteX135" fmla="*/ 376238 w 695325"/>
                <a:gd name="connsiteY135" fmla="*/ 166688 h 785813"/>
                <a:gd name="connsiteX136" fmla="*/ 376238 w 695325"/>
                <a:gd name="connsiteY136" fmla="*/ 147638 h 785813"/>
                <a:gd name="connsiteX137" fmla="*/ 364331 w 695325"/>
                <a:gd name="connsiteY137" fmla="*/ 142875 h 785813"/>
                <a:gd name="connsiteX138" fmla="*/ 364331 w 695325"/>
                <a:gd name="connsiteY138" fmla="*/ 116682 h 785813"/>
                <a:gd name="connsiteX139" fmla="*/ 309563 w 695325"/>
                <a:gd name="connsiteY139" fmla="*/ 90488 h 785813"/>
                <a:gd name="connsiteX140" fmla="*/ 288131 w 695325"/>
                <a:gd name="connsiteY140" fmla="*/ 97632 h 785813"/>
                <a:gd name="connsiteX141" fmla="*/ 292894 w 695325"/>
                <a:gd name="connsiteY141" fmla="*/ 123825 h 785813"/>
                <a:gd name="connsiteX142" fmla="*/ 273844 w 695325"/>
                <a:gd name="connsiteY142" fmla="*/ 126207 h 785813"/>
                <a:gd name="connsiteX143" fmla="*/ 259556 w 695325"/>
                <a:gd name="connsiteY143" fmla="*/ 121444 h 785813"/>
                <a:gd name="connsiteX144" fmla="*/ 247650 w 695325"/>
                <a:gd name="connsiteY144" fmla="*/ 140494 h 785813"/>
                <a:gd name="connsiteX145" fmla="*/ 223838 w 695325"/>
                <a:gd name="connsiteY145" fmla="*/ 152400 h 785813"/>
                <a:gd name="connsiteX146" fmla="*/ 221456 w 695325"/>
                <a:gd name="connsiteY146" fmla="*/ 130969 h 785813"/>
                <a:gd name="connsiteX147" fmla="*/ 223838 w 695325"/>
                <a:gd name="connsiteY147" fmla="*/ 92869 h 785813"/>
                <a:gd name="connsiteX148" fmla="*/ 216694 w 695325"/>
                <a:gd name="connsiteY148" fmla="*/ 66675 h 785813"/>
                <a:gd name="connsiteX149" fmla="*/ 214313 w 695325"/>
                <a:gd name="connsiteY149" fmla="*/ 50007 h 785813"/>
                <a:gd name="connsiteX150" fmla="*/ 204788 w 695325"/>
                <a:gd name="connsiteY150" fmla="*/ 28575 h 785813"/>
                <a:gd name="connsiteX151" fmla="*/ 202406 w 695325"/>
                <a:gd name="connsiteY151" fmla="*/ 0 h 785813"/>
                <a:gd name="connsiteX152" fmla="*/ 183356 w 695325"/>
                <a:gd name="connsiteY152" fmla="*/ 7144 h 785813"/>
                <a:gd name="connsiteX153" fmla="*/ 161926 w 695325"/>
                <a:gd name="connsiteY153" fmla="*/ 23813 h 785813"/>
                <a:gd name="connsiteX154" fmla="*/ 147638 w 695325"/>
                <a:gd name="connsiteY154" fmla="*/ 33338 h 785813"/>
                <a:gd name="connsiteX155" fmla="*/ 116682 w 695325"/>
                <a:gd name="connsiteY155" fmla="*/ 88106 h 785813"/>
                <a:gd name="connsiteX156" fmla="*/ 109537 w 695325"/>
                <a:gd name="connsiteY156" fmla="*/ 147638 h 785813"/>
                <a:gd name="connsiteX157" fmla="*/ 114300 w 695325"/>
                <a:gd name="connsiteY157" fmla="*/ 223837 h 785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695325" h="785813">
                  <a:moveTo>
                    <a:pt x="114300" y="223837"/>
                  </a:moveTo>
                  <a:lnTo>
                    <a:pt x="100012" y="204788"/>
                  </a:lnTo>
                  <a:lnTo>
                    <a:pt x="66676" y="116682"/>
                  </a:lnTo>
                  <a:cubicBezTo>
                    <a:pt x="62707" y="102395"/>
                    <a:pt x="74613" y="42863"/>
                    <a:pt x="80963" y="30957"/>
                  </a:cubicBezTo>
                  <a:cubicBezTo>
                    <a:pt x="87313" y="19051"/>
                    <a:pt x="108347" y="22226"/>
                    <a:pt x="102394" y="1"/>
                  </a:cubicBezTo>
                  <a:lnTo>
                    <a:pt x="54769" y="4763"/>
                  </a:lnTo>
                  <a:lnTo>
                    <a:pt x="21431" y="38100"/>
                  </a:lnTo>
                  <a:lnTo>
                    <a:pt x="21431" y="69057"/>
                  </a:lnTo>
                  <a:lnTo>
                    <a:pt x="11906" y="88107"/>
                  </a:lnTo>
                  <a:lnTo>
                    <a:pt x="7144" y="126207"/>
                  </a:lnTo>
                  <a:lnTo>
                    <a:pt x="7144" y="126207"/>
                  </a:lnTo>
                  <a:lnTo>
                    <a:pt x="0" y="145257"/>
                  </a:lnTo>
                  <a:lnTo>
                    <a:pt x="0" y="190500"/>
                  </a:lnTo>
                  <a:lnTo>
                    <a:pt x="38100" y="200025"/>
                  </a:lnTo>
                  <a:lnTo>
                    <a:pt x="64294" y="219075"/>
                  </a:lnTo>
                  <a:lnTo>
                    <a:pt x="66675" y="233363"/>
                  </a:lnTo>
                  <a:lnTo>
                    <a:pt x="35719" y="228600"/>
                  </a:lnTo>
                  <a:lnTo>
                    <a:pt x="9525" y="216694"/>
                  </a:lnTo>
                  <a:lnTo>
                    <a:pt x="47625" y="276225"/>
                  </a:lnTo>
                  <a:lnTo>
                    <a:pt x="76200" y="257175"/>
                  </a:lnTo>
                  <a:lnTo>
                    <a:pt x="102394" y="288132"/>
                  </a:lnTo>
                  <a:lnTo>
                    <a:pt x="147638" y="300038"/>
                  </a:lnTo>
                  <a:lnTo>
                    <a:pt x="188119" y="307182"/>
                  </a:lnTo>
                  <a:lnTo>
                    <a:pt x="209550" y="295275"/>
                  </a:lnTo>
                  <a:lnTo>
                    <a:pt x="197644" y="285750"/>
                  </a:lnTo>
                  <a:lnTo>
                    <a:pt x="219075" y="285750"/>
                  </a:lnTo>
                  <a:lnTo>
                    <a:pt x="247650" y="314325"/>
                  </a:lnTo>
                  <a:lnTo>
                    <a:pt x="266700" y="292894"/>
                  </a:lnTo>
                  <a:lnTo>
                    <a:pt x="252413" y="266700"/>
                  </a:lnTo>
                  <a:lnTo>
                    <a:pt x="266700" y="261938"/>
                  </a:lnTo>
                  <a:lnTo>
                    <a:pt x="345281" y="342900"/>
                  </a:lnTo>
                  <a:lnTo>
                    <a:pt x="352425" y="357188"/>
                  </a:lnTo>
                  <a:lnTo>
                    <a:pt x="330994" y="383382"/>
                  </a:lnTo>
                  <a:lnTo>
                    <a:pt x="373856" y="371475"/>
                  </a:lnTo>
                  <a:lnTo>
                    <a:pt x="395288" y="371475"/>
                  </a:lnTo>
                  <a:lnTo>
                    <a:pt x="381000" y="388144"/>
                  </a:lnTo>
                  <a:lnTo>
                    <a:pt x="395288" y="397669"/>
                  </a:lnTo>
                  <a:lnTo>
                    <a:pt x="421481" y="426244"/>
                  </a:lnTo>
                  <a:lnTo>
                    <a:pt x="438150" y="461963"/>
                  </a:lnTo>
                  <a:lnTo>
                    <a:pt x="440531" y="492919"/>
                  </a:lnTo>
                  <a:lnTo>
                    <a:pt x="423863" y="511969"/>
                  </a:lnTo>
                  <a:lnTo>
                    <a:pt x="423863" y="535782"/>
                  </a:lnTo>
                  <a:lnTo>
                    <a:pt x="402431" y="535782"/>
                  </a:lnTo>
                  <a:lnTo>
                    <a:pt x="383381" y="547688"/>
                  </a:lnTo>
                  <a:lnTo>
                    <a:pt x="407194" y="583407"/>
                  </a:lnTo>
                  <a:lnTo>
                    <a:pt x="395288" y="611982"/>
                  </a:lnTo>
                  <a:lnTo>
                    <a:pt x="359569" y="611982"/>
                  </a:lnTo>
                  <a:lnTo>
                    <a:pt x="328613" y="609600"/>
                  </a:lnTo>
                  <a:lnTo>
                    <a:pt x="309563" y="597694"/>
                  </a:lnTo>
                  <a:lnTo>
                    <a:pt x="297656" y="621507"/>
                  </a:lnTo>
                  <a:lnTo>
                    <a:pt x="297656" y="645319"/>
                  </a:lnTo>
                  <a:lnTo>
                    <a:pt x="330994" y="661988"/>
                  </a:lnTo>
                  <a:lnTo>
                    <a:pt x="354806" y="642938"/>
                  </a:lnTo>
                  <a:lnTo>
                    <a:pt x="371475" y="638175"/>
                  </a:lnTo>
                  <a:lnTo>
                    <a:pt x="378619" y="628650"/>
                  </a:lnTo>
                  <a:lnTo>
                    <a:pt x="400050" y="640557"/>
                  </a:lnTo>
                  <a:lnTo>
                    <a:pt x="414338" y="659607"/>
                  </a:lnTo>
                  <a:lnTo>
                    <a:pt x="438150" y="688182"/>
                  </a:lnTo>
                  <a:lnTo>
                    <a:pt x="452438" y="688182"/>
                  </a:lnTo>
                  <a:lnTo>
                    <a:pt x="464344" y="704850"/>
                  </a:lnTo>
                  <a:lnTo>
                    <a:pt x="450056" y="714375"/>
                  </a:lnTo>
                  <a:lnTo>
                    <a:pt x="481013" y="740569"/>
                  </a:lnTo>
                  <a:lnTo>
                    <a:pt x="497681" y="738188"/>
                  </a:lnTo>
                  <a:lnTo>
                    <a:pt x="526256" y="752475"/>
                  </a:lnTo>
                  <a:lnTo>
                    <a:pt x="566738" y="783432"/>
                  </a:lnTo>
                  <a:lnTo>
                    <a:pt x="578644" y="785813"/>
                  </a:lnTo>
                  <a:lnTo>
                    <a:pt x="588169" y="776288"/>
                  </a:lnTo>
                  <a:lnTo>
                    <a:pt x="566738" y="762000"/>
                  </a:lnTo>
                  <a:lnTo>
                    <a:pt x="535781" y="733425"/>
                  </a:lnTo>
                  <a:lnTo>
                    <a:pt x="523875" y="697707"/>
                  </a:lnTo>
                  <a:lnTo>
                    <a:pt x="531019" y="685800"/>
                  </a:lnTo>
                  <a:lnTo>
                    <a:pt x="557213" y="711994"/>
                  </a:lnTo>
                  <a:lnTo>
                    <a:pt x="597694" y="733425"/>
                  </a:lnTo>
                  <a:lnTo>
                    <a:pt x="619125" y="742950"/>
                  </a:lnTo>
                  <a:lnTo>
                    <a:pt x="611981" y="716757"/>
                  </a:lnTo>
                  <a:lnTo>
                    <a:pt x="623888" y="707232"/>
                  </a:lnTo>
                  <a:lnTo>
                    <a:pt x="619125" y="683419"/>
                  </a:lnTo>
                  <a:lnTo>
                    <a:pt x="602456" y="664369"/>
                  </a:lnTo>
                  <a:lnTo>
                    <a:pt x="607219" y="647700"/>
                  </a:lnTo>
                  <a:lnTo>
                    <a:pt x="592931" y="640557"/>
                  </a:lnTo>
                  <a:lnTo>
                    <a:pt x="585788" y="628650"/>
                  </a:lnTo>
                  <a:lnTo>
                    <a:pt x="564356" y="623888"/>
                  </a:lnTo>
                  <a:lnTo>
                    <a:pt x="550069" y="588169"/>
                  </a:lnTo>
                  <a:lnTo>
                    <a:pt x="540544" y="581025"/>
                  </a:lnTo>
                  <a:lnTo>
                    <a:pt x="550069" y="561975"/>
                  </a:lnTo>
                  <a:lnTo>
                    <a:pt x="545306" y="547688"/>
                  </a:lnTo>
                  <a:lnTo>
                    <a:pt x="540544" y="523875"/>
                  </a:lnTo>
                  <a:lnTo>
                    <a:pt x="571500" y="519113"/>
                  </a:lnTo>
                  <a:lnTo>
                    <a:pt x="595313" y="550069"/>
                  </a:lnTo>
                  <a:lnTo>
                    <a:pt x="626269" y="569119"/>
                  </a:lnTo>
                  <a:lnTo>
                    <a:pt x="631031" y="592932"/>
                  </a:lnTo>
                  <a:lnTo>
                    <a:pt x="659606" y="611982"/>
                  </a:lnTo>
                  <a:lnTo>
                    <a:pt x="650081" y="576263"/>
                  </a:lnTo>
                  <a:lnTo>
                    <a:pt x="669131" y="576263"/>
                  </a:lnTo>
                  <a:lnTo>
                    <a:pt x="683419" y="554832"/>
                  </a:lnTo>
                  <a:lnTo>
                    <a:pt x="671513" y="535782"/>
                  </a:lnTo>
                  <a:lnTo>
                    <a:pt x="695325" y="528638"/>
                  </a:lnTo>
                  <a:lnTo>
                    <a:pt x="676275" y="516732"/>
                  </a:lnTo>
                  <a:lnTo>
                    <a:pt x="645319" y="511969"/>
                  </a:lnTo>
                  <a:lnTo>
                    <a:pt x="652463" y="483394"/>
                  </a:lnTo>
                  <a:lnTo>
                    <a:pt x="631031" y="488157"/>
                  </a:lnTo>
                  <a:lnTo>
                    <a:pt x="631031" y="461963"/>
                  </a:lnTo>
                  <a:lnTo>
                    <a:pt x="609600" y="452438"/>
                  </a:lnTo>
                  <a:lnTo>
                    <a:pt x="602456" y="435769"/>
                  </a:lnTo>
                  <a:lnTo>
                    <a:pt x="585788" y="447675"/>
                  </a:lnTo>
                  <a:lnTo>
                    <a:pt x="576263" y="423863"/>
                  </a:lnTo>
                  <a:lnTo>
                    <a:pt x="545306" y="400050"/>
                  </a:lnTo>
                  <a:lnTo>
                    <a:pt x="526256" y="400050"/>
                  </a:lnTo>
                  <a:lnTo>
                    <a:pt x="540544" y="381000"/>
                  </a:lnTo>
                  <a:lnTo>
                    <a:pt x="540544" y="359569"/>
                  </a:lnTo>
                  <a:lnTo>
                    <a:pt x="535781" y="352425"/>
                  </a:lnTo>
                  <a:lnTo>
                    <a:pt x="578644" y="364332"/>
                  </a:lnTo>
                  <a:lnTo>
                    <a:pt x="566738" y="347663"/>
                  </a:lnTo>
                  <a:lnTo>
                    <a:pt x="528638" y="335757"/>
                  </a:lnTo>
                  <a:lnTo>
                    <a:pt x="519113" y="321469"/>
                  </a:lnTo>
                  <a:lnTo>
                    <a:pt x="557213" y="307182"/>
                  </a:lnTo>
                  <a:lnTo>
                    <a:pt x="545306" y="280988"/>
                  </a:lnTo>
                  <a:lnTo>
                    <a:pt x="538163" y="297657"/>
                  </a:lnTo>
                  <a:lnTo>
                    <a:pt x="514350" y="309563"/>
                  </a:lnTo>
                  <a:lnTo>
                    <a:pt x="507206" y="288132"/>
                  </a:lnTo>
                  <a:lnTo>
                    <a:pt x="500063" y="278607"/>
                  </a:lnTo>
                  <a:lnTo>
                    <a:pt x="523875" y="259557"/>
                  </a:lnTo>
                  <a:lnTo>
                    <a:pt x="504825" y="242888"/>
                  </a:lnTo>
                  <a:lnTo>
                    <a:pt x="485775" y="254794"/>
                  </a:lnTo>
                  <a:lnTo>
                    <a:pt x="473869" y="240507"/>
                  </a:lnTo>
                  <a:lnTo>
                    <a:pt x="471488" y="223838"/>
                  </a:lnTo>
                  <a:lnTo>
                    <a:pt x="452438" y="230982"/>
                  </a:lnTo>
                  <a:lnTo>
                    <a:pt x="450056" y="214313"/>
                  </a:lnTo>
                  <a:lnTo>
                    <a:pt x="457200" y="202407"/>
                  </a:lnTo>
                  <a:lnTo>
                    <a:pt x="433388" y="171450"/>
                  </a:lnTo>
                  <a:lnTo>
                    <a:pt x="423863" y="190500"/>
                  </a:lnTo>
                  <a:lnTo>
                    <a:pt x="416719" y="207169"/>
                  </a:lnTo>
                  <a:lnTo>
                    <a:pt x="397669" y="192882"/>
                  </a:lnTo>
                  <a:lnTo>
                    <a:pt x="395288" y="166688"/>
                  </a:lnTo>
                  <a:lnTo>
                    <a:pt x="383381" y="180975"/>
                  </a:lnTo>
                  <a:lnTo>
                    <a:pt x="376238" y="166688"/>
                  </a:lnTo>
                  <a:lnTo>
                    <a:pt x="376238" y="147638"/>
                  </a:lnTo>
                  <a:lnTo>
                    <a:pt x="364331" y="142875"/>
                  </a:lnTo>
                  <a:lnTo>
                    <a:pt x="364331" y="116682"/>
                  </a:lnTo>
                  <a:lnTo>
                    <a:pt x="309563" y="90488"/>
                  </a:lnTo>
                  <a:lnTo>
                    <a:pt x="288131" y="97632"/>
                  </a:lnTo>
                  <a:lnTo>
                    <a:pt x="292894" y="123825"/>
                  </a:lnTo>
                  <a:lnTo>
                    <a:pt x="273844" y="126207"/>
                  </a:lnTo>
                  <a:lnTo>
                    <a:pt x="259556" y="121444"/>
                  </a:lnTo>
                  <a:lnTo>
                    <a:pt x="247650" y="140494"/>
                  </a:lnTo>
                  <a:lnTo>
                    <a:pt x="223838" y="152400"/>
                  </a:lnTo>
                  <a:lnTo>
                    <a:pt x="221456" y="130969"/>
                  </a:lnTo>
                  <a:lnTo>
                    <a:pt x="223838" y="92869"/>
                  </a:lnTo>
                  <a:lnTo>
                    <a:pt x="216694" y="66675"/>
                  </a:lnTo>
                  <a:lnTo>
                    <a:pt x="214313" y="50007"/>
                  </a:lnTo>
                  <a:lnTo>
                    <a:pt x="204788" y="28575"/>
                  </a:lnTo>
                  <a:lnTo>
                    <a:pt x="202406" y="0"/>
                  </a:lnTo>
                  <a:lnTo>
                    <a:pt x="183356" y="7144"/>
                  </a:lnTo>
                  <a:lnTo>
                    <a:pt x="161926" y="23813"/>
                  </a:lnTo>
                  <a:lnTo>
                    <a:pt x="147638" y="33338"/>
                  </a:lnTo>
                  <a:lnTo>
                    <a:pt x="116682" y="88106"/>
                  </a:lnTo>
                  <a:lnTo>
                    <a:pt x="109537" y="147638"/>
                  </a:lnTo>
                  <a:lnTo>
                    <a:pt x="114300" y="22383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17" name="Freeform: Shape 21">
              <a:extLst>
                <a:ext uri="{FF2B5EF4-FFF2-40B4-BE49-F238E27FC236}">
                  <a16:creationId xmlns:a16="http://schemas.microsoft.com/office/drawing/2014/main" id="{557F548E-89B1-1941-A40F-88F17F77EA48}"/>
                </a:ext>
              </a:extLst>
            </p:cNvPr>
            <p:cNvSpPr/>
            <p:nvPr/>
          </p:nvSpPr>
          <p:spPr bwMode="auto">
            <a:xfrm>
              <a:off x="2283619" y="1947863"/>
              <a:ext cx="109537" cy="88106"/>
            </a:xfrm>
            <a:custGeom>
              <a:avLst/>
              <a:gdLst>
                <a:gd name="connsiteX0" fmla="*/ 0 w 109537"/>
                <a:gd name="connsiteY0" fmla="*/ 0 h 88106"/>
                <a:gd name="connsiteX1" fmla="*/ 30956 w 109537"/>
                <a:gd name="connsiteY1" fmla="*/ 88106 h 88106"/>
                <a:gd name="connsiteX2" fmla="*/ 59531 w 109537"/>
                <a:gd name="connsiteY2" fmla="*/ 69056 h 88106"/>
                <a:gd name="connsiteX3" fmla="*/ 109537 w 109537"/>
                <a:gd name="connsiteY3" fmla="*/ 69056 h 88106"/>
                <a:gd name="connsiteX4" fmla="*/ 73819 w 109537"/>
                <a:gd name="connsiteY4" fmla="*/ 16668 h 88106"/>
                <a:gd name="connsiteX5" fmla="*/ 0 w 109537"/>
                <a:gd name="connsiteY5" fmla="*/ 0 h 88106"/>
                <a:gd name="connsiteX0" fmla="*/ 0 w 109537"/>
                <a:gd name="connsiteY0" fmla="*/ 0 h 88106"/>
                <a:gd name="connsiteX1" fmla="*/ 30956 w 109537"/>
                <a:gd name="connsiteY1" fmla="*/ 88106 h 88106"/>
                <a:gd name="connsiteX2" fmla="*/ 59531 w 109537"/>
                <a:gd name="connsiteY2" fmla="*/ 69056 h 88106"/>
                <a:gd name="connsiteX3" fmla="*/ 109537 w 109537"/>
                <a:gd name="connsiteY3" fmla="*/ 69056 h 88106"/>
                <a:gd name="connsiteX4" fmla="*/ 73819 w 109537"/>
                <a:gd name="connsiteY4" fmla="*/ 16668 h 88106"/>
                <a:gd name="connsiteX5" fmla="*/ 40481 w 109537"/>
                <a:gd name="connsiteY5" fmla="*/ 7143 h 88106"/>
                <a:gd name="connsiteX6" fmla="*/ 0 w 109537"/>
                <a:gd name="connsiteY6" fmla="*/ 0 h 88106"/>
                <a:gd name="connsiteX0" fmla="*/ 0 w 109537"/>
                <a:gd name="connsiteY0" fmla="*/ 0 h 88106"/>
                <a:gd name="connsiteX1" fmla="*/ 30956 w 109537"/>
                <a:gd name="connsiteY1" fmla="*/ 88106 h 88106"/>
                <a:gd name="connsiteX2" fmla="*/ 59531 w 109537"/>
                <a:gd name="connsiteY2" fmla="*/ 69056 h 88106"/>
                <a:gd name="connsiteX3" fmla="*/ 109537 w 109537"/>
                <a:gd name="connsiteY3" fmla="*/ 69056 h 88106"/>
                <a:gd name="connsiteX4" fmla="*/ 73819 w 109537"/>
                <a:gd name="connsiteY4" fmla="*/ 16668 h 88106"/>
                <a:gd name="connsiteX5" fmla="*/ 40481 w 109537"/>
                <a:gd name="connsiteY5" fmla="*/ 35718 h 88106"/>
                <a:gd name="connsiteX6" fmla="*/ 0 w 109537"/>
                <a:gd name="connsiteY6" fmla="*/ 0 h 88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537" h="88106">
                  <a:moveTo>
                    <a:pt x="0" y="0"/>
                  </a:moveTo>
                  <a:lnTo>
                    <a:pt x="30956" y="88106"/>
                  </a:lnTo>
                  <a:lnTo>
                    <a:pt x="59531" y="69056"/>
                  </a:lnTo>
                  <a:lnTo>
                    <a:pt x="109537" y="69056"/>
                  </a:lnTo>
                  <a:lnTo>
                    <a:pt x="73819" y="16668"/>
                  </a:lnTo>
                  <a:lnTo>
                    <a:pt x="40481" y="357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18" name="Oval 517">
              <a:extLst>
                <a:ext uri="{FF2B5EF4-FFF2-40B4-BE49-F238E27FC236}">
                  <a16:creationId xmlns:a16="http://schemas.microsoft.com/office/drawing/2014/main" id="{893F1E81-B805-F945-9478-A6D355669A98}"/>
                </a:ext>
              </a:extLst>
            </p:cNvPr>
            <p:cNvSpPr/>
            <p:nvPr/>
          </p:nvSpPr>
          <p:spPr bwMode="auto">
            <a:xfrm>
              <a:off x="2371012" y="2366962"/>
              <a:ext cx="45719" cy="6429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19" name="Freeform: Shape 23">
              <a:extLst>
                <a:ext uri="{FF2B5EF4-FFF2-40B4-BE49-F238E27FC236}">
                  <a16:creationId xmlns:a16="http://schemas.microsoft.com/office/drawing/2014/main" id="{62A027E7-BCAE-D648-90CD-7910971E1A12}"/>
                </a:ext>
              </a:extLst>
            </p:cNvPr>
            <p:cNvSpPr/>
            <p:nvPr/>
          </p:nvSpPr>
          <p:spPr bwMode="auto">
            <a:xfrm>
              <a:off x="1916906" y="1912144"/>
              <a:ext cx="128588" cy="178594"/>
            </a:xfrm>
            <a:custGeom>
              <a:avLst/>
              <a:gdLst>
                <a:gd name="connsiteX0" fmla="*/ 26194 w 128588"/>
                <a:gd name="connsiteY0" fmla="*/ 178594 h 178594"/>
                <a:gd name="connsiteX1" fmla="*/ 28575 w 128588"/>
                <a:gd name="connsiteY1" fmla="*/ 114300 h 178594"/>
                <a:gd name="connsiteX2" fmla="*/ 57150 w 128588"/>
                <a:gd name="connsiteY2" fmla="*/ 119062 h 178594"/>
                <a:gd name="connsiteX3" fmla="*/ 83344 w 128588"/>
                <a:gd name="connsiteY3" fmla="*/ 126206 h 178594"/>
                <a:gd name="connsiteX4" fmla="*/ 102394 w 128588"/>
                <a:gd name="connsiteY4" fmla="*/ 73819 h 178594"/>
                <a:gd name="connsiteX5" fmla="*/ 128588 w 128588"/>
                <a:gd name="connsiteY5" fmla="*/ 23812 h 178594"/>
                <a:gd name="connsiteX6" fmla="*/ 97632 w 128588"/>
                <a:gd name="connsiteY6" fmla="*/ 9525 h 178594"/>
                <a:gd name="connsiteX7" fmla="*/ 73819 w 128588"/>
                <a:gd name="connsiteY7" fmla="*/ 19050 h 178594"/>
                <a:gd name="connsiteX8" fmla="*/ 61913 w 128588"/>
                <a:gd name="connsiteY8" fmla="*/ 0 h 178594"/>
                <a:gd name="connsiteX9" fmla="*/ 16669 w 128588"/>
                <a:gd name="connsiteY9" fmla="*/ 9525 h 178594"/>
                <a:gd name="connsiteX10" fmla="*/ 33338 w 128588"/>
                <a:gd name="connsiteY10" fmla="*/ 52387 h 178594"/>
                <a:gd name="connsiteX11" fmla="*/ 9525 w 128588"/>
                <a:gd name="connsiteY11" fmla="*/ 33337 h 178594"/>
                <a:gd name="connsiteX12" fmla="*/ 0 w 128588"/>
                <a:gd name="connsiteY12" fmla="*/ 78581 h 178594"/>
                <a:gd name="connsiteX13" fmla="*/ 2382 w 128588"/>
                <a:gd name="connsiteY13" fmla="*/ 116681 h 178594"/>
                <a:gd name="connsiteX14" fmla="*/ 26194 w 128588"/>
                <a:gd name="connsiteY14" fmla="*/ 178594 h 17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588" h="178594">
                  <a:moveTo>
                    <a:pt x="26194" y="178594"/>
                  </a:moveTo>
                  <a:cubicBezTo>
                    <a:pt x="26988" y="157163"/>
                    <a:pt x="27781" y="135731"/>
                    <a:pt x="28575" y="114300"/>
                  </a:cubicBezTo>
                  <a:lnTo>
                    <a:pt x="57150" y="119062"/>
                  </a:lnTo>
                  <a:lnTo>
                    <a:pt x="83344" y="126206"/>
                  </a:lnTo>
                  <a:lnTo>
                    <a:pt x="102394" y="73819"/>
                  </a:lnTo>
                  <a:lnTo>
                    <a:pt x="128588" y="23812"/>
                  </a:lnTo>
                  <a:lnTo>
                    <a:pt x="97632" y="9525"/>
                  </a:lnTo>
                  <a:lnTo>
                    <a:pt x="73819" y="19050"/>
                  </a:lnTo>
                  <a:lnTo>
                    <a:pt x="61913" y="0"/>
                  </a:lnTo>
                  <a:lnTo>
                    <a:pt x="16669" y="9525"/>
                  </a:lnTo>
                  <a:lnTo>
                    <a:pt x="33338" y="52387"/>
                  </a:lnTo>
                  <a:lnTo>
                    <a:pt x="9525" y="33337"/>
                  </a:lnTo>
                  <a:lnTo>
                    <a:pt x="0" y="78581"/>
                  </a:lnTo>
                  <a:lnTo>
                    <a:pt x="2382" y="116681"/>
                  </a:lnTo>
                  <a:lnTo>
                    <a:pt x="26194" y="17859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20" name="Freeform 266">
              <a:extLst>
                <a:ext uri="{FF2B5EF4-FFF2-40B4-BE49-F238E27FC236}">
                  <a16:creationId xmlns:a16="http://schemas.microsoft.com/office/drawing/2014/main" id="{61FEE3EA-7682-6140-B1C7-31DE25FC5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8515" y="5801519"/>
              <a:ext cx="179387" cy="204788"/>
            </a:xfrm>
            <a:custGeom>
              <a:avLst/>
              <a:gdLst>
                <a:gd name="T0" fmla="*/ 0 w 138"/>
                <a:gd name="T1" fmla="*/ 2147483646 h 157"/>
                <a:gd name="T2" fmla="*/ 2147483646 w 138"/>
                <a:gd name="T3" fmla="*/ 2147483646 h 157"/>
                <a:gd name="T4" fmla="*/ 2147483646 w 138"/>
                <a:gd name="T5" fmla="*/ 2147483646 h 157"/>
                <a:gd name="T6" fmla="*/ 2147483646 w 138"/>
                <a:gd name="T7" fmla="*/ 2147483646 h 157"/>
                <a:gd name="T8" fmla="*/ 2147483646 w 138"/>
                <a:gd name="T9" fmla="*/ 2147483646 h 157"/>
                <a:gd name="T10" fmla="*/ 2147483646 w 138"/>
                <a:gd name="T11" fmla="*/ 2147483646 h 157"/>
                <a:gd name="T12" fmla="*/ 2147483646 w 138"/>
                <a:gd name="T13" fmla="*/ 0 h 157"/>
                <a:gd name="T14" fmla="*/ 2147483646 w 138"/>
                <a:gd name="T15" fmla="*/ 2147483646 h 157"/>
                <a:gd name="T16" fmla="*/ 2147483646 w 138"/>
                <a:gd name="T17" fmla="*/ 2147483646 h 157"/>
                <a:gd name="T18" fmla="*/ 2147483646 w 138"/>
                <a:gd name="T19" fmla="*/ 2147483646 h 157"/>
                <a:gd name="T20" fmla="*/ 2147483646 w 138"/>
                <a:gd name="T21" fmla="*/ 2147483646 h 157"/>
                <a:gd name="T22" fmla="*/ 2147483646 w 138"/>
                <a:gd name="T23" fmla="*/ 2147483646 h 157"/>
                <a:gd name="T24" fmla="*/ 2147483646 w 138"/>
                <a:gd name="T25" fmla="*/ 2147483646 h 157"/>
                <a:gd name="T26" fmla="*/ 2147483646 w 138"/>
                <a:gd name="T27" fmla="*/ 2147483646 h 157"/>
                <a:gd name="T28" fmla="*/ 2147483646 w 138"/>
                <a:gd name="T29" fmla="*/ 2147483646 h 157"/>
                <a:gd name="T30" fmla="*/ 2147483646 w 138"/>
                <a:gd name="T31" fmla="*/ 2147483646 h 157"/>
                <a:gd name="T32" fmla="*/ 2147483646 w 138"/>
                <a:gd name="T33" fmla="*/ 2147483646 h 157"/>
                <a:gd name="T34" fmla="*/ 0 w 138"/>
                <a:gd name="T35" fmla="*/ 2147483646 h 1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8" h="157">
                  <a:moveTo>
                    <a:pt x="0" y="133"/>
                  </a:moveTo>
                  <a:lnTo>
                    <a:pt x="18" y="97"/>
                  </a:lnTo>
                  <a:lnTo>
                    <a:pt x="30" y="79"/>
                  </a:lnTo>
                  <a:lnTo>
                    <a:pt x="66" y="60"/>
                  </a:lnTo>
                  <a:lnTo>
                    <a:pt x="78" y="54"/>
                  </a:lnTo>
                  <a:lnTo>
                    <a:pt x="90" y="30"/>
                  </a:lnTo>
                  <a:lnTo>
                    <a:pt x="102" y="0"/>
                  </a:lnTo>
                  <a:lnTo>
                    <a:pt x="114" y="12"/>
                  </a:lnTo>
                  <a:lnTo>
                    <a:pt x="138" y="18"/>
                  </a:lnTo>
                  <a:lnTo>
                    <a:pt x="138" y="36"/>
                  </a:lnTo>
                  <a:lnTo>
                    <a:pt x="114" y="54"/>
                  </a:lnTo>
                  <a:lnTo>
                    <a:pt x="102" y="67"/>
                  </a:lnTo>
                  <a:lnTo>
                    <a:pt x="78" y="91"/>
                  </a:lnTo>
                  <a:lnTo>
                    <a:pt x="72" y="115"/>
                  </a:lnTo>
                  <a:lnTo>
                    <a:pt x="66" y="151"/>
                  </a:lnTo>
                  <a:lnTo>
                    <a:pt x="36" y="157"/>
                  </a:lnTo>
                  <a:lnTo>
                    <a:pt x="18" y="151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21" name="Freeform 267">
              <a:extLst>
                <a:ext uri="{FF2B5EF4-FFF2-40B4-BE49-F238E27FC236}">
                  <a16:creationId xmlns:a16="http://schemas.microsoft.com/office/drawing/2014/main" id="{BC64A562-001F-DF45-B479-C2B91EA30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8221" y="5611018"/>
              <a:ext cx="125412" cy="201613"/>
            </a:xfrm>
            <a:custGeom>
              <a:avLst/>
              <a:gdLst>
                <a:gd name="T0" fmla="*/ 2147483646 w 96"/>
                <a:gd name="T1" fmla="*/ 2147483646 h 156"/>
                <a:gd name="T2" fmla="*/ 2147483646 w 96"/>
                <a:gd name="T3" fmla="*/ 2147483646 h 156"/>
                <a:gd name="T4" fmla="*/ 2147483646 w 96"/>
                <a:gd name="T5" fmla="*/ 2147483646 h 156"/>
                <a:gd name="T6" fmla="*/ 0 w 96"/>
                <a:gd name="T7" fmla="*/ 0 h 156"/>
                <a:gd name="T8" fmla="*/ 2147483646 w 96"/>
                <a:gd name="T9" fmla="*/ 2147483646 h 156"/>
                <a:gd name="T10" fmla="*/ 2147483646 w 96"/>
                <a:gd name="T11" fmla="*/ 2147483646 h 156"/>
                <a:gd name="T12" fmla="*/ 2147483646 w 96"/>
                <a:gd name="T13" fmla="*/ 2147483646 h 156"/>
                <a:gd name="T14" fmla="*/ 2147483646 w 96"/>
                <a:gd name="T15" fmla="*/ 2147483646 h 156"/>
                <a:gd name="T16" fmla="*/ 2147483646 w 96"/>
                <a:gd name="T17" fmla="*/ 2147483646 h 156"/>
                <a:gd name="T18" fmla="*/ 2147483646 w 96"/>
                <a:gd name="T19" fmla="*/ 2147483646 h 156"/>
                <a:gd name="T20" fmla="*/ 2147483646 w 96"/>
                <a:gd name="T21" fmla="*/ 2147483646 h 156"/>
                <a:gd name="T22" fmla="*/ 2147483646 w 96"/>
                <a:gd name="T23" fmla="*/ 2147483646 h 156"/>
                <a:gd name="T24" fmla="*/ 2147483646 w 96"/>
                <a:gd name="T25" fmla="*/ 2147483646 h 156"/>
                <a:gd name="T26" fmla="*/ 2147483646 w 96"/>
                <a:gd name="T27" fmla="*/ 2147483646 h 156"/>
                <a:gd name="T28" fmla="*/ 2147483646 w 96"/>
                <a:gd name="T29" fmla="*/ 2147483646 h 156"/>
                <a:gd name="T30" fmla="*/ 2147483646 w 96"/>
                <a:gd name="T31" fmla="*/ 2147483646 h 156"/>
                <a:gd name="T32" fmla="*/ 2147483646 w 96"/>
                <a:gd name="T33" fmla="*/ 2147483646 h 156"/>
                <a:gd name="T34" fmla="*/ 2147483646 w 96"/>
                <a:gd name="T35" fmla="*/ 2147483646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6" h="156">
                  <a:moveTo>
                    <a:pt x="6" y="108"/>
                  </a:moveTo>
                  <a:lnTo>
                    <a:pt x="24" y="78"/>
                  </a:lnTo>
                  <a:lnTo>
                    <a:pt x="24" y="54"/>
                  </a:lnTo>
                  <a:lnTo>
                    <a:pt x="0" y="0"/>
                  </a:lnTo>
                  <a:lnTo>
                    <a:pt x="30" y="12"/>
                  </a:lnTo>
                  <a:lnTo>
                    <a:pt x="30" y="42"/>
                  </a:lnTo>
                  <a:lnTo>
                    <a:pt x="42" y="60"/>
                  </a:lnTo>
                  <a:lnTo>
                    <a:pt x="60" y="78"/>
                  </a:lnTo>
                  <a:lnTo>
                    <a:pt x="84" y="66"/>
                  </a:lnTo>
                  <a:lnTo>
                    <a:pt x="96" y="78"/>
                  </a:lnTo>
                  <a:lnTo>
                    <a:pt x="90" y="90"/>
                  </a:lnTo>
                  <a:lnTo>
                    <a:pt x="78" y="102"/>
                  </a:lnTo>
                  <a:lnTo>
                    <a:pt x="66" y="114"/>
                  </a:lnTo>
                  <a:lnTo>
                    <a:pt x="60" y="132"/>
                  </a:lnTo>
                  <a:lnTo>
                    <a:pt x="42" y="156"/>
                  </a:lnTo>
                  <a:lnTo>
                    <a:pt x="24" y="144"/>
                  </a:lnTo>
                  <a:lnTo>
                    <a:pt x="30" y="126"/>
                  </a:lnTo>
                  <a:lnTo>
                    <a:pt x="6" y="10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22" name="Freeform 268">
              <a:extLst>
                <a:ext uri="{FF2B5EF4-FFF2-40B4-BE49-F238E27FC236}">
                  <a16:creationId xmlns:a16="http://schemas.microsoft.com/office/drawing/2014/main" id="{1A922B4F-2B78-6A41-BECF-2297E68FEE2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0251" y="4989513"/>
              <a:ext cx="989012" cy="750887"/>
            </a:xfrm>
            <a:custGeom>
              <a:avLst/>
              <a:gdLst>
                <a:gd name="T0" fmla="*/ 2147483646 w 757"/>
                <a:gd name="T1" fmla="*/ 2147483646 h 577"/>
                <a:gd name="T2" fmla="*/ 2147483646 w 757"/>
                <a:gd name="T3" fmla="*/ 2147483646 h 577"/>
                <a:gd name="T4" fmla="*/ 0 w 757"/>
                <a:gd name="T5" fmla="*/ 2147483646 h 577"/>
                <a:gd name="T6" fmla="*/ 2147483646 w 757"/>
                <a:gd name="T7" fmla="*/ 2147483646 h 577"/>
                <a:gd name="T8" fmla="*/ 2147483646 w 757"/>
                <a:gd name="T9" fmla="*/ 2147483646 h 577"/>
                <a:gd name="T10" fmla="*/ 2147483646 w 757"/>
                <a:gd name="T11" fmla="*/ 2147483646 h 577"/>
                <a:gd name="T12" fmla="*/ 2147483646 w 757"/>
                <a:gd name="T13" fmla="*/ 2147483646 h 577"/>
                <a:gd name="T14" fmla="*/ 2147483646 w 757"/>
                <a:gd name="T15" fmla="*/ 2147483646 h 577"/>
                <a:gd name="T16" fmla="*/ 2147483646 w 757"/>
                <a:gd name="T17" fmla="*/ 2147483646 h 577"/>
                <a:gd name="T18" fmla="*/ 2147483646 w 757"/>
                <a:gd name="T19" fmla="*/ 2147483646 h 577"/>
                <a:gd name="T20" fmla="*/ 2147483646 w 757"/>
                <a:gd name="T21" fmla="*/ 0 h 577"/>
                <a:gd name="T22" fmla="*/ 2147483646 w 757"/>
                <a:gd name="T23" fmla="*/ 2147483646 h 577"/>
                <a:gd name="T24" fmla="*/ 2147483646 w 757"/>
                <a:gd name="T25" fmla="*/ 2147483646 h 577"/>
                <a:gd name="T26" fmla="*/ 2147483646 w 757"/>
                <a:gd name="T27" fmla="*/ 2147483646 h 577"/>
                <a:gd name="T28" fmla="*/ 2147483646 w 757"/>
                <a:gd name="T29" fmla="*/ 2147483646 h 577"/>
                <a:gd name="T30" fmla="*/ 2147483646 w 757"/>
                <a:gd name="T31" fmla="*/ 2147483646 h 577"/>
                <a:gd name="T32" fmla="*/ 2147483646 w 757"/>
                <a:gd name="T33" fmla="*/ 2147483646 h 577"/>
                <a:gd name="T34" fmla="*/ 2147483646 w 757"/>
                <a:gd name="T35" fmla="*/ 2147483646 h 577"/>
                <a:gd name="T36" fmla="*/ 2147483646 w 757"/>
                <a:gd name="T37" fmla="*/ 2147483646 h 577"/>
                <a:gd name="T38" fmla="*/ 2147483646 w 757"/>
                <a:gd name="T39" fmla="*/ 2147483646 h 577"/>
                <a:gd name="T40" fmla="*/ 2147483646 w 757"/>
                <a:gd name="T41" fmla="*/ 2147483646 h 577"/>
                <a:gd name="T42" fmla="*/ 2147483646 w 757"/>
                <a:gd name="T43" fmla="*/ 2147483646 h 577"/>
                <a:gd name="T44" fmla="*/ 2147483646 w 757"/>
                <a:gd name="T45" fmla="*/ 2147483646 h 577"/>
                <a:gd name="T46" fmla="*/ 2147483646 w 757"/>
                <a:gd name="T47" fmla="*/ 2147483646 h 577"/>
                <a:gd name="T48" fmla="*/ 2147483646 w 757"/>
                <a:gd name="T49" fmla="*/ 2147483646 h 577"/>
                <a:gd name="T50" fmla="*/ 2147483646 w 757"/>
                <a:gd name="T51" fmla="*/ 2147483646 h 577"/>
                <a:gd name="T52" fmla="*/ 2147483646 w 757"/>
                <a:gd name="T53" fmla="*/ 2147483646 h 577"/>
                <a:gd name="T54" fmla="*/ 2147483646 w 757"/>
                <a:gd name="T55" fmla="*/ 2147483646 h 577"/>
                <a:gd name="T56" fmla="*/ 2147483646 w 757"/>
                <a:gd name="T57" fmla="*/ 2147483646 h 577"/>
                <a:gd name="T58" fmla="*/ 2147483646 w 757"/>
                <a:gd name="T59" fmla="*/ 2147483646 h 577"/>
                <a:gd name="T60" fmla="*/ 2147483646 w 757"/>
                <a:gd name="T61" fmla="*/ 2147483646 h 577"/>
                <a:gd name="T62" fmla="*/ 2147483646 w 757"/>
                <a:gd name="T63" fmla="*/ 2147483646 h 577"/>
                <a:gd name="T64" fmla="*/ 2147483646 w 757"/>
                <a:gd name="T65" fmla="*/ 2147483646 h 577"/>
                <a:gd name="T66" fmla="*/ 2147483646 w 757"/>
                <a:gd name="T67" fmla="*/ 2147483646 h 577"/>
                <a:gd name="T68" fmla="*/ 2147483646 w 757"/>
                <a:gd name="T69" fmla="*/ 2147483646 h 577"/>
                <a:gd name="T70" fmla="*/ 2147483646 w 757"/>
                <a:gd name="T71" fmla="*/ 2147483646 h 57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757" h="577">
                  <a:moveTo>
                    <a:pt x="30" y="463"/>
                  </a:moveTo>
                  <a:lnTo>
                    <a:pt x="36" y="415"/>
                  </a:lnTo>
                  <a:lnTo>
                    <a:pt x="30" y="385"/>
                  </a:lnTo>
                  <a:lnTo>
                    <a:pt x="6" y="307"/>
                  </a:lnTo>
                  <a:lnTo>
                    <a:pt x="6" y="283"/>
                  </a:lnTo>
                  <a:lnTo>
                    <a:pt x="0" y="247"/>
                  </a:lnTo>
                  <a:lnTo>
                    <a:pt x="6" y="217"/>
                  </a:lnTo>
                  <a:lnTo>
                    <a:pt x="30" y="193"/>
                  </a:lnTo>
                  <a:lnTo>
                    <a:pt x="78" y="175"/>
                  </a:lnTo>
                  <a:lnTo>
                    <a:pt x="114" y="151"/>
                  </a:lnTo>
                  <a:lnTo>
                    <a:pt x="144" y="145"/>
                  </a:lnTo>
                  <a:lnTo>
                    <a:pt x="156" y="109"/>
                  </a:lnTo>
                  <a:lnTo>
                    <a:pt x="180" y="97"/>
                  </a:lnTo>
                  <a:lnTo>
                    <a:pt x="204" y="90"/>
                  </a:lnTo>
                  <a:lnTo>
                    <a:pt x="240" y="60"/>
                  </a:lnTo>
                  <a:lnTo>
                    <a:pt x="264" y="48"/>
                  </a:lnTo>
                  <a:lnTo>
                    <a:pt x="282" y="60"/>
                  </a:lnTo>
                  <a:lnTo>
                    <a:pt x="300" y="66"/>
                  </a:lnTo>
                  <a:lnTo>
                    <a:pt x="312" y="42"/>
                  </a:lnTo>
                  <a:lnTo>
                    <a:pt x="330" y="24"/>
                  </a:lnTo>
                  <a:lnTo>
                    <a:pt x="360" y="18"/>
                  </a:lnTo>
                  <a:lnTo>
                    <a:pt x="372" y="0"/>
                  </a:lnTo>
                  <a:lnTo>
                    <a:pt x="396" y="6"/>
                  </a:lnTo>
                  <a:lnTo>
                    <a:pt x="438" y="12"/>
                  </a:lnTo>
                  <a:lnTo>
                    <a:pt x="432" y="36"/>
                  </a:lnTo>
                  <a:lnTo>
                    <a:pt x="420" y="66"/>
                  </a:lnTo>
                  <a:lnTo>
                    <a:pt x="438" y="78"/>
                  </a:lnTo>
                  <a:lnTo>
                    <a:pt x="468" y="78"/>
                  </a:lnTo>
                  <a:lnTo>
                    <a:pt x="492" y="115"/>
                  </a:lnTo>
                  <a:lnTo>
                    <a:pt x="510" y="109"/>
                  </a:lnTo>
                  <a:lnTo>
                    <a:pt x="540" y="90"/>
                  </a:lnTo>
                  <a:lnTo>
                    <a:pt x="540" y="30"/>
                  </a:lnTo>
                  <a:lnTo>
                    <a:pt x="564" y="0"/>
                  </a:lnTo>
                  <a:lnTo>
                    <a:pt x="576" y="42"/>
                  </a:lnTo>
                  <a:lnTo>
                    <a:pt x="582" y="54"/>
                  </a:lnTo>
                  <a:lnTo>
                    <a:pt x="594" y="60"/>
                  </a:lnTo>
                  <a:lnTo>
                    <a:pt x="612" y="121"/>
                  </a:lnTo>
                  <a:lnTo>
                    <a:pt x="642" y="151"/>
                  </a:lnTo>
                  <a:lnTo>
                    <a:pt x="678" y="163"/>
                  </a:lnTo>
                  <a:lnTo>
                    <a:pt x="690" y="199"/>
                  </a:lnTo>
                  <a:lnTo>
                    <a:pt x="708" y="211"/>
                  </a:lnTo>
                  <a:lnTo>
                    <a:pt x="714" y="241"/>
                  </a:lnTo>
                  <a:lnTo>
                    <a:pt x="751" y="265"/>
                  </a:lnTo>
                  <a:lnTo>
                    <a:pt x="751" y="289"/>
                  </a:lnTo>
                  <a:lnTo>
                    <a:pt x="757" y="325"/>
                  </a:lnTo>
                  <a:lnTo>
                    <a:pt x="757" y="379"/>
                  </a:lnTo>
                  <a:lnTo>
                    <a:pt x="714" y="469"/>
                  </a:lnTo>
                  <a:lnTo>
                    <a:pt x="696" y="523"/>
                  </a:lnTo>
                  <a:lnTo>
                    <a:pt x="696" y="547"/>
                  </a:lnTo>
                  <a:lnTo>
                    <a:pt x="684" y="547"/>
                  </a:lnTo>
                  <a:lnTo>
                    <a:pt x="660" y="559"/>
                  </a:lnTo>
                  <a:lnTo>
                    <a:pt x="636" y="577"/>
                  </a:lnTo>
                  <a:lnTo>
                    <a:pt x="618" y="577"/>
                  </a:lnTo>
                  <a:lnTo>
                    <a:pt x="594" y="559"/>
                  </a:lnTo>
                  <a:lnTo>
                    <a:pt x="576" y="571"/>
                  </a:lnTo>
                  <a:lnTo>
                    <a:pt x="534" y="553"/>
                  </a:lnTo>
                  <a:lnTo>
                    <a:pt x="498" y="535"/>
                  </a:lnTo>
                  <a:lnTo>
                    <a:pt x="480" y="505"/>
                  </a:lnTo>
                  <a:lnTo>
                    <a:pt x="468" y="481"/>
                  </a:lnTo>
                  <a:lnTo>
                    <a:pt x="444" y="487"/>
                  </a:lnTo>
                  <a:lnTo>
                    <a:pt x="420" y="463"/>
                  </a:lnTo>
                  <a:lnTo>
                    <a:pt x="378" y="421"/>
                  </a:lnTo>
                  <a:lnTo>
                    <a:pt x="312" y="409"/>
                  </a:lnTo>
                  <a:lnTo>
                    <a:pt x="264" y="415"/>
                  </a:lnTo>
                  <a:lnTo>
                    <a:pt x="204" y="433"/>
                  </a:lnTo>
                  <a:lnTo>
                    <a:pt x="198" y="451"/>
                  </a:lnTo>
                  <a:lnTo>
                    <a:pt x="162" y="457"/>
                  </a:lnTo>
                  <a:lnTo>
                    <a:pt x="138" y="457"/>
                  </a:lnTo>
                  <a:lnTo>
                    <a:pt x="120" y="475"/>
                  </a:lnTo>
                  <a:lnTo>
                    <a:pt x="84" y="487"/>
                  </a:lnTo>
                  <a:lnTo>
                    <a:pt x="60" y="487"/>
                  </a:lnTo>
                  <a:lnTo>
                    <a:pt x="30" y="463"/>
                  </a:lnTo>
                  <a:close/>
                </a:path>
              </a:pathLst>
            </a:custGeom>
            <a:solidFill>
              <a:srgbClr val="447FFB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23" name="Freeform 269">
              <a:extLst>
                <a:ext uri="{FF2B5EF4-FFF2-40B4-BE49-F238E27FC236}">
                  <a16:creationId xmlns:a16="http://schemas.microsoft.com/office/drawing/2014/main" id="{953E1EFD-9150-0246-B109-A363DD2AE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0905" y="5792010"/>
              <a:ext cx="87313" cy="119063"/>
            </a:xfrm>
            <a:custGeom>
              <a:avLst/>
              <a:gdLst>
                <a:gd name="T0" fmla="*/ 0 w 66"/>
                <a:gd name="T1" fmla="*/ 2147483646 h 91"/>
                <a:gd name="T2" fmla="*/ 2147483646 w 66"/>
                <a:gd name="T3" fmla="*/ 2147483646 h 91"/>
                <a:gd name="T4" fmla="*/ 2147483646 w 66"/>
                <a:gd name="T5" fmla="*/ 2147483646 h 91"/>
                <a:gd name="T6" fmla="*/ 2147483646 w 66"/>
                <a:gd name="T7" fmla="*/ 2147483646 h 91"/>
                <a:gd name="T8" fmla="*/ 2147483646 w 66"/>
                <a:gd name="T9" fmla="*/ 2147483646 h 91"/>
                <a:gd name="T10" fmla="*/ 2147483646 w 66"/>
                <a:gd name="T11" fmla="*/ 2147483646 h 91"/>
                <a:gd name="T12" fmla="*/ 2147483646 w 66"/>
                <a:gd name="T13" fmla="*/ 0 h 91"/>
                <a:gd name="T14" fmla="*/ 2147483646 w 66"/>
                <a:gd name="T15" fmla="*/ 2147483646 h 91"/>
                <a:gd name="T16" fmla="*/ 0 w 66"/>
                <a:gd name="T17" fmla="*/ 2147483646 h 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6" h="91">
                  <a:moveTo>
                    <a:pt x="0" y="18"/>
                  </a:moveTo>
                  <a:lnTo>
                    <a:pt x="12" y="48"/>
                  </a:lnTo>
                  <a:lnTo>
                    <a:pt x="18" y="72"/>
                  </a:lnTo>
                  <a:lnTo>
                    <a:pt x="36" y="91"/>
                  </a:lnTo>
                  <a:lnTo>
                    <a:pt x="48" y="66"/>
                  </a:lnTo>
                  <a:lnTo>
                    <a:pt x="66" y="30"/>
                  </a:lnTo>
                  <a:lnTo>
                    <a:pt x="66" y="0"/>
                  </a:lnTo>
                  <a:lnTo>
                    <a:pt x="42" y="1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24" name="Freeform 321">
              <a:extLst>
                <a:ext uri="{FF2B5EF4-FFF2-40B4-BE49-F238E27FC236}">
                  <a16:creationId xmlns:a16="http://schemas.microsoft.com/office/drawing/2014/main" id="{3198F4C8-9AAA-CF44-AC9F-E10EA7C5AECF}"/>
                </a:ext>
              </a:extLst>
            </p:cNvPr>
            <p:cNvSpPr>
              <a:spLocks/>
            </p:cNvSpPr>
            <p:nvPr/>
          </p:nvSpPr>
          <p:spPr bwMode="auto">
            <a:xfrm rot="300647">
              <a:off x="4034590" y="3478918"/>
              <a:ext cx="317897" cy="249276"/>
            </a:xfrm>
            <a:custGeom>
              <a:avLst/>
              <a:gdLst>
                <a:gd name="T0" fmla="*/ 2147483646 w 10000"/>
                <a:gd name="T1" fmla="*/ 2147483646 h 10009"/>
                <a:gd name="T2" fmla="*/ 2147483646 w 10000"/>
                <a:gd name="T3" fmla="*/ 2147483646 h 10009"/>
                <a:gd name="T4" fmla="*/ 2147483646 w 10000"/>
                <a:gd name="T5" fmla="*/ 2147483646 h 10009"/>
                <a:gd name="T6" fmla="*/ 2147483646 w 10000"/>
                <a:gd name="T7" fmla="*/ 2147483646 h 10009"/>
                <a:gd name="T8" fmla="*/ 2147483646 w 10000"/>
                <a:gd name="T9" fmla="*/ 2147483646 h 10009"/>
                <a:gd name="T10" fmla="*/ 2147483646 w 10000"/>
                <a:gd name="T11" fmla="*/ 2147483646 h 10009"/>
                <a:gd name="T12" fmla="*/ 2147483646 w 10000"/>
                <a:gd name="T13" fmla="*/ 2147483646 h 10009"/>
                <a:gd name="T14" fmla="*/ 2147483646 w 10000"/>
                <a:gd name="T15" fmla="*/ 2147483646 h 10009"/>
                <a:gd name="T16" fmla="*/ 2147483646 w 10000"/>
                <a:gd name="T17" fmla="*/ 2147483646 h 10009"/>
                <a:gd name="T18" fmla="*/ 2147483646 w 10000"/>
                <a:gd name="T19" fmla="*/ 2147483646 h 10009"/>
                <a:gd name="T20" fmla="*/ 0 w 10000"/>
                <a:gd name="T21" fmla="*/ 2147483646 h 10009"/>
                <a:gd name="T22" fmla="*/ 2147483646 w 10000"/>
                <a:gd name="T23" fmla="*/ 2147483646 h 10009"/>
                <a:gd name="T24" fmla="*/ 2147483646 w 10000"/>
                <a:gd name="T25" fmla="*/ 2147483646 h 10009"/>
                <a:gd name="T26" fmla="*/ 2147483646 w 10000"/>
                <a:gd name="T27" fmla="*/ 2147483646 h 10009"/>
                <a:gd name="T28" fmla="*/ 2147483646 w 10000"/>
                <a:gd name="T29" fmla="*/ 2147483646 h 10009"/>
                <a:gd name="T30" fmla="*/ 2147483646 w 10000"/>
                <a:gd name="T31" fmla="*/ 2147483646 h 10009"/>
                <a:gd name="T32" fmla="*/ 2147483646 w 10000"/>
                <a:gd name="T33" fmla="*/ 2147483646 h 10009"/>
                <a:gd name="T34" fmla="*/ 2147483646 w 10000"/>
                <a:gd name="T35" fmla="*/ 2147483646 h 10009"/>
                <a:gd name="T36" fmla="*/ 2147483646 w 10000"/>
                <a:gd name="T37" fmla="*/ 2147483646 h 10009"/>
                <a:gd name="T38" fmla="*/ 2147483646 w 10000"/>
                <a:gd name="T39" fmla="*/ 2147483646 h 10009"/>
                <a:gd name="T40" fmla="*/ 2147483646 w 10000"/>
                <a:gd name="T41" fmla="*/ 2147483646 h 10009"/>
                <a:gd name="T42" fmla="*/ 2147483646 w 10000"/>
                <a:gd name="T43" fmla="*/ 2147483646 h 10009"/>
                <a:gd name="T44" fmla="*/ 2147483646 w 10000"/>
                <a:gd name="T45" fmla="*/ 2147483646 h 10009"/>
                <a:gd name="T46" fmla="*/ 2147483646 w 10000"/>
                <a:gd name="T47" fmla="*/ 2147483646 h 10009"/>
                <a:gd name="T48" fmla="*/ 2147483646 w 10000"/>
                <a:gd name="T49" fmla="*/ 2147483646 h 10009"/>
                <a:gd name="T50" fmla="*/ 2147483646 w 10000"/>
                <a:gd name="T51" fmla="*/ 2147483646 h 10009"/>
                <a:gd name="T52" fmla="*/ 2147483646 w 10000"/>
                <a:gd name="T53" fmla="*/ 2147483646 h 10009"/>
                <a:gd name="T54" fmla="*/ 2147483646 w 10000"/>
                <a:gd name="T55" fmla="*/ 2147483646 h 10009"/>
                <a:gd name="T56" fmla="*/ 2147483646 w 10000"/>
                <a:gd name="T57" fmla="*/ 2147483646 h 10009"/>
                <a:gd name="T58" fmla="*/ 2147483646 w 10000"/>
                <a:gd name="T59" fmla="*/ 2147483646 h 10009"/>
                <a:gd name="T60" fmla="*/ 2147483646 w 10000"/>
                <a:gd name="T61" fmla="*/ 2147483646 h 10009"/>
                <a:gd name="T62" fmla="*/ 2147483646 w 10000"/>
                <a:gd name="T63" fmla="*/ 2147483646 h 10009"/>
                <a:gd name="T64" fmla="*/ 2147483646 w 10000"/>
                <a:gd name="T65" fmla="*/ 2147483646 h 10009"/>
                <a:gd name="T66" fmla="*/ 2147483646 w 10000"/>
                <a:gd name="T67" fmla="*/ 2147483646 h 10009"/>
                <a:gd name="T68" fmla="*/ 2147483646 w 10000"/>
                <a:gd name="T69" fmla="*/ 2147483646 h 10009"/>
                <a:gd name="T70" fmla="*/ 2147483646 w 10000"/>
                <a:gd name="T71" fmla="*/ 2147483646 h 10009"/>
                <a:gd name="T72" fmla="*/ 2147483646 w 10000"/>
                <a:gd name="T73" fmla="*/ 2147483646 h 10009"/>
                <a:gd name="T74" fmla="*/ 2147483646 w 10000"/>
                <a:gd name="T75" fmla="*/ 2147483646 h 10009"/>
                <a:gd name="T76" fmla="*/ 2147483646 w 10000"/>
                <a:gd name="T77" fmla="*/ 2147483646 h 10009"/>
                <a:gd name="T78" fmla="*/ 2147483646 w 10000"/>
                <a:gd name="T79" fmla="*/ 2147483646 h 10009"/>
                <a:gd name="T80" fmla="*/ 2147483646 w 10000"/>
                <a:gd name="T81" fmla="*/ 2147483646 h 1000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000" h="10009">
                  <a:moveTo>
                    <a:pt x="9121" y="1479"/>
                  </a:moveTo>
                  <a:cubicBezTo>
                    <a:pt x="8949" y="1545"/>
                    <a:pt x="8960" y="1470"/>
                    <a:pt x="8734" y="1437"/>
                  </a:cubicBezTo>
                  <a:cubicBezTo>
                    <a:pt x="8508" y="1404"/>
                    <a:pt x="8010" y="1295"/>
                    <a:pt x="7765" y="1279"/>
                  </a:cubicBezTo>
                  <a:cubicBezTo>
                    <a:pt x="7520" y="1263"/>
                    <a:pt x="7390" y="1332"/>
                    <a:pt x="7261" y="1342"/>
                  </a:cubicBezTo>
                  <a:cubicBezTo>
                    <a:pt x="7132" y="1353"/>
                    <a:pt x="7098" y="1443"/>
                    <a:pt x="6991" y="1342"/>
                  </a:cubicBezTo>
                  <a:cubicBezTo>
                    <a:pt x="6884" y="1241"/>
                    <a:pt x="6742" y="937"/>
                    <a:pt x="6618" y="734"/>
                  </a:cubicBezTo>
                  <a:cubicBezTo>
                    <a:pt x="5577" y="492"/>
                    <a:pt x="4284" y="74"/>
                    <a:pt x="3495" y="9"/>
                  </a:cubicBezTo>
                  <a:cubicBezTo>
                    <a:pt x="2706" y="-56"/>
                    <a:pt x="2420" y="231"/>
                    <a:pt x="1882" y="342"/>
                  </a:cubicBezTo>
                  <a:lnTo>
                    <a:pt x="1345" y="9"/>
                  </a:lnTo>
                  <a:lnTo>
                    <a:pt x="806" y="342"/>
                  </a:lnTo>
                  <a:cubicBezTo>
                    <a:pt x="806" y="342"/>
                    <a:pt x="268" y="1009"/>
                    <a:pt x="0" y="1009"/>
                  </a:cubicBezTo>
                  <a:lnTo>
                    <a:pt x="538" y="2676"/>
                  </a:lnTo>
                  <a:lnTo>
                    <a:pt x="1076" y="2009"/>
                  </a:lnTo>
                  <a:lnTo>
                    <a:pt x="2151" y="2342"/>
                  </a:lnTo>
                  <a:lnTo>
                    <a:pt x="2421" y="2676"/>
                  </a:lnTo>
                  <a:lnTo>
                    <a:pt x="2688" y="3009"/>
                  </a:lnTo>
                  <a:cubicBezTo>
                    <a:pt x="2600" y="3342"/>
                    <a:pt x="2510" y="3676"/>
                    <a:pt x="2421" y="4009"/>
                  </a:cubicBezTo>
                  <a:cubicBezTo>
                    <a:pt x="2330" y="4565"/>
                    <a:pt x="2241" y="5120"/>
                    <a:pt x="2151" y="5676"/>
                  </a:cubicBezTo>
                  <a:cubicBezTo>
                    <a:pt x="2062" y="6009"/>
                    <a:pt x="1971" y="6343"/>
                    <a:pt x="1882" y="6676"/>
                  </a:cubicBezTo>
                  <a:lnTo>
                    <a:pt x="1882" y="7342"/>
                  </a:lnTo>
                  <a:cubicBezTo>
                    <a:pt x="1882" y="7482"/>
                    <a:pt x="1889" y="7241"/>
                    <a:pt x="1884" y="7517"/>
                  </a:cubicBezTo>
                  <a:cubicBezTo>
                    <a:pt x="1879" y="7793"/>
                    <a:pt x="1882" y="7594"/>
                    <a:pt x="1882" y="7676"/>
                  </a:cubicBezTo>
                  <a:lnTo>
                    <a:pt x="1882" y="8009"/>
                  </a:lnTo>
                  <a:cubicBezTo>
                    <a:pt x="1792" y="8342"/>
                    <a:pt x="1703" y="8676"/>
                    <a:pt x="1613" y="9009"/>
                  </a:cubicBezTo>
                  <a:lnTo>
                    <a:pt x="2151" y="9009"/>
                  </a:lnTo>
                  <a:lnTo>
                    <a:pt x="3227" y="10009"/>
                  </a:lnTo>
                  <a:lnTo>
                    <a:pt x="4840" y="9342"/>
                  </a:lnTo>
                  <a:lnTo>
                    <a:pt x="6453" y="9009"/>
                  </a:lnTo>
                  <a:lnTo>
                    <a:pt x="7261" y="7676"/>
                  </a:lnTo>
                  <a:lnTo>
                    <a:pt x="8067" y="6342"/>
                  </a:lnTo>
                  <a:cubicBezTo>
                    <a:pt x="8067" y="6120"/>
                    <a:pt x="7941" y="6082"/>
                    <a:pt x="8067" y="5676"/>
                  </a:cubicBezTo>
                  <a:cubicBezTo>
                    <a:pt x="8193" y="5270"/>
                    <a:pt x="8503" y="4112"/>
                    <a:pt x="8822" y="3908"/>
                  </a:cubicBezTo>
                  <a:cubicBezTo>
                    <a:pt x="9185" y="3676"/>
                    <a:pt x="9126" y="3756"/>
                    <a:pt x="9189" y="3701"/>
                  </a:cubicBezTo>
                  <a:cubicBezTo>
                    <a:pt x="9252" y="3646"/>
                    <a:pt x="9284" y="3569"/>
                    <a:pt x="9318" y="3593"/>
                  </a:cubicBezTo>
                  <a:cubicBezTo>
                    <a:pt x="9388" y="3534"/>
                    <a:pt x="9296" y="3577"/>
                    <a:pt x="9415" y="3493"/>
                  </a:cubicBezTo>
                  <a:cubicBezTo>
                    <a:pt x="9534" y="3409"/>
                    <a:pt x="9908" y="3137"/>
                    <a:pt x="9969" y="2847"/>
                  </a:cubicBezTo>
                  <a:cubicBezTo>
                    <a:pt x="10030" y="2557"/>
                    <a:pt x="10018" y="1949"/>
                    <a:pt x="9783" y="1752"/>
                  </a:cubicBezTo>
                  <a:cubicBezTo>
                    <a:pt x="9774" y="1701"/>
                    <a:pt x="9763" y="1649"/>
                    <a:pt x="9754" y="1598"/>
                  </a:cubicBezTo>
                  <a:cubicBezTo>
                    <a:pt x="9738" y="1593"/>
                    <a:pt x="9576" y="1599"/>
                    <a:pt x="9561" y="1594"/>
                  </a:cubicBezTo>
                  <a:lnTo>
                    <a:pt x="9121" y="1479"/>
                  </a:lnTo>
                  <a:close/>
                </a:path>
              </a:pathLst>
            </a:custGeom>
            <a:solidFill>
              <a:srgbClr val="447FFB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25" name="Freeform 322">
              <a:extLst>
                <a:ext uri="{FF2B5EF4-FFF2-40B4-BE49-F238E27FC236}">
                  <a16:creationId xmlns:a16="http://schemas.microsoft.com/office/drawing/2014/main" id="{C9EE5104-C8E9-FC4A-971C-2AB30A131132}"/>
                </a:ext>
              </a:extLst>
            </p:cNvPr>
            <p:cNvSpPr>
              <a:spLocks/>
            </p:cNvSpPr>
            <p:nvPr/>
          </p:nvSpPr>
          <p:spPr bwMode="auto">
            <a:xfrm rot="497474">
              <a:off x="4044226" y="3491059"/>
              <a:ext cx="79824" cy="175053"/>
            </a:xfrm>
            <a:custGeom>
              <a:avLst/>
              <a:gdLst>
                <a:gd name="T0" fmla="*/ 2147483646 w 10000"/>
                <a:gd name="T1" fmla="*/ 2147483646 h 10437"/>
                <a:gd name="T2" fmla="*/ 2147483646 w 10000"/>
                <a:gd name="T3" fmla="*/ 2147483646 h 10437"/>
                <a:gd name="T4" fmla="*/ 2147483646 w 10000"/>
                <a:gd name="T5" fmla="*/ 2147483646 h 10437"/>
                <a:gd name="T6" fmla="*/ 2147483646 w 10000"/>
                <a:gd name="T7" fmla="*/ 2147483646 h 10437"/>
                <a:gd name="T8" fmla="*/ 2147483646 w 10000"/>
                <a:gd name="T9" fmla="*/ 2147483646 h 10437"/>
                <a:gd name="T10" fmla="*/ 2147483646 w 10000"/>
                <a:gd name="T11" fmla="*/ 2147483646 h 10437"/>
                <a:gd name="T12" fmla="*/ 2147483646 w 10000"/>
                <a:gd name="T13" fmla="*/ 2147483646 h 10437"/>
                <a:gd name="T14" fmla="*/ 2147483646 w 10000"/>
                <a:gd name="T15" fmla="*/ 2147483646 h 10437"/>
                <a:gd name="T16" fmla="*/ 2147483646 w 10000"/>
                <a:gd name="T17" fmla="*/ 2147483646 h 10437"/>
                <a:gd name="T18" fmla="*/ 2147483646 w 10000"/>
                <a:gd name="T19" fmla="*/ 2147483646 h 10437"/>
                <a:gd name="T20" fmla="*/ 2147483646 w 10000"/>
                <a:gd name="T21" fmla="*/ 2147483646 h 10437"/>
                <a:gd name="T22" fmla="*/ 2147483646 w 10000"/>
                <a:gd name="T23" fmla="*/ 0 h 10437"/>
                <a:gd name="T24" fmla="*/ 1652181647 w 10000"/>
                <a:gd name="T25" fmla="*/ 2147483646 h 10437"/>
                <a:gd name="T26" fmla="*/ 1101414143 w 10000"/>
                <a:gd name="T27" fmla="*/ 2147483646 h 10437"/>
                <a:gd name="T28" fmla="*/ 680164610 w 10000"/>
                <a:gd name="T29" fmla="*/ 2147483646 h 10437"/>
                <a:gd name="T30" fmla="*/ 1101414143 w 10000"/>
                <a:gd name="T31" fmla="*/ 2147483646 h 10437"/>
                <a:gd name="T32" fmla="*/ 1101414143 w 10000"/>
                <a:gd name="T33" fmla="*/ 2147483646 h 10437"/>
                <a:gd name="T34" fmla="*/ 126118672 w 10000"/>
                <a:gd name="T35" fmla="*/ 2147483646 h 10437"/>
                <a:gd name="T36" fmla="*/ 0 w 10000"/>
                <a:gd name="T37" fmla="*/ 2147483646 h 10437"/>
                <a:gd name="T38" fmla="*/ 357975358 w 10000"/>
                <a:gd name="T39" fmla="*/ 2147483646 h 10437"/>
                <a:gd name="T40" fmla="*/ 1101414143 w 10000"/>
                <a:gd name="T41" fmla="*/ 2147483646 h 10437"/>
                <a:gd name="T42" fmla="*/ 623990471 w 10000"/>
                <a:gd name="T43" fmla="*/ 2147483646 h 10437"/>
                <a:gd name="T44" fmla="*/ 2147483646 w 10000"/>
                <a:gd name="T45" fmla="*/ 2147483646 h 10437"/>
                <a:gd name="T46" fmla="*/ 2147483646 w 10000"/>
                <a:gd name="T47" fmla="*/ 2147483646 h 10437"/>
                <a:gd name="T48" fmla="*/ 2147483646 w 10000"/>
                <a:gd name="T49" fmla="*/ 2147483646 h 10437"/>
                <a:gd name="T50" fmla="*/ 2147483646 w 10000"/>
                <a:gd name="T51" fmla="*/ 2147483646 h 104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000" h="10437">
                  <a:moveTo>
                    <a:pt x="7000" y="8110"/>
                  </a:moveTo>
                  <a:lnTo>
                    <a:pt x="7000" y="7638"/>
                  </a:lnTo>
                  <a:cubicBezTo>
                    <a:pt x="7083" y="7334"/>
                    <a:pt x="7165" y="7030"/>
                    <a:pt x="7248" y="6726"/>
                  </a:cubicBezTo>
                  <a:lnTo>
                    <a:pt x="8000" y="5748"/>
                  </a:lnTo>
                  <a:lnTo>
                    <a:pt x="8000" y="5276"/>
                  </a:lnTo>
                  <a:cubicBezTo>
                    <a:pt x="8101" y="4899"/>
                    <a:pt x="8203" y="4522"/>
                    <a:pt x="8304" y="4145"/>
                  </a:cubicBezTo>
                  <a:lnTo>
                    <a:pt x="9000" y="3386"/>
                  </a:lnTo>
                  <a:cubicBezTo>
                    <a:pt x="9050" y="3079"/>
                    <a:pt x="9101" y="2772"/>
                    <a:pt x="9151" y="2465"/>
                  </a:cubicBezTo>
                  <a:lnTo>
                    <a:pt x="10000" y="1496"/>
                  </a:lnTo>
                  <a:lnTo>
                    <a:pt x="9000" y="1024"/>
                  </a:lnTo>
                  <a:lnTo>
                    <a:pt x="8000" y="472"/>
                  </a:lnTo>
                  <a:lnTo>
                    <a:pt x="5000" y="0"/>
                  </a:lnTo>
                  <a:lnTo>
                    <a:pt x="3000" y="472"/>
                  </a:lnTo>
                  <a:lnTo>
                    <a:pt x="2000" y="1024"/>
                  </a:lnTo>
                  <a:lnTo>
                    <a:pt x="1235" y="1429"/>
                  </a:lnTo>
                  <a:lnTo>
                    <a:pt x="2000" y="2913"/>
                  </a:lnTo>
                  <a:lnTo>
                    <a:pt x="2000" y="4803"/>
                  </a:lnTo>
                  <a:lnTo>
                    <a:pt x="229" y="6206"/>
                  </a:lnTo>
                  <a:cubicBezTo>
                    <a:pt x="153" y="6526"/>
                    <a:pt x="76" y="6845"/>
                    <a:pt x="0" y="7165"/>
                  </a:cubicBezTo>
                  <a:lnTo>
                    <a:pt x="650" y="7719"/>
                  </a:lnTo>
                  <a:lnTo>
                    <a:pt x="2000" y="7638"/>
                  </a:lnTo>
                  <a:lnTo>
                    <a:pt x="1133" y="10397"/>
                  </a:lnTo>
                  <a:lnTo>
                    <a:pt x="6483" y="10437"/>
                  </a:lnTo>
                  <a:cubicBezTo>
                    <a:pt x="6656" y="10000"/>
                    <a:pt x="7005" y="9867"/>
                    <a:pt x="7178" y="9430"/>
                  </a:cubicBezTo>
                  <a:cubicBezTo>
                    <a:pt x="7119" y="9305"/>
                    <a:pt x="7059" y="9180"/>
                    <a:pt x="7000" y="9055"/>
                  </a:cubicBezTo>
                  <a:lnTo>
                    <a:pt x="7000" y="8110"/>
                  </a:lnTo>
                  <a:close/>
                </a:path>
              </a:pathLst>
            </a:custGeom>
            <a:solidFill>
              <a:srgbClr val="447FFB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highlight>
                  <a:srgbClr val="FFFFA7"/>
                </a:highlight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26" name="Freeform 342">
              <a:extLst>
                <a:ext uri="{FF2B5EF4-FFF2-40B4-BE49-F238E27FC236}">
                  <a16:creationId xmlns:a16="http://schemas.microsoft.com/office/drawing/2014/main" id="{0EA6DC01-595F-EC45-9DC2-BE27E6AF7C95}"/>
                </a:ext>
              </a:extLst>
            </p:cNvPr>
            <p:cNvSpPr>
              <a:spLocks/>
            </p:cNvSpPr>
            <p:nvPr/>
          </p:nvSpPr>
          <p:spPr bwMode="auto">
            <a:xfrm rot="21317764">
              <a:off x="4176500" y="3233923"/>
              <a:ext cx="304800" cy="293688"/>
            </a:xfrm>
            <a:custGeom>
              <a:avLst/>
              <a:gdLst>
                <a:gd name="T0" fmla="*/ 2147483646 w 10043"/>
                <a:gd name="T1" fmla="*/ 2147483646 h 10000"/>
                <a:gd name="T2" fmla="*/ 2147483646 w 10043"/>
                <a:gd name="T3" fmla="*/ 2147483646 h 10000"/>
                <a:gd name="T4" fmla="*/ 2147483646 w 10043"/>
                <a:gd name="T5" fmla="*/ 2147483646 h 10000"/>
                <a:gd name="T6" fmla="*/ 2147483646 w 10043"/>
                <a:gd name="T7" fmla="*/ 2147483646 h 10000"/>
                <a:gd name="T8" fmla="*/ 2147483646 w 10043"/>
                <a:gd name="T9" fmla="*/ 2147483646 h 10000"/>
                <a:gd name="T10" fmla="*/ 2147483646 w 10043"/>
                <a:gd name="T11" fmla="*/ 2147483646 h 10000"/>
                <a:gd name="T12" fmla="*/ 2147483646 w 10043"/>
                <a:gd name="T13" fmla="*/ 2147483646 h 10000"/>
                <a:gd name="T14" fmla="*/ 2147483646 w 10043"/>
                <a:gd name="T15" fmla="*/ 2147483646 h 10000"/>
                <a:gd name="T16" fmla="*/ 2147483646 w 10043"/>
                <a:gd name="T17" fmla="*/ 2147483646 h 10000"/>
                <a:gd name="T18" fmla="*/ 2147483646 w 10043"/>
                <a:gd name="T19" fmla="*/ 2147483646 h 10000"/>
                <a:gd name="T20" fmla="*/ 2147483646 w 10043"/>
                <a:gd name="T21" fmla="*/ 2147483646 h 10000"/>
                <a:gd name="T22" fmla="*/ 2147483646 w 10043"/>
                <a:gd name="T23" fmla="*/ 2147483646 h 10000"/>
                <a:gd name="T24" fmla="*/ 2147483646 w 10043"/>
                <a:gd name="T25" fmla="*/ 2147483646 h 10000"/>
                <a:gd name="T26" fmla="*/ 2147483646 w 10043"/>
                <a:gd name="T27" fmla="*/ 2147483646 h 10000"/>
                <a:gd name="T28" fmla="*/ 2147483646 w 10043"/>
                <a:gd name="T29" fmla="*/ 2147483646 h 10000"/>
                <a:gd name="T30" fmla="*/ 2147483646 w 10043"/>
                <a:gd name="T31" fmla="*/ 2147483646 h 10000"/>
                <a:gd name="T32" fmla="*/ 2147483646 w 10043"/>
                <a:gd name="T33" fmla="*/ 2147483646 h 10000"/>
                <a:gd name="T34" fmla="*/ 2147483646 w 10043"/>
                <a:gd name="T35" fmla="*/ 2147483646 h 10000"/>
                <a:gd name="T36" fmla="*/ 2147483646 w 10043"/>
                <a:gd name="T37" fmla="*/ 2147483646 h 10000"/>
                <a:gd name="T38" fmla="*/ 2147483646 w 10043"/>
                <a:gd name="T39" fmla="*/ 2147483646 h 10000"/>
                <a:gd name="T40" fmla="*/ 2147483646 w 10043"/>
                <a:gd name="T41" fmla="*/ 0 h 10000"/>
                <a:gd name="T42" fmla="*/ 2147483646 w 10043"/>
                <a:gd name="T43" fmla="*/ 2147483646 h 10000"/>
                <a:gd name="T44" fmla="*/ 2147483646 w 10043"/>
                <a:gd name="T45" fmla="*/ 2147483646 h 10000"/>
                <a:gd name="T46" fmla="*/ 2147483646 w 10043"/>
                <a:gd name="T47" fmla="*/ 2147483646 h 10000"/>
                <a:gd name="T48" fmla="*/ 2147483646 w 10043"/>
                <a:gd name="T49" fmla="*/ 2147483646 h 10000"/>
                <a:gd name="T50" fmla="*/ 2147483646 w 10043"/>
                <a:gd name="T51" fmla="*/ 2147483646 h 10000"/>
                <a:gd name="T52" fmla="*/ 2147483646 w 10043"/>
                <a:gd name="T53" fmla="*/ 2147483646 h 10000"/>
                <a:gd name="T54" fmla="*/ 2147483646 w 10043"/>
                <a:gd name="T55" fmla="*/ 2147483646 h 10000"/>
                <a:gd name="T56" fmla="*/ 2147483646 w 10043"/>
                <a:gd name="T57" fmla="*/ 2147483646 h 10000"/>
                <a:gd name="T58" fmla="*/ 2147483646 w 10043"/>
                <a:gd name="T59" fmla="*/ 2147483646 h 10000"/>
                <a:gd name="T60" fmla="*/ 2147483646 w 10043"/>
                <a:gd name="T61" fmla="*/ 2147483646 h 10000"/>
                <a:gd name="T62" fmla="*/ 2147483646 w 10043"/>
                <a:gd name="T63" fmla="*/ 2147483646 h 10000"/>
                <a:gd name="T64" fmla="*/ 2147483646 w 10043"/>
                <a:gd name="T65" fmla="*/ 2147483646 h 10000"/>
                <a:gd name="T66" fmla="*/ 2147483646 w 10043"/>
                <a:gd name="T67" fmla="*/ 2147483646 h 10000"/>
                <a:gd name="T68" fmla="*/ 2147483646 w 10043"/>
                <a:gd name="T69" fmla="*/ 2147483646 h 10000"/>
                <a:gd name="T70" fmla="*/ 2147483646 w 10043"/>
                <a:gd name="T71" fmla="*/ 2147483646 h 10000"/>
                <a:gd name="T72" fmla="*/ 2147483646 w 10043"/>
                <a:gd name="T73" fmla="*/ 2147483646 h 10000"/>
                <a:gd name="T74" fmla="*/ 2147483646 w 10043"/>
                <a:gd name="T75" fmla="*/ 2147483646 h 10000"/>
                <a:gd name="T76" fmla="*/ 2147483646 w 10043"/>
                <a:gd name="T77" fmla="*/ 2147483646 h 10000"/>
                <a:gd name="T78" fmla="*/ 2147483646 w 10043"/>
                <a:gd name="T79" fmla="*/ 2147483646 h 10000"/>
                <a:gd name="T80" fmla="*/ 2147483646 w 10043"/>
                <a:gd name="T81" fmla="*/ 2147483646 h 10000"/>
                <a:gd name="T82" fmla="*/ 2147483646 w 10043"/>
                <a:gd name="T83" fmla="*/ 2147483646 h 10000"/>
                <a:gd name="T84" fmla="*/ 2147483646 w 10043"/>
                <a:gd name="T85" fmla="*/ 2147483646 h 10000"/>
                <a:gd name="T86" fmla="*/ 2147483646 w 10043"/>
                <a:gd name="T87" fmla="*/ 2147483646 h 10000"/>
                <a:gd name="T88" fmla="*/ 2147483646 w 10043"/>
                <a:gd name="T89" fmla="*/ 2147483646 h 10000"/>
                <a:gd name="T90" fmla="*/ 2147483646 w 10043"/>
                <a:gd name="T91" fmla="*/ 2147483646 h 10000"/>
                <a:gd name="T92" fmla="*/ 2147483646 w 10043"/>
                <a:gd name="T93" fmla="*/ 2147483646 h 10000"/>
                <a:gd name="T94" fmla="*/ 2147483646 w 10043"/>
                <a:gd name="T95" fmla="*/ 2147483646 h 10000"/>
                <a:gd name="T96" fmla="*/ 2147483646 w 10043"/>
                <a:gd name="T97" fmla="*/ 2147483646 h 10000"/>
                <a:gd name="T98" fmla="*/ 2147483646 w 10043"/>
                <a:gd name="T99" fmla="*/ 2147483646 h 10000"/>
                <a:gd name="T100" fmla="*/ 2147483646 w 10043"/>
                <a:gd name="T101" fmla="*/ 2147483646 h 10000"/>
                <a:gd name="T102" fmla="*/ 2147483646 w 10043"/>
                <a:gd name="T103" fmla="*/ 2147483646 h 10000"/>
                <a:gd name="T104" fmla="*/ 2147483646 w 10043"/>
                <a:gd name="T105" fmla="*/ 2147483646 h 10000"/>
                <a:gd name="T106" fmla="*/ 2147483646 w 10043"/>
                <a:gd name="T107" fmla="*/ 2147483646 h 10000"/>
                <a:gd name="T108" fmla="*/ 2147483646 w 10043"/>
                <a:gd name="T109" fmla="*/ 2147483646 h 10000"/>
                <a:gd name="T110" fmla="*/ 2147483646 w 10043"/>
                <a:gd name="T111" fmla="*/ 2147483646 h 10000"/>
                <a:gd name="T112" fmla="*/ 2147483646 w 10043"/>
                <a:gd name="T113" fmla="*/ 2147483646 h 10000"/>
                <a:gd name="T114" fmla="*/ 2147483646 w 10043"/>
                <a:gd name="T115" fmla="*/ 2147483646 h 10000"/>
                <a:gd name="T116" fmla="*/ 2147483646 w 10043"/>
                <a:gd name="T117" fmla="*/ 2147483646 h 10000"/>
                <a:gd name="T118" fmla="*/ 2147483646 w 10043"/>
                <a:gd name="T119" fmla="*/ 2147483646 h 10000"/>
                <a:gd name="T120" fmla="*/ 2147483646 w 10043"/>
                <a:gd name="T121" fmla="*/ 2147483646 h 100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0043" h="10000">
                  <a:moveTo>
                    <a:pt x="9119" y="7195"/>
                  </a:moveTo>
                  <a:cubicBezTo>
                    <a:pt x="9204" y="7033"/>
                    <a:pt x="9249" y="6746"/>
                    <a:pt x="9276" y="6559"/>
                  </a:cubicBezTo>
                  <a:cubicBezTo>
                    <a:pt x="9302" y="6372"/>
                    <a:pt x="9276" y="6235"/>
                    <a:pt x="9276" y="6074"/>
                  </a:cubicBezTo>
                  <a:cubicBezTo>
                    <a:pt x="9191" y="5911"/>
                    <a:pt x="9105" y="5750"/>
                    <a:pt x="9020" y="5588"/>
                  </a:cubicBezTo>
                  <a:cubicBezTo>
                    <a:pt x="8849" y="5588"/>
                    <a:pt x="8579" y="5641"/>
                    <a:pt x="8508" y="5588"/>
                  </a:cubicBezTo>
                  <a:cubicBezTo>
                    <a:pt x="8437" y="5534"/>
                    <a:pt x="8566" y="5375"/>
                    <a:pt x="8596" y="5268"/>
                  </a:cubicBezTo>
                  <a:cubicBezTo>
                    <a:pt x="8822" y="4969"/>
                    <a:pt x="9120" y="4562"/>
                    <a:pt x="9276" y="4373"/>
                  </a:cubicBezTo>
                  <a:cubicBezTo>
                    <a:pt x="9431" y="4183"/>
                    <a:pt x="9446" y="4210"/>
                    <a:pt x="9531" y="4129"/>
                  </a:cubicBezTo>
                  <a:lnTo>
                    <a:pt x="9531" y="3158"/>
                  </a:lnTo>
                  <a:lnTo>
                    <a:pt x="10043" y="2672"/>
                  </a:lnTo>
                  <a:lnTo>
                    <a:pt x="9276" y="2429"/>
                  </a:lnTo>
                  <a:lnTo>
                    <a:pt x="8764" y="2186"/>
                  </a:lnTo>
                  <a:lnTo>
                    <a:pt x="7996" y="1943"/>
                  </a:lnTo>
                  <a:lnTo>
                    <a:pt x="7741" y="1700"/>
                  </a:lnTo>
                  <a:lnTo>
                    <a:pt x="7229" y="1457"/>
                  </a:lnTo>
                  <a:lnTo>
                    <a:pt x="6717" y="1215"/>
                  </a:lnTo>
                  <a:lnTo>
                    <a:pt x="6461" y="729"/>
                  </a:lnTo>
                  <a:lnTo>
                    <a:pt x="5950" y="486"/>
                  </a:lnTo>
                  <a:lnTo>
                    <a:pt x="5694" y="0"/>
                  </a:lnTo>
                  <a:lnTo>
                    <a:pt x="5182" y="243"/>
                  </a:lnTo>
                  <a:lnTo>
                    <a:pt x="4671" y="1215"/>
                  </a:lnTo>
                  <a:cubicBezTo>
                    <a:pt x="4586" y="1296"/>
                    <a:pt x="4545" y="1311"/>
                    <a:pt x="4415" y="1457"/>
                  </a:cubicBezTo>
                  <a:cubicBezTo>
                    <a:pt x="4285" y="1603"/>
                    <a:pt x="4129" y="1996"/>
                    <a:pt x="3890" y="2092"/>
                  </a:cubicBezTo>
                  <a:cubicBezTo>
                    <a:pt x="3651" y="2188"/>
                    <a:pt x="3168" y="2108"/>
                    <a:pt x="2979" y="2034"/>
                  </a:cubicBezTo>
                  <a:cubicBezTo>
                    <a:pt x="2790" y="1960"/>
                    <a:pt x="2862" y="1718"/>
                    <a:pt x="2757" y="1649"/>
                  </a:cubicBezTo>
                  <a:cubicBezTo>
                    <a:pt x="2652" y="1580"/>
                    <a:pt x="2418" y="1522"/>
                    <a:pt x="2348" y="1621"/>
                  </a:cubicBezTo>
                  <a:cubicBezTo>
                    <a:pt x="2279" y="1720"/>
                    <a:pt x="2337" y="2029"/>
                    <a:pt x="2340" y="2245"/>
                  </a:cubicBezTo>
                  <a:cubicBezTo>
                    <a:pt x="2343" y="2461"/>
                    <a:pt x="2491" y="2803"/>
                    <a:pt x="2368" y="2915"/>
                  </a:cubicBezTo>
                  <a:cubicBezTo>
                    <a:pt x="2245" y="3027"/>
                    <a:pt x="1781" y="2985"/>
                    <a:pt x="1601" y="2915"/>
                  </a:cubicBezTo>
                  <a:cubicBezTo>
                    <a:pt x="1421" y="2845"/>
                    <a:pt x="1442" y="2545"/>
                    <a:pt x="1289" y="2497"/>
                  </a:cubicBezTo>
                  <a:cubicBezTo>
                    <a:pt x="1136" y="2449"/>
                    <a:pt x="893" y="2584"/>
                    <a:pt x="684" y="2625"/>
                  </a:cubicBezTo>
                  <a:cubicBezTo>
                    <a:pt x="475" y="2666"/>
                    <a:pt x="131" y="2638"/>
                    <a:pt x="33" y="2742"/>
                  </a:cubicBezTo>
                  <a:cubicBezTo>
                    <a:pt x="-65" y="2846"/>
                    <a:pt x="82" y="3088"/>
                    <a:pt x="94" y="3251"/>
                  </a:cubicBezTo>
                  <a:cubicBezTo>
                    <a:pt x="106" y="3414"/>
                    <a:pt x="-17" y="3533"/>
                    <a:pt x="105" y="3720"/>
                  </a:cubicBezTo>
                  <a:cubicBezTo>
                    <a:pt x="228" y="3907"/>
                    <a:pt x="584" y="4264"/>
                    <a:pt x="833" y="4373"/>
                  </a:cubicBezTo>
                  <a:cubicBezTo>
                    <a:pt x="1082" y="4481"/>
                    <a:pt x="1345" y="4373"/>
                    <a:pt x="1601" y="4373"/>
                  </a:cubicBezTo>
                  <a:lnTo>
                    <a:pt x="1856" y="4616"/>
                  </a:lnTo>
                  <a:lnTo>
                    <a:pt x="1856" y="4859"/>
                  </a:lnTo>
                  <a:lnTo>
                    <a:pt x="2112" y="5345"/>
                  </a:lnTo>
                  <a:cubicBezTo>
                    <a:pt x="2197" y="5588"/>
                    <a:pt x="2283" y="5831"/>
                    <a:pt x="2368" y="6074"/>
                  </a:cubicBezTo>
                  <a:lnTo>
                    <a:pt x="2624" y="6316"/>
                  </a:lnTo>
                  <a:cubicBezTo>
                    <a:pt x="2624" y="6559"/>
                    <a:pt x="2696" y="6675"/>
                    <a:pt x="2624" y="7045"/>
                  </a:cubicBezTo>
                  <a:cubicBezTo>
                    <a:pt x="2551" y="7414"/>
                    <a:pt x="2272" y="8240"/>
                    <a:pt x="2188" y="8533"/>
                  </a:cubicBezTo>
                  <a:cubicBezTo>
                    <a:pt x="2104" y="8826"/>
                    <a:pt x="2064" y="8649"/>
                    <a:pt x="2118" y="8804"/>
                  </a:cubicBezTo>
                  <a:cubicBezTo>
                    <a:pt x="2173" y="8958"/>
                    <a:pt x="2390" y="9351"/>
                    <a:pt x="2516" y="9462"/>
                  </a:cubicBezTo>
                  <a:cubicBezTo>
                    <a:pt x="2643" y="9574"/>
                    <a:pt x="2734" y="9472"/>
                    <a:pt x="2880" y="9474"/>
                  </a:cubicBezTo>
                  <a:cubicBezTo>
                    <a:pt x="3025" y="9476"/>
                    <a:pt x="3220" y="9474"/>
                    <a:pt x="3391" y="9474"/>
                  </a:cubicBezTo>
                  <a:lnTo>
                    <a:pt x="4159" y="9717"/>
                  </a:lnTo>
                  <a:lnTo>
                    <a:pt x="4671" y="9717"/>
                  </a:lnTo>
                  <a:lnTo>
                    <a:pt x="5438" y="9960"/>
                  </a:lnTo>
                  <a:cubicBezTo>
                    <a:pt x="5609" y="9960"/>
                    <a:pt x="5793" y="10051"/>
                    <a:pt x="5950" y="9960"/>
                  </a:cubicBezTo>
                  <a:cubicBezTo>
                    <a:pt x="6106" y="9870"/>
                    <a:pt x="6222" y="9506"/>
                    <a:pt x="6375" y="9413"/>
                  </a:cubicBezTo>
                  <a:cubicBezTo>
                    <a:pt x="6529" y="9321"/>
                    <a:pt x="6594" y="9367"/>
                    <a:pt x="6869" y="9401"/>
                  </a:cubicBezTo>
                  <a:cubicBezTo>
                    <a:pt x="7143" y="9436"/>
                    <a:pt x="7722" y="9569"/>
                    <a:pt x="8022" y="9625"/>
                  </a:cubicBezTo>
                  <a:cubicBezTo>
                    <a:pt x="8322" y="9682"/>
                    <a:pt x="8393" y="9858"/>
                    <a:pt x="8668" y="9743"/>
                  </a:cubicBezTo>
                  <a:cubicBezTo>
                    <a:pt x="8942" y="9628"/>
                    <a:pt x="9580" y="8937"/>
                    <a:pt x="9665" y="8937"/>
                  </a:cubicBezTo>
                  <a:lnTo>
                    <a:pt x="9079" y="8091"/>
                  </a:lnTo>
                  <a:cubicBezTo>
                    <a:pt x="9008" y="7886"/>
                    <a:pt x="8985" y="7957"/>
                    <a:pt x="8942" y="7836"/>
                  </a:cubicBezTo>
                  <a:cubicBezTo>
                    <a:pt x="8899" y="7714"/>
                    <a:pt x="9114" y="7387"/>
                    <a:pt x="9119" y="7195"/>
                  </a:cubicBezTo>
                  <a:close/>
                </a:path>
              </a:pathLst>
            </a:custGeom>
            <a:solidFill>
              <a:srgbClr val="447FFB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27" name="Freeform 343">
              <a:extLst>
                <a:ext uri="{FF2B5EF4-FFF2-40B4-BE49-F238E27FC236}">
                  <a16:creationId xmlns:a16="http://schemas.microsoft.com/office/drawing/2014/main" id="{06539C18-9A10-9144-8BF8-AE4D73BFD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3012" y="3381375"/>
              <a:ext cx="311150" cy="315912"/>
            </a:xfrm>
            <a:custGeom>
              <a:avLst/>
              <a:gdLst>
                <a:gd name="T0" fmla="*/ 2147483646 w 154"/>
                <a:gd name="T1" fmla="*/ 2147483646 h 154"/>
                <a:gd name="T2" fmla="*/ 2147483646 w 154"/>
                <a:gd name="T3" fmla="*/ 0 h 154"/>
                <a:gd name="T4" fmla="*/ 2147483646 w 154"/>
                <a:gd name="T5" fmla="*/ 0 h 154"/>
                <a:gd name="T6" fmla="*/ 2147483646 w 154"/>
                <a:gd name="T7" fmla="*/ 2147483646 h 154"/>
                <a:gd name="T8" fmla="*/ 2147483646 w 154"/>
                <a:gd name="T9" fmla="*/ 2147483646 h 154"/>
                <a:gd name="T10" fmla="*/ 2147483646 w 154"/>
                <a:gd name="T11" fmla="*/ 2147483646 h 154"/>
                <a:gd name="T12" fmla="*/ 2147483646 w 154"/>
                <a:gd name="T13" fmla="*/ 2147483646 h 154"/>
                <a:gd name="T14" fmla="*/ 2147483646 w 154"/>
                <a:gd name="T15" fmla="*/ 2147483646 h 154"/>
                <a:gd name="T16" fmla="*/ 2147483646 w 154"/>
                <a:gd name="T17" fmla="*/ 2147483646 h 154"/>
                <a:gd name="T18" fmla="*/ 2147483646 w 154"/>
                <a:gd name="T19" fmla="*/ 2147483646 h 154"/>
                <a:gd name="T20" fmla="*/ 2147483646 w 154"/>
                <a:gd name="T21" fmla="*/ 2147483646 h 154"/>
                <a:gd name="T22" fmla="*/ 0 w 154"/>
                <a:gd name="T23" fmla="*/ 2147483646 h 154"/>
                <a:gd name="T24" fmla="*/ 2147483646 w 154"/>
                <a:gd name="T25" fmla="*/ 2147483646 h 154"/>
                <a:gd name="T26" fmla="*/ 2147483646 w 154"/>
                <a:gd name="T27" fmla="*/ 2147483646 h 154"/>
                <a:gd name="T28" fmla="*/ 2147483646 w 154"/>
                <a:gd name="T29" fmla="*/ 2147483646 h 154"/>
                <a:gd name="T30" fmla="*/ 2147483646 w 154"/>
                <a:gd name="T31" fmla="*/ 2147483646 h 154"/>
                <a:gd name="T32" fmla="*/ 2147483646 w 154"/>
                <a:gd name="T33" fmla="*/ 2147483646 h 154"/>
                <a:gd name="T34" fmla="*/ 2147483646 w 154"/>
                <a:gd name="T35" fmla="*/ 2147483646 h 154"/>
                <a:gd name="T36" fmla="*/ 2147483646 w 154"/>
                <a:gd name="T37" fmla="*/ 2147483646 h 154"/>
                <a:gd name="T38" fmla="*/ 2147483646 w 154"/>
                <a:gd name="T39" fmla="*/ 2147483646 h 154"/>
                <a:gd name="T40" fmla="*/ 2147483646 w 154"/>
                <a:gd name="T41" fmla="*/ 2147483646 h 154"/>
                <a:gd name="T42" fmla="*/ 2147483646 w 154"/>
                <a:gd name="T43" fmla="*/ 2147483646 h 154"/>
                <a:gd name="T44" fmla="*/ 2147483646 w 154"/>
                <a:gd name="T45" fmla="*/ 2147483646 h 154"/>
                <a:gd name="T46" fmla="*/ 2147483646 w 154"/>
                <a:gd name="T47" fmla="*/ 2147483646 h 154"/>
                <a:gd name="T48" fmla="*/ 2147483646 w 154"/>
                <a:gd name="T49" fmla="*/ 2147483646 h 154"/>
                <a:gd name="T50" fmla="*/ 2147483646 w 154"/>
                <a:gd name="T51" fmla="*/ 2147483646 h 154"/>
                <a:gd name="T52" fmla="*/ 2147483646 w 154"/>
                <a:gd name="T53" fmla="*/ 2147483646 h 154"/>
                <a:gd name="T54" fmla="*/ 2147483646 w 154"/>
                <a:gd name="T55" fmla="*/ 2147483646 h 154"/>
                <a:gd name="T56" fmla="*/ 2147483646 w 154"/>
                <a:gd name="T57" fmla="*/ 2147483646 h 154"/>
                <a:gd name="T58" fmla="*/ 2147483646 w 154"/>
                <a:gd name="T59" fmla="*/ 2147483646 h 154"/>
                <a:gd name="T60" fmla="*/ 2147483646 w 154"/>
                <a:gd name="T61" fmla="*/ 2147483646 h 154"/>
                <a:gd name="T62" fmla="*/ 2147483646 w 154"/>
                <a:gd name="T63" fmla="*/ 2147483646 h 154"/>
                <a:gd name="T64" fmla="*/ 2147483646 w 154"/>
                <a:gd name="T65" fmla="*/ 2147483646 h 154"/>
                <a:gd name="T66" fmla="*/ 2147483646 w 154"/>
                <a:gd name="T67" fmla="*/ 2147483646 h 1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54" h="154">
                  <a:moveTo>
                    <a:pt x="87" y="4"/>
                  </a:moveTo>
                  <a:lnTo>
                    <a:pt x="71" y="0"/>
                  </a:lnTo>
                  <a:lnTo>
                    <a:pt x="54" y="0"/>
                  </a:lnTo>
                  <a:lnTo>
                    <a:pt x="50" y="4"/>
                  </a:lnTo>
                  <a:lnTo>
                    <a:pt x="46" y="4"/>
                  </a:lnTo>
                  <a:lnTo>
                    <a:pt x="37" y="8"/>
                  </a:lnTo>
                  <a:lnTo>
                    <a:pt x="25" y="12"/>
                  </a:lnTo>
                  <a:lnTo>
                    <a:pt x="21" y="8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4" y="25"/>
                  </a:lnTo>
                  <a:lnTo>
                    <a:pt x="0" y="33"/>
                  </a:lnTo>
                  <a:lnTo>
                    <a:pt x="4" y="45"/>
                  </a:lnTo>
                  <a:lnTo>
                    <a:pt x="12" y="54"/>
                  </a:lnTo>
                  <a:lnTo>
                    <a:pt x="21" y="45"/>
                  </a:lnTo>
                  <a:lnTo>
                    <a:pt x="42" y="54"/>
                  </a:lnTo>
                  <a:lnTo>
                    <a:pt x="54" y="78"/>
                  </a:lnTo>
                  <a:lnTo>
                    <a:pt x="67" y="95"/>
                  </a:lnTo>
                  <a:lnTo>
                    <a:pt x="96" y="112"/>
                  </a:lnTo>
                  <a:lnTo>
                    <a:pt x="114" y="126"/>
                  </a:lnTo>
                  <a:lnTo>
                    <a:pt x="106" y="154"/>
                  </a:lnTo>
                  <a:lnTo>
                    <a:pt x="133" y="133"/>
                  </a:lnTo>
                  <a:lnTo>
                    <a:pt x="133" y="120"/>
                  </a:lnTo>
                  <a:lnTo>
                    <a:pt x="146" y="124"/>
                  </a:lnTo>
                  <a:lnTo>
                    <a:pt x="154" y="124"/>
                  </a:lnTo>
                  <a:lnTo>
                    <a:pt x="133" y="104"/>
                  </a:lnTo>
                  <a:lnTo>
                    <a:pt x="117" y="91"/>
                  </a:lnTo>
                  <a:lnTo>
                    <a:pt x="104" y="87"/>
                  </a:lnTo>
                  <a:lnTo>
                    <a:pt x="87" y="58"/>
                  </a:lnTo>
                  <a:lnTo>
                    <a:pt x="79" y="41"/>
                  </a:lnTo>
                  <a:lnTo>
                    <a:pt x="83" y="25"/>
                  </a:lnTo>
                  <a:lnTo>
                    <a:pt x="87" y="25"/>
                  </a:lnTo>
                  <a:lnTo>
                    <a:pt x="87" y="16"/>
                  </a:lnTo>
                  <a:lnTo>
                    <a:pt x="87" y="4"/>
                  </a:lnTo>
                  <a:close/>
                </a:path>
              </a:pathLst>
            </a:custGeom>
            <a:solidFill>
              <a:srgbClr val="447FFB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28" name="Freeform 257">
              <a:extLst>
                <a:ext uri="{FF2B5EF4-FFF2-40B4-BE49-F238E27FC236}">
                  <a16:creationId xmlns:a16="http://schemas.microsoft.com/office/drawing/2014/main" id="{6A289267-7AA6-D44B-BB3E-3A0C59D8B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7664" y="3049586"/>
              <a:ext cx="109537" cy="163513"/>
            </a:xfrm>
            <a:custGeom>
              <a:avLst/>
              <a:gdLst>
                <a:gd name="T0" fmla="*/ 2147483646 w 84"/>
                <a:gd name="T1" fmla="*/ 2147483646 h 126"/>
                <a:gd name="T2" fmla="*/ 0 w 84"/>
                <a:gd name="T3" fmla="*/ 2147483646 h 126"/>
                <a:gd name="T4" fmla="*/ 0 w 84"/>
                <a:gd name="T5" fmla="*/ 2147483646 h 126"/>
                <a:gd name="T6" fmla="*/ 2147483646 w 84"/>
                <a:gd name="T7" fmla="*/ 2147483646 h 126"/>
                <a:gd name="T8" fmla="*/ 2147483646 w 84"/>
                <a:gd name="T9" fmla="*/ 2147483646 h 126"/>
                <a:gd name="T10" fmla="*/ 2147483646 w 84"/>
                <a:gd name="T11" fmla="*/ 2147483646 h 126"/>
                <a:gd name="T12" fmla="*/ 2147483646 w 84"/>
                <a:gd name="T13" fmla="*/ 2147483646 h 126"/>
                <a:gd name="T14" fmla="*/ 2147483646 w 84"/>
                <a:gd name="T15" fmla="*/ 2147483646 h 126"/>
                <a:gd name="T16" fmla="*/ 2147483646 w 84"/>
                <a:gd name="T17" fmla="*/ 2147483646 h 126"/>
                <a:gd name="T18" fmla="*/ 2147483646 w 84"/>
                <a:gd name="T19" fmla="*/ 2147483646 h 126"/>
                <a:gd name="T20" fmla="*/ 2147483646 w 84"/>
                <a:gd name="T21" fmla="*/ 2147483646 h 126"/>
                <a:gd name="T22" fmla="*/ 2147483646 w 84"/>
                <a:gd name="T23" fmla="*/ 0 h 126"/>
                <a:gd name="T24" fmla="*/ 2147483646 w 84"/>
                <a:gd name="T25" fmla="*/ 2147483646 h 126"/>
                <a:gd name="T26" fmla="*/ 2147483646 w 84"/>
                <a:gd name="T27" fmla="*/ 2147483646 h 126"/>
                <a:gd name="T28" fmla="*/ 2147483646 w 84"/>
                <a:gd name="T29" fmla="*/ 2147483646 h 126"/>
                <a:gd name="T30" fmla="*/ 2147483646 w 84"/>
                <a:gd name="T31" fmla="*/ 2147483646 h 126"/>
                <a:gd name="T32" fmla="*/ 2147483646 w 84"/>
                <a:gd name="T33" fmla="*/ 2147483646 h 126"/>
                <a:gd name="T34" fmla="*/ 2147483646 w 84"/>
                <a:gd name="T35" fmla="*/ 2147483646 h 126"/>
                <a:gd name="T36" fmla="*/ 2147483646 w 84"/>
                <a:gd name="T37" fmla="*/ 2147483646 h 126"/>
                <a:gd name="T38" fmla="*/ 2147483646 w 84"/>
                <a:gd name="T39" fmla="*/ 2147483646 h 126"/>
                <a:gd name="T40" fmla="*/ 2147483646 w 84"/>
                <a:gd name="T41" fmla="*/ 2147483646 h 1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4" h="126">
                  <a:moveTo>
                    <a:pt x="18" y="126"/>
                  </a:moveTo>
                  <a:lnTo>
                    <a:pt x="0" y="114"/>
                  </a:lnTo>
                  <a:lnTo>
                    <a:pt x="0" y="102"/>
                  </a:lnTo>
                  <a:lnTo>
                    <a:pt x="6" y="96"/>
                  </a:lnTo>
                  <a:lnTo>
                    <a:pt x="12" y="84"/>
                  </a:lnTo>
                  <a:lnTo>
                    <a:pt x="12" y="66"/>
                  </a:lnTo>
                  <a:lnTo>
                    <a:pt x="6" y="60"/>
                  </a:lnTo>
                  <a:lnTo>
                    <a:pt x="12" y="54"/>
                  </a:lnTo>
                  <a:lnTo>
                    <a:pt x="6" y="36"/>
                  </a:lnTo>
                  <a:lnTo>
                    <a:pt x="30" y="30"/>
                  </a:lnTo>
                  <a:lnTo>
                    <a:pt x="30" y="18"/>
                  </a:lnTo>
                  <a:lnTo>
                    <a:pt x="54" y="0"/>
                  </a:lnTo>
                  <a:lnTo>
                    <a:pt x="60" y="6"/>
                  </a:lnTo>
                  <a:lnTo>
                    <a:pt x="72" y="6"/>
                  </a:lnTo>
                  <a:lnTo>
                    <a:pt x="78" y="18"/>
                  </a:lnTo>
                  <a:lnTo>
                    <a:pt x="84" y="30"/>
                  </a:lnTo>
                  <a:lnTo>
                    <a:pt x="72" y="42"/>
                  </a:lnTo>
                  <a:lnTo>
                    <a:pt x="78" y="66"/>
                  </a:lnTo>
                  <a:lnTo>
                    <a:pt x="72" y="96"/>
                  </a:lnTo>
                  <a:lnTo>
                    <a:pt x="54" y="102"/>
                  </a:lnTo>
                  <a:lnTo>
                    <a:pt x="18" y="126"/>
                  </a:lnTo>
                  <a:close/>
                </a:path>
              </a:pathLst>
            </a:custGeom>
            <a:solidFill>
              <a:srgbClr val="447FFB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29" name="Freeform 258">
              <a:extLst>
                <a:ext uri="{FF2B5EF4-FFF2-40B4-BE49-F238E27FC236}">
                  <a16:creationId xmlns:a16="http://schemas.microsoft.com/office/drawing/2014/main" id="{31FBC510-F9C5-D24F-9B92-C6CB2D28D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8684" y="1635919"/>
              <a:ext cx="436562" cy="557212"/>
            </a:xfrm>
            <a:custGeom>
              <a:avLst/>
              <a:gdLst>
                <a:gd name="T0" fmla="*/ 2147483646 w 336"/>
                <a:gd name="T1" fmla="*/ 2147483646 h 427"/>
                <a:gd name="T2" fmla="*/ 2147483646 w 336"/>
                <a:gd name="T3" fmla="*/ 2147483646 h 427"/>
                <a:gd name="T4" fmla="*/ 2147483646 w 336"/>
                <a:gd name="T5" fmla="*/ 2147483646 h 427"/>
                <a:gd name="T6" fmla="*/ 2147483646 w 336"/>
                <a:gd name="T7" fmla="*/ 2147483646 h 427"/>
                <a:gd name="T8" fmla="*/ 2147483646 w 336"/>
                <a:gd name="T9" fmla="*/ 2147483646 h 427"/>
                <a:gd name="T10" fmla="*/ 2147483646 w 336"/>
                <a:gd name="T11" fmla="*/ 2147483646 h 427"/>
                <a:gd name="T12" fmla="*/ 2147483646 w 336"/>
                <a:gd name="T13" fmla="*/ 2147483646 h 427"/>
                <a:gd name="T14" fmla="*/ 2147483646 w 336"/>
                <a:gd name="T15" fmla="*/ 2147483646 h 427"/>
                <a:gd name="T16" fmla="*/ 2147483646 w 336"/>
                <a:gd name="T17" fmla="*/ 2147483646 h 427"/>
                <a:gd name="T18" fmla="*/ 2147483646 w 336"/>
                <a:gd name="T19" fmla="*/ 2147483646 h 427"/>
                <a:gd name="T20" fmla="*/ 2147483646 w 336"/>
                <a:gd name="T21" fmla="*/ 2147483646 h 427"/>
                <a:gd name="T22" fmla="*/ 2147483646 w 336"/>
                <a:gd name="T23" fmla="*/ 0 h 427"/>
                <a:gd name="T24" fmla="*/ 2147483646 w 336"/>
                <a:gd name="T25" fmla="*/ 2147483646 h 427"/>
                <a:gd name="T26" fmla="*/ 2147483646 w 336"/>
                <a:gd name="T27" fmla="*/ 2147483646 h 427"/>
                <a:gd name="T28" fmla="*/ 2147483646 w 336"/>
                <a:gd name="T29" fmla="*/ 2147483646 h 427"/>
                <a:gd name="T30" fmla="*/ 2147483646 w 336"/>
                <a:gd name="T31" fmla="*/ 2147483646 h 427"/>
                <a:gd name="T32" fmla="*/ 2147483646 w 336"/>
                <a:gd name="T33" fmla="*/ 2147483646 h 427"/>
                <a:gd name="T34" fmla="*/ 2147483646 w 336"/>
                <a:gd name="T35" fmla="*/ 2147483646 h 427"/>
                <a:gd name="T36" fmla="*/ 2147483646 w 336"/>
                <a:gd name="T37" fmla="*/ 2147483646 h 427"/>
                <a:gd name="T38" fmla="*/ 2147483646 w 336"/>
                <a:gd name="T39" fmla="*/ 2147483646 h 427"/>
                <a:gd name="T40" fmla="*/ 2147483646 w 336"/>
                <a:gd name="T41" fmla="*/ 2147483646 h 427"/>
                <a:gd name="T42" fmla="*/ 2147483646 w 336"/>
                <a:gd name="T43" fmla="*/ 2147483646 h 427"/>
                <a:gd name="T44" fmla="*/ 2147483646 w 336"/>
                <a:gd name="T45" fmla="*/ 2147483646 h 427"/>
                <a:gd name="T46" fmla="*/ 2147483646 w 336"/>
                <a:gd name="T47" fmla="*/ 2147483646 h 427"/>
                <a:gd name="T48" fmla="*/ 2147483646 w 336"/>
                <a:gd name="T49" fmla="*/ 2147483646 h 427"/>
                <a:gd name="T50" fmla="*/ 2147483646 w 336"/>
                <a:gd name="T51" fmla="*/ 2147483646 h 427"/>
                <a:gd name="T52" fmla="*/ 2147483646 w 336"/>
                <a:gd name="T53" fmla="*/ 2147483646 h 427"/>
                <a:gd name="T54" fmla="*/ 0 w 336"/>
                <a:gd name="T55" fmla="*/ 2147483646 h 427"/>
                <a:gd name="T56" fmla="*/ 2147483646 w 336"/>
                <a:gd name="T57" fmla="*/ 2147483646 h 427"/>
                <a:gd name="T58" fmla="*/ 2147483646 w 336"/>
                <a:gd name="T59" fmla="*/ 2147483646 h 427"/>
                <a:gd name="T60" fmla="*/ 2147483646 w 336"/>
                <a:gd name="T61" fmla="*/ 2147483646 h 427"/>
                <a:gd name="T62" fmla="*/ 2147483646 w 336"/>
                <a:gd name="T63" fmla="*/ 2147483646 h 427"/>
                <a:gd name="T64" fmla="*/ 2147483646 w 336"/>
                <a:gd name="T65" fmla="*/ 2147483646 h 42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36" h="427">
                  <a:moveTo>
                    <a:pt x="120" y="427"/>
                  </a:moveTo>
                  <a:lnTo>
                    <a:pt x="96" y="397"/>
                  </a:lnTo>
                  <a:lnTo>
                    <a:pt x="78" y="325"/>
                  </a:lnTo>
                  <a:lnTo>
                    <a:pt x="96" y="282"/>
                  </a:lnTo>
                  <a:lnTo>
                    <a:pt x="144" y="180"/>
                  </a:lnTo>
                  <a:lnTo>
                    <a:pt x="192" y="150"/>
                  </a:lnTo>
                  <a:lnTo>
                    <a:pt x="222" y="114"/>
                  </a:lnTo>
                  <a:lnTo>
                    <a:pt x="252" y="96"/>
                  </a:lnTo>
                  <a:lnTo>
                    <a:pt x="294" y="72"/>
                  </a:lnTo>
                  <a:lnTo>
                    <a:pt x="336" y="30"/>
                  </a:lnTo>
                  <a:lnTo>
                    <a:pt x="330" y="6"/>
                  </a:lnTo>
                  <a:lnTo>
                    <a:pt x="294" y="0"/>
                  </a:lnTo>
                  <a:lnTo>
                    <a:pt x="270" y="24"/>
                  </a:lnTo>
                  <a:lnTo>
                    <a:pt x="252" y="42"/>
                  </a:lnTo>
                  <a:lnTo>
                    <a:pt x="222" y="48"/>
                  </a:lnTo>
                  <a:lnTo>
                    <a:pt x="186" y="48"/>
                  </a:lnTo>
                  <a:lnTo>
                    <a:pt x="174" y="60"/>
                  </a:lnTo>
                  <a:lnTo>
                    <a:pt x="162" y="78"/>
                  </a:lnTo>
                  <a:lnTo>
                    <a:pt x="114" y="126"/>
                  </a:lnTo>
                  <a:lnTo>
                    <a:pt x="90" y="138"/>
                  </a:lnTo>
                  <a:lnTo>
                    <a:pt x="84" y="168"/>
                  </a:lnTo>
                  <a:lnTo>
                    <a:pt x="66" y="186"/>
                  </a:lnTo>
                  <a:lnTo>
                    <a:pt x="42" y="216"/>
                  </a:lnTo>
                  <a:lnTo>
                    <a:pt x="42" y="240"/>
                  </a:lnTo>
                  <a:lnTo>
                    <a:pt x="30" y="270"/>
                  </a:lnTo>
                  <a:lnTo>
                    <a:pt x="12" y="295"/>
                  </a:lnTo>
                  <a:lnTo>
                    <a:pt x="18" y="325"/>
                  </a:lnTo>
                  <a:lnTo>
                    <a:pt x="0" y="349"/>
                  </a:lnTo>
                  <a:lnTo>
                    <a:pt x="18" y="391"/>
                  </a:lnTo>
                  <a:lnTo>
                    <a:pt x="48" y="403"/>
                  </a:lnTo>
                  <a:lnTo>
                    <a:pt x="54" y="415"/>
                  </a:lnTo>
                  <a:lnTo>
                    <a:pt x="72" y="421"/>
                  </a:lnTo>
                  <a:lnTo>
                    <a:pt x="120" y="42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30" name="Freeform 259">
              <a:extLst>
                <a:ext uri="{FF2B5EF4-FFF2-40B4-BE49-F238E27FC236}">
                  <a16:creationId xmlns:a16="http://schemas.microsoft.com/office/drawing/2014/main" id="{847C1B31-6FC1-2246-9573-0182E9F4D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6622" y="4983165"/>
              <a:ext cx="166688" cy="346075"/>
            </a:xfrm>
            <a:custGeom>
              <a:avLst/>
              <a:gdLst>
                <a:gd name="T0" fmla="*/ 2147483646 w 126"/>
                <a:gd name="T1" fmla="*/ 2147483646 h 265"/>
                <a:gd name="T2" fmla="*/ 0 w 126"/>
                <a:gd name="T3" fmla="*/ 2147483646 h 265"/>
                <a:gd name="T4" fmla="*/ 2147483646 w 126"/>
                <a:gd name="T5" fmla="*/ 2147483646 h 265"/>
                <a:gd name="T6" fmla="*/ 2147483646 w 126"/>
                <a:gd name="T7" fmla="*/ 2147483646 h 265"/>
                <a:gd name="T8" fmla="*/ 2147483646 w 126"/>
                <a:gd name="T9" fmla="*/ 2147483646 h 265"/>
                <a:gd name="T10" fmla="*/ 2147483646 w 126"/>
                <a:gd name="T11" fmla="*/ 2147483646 h 265"/>
                <a:gd name="T12" fmla="*/ 2147483646 w 126"/>
                <a:gd name="T13" fmla="*/ 2147483646 h 265"/>
                <a:gd name="T14" fmla="*/ 2147483646 w 126"/>
                <a:gd name="T15" fmla="*/ 2147483646 h 265"/>
                <a:gd name="T16" fmla="*/ 2147483646 w 126"/>
                <a:gd name="T17" fmla="*/ 0 h 265"/>
                <a:gd name="T18" fmla="*/ 2147483646 w 126"/>
                <a:gd name="T19" fmla="*/ 2147483646 h 265"/>
                <a:gd name="T20" fmla="*/ 2147483646 w 126"/>
                <a:gd name="T21" fmla="*/ 2147483646 h 265"/>
                <a:gd name="T22" fmla="*/ 2147483646 w 126"/>
                <a:gd name="T23" fmla="*/ 2147483646 h 265"/>
                <a:gd name="T24" fmla="*/ 2147483646 w 126"/>
                <a:gd name="T25" fmla="*/ 2147483646 h 265"/>
                <a:gd name="T26" fmla="*/ 2147483646 w 126"/>
                <a:gd name="T27" fmla="*/ 2147483646 h 265"/>
                <a:gd name="T28" fmla="*/ 2147483646 w 126"/>
                <a:gd name="T29" fmla="*/ 2147483646 h 265"/>
                <a:gd name="T30" fmla="*/ 2147483646 w 126"/>
                <a:gd name="T31" fmla="*/ 2147483646 h 265"/>
                <a:gd name="T32" fmla="*/ 2147483646 w 126"/>
                <a:gd name="T33" fmla="*/ 2147483646 h 2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6" h="265">
                  <a:moveTo>
                    <a:pt x="6" y="217"/>
                  </a:moveTo>
                  <a:lnTo>
                    <a:pt x="0" y="193"/>
                  </a:lnTo>
                  <a:lnTo>
                    <a:pt x="12" y="169"/>
                  </a:lnTo>
                  <a:lnTo>
                    <a:pt x="24" y="139"/>
                  </a:lnTo>
                  <a:lnTo>
                    <a:pt x="12" y="91"/>
                  </a:lnTo>
                  <a:lnTo>
                    <a:pt x="30" y="78"/>
                  </a:lnTo>
                  <a:lnTo>
                    <a:pt x="54" y="60"/>
                  </a:lnTo>
                  <a:lnTo>
                    <a:pt x="78" y="24"/>
                  </a:lnTo>
                  <a:lnTo>
                    <a:pt x="108" y="0"/>
                  </a:lnTo>
                  <a:lnTo>
                    <a:pt x="126" y="24"/>
                  </a:lnTo>
                  <a:lnTo>
                    <a:pt x="126" y="66"/>
                  </a:lnTo>
                  <a:lnTo>
                    <a:pt x="126" y="91"/>
                  </a:lnTo>
                  <a:lnTo>
                    <a:pt x="78" y="253"/>
                  </a:lnTo>
                  <a:lnTo>
                    <a:pt x="54" y="259"/>
                  </a:lnTo>
                  <a:lnTo>
                    <a:pt x="30" y="265"/>
                  </a:lnTo>
                  <a:lnTo>
                    <a:pt x="6" y="247"/>
                  </a:lnTo>
                  <a:lnTo>
                    <a:pt x="6" y="21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31" name="Freeform 279">
              <a:extLst>
                <a:ext uri="{FF2B5EF4-FFF2-40B4-BE49-F238E27FC236}">
                  <a16:creationId xmlns:a16="http://schemas.microsoft.com/office/drawing/2014/main" id="{50D8E506-0286-A54A-AEA5-891CE1154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2423" y="3681943"/>
              <a:ext cx="77787" cy="46037"/>
            </a:xfrm>
            <a:custGeom>
              <a:avLst/>
              <a:gdLst>
                <a:gd name="T0" fmla="*/ 0 w 60"/>
                <a:gd name="T1" fmla="*/ 2147483646 h 36"/>
                <a:gd name="T2" fmla="*/ 2147483646 w 60"/>
                <a:gd name="T3" fmla="*/ 0 h 36"/>
                <a:gd name="T4" fmla="*/ 2147483646 w 60"/>
                <a:gd name="T5" fmla="*/ 2147483646 h 36"/>
                <a:gd name="T6" fmla="*/ 2147483646 w 60"/>
                <a:gd name="T7" fmla="*/ 2147483646 h 36"/>
                <a:gd name="T8" fmla="*/ 2147483646 w 60"/>
                <a:gd name="T9" fmla="*/ 2147483646 h 36"/>
                <a:gd name="T10" fmla="*/ 2147483646 w 60"/>
                <a:gd name="T11" fmla="*/ 2147483646 h 36"/>
                <a:gd name="T12" fmla="*/ 0 w 60"/>
                <a:gd name="T13" fmla="*/ 2147483646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" h="36">
                  <a:moveTo>
                    <a:pt x="0" y="12"/>
                  </a:moveTo>
                  <a:lnTo>
                    <a:pt x="36" y="0"/>
                  </a:lnTo>
                  <a:lnTo>
                    <a:pt x="60" y="6"/>
                  </a:lnTo>
                  <a:lnTo>
                    <a:pt x="60" y="18"/>
                  </a:lnTo>
                  <a:lnTo>
                    <a:pt x="54" y="36"/>
                  </a:lnTo>
                  <a:lnTo>
                    <a:pt x="30" y="2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447FFB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32" name="Freeform 280">
              <a:extLst>
                <a:ext uri="{FF2B5EF4-FFF2-40B4-BE49-F238E27FC236}">
                  <a16:creationId xmlns:a16="http://schemas.microsoft.com/office/drawing/2014/main" id="{8A9682A4-4C8C-3147-9B9D-9D2E42F513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5110" y="3593043"/>
              <a:ext cx="31750" cy="61912"/>
            </a:xfrm>
            <a:custGeom>
              <a:avLst/>
              <a:gdLst>
                <a:gd name="T0" fmla="*/ 0 w 24"/>
                <a:gd name="T1" fmla="*/ 2147483646 h 48"/>
                <a:gd name="T2" fmla="*/ 2147483646 w 24"/>
                <a:gd name="T3" fmla="*/ 2147483646 h 48"/>
                <a:gd name="T4" fmla="*/ 2147483646 w 24"/>
                <a:gd name="T5" fmla="*/ 0 h 48"/>
                <a:gd name="T6" fmla="*/ 2147483646 w 24"/>
                <a:gd name="T7" fmla="*/ 2147483646 h 48"/>
                <a:gd name="T8" fmla="*/ 2147483646 w 24"/>
                <a:gd name="T9" fmla="*/ 2147483646 h 48"/>
                <a:gd name="T10" fmla="*/ 0 w 24"/>
                <a:gd name="T11" fmla="*/ 2147483646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48">
                  <a:moveTo>
                    <a:pt x="0" y="48"/>
                  </a:moveTo>
                  <a:lnTo>
                    <a:pt x="6" y="6"/>
                  </a:lnTo>
                  <a:lnTo>
                    <a:pt x="18" y="0"/>
                  </a:lnTo>
                  <a:lnTo>
                    <a:pt x="24" y="24"/>
                  </a:lnTo>
                  <a:lnTo>
                    <a:pt x="24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447FFB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33" name="Freeform 281">
              <a:extLst>
                <a:ext uri="{FF2B5EF4-FFF2-40B4-BE49-F238E27FC236}">
                  <a16:creationId xmlns:a16="http://schemas.microsoft.com/office/drawing/2014/main" id="{C6EAAA74-5F65-0540-8CB0-87D643810C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7173" y="3529543"/>
              <a:ext cx="39687" cy="47625"/>
            </a:xfrm>
            <a:custGeom>
              <a:avLst/>
              <a:gdLst>
                <a:gd name="T0" fmla="*/ 0 w 30"/>
                <a:gd name="T1" fmla="*/ 2147483646 h 37"/>
                <a:gd name="T2" fmla="*/ 2147483646 w 30"/>
                <a:gd name="T3" fmla="*/ 0 h 37"/>
                <a:gd name="T4" fmla="*/ 2147483646 w 30"/>
                <a:gd name="T5" fmla="*/ 2147483646 h 37"/>
                <a:gd name="T6" fmla="*/ 2147483646 w 30"/>
                <a:gd name="T7" fmla="*/ 2147483646 h 37"/>
                <a:gd name="T8" fmla="*/ 0 w 30"/>
                <a:gd name="T9" fmla="*/ 2147483646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37">
                  <a:moveTo>
                    <a:pt x="0" y="12"/>
                  </a:moveTo>
                  <a:lnTo>
                    <a:pt x="24" y="0"/>
                  </a:lnTo>
                  <a:lnTo>
                    <a:pt x="30" y="24"/>
                  </a:lnTo>
                  <a:lnTo>
                    <a:pt x="24" y="3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447FFB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34" name="Freeform 301">
              <a:extLst>
                <a:ext uri="{FF2B5EF4-FFF2-40B4-BE49-F238E27FC236}">
                  <a16:creationId xmlns:a16="http://schemas.microsoft.com/office/drawing/2014/main" id="{FA6D3D8D-D026-7B4A-B9D9-BBEDF93129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835" y="3008828"/>
              <a:ext cx="235112" cy="211138"/>
            </a:xfrm>
            <a:custGeom>
              <a:avLst/>
              <a:gdLst>
                <a:gd name="T0" fmla="*/ 2147483646 w 30"/>
                <a:gd name="T1" fmla="*/ 2147483646 h 27"/>
                <a:gd name="T2" fmla="*/ 2147483646 w 30"/>
                <a:gd name="T3" fmla="*/ 2147483646 h 27"/>
                <a:gd name="T4" fmla="*/ 2147483646 w 30"/>
                <a:gd name="T5" fmla="*/ 2147483646 h 27"/>
                <a:gd name="T6" fmla="*/ 2147483646 w 30"/>
                <a:gd name="T7" fmla="*/ 2147483646 h 27"/>
                <a:gd name="T8" fmla="*/ 2147483646 w 30"/>
                <a:gd name="T9" fmla="*/ 0 h 27"/>
                <a:gd name="T10" fmla="*/ 2147483646 w 30"/>
                <a:gd name="T11" fmla="*/ 2147483646 h 27"/>
                <a:gd name="T12" fmla="*/ 2147483646 w 30"/>
                <a:gd name="T13" fmla="*/ 2147483646 h 27"/>
                <a:gd name="T14" fmla="*/ 2147483646 w 30"/>
                <a:gd name="T15" fmla="*/ 2147483646 h 27"/>
                <a:gd name="T16" fmla="*/ 2147483646 w 30"/>
                <a:gd name="T17" fmla="*/ 2147483646 h 27"/>
                <a:gd name="T18" fmla="*/ 2147483646 w 30"/>
                <a:gd name="T19" fmla="*/ 2147483646 h 27"/>
                <a:gd name="T20" fmla="*/ 2147483646 w 30"/>
                <a:gd name="T21" fmla="*/ 2147483646 h 27"/>
                <a:gd name="T22" fmla="*/ 2147483646 w 30"/>
                <a:gd name="T23" fmla="*/ 2147483646 h 27"/>
                <a:gd name="T24" fmla="*/ 2147483646 w 30"/>
                <a:gd name="T25" fmla="*/ 2147483646 h 27"/>
                <a:gd name="T26" fmla="*/ 2147483646 w 30"/>
                <a:gd name="T27" fmla="*/ 2147483646 h 27"/>
                <a:gd name="T28" fmla="*/ 2147483646 w 30"/>
                <a:gd name="T29" fmla="*/ 2147483646 h 27"/>
                <a:gd name="T30" fmla="*/ 2147483646 w 30"/>
                <a:gd name="T31" fmla="*/ 2147483646 h 27"/>
                <a:gd name="T32" fmla="*/ 0 w 30"/>
                <a:gd name="T33" fmla="*/ 2147483646 h 27"/>
                <a:gd name="T34" fmla="*/ 2147483646 w 30"/>
                <a:gd name="T35" fmla="*/ 2147483646 h 27"/>
                <a:gd name="T36" fmla="*/ 2147483646 w 30"/>
                <a:gd name="T37" fmla="*/ 2147483646 h 27"/>
                <a:gd name="T38" fmla="*/ 2147483646 w 30"/>
                <a:gd name="T39" fmla="*/ 2147483646 h 27"/>
                <a:gd name="T40" fmla="*/ 2147483646 w 30"/>
                <a:gd name="T41" fmla="*/ 2147483646 h 27"/>
                <a:gd name="T42" fmla="*/ 2147483646 w 30"/>
                <a:gd name="T43" fmla="*/ 2147483646 h 27"/>
                <a:gd name="T44" fmla="*/ 2147483646 w 30"/>
                <a:gd name="T45" fmla="*/ 2147483646 h 27"/>
                <a:gd name="T46" fmla="*/ 2147483646 w 30"/>
                <a:gd name="T47" fmla="*/ 2147483646 h 27"/>
                <a:gd name="T48" fmla="*/ 2147483646 w 30"/>
                <a:gd name="T49" fmla="*/ 2147483646 h 27"/>
                <a:gd name="T50" fmla="*/ 2147483646 w 30"/>
                <a:gd name="T51" fmla="*/ 2147483646 h 27"/>
                <a:gd name="T52" fmla="*/ 2147483646 w 30"/>
                <a:gd name="T53" fmla="*/ 2147483646 h 27"/>
                <a:gd name="T54" fmla="*/ 2147483646 w 30"/>
                <a:gd name="T55" fmla="*/ 2147483646 h 27"/>
                <a:gd name="T56" fmla="*/ 2147483646 w 30"/>
                <a:gd name="T57" fmla="*/ 2147483646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connsiteX0" fmla="*/ 10075 w 10075"/>
                <a:gd name="connsiteY0" fmla="*/ 5185 h 10000"/>
                <a:gd name="connsiteX1" fmla="*/ 9075 w 10075"/>
                <a:gd name="connsiteY1" fmla="*/ 4074 h 10000"/>
                <a:gd name="connsiteX2" fmla="*/ 7742 w 10075"/>
                <a:gd name="connsiteY2" fmla="*/ 1111 h 10000"/>
                <a:gd name="connsiteX3" fmla="*/ 6742 w 10075"/>
                <a:gd name="connsiteY3" fmla="*/ 741 h 10000"/>
                <a:gd name="connsiteX4" fmla="*/ 5742 w 10075"/>
                <a:gd name="connsiteY4" fmla="*/ 0 h 10000"/>
                <a:gd name="connsiteX5" fmla="*/ 4742 w 10075"/>
                <a:gd name="connsiteY5" fmla="*/ 741 h 10000"/>
                <a:gd name="connsiteX6" fmla="*/ 3742 w 10075"/>
                <a:gd name="connsiteY6" fmla="*/ 1111 h 10000"/>
                <a:gd name="connsiteX7" fmla="*/ 4075 w 10075"/>
                <a:gd name="connsiteY7" fmla="*/ 1111 h 10000"/>
                <a:gd name="connsiteX8" fmla="*/ 3408 w 10075"/>
                <a:gd name="connsiteY8" fmla="*/ 2222 h 10000"/>
                <a:gd name="connsiteX9" fmla="*/ 2742 w 10075"/>
                <a:gd name="connsiteY9" fmla="*/ 2963 h 10000"/>
                <a:gd name="connsiteX10" fmla="*/ 2742 w 10075"/>
                <a:gd name="connsiteY10" fmla="*/ 4074 h 10000"/>
                <a:gd name="connsiteX11" fmla="*/ 1742 w 10075"/>
                <a:gd name="connsiteY11" fmla="*/ 4074 h 10000"/>
                <a:gd name="connsiteX12" fmla="*/ 1075 w 10075"/>
                <a:gd name="connsiteY12" fmla="*/ 4444 h 10000"/>
                <a:gd name="connsiteX13" fmla="*/ 408 w 10075"/>
                <a:gd name="connsiteY13" fmla="*/ 4815 h 10000"/>
                <a:gd name="connsiteX14" fmla="*/ 0 w 10075"/>
                <a:gd name="connsiteY14" fmla="*/ 5072 h 10000"/>
                <a:gd name="connsiteX15" fmla="*/ 742 w 10075"/>
                <a:gd name="connsiteY15" fmla="*/ 6667 h 10000"/>
                <a:gd name="connsiteX16" fmla="*/ 75 w 10075"/>
                <a:gd name="connsiteY16" fmla="*/ 7407 h 10000"/>
                <a:gd name="connsiteX17" fmla="*/ 408 w 10075"/>
                <a:gd name="connsiteY17" fmla="*/ 8519 h 10000"/>
                <a:gd name="connsiteX18" fmla="*/ 408 w 10075"/>
                <a:gd name="connsiteY18" fmla="*/ 9259 h 10000"/>
                <a:gd name="connsiteX19" fmla="*/ 1075 w 10075"/>
                <a:gd name="connsiteY19" fmla="*/ 8889 h 10000"/>
                <a:gd name="connsiteX20" fmla="*/ 2408 w 10075"/>
                <a:gd name="connsiteY20" fmla="*/ 8889 h 10000"/>
                <a:gd name="connsiteX21" fmla="*/ 4408 w 10075"/>
                <a:gd name="connsiteY21" fmla="*/ 9630 h 10000"/>
                <a:gd name="connsiteX22" fmla="*/ 6742 w 10075"/>
                <a:gd name="connsiteY22" fmla="*/ 9630 h 10000"/>
                <a:gd name="connsiteX23" fmla="*/ 8075 w 10075"/>
                <a:gd name="connsiteY23" fmla="*/ 10000 h 10000"/>
                <a:gd name="connsiteX24" fmla="*/ 8742 w 10075"/>
                <a:gd name="connsiteY24" fmla="*/ 7778 h 10000"/>
                <a:gd name="connsiteX25" fmla="*/ 9075 w 10075"/>
                <a:gd name="connsiteY25" fmla="*/ 7778 h 10000"/>
                <a:gd name="connsiteX26" fmla="*/ 8742 w 10075"/>
                <a:gd name="connsiteY26" fmla="*/ 6296 h 10000"/>
                <a:gd name="connsiteX27" fmla="*/ 9742 w 10075"/>
                <a:gd name="connsiteY27" fmla="*/ 5926 h 10000"/>
                <a:gd name="connsiteX28" fmla="*/ 10075 w 10075"/>
                <a:gd name="connsiteY28" fmla="*/ 5185 h 10000"/>
                <a:gd name="connsiteX0" fmla="*/ 10177 w 10177"/>
                <a:gd name="connsiteY0" fmla="*/ 5185 h 10000"/>
                <a:gd name="connsiteX1" fmla="*/ 9177 w 10177"/>
                <a:gd name="connsiteY1" fmla="*/ 4074 h 10000"/>
                <a:gd name="connsiteX2" fmla="*/ 7844 w 10177"/>
                <a:gd name="connsiteY2" fmla="*/ 1111 h 10000"/>
                <a:gd name="connsiteX3" fmla="*/ 6844 w 10177"/>
                <a:gd name="connsiteY3" fmla="*/ 741 h 10000"/>
                <a:gd name="connsiteX4" fmla="*/ 5844 w 10177"/>
                <a:gd name="connsiteY4" fmla="*/ 0 h 10000"/>
                <a:gd name="connsiteX5" fmla="*/ 4844 w 10177"/>
                <a:gd name="connsiteY5" fmla="*/ 741 h 10000"/>
                <a:gd name="connsiteX6" fmla="*/ 3844 w 10177"/>
                <a:gd name="connsiteY6" fmla="*/ 1111 h 10000"/>
                <a:gd name="connsiteX7" fmla="*/ 4177 w 10177"/>
                <a:gd name="connsiteY7" fmla="*/ 1111 h 10000"/>
                <a:gd name="connsiteX8" fmla="*/ 3510 w 10177"/>
                <a:gd name="connsiteY8" fmla="*/ 2222 h 10000"/>
                <a:gd name="connsiteX9" fmla="*/ 2844 w 10177"/>
                <a:gd name="connsiteY9" fmla="*/ 2963 h 10000"/>
                <a:gd name="connsiteX10" fmla="*/ 2844 w 10177"/>
                <a:gd name="connsiteY10" fmla="*/ 4074 h 10000"/>
                <a:gd name="connsiteX11" fmla="*/ 1844 w 10177"/>
                <a:gd name="connsiteY11" fmla="*/ 4074 h 10000"/>
                <a:gd name="connsiteX12" fmla="*/ 1177 w 10177"/>
                <a:gd name="connsiteY12" fmla="*/ 4444 h 10000"/>
                <a:gd name="connsiteX13" fmla="*/ 510 w 10177"/>
                <a:gd name="connsiteY13" fmla="*/ 4815 h 10000"/>
                <a:gd name="connsiteX14" fmla="*/ 0 w 10177"/>
                <a:gd name="connsiteY14" fmla="*/ 4395 h 10000"/>
                <a:gd name="connsiteX15" fmla="*/ 844 w 10177"/>
                <a:gd name="connsiteY15" fmla="*/ 6667 h 10000"/>
                <a:gd name="connsiteX16" fmla="*/ 177 w 10177"/>
                <a:gd name="connsiteY16" fmla="*/ 7407 h 10000"/>
                <a:gd name="connsiteX17" fmla="*/ 510 w 10177"/>
                <a:gd name="connsiteY17" fmla="*/ 8519 h 10000"/>
                <a:gd name="connsiteX18" fmla="*/ 510 w 10177"/>
                <a:gd name="connsiteY18" fmla="*/ 9259 h 10000"/>
                <a:gd name="connsiteX19" fmla="*/ 1177 w 10177"/>
                <a:gd name="connsiteY19" fmla="*/ 8889 h 10000"/>
                <a:gd name="connsiteX20" fmla="*/ 2510 w 10177"/>
                <a:gd name="connsiteY20" fmla="*/ 8889 h 10000"/>
                <a:gd name="connsiteX21" fmla="*/ 4510 w 10177"/>
                <a:gd name="connsiteY21" fmla="*/ 9630 h 10000"/>
                <a:gd name="connsiteX22" fmla="*/ 6844 w 10177"/>
                <a:gd name="connsiteY22" fmla="*/ 9630 h 10000"/>
                <a:gd name="connsiteX23" fmla="*/ 8177 w 10177"/>
                <a:gd name="connsiteY23" fmla="*/ 10000 h 10000"/>
                <a:gd name="connsiteX24" fmla="*/ 8844 w 10177"/>
                <a:gd name="connsiteY24" fmla="*/ 7778 h 10000"/>
                <a:gd name="connsiteX25" fmla="*/ 9177 w 10177"/>
                <a:gd name="connsiteY25" fmla="*/ 7778 h 10000"/>
                <a:gd name="connsiteX26" fmla="*/ 8844 w 10177"/>
                <a:gd name="connsiteY26" fmla="*/ 6296 h 10000"/>
                <a:gd name="connsiteX27" fmla="*/ 9844 w 10177"/>
                <a:gd name="connsiteY27" fmla="*/ 5926 h 10000"/>
                <a:gd name="connsiteX28" fmla="*/ 10177 w 10177"/>
                <a:gd name="connsiteY28" fmla="*/ 5185 h 10000"/>
                <a:gd name="connsiteX0" fmla="*/ 10075 w 10075"/>
                <a:gd name="connsiteY0" fmla="*/ 5185 h 10000"/>
                <a:gd name="connsiteX1" fmla="*/ 9075 w 10075"/>
                <a:gd name="connsiteY1" fmla="*/ 4074 h 10000"/>
                <a:gd name="connsiteX2" fmla="*/ 7742 w 10075"/>
                <a:gd name="connsiteY2" fmla="*/ 1111 h 10000"/>
                <a:gd name="connsiteX3" fmla="*/ 6742 w 10075"/>
                <a:gd name="connsiteY3" fmla="*/ 741 h 10000"/>
                <a:gd name="connsiteX4" fmla="*/ 5742 w 10075"/>
                <a:gd name="connsiteY4" fmla="*/ 0 h 10000"/>
                <a:gd name="connsiteX5" fmla="*/ 4742 w 10075"/>
                <a:gd name="connsiteY5" fmla="*/ 741 h 10000"/>
                <a:gd name="connsiteX6" fmla="*/ 3742 w 10075"/>
                <a:gd name="connsiteY6" fmla="*/ 1111 h 10000"/>
                <a:gd name="connsiteX7" fmla="*/ 4075 w 10075"/>
                <a:gd name="connsiteY7" fmla="*/ 1111 h 10000"/>
                <a:gd name="connsiteX8" fmla="*/ 3408 w 10075"/>
                <a:gd name="connsiteY8" fmla="*/ 2222 h 10000"/>
                <a:gd name="connsiteX9" fmla="*/ 2742 w 10075"/>
                <a:gd name="connsiteY9" fmla="*/ 2963 h 10000"/>
                <a:gd name="connsiteX10" fmla="*/ 2742 w 10075"/>
                <a:gd name="connsiteY10" fmla="*/ 4074 h 10000"/>
                <a:gd name="connsiteX11" fmla="*/ 1742 w 10075"/>
                <a:gd name="connsiteY11" fmla="*/ 4074 h 10000"/>
                <a:gd name="connsiteX12" fmla="*/ 1075 w 10075"/>
                <a:gd name="connsiteY12" fmla="*/ 4444 h 10000"/>
                <a:gd name="connsiteX13" fmla="*/ 408 w 10075"/>
                <a:gd name="connsiteY13" fmla="*/ 4815 h 10000"/>
                <a:gd name="connsiteX14" fmla="*/ 0 w 10075"/>
                <a:gd name="connsiteY14" fmla="*/ 4057 h 10000"/>
                <a:gd name="connsiteX15" fmla="*/ 742 w 10075"/>
                <a:gd name="connsiteY15" fmla="*/ 6667 h 10000"/>
                <a:gd name="connsiteX16" fmla="*/ 75 w 10075"/>
                <a:gd name="connsiteY16" fmla="*/ 7407 h 10000"/>
                <a:gd name="connsiteX17" fmla="*/ 408 w 10075"/>
                <a:gd name="connsiteY17" fmla="*/ 8519 h 10000"/>
                <a:gd name="connsiteX18" fmla="*/ 408 w 10075"/>
                <a:gd name="connsiteY18" fmla="*/ 9259 h 10000"/>
                <a:gd name="connsiteX19" fmla="*/ 1075 w 10075"/>
                <a:gd name="connsiteY19" fmla="*/ 8889 h 10000"/>
                <a:gd name="connsiteX20" fmla="*/ 2408 w 10075"/>
                <a:gd name="connsiteY20" fmla="*/ 8889 h 10000"/>
                <a:gd name="connsiteX21" fmla="*/ 4408 w 10075"/>
                <a:gd name="connsiteY21" fmla="*/ 9630 h 10000"/>
                <a:gd name="connsiteX22" fmla="*/ 6742 w 10075"/>
                <a:gd name="connsiteY22" fmla="*/ 9630 h 10000"/>
                <a:gd name="connsiteX23" fmla="*/ 8075 w 10075"/>
                <a:gd name="connsiteY23" fmla="*/ 10000 h 10000"/>
                <a:gd name="connsiteX24" fmla="*/ 8742 w 10075"/>
                <a:gd name="connsiteY24" fmla="*/ 7778 h 10000"/>
                <a:gd name="connsiteX25" fmla="*/ 9075 w 10075"/>
                <a:gd name="connsiteY25" fmla="*/ 7778 h 10000"/>
                <a:gd name="connsiteX26" fmla="*/ 8742 w 10075"/>
                <a:gd name="connsiteY26" fmla="*/ 6296 h 10000"/>
                <a:gd name="connsiteX27" fmla="*/ 9742 w 10075"/>
                <a:gd name="connsiteY27" fmla="*/ 5926 h 10000"/>
                <a:gd name="connsiteX28" fmla="*/ 10075 w 10075"/>
                <a:gd name="connsiteY28" fmla="*/ 5185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075" h="10000">
                  <a:moveTo>
                    <a:pt x="10075" y="5185"/>
                  </a:moveTo>
                  <a:lnTo>
                    <a:pt x="9075" y="4074"/>
                  </a:lnTo>
                  <a:lnTo>
                    <a:pt x="7742" y="1111"/>
                  </a:lnTo>
                  <a:lnTo>
                    <a:pt x="6742" y="741"/>
                  </a:lnTo>
                  <a:lnTo>
                    <a:pt x="5742" y="0"/>
                  </a:lnTo>
                  <a:lnTo>
                    <a:pt x="4742" y="741"/>
                  </a:lnTo>
                  <a:lnTo>
                    <a:pt x="3742" y="1111"/>
                  </a:lnTo>
                  <a:lnTo>
                    <a:pt x="4075" y="1111"/>
                  </a:lnTo>
                  <a:lnTo>
                    <a:pt x="3408" y="2222"/>
                  </a:lnTo>
                  <a:lnTo>
                    <a:pt x="2742" y="2963"/>
                  </a:lnTo>
                  <a:cubicBezTo>
                    <a:pt x="2742" y="2963"/>
                    <a:pt x="3075" y="4074"/>
                    <a:pt x="2742" y="4074"/>
                  </a:cubicBezTo>
                  <a:lnTo>
                    <a:pt x="1742" y="4074"/>
                  </a:lnTo>
                  <a:lnTo>
                    <a:pt x="1075" y="4444"/>
                  </a:lnTo>
                  <a:cubicBezTo>
                    <a:pt x="408" y="4815"/>
                    <a:pt x="587" y="4879"/>
                    <a:pt x="408" y="4815"/>
                  </a:cubicBezTo>
                  <a:cubicBezTo>
                    <a:pt x="229" y="4751"/>
                    <a:pt x="0" y="4057"/>
                    <a:pt x="0" y="4057"/>
                  </a:cubicBezTo>
                  <a:cubicBezTo>
                    <a:pt x="334" y="5539"/>
                    <a:pt x="730" y="6109"/>
                    <a:pt x="742" y="6667"/>
                  </a:cubicBezTo>
                  <a:cubicBezTo>
                    <a:pt x="755" y="7225"/>
                    <a:pt x="75" y="7407"/>
                    <a:pt x="75" y="7407"/>
                  </a:cubicBezTo>
                  <a:lnTo>
                    <a:pt x="408" y="8519"/>
                  </a:lnTo>
                  <a:lnTo>
                    <a:pt x="408" y="9259"/>
                  </a:lnTo>
                  <a:lnTo>
                    <a:pt x="1075" y="8889"/>
                  </a:lnTo>
                  <a:lnTo>
                    <a:pt x="2408" y="8889"/>
                  </a:lnTo>
                  <a:lnTo>
                    <a:pt x="4408" y="9630"/>
                  </a:lnTo>
                  <a:lnTo>
                    <a:pt x="6742" y="9630"/>
                  </a:lnTo>
                  <a:lnTo>
                    <a:pt x="8075" y="10000"/>
                  </a:lnTo>
                  <a:lnTo>
                    <a:pt x="8742" y="7778"/>
                  </a:lnTo>
                  <a:lnTo>
                    <a:pt x="9075" y="7778"/>
                  </a:lnTo>
                  <a:lnTo>
                    <a:pt x="8742" y="6296"/>
                  </a:lnTo>
                  <a:lnTo>
                    <a:pt x="9742" y="5926"/>
                  </a:lnTo>
                  <a:lnTo>
                    <a:pt x="10075" y="5185"/>
                  </a:lnTo>
                  <a:close/>
                </a:path>
              </a:pathLst>
            </a:custGeom>
            <a:solidFill>
              <a:srgbClr val="447FFB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35" name="Freeform 303">
              <a:extLst>
                <a:ext uri="{FF2B5EF4-FFF2-40B4-BE49-F238E27FC236}">
                  <a16:creationId xmlns:a16="http://schemas.microsoft.com/office/drawing/2014/main" id="{9FD9EFA5-4D03-1140-8A86-957477DA9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3643" y="4344961"/>
              <a:ext cx="188912" cy="141288"/>
            </a:xfrm>
            <a:custGeom>
              <a:avLst/>
              <a:gdLst>
                <a:gd name="T0" fmla="*/ 2147483646 w 24"/>
                <a:gd name="T1" fmla="*/ 2147483646 h 18"/>
                <a:gd name="T2" fmla="*/ 2147483646 w 24"/>
                <a:gd name="T3" fmla="*/ 2147483646 h 18"/>
                <a:gd name="T4" fmla="*/ 2147483646 w 24"/>
                <a:gd name="T5" fmla="*/ 2147483646 h 18"/>
                <a:gd name="T6" fmla="*/ 2147483646 w 24"/>
                <a:gd name="T7" fmla="*/ 2147483646 h 18"/>
                <a:gd name="T8" fmla="*/ 2147483646 w 24"/>
                <a:gd name="T9" fmla="*/ 2147483646 h 18"/>
                <a:gd name="T10" fmla="*/ 2147483646 w 24"/>
                <a:gd name="T11" fmla="*/ 2147483646 h 18"/>
                <a:gd name="T12" fmla="*/ 2147483646 w 24"/>
                <a:gd name="T13" fmla="*/ 2147483646 h 18"/>
                <a:gd name="T14" fmla="*/ 2147483646 w 24"/>
                <a:gd name="T15" fmla="*/ 2147483646 h 18"/>
                <a:gd name="T16" fmla="*/ 2147483646 w 24"/>
                <a:gd name="T17" fmla="*/ 2147483646 h 18"/>
                <a:gd name="T18" fmla="*/ 2147483646 w 24"/>
                <a:gd name="T19" fmla="*/ 2147483646 h 18"/>
                <a:gd name="T20" fmla="*/ 2147483646 w 24"/>
                <a:gd name="T21" fmla="*/ 2147483646 h 18"/>
                <a:gd name="T22" fmla="*/ 2147483646 w 24"/>
                <a:gd name="T23" fmla="*/ 2147483646 h 18"/>
                <a:gd name="T24" fmla="*/ 2147483646 w 24"/>
                <a:gd name="T25" fmla="*/ 2147483646 h 18"/>
                <a:gd name="T26" fmla="*/ 2147483646 w 24"/>
                <a:gd name="T27" fmla="*/ 2147483646 h 18"/>
                <a:gd name="T28" fmla="*/ 2147483646 w 24"/>
                <a:gd name="T29" fmla="*/ 2147483646 h 18"/>
                <a:gd name="T30" fmla="*/ 2147483646 w 24"/>
                <a:gd name="T31" fmla="*/ 2147483646 h 18"/>
                <a:gd name="T32" fmla="*/ 2147483646 w 24"/>
                <a:gd name="T33" fmla="*/ 0 h 18"/>
                <a:gd name="T34" fmla="*/ 2147483646 w 24"/>
                <a:gd name="T35" fmla="*/ 0 h 18"/>
                <a:gd name="T36" fmla="*/ 2147483646 w 24"/>
                <a:gd name="T37" fmla="*/ 2147483646 h 18"/>
                <a:gd name="T38" fmla="*/ 2147483646 w 24"/>
                <a:gd name="T39" fmla="*/ 2147483646 h 18"/>
                <a:gd name="T40" fmla="*/ 2147483646 w 24"/>
                <a:gd name="T41" fmla="*/ 2147483646 h 18"/>
                <a:gd name="T42" fmla="*/ 0 w 24"/>
                <a:gd name="T43" fmla="*/ 2147483646 h 18"/>
                <a:gd name="T44" fmla="*/ 2147483646 w 24"/>
                <a:gd name="T45" fmla="*/ 2147483646 h 18"/>
                <a:gd name="T46" fmla="*/ 2147483646 w 24"/>
                <a:gd name="T47" fmla="*/ 2147483646 h 18"/>
                <a:gd name="T48" fmla="*/ 2147483646 w 24"/>
                <a:gd name="T49" fmla="*/ 2147483646 h 18"/>
                <a:gd name="T50" fmla="*/ 2147483646 w 24"/>
                <a:gd name="T51" fmla="*/ 2147483646 h 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" h="18">
                  <a:moveTo>
                    <a:pt x="9" y="10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9" y="18"/>
                    <a:pt x="20" y="18"/>
                  </a:cubicBezTo>
                  <a:cubicBezTo>
                    <a:pt x="20" y="18"/>
                    <a:pt x="21" y="17"/>
                    <a:pt x="22" y="17"/>
                  </a:cubicBezTo>
                  <a:cubicBezTo>
                    <a:pt x="23" y="17"/>
                    <a:pt x="24" y="16"/>
                    <a:pt x="24" y="16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1"/>
                    <a:pt x="20" y="1"/>
                  </a:cubicBezTo>
                  <a:cubicBezTo>
                    <a:pt x="20" y="1"/>
                    <a:pt x="16" y="2"/>
                    <a:pt x="16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8" y="12"/>
                    <a:pt x="8" y="12"/>
                    <a:pt x="8" y="12"/>
                  </a:cubicBezTo>
                  <a:lnTo>
                    <a:pt x="9" y="1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36" name="Freeform 304">
              <a:extLst>
                <a:ext uri="{FF2B5EF4-FFF2-40B4-BE49-F238E27FC236}">
                  <a16:creationId xmlns:a16="http://schemas.microsoft.com/office/drawing/2014/main" id="{D4EB4527-418F-DB47-BAB1-28389DCF0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7605" y="4243361"/>
              <a:ext cx="147638" cy="111125"/>
            </a:xfrm>
            <a:custGeom>
              <a:avLst/>
              <a:gdLst>
                <a:gd name="T0" fmla="*/ 2147483646 w 114"/>
                <a:gd name="T1" fmla="*/ 2147483646 h 85"/>
                <a:gd name="T2" fmla="*/ 2147483646 w 114"/>
                <a:gd name="T3" fmla="*/ 2147483646 h 85"/>
                <a:gd name="T4" fmla="*/ 2147483646 w 114"/>
                <a:gd name="T5" fmla="*/ 2147483646 h 85"/>
                <a:gd name="T6" fmla="*/ 2147483646 w 114"/>
                <a:gd name="T7" fmla="*/ 2147483646 h 85"/>
                <a:gd name="T8" fmla="*/ 2147483646 w 114"/>
                <a:gd name="T9" fmla="*/ 2147483646 h 85"/>
                <a:gd name="T10" fmla="*/ 2147483646 w 114"/>
                <a:gd name="T11" fmla="*/ 2147483646 h 85"/>
                <a:gd name="T12" fmla="*/ 2147483646 w 114"/>
                <a:gd name="T13" fmla="*/ 2147483646 h 85"/>
                <a:gd name="T14" fmla="*/ 2147483646 w 114"/>
                <a:gd name="T15" fmla="*/ 2147483646 h 85"/>
                <a:gd name="T16" fmla="*/ 2147483646 w 114"/>
                <a:gd name="T17" fmla="*/ 2147483646 h 85"/>
                <a:gd name="T18" fmla="*/ 2147483646 w 114"/>
                <a:gd name="T19" fmla="*/ 2147483646 h 85"/>
                <a:gd name="T20" fmla="*/ 2147483646 w 114"/>
                <a:gd name="T21" fmla="*/ 2147483646 h 85"/>
                <a:gd name="T22" fmla="*/ 2147483646 w 114"/>
                <a:gd name="T23" fmla="*/ 0 h 85"/>
                <a:gd name="T24" fmla="*/ 2147483646 w 114"/>
                <a:gd name="T25" fmla="*/ 2147483646 h 85"/>
                <a:gd name="T26" fmla="*/ 2147483646 w 114"/>
                <a:gd name="T27" fmla="*/ 2147483646 h 85"/>
                <a:gd name="T28" fmla="*/ 0 w 114"/>
                <a:gd name="T29" fmla="*/ 2147483646 h 85"/>
                <a:gd name="T30" fmla="*/ 2147483646 w 114"/>
                <a:gd name="T31" fmla="*/ 2147483646 h 85"/>
                <a:gd name="T32" fmla="*/ 2147483646 w 114"/>
                <a:gd name="T33" fmla="*/ 2147483646 h 85"/>
                <a:gd name="T34" fmla="*/ 2147483646 w 114"/>
                <a:gd name="T35" fmla="*/ 2147483646 h 85"/>
                <a:gd name="T36" fmla="*/ 2147483646 w 114"/>
                <a:gd name="T37" fmla="*/ 2147483646 h 8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4" h="85">
                  <a:moveTo>
                    <a:pt x="54" y="79"/>
                  </a:moveTo>
                  <a:lnTo>
                    <a:pt x="66" y="79"/>
                  </a:lnTo>
                  <a:lnTo>
                    <a:pt x="78" y="79"/>
                  </a:lnTo>
                  <a:lnTo>
                    <a:pt x="108" y="85"/>
                  </a:lnTo>
                  <a:lnTo>
                    <a:pt x="114" y="85"/>
                  </a:lnTo>
                  <a:lnTo>
                    <a:pt x="102" y="61"/>
                  </a:lnTo>
                  <a:lnTo>
                    <a:pt x="96" y="43"/>
                  </a:lnTo>
                  <a:lnTo>
                    <a:pt x="96" y="36"/>
                  </a:lnTo>
                  <a:lnTo>
                    <a:pt x="84" y="30"/>
                  </a:lnTo>
                  <a:lnTo>
                    <a:pt x="72" y="18"/>
                  </a:lnTo>
                  <a:lnTo>
                    <a:pt x="42" y="0"/>
                  </a:lnTo>
                  <a:lnTo>
                    <a:pt x="30" y="6"/>
                  </a:lnTo>
                  <a:lnTo>
                    <a:pt x="12" y="6"/>
                  </a:lnTo>
                  <a:lnTo>
                    <a:pt x="0" y="43"/>
                  </a:lnTo>
                  <a:lnTo>
                    <a:pt x="12" y="85"/>
                  </a:lnTo>
                  <a:lnTo>
                    <a:pt x="18" y="85"/>
                  </a:lnTo>
                  <a:lnTo>
                    <a:pt x="24" y="85"/>
                  </a:lnTo>
                  <a:lnTo>
                    <a:pt x="54" y="7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37" name="Freeform 305">
              <a:extLst>
                <a:ext uri="{FF2B5EF4-FFF2-40B4-BE49-F238E27FC236}">
                  <a16:creationId xmlns:a16="http://schemas.microsoft.com/office/drawing/2014/main" id="{5D320D6A-5C62-B149-A2D0-9A381E8F6E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840" y="3972446"/>
              <a:ext cx="298450" cy="319087"/>
            </a:xfrm>
            <a:custGeom>
              <a:avLst/>
              <a:gdLst>
                <a:gd name="T0" fmla="*/ 2147483646 w 38"/>
                <a:gd name="T1" fmla="*/ 2147483646 h 41"/>
                <a:gd name="T2" fmla="*/ 2147483646 w 38"/>
                <a:gd name="T3" fmla="*/ 2147483646 h 41"/>
                <a:gd name="T4" fmla="*/ 2147483646 w 38"/>
                <a:gd name="T5" fmla="*/ 2147483646 h 41"/>
                <a:gd name="T6" fmla="*/ 2147483646 w 38"/>
                <a:gd name="T7" fmla="*/ 2147483646 h 41"/>
                <a:gd name="T8" fmla="*/ 2147483646 w 38"/>
                <a:gd name="T9" fmla="*/ 2147483646 h 41"/>
                <a:gd name="T10" fmla="*/ 2147483646 w 38"/>
                <a:gd name="T11" fmla="*/ 2147483646 h 41"/>
                <a:gd name="T12" fmla="*/ 2147483646 w 38"/>
                <a:gd name="T13" fmla="*/ 2147483646 h 41"/>
                <a:gd name="T14" fmla="*/ 2147483646 w 38"/>
                <a:gd name="T15" fmla="*/ 2147483646 h 41"/>
                <a:gd name="T16" fmla="*/ 2147483646 w 38"/>
                <a:gd name="T17" fmla="*/ 2147483646 h 41"/>
                <a:gd name="T18" fmla="*/ 2147483646 w 38"/>
                <a:gd name="T19" fmla="*/ 2147483646 h 41"/>
                <a:gd name="T20" fmla="*/ 2147483646 w 38"/>
                <a:gd name="T21" fmla="*/ 2147483646 h 41"/>
                <a:gd name="T22" fmla="*/ 2147483646 w 38"/>
                <a:gd name="T23" fmla="*/ 2147483646 h 41"/>
                <a:gd name="T24" fmla="*/ 2147483646 w 38"/>
                <a:gd name="T25" fmla="*/ 2147483646 h 41"/>
                <a:gd name="T26" fmla="*/ 2147483646 w 38"/>
                <a:gd name="T27" fmla="*/ 0 h 41"/>
                <a:gd name="T28" fmla="*/ 2147483646 w 38"/>
                <a:gd name="T29" fmla="*/ 2147483646 h 41"/>
                <a:gd name="T30" fmla="*/ 2147483646 w 38"/>
                <a:gd name="T31" fmla="*/ 2147483646 h 41"/>
                <a:gd name="T32" fmla="*/ 2147483646 w 38"/>
                <a:gd name="T33" fmla="*/ 2147483646 h 41"/>
                <a:gd name="T34" fmla="*/ 2147483646 w 38"/>
                <a:gd name="T35" fmla="*/ 2147483646 h 41"/>
                <a:gd name="T36" fmla="*/ 2147483646 w 38"/>
                <a:gd name="T37" fmla="*/ 2147483646 h 41"/>
                <a:gd name="T38" fmla="*/ 2147483646 w 38"/>
                <a:gd name="T39" fmla="*/ 2147483646 h 41"/>
                <a:gd name="T40" fmla="*/ 0 w 38"/>
                <a:gd name="T41" fmla="*/ 2147483646 h 41"/>
                <a:gd name="T42" fmla="*/ 2147483646 w 38"/>
                <a:gd name="T43" fmla="*/ 2147483646 h 41"/>
                <a:gd name="T44" fmla="*/ 2147483646 w 38"/>
                <a:gd name="T45" fmla="*/ 2147483646 h 41"/>
                <a:gd name="T46" fmla="*/ 2147483646 w 38"/>
                <a:gd name="T47" fmla="*/ 2147483646 h 41"/>
                <a:gd name="T48" fmla="*/ 2147483646 w 38"/>
                <a:gd name="T49" fmla="*/ 2147483646 h 41"/>
                <a:gd name="T50" fmla="*/ 2147483646 w 38"/>
                <a:gd name="T51" fmla="*/ 2147483646 h 4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connsiteX0" fmla="*/ 1579 w 10000"/>
                <a:gd name="connsiteY0" fmla="*/ 8537 h 10000"/>
                <a:gd name="connsiteX1" fmla="*/ 2895 w 10000"/>
                <a:gd name="connsiteY1" fmla="*/ 9268 h 10000"/>
                <a:gd name="connsiteX2" fmla="*/ 3421 w 10000"/>
                <a:gd name="connsiteY2" fmla="*/ 9756 h 10000"/>
                <a:gd name="connsiteX3" fmla="*/ 3947 w 10000"/>
                <a:gd name="connsiteY3" fmla="*/ 10000 h 10000"/>
                <a:gd name="connsiteX4" fmla="*/ 3947 w 10000"/>
                <a:gd name="connsiteY4" fmla="*/ 10000 h 10000"/>
                <a:gd name="connsiteX5" fmla="*/ 4737 w 10000"/>
                <a:gd name="connsiteY5" fmla="*/ 9268 h 10000"/>
                <a:gd name="connsiteX6" fmla="*/ 5263 w 10000"/>
                <a:gd name="connsiteY6" fmla="*/ 9756 h 10000"/>
                <a:gd name="connsiteX7" fmla="*/ 5526 w 10000"/>
                <a:gd name="connsiteY7" fmla="*/ 9512 h 10000"/>
                <a:gd name="connsiteX8" fmla="*/ 9211 w 10000"/>
                <a:gd name="connsiteY8" fmla="*/ 9512 h 10000"/>
                <a:gd name="connsiteX9" fmla="*/ 10000 w 10000"/>
                <a:gd name="connsiteY9" fmla="*/ 9024 h 10000"/>
                <a:gd name="connsiteX10" fmla="*/ 9474 w 10000"/>
                <a:gd name="connsiteY10" fmla="*/ 8780 h 10000"/>
                <a:gd name="connsiteX11" fmla="*/ 8684 w 10000"/>
                <a:gd name="connsiteY11" fmla="*/ 1707 h 10000"/>
                <a:gd name="connsiteX12" fmla="*/ 9474 w 10000"/>
                <a:gd name="connsiteY12" fmla="*/ 1707 h 10000"/>
                <a:gd name="connsiteX13" fmla="*/ 7105 w 10000"/>
                <a:gd name="connsiteY13" fmla="*/ 0 h 10000"/>
                <a:gd name="connsiteX14" fmla="*/ 7105 w 10000"/>
                <a:gd name="connsiteY14" fmla="*/ 732 h 10000"/>
                <a:gd name="connsiteX15" fmla="*/ 4474 w 10000"/>
                <a:gd name="connsiteY15" fmla="*/ 732 h 10000"/>
                <a:gd name="connsiteX16" fmla="*/ 4211 w 10000"/>
                <a:gd name="connsiteY16" fmla="*/ 2683 h 10000"/>
                <a:gd name="connsiteX17" fmla="*/ 3684 w 10000"/>
                <a:gd name="connsiteY17" fmla="*/ 3171 h 10000"/>
                <a:gd name="connsiteX18" fmla="*/ 3421 w 10000"/>
                <a:gd name="connsiteY18" fmla="*/ 4878 h 10000"/>
                <a:gd name="connsiteX19" fmla="*/ 263 w 10000"/>
                <a:gd name="connsiteY19" fmla="*/ 4634 h 10000"/>
                <a:gd name="connsiteX20" fmla="*/ 0 w 10000"/>
                <a:gd name="connsiteY20" fmla="*/ 4878 h 10000"/>
                <a:gd name="connsiteX21" fmla="*/ 230 w 10000"/>
                <a:gd name="connsiteY21" fmla="*/ 6416 h 10000"/>
                <a:gd name="connsiteX22" fmla="*/ 789 w 10000"/>
                <a:gd name="connsiteY22" fmla="*/ 8049 h 10000"/>
                <a:gd name="connsiteX23" fmla="*/ 263 w 10000"/>
                <a:gd name="connsiteY23" fmla="*/ 8780 h 10000"/>
                <a:gd name="connsiteX24" fmla="*/ 1053 w 10000"/>
                <a:gd name="connsiteY24" fmla="*/ 8780 h 10000"/>
                <a:gd name="connsiteX25" fmla="*/ 1579 w 10000"/>
                <a:gd name="connsiteY25" fmla="*/ 85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000" h="10000">
                  <a:moveTo>
                    <a:pt x="1579" y="8537"/>
                  </a:moveTo>
                  <a:lnTo>
                    <a:pt x="2895" y="9268"/>
                  </a:lnTo>
                  <a:lnTo>
                    <a:pt x="3421" y="9756"/>
                  </a:lnTo>
                  <a:lnTo>
                    <a:pt x="3947" y="10000"/>
                  </a:lnTo>
                  <a:lnTo>
                    <a:pt x="3947" y="10000"/>
                  </a:lnTo>
                  <a:lnTo>
                    <a:pt x="4737" y="9268"/>
                  </a:lnTo>
                  <a:lnTo>
                    <a:pt x="5263" y="9756"/>
                  </a:lnTo>
                  <a:lnTo>
                    <a:pt x="5526" y="9512"/>
                  </a:lnTo>
                  <a:lnTo>
                    <a:pt x="9211" y="9512"/>
                  </a:lnTo>
                  <a:lnTo>
                    <a:pt x="10000" y="9024"/>
                  </a:lnTo>
                  <a:lnTo>
                    <a:pt x="9474" y="8780"/>
                  </a:lnTo>
                  <a:lnTo>
                    <a:pt x="8684" y="1707"/>
                  </a:lnTo>
                  <a:lnTo>
                    <a:pt x="9474" y="1707"/>
                  </a:lnTo>
                  <a:lnTo>
                    <a:pt x="7105" y="0"/>
                  </a:lnTo>
                  <a:lnTo>
                    <a:pt x="7105" y="732"/>
                  </a:lnTo>
                  <a:lnTo>
                    <a:pt x="4474" y="732"/>
                  </a:lnTo>
                  <a:lnTo>
                    <a:pt x="4211" y="2683"/>
                  </a:lnTo>
                  <a:lnTo>
                    <a:pt x="3684" y="3171"/>
                  </a:lnTo>
                  <a:cubicBezTo>
                    <a:pt x="3684" y="3171"/>
                    <a:pt x="3684" y="4878"/>
                    <a:pt x="3421" y="4878"/>
                  </a:cubicBezTo>
                  <a:cubicBezTo>
                    <a:pt x="3421" y="4878"/>
                    <a:pt x="1316" y="4634"/>
                    <a:pt x="263" y="4634"/>
                  </a:cubicBezTo>
                  <a:cubicBezTo>
                    <a:pt x="0" y="4878"/>
                    <a:pt x="6" y="4581"/>
                    <a:pt x="0" y="4878"/>
                  </a:cubicBezTo>
                  <a:cubicBezTo>
                    <a:pt x="-6" y="5175"/>
                    <a:pt x="230" y="6416"/>
                    <a:pt x="230" y="6416"/>
                  </a:cubicBezTo>
                  <a:cubicBezTo>
                    <a:pt x="230" y="8124"/>
                    <a:pt x="784" y="7655"/>
                    <a:pt x="789" y="8049"/>
                  </a:cubicBezTo>
                  <a:cubicBezTo>
                    <a:pt x="795" y="8443"/>
                    <a:pt x="263" y="8780"/>
                    <a:pt x="263" y="8780"/>
                  </a:cubicBezTo>
                  <a:lnTo>
                    <a:pt x="1053" y="8780"/>
                  </a:lnTo>
                  <a:lnTo>
                    <a:pt x="1579" y="853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38" name="Freeform 307">
              <a:extLst>
                <a:ext uri="{FF2B5EF4-FFF2-40B4-BE49-F238E27FC236}">
                  <a16:creationId xmlns:a16="http://schemas.microsoft.com/office/drawing/2014/main" id="{86C456CF-CE71-FE47-A70B-FB9A3EF41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0140" y="3803192"/>
              <a:ext cx="409575" cy="388937"/>
            </a:xfrm>
            <a:custGeom>
              <a:avLst/>
              <a:gdLst>
                <a:gd name="T0" fmla="*/ 2147483646 w 52"/>
                <a:gd name="T1" fmla="*/ 2147483646 h 50"/>
                <a:gd name="T2" fmla="*/ 2147483646 w 52"/>
                <a:gd name="T3" fmla="*/ 2147483646 h 50"/>
                <a:gd name="T4" fmla="*/ 2147483646 w 52"/>
                <a:gd name="T5" fmla="*/ 2147483646 h 50"/>
                <a:gd name="T6" fmla="*/ 0 w 52"/>
                <a:gd name="T7" fmla="*/ 2147483646 h 50"/>
                <a:gd name="T8" fmla="*/ 0 w 52"/>
                <a:gd name="T9" fmla="*/ 2147483646 h 50"/>
                <a:gd name="T10" fmla="*/ 2147483646 w 52"/>
                <a:gd name="T11" fmla="*/ 2147483646 h 50"/>
                <a:gd name="T12" fmla="*/ 2147483646 w 52"/>
                <a:gd name="T13" fmla="*/ 2147483646 h 50"/>
                <a:gd name="T14" fmla="*/ 2147483646 w 52"/>
                <a:gd name="T15" fmla="*/ 2147483646 h 50"/>
                <a:gd name="T16" fmla="*/ 2147483646 w 52"/>
                <a:gd name="T17" fmla="*/ 2147483646 h 50"/>
                <a:gd name="T18" fmla="*/ 2147483646 w 52"/>
                <a:gd name="T19" fmla="*/ 2147483646 h 50"/>
                <a:gd name="T20" fmla="*/ 2147483646 w 52"/>
                <a:gd name="T21" fmla="*/ 2147483646 h 50"/>
                <a:gd name="T22" fmla="*/ 2147483646 w 52"/>
                <a:gd name="T23" fmla="*/ 2147483646 h 50"/>
                <a:gd name="T24" fmla="*/ 2147483646 w 52"/>
                <a:gd name="T25" fmla="*/ 2147483646 h 50"/>
                <a:gd name="T26" fmla="*/ 2147483646 w 52"/>
                <a:gd name="T27" fmla="*/ 2147483646 h 50"/>
                <a:gd name="T28" fmla="*/ 2147483646 w 52"/>
                <a:gd name="T29" fmla="*/ 2147483646 h 50"/>
                <a:gd name="T30" fmla="*/ 2147483646 w 52"/>
                <a:gd name="T31" fmla="*/ 2147483646 h 50"/>
                <a:gd name="T32" fmla="*/ 2147483646 w 52"/>
                <a:gd name="T33" fmla="*/ 2147483646 h 50"/>
                <a:gd name="T34" fmla="*/ 2147483646 w 52"/>
                <a:gd name="T35" fmla="*/ 2147483646 h 50"/>
                <a:gd name="T36" fmla="*/ 2147483646 w 52"/>
                <a:gd name="T37" fmla="*/ 2147483646 h 50"/>
                <a:gd name="T38" fmla="*/ 2147483646 w 52"/>
                <a:gd name="T39" fmla="*/ 2147483646 h 50"/>
                <a:gd name="T40" fmla="*/ 2147483646 w 52"/>
                <a:gd name="T41" fmla="*/ 2147483646 h 50"/>
                <a:gd name="T42" fmla="*/ 2147483646 w 52"/>
                <a:gd name="T43" fmla="*/ 2147483646 h 50"/>
                <a:gd name="T44" fmla="*/ 2147483646 w 52"/>
                <a:gd name="T45" fmla="*/ 2147483646 h 50"/>
                <a:gd name="T46" fmla="*/ 2147483646 w 52"/>
                <a:gd name="T47" fmla="*/ 2147483646 h 50"/>
                <a:gd name="T48" fmla="*/ 2147483646 w 52"/>
                <a:gd name="T49" fmla="*/ 2147483646 h 50"/>
                <a:gd name="T50" fmla="*/ 2147483646 w 52"/>
                <a:gd name="T51" fmla="*/ 2147483646 h 50"/>
                <a:gd name="T52" fmla="*/ 2147483646 w 52"/>
                <a:gd name="T53" fmla="*/ 2147483646 h 50"/>
                <a:gd name="T54" fmla="*/ 2147483646 w 52"/>
                <a:gd name="T55" fmla="*/ 2147483646 h 50"/>
                <a:gd name="T56" fmla="*/ 2147483646 w 52"/>
                <a:gd name="T57" fmla="*/ 2147483646 h 50"/>
                <a:gd name="T58" fmla="*/ 2147483646 w 52"/>
                <a:gd name="T59" fmla="*/ 2147483646 h 50"/>
                <a:gd name="T60" fmla="*/ 2147483646 w 52"/>
                <a:gd name="T61" fmla="*/ 2147483646 h 50"/>
                <a:gd name="T62" fmla="*/ 2147483646 w 52"/>
                <a:gd name="T63" fmla="*/ 2147483646 h 50"/>
                <a:gd name="T64" fmla="*/ 2147483646 w 52"/>
                <a:gd name="T65" fmla="*/ 2147483646 h 50"/>
                <a:gd name="T66" fmla="*/ 2147483646 w 52"/>
                <a:gd name="T67" fmla="*/ 0 h 50"/>
                <a:gd name="T68" fmla="*/ 2147483646 w 52"/>
                <a:gd name="T69" fmla="*/ 2147483646 h 50"/>
                <a:gd name="T70" fmla="*/ 2147483646 w 52"/>
                <a:gd name="T71" fmla="*/ 2147483646 h 5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connsiteX0" fmla="*/ 769 w 10000"/>
                <a:gd name="connsiteY0" fmla="*/ 1200 h 10000"/>
                <a:gd name="connsiteX1" fmla="*/ 577 w 10000"/>
                <a:gd name="connsiteY1" fmla="*/ 1800 h 10000"/>
                <a:gd name="connsiteX2" fmla="*/ 385 w 10000"/>
                <a:gd name="connsiteY2" fmla="*/ 2000 h 10000"/>
                <a:gd name="connsiteX3" fmla="*/ 0 w 10000"/>
                <a:gd name="connsiteY3" fmla="*/ 2400 h 10000"/>
                <a:gd name="connsiteX4" fmla="*/ 0 w 10000"/>
                <a:gd name="connsiteY4" fmla="*/ 5800 h 10000"/>
                <a:gd name="connsiteX5" fmla="*/ 1154 w 10000"/>
                <a:gd name="connsiteY5" fmla="*/ 6800 h 10000"/>
                <a:gd name="connsiteX6" fmla="*/ 1731 w 10000"/>
                <a:gd name="connsiteY6" fmla="*/ 7000 h 10000"/>
                <a:gd name="connsiteX7" fmla="*/ 3269 w 10000"/>
                <a:gd name="connsiteY7" fmla="*/ 7200 h 10000"/>
                <a:gd name="connsiteX8" fmla="*/ 3654 w 10000"/>
                <a:gd name="connsiteY8" fmla="*/ 7600 h 10000"/>
                <a:gd name="connsiteX9" fmla="*/ 4423 w 10000"/>
                <a:gd name="connsiteY9" fmla="*/ 7200 h 10000"/>
                <a:gd name="connsiteX10" fmla="*/ 9038 w 10000"/>
                <a:gd name="connsiteY10" fmla="*/ 9800 h 10000"/>
                <a:gd name="connsiteX11" fmla="*/ 9038 w 10000"/>
                <a:gd name="connsiteY11" fmla="*/ 9600 h 10000"/>
                <a:gd name="connsiteX12" fmla="*/ 9038 w 10000"/>
                <a:gd name="connsiteY12" fmla="*/ 9800 h 10000"/>
                <a:gd name="connsiteX13" fmla="*/ 9231 w 10000"/>
                <a:gd name="connsiteY13" fmla="*/ 10000 h 10000"/>
                <a:gd name="connsiteX14" fmla="*/ 9231 w 10000"/>
                <a:gd name="connsiteY14" fmla="*/ 9400 h 10000"/>
                <a:gd name="connsiteX15" fmla="*/ 9808 w 10000"/>
                <a:gd name="connsiteY15" fmla="*/ 9400 h 10000"/>
                <a:gd name="connsiteX16" fmla="*/ 10000 w 10000"/>
                <a:gd name="connsiteY16" fmla="*/ 8200 h 10000"/>
                <a:gd name="connsiteX17" fmla="*/ 9808 w 10000"/>
                <a:gd name="connsiteY17" fmla="*/ 8200 h 10000"/>
                <a:gd name="connsiteX18" fmla="*/ 9808 w 10000"/>
                <a:gd name="connsiteY18" fmla="*/ 3200 h 10000"/>
                <a:gd name="connsiteX19" fmla="*/ 9615 w 10000"/>
                <a:gd name="connsiteY19" fmla="*/ 2800 h 10000"/>
                <a:gd name="connsiteX20" fmla="*/ 9423 w 10000"/>
                <a:gd name="connsiteY20" fmla="*/ 2200 h 10000"/>
                <a:gd name="connsiteX21" fmla="*/ 9615 w 10000"/>
                <a:gd name="connsiteY21" fmla="*/ 1600 h 10000"/>
                <a:gd name="connsiteX22" fmla="*/ 9808 w 10000"/>
                <a:gd name="connsiteY22" fmla="*/ 1200 h 10000"/>
                <a:gd name="connsiteX23" fmla="*/ 9231 w 10000"/>
                <a:gd name="connsiteY23" fmla="*/ 1000 h 10000"/>
                <a:gd name="connsiteX24" fmla="*/ 8654 w 10000"/>
                <a:gd name="connsiteY24" fmla="*/ 600 h 10000"/>
                <a:gd name="connsiteX25" fmla="*/ 7885 w 10000"/>
                <a:gd name="connsiteY25" fmla="*/ 400 h 10000"/>
                <a:gd name="connsiteX26" fmla="*/ 6091 w 10000"/>
                <a:gd name="connsiteY26" fmla="*/ 922 h 10000"/>
                <a:gd name="connsiteX27" fmla="*/ 6731 w 10000"/>
                <a:gd name="connsiteY27" fmla="*/ 1600 h 10000"/>
                <a:gd name="connsiteX28" fmla="*/ 5577 w 10000"/>
                <a:gd name="connsiteY28" fmla="*/ 2000 h 10000"/>
                <a:gd name="connsiteX29" fmla="*/ 4808 w 10000"/>
                <a:gd name="connsiteY29" fmla="*/ 1400 h 10000"/>
                <a:gd name="connsiteX30" fmla="*/ 4231 w 10000"/>
                <a:gd name="connsiteY30" fmla="*/ 1000 h 10000"/>
                <a:gd name="connsiteX31" fmla="*/ 3846 w 10000"/>
                <a:gd name="connsiteY31" fmla="*/ 600 h 10000"/>
                <a:gd name="connsiteX32" fmla="*/ 2500 w 10000"/>
                <a:gd name="connsiteY32" fmla="*/ 400 h 10000"/>
                <a:gd name="connsiteX33" fmla="*/ 1538 w 10000"/>
                <a:gd name="connsiteY33" fmla="*/ 0 h 10000"/>
                <a:gd name="connsiteX34" fmla="*/ 1538 w 10000"/>
                <a:gd name="connsiteY34" fmla="*/ 400 h 10000"/>
                <a:gd name="connsiteX35" fmla="*/ 769 w 10000"/>
                <a:gd name="connsiteY35" fmla="*/ 1200 h 10000"/>
                <a:gd name="connsiteX0" fmla="*/ 769 w 10000"/>
                <a:gd name="connsiteY0" fmla="*/ 1200 h 10000"/>
                <a:gd name="connsiteX1" fmla="*/ 577 w 10000"/>
                <a:gd name="connsiteY1" fmla="*/ 1800 h 10000"/>
                <a:gd name="connsiteX2" fmla="*/ 385 w 10000"/>
                <a:gd name="connsiteY2" fmla="*/ 2000 h 10000"/>
                <a:gd name="connsiteX3" fmla="*/ 0 w 10000"/>
                <a:gd name="connsiteY3" fmla="*/ 2400 h 10000"/>
                <a:gd name="connsiteX4" fmla="*/ 0 w 10000"/>
                <a:gd name="connsiteY4" fmla="*/ 5800 h 10000"/>
                <a:gd name="connsiteX5" fmla="*/ 1154 w 10000"/>
                <a:gd name="connsiteY5" fmla="*/ 6800 h 10000"/>
                <a:gd name="connsiteX6" fmla="*/ 1731 w 10000"/>
                <a:gd name="connsiteY6" fmla="*/ 7000 h 10000"/>
                <a:gd name="connsiteX7" fmla="*/ 3269 w 10000"/>
                <a:gd name="connsiteY7" fmla="*/ 7200 h 10000"/>
                <a:gd name="connsiteX8" fmla="*/ 3654 w 10000"/>
                <a:gd name="connsiteY8" fmla="*/ 7600 h 10000"/>
                <a:gd name="connsiteX9" fmla="*/ 4423 w 10000"/>
                <a:gd name="connsiteY9" fmla="*/ 7200 h 10000"/>
                <a:gd name="connsiteX10" fmla="*/ 9038 w 10000"/>
                <a:gd name="connsiteY10" fmla="*/ 9800 h 10000"/>
                <a:gd name="connsiteX11" fmla="*/ 9038 w 10000"/>
                <a:gd name="connsiteY11" fmla="*/ 9600 h 10000"/>
                <a:gd name="connsiteX12" fmla="*/ 9038 w 10000"/>
                <a:gd name="connsiteY12" fmla="*/ 9800 h 10000"/>
                <a:gd name="connsiteX13" fmla="*/ 9231 w 10000"/>
                <a:gd name="connsiteY13" fmla="*/ 10000 h 10000"/>
                <a:gd name="connsiteX14" fmla="*/ 9231 w 10000"/>
                <a:gd name="connsiteY14" fmla="*/ 9400 h 10000"/>
                <a:gd name="connsiteX15" fmla="*/ 9808 w 10000"/>
                <a:gd name="connsiteY15" fmla="*/ 9400 h 10000"/>
                <a:gd name="connsiteX16" fmla="*/ 10000 w 10000"/>
                <a:gd name="connsiteY16" fmla="*/ 8200 h 10000"/>
                <a:gd name="connsiteX17" fmla="*/ 9808 w 10000"/>
                <a:gd name="connsiteY17" fmla="*/ 8200 h 10000"/>
                <a:gd name="connsiteX18" fmla="*/ 9808 w 10000"/>
                <a:gd name="connsiteY18" fmla="*/ 3200 h 10000"/>
                <a:gd name="connsiteX19" fmla="*/ 9615 w 10000"/>
                <a:gd name="connsiteY19" fmla="*/ 2800 h 10000"/>
                <a:gd name="connsiteX20" fmla="*/ 9423 w 10000"/>
                <a:gd name="connsiteY20" fmla="*/ 2200 h 10000"/>
                <a:gd name="connsiteX21" fmla="*/ 9615 w 10000"/>
                <a:gd name="connsiteY21" fmla="*/ 1600 h 10000"/>
                <a:gd name="connsiteX22" fmla="*/ 9808 w 10000"/>
                <a:gd name="connsiteY22" fmla="*/ 1200 h 10000"/>
                <a:gd name="connsiteX23" fmla="*/ 9231 w 10000"/>
                <a:gd name="connsiteY23" fmla="*/ 1000 h 10000"/>
                <a:gd name="connsiteX24" fmla="*/ 8654 w 10000"/>
                <a:gd name="connsiteY24" fmla="*/ 600 h 10000"/>
                <a:gd name="connsiteX25" fmla="*/ 7885 w 10000"/>
                <a:gd name="connsiteY25" fmla="*/ 400 h 10000"/>
                <a:gd name="connsiteX26" fmla="*/ 6091 w 10000"/>
                <a:gd name="connsiteY26" fmla="*/ 922 h 10000"/>
                <a:gd name="connsiteX27" fmla="*/ 6208 w 10000"/>
                <a:gd name="connsiteY27" fmla="*/ 1600 h 10000"/>
                <a:gd name="connsiteX28" fmla="*/ 5577 w 10000"/>
                <a:gd name="connsiteY28" fmla="*/ 2000 h 10000"/>
                <a:gd name="connsiteX29" fmla="*/ 4808 w 10000"/>
                <a:gd name="connsiteY29" fmla="*/ 1400 h 10000"/>
                <a:gd name="connsiteX30" fmla="*/ 4231 w 10000"/>
                <a:gd name="connsiteY30" fmla="*/ 1000 h 10000"/>
                <a:gd name="connsiteX31" fmla="*/ 3846 w 10000"/>
                <a:gd name="connsiteY31" fmla="*/ 600 h 10000"/>
                <a:gd name="connsiteX32" fmla="*/ 2500 w 10000"/>
                <a:gd name="connsiteY32" fmla="*/ 400 h 10000"/>
                <a:gd name="connsiteX33" fmla="*/ 1538 w 10000"/>
                <a:gd name="connsiteY33" fmla="*/ 0 h 10000"/>
                <a:gd name="connsiteX34" fmla="*/ 1538 w 10000"/>
                <a:gd name="connsiteY34" fmla="*/ 400 h 10000"/>
                <a:gd name="connsiteX35" fmla="*/ 769 w 10000"/>
                <a:gd name="connsiteY35" fmla="*/ 12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000" h="10000">
                  <a:moveTo>
                    <a:pt x="769" y="1200"/>
                  </a:moveTo>
                  <a:lnTo>
                    <a:pt x="577" y="1800"/>
                  </a:lnTo>
                  <a:lnTo>
                    <a:pt x="385" y="2000"/>
                  </a:lnTo>
                  <a:lnTo>
                    <a:pt x="0" y="2400"/>
                  </a:lnTo>
                  <a:lnTo>
                    <a:pt x="0" y="5800"/>
                  </a:lnTo>
                  <a:lnTo>
                    <a:pt x="1154" y="6800"/>
                  </a:lnTo>
                  <a:lnTo>
                    <a:pt x="1731" y="7000"/>
                  </a:lnTo>
                  <a:lnTo>
                    <a:pt x="3269" y="7200"/>
                  </a:lnTo>
                  <a:lnTo>
                    <a:pt x="3654" y="7600"/>
                  </a:lnTo>
                  <a:lnTo>
                    <a:pt x="4423" y="7200"/>
                  </a:lnTo>
                  <a:lnTo>
                    <a:pt x="9038" y="9800"/>
                  </a:lnTo>
                  <a:lnTo>
                    <a:pt x="9038" y="9600"/>
                  </a:lnTo>
                  <a:lnTo>
                    <a:pt x="9038" y="9800"/>
                  </a:lnTo>
                  <a:cubicBezTo>
                    <a:pt x="9102" y="9867"/>
                    <a:pt x="9167" y="9933"/>
                    <a:pt x="9231" y="10000"/>
                  </a:cubicBezTo>
                  <a:lnTo>
                    <a:pt x="9231" y="9400"/>
                  </a:lnTo>
                  <a:lnTo>
                    <a:pt x="9808" y="9400"/>
                  </a:lnTo>
                  <a:lnTo>
                    <a:pt x="10000" y="8200"/>
                  </a:lnTo>
                  <a:lnTo>
                    <a:pt x="9808" y="8200"/>
                  </a:lnTo>
                  <a:cubicBezTo>
                    <a:pt x="9615" y="8200"/>
                    <a:pt x="9808" y="3200"/>
                    <a:pt x="9808" y="3200"/>
                  </a:cubicBezTo>
                  <a:lnTo>
                    <a:pt x="9615" y="2800"/>
                  </a:lnTo>
                  <a:cubicBezTo>
                    <a:pt x="9615" y="2600"/>
                    <a:pt x="9423" y="2200"/>
                    <a:pt x="9423" y="2200"/>
                  </a:cubicBezTo>
                  <a:lnTo>
                    <a:pt x="9615" y="1600"/>
                  </a:lnTo>
                  <a:lnTo>
                    <a:pt x="9808" y="1200"/>
                  </a:lnTo>
                  <a:lnTo>
                    <a:pt x="9231" y="1000"/>
                  </a:lnTo>
                  <a:lnTo>
                    <a:pt x="8654" y="600"/>
                  </a:lnTo>
                  <a:cubicBezTo>
                    <a:pt x="7885" y="400"/>
                    <a:pt x="8312" y="346"/>
                    <a:pt x="7885" y="400"/>
                  </a:cubicBezTo>
                  <a:cubicBezTo>
                    <a:pt x="7458" y="454"/>
                    <a:pt x="6370" y="722"/>
                    <a:pt x="6091" y="922"/>
                  </a:cubicBezTo>
                  <a:cubicBezTo>
                    <a:pt x="5812" y="1122"/>
                    <a:pt x="6294" y="1420"/>
                    <a:pt x="6208" y="1600"/>
                  </a:cubicBezTo>
                  <a:cubicBezTo>
                    <a:pt x="6122" y="1780"/>
                    <a:pt x="5810" y="2033"/>
                    <a:pt x="5577" y="2000"/>
                  </a:cubicBezTo>
                  <a:cubicBezTo>
                    <a:pt x="5344" y="1967"/>
                    <a:pt x="5064" y="1600"/>
                    <a:pt x="4808" y="1400"/>
                  </a:cubicBezTo>
                  <a:lnTo>
                    <a:pt x="4231" y="1000"/>
                  </a:lnTo>
                  <a:lnTo>
                    <a:pt x="3846" y="600"/>
                  </a:lnTo>
                  <a:lnTo>
                    <a:pt x="2500" y="400"/>
                  </a:lnTo>
                  <a:lnTo>
                    <a:pt x="1538" y="0"/>
                  </a:lnTo>
                  <a:lnTo>
                    <a:pt x="1538" y="400"/>
                  </a:lnTo>
                  <a:lnTo>
                    <a:pt x="769" y="120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39" name="Freeform 308">
              <a:extLst>
                <a:ext uri="{FF2B5EF4-FFF2-40B4-BE49-F238E27FC236}">
                  <a16:creationId xmlns:a16="http://schemas.microsoft.com/office/drawing/2014/main" id="{896F8832-4330-4140-A4CD-A38D89DB4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9502" y="3675583"/>
              <a:ext cx="103188" cy="193675"/>
            </a:xfrm>
            <a:custGeom>
              <a:avLst/>
              <a:gdLst>
                <a:gd name="T0" fmla="*/ 2147483646 w 78"/>
                <a:gd name="T1" fmla="*/ 2147483646 h 150"/>
                <a:gd name="T2" fmla="*/ 2147483646 w 78"/>
                <a:gd name="T3" fmla="*/ 2147483646 h 150"/>
                <a:gd name="T4" fmla="*/ 2147483646 w 78"/>
                <a:gd name="T5" fmla="*/ 2147483646 h 150"/>
                <a:gd name="T6" fmla="*/ 0 w 78"/>
                <a:gd name="T7" fmla="*/ 2147483646 h 150"/>
                <a:gd name="T8" fmla="*/ 0 w 78"/>
                <a:gd name="T9" fmla="*/ 2147483646 h 150"/>
                <a:gd name="T10" fmla="*/ 2147483646 w 78"/>
                <a:gd name="T11" fmla="*/ 2147483646 h 150"/>
                <a:gd name="T12" fmla="*/ 2147483646 w 78"/>
                <a:gd name="T13" fmla="*/ 2147483646 h 150"/>
                <a:gd name="T14" fmla="*/ 2147483646 w 78"/>
                <a:gd name="T15" fmla="*/ 2147483646 h 150"/>
                <a:gd name="T16" fmla="*/ 2147483646 w 78"/>
                <a:gd name="T17" fmla="*/ 2147483646 h 150"/>
                <a:gd name="T18" fmla="*/ 2147483646 w 78"/>
                <a:gd name="T19" fmla="*/ 2147483646 h 150"/>
                <a:gd name="T20" fmla="*/ 2147483646 w 78"/>
                <a:gd name="T21" fmla="*/ 2147483646 h 150"/>
                <a:gd name="T22" fmla="*/ 2147483646 w 78"/>
                <a:gd name="T23" fmla="*/ 2147483646 h 150"/>
                <a:gd name="T24" fmla="*/ 2147483646 w 78"/>
                <a:gd name="T25" fmla="*/ 2147483646 h 150"/>
                <a:gd name="T26" fmla="*/ 2147483646 w 78"/>
                <a:gd name="T27" fmla="*/ 2147483646 h 150"/>
                <a:gd name="T28" fmla="*/ 2147483646 w 78"/>
                <a:gd name="T29" fmla="*/ 2147483646 h 150"/>
                <a:gd name="T30" fmla="*/ 2147483646 w 78"/>
                <a:gd name="T31" fmla="*/ 2147483646 h 150"/>
                <a:gd name="T32" fmla="*/ 2147483646 w 78"/>
                <a:gd name="T33" fmla="*/ 2147483646 h 150"/>
                <a:gd name="T34" fmla="*/ 2147483646 w 78"/>
                <a:gd name="T35" fmla="*/ 2147483646 h 150"/>
                <a:gd name="T36" fmla="*/ 2147483646 w 78"/>
                <a:gd name="T37" fmla="*/ 0 h 150"/>
                <a:gd name="T38" fmla="*/ 2147483646 w 78"/>
                <a:gd name="T39" fmla="*/ 0 h 150"/>
                <a:gd name="T40" fmla="*/ 2147483646 w 78"/>
                <a:gd name="T41" fmla="*/ 2147483646 h 150"/>
                <a:gd name="T42" fmla="*/ 2147483646 w 78"/>
                <a:gd name="T43" fmla="*/ 2147483646 h 15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8" h="150">
                  <a:moveTo>
                    <a:pt x="18" y="12"/>
                  </a:moveTo>
                  <a:lnTo>
                    <a:pt x="18" y="30"/>
                  </a:lnTo>
                  <a:lnTo>
                    <a:pt x="18" y="54"/>
                  </a:lnTo>
                  <a:lnTo>
                    <a:pt x="0" y="78"/>
                  </a:lnTo>
                  <a:lnTo>
                    <a:pt x="0" y="90"/>
                  </a:lnTo>
                  <a:lnTo>
                    <a:pt x="12" y="102"/>
                  </a:lnTo>
                  <a:lnTo>
                    <a:pt x="18" y="108"/>
                  </a:lnTo>
                  <a:lnTo>
                    <a:pt x="36" y="120"/>
                  </a:lnTo>
                  <a:lnTo>
                    <a:pt x="36" y="144"/>
                  </a:lnTo>
                  <a:lnTo>
                    <a:pt x="42" y="150"/>
                  </a:lnTo>
                  <a:lnTo>
                    <a:pt x="48" y="144"/>
                  </a:lnTo>
                  <a:lnTo>
                    <a:pt x="54" y="126"/>
                  </a:lnTo>
                  <a:lnTo>
                    <a:pt x="78" y="102"/>
                  </a:lnTo>
                  <a:lnTo>
                    <a:pt x="78" y="90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18" y="1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40" name="Freeform 309">
              <a:extLst>
                <a:ext uri="{FF2B5EF4-FFF2-40B4-BE49-F238E27FC236}">
                  <a16:creationId xmlns:a16="http://schemas.microsoft.com/office/drawing/2014/main" id="{FC94E7E7-2D94-EC46-AF88-4ED289348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3090" y="3721621"/>
              <a:ext cx="296862" cy="227012"/>
            </a:xfrm>
            <a:custGeom>
              <a:avLst/>
              <a:gdLst>
                <a:gd name="T0" fmla="*/ 2147483646 w 228"/>
                <a:gd name="T1" fmla="*/ 2147483646 h 174"/>
                <a:gd name="T2" fmla="*/ 2147483646 w 228"/>
                <a:gd name="T3" fmla="*/ 2147483646 h 174"/>
                <a:gd name="T4" fmla="*/ 2147483646 w 228"/>
                <a:gd name="T5" fmla="*/ 2147483646 h 174"/>
                <a:gd name="T6" fmla="*/ 2147483646 w 228"/>
                <a:gd name="T7" fmla="*/ 2147483646 h 174"/>
                <a:gd name="T8" fmla="*/ 2147483646 w 228"/>
                <a:gd name="T9" fmla="*/ 2147483646 h 174"/>
                <a:gd name="T10" fmla="*/ 2147483646 w 228"/>
                <a:gd name="T11" fmla="*/ 2147483646 h 174"/>
                <a:gd name="T12" fmla="*/ 2147483646 w 228"/>
                <a:gd name="T13" fmla="*/ 2147483646 h 174"/>
                <a:gd name="T14" fmla="*/ 2147483646 w 228"/>
                <a:gd name="T15" fmla="*/ 2147483646 h 174"/>
                <a:gd name="T16" fmla="*/ 2147483646 w 228"/>
                <a:gd name="T17" fmla="*/ 2147483646 h 174"/>
                <a:gd name="T18" fmla="*/ 2147483646 w 228"/>
                <a:gd name="T19" fmla="*/ 2147483646 h 174"/>
                <a:gd name="T20" fmla="*/ 2147483646 w 228"/>
                <a:gd name="T21" fmla="*/ 2147483646 h 174"/>
                <a:gd name="T22" fmla="*/ 2147483646 w 228"/>
                <a:gd name="T23" fmla="*/ 2147483646 h 174"/>
                <a:gd name="T24" fmla="*/ 2147483646 w 228"/>
                <a:gd name="T25" fmla="*/ 2147483646 h 174"/>
                <a:gd name="T26" fmla="*/ 2147483646 w 228"/>
                <a:gd name="T27" fmla="*/ 0 h 174"/>
                <a:gd name="T28" fmla="*/ 2147483646 w 228"/>
                <a:gd name="T29" fmla="*/ 2147483646 h 174"/>
                <a:gd name="T30" fmla="*/ 2147483646 w 228"/>
                <a:gd name="T31" fmla="*/ 2147483646 h 174"/>
                <a:gd name="T32" fmla="*/ 2147483646 w 228"/>
                <a:gd name="T33" fmla="*/ 2147483646 h 174"/>
                <a:gd name="T34" fmla="*/ 2147483646 w 228"/>
                <a:gd name="T35" fmla="*/ 2147483646 h 174"/>
                <a:gd name="T36" fmla="*/ 2147483646 w 228"/>
                <a:gd name="T37" fmla="*/ 2147483646 h 174"/>
                <a:gd name="T38" fmla="*/ 0 w 228"/>
                <a:gd name="T39" fmla="*/ 2147483646 h 174"/>
                <a:gd name="T40" fmla="*/ 2147483646 w 228"/>
                <a:gd name="T41" fmla="*/ 2147483646 h 174"/>
                <a:gd name="T42" fmla="*/ 2147483646 w 228"/>
                <a:gd name="T43" fmla="*/ 2147483646 h 17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28" h="174">
                  <a:moveTo>
                    <a:pt x="90" y="156"/>
                  </a:moveTo>
                  <a:lnTo>
                    <a:pt x="114" y="138"/>
                  </a:lnTo>
                  <a:lnTo>
                    <a:pt x="144" y="120"/>
                  </a:lnTo>
                  <a:lnTo>
                    <a:pt x="180" y="108"/>
                  </a:lnTo>
                  <a:lnTo>
                    <a:pt x="186" y="96"/>
                  </a:lnTo>
                  <a:lnTo>
                    <a:pt x="192" y="84"/>
                  </a:lnTo>
                  <a:lnTo>
                    <a:pt x="216" y="78"/>
                  </a:lnTo>
                  <a:lnTo>
                    <a:pt x="228" y="72"/>
                  </a:lnTo>
                  <a:lnTo>
                    <a:pt x="222" y="42"/>
                  </a:lnTo>
                  <a:lnTo>
                    <a:pt x="216" y="12"/>
                  </a:lnTo>
                  <a:lnTo>
                    <a:pt x="210" y="12"/>
                  </a:lnTo>
                  <a:lnTo>
                    <a:pt x="186" y="12"/>
                  </a:lnTo>
                  <a:lnTo>
                    <a:pt x="168" y="12"/>
                  </a:lnTo>
                  <a:lnTo>
                    <a:pt x="144" y="0"/>
                  </a:lnTo>
                  <a:lnTo>
                    <a:pt x="120" y="36"/>
                  </a:lnTo>
                  <a:lnTo>
                    <a:pt x="96" y="60"/>
                  </a:lnTo>
                  <a:lnTo>
                    <a:pt x="72" y="90"/>
                  </a:lnTo>
                  <a:lnTo>
                    <a:pt x="66" y="138"/>
                  </a:lnTo>
                  <a:lnTo>
                    <a:pt x="12" y="162"/>
                  </a:lnTo>
                  <a:lnTo>
                    <a:pt x="0" y="174"/>
                  </a:lnTo>
                  <a:lnTo>
                    <a:pt x="84" y="174"/>
                  </a:lnTo>
                  <a:lnTo>
                    <a:pt x="90" y="15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41" name="Freeform 310">
              <a:extLst>
                <a:ext uri="{FF2B5EF4-FFF2-40B4-BE49-F238E27FC236}">
                  <a16:creationId xmlns:a16="http://schemas.microsoft.com/office/drawing/2014/main" id="{06E2B7B1-5981-7249-9B4E-F7D83C250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4190" y="3948633"/>
              <a:ext cx="204787" cy="177800"/>
            </a:xfrm>
            <a:custGeom>
              <a:avLst/>
              <a:gdLst>
                <a:gd name="T0" fmla="*/ 2147483646 w 26"/>
                <a:gd name="T1" fmla="*/ 2147483646 h 23"/>
                <a:gd name="T2" fmla="*/ 2147483646 w 26"/>
                <a:gd name="T3" fmla="*/ 2147483646 h 23"/>
                <a:gd name="T4" fmla="*/ 2147483646 w 26"/>
                <a:gd name="T5" fmla="*/ 2147483646 h 23"/>
                <a:gd name="T6" fmla="*/ 2147483646 w 26"/>
                <a:gd name="T7" fmla="*/ 2147483646 h 23"/>
                <a:gd name="T8" fmla="*/ 2147483646 w 26"/>
                <a:gd name="T9" fmla="*/ 2147483646 h 23"/>
                <a:gd name="T10" fmla="*/ 2147483646 w 26"/>
                <a:gd name="T11" fmla="*/ 2147483646 h 23"/>
                <a:gd name="T12" fmla="*/ 2147483646 w 26"/>
                <a:gd name="T13" fmla="*/ 0 h 23"/>
                <a:gd name="T14" fmla="*/ 2147483646 w 26"/>
                <a:gd name="T15" fmla="*/ 0 h 23"/>
                <a:gd name="T16" fmla="*/ 2147483646 w 26"/>
                <a:gd name="T17" fmla="*/ 2147483646 h 23"/>
                <a:gd name="T18" fmla="*/ 2147483646 w 26"/>
                <a:gd name="T19" fmla="*/ 2147483646 h 23"/>
                <a:gd name="T20" fmla="*/ 0 w 26"/>
                <a:gd name="T21" fmla="*/ 2147483646 h 23"/>
                <a:gd name="T22" fmla="*/ 2147483646 w 26"/>
                <a:gd name="T23" fmla="*/ 2147483646 h 23"/>
                <a:gd name="T24" fmla="*/ 2147483646 w 26"/>
                <a:gd name="T25" fmla="*/ 2147483646 h 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" h="23">
                  <a:moveTo>
                    <a:pt x="13" y="16"/>
                  </a:moveTo>
                  <a:cubicBezTo>
                    <a:pt x="15" y="14"/>
                    <a:pt x="15" y="14"/>
                    <a:pt x="15" y="14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4" y="22"/>
                    <a:pt x="12" y="23"/>
                    <a:pt x="12" y="23"/>
                  </a:cubicBezTo>
                  <a:cubicBezTo>
                    <a:pt x="13" y="23"/>
                    <a:pt x="13" y="16"/>
                    <a:pt x="13" y="1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42" name="Freeform 311">
              <a:extLst>
                <a:ext uri="{FF2B5EF4-FFF2-40B4-BE49-F238E27FC236}">
                  <a16:creationId xmlns:a16="http://schemas.microsoft.com/office/drawing/2014/main" id="{E859F9C6-7EAC-1B49-ADE2-78A4377F2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1418" y="4344961"/>
              <a:ext cx="61912" cy="47625"/>
            </a:xfrm>
            <a:custGeom>
              <a:avLst/>
              <a:gdLst>
                <a:gd name="T0" fmla="*/ 2147483646 w 48"/>
                <a:gd name="T1" fmla="*/ 2147483646 h 36"/>
                <a:gd name="T2" fmla="*/ 2147483646 w 48"/>
                <a:gd name="T3" fmla="*/ 2147483646 h 36"/>
                <a:gd name="T4" fmla="*/ 2147483646 w 48"/>
                <a:gd name="T5" fmla="*/ 0 h 36"/>
                <a:gd name="T6" fmla="*/ 2147483646 w 48"/>
                <a:gd name="T7" fmla="*/ 0 h 36"/>
                <a:gd name="T8" fmla="*/ 2147483646 w 48"/>
                <a:gd name="T9" fmla="*/ 2147483646 h 36"/>
                <a:gd name="T10" fmla="*/ 0 w 48"/>
                <a:gd name="T11" fmla="*/ 2147483646 h 36"/>
                <a:gd name="T12" fmla="*/ 2147483646 w 48"/>
                <a:gd name="T13" fmla="*/ 2147483646 h 36"/>
                <a:gd name="T14" fmla="*/ 2147483646 w 48"/>
                <a:gd name="T15" fmla="*/ 2147483646 h 36"/>
                <a:gd name="T16" fmla="*/ 2147483646 w 48"/>
                <a:gd name="T17" fmla="*/ 2147483646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8" h="36">
                  <a:moveTo>
                    <a:pt x="48" y="24"/>
                  </a:moveTo>
                  <a:lnTo>
                    <a:pt x="48" y="6"/>
                  </a:lnTo>
                  <a:lnTo>
                    <a:pt x="48" y="0"/>
                  </a:lnTo>
                  <a:lnTo>
                    <a:pt x="3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18" y="36"/>
                  </a:lnTo>
                  <a:lnTo>
                    <a:pt x="36" y="24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43" name="Freeform 313">
              <a:extLst>
                <a:ext uri="{FF2B5EF4-FFF2-40B4-BE49-F238E27FC236}">
                  <a16:creationId xmlns:a16="http://schemas.microsoft.com/office/drawing/2014/main" id="{E68CC690-6A96-9A4C-9DED-E3B2BDC139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6680" y="4400524"/>
              <a:ext cx="149225" cy="147637"/>
            </a:xfrm>
            <a:custGeom>
              <a:avLst/>
              <a:gdLst>
                <a:gd name="T0" fmla="*/ 2147483646 w 19"/>
                <a:gd name="T1" fmla="*/ 2147483646 h 19"/>
                <a:gd name="T2" fmla="*/ 2147483646 w 19"/>
                <a:gd name="T3" fmla="*/ 2147483646 h 19"/>
                <a:gd name="T4" fmla="*/ 2147483646 w 19"/>
                <a:gd name="T5" fmla="*/ 2147483646 h 19"/>
                <a:gd name="T6" fmla="*/ 2147483646 w 19"/>
                <a:gd name="T7" fmla="*/ 2147483646 h 19"/>
                <a:gd name="T8" fmla="*/ 2147483646 w 19"/>
                <a:gd name="T9" fmla="*/ 2147483646 h 19"/>
                <a:gd name="T10" fmla="*/ 2147483646 w 19"/>
                <a:gd name="T11" fmla="*/ 2147483646 h 19"/>
                <a:gd name="T12" fmla="*/ 2147483646 w 19"/>
                <a:gd name="T13" fmla="*/ 0 h 19"/>
                <a:gd name="T14" fmla="*/ 2147483646 w 19"/>
                <a:gd name="T15" fmla="*/ 0 h 19"/>
                <a:gd name="T16" fmla="*/ 2147483646 w 19"/>
                <a:gd name="T17" fmla="*/ 0 h 19"/>
                <a:gd name="T18" fmla="*/ 2147483646 w 19"/>
                <a:gd name="T19" fmla="*/ 2147483646 h 19"/>
                <a:gd name="T20" fmla="*/ 2147483646 w 19"/>
                <a:gd name="T21" fmla="*/ 2147483646 h 19"/>
                <a:gd name="T22" fmla="*/ 2147483646 w 19"/>
                <a:gd name="T23" fmla="*/ 2147483646 h 19"/>
                <a:gd name="T24" fmla="*/ 2147483646 w 19"/>
                <a:gd name="T25" fmla="*/ 2147483646 h 19"/>
                <a:gd name="T26" fmla="*/ 0 w 19"/>
                <a:gd name="T27" fmla="*/ 2147483646 h 19"/>
                <a:gd name="T28" fmla="*/ 2147483646 w 19"/>
                <a:gd name="T29" fmla="*/ 2147483646 h 19"/>
                <a:gd name="T30" fmla="*/ 2147483646 w 19"/>
                <a:gd name="T31" fmla="*/ 2147483646 h 19"/>
                <a:gd name="T32" fmla="*/ 2147483646 w 19"/>
                <a:gd name="T33" fmla="*/ 2147483646 h 19"/>
                <a:gd name="T34" fmla="*/ 2147483646 w 19"/>
                <a:gd name="T35" fmla="*/ 2147483646 h 19"/>
                <a:gd name="T36" fmla="*/ 2147483646 w 19"/>
                <a:gd name="T37" fmla="*/ 2147483646 h 19"/>
                <a:gd name="T38" fmla="*/ 2147483646 w 19"/>
                <a:gd name="T39" fmla="*/ 2147483646 h 19"/>
                <a:gd name="T40" fmla="*/ 2147483646 w 19"/>
                <a:gd name="T41" fmla="*/ 2147483646 h 19"/>
                <a:gd name="T42" fmla="*/ 2147483646 w 19"/>
                <a:gd name="T43" fmla="*/ 2147483646 h 19"/>
                <a:gd name="T44" fmla="*/ 2147483646 w 19"/>
                <a:gd name="T45" fmla="*/ 2147483646 h 1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9" h="19">
                  <a:moveTo>
                    <a:pt x="17" y="10"/>
                  </a:moveTo>
                  <a:cubicBezTo>
                    <a:pt x="19" y="6"/>
                    <a:pt x="19" y="6"/>
                    <a:pt x="19" y="6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1" y="10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0" y="14"/>
                    <a:pt x="1" y="14"/>
                  </a:cubicBezTo>
                  <a:cubicBezTo>
                    <a:pt x="1" y="14"/>
                    <a:pt x="4" y="16"/>
                    <a:pt x="4" y="16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7" y="13"/>
                    <a:pt x="17" y="13"/>
                    <a:pt x="17" y="13"/>
                  </a:cubicBezTo>
                  <a:lnTo>
                    <a:pt x="17" y="1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44" name="Freeform 314">
              <a:extLst>
                <a:ext uri="{FF2B5EF4-FFF2-40B4-BE49-F238E27FC236}">
                  <a16:creationId xmlns:a16="http://schemas.microsoft.com/office/drawing/2014/main" id="{B6964D1D-6A8D-BD44-8F2B-7AA6C5093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0480" y="4456086"/>
              <a:ext cx="106363" cy="92075"/>
            </a:xfrm>
            <a:custGeom>
              <a:avLst/>
              <a:gdLst>
                <a:gd name="T0" fmla="*/ 2147483646 w 14"/>
                <a:gd name="T1" fmla="*/ 2147483646 h 12"/>
                <a:gd name="T2" fmla="*/ 2147483646 w 14"/>
                <a:gd name="T3" fmla="*/ 2147483646 h 12"/>
                <a:gd name="T4" fmla="*/ 2147483646 w 14"/>
                <a:gd name="T5" fmla="*/ 2147483646 h 12"/>
                <a:gd name="T6" fmla="*/ 2147483646 w 14"/>
                <a:gd name="T7" fmla="*/ 2147483646 h 12"/>
                <a:gd name="T8" fmla="*/ 2147483646 w 14"/>
                <a:gd name="T9" fmla="*/ 2147483646 h 12"/>
                <a:gd name="T10" fmla="*/ 2147483646 w 14"/>
                <a:gd name="T11" fmla="*/ 0 h 12"/>
                <a:gd name="T12" fmla="*/ 2147483646 w 14"/>
                <a:gd name="T13" fmla="*/ 2147483646 h 12"/>
                <a:gd name="T14" fmla="*/ 2147483646 w 14"/>
                <a:gd name="T15" fmla="*/ 2147483646 h 12"/>
                <a:gd name="T16" fmla="*/ 0 w 14"/>
                <a:gd name="T17" fmla="*/ 2147483646 h 12"/>
                <a:gd name="T18" fmla="*/ 2147483646 w 14"/>
                <a:gd name="T19" fmla="*/ 2147483646 h 12"/>
                <a:gd name="T20" fmla="*/ 2147483646 w 14"/>
                <a:gd name="T21" fmla="*/ 2147483646 h 12"/>
                <a:gd name="T22" fmla="*/ 2147483646 w 14"/>
                <a:gd name="T23" fmla="*/ 2147483646 h 12"/>
                <a:gd name="T24" fmla="*/ 2147483646 w 14"/>
                <a:gd name="T25" fmla="*/ 2147483646 h 12"/>
                <a:gd name="T26" fmla="*/ 2147483646 w 14"/>
                <a:gd name="T27" fmla="*/ 214748364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" h="12">
                  <a:moveTo>
                    <a:pt x="11" y="7"/>
                  </a:moveTo>
                  <a:cubicBezTo>
                    <a:pt x="10" y="7"/>
                    <a:pt x="11" y="4"/>
                    <a:pt x="11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8" y="4"/>
                    <a:pt x="8" y="4"/>
                  </a:cubicBezTo>
                  <a:cubicBezTo>
                    <a:pt x="7" y="4"/>
                    <a:pt x="6" y="1"/>
                    <a:pt x="6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1" y="7"/>
                    <a:pt x="11" y="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45" name="Freeform 315">
              <a:extLst>
                <a:ext uri="{FF2B5EF4-FFF2-40B4-BE49-F238E27FC236}">
                  <a16:creationId xmlns:a16="http://schemas.microsoft.com/office/drawing/2014/main" id="{53831A05-8A25-2C4D-BC12-27824EF42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1268" y="4424336"/>
              <a:ext cx="79375" cy="69850"/>
            </a:xfrm>
            <a:custGeom>
              <a:avLst/>
              <a:gdLst>
                <a:gd name="T0" fmla="*/ 2147483646 w 60"/>
                <a:gd name="T1" fmla="*/ 2147483646 h 54"/>
                <a:gd name="T2" fmla="*/ 2147483646 w 60"/>
                <a:gd name="T3" fmla="*/ 2147483646 h 54"/>
                <a:gd name="T4" fmla="*/ 2147483646 w 60"/>
                <a:gd name="T5" fmla="*/ 2147483646 h 54"/>
                <a:gd name="T6" fmla="*/ 2147483646 w 60"/>
                <a:gd name="T7" fmla="*/ 0 h 54"/>
                <a:gd name="T8" fmla="*/ 2147483646 w 60"/>
                <a:gd name="T9" fmla="*/ 0 h 54"/>
                <a:gd name="T10" fmla="*/ 2147483646 w 60"/>
                <a:gd name="T11" fmla="*/ 2147483646 h 54"/>
                <a:gd name="T12" fmla="*/ 0 w 60"/>
                <a:gd name="T13" fmla="*/ 2147483646 h 54"/>
                <a:gd name="T14" fmla="*/ 2147483646 w 60"/>
                <a:gd name="T15" fmla="*/ 2147483646 h 54"/>
                <a:gd name="T16" fmla="*/ 2147483646 w 60"/>
                <a:gd name="T17" fmla="*/ 2147483646 h 54"/>
                <a:gd name="T18" fmla="*/ 2147483646 w 60"/>
                <a:gd name="T19" fmla="*/ 2147483646 h 54"/>
                <a:gd name="T20" fmla="*/ 2147483646 w 60"/>
                <a:gd name="T21" fmla="*/ 2147483646 h 5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0" h="54">
                  <a:moveTo>
                    <a:pt x="54" y="36"/>
                  </a:moveTo>
                  <a:lnTo>
                    <a:pt x="60" y="24"/>
                  </a:lnTo>
                  <a:lnTo>
                    <a:pt x="54" y="18"/>
                  </a:lnTo>
                  <a:lnTo>
                    <a:pt x="42" y="0"/>
                  </a:lnTo>
                  <a:lnTo>
                    <a:pt x="18" y="0"/>
                  </a:lnTo>
                  <a:lnTo>
                    <a:pt x="12" y="12"/>
                  </a:lnTo>
                  <a:lnTo>
                    <a:pt x="0" y="18"/>
                  </a:lnTo>
                  <a:lnTo>
                    <a:pt x="12" y="30"/>
                  </a:lnTo>
                  <a:lnTo>
                    <a:pt x="36" y="54"/>
                  </a:lnTo>
                  <a:lnTo>
                    <a:pt x="42" y="42"/>
                  </a:lnTo>
                  <a:lnTo>
                    <a:pt x="54" y="3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46" name="Freeform 318">
              <a:extLst>
                <a:ext uri="{FF2B5EF4-FFF2-40B4-BE49-F238E27FC236}">
                  <a16:creationId xmlns:a16="http://schemas.microsoft.com/office/drawing/2014/main" id="{57C3DC39-83D9-BF41-8180-27A720ECA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9452" y="3675583"/>
              <a:ext cx="512763" cy="504825"/>
            </a:xfrm>
            <a:custGeom>
              <a:avLst/>
              <a:gdLst>
                <a:gd name="T0" fmla="*/ 2147483646 w 390"/>
                <a:gd name="T1" fmla="*/ 2147483646 h 390"/>
                <a:gd name="T2" fmla="*/ 2147483646 w 390"/>
                <a:gd name="T3" fmla="*/ 2147483646 h 390"/>
                <a:gd name="T4" fmla="*/ 2147483646 w 390"/>
                <a:gd name="T5" fmla="*/ 2147483646 h 390"/>
                <a:gd name="T6" fmla="*/ 2147483646 w 390"/>
                <a:gd name="T7" fmla="*/ 2147483646 h 390"/>
                <a:gd name="T8" fmla="*/ 2147483646 w 390"/>
                <a:gd name="T9" fmla="*/ 2147483646 h 390"/>
                <a:gd name="T10" fmla="*/ 2147483646 w 390"/>
                <a:gd name="T11" fmla="*/ 2147483646 h 390"/>
                <a:gd name="T12" fmla="*/ 2147483646 w 390"/>
                <a:gd name="T13" fmla="*/ 2147483646 h 390"/>
                <a:gd name="T14" fmla="*/ 2147483646 w 390"/>
                <a:gd name="T15" fmla="*/ 2147483646 h 390"/>
                <a:gd name="T16" fmla="*/ 2147483646 w 390"/>
                <a:gd name="T17" fmla="*/ 2147483646 h 390"/>
                <a:gd name="T18" fmla="*/ 2147483646 w 390"/>
                <a:gd name="T19" fmla="*/ 2147483646 h 390"/>
                <a:gd name="T20" fmla="*/ 2147483646 w 390"/>
                <a:gd name="T21" fmla="*/ 2147483646 h 390"/>
                <a:gd name="T22" fmla="*/ 2147483646 w 390"/>
                <a:gd name="T23" fmla="*/ 2147483646 h 390"/>
                <a:gd name="T24" fmla="*/ 2147483646 w 390"/>
                <a:gd name="T25" fmla="*/ 2147483646 h 390"/>
                <a:gd name="T26" fmla="*/ 2147483646 w 390"/>
                <a:gd name="T27" fmla="*/ 2147483646 h 390"/>
                <a:gd name="T28" fmla="*/ 2147483646 w 390"/>
                <a:gd name="T29" fmla="*/ 2147483646 h 390"/>
                <a:gd name="T30" fmla="*/ 2147483646 w 390"/>
                <a:gd name="T31" fmla="*/ 2147483646 h 390"/>
                <a:gd name="T32" fmla="*/ 2147483646 w 390"/>
                <a:gd name="T33" fmla="*/ 2147483646 h 390"/>
                <a:gd name="T34" fmla="*/ 2147483646 w 390"/>
                <a:gd name="T35" fmla="*/ 2147483646 h 390"/>
                <a:gd name="T36" fmla="*/ 2147483646 w 390"/>
                <a:gd name="T37" fmla="*/ 2147483646 h 390"/>
                <a:gd name="T38" fmla="*/ 2147483646 w 390"/>
                <a:gd name="T39" fmla="*/ 2147483646 h 390"/>
                <a:gd name="T40" fmla="*/ 2147483646 w 390"/>
                <a:gd name="T41" fmla="*/ 2147483646 h 390"/>
                <a:gd name="T42" fmla="*/ 2147483646 w 390"/>
                <a:gd name="T43" fmla="*/ 2147483646 h 390"/>
                <a:gd name="T44" fmla="*/ 2147483646 w 390"/>
                <a:gd name="T45" fmla="*/ 2147483646 h 390"/>
                <a:gd name="T46" fmla="*/ 2147483646 w 390"/>
                <a:gd name="T47" fmla="*/ 2147483646 h 390"/>
                <a:gd name="T48" fmla="*/ 2147483646 w 390"/>
                <a:gd name="T49" fmla="*/ 0 h 390"/>
                <a:gd name="T50" fmla="*/ 2147483646 w 390"/>
                <a:gd name="T51" fmla="*/ 2147483646 h 390"/>
                <a:gd name="T52" fmla="*/ 2147483646 w 390"/>
                <a:gd name="T53" fmla="*/ 2147483646 h 390"/>
                <a:gd name="T54" fmla="*/ 2147483646 w 390"/>
                <a:gd name="T55" fmla="*/ 2147483646 h 390"/>
                <a:gd name="T56" fmla="*/ 2147483646 w 390"/>
                <a:gd name="T57" fmla="*/ 2147483646 h 390"/>
                <a:gd name="T58" fmla="*/ 2147483646 w 390"/>
                <a:gd name="T59" fmla="*/ 2147483646 h 390"/>
                <a:gd name="T60" fmla="*/ 2147483646 w 390"/>
                <a:gd name="T61" fmla="*/ 2147483646 h 390"/>
                <a:gd name="T62" fmla="*/ 2147483646 w 390"/>
                <a:gd name="T63" fmla="*/ 2147483646 h 390"/>
                <a:gd name="T64" fmla="*/ 2147483646 w 390"/>
                <a:gd name="T65" fmla="*/ 2147483646 h 390"/>
                <a:gd name="T66" fmla="*/ 2147483646 w 390"/>
                <a:gd name="T67" fmla="*/ 2147483646 h 390"/>
                <a:gd name="T68" fmla="*/ 2147483646 w 390"/>
                <a:gd name="T69" fmla="*/ 2147483646 h 390"/>
                <a:gd name="T70" fmla="*/ 2147483646 w 390"/>
                <a:gd name="T71" fmla="*/ 2147483646 h 390"/>
                <a:gd name="T72" fmla="*/ 2147483646 w 390"/>
                <a:gd name="T73" fmla="*/ 2147483646 h 390"/>
                <a:gd name="T74" fmla="*/ 2147483646 w 390"/>
                <a:gd name="T75" fmla="*/ 2147483646 h 390"/>
                <a:gd name="T76" fmla="*/ 2147483646 w 390"/>
                <a:gd name="T77" fmla="*/ 2147483646 h 390"/>
                <a:gd name="T78" fmla="*/ 0 w 390"/>
                <a:gd name="T79" fmla="*/ 2147483646 h 390"/>
                <a:gd name="T80" fmla="*/ 2147483646 w 390"/>
                <a:gd name="T81" fmla="*/ 2147483646 h 390"/>
                <a:gd name="T82" fmla="*/ 2147483646 w 390"/>
                <a:gd name="T83" fmla="*/ 2147483646 h 390"/>
                <a:gd name="T84" fmla="*/ 2147483646 w 390"/>
                <a:gd name="T85" fmla="*/ 2147483646 h 3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90" h="390">
                  <a:moveTo>
                    <a:pt x="60" y="270"/>
                  </a:moveTo>
                  <a:lnTo>
                    <a:pt x="216" y="378"/>
                  </a:lnTo>
                  <a:lnTo>
                    <a:pt x="228" y="390"/>
                  </a:lnTo>
                  <a:lnTo>
                    <a:pt x="246" y="390"/>
                  </a:lnTo>
                  <a:lnTo>
                    <a:pt x="282" y="372"/>
                  </a:lnTo>
                  <a:lnTo>
                    <a:pt x="390" y="300"/>
                  </a:lnTo>
                  <a:lnTo>
                    <a:pt x="384" y="300"/>
                  </a:lnTo>
                  <a:lnTo>
                    <a:pt x="366" y="276"/>
                  </a:lnTo>
                  <a:lnTo>
                    <a:pt x="354" y="270"/>
                  </a:lnTo>
                  <a:lnTo>
                    <a:pt x="342" y="246"/>
                  </a:lnTo>
                  <a:lnTo>
                    <a:pt x="348" y="234"/>
                  </a:lnTo>
                  <a:lnTo>
                    <a:pt x="348" y="174"/>
                  </a:lnTo>
                  <a:lnTo>
                    <a:pt x="342" y="162"/>
                  </a:lnTo>
                  <a:lnTo>
                    <a:pt x="348" y="150"/>
                  </a:lnTo>
                  <a:lnTo>
                    <a:pt x="342" y="144"/>
                  </a:lnTo>
                  <a:lnTo>
                    <a:pt x="342" y="120"/>
                  </a:lnTo>
                  <a:lnTo>
                    <a:pt x="324" y="108"/>
                  </a:lnTo>
                  <a:lnTo>
                    <a:pt x="318" y="102"/>
                  </a:lnTo>
                  <a:lnTo>
                    <a:pt x="306" y="90"/>
                  </a:lnTo>
                  <a:lnTo>
                    <a:pt x="306" y="78"/>
                  </a:lnTo>
                  <a:lnTo>
                    <a:pt x="324" y="54"/>
                  </a:lnTo>
                  <a:lnTo>
                    <a:pt x="324" y="30"/>
                  </a:lnTo>
                  <a:lnTo>
                    <a:pt x="324" y="12"/>
                  </a:lnTo>
                  <a:lnTo>
                    <a:pt x="330" y="6"/>
                  </a:lnTo>
                  <a:lnTo>
                    <a:pt x="330" y="0"/>
                  </a:lnTo>
                  <a:lnTo>
                    <a:pt x="318" y="6"/>
                  </a:lnTo>
                  <a:lnTo>
                    <a:pt x="288" y="12"/>
                  </a:lnTo>
                  <a:lnTo>
                    <a:pt x="222" y="12"/>
                  </a:lnTo>
                  <a:lnTo>
                    <a:pt x="162" y="30"/>
                  </a:lnTo>
                  <a:lnTo>
                    <a:pt x="132" y="48"/>
                  </a:lnTo>
                  <a:lnTo>
                    <a:pt x="138" y="78"/>
                  </a:lnTo>
                  <a:lnTo>
                    <a:pt x="144" y="108"/>
                  </a:lnTo>
                  <a:lnTo>
                    <a:pt x="132" y="114"/>
                  </a:lnTo>
                  <a:lnTo>
                    <a:pt x="108" y="120"/>
                  </a:lnTo>
                  <a:lnTo>
                    <a:pt x="102" y="132"/>
                  </a:lnTo>
                  <a:lnTo>
                    <a:pt x="96" y="144"/>
                  </a:lnTo>
                  <a:lnTo>
                    <a:pt x="60" y="156"/>
                  </a:lnTo>
                  <a:lnTo>
                    <a:pt x="30" y="174"/>
                  </a:lnTo>
                  <a:lnTo>
                    <a:pt x="6" y="192"/>
                  </a:lnTo>
                  <a:lnTo>
                    <a:pt x="0" y="210"/>
                  </a:lnTo>
                  <a:lnTo>
                    <a:pt x="6" y="210"/>
                  </a:lnTo>
                  <a:lnTo>
                    <a:pt x="6" y="228"/>
                  </a:lnTo>
                  <a:lnTo>
                    <a:pt x="60" y="27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47" name="Freeform 334">
              <a:extLst>
                <a:ext uri="{FF2B5EF4-FFF2-40B4-BE49-F238E27FC236}">
                  <a16:creationId xmlns:a16="http://schemas.microsoft.com/office/drawing/2014/main" id="{883005DE-80D3-CF41-9DF6-8877BBFC0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1396" y="2231746"/>
              <a:ext cx="266700" cy="585788"/>
            </a:xfrm>
            <a:custGeom>
              <a:avLst/>
              <a:gdLst>
                <a:gd name="T0" fmla="*/ 2147483646 w 34"/>
                <a:gd name="T1" fmla="*/ 2147483646 h 75"/>
                <a:gd name="T2" fmla="*/ 2147483646 w 34"/>
                <a:gd name="T3" fmla="*/ 2147483646 h 75"/>
                <a:gd name="T4" fmla="*/ 2147483646 w 34"/>
                <a:gd name="T5" fmla="*/ 2147483646 h 75"/>
                <a:gd name="T6" fmla="*/ 2147483646 w 34"/>
                <a:gd name="T7" fmla="*/ 2147483646 h 75"/>
                <a:gd name="T8" fmla="*/ 2147483646 w 34"/>
                <a:gd name="T9" fmla="*/ 2147483646 h 75"/>
                <a:gd name="T10" fmla="*/ 2147483646 w 34"/>
                <a:gd name="T11" fmla="*/ 2147483646 h 75"/>
                <a:gd name="T12" fmla="*/ 2147483646 w 34"/>
                <a:gd name="T13" fmla="*/ 2147483646 h 75"/>
                <a:gd name="T14" fmla="*/ 2147483646 w 34"/>
                <a:gd name="T15" fmla="*/ 2147483646 h 75"/>
                <a:gd name="T16" fmla="*/ 2147483646 w 34"/>
                <a:gd name="T17" fmla="*/ 2147483646 h 75"/>
                <a:gd name="T18" fmla="*/ 2147483646 w 34"/>
                <a:gd name="T19" fmla="*/ 2147483646 h 75"/>
                <a:gd name="T20" fmla="*/ 2147483646 w 34"/>
                <a:gd name="T21" fmla="*/ 2147483646 h 75"/>
                <a:gd name="T22" fmla="*/ 2147483646 w 34"/>
                <a:gd name="T23" fmla="*/ 2147483646 h 75"/>
                <a:gd name="T24" fmla="*/ 2147483646 w 34"/>
                <a:gd name="T25" fmla="*/ 2147483646 h 75"/>
                <a:gd name="T26" fmla="*/ 2147483646 w 34"/>
                <a:gd name="T27" fmla="*/ 2147483646 h 75"/>
                <a:gd name="T28" fmla="*/ 2147483646 w 34"/>
                <a:gd name="T29" fmla="*/ 2147483646 h 75"/>
                <a:gd name="T30" fmla="*/ 2147483646 w 34"/>
                <a:gd name="T31" fmla="*/ 2147483646 h 75"/>
                <a:gd name="T32" fmla="*/ 2147483646 w 34"/>
                <a:gd name="T33" fmla="*/ 2147483646 h 75"/>
                <a:gd name="T34" fmla="*/ 2147483646 w 34"/>
                <a:gd name="T35" fmla="*/ 2147483646 h 75"/>
                <a:gd name="T36" fmla="*/ 2147483646 w 34"/>
                <a:gd name="T37" fmla="*/ 2147483646 h 75"/>
                <a:gd name="T38" fmla="*/ 2147483646 w 34"/>
                <a:gd name="T39" fmla="*/ 2147483646 h 75"/>
                <a:gd name="T40" fmla="*/ 2147483646 w 34"/>
                <a:gd name="T41" fmla="*/ 2147483646 h 75"/>
                <a:gd name="T42" fmla="*/ 2147483646 w 34"/>
                <a:gd name="T43" fmla="*/ 0 h 75"/>
                <a:gd name="T44" fmla="*/ 2147483646 w 34"/>
                <a:gd name="T45" fmla="*/ 2147483646 h 75"/>
                <a:gd name="T46" fmla="*/ 2147483646 w 34"/>
                <a:gd name="T47" fmla="*/ 2147483646 h 75"/>
                <a:gd name="T48" fmla="*/ 2147483646 w 34"/>
                <a:gd name="T49" fmla="*/ 2147483646 h 75"/>
                <a:gd name="T50" fmla="*/ 2147483646 w 34"/>
                <a:gd name="T51" fmla="*/ 2147483646 h 75"/>
                <a:gd name="T52" fmla="*/ 2147483646 w 34"/>
                <a:gd name="T53" fmla="*/ 2147483646 h 75"/>
                <a:gd name="T54" fmla="*/ 2147483646 w 34"/>
                <a:gd name="T55" fmla="*/ 2147483646 h 75"/>
                <a:gd name="T56" fmla="*/ 2147483646 w 34"/>
                <a:gd name="T57" fmla="*/ 2147483646 h 75"/>
                <a:gd name="T58" fmla="*/ 2147483646 w 34"/>
                <a:gd name="T59" fmla="*/ 2147483646 h 75"/>
                <a:gd name="T60" fmla="*/ 2147483646 w 34"/>
                <a:gd name="T61" fmla="*/ 2147483646 h 75"/>
                <a:gd name="T62" fmla="*/ 2147483646 w 34"/>
                <a:gd name="T63" fmla="*/ 2147483646 h 75"/>
                <a:gd name="T64" fmla="*/ 0 w 34"/>
                <a:gd name="T65" fmla="*/ 2147483646 h 75"/>
                <a:gd name="T66" fmla="*/ 2147483646 w 34"/>
                <a:gd name="T67" fmla="*/ 2147483646 h 75"/>
                <a:gd name="T68" fmla="*/ 2147483646 w 34"/>
                <a:gd name="T69" fmla="*/ 2147483646 h 75"/>
                <a:gd name="T70" fmla="*/ 2147483646 w 34"/>
                <a:gd name="T71" fmla="*/ 2147483646 h 75"/>
                <a:gd name="T72" fmla="*/ 2147483646 w 34"/>
                <a:gd name="T73" fmla="*/ 2147483646 h 75"/>
                <a:gd name="T74" fmla="*/ 2147483646 w 34"/>
                <a:gd name="T75" fmla="*/ 2147483646 h 75"/>
                <a:gd name="T76" fmla="*/ 2147483646 w 34"/>
                <a:gd name="T77" fmla="*/ 2147483646 h 75"/>
                <a:gd name="T78" fmla="*/ 2147483646 w 34"/>
                <a:gd name="T79" fmla="*/ 2147483646 h 75"/>
                <a:gd name="T80" fmla="*/ 2147483646 w 34"/>
                <a:gd name="T81" fmla="*/ 2147483646 h 75"/>
                <a:gd name="T82" fmla="*/ 2147483646 w 34"/>
                <a:gd name="T83" fmla="*/ 2147483646 h 75"/>
                <a:gd name="T84" fmla="*/ 2147483646 w 34"/>
                <a:gd name="T85" fmla="*/ 2147483646 h 75"/>
                <a:gd name="T86" fmla="*/ 2147483646 w 34"/>
                <a:gd name="T87" fmla="*/ 2147483646 h 75"/>
                <a:gd name="T88" fmla="*/ 2147483646 w 34"/>
                <a:gd name="T89" fmla="*/ 2147483646 h 75"/>
                <a:gd name="T90" fmla="*/ 2147483646 w 34"/>
                <a:gd name="T91" fmla="*/ 2147483646 h 75"/>
                <a:gd name="T92" fmla="*/ 2147483646 w 34"/>
                <a:gd name="T93" fmla="*/ 2147483646 h 75"/>
                <a:gd name="T94" fmla="*/ 2147483646 w 34"/>
                <a:gd name="T95" fmla="*/ 2147483646 h 75"/>
                <a:gd name="T96" fmla="*/ 2147483646 w 34"/>
                <a:gd name="T97" fmla="*/ 2147483646 h 75"/>
                <a:gd name="T98" fmla="*/ 2147483646 w 34"/>
                <a:gd name="T99" fmla="*/ 2147483646 h 75"/>
                <a:gd name="T100" fmla="*/ 2147483646 w 34"/>
                <a:gd name="T101" fmla="*/ 2147483646 h 75"/>
                <a:gd name="T102" fmla="*/ 2147483646 w 34"/>
                <a:gd name="T103" fmla="*/ 2147483646 h 75"/>
                <a:gd name="T104" fmla="*/ 2147483646 w 34"/>
                <a:gd name="T105" fmla="*/ 2147483646 h 75"/>
                <a:gd name="T106" fmla="*/ 2147483646 w 34"/>
                <a:gd name="T107" fmla="*/ 2147483646 h 75"/>
                <a:gd name="T108" fmla="*/ 2147483646 w 34"/>
                <a:gd name="T109" fmla="*/ 2147483646 h 75"/>
                <a:gd name="T110" fmla="*/ 2147483646 w 34"/>
                <a:gd name="T111" fmla="*/ 2147483646 h 75"/>
                <a:gd name="T112" fmla="*/ 2147483646 w 34"/>
                <a:gd name="T113" fmla="*/ 2147483646 h 75"/>
                <a:gd name="T114" fmla="*/ 2147483646 w 34"/>
                <a:gd name="T115" fmla="*/ 2147483646 h 7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4" h="75">
                  <a:moveTo>
                    <a:pt x="34" y="55"/>
                  </a:moveTo>
                  <a:cubicBezTo>
                    <a:pt x="32" y="54"/>
                    <a:pt x="32" y="54"/>
                    <a:pt x="32" y="54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7"/>
                    <a:pt x="30" y="46"/>
                    <a:pt x="30" y="45"/>
                  </a:cubicBezTo>
                  <a:cubicBezTo>
                    <a:pt x="29" y="45"/>
                    <a:pt x="30" y="43"/>
                    <a:pt x="30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34" y="58"/>
                    <a:pt x="34" y="58"/>
                    <a:pt x="34" y="58"/>
                  </a:cubicBezTo>
                  <a:lnTo>
                    <a:pt x="34" y="55"/>
                  </a:lnTo>
                  <a:close/>
                </a:path>
              </a:pathLst>
            </a:custGeom>
            <a:solidFill>
              <a:srgbClr val="447FFB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48" name="Freeform 347">
              <a:extLst>
                <a:ext uri="{FF2B5EF4-FFF2-40B4-BE49-F238E27FC236}">
                  <a16:creationId xmlns:a16="http://schemas.microsoft.com/office/drawing/2014/main" id="{A7B945AE-382A-0149-AF75-FC38DBCF9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4521" y="2144434"/>
              <a:ext cx="649288" cy="766762"/>
            </a:xfrm>
            <a:custGeom>
              <a:avLst/>
              <a:gdLst>
                <a:gd name="T0" fmla="*/ 2147483646 w 83"/>
                <a:gd name="T1" fmla="*/ 2147483646 h 98"/>
                <a:gd name="T2" fmla="*/ 2147483646 w 83"/>
                <a:gd name="T3" fmla="*/ 2147483646 h 98"/>
                <a:gd name="T4" fmla="*/ 2147483646 w 83"/>
                <a:gd name="T5" fmla="*/ 2147483646 h 98"/>
                <a:gd name="T6" fmla="*/ 2147483646 w 83"/>
                <a:gd name="T7" fmla="*/ 2147483646 h 98"/>
                <a:gd name="T8" fmla="*/ 2147483646 w 83"/>
                <a:gd name="T9" fmla="*/ 2147483646 h 98"/>
                <a:gd name="T10" fmla="*/ 2147483646 w 83"/>
                <a:gd name="T11" fmla="*/ 2147483646 h 98"/>
                <a:gd name="T12" fmla="*/ 2147483646 w 83"/>
                <a:gd name="T13" fmla="*/ 2147483646 h 98"/>
                <a:gd name="T14" fmla="*/ 2147483646 w 83"/>
                <a:gd name="T15" fmla="*/ 2147483646 h 98"/>
                <a:gd name="T16" fmla="*/ 2147483646 w 83"/>
                <a:gd name="T17" fmla="*/ 2147483646 h 98"/>
                <a:gd name="T18" fmla="*/ 2147483646 w 83"/>
                <a:gd name="T19" fmla="*/ 2147483646 h 98"/>
                <a:gd name="T20" fmla="*/ 2147483646 w 83"/>
                <a:gd name="T21" fmla="*/ 2147483646 h 98"/>
                <a:gd name="T22" fmla="*/ 2147483646 w 83"/>
                <a:gd name="T23" fmla="*/ 2147483646 h 98"/>
                <a:gd name="T24" fmla="*/ 2147483646 w 83"/>
                <a:gd name="T25" fmla="*/ 2147483646 h 98"/>
                <a:gd name="T26" fmla="*/ 2147483646 w 83"/>
                <a:gd name="T27" fmla="*/ 2147483646 h 98"/>
                <a:gd name="T28" fmla="*/ 2147483646 w 83"/>
                <a:gd name="T29" fmla="*/ 2147483646 h 98"/>
                <a:gd name="T30" fmla="*/ 2147483646 w 83"/>
                <a:gd name="T31" fmla="*/ 2147483646 h 98"/>
                <a:gd name="T32" fmla="*/ 2147483646 w 83"/>
                <a:gd name="T33" fmla="*/ 2147483646 h 98"/>
                <a:gd name="T34" fmla="*/ 2147483646 w 83"/>
                <a:gd name="T35" fmla="*/ 2147483646 h 98"/>
                <a:gd name="T36" fmla="*/ 2147483646 w 83"/>
                <a:gd name="T37" fmla="*/ 2147483646 h 98"/>
                <a:gd name="T38" fmla="*/ 2147483646 w 83"/>
                <a:gd name="T39" fmla="*/ 2147483646 h 98"/>
                <a:gd name="T40" fmla="*/ 2147483646 w 83"/>
                <a:gd name="T41" fmla="*/ 2147483646 h 98"/>
                <a:gd name="T42" fmla="*/ 2147483646 w 83"/>
                <a:gd name="T43" fmla="*/ 2147483646 h 98"/>
                <a:gd name="T44" fmla="*/ 2147483646 w 83"/>
                <a:gd name="T45" fmla="*/ 2147483646 h 98"/>
                <a:gd name="T46" fmla="*/ 2147483646 w 83"/>
                <a:gd name="T47" fmla="*/ 2147483646 h 98"/>
                <a:gd name="T48" fmla="*/ 2147483646 w 83"/>
                <a:gd name="T49" fmla="*/ 2147483646 h 98"/>
                <a:gd name="T50" fmla="*/ 2147483646 w 83"/>
                <a:gd name="T51" fmla="*/ 0 h 98"/>
                <a:gd name="T52" fmla="*/ 2147483646 w 83"/>
                <a:gd name="T53" fmla="*/ 2147483646 h 98"/>
                <a:gd name="T54" fmla="*/ 2147483646 w 83"/>
                <a:gd name="T55" fmla="*/ 2147483646 h 98"/>
                <a:gd name="T56" fmla="*/ 2147483646 w 83"/>
                <a:gd name="T57" fmla="*/ 2147483646 h 98"/>
                <a:gd name="T58" fmla="*/ 2147483646 w 83"/>
                <a:gd name="T59" fmla="*/ 2147483646 h 98"/>
                <a:gd name="T60" fmla="*/ 2147483646 w 83"/>
                <a:gd name="T61" fmla="*/ 2147483646 h 98"/>
                <a:gd name="T62" fmla="*/ 2147483646 w 83"/>
                <a:gd name="T63" fmla="*/ 2147483646 h 98"/>
                <a:gd name="T64" fmla="*/ 2147483646 w 83"/>
                <a:gd name="T65" fmla="*/ 2147483646 h 98"/>
                <a:gd name="T66" fmla="*/ 2147483646 w 83"/>
                <a:gd name="T67" fmla="*/ 2147483646 h 98"/>
                <a:gd name="T68" fmla="*/ 2147483646 w 83"/>
                <a:gd name="T69" fmla="*/ 2147483646 h 98"/>
                <a:gd name="T70" fmla="*/ 2147483646 w 83"/>
                <a:gd name="T71" fmla="*/ 2147483646 h 98"/>
                <a:gd name="T72" fmla="*/ 2147483646 w 83"/>
                <a:gd name="T73" fmla="*/ 2147483646 h 98"/>
                <a:gd name="T74" fmla="*/ 2147483646 w 83"/>
                <a:gd name="T75" fmla="*/ 2147483646 h 98"/>
                <a:gd name="T76" fmla="*/ 2147483646 w 83"/>
                <a:gd name="T77" fmla="*/ 2147483646 h 98"/>
                <a:gd name="T78" fmla="*/ 2147483646 w 83"/>
                <a:gd name="T79" fmla="*/ 2147483646 h 98"/>
                <a:gd name="T80" fmla="*/ 2147483646 w 83"/>
                <a:gd name="T81" fmla="*/ 2147483646 h 98"/>
                <a:gd name="T82" fmla="*/ 2147483646 w 83"/>
                <a:gd name="T83" fmla="*/ 2147483646 h 98"/>
                <a:gd name="T84" fmla="*/ 2147483646 w 83"/>
                <a:gd name="T85" fmla="*/ 2147483646 h 98"/>
                <a:gd name="T86" fmla="*/ 2147483646 w 83"/>
                <a:gd name="T87" fmla="*/ 2147483646 h 98"/>
                <a:gd name="T88" fmla="*/ 2147483646 w 83"/>
                <a:gd name="T89" fmla="*/ 2147483646 h 98"/>
                <a:gd name="T90" fmla="*/ 2147483646 w 83"/>
                <a:gd name="T91" fmla="*/ 2147483646 h 9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3" h="98">
                  <a:moveTo>
                    <a:pt x="23" y="87"/>
                  </a:moveTo>
                  <a:cubicBezTo>
                    <a:pt x="23" y="87"/>
                    <a:pt x="24" y="87"/>
                    <a:pt x="24" y="86"/>
                  </a:cubicBezTo>
                  <a:cubicBezTo>
                    <a:pt x="24" y="86"/>
                    <a:pt x="24" y="82"/>
                    <a:pt x="24" y="82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4" y="75"/>
                    <a:pt x="24" y="75"/>
                    <a:pt x="24" y="75"/>
                  </a:cubicBezTo>
                  <a:cubicBezTo>
                    <a:pt x="24" y="75"/>
                    <a:pt x="23" y="70"/>
                    <a:pt x="23" y="70"/>
                  </a:cubicBezTo>
                  <a:cubicBezTo>
                    <a:pt x="23" y="69"/>
                    <a:pt x="24" y="65"/>
                    <a:pt x="24" y="65"/>
                  </a:cubicBezTo>
                  <a:cubicBezTo>
                    <a:pt x="24" y="65"/>
                    <a:pt x="24" y="62"/>
                    <a:pt x="24" y="62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2" y="87"/>
                    <a:pt x="2" y="87"/>
                    <a:pt x="2" y="87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7" y="98"/>
                    <a:pt x="7" y="98"/>
                    <a:pt x="7" y="98"/>
                  </a:cubicBezTo>
                  <a:cubicBezTo>
                    <a:pt x="11" y="97"/>
                    <a:pt x="11" y="97"/>
                    <a:pt x="11" y="97"/>
                  </a:cubicBezTo>
                  <a:cubicBezTo>
                    <a:pt x="16" y="93"/>
                    <a:pt x="16" y="93"/>
                    <a:pt x="16" y="93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20" y="92"/>
                    <a:pt x="20" y="92"/>
                    <a:pt x="20" y="92"/>
                  </a:cubicBezTo>
                  <a:cubicBezTo>
                    <a:pt x="20" y="93"/>
                    <a:pt x="20" y="93"/>
                    <a:pt x="20" y="93"/>
                  </a:cubicBezTo>
                  <a:cubicBezTo>
                    <a:pt x="21" y="92"/>
                    <a:pt x="21" y="92"/>
                    <a:pt x="21" y="92"/>
                  </a:cubicBezTo>
                  <a:lnTo>
                    <a:pt x="23" y="87"/>
                  </a:lnTo>
                  <a:close/>
                </a:path>
              </a:pathLst>
            </a:custGeom>
            <a:solidFill>
              <a:srgbClr val="447FFB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49" name="Freeform 348">
              <a:extLst>
                <a:ext uri="{FF2B5EF4-FFF2-40B4-BE49-F238E27FC236}">
                  <a16:creationId xmlns:a16="http://schemas.microsoft.com/office/drawing/2014/main" id="{0AE13B26-FE7D-DC4B-A27B-F416B34043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0096" y="2293659"/>
              <a:ext cx="320675" cy="733425"/>
            </a:xfrm>
            <a:custGeom>
              <a:avLst/>
              <a:gdLst>
                <a:gd name="T0" fmla="*/ 2147483646 w 10000"/>
                <a:gd name="T1" fmla="*/ 2147483646 h 9895"/>
                <a:gd name="T2" fmla="*/ 2147483646 w 10000"/>
                <a:gd name="T3" fmla="*/ 2147483646 h 9895"/>
                <a:gd name="T4" fmla="*/ 2147483646 w 10000"/>
                <a:gd name="T5" fmla="*/ 2147483646 h 9895"/>
                <a:gd name="T6" fmla="*/ 2147483646 w 10000"/>
                <a:gd name="T7" fmla="*/ 2147483646 h 9895"/>
                <a:gd name="T8" fmla="*/ 2147483646 w 10000"/>
                <a:gd name="T9" fmla="*/ 0 h 9895"/>
                <a:gd name="T10" fmla="*/ 2147483646 w 10000"/>
                <a:gd name="T11" fmla="*/ 2147483646 h 9895"/>
                <a:gd name="T12" fmla="*/ 2147483646 w 10000"/>
                <a:gd name="T13" fmla="*/ 2147483646 h 9895"/>
                <a:gd name="T14" fmla="*/ 2147483646 w 10000"/>
                <a:gd name="T15" fmla="*/ 2147483646 h 9895"/>
                <a:gd name="T16" fmla="*/ 2147483646 w 10000"/>
                <a:gd name="T17" fmla="*/ 2147483646 h 9895"/>
                <a:gd name="T18" fmla="*/ 2147483646 w 10000"/>
                <a:gd name="T19" fmla="*/ 2147483646 h 9895"/>
                <a:gd name="T20" fmla="*/ 2147483646 w 10000"/>
                <a:gd name="T21" fmla="*/ 2147483646 h 9895"/>
                <a:gd name="T22" fmla="*/ 2147483646 w 10000"/>
                <a:gd name="T23" fmla="*/ 2147483646 h 9895"/>
                <a:gd name="T24" fmla="*/ 2147483646 w 10000"/>
                <a:gd name="T25" fmla="*/ 2147483646 h 9895"/>
                <a:gd name="T26" fmla="*/ 1547059788 w 10000"/>
                <a:gd name="T27" fmla="*/ 2147483646 h 9895"/>
                <a:gd name="T28" fmla="*/ 1032076903 w 10000"/>
                <a:gd name="T29" fmla="*/ 2147483646 h 9895"/>
                <a:gd name="T30" fmla="*/ 1032076903 w 10000"/>
                <a:gd name="T31" fmla="*/ 2147483646 h 9895"/>
                <a:gd name="T32" fmla="*/ 1032076903 w 10000"/>
                <a:gd name="T33" fmla="*/ 2147483646 h 9895"/>
                <a:gd name="T34" fmla="*/ 1032076903 w 10000"/>
                <a:gd name="T35" fmla="*/ 2147483646 h 9895"/>
                <a:gd name="T36" fmla="*/ 258002502 w 10000"/>
                <a:gd name="T37" fmla="*/ 2147483646 h 9895"/>
                <a:gd name="T38" fmla="*/ 516037938 w 10000"/>
                <a:gd name="T39" fmla="*/ 2147483646 h 9895"/>
                <a:gd name="T40" fmla="*/ 1839950288 w 10000"/>
                <a:gd name="T41" fmla="*/ 2147483646 h 9895"/>
                <a:gd name="T42" fmla="*/ 2018679268 w 10000"/>
                <a:gd name="T43" fmla="*/ 2147483646 h 9895"/>
                <a:gd name="T44" fmla="*/ 2147483646 w 10000"/>
                <a:gd name="T45" fmla="*/ 2147483646 h 9895"/>
                <a:gd name="T46" fmla="*/ 2147483646 w 10000"/>
                <a:gd name="T47" fmla="*/ 2147483646 h 9895"/>
                <a:gd name="T48" fmla="*/ 2147483646 w 10000"/>
                <a:gd name="T49" fmla="*/ 2147483646 h 9895"/>
                <a:gd name="T50" fmla="*/ 2147483646 w 10000"/>
                <a:gd name="T51" fmla="*/ 2147483646 h 9895"/>
                <a:gd name="T52" fmla="*/ 2147483646 w 10000"/>
                <a:gd name="T53" fmla="*/ 2147483646 h 9895"/>
                <a:gd name="T54" fmla="*/ 2147483646 w 10000"/>
                <a:gd name="T55" fmla="*/ 2147483646 h 9895"/>
                <a:gd name="T56" fmla="*/ 2147483646 w 10000"/>
                <a:gd name="T57" fmla="*/ 2147483646 h 9895"/>
                <a:gd name="T58" fmla="*/ 2147483646 w 10000"/>
                <a:gd name="T59" fmla="*/ 2147483646 h 9895"/>
                <a:gd name="T60" fmla="*/ 2147483646 w 10000"/>
                <a:gd name="T61" fmla="*/ 2147483646 h 9895"/>
                <a:gd name="T62" fmla="*/ 2147483646 w 10000"/>
                <a:gd name="T63" fmla="*/ 2147483646 h 9895"/>
                <a:gd name="T64" fmla="*/ 2147483646 w 10000"/>
                <a:gd name="T65" fmla="*/ 2147483646 h 9895"/>
                <a:gd name="T66" fmla="*/ 2147483646 w 10000"/>
                <a:gd name="T67" fmla="*/ 2147483646 h 989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000" h="9895">
                  <a:moveTo>
                    <a:pt x="10000" y="2316"/>
                  </a:moveTo>
                  <a:lnTo>
                    <a:pt x="10000" y="2211"/>
                  </a:lnTo>
                  <a:lnTo>
                    <a:pt x="9756" y="1895"/>
                  </a:lnTo>
                  <a:lnTo>
                    <a:pt x="9756" y="1579"/>
                  </a:lnTo>
                  <a:lnTo>
                    <a:pt x="9756" y="1158"/>
                  </a:lnTo>
                  <a:lnTo>
                    <a:pt x="9268" y="632"/>
                  </a:lnTo>
                  <a:lnTo>
                    <a:pt x="9024" y="632"/>
                  </a:lnTo>
                  <a:lnTo>
                    <a:pt x="8537" y="526"/>
                  </a:lnTo>
                  <a:lnTo>
                    <a:pt x="7805" y="211"/>
                  </a:lnTo>
                  <a:lnTo>
                    <a:pt x="7561" y="0"/>
                  </a:lnTo>
                  <a:lnTo>
                    <a:pt x="7317" y="0"/>
                  </a:lnTo>
                  <a:lnTo>
                    <a:pt x="7073" y="316"/>
                  </a:lnTo>
                  <a:lnTo>
                    <a:pt x="7073" y="526"/>
                  </a:lnTo>
                  <a:lnTo>
                    <a:pt x="6585" y="526"/>
                  </a:lnTo>
                  <a:lnTo>
                    <a:pt x="5854" y="526"/>
                  </a:lnTo>
                  <a:lnTo>
                    <a:pt x="5366" y="947"/>
                  </a:lnTo>
                  <a:lnTo>
                    <a:pt x="5122" y="947"/>
                  </a:lnTo>
                  <a:lnTo>
                    <a:pt x="4390" y="1158"/>
                  </a:lnTo>
                  <a:lnTo>
                    <a:pt x="4146" y="1368"/>
                  </a:lnTo>
                  <a:lnTo>
                    <a:pt x="4390" y="1684"/>
                  </a:lnTo>
                  <a:lnTo>
                    <a:pt x="3902" y="2000"/>
                  </a:lnTo>
                  <a:lnTo>
                    <a:pt x="3415" y="2526"/>
                  </a:lnTo>
                  <a:lnTo>
                    <a:pt x="2927" y="2632"/>
                  </a:lnTo>
                  <a:lnTo>
                    <a:pt x="2683" y="3263"/>
                  </a:lnTo>
                  <a:lnTo>
                    <a:pt x="2195" y="3684"/>
                  </a:lnTo>
                  <a:lnTo>
                    <a:pt x="2439" y="3895"/>
                  </a:lnTo>
                  <a:lnTo>
                    <a:pt x="2439" y="4211"/>
                  </a:lnTo>
                  <a:lnTo>
                    <a:pt x="1463" y="4316"/>
                  </a:lnTo>
                  <a:lnTo>
                    <a:pt x="976" y="4526"/>
                  </a:lnTo>
                  <a:lnTo>
                    <a:pt x="976" y="4842"/>
                  </a:lnTo>
                  <a:cubicBezTo>
                    <a:pt x="976" y="4842"/>
                    <a:pt x="732" y="5263"/>
                    <a:pt x="732" y="5368"/>
                  </a:cubicBezTo>
                  <a:cubicBezTo>
                    <a:pt x="813" y="5544"/>
                    <a:pt x="895" y="5719"/>
                    <a:pt x="976" y="5895"/>
                  </a:cubicBezTo>
                  <a:lnTo>
                    <a:pt x="1463" y="6211"/>
                  </a:lnTo>
                  <a:lnTo>
                    <a:pt x="976" y="6421"/>
                  </a:lnTo>
                  <a:lnTo>
                    <a:pt x="976" y="6632"/>
                  </a:lnTo>
                  <a:lnTo>
                    <a:pt x="976" y="7053"/>
                  </a:lnTo>
                  <a:cubicBezTo>
                    <a:pt x="976" y="7158"/>
                    <a:pt x="732" y="7158"/>
                    <a:pt x="732" y="7158"/>
                  </a:cubicBezTo>
                  <a:lnTo>
                    <a:pt x="244" y="7684"/>
                  </a:lnTo>
                  <a:lnTo>
                    <a:pt x="0" y="7789"/>
                  </a:lnTo>
                  <a:cubicBezTo>
                    <a:pt x="488" y="8316"/>
                    <a:pt x="329" y="8217"/>
                    <a:pt x="488" y="8316"/>
                  </a:cubicBezTo>
                  <a:cubicBezTo>
                    <a:pt x="647" y="8415"/>
                    <a:pt x="746" y="8264"/>
                    <a:pt x="955" y="8384"/>
                  </a:cubicBezTo>
                  <a:cubicBezTo>
                    <a:pt x="1164" y="8504"/>
                    <a:pt x="1597" y="8867"/>
                    <a:pt x="1740" y="9038"/>
                  </a:cubicBezTo>
                  <a:cubicBezTo>
                    <a:pt x="1883" y="9209"/>
                    <a:pt x="1786" y="9301"/>
                    <a:pt x="1814" y="9410"/>
                  </a:cubicBezTo>
                  <a:cubicBezTo>
                    <a:pt x="1842" y="9519"/>
                    <a:pt x="1865" y="9637"/>
                    <a:pt x="1909" y="9693"/>
                  </a:cubicBezTo>
                  <a:cubicBezTo>
                    <a:pt x="1953" y="9749"/>
                    <a:pt x="1990" y="9709"/>
                    <a:pt x="2078" y="9743"/>
                  </a:cubicBezTo>
                  <a:cubicBezTo>
                    <a:pt x="2166" y="9777"/>
                    <a:pt x="2338" y="9905"/>
                    <a:pt x="2439" y="9895"/>
                  </a:cubicBezTo>
                  <a:cubicBezTo>
                    <a:pt x="2540" y="9885"/>
                    <a:pt x="2602" y="9754"/>
                    <a:pt x="2683" y="9684"/>
                  </a:cubicBezTo>
                  <a:lnTo>
                    <a:pt x="3171" y="9474"/>
                  </a:lnTo>
                  <a:lnTo>
                    <a:pt x="3902" y="9474"/>
                  </a:lnTo>
                  <a:lnTo>
                    <a:pt x="4390" y="9053"/>
                  </a:lnTo>
                  <a:cubicBezTo>
                    <a:pt x="4471" y="8807"/>
                    <a:pt x="4553" y="8562"/>
                    <a:pt x="4634" y="8316"/>
                  </a:cubicBezTo>
                  <a:lnTo>
                    <a:pt x="4634" y="7895"/>
                  </a:lnTo>
                  <a:lnTo>
                    <a:pt x="5122" y="7789"/>
                  </a:lnTo>
                  <a:lnTo>
                    <a:pt x="5854" y="7684"/>
                  </a:lnTo>
                  <a:lnTo>
                    <a:pt x="5854" y="7158"/>
                  </a:lnTo>
                  <a:lnTo>
                    <a:pt x="5610" y="6842"/>
                  </a:lnTo>
                  <a:lnTo>
                    <a:pt x="4878" y="6632"/>
                  </a:lnTo>
                  <a:cubicBezTo>
                    <a:pt x="4959" y="6386"/>
                    <a:pt x="5041" y="6141"/>
                    <a:pt x="5122" y="5895"/>
                  </a:cubicBezTo>
                  <a:lnTo>
                    <a:pt x="5122" y="5368"/>
                  </a:lnTo>
                  <a:lnTo>
                    <a:pt x="5854" y="4842"/>
                  </a:lnTo>
                  <a:lnTo>
                    <a:pt x="6585" y="4632"/>
                  </a:lnTo>
                  <a:lnTo>
                    <a:pt x="8049" y="4211"/>
                  </a:lnTo>
                  <a:lnTo>
                    <a:pt x="8293" y="3895"/>
                  </a:lnTo>
                  <a:lnTo>
                    <a:pt x="8049" y="3579"/>
                  </a:lnTo>
                  <a:lnTo>
                    <a:pt x="8537" y="3263"/>
                  </a:lnTo>
                  <a:lnTo>
                    <a:pt x="9268" y="2842"/>
                  </a:lnTo>
                  <a:lnTo>
                    <a:pt x="10000" y="2947"/>
                  </a:lnTo>
                  <a:lnTo>
                    <a:pt x="10000" y="2842"/>
                  </a:lnTo>
                  <a:lnTo>
                    <a:pt x="10000" y="2316"/>
                  </a:lnTo>
                  <a:close/>
                </a:path>
              </a:pathLst>
            </a:custGeom>
            <a:solidFill>
              <a:srgbClr val="447FFB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50" name="Freeform 360">
              <a:extLst>
                <a:ext uri="{FF2B5EF4-FFF2-40B4-BE49-F238E27FC236}">
                  <a16:creationId xmlns:a16="http://schemas.microsoft.com/office/drawing/2014/main" id="{1D6306DC-AD22-2F49-B9A5-E976D574A6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5237" y="3073981"/>
              <a:ext cx="242887" cy="217487"/>
            </a:xfrm>
            <a:custGeom>
              <a:avLst/>
              <a:gdLst>
                <a:gd name="T0" fmla="*/ 2147483646 w 31"/>
                <a:gd name="T1" fmla="*/ 2147483646 h 28"/>
                <a:gd name="T2" fmla="*/ 2147483646 w 31"/>
                <a:gd name="T3" fmla="*/ 2147483646 h 28"/>
                <a:gd name="T4" fmla="*/ 2147483646 w 31"/>
                <a:gd name="T5" fmla="*/ 2147483646 h 28"/>
                <a:gd name="T6" fmla="*/ 2147483646 w 31"/>
                <a:gd name="T7" fmla="*/ 2147483646 h 28"/>
                <a:gd name="T8" fmla="*/ 2147483646 w 31"/>
                <a:gd name="T9" fmla="*/ 2147483646 h 28"/>
                <a:gd name="T10" fmla="*/ 2147483646 w 31"/>
                <a:gd name="T11" fmla="*/ 2147483646 h 28"/>
                <a:gd name="T12" fmla="*/ 2147483646 w 31"/>
                <a:gd name="T13" fmla="*/ 2147483646 h 28"/>
                <a:gd name="T14" fmla="*/ 2147483646 w 31"/>
                <a:gd name="T15" fmla="*/ 2147483646 h 28"/>
                <a:gd name="T16" fmla="*/ 2147483646 w 31"/>
                <a:gd name="T17" fmla="*/ 2147483646 h 28"/>
                <a:gd name="T18" fmla="*/ 2147483646 w 31"/>
                <a:gd name="T19" fmla="*/ 2147483646 h 28"/>
                <a:gd name="T20" fmla="*/ 2147483646 w 31"/>
                <a:gd name="T21" fmla="*/ 2147483646 h 28"/>
                <a:gd name="T22" fmla="*/ 2147483646 w 31"/>
                <a:gd name="T23" fmla="*/ 2147483646 h 28"/>
                <a:gd name="T24" fmla="*/ 2147483646 w 31"/>
                <a:gd name="T25" fmla="*/ 2147483646 h 28"/>
                <a:gd name="T26" fmla="*/ 2147483646 w 31"/>
                <a:gd name="T27" fmla="*/ 2147483646 h 28"/>
                <a:gd name="T28" fmla="*/ 2147483646 w 31"/>
                <a:gd name="T29" fmla="*/ 2147483646 h 28"/>
                <a:gd name="T30" fmla="*/ 2147483646 w 31"/>
                <a:gd name="T31" fmla="*/ 2147483646 h 28"/>
                <a:gd name="T32" fmla="*/ 2147483646 w 31"/>
                <a:gd name="T33" fmla="*/ 2147483646 h 28"/>
                <a:gd name="T34" fmla="*/ 2147483646 w 31"/>
                <a:gd name="T35" fmla="*/ 2147483646 h 28"/>
                <a:gd name="T36" fmla="*/ 2147483646 w 31"/>
                <a:gd name="T37" fmla="*/ 2147483646 h 28"/>
                <a:gd name="T38" fmla="*/ 2147483646 w 31"/>
                <a:gd name="T39" fmla="*/ 2147483646 h 28"/>
                <a:gd name="T40" fmla="*/ 2147483646 w 31"/>
                <a:gd name="T41" fmla="*/ 2147483646 h 28"/>
                <a:gd name="T42" fmla="*/ 2147483646 w 31"/>
                <a:gd name="T43" fmla="*/ 2147483646 h 28"/>
                <a:gd name="T44" fmla="*/ 2147483646 w 31"/>
                <a:gd name="T45" fmla="*/ 2147483646 h 28"/>
                <a:gd name="T46" fmla="*/ 2147483646 w 31"/>
                <a:gd name="T47" fmla="*/ 0 h 28"/>
                <a:gd name="T48" fmla="*/ 2147483646 w 31"/>
                <a:gd name="T49" fmla="*/ 2147483646 h 28"/>
                <a:gd name="T50" fmla="*/ 2147483646 w 31"/>
                <a:gd name="T51" fmla="*/ 2147483646 h 28"/>
                <a:gd name="T52" fmla="*/ 2147483646 w 31"/>
                <a:gd name="T53" fmla="*/ 0 h 28"/>
                <a:gd name="T54" fmla="*/ 2147483646 w 31"/>
                <a:gd name="T55" fmla="*/ 0 h 28"/>
                <a:gd name="T56" fmla="*/ 2147483646 w 31"/>
                <a:gd name="T57" fmla="*/ 2147483646 h 28"/>
                <a:gd name="T58" fmla="*/ 2147483646 w 31"/>
                <a:gd name="T59" fmla="*/ 2147483646 h 28"/>
                <a:gd name="T60" fmla="*/ 0 w 31"/>
                <a:gd name="T61" fmla="*/ 2147483646 h 28"/>
                <a:gd name="T62" fmla="*/ 0 w 31"/>
                <a:gd name="T63" fmla="*/ 2147483646 h 28"/>
                <a:gd name="T64" fmla="*/ 2147483646 w 31"/>
                <a:gd name="T65" fmla="*/ 2147483646 h 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connsiteX0" fmla="*/ 323 w 10000"/>
                <a:gd name="connsiteY0" fmla="*/ 3214 h 10000"/>
                <a:gd name="connsiteX1" fmla="*/ 323 w 10000"/>
                <a:gd name="connsiteY1" fmla="*/ 3571 h 10000"/>
                <a:gd name="connsiteX2" fmla="*/ 323 w 10000"/>
                <a:gd name="connsiteY2" fmla="*/ 4643 h 10000"/>
                <a:gd name="connsiteX3" fmla="*/ 645 w 10000"/>
                <a:gd name="connsiteY3" fmla="*/ 6071 h 10000"/>
                <a:gd name="connsiteX4" fmla="*/ 645 w 10000"/>
                <a:gd name="connsiteY4" fmla="*/ 7143 h 10000"/>
                <a:gd name="connsiteX5" fmla="*/ 1935 w 10000"/>
                <a:gd name="connsiteY5" fmla="*/ 7857 h 10000"/>
                <a:gd name="connsiteX6" fmla="*/ 3226 w 10000"/>
                <a:gd name="connsiteY6" fmla="*/ 8571 h 10000"/>
                <a:gd name="connsiteX7" fmla="*/ 4839 w 10000"/>
                <a:gd name="connsiteY7" fmla="*/ 9286 h 10000"/>
                <a:gd name="connsiteX8" fmla="*/ 4839 w 10000"/>
                <a:gd name="connsiteY8" fmla="*/ 9286 h 10000"/>
                <a:gd name="connsiteX9" fmla="*/ 6129 w 10000"/>
                <a:gd name="connsiteY9" fmla="*/ 10000 h 10000"/>
                <a:gd name="connsiteX10" fmla="*/ 7419 w 10000"/>
                <a:gd name="connsiteY10" fmla="*/ 10000 h 10000"/>
                <a:gd name="connsiteX11" fmla="*/ 8065 w 10000"/>
                <a:gd name="connsiteY11" fmla="*/ 10000 h 10000"/>
                <a:gd name="connsiteX12" fmla="*/ 8710 w 10000"/>
                <a:gd name="connsiteY12" fmla="*/ 10000 h 10000"/>
                <a:gd name="connsiteX13" fmla="*/ 9355 w 10000"/>
                <a:gd name="connsiteY13" fmla="*/ 8214 h 10000"/>
                <a:gd name="connsiteX14" fmla="*/ 10000 w 10000"/>
                <a:gd name="connsiteY14" fmla="*/ 7500 h 10000"/>
                <a:gd name="connsiteX15" fmla="*/ 9677 w 10000"/>
                <a:gd name="connsiteY15" fmla="*/ 6071 h 10000"/>
                <a:gd name="connsiteX16" fmla="*/ 9677 w 10000"/>
                <a:gd name="connsiteY16" fmla="*/ 5357 h 10000"/>
                <a:gd name="connsiteX17" fmla="*/ 9355 w 10000"/>
                <a:gd name="connsiteY17" fmla="*/ 4286 h 10000"/>
                <a:gd name="connsiteX18" fmla="*/ 10000 w 10000"/>
                <a:gd name="connsiteY18" fmla="*/ 3571 h 10000"/>
                <a:gd name="connsiteX19" fmla="*/ 9677 w 10000"/>
                <a:gd name="connsiteY19" fmla="*/ 2143 h 10000"/>
                <a:gd name="connsiteX20" fmla="*/ 9032 w 10000"/>
                <a:gd name="connsiteY20" fmla="*/ 1071 h 10000"/>
                <a:gd name="connsiteX21" fmla="*/ 9298 w 10000"/>
                <a:gd name="connsiteY21" fmla="*/ 305 h 10000"/>
                <a:gd name="connsiteX22" fmla="*/ 6452 w 10000"/>
                <a:gd name="connsiteY22" fmla="*/ 714 h 10000"/>
                <a:gd name="connsiteX23" fmla="*/ 5806 w 10000"/>
                <a:gd name="connsiteY23" fmla="*/ 0 h 10000"/>
                <a:gd name="connsiteX24" fmla="*/ 5806 w 10000"/>
                <a:gd name="connsiteY24" fmla="*/ 357 h 10000"/>
                <a:gd name="connsiteX25" fmla="*/ 4839 w 10000"/>
                <a:gd name="connsiteY25" fmla="*/ 357 h 10000"/>
                <a:gd name="connsiteX26" fmla="*/ 4516 w 10000"/>
                <a:gd name="connsiteY26" fmla="*/ 0 h 10000"/>
                <a:gd name="connsiteX27" fmla="*/ 4194 w 10000"/>
                <a:gd name="connsiteY27" fmla="*/ 0 h 10000"/>
                <a:gd name="connsiteX28" fmla="*/ 1613 w 10000"/>
                <a:gd name="connsiteY28" fmla="*/ 1071 h 10000"/>
                <a:gd name="connsiteX29" fmla="*/ 323 w 10000"/>
                <a:gd name="connsiteY29" fmla="*/ 1786 h 10000"/>
                <a:gd name="connsiteX30" fmla="*/ 0 w 10000"/>
                <a:gd name="connsiteY30" fmla="*/ 1429 h 10000"/>
                <a:gd name="connsiteX31" fmla="*/ 0 w 10000"/>
                <a:gd name="connsiteY31" fmla="*/ 2143 h 10000"/>
                <a:gd name="connsiteX32" fmla="*/ 323 w 10000"/>
                <a:gd name="connsiteY32" fmla="*/ 3214 h 10000"/>
                <a:gd name="connsiteX0" fmla="*/ 323 w 10000"/>
                <a:gd name="connsiteY0" fmla="*/ 3214 h 10000"/>
                <a:gd name="connsiteX1" fmla="*/ 323 w 10000"/>
                <a:gd name="connsiteY1" fmla="*/ 3571 h 10000"/>
                <a:gd name="connsiteX2" fmla="*/ 323 w 10000"/>
                <a:gd name="connsiteY2" fmla="*/ 4643 h 10000"/>
                <a:gd name="connsiteX3" fmla="*/ 645 w 10000"/>
                <a:gd name="connsiteY3" fmla="*/ 6071 h 10000"/>
                <a:gd name="connsiteX4" fmla="*/ 645 w 10000"/>
                <a:gd name="connsiteY4" fmla="*/ 7143 h 10000"/>
                <a:gd name="connsiteX5" fmla="*/ 1935 w 10000"/>
                <a:gd name="connsiteY5" fmla="*/ 7857 h 10000"/>
                <a:gd name="connsiteX6" fmla="*/ 3226 w 10000"/>
                <a:gd name="connsiteY6" fmla="*/ 8571 h 10000"/>
                <a:gd name="connsiteX7" fmla="*/ 4839 w 10000"/>
                <a:gd name="connsiteY7" fmla="*/ 9286 h 10000"/>
                <a:gd name="connsiteX8" fmla="*/ 4839 w 10000"/>
                <a:gd name="connsiteY8" fmla="*/ 9286 h 10000"/>
                <a:gd name="connsiteX9" fmla="*/ 6129 w 10000"/>
                <a:gd name="connsiteY9" fmla="*/ 10000 h 10000"/>
                <a:gd name="connsiteX10" fmla="*/ 7419 w 10000"/>
                <a:gd name="connsiteY10" fmla="*/ 10000 h 10000"/>
                <a:gd name="connsiteX11" fmla="*/ 8065 w 10000"/>
                <a:gd name="connsiteY11" fmla="*/ 10000 h 10000"/>
                <a:gd name="connsiteX12" fmla="*/ 8710 w 10000"/>
                <a:gd name="connsiteY12" fmla="*/ 10000 h 10000"/>
                <a:gd name="connsiteX13" fmla="*/ 9355 w 10000"/>
                <a:gd name="connsiteY13" fmla="*/ 8214 h 10000"/>
                <a:gd name="connsiteX14" fmla="*/ 10000 w 10000"/>
                <a:gd name="connsiteY14" fmla="*/ 7500 h 10000"/>
                <a:gd name="connsiteX15" fmla="*/ 9677 w 10000"/>
                <a:gd name="connsiteY15" fmla="*/ 6071 h 10000"/>
                <a:gd name="connsiteX16" fmla="*/ 9677 w 10000"/>
                <a:gd name="connsiteY16" fmla="*/ 5357 h 10000"/>
                <a:gd name="connsiteX17" fmla="*/ 9355 w 10000"/>
                <a:gd name="connsiteY17" fmla="*/ 4286 h 10000"/>
                <a:gd name="connsiteX18" fmla="*/ 10000 w 10000"/>
                <a:gd name="connsiteY18" fmla="*/ 3571 h 10000"/>
                <a:gd name="connsiteX19" fmla="*/ 9677 w 10000"/>
                <a:gd name="connsiteY19" fmla="*/ 2143 h 10000"/>
                <a:gd name="connsiteX20" fmla="*/ 9032 w 10000"/>
                <a:gd name="connsiteY20" fmla="*/ 1071 h 10000"/>
                <a:gd name="connsiteX21" fmla="*/ 9298 w 10000"/>
                <a:gd name="connsiteY21" fmla="*/ 305 h 10000"/>
                <a:gd name="connsiteX22" fmla="*/ 6452 w 10000"/>
                <a:gd name="connsiteY22" fmla="*/ 276 h 10000"/>
                <a:gd name="connsiteX23" fmla="*/ 5806 w 10000"/>
                <a:gd name="connsiteY23" fmla="*/ 0 h 10000"/>
                <a:gd name="connsiteX24" fmla="*/ 5806 w 10000"/>
                <a:gd name="connsiteY24" fmla="*/ 357 h 10000"/>
                <a:gd name="connsiteX25" fmla="*/ 4839 w 10000"/>
                <a:gd name="connsiteY25" fmla="*/ 357 h 10000"/>
                <a:gd name="connsiteX26" fmla="*/ 4516 w 10000"/>
                <a:gd name="connsiteY26" fmla="*/ 0 h 10000"/>
                <a:gd name="connsiteX27" fmla="*/ 4194 w 10000"/>
                <a:gd name="connsiteY27" fmla="*/ 0 h 10000"/>
                <a:gd name="connsiteX28" fmla="*/ 1613 w 10000"/>
                <a:gd name="connsiteY28" fmla="*/ 1071 h 10000"/>
                <a:gd name="connsiteX29" fmla="*/ 323 w 10000"/>
                <a:gd name="connsiteY29" fmla="*/ 1786 h 10000"/>
                <a:gd name="connsiteX30" fmla="*/ 0 w 10000"/>
                <a:gd name="connsiteY30" fmla="*/ 1429 h 10000"/>
                <a:gd name="connsiteX31" fmla="*/ 0 w 10000"/>
                <a:gd name="connsiteY31" fmla="*/ 2143 h 10000"/>
                <a:gd name="connsiteX32" fmla="*/ 323 w 10000"/>
                <a:gd name="connsiteY32" fmla="*/ 321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0000" h="10000">
                  <a:moveTo>
                    <a:pt x="323" y="3214"/>
                  </a:moveTo>
                  <a:lnTo>
                    <a:pt x="323" y="3571"/>
                  </a:lnTo>
                  <a:lnTo>
                    <a:pt x="323" y="4643"/>
                  </a:lnTo>
                  <a:cubicBezTo>
                    <a:pt x="323" y="4643"/>
                    <a:pt x="323" y="6071"/>
                    <a:pt x="645" y="6071"/>
                  </a:cubicBezTo>
                  <a:lnTo>
                    <a:pt x="645" y="7143"/>
                  </a:lnTo>
                  <a:lnTo>
                    <a:pt x="1935" y="7857"/>
                  </a:lnTo>
                  <a:lnTo>
                    <a:pt x="3226" y="8571"/>
                  </a:lnTo>
                  <a:lnTo>
                    <a:pt x="4839" y="9286"/>
                  </a:lnTo>
                  <a:lnTo>
                    <a:pt x="4839" y="9286"/>
                  </a:lnTo>
                  <a:lnTo>
                    <a:pt x="6129" y="10000"/>
                  </a:lnTo>
                  <a:lnTo>
                    <a:pt x="7419" y="10000"/>
                  </a:lnTo>
                  <a:lnTo>
                    <a:pt x="8065" y="10000"/>
                  </a:lnTo>
                  <a:lnTo>
                    <a:pt x="8710" y="10000"/>
                  </a:lnTo>
                  <a:lnTo>
                    <a:pt x="9355" y="8214"/>
                  </a:lnTo>
                  <a:lnTo>
                    <a:pt x="10000" y="7500"/>
                  </a:lnTo>
                  <a:cubicBezTo>
                    <a:pt x="9892" y="7024"/>
                    <a:pt x="9785" y="6547"/>
                    <a:pt x="9677" y="6071"/>
                  </a:cubicBezTo>
                  <a:lnTo>
                    <a:pt x="9677" y="5357"/>
                  </a:lnTo>
                  <a:cubicBezTo>
                    <a:pt x="9570" y="5000"/>
                    <a:pt x="9462" y="4643"/>
                    <a:pt x="9355" y="4286"/>
                  </a:cubicBezTo>
                  <a:lnTo>
                    <a:pt x="10000" y="3571"/>
                  </a:lnTo>
                  <a:cubicBezTo>
                    <a:pt x="9892" y="3095"/>
                    <a:pt x="9785" y="2619"/>
                    <a:pt x="9677" y="2143"/>
                  </a:cubicBezTo>
                  <a:cubicBezTo>
                    <a:pt x="9032" y="1071"/>
                    <a:pt x="9095" y="1377"/>
                    <a:pt x="9032" y="1071"/>
                  </a:cubicBezTo>
                  <a:cubicBezTo>
                    <a:pt x="8969" y="765"/>
                    <a:pt x="9728" y="438"/>
                    <a:pt x="9298" y="305"/>
                  </a:cubicBezTo>
                  <a:cubicBezTo>
                    <a:pt x="8868" y="172"/>
                    <a:pt x="7034" y="327"/>
                    <a:pt x="6452" y="276"/>
                  </a:cubicBezTo>
                  <a:cubicBezTo>
                    <a:pt x="5870" y="225"/>
                    <a:pt x="5914" y="-13"/>
                    <a:pt x="5806" y="0"/>
                  </a:cubicBezTo>
                  <a:cubicBezTo>
                    <a:pt x="5698" y="13"/>
                    <a:pt x="5806" y="238"/>
                    <a:pt x="5806" y="357"/>
                  </a:cubicBezTo>
                  <a:lnTo>
                    <a:pt x="4839" y="357"/>
                  </a:lnTo>
                  <a:cubicBezTo>
                    <a:pt x="4516" y="357"/>
                    <a:pt x="4516" y="0"/>
                    <a:pt x="4516" y="0"/>
                  </a:cubicBezTo>
                  <a:lnTo>
                    <a:pt x="4194" y="0"/>
                  </a:lnTo>
                  <a:lnTo>
                    <a:pt x="1613" y="1071"/>
                  </a:lnTo>
                  <a:lnTo>
                    <a:pt x="323" y="1786"/>
                  </a:lnTo>
                  <a:lnTo>
                    <a:pt x="0" y="1429"/>
                  </a:lnTo>
                  <a:lnTo>
                    <a:pt x="0" y="2143"/>
                  </a:lnTo>
                  <a:cubicBezTo>
                    <a:pt x="108" y="2500"/>
                    <a:pt x="215" y="2857"/>
                    <a:pt x="323" y="3214"/>
                  </a:cubicBezTo>
                  <a:close/>
                </a:path>
              </a:pathLst>
            </a:custGeom>
            <a:solidFill>
              <a:srgbClr val="447FFB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51" name="Freeform 365">
              <a:extLst>
                <a:ext uri="{FF2B5EF4-FFF2-40B4-BE49-F238E27FC236}">
                  <a16:creationId xmlns:a16="http://schemas.microsoft.com/office/drawing/2014/main" id="{17D4891D-4054-934A-BC8C-272C2D7E93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9956" y="4844987"/>
              <a:ext cx="393700" cy="290512"/>
            </a:xfrm>
            <a:custGeom>
              <a:avLst/>
              <a:gdLst>
                <a:gd name="T0" fmla="*/ 2147483646 w 300"/>
                <a:gd name="T1" fmla="*/ 2147483646 h 223"/>
                <a:gd name="T2" fmla="*/ 2147483646 w 300"/>
                <a:gd name="T3" fmla="*/ 2147483646 h 223"/>
                <a:gd name="T4" fmla="*/ 2147483646 w 300"/>
                <a:gd name="T5" fmla="*/ 2147483646 h 223"/>
                <a:gd name="T6" fmla="*/ 2147483646 w 300"/>
                <a:gd name="T7" fmla="*/ 2147483646 h 223"/>
                <a:gd name="T8" fmla="*/ 2147483646 w 300"/>
                <a:gd name="T9" fmla="*/ 2147483646 h 223"/>
                <a:gd name="T10" fmla="*/ 2147483646 w 300"/>
                <a:gd name="T11" fmla="*/ 2147483646 h 223"/>
                <a:gd name="T12" fmla="*/ 2147483646 w 300"/>
                <a:gd name="T13" fmla="*/ 2147483646 h 223"/>
                <a:gd name="T14" fmla="*/ 2147483646 w 300"/>
                <a:gd name="T15" fmla="*/ 2147483646 h 223"/>
                <a:gd name="T16" fmla="*/ 2147483646 w 300"/>
                <a:gd name="T17" fmla="*/ 2147483646 h 223"/>
                <a:gd name="T18" fmla="*/ 2147483646 w 300"/>
                <a:gd name="T19" fmla="*/ 2147483646 h 223"/>
                <a:gd name="T20" fmla="*/ 2147483646 w 300"/>
                <a:gd name="T21" fmla="*/ 2147483646 h 223"/>
                <a:gd name="T22" fmla="*/ 2147483646 w 300"/>
                <a:gd name="T23" fmla="*/ 2147483646 h 223"/>
                <a:gd name="T24" fmla="*/ 2147483646 w 300"/>
                <a:gd name="T25" fmla="*/ 2147483646 h 223"/>
                <a:gd name="T26" fmla="*/ 2147483646 w 300"/>
                <a:gd name="T27" fmla="*/ 2147483646 h 223"/>
                <a:gd name="T28" fmla="*/ 2147483646 w 300"/>
                <a:gd name="T29" fmla="*/ 2147483646 h 223"/>
                <a:gd name="T30" fmla="*/ 2147483646 w 300"/>
                <a:gd name="T31" fmla="*/ 0 h 223"/>
                <a:gd name="T32" fmla="*/ 2147483646 w 300"/>
                <a:gd name="T33" fmla="*/ 2147483646 h 223"/>
                <a:gd name="T34" fmla="*/ 2147483646 w 300"/>
                <a:gd name="T35" fmla="*/ 2147483646 h 223"/>
                <a:gd name="T36" fmla="*/ 2147483646 w 300"/>
                <a:gd name="T37" fmla="*/ 2147483646 h 223"/>
                <a:gd name="T38" fmla="*/ 2147483646 w 300"/>
                <a:gd name="T39" fmla="*/ 2147483646 h 223"/>
                <a:gd name="T40" fmla="*/ 2147483646 w 300"/>
                <a:gd name="T41" fmla="*/ 2147483646 h 223"/>
                <a:gd name="T42" fmla="*/ 2147483646 w 300"/>
                <a:gd name="T43" fmla="*/ 2147483646 h 223"/>
                <a:gd name="T44" fmla="*/ 0 w 300"/>
                <a:gd name="T45" fmla="*/ 2147483646 h 223"/>
                <a:gd name="T46" fmla="*/ 2147483646 w 300"/>
                <a:gd name="T47" fmla="*/ 2147483646 h 223"/>
                <a:gd name="T48" fmla="*/ 2147483646 w 300"/>
                <a:gd name="T49" fmla="*/ 2147483646 h 223"/>
                <a:gd name="T50" fmla="*/ 2147483646 w 300"/>
                <a:gd name="T51" fmla="*/ 2147483646 h 223"/>
                <a:gd name="T52" fmla="*/ 2147483646 w 300"/>
                <a:gd name="T53" fmla="*/ 2147483646 h 223"/>
                <a:gd name="T54" fmla="*/ 2147483646 w 300"/>
                <a:gd name="T55" fmla="*/ 2147483646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00" h="223">
                  <a:moveTo>
                    <a:pt x="66" y="223"/>
                  </a:moveTo>
                  <a:lnTo>
                    <a:pt x="78" y="205"/>
                  </a:lnTo>
                  <a:lnTo>
                    <a:pt x="102" y="205"/>
                  </a:lnTo>
                  <a:lnTo>
                    <a:pt x="138" y="217"/>
                  </a:lnTo>
                  <a:lnTo>
                    <a:pt x="162" y="205"/>
                  </a:lnTo>
                  <a:lnTo>
                    <a:pt x="198" y="205"/>
                  </a:lnTo>
                  <a:lnTo>
                    <a:pt x="228" y="199"/>
                  </a:lnTo>
                  <a:lnTo>
                    <a:pt x="258" y="174"/>
                  </a:lnTo>
                  <a:lnTo>
                    <a:pt x="288" y="138"/>
                  </a:lnTo>
                  <a:lnTo>
                    <a:pt x="300" y="66"/>
                  </a:lnTo>
                  <a:lnTo>
                    <a:pt x="288" y="54"/>
                  </a:lnTo>
                  <a:lnTo>
                    <a:pt x="282" y="24"/>
                  </a:lnTo>
                  <a:lnTo>
                    <a:pt x="282" y="18"/>
                  </a:lnTo>
                  <a:lnTo>
                    <a:pt x="270" y="6"/>
                  </a:lnTo>
                  <a:lnTo>
                    <a:pt x="222" y="0"/>
                  </a:lnTo>
                  <a:lnTo>
                    <a:pt x="114" y="72"/>
                  </a:lnTo>
                  <a:lnTo>
                    <a:pt x="78" y="90"/>
                  </a:lnTo>
                  <a:lnTo>
                    <a:pt x="78" y="144"/>
                  </a:lnTo>
                  <a:lnTo>
                    <a:pt x="66" y="162"/>
                  </a:lnTo>
                  <a:lnTo>
                    <a:pt x="24" y="168"/>
                  </a:lnTo>
                  <a:lnTo>
                    <a:pt x="0" y="168"/>
                  </a:lnTo>
                  <a:lnTo>
                    <a:pt x="12" y="193"/>
                  </a:lnTo>
                  <a:lnTo>
                    <a:pt x="36" y="217"/>
                  </a:lnTo>
                  <a:lnTo>
                    <a:pt x="48" y="217"/>
                  </a:lnTo>
                  <a:lnTo>
                    <a:pt x="60" y="223"/>
                  </a:lnTo>
                  <a:lnTo>
                    <a:pt x="66" y="223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52" name="Freeform 366">
              <a:extLst>
                <a:ext uri="{FF2B5EF4-FFF2-40B4-BE49-F238E27FC236}">
                  <a16:creationId xmlns:a16="http://schemas.microsoft.com/office/drawing/2014/main" id="{0DBB0A71-B215-4B4A-8738-B94373EBF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5315" y="4024833"/>
              <a:ext cx="407987" cy="384175"/>
            </a:xfrm>
            <a:custGeom>
              <a:avLst/>
              <a:gdLst>
                <a:gd name="T0" fmla="*/ 2147483646 w 52"/>
                <a:gd name="T1" fmla="*/ 2147483646 h 49"/>
                <a:gd name="T2" fmla="*/ 2147483646 w 52"/>
                <a:gd name="T3" fmla="*/ 2147483646 h 49"/>
                <a:gd name="T4" fmla="*/ 2147483646 w 52"/>
                <a:gd name="T5" fmla="*/ 2147483646 h 49"/>
                <a:gd name="T6" fmla="*/ 2147483646 w 52"/>
                <a:gd name="T7" fmla="*/ 2147483646 h 49"/>
                <a:gd name="T8" fmla="*/ 2147483646 w 52"/>
                <a:gd name="T9" fmla="*/ 2147483646 h 49"/>
                <a:gd name="T10" fmla="*/ 2147483646 w 52"/>
                <a:gd name="T11" fmla="*/ 2147483646 h 49"/>
                <a:gd name="T12" fmla="*/ 2147483646 w 52"/>
                <a:gd name="T13" fmla="*/ 2147483646 h 49"/>
                <a:gd name="T14" fmla="*/ 2147483646 w 52"/>
                <a:gd name="T15" fmla="*/ 2147483646 h 49"/>
                <a:gd name="T16" fmla="*/ 2147483646 w 52"/>
                <a:gd name="T17" fmla="*/ 2147483646 h 49"/>
                <a:gd name="T18" fmla="*/ 2147483646 w 52"/>
                <a:gd name="T19" fmla="*/ 2147483646 h 49"/>
                <a:gd name="T20" fmla="*/ 2147483646 w 52"/>
                <a:gd name="T21" fmla="*/ 2147483646 h 49"/>
                <a:gd name="T22" fmla="*/ 2147483646 w 52"/>
                <a:gd name="T23" fmla="*/ 0 h 49"/>
                <a:gd name="T24" fmla="*/ 2147483646 w 52"/>
                <a:gd name="T25" fmla="*/ 0 h 49"/>
                <a:gd name="T26" fmla="*/ 2147483646 w 52"/>
                <a:gd name="T27" fmla="*/ 2147483646 h 49"/>
                <a:gd name="T28" fmla="*/ 2147483646 w 52"/>
                <a:gd name="T29" fmla="*/ 2147483646 h 49"/>
                <a:gd name="T30" fmla="*/ 2147483646 w 52"/>
                <a:gd name="T31" fmla="*/ 2147483646 h 49"/>
                <a:gd name="T32" fmla="*/ 2147483646 w 52"/>
                <a:gd name="T33" fmla="*/ 2147483646 h 49"/>
                <a:gd name="T34" fmla="*/ 2147483646 w 52"/>
                <a:gd name="T35" fmla="*/ 2147483646 h 49"/>
                <a:gd name="T36" fmla="*/ 2147483646 w 52"/>
                <a:gd name="T37" fmla="*/ 2147483646 h 49"/>
                <a:gd name="T38" fmla="*/ 0 w 52"/>
                <a:gd name="T39" fmla="*/ 2147483646 h 49"/>
                <a:gd name="T40" fmla="*/ 0 w 52"/>
                <a:gd name="T41" fmla="*/ 2147483646 h 49"/>
                <a:gd name="T42" fmla="*/ 2147483646 w 52"/>
                <a:gd name="T43" fmla="*/ 2147483646 h 49"/>
                <a:gd name="T44" fmla="*/ 2147483646 w 52"/>
                <a:gd name="T45" fmla="*/ 2147483646 h 49"/>
                <a:gd name="T46" fmla="*/ 2147483646 w 52"/>
                <a:gd name="T47" fmla="*/ 2147483646 h 49"/>
                <a:gd name="T48" fmla="*/ 2147483646 w 52"/>
                <a:gd name="T49" fmla="*/ 2147483646 h 49"/>
                <a:gd name="T50" fmla="*/ 2147483646 w 52"/>
                <a:gd name="T51" fmla="*/ 2147483646 h 49"/>
                <a:gd name="T52" fmla="*/ 2147483646 w 52"/>
                <a:gd name="T53" fmla="*/ 2147483646 h 49"/>
                <a:gd name="T54" fmla="*/ 2147483646 w 52"/>
                <a:gd name="T55" fmla="*/ 2147483646 h 49"/>
                <a:gd name="T56" fmla="*/ 2147483646 w 52"/>
                <a:gd name="T57" fmla="*/ 2147483646 h 49"/>
                <a:gd name="T58" fmla="*/ 2147483646 w 52"/>
                <a:gd name="T59" fmla="*/ 2147483646 h 49"/>
                <a:gd name="T60" fmla="*/ 2147483646 w 52"/>
                <a:gd name="T61" fmla="*/ 2147483646 h 49"/>
                <a:gd name="T62" fmla="*/ 2147483646 w 52"/>
                <a:gd name="T63" fmla="*/ 2147483646 h 49"/>
                <a:gd name="T64" fmla="*/ 2147483646 w 52"/>
                <a:gd name="T65" fmla="*/ 2147483646 h 49"/>
                <a:gd name="T66" fmla="*/ 2147483646 w 52"/>
                <a:gd name="T67" fmla="*/ 2147483646 h 49"/>
                <a:gd name="T68" fmla="*/ 2147483646 w 52"/>
                <a:gd name="T69" fmla="*/ 2147483646 h 49"/>
                <a:gd name="T70" fmla="*/ 2147483646 w 52"/>
                <a:gd name="T71" fmla="*/ 2147483646 h 49"/>
                <a:gd name="T72" fmla="*/ 2147483646 w 52"/>
                <a:gd name="T73" fmla="*/ 2147483646 h 4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2" h="49">
                  <a:moveTo>
                    <a:pt x="24" y="44"/>
                  </a:moveTo>
                  <a:cubicBezTo>
                    <a:pt x="27" y="40"/>
                    <a:pt x="27" y="40"/>
                    <a:pt x="27" y="40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10" y="42"/>
                    <a:pt x="10" y="42"/>
                  </a:cubicBezTo>
                  <a:cubicBezTo>
                    <a:pt x="11" y="42"/>
                    <a:pt x="11" y="44"/>
                    <a:pt x="11" y="44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47"/>
                    <a:pt x="23" y="47"/>
                    <a:pt x="23" y="47"/>
                  </a:cubicBezTo>
                  <a:lnTo>
                    <a:pt x="24" y="4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53" name="Freeform 367">
              <a:extLst>
                <a:ext uri="{FF2B5EF4-FFF2-40B4-BE49-F238E27FC236}">
                  <a16:creationId xmlns:a16="http://schemas.microsoft.com/office/drawing/2014/main" id="{046042A9-9D15-0F47-A2D5-9D7C530B52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2381" y="4369594"/>
              <a:ext cx="258638" cy="349511"/>
            </a:xfrm>
            <a:custGeom>
              <a:avLst/>
              <a:gdLst>
                <a:gd name="T0" fmla="*/ 2147483646 w 180"/>
                <a:gd name="T1" fmla="*/ 2147483646 h 246"/>
                <a:gd name="T2" fmla="*/ 2147483646 w 180"/>
                <a:gd name="T3" fmla="*/ 2147483646 h 246"/>
                <a:gd name="T4" fmla="*/ 2147483646 w 180"/>
                <a:gd name="T5" fmla="*/ 2147483646 h 246"/>
                <a:gd name="T6" fmla="*/ 2147483646 w 180"/>
                <a:gd name="T7" fmla="*/ 2147483646 h 246"/>
                <a:gd name="T8" fmla="*/ 2147483646 w 180"/>
                <a:gd name="T9" fmla="*/ 2147483646 h 246"/>
                <a:gd name="T10" fmla="*/ 2147483646 w 180"/>
                <a:gd name="T11" fmla="*/ 2147483646 h 246"/>
                <a:gd name="T12" fmla="*/ 2147483646 w 180"/>
                <a:gd name="T13" fmla="*/ 2147483646 h 246"/>
                <a:gd name="T14" fmla="*/ 2147483646 w 180"/>
                <a:gd name="T15" fmla="*/ 2147483646 h 246"/>
                <a:gd name="T16" fmla="*/ 2147483646 w 180"/>
                <a:gd name="T17" fmla="*/ 2147483646 h 246"/>
                <a:gd name="T18" fmla="*/ 2147483646 w 180"/>
                <a:gd name="T19" fmla="*/ 2147483646 h 246"/>
                <a:gd name="T20" fmla="*/ 2147483646 w 180"/>
                <a:gd name="T21" fmla="*/ 2147483646 h 246"/>
                <a:gd name="T22" fmla="*/ 2147483646 w 180"/>
                <a:gd name="T23" fmla="*/ 2147483646 h 246"/>
                <a:gd name="T24" fmla="*/ 2147483646 w 180"/>
                <a:gd name="T25" fmla="*/ 2147483646 h 246"/>
                <a:gd name="T26" fmla="*/ 0 w 180"/>
                <a:gd name="T27" fmla="*/ 2147483646 h 246"/>
                <a:gd name="T28" fmla="*/ 0 w 180"/>
                <a:gd name="T29" fmla="*/ 2147483646 h 246"/>
                <a:gd name="T30" fmla="*/ 2147483646 w 180"/>
                <a:gd name="T31" fmla="*/ 2147483646 h 246"/>
                <a:gd name="T32" fmla="*/ 2147483646 w 180"/>
                <a:gd name="T33" fmla="*/ 2147483646 h 246"/>
                <a:gd name="T34" fmla="*/ 2147483646 w 180"/>
                <a:gd name="T35" fmla="*/ 2147483646 h 246"/>
                <a:gd name="T36" fmla="*/ 2147483646 w 180"/>
                <a:gd name="T37" fmla="*/ 2147483646 h 246"/>
                <a:gd name="T38" fmla="*/ 2147483646 w 180"/>
                <a:gd name="T39" fmla="*/ 2147483646 h 246"/>
                <a:gd name="T40" fmla="*/ 2147483646 w 180"/>
                <a:gd name="T41" fmla="*/ 0 h 246"/>
                <a:gd name="T42" fmla="*/ 2147483646 w 180"/>
                <a:gd name="T43" fmla="*/ 2147483646 h 24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80" h="246">
                  <a:moveTo>
                    <a:pt x="72" y="18"/>
                  </a:moveTo>
                  <a:lnTo>
                    <a:pt x="48" y="12"/>
                  </a:lnTo>
                  <a:lnTo>
                    <a:pt x="48" y="6"/>
                  </a:lnTo>
                  <a:lnTo>
                    <a:pt x="30" y="18"/>
                  </a:lnTo>
                  <a:lnTo>
                    <a:pt x="42" y="36"/>
                  </a:lnTo>
                  <a:lnTo>
                    <a:pt x="84" y="60"/>
                  </a:lnTo>
                  <a:lnTo>
                    <a:pt x="126" y="66"/>
                  </a:lnTo>
                  <a:lnTo>
                    <a:pt x="78" y="120"/>
                  </a:lnTo>
                  <a:lnTo>
                    <a:pt x="36" y="132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18" y="144"/>
                  </a:lnTo>
                  <a:lnTo>
                    <a:pt x="18" y="150"/>
                  </a:lnTo>
                  <a:lnTo>
                    <a:pt x="0" y="168"/>
                  </a:lnTo>
                  <a:lnTo>
                    <a:pt x="0" y="228"/>
                  </a:lnTo>
                  <a:lnTo>
                    <a:pt x="12" y="246"/>
                  </a:lnTo>
                  <a:lnTo>
                    <a:pt x="42" y="204"/>
                  </a:lnTo>
                  <a:lnTo>
                    <a:pt x="90" y="180"/>
                  </a:lnTo>
                  <a:lnTo>
                    <a:pt x="132" y="132"/>
                  </a:lnTo>
                  <a:lnTo>
                    <a:pt x="168" y="48"/>
                  </a:lnTo>
                  <a:lnTo>
                    <a:pt x="180" y="0"/>
                  </a:lnTo>
                  <a:lnTo>
                    <a:pt x="72" y="1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54" name="Freeform 373">
              <a:extLst>
                <a:ext uri="{FF2B5EF4-FFF2-40B4-BE49-F238E27FC236}">
                  <a16:creationId xmlns:a16="http://schemas.microsoft.com/office/drawing/2014/main" id="{AE32D1BA-0A01-9440-96B4-E8FE8F693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6283" y="5120630"/>
              <a:ext cx="225585" cy="241412"/>
            </a:xfrm>
            <a:custGeom>
              <a:avLst/>
              <a:gdLst>
                <a:gd name="T0" fmla="*/ 2147483646 w 180"/>
                <a:gd name="T1" fmla="*/ 2147483646 h 180"/>
                <a:gd name="T2" fmla="*/ 2147483646 w 180"/>
                <a:gd name="T3" fmla="*/ 2147483646 h 180"/>
                <a:gd name="T4" fmla="*/ 2147483646 w 180"/>
                <a:gd name="T5" fmla="*/ 2147483646 h 180"/>
                <a:gd name="T6" fmla="*/ 2147483646 w 180"/>
                <a:gd name="T7" fmla="*/ 2147483646 h 180"/>
                <a:gd name="T8" fmla="*/ 2147483646 w 180"/>
                <a:gd name="T9" fmla="*/ 2147483646 h 180"/>
                <a:gd name="T10" fmla="*/ 2147483646 w 180"/>
                <a:gd name="T11" fmla="*/ 2147483646 h 180"/>
                <a:gd name="T12" fmla="*/ 2147483646 w 180"/>
                <a:gd name="T13" fmla="*/ 2147483646 h 180"/>
                <a:gd name="T14" fmla="*/ 2147483646 w 180"/>
                <a:gd name="T15" fmla="*/ 0 h 180"/>
                <a:gd name="T16" fmla="*/ 2147483646 w 180"/>
                <a:gd name="T17" fmla="*/ 2147483646 h 180"/>
                <a:gd name="T18" fmla="*/ 2147483646 w 180"/>
                <a:gd name="T19" fmla="*/ 2147483646 h 180"/>
                <a:gd name="T20" fmla="*/ 2147483646 w 180"/>
                <a:gd name="T21" fmla="*/ 2147483646 h 180"/>
                <a:gd name="T22" fmla="*/ 0 w 180"/>
                <a:gd name="T23" fmla="*/ 2147483646 h 180"/>
                <a:gd name="T24" fmla="*/ 0 w 180"/>
                <a:gd name="T25" fmla="*/ 2147483646 h 180"/>
                <a:gd name="T26" fmla="*/ 2147483646 w 180"/>
                <a:gd name="T27" fmla="*/ 2147483646 h 180"/>
                <a:gd name="T28" fmla="*/ 2147483646 w 180"/>
                <a:gd name="T29" fmla="*/ 2147483646 h 180"/>
                <a:gd name="T30" fmla="*/ 2147483646 w 180"/>
                <a:gd name="T31" fmla="*/ 2147483646 h 180"/>
                <a:gd name="T32" fmla="*/ 2147483646 w 180"/>
                <a:gd name="T33" fmla="*/ 2147483646 h 180"/>
                <a:gd name="T34" fmla="*/ 2147483646 w 180"/>
                <a:gd name="T35" fmla="*/ 2147483646 h 180"/>
                <a:gd name="T36" fmla="*/ 2147483646 w 180"/>
                <a:gd name="T37" fmla="*/ 2147483646 h 180"/>
                <a:gd name="T38" fmla="*/ 2147483646 w 180"/>
                <a:gd name="T39" fmla="*/ 2147483646 h 180"/>
                <a:gd name="T40" fmla="*/ 2147483646 w 180"/>
                <a:gd name="T41" fmla="*/ 2147483646 h 180"/>
                <a:gd name="T42" fmla="*/ 2147483646 w 180"/>
                <a:gd name="T43" fmla="*/ 2147483646 h 18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connsiteX0" fmla="*/ 8000 w 10000"/>
                <a:gd name="connsiteY0" fmla="*/ 2667 h 9667"/>
                <a:gd name="connsiteX1" fmla="*/ 7333 w 10000"/>
                <a:gd name="connsiteY1" fmla="*/ 2667 h 9667"/>
                <a:gd name="connsiteX2" fmla="*/ 6333 w 10000"/>
                <a:gd name="connsiteY2" fmla="*/ 1334 h 9667"/>
                <a:gd name="connsiteX3" fmla="*/ 5667 w 10000"/>
                <a:gd name="connsiteY3" fmla="*/ 0 h 9667"/>
                <a:gd name="connsiteX4" fmla="*/ 5333 w 10000"/>
                <a:gd name="connsiteY4" fmla="*/ 0 h 9667"/>
                <a:gd name="connsiteX5" fmla="*/ 4667 w 10000"/>
                <a:gd name="connsiteY5" fmla="*/ 334 h 9667"/>
                <a:gd name="connsiteX6" fmla="*/ 5333 w 10000"/>
                <a:gd name="connsiteY6" fmla="*/ 0 h 9667"/>
                <a:gd name="connsiteX7" fmla="*/ 3667 w 10000"/>
                <a:gd name="connsiteY7" fmla="*/ 0 h 9667"/>
                <a:gd name="connsiteX8" fmla="*/ 1000 w 10000"/>
                <a:gd name="connsiteY8" fmla="*/ 667 h 9667"/>
                <a:gd name="connsiteX9" fmla="*/ 667 w 10000"/>
                <a:gd name="connsiteY9" fmla="*/ 4334 h 9667"/>
                <a:gd name="connsiteX10" fmla="*/ 0 w 10000"/>
                <a:gd name="connsiteY10" fmla="*/ 4667 h 9667"/>
                <a:gd name="connsiteX11" fmla="*/ 0 w 10000"/>
                <a:gd name="connsiteY11" fmla="*/ 7667 h 9667"/>
                <a:gd name="connsiteX12" fmla="*/ 667 w 10000"/>
                <a:gd name="connsiteY12" fmla="*/ 9000 h 9667"/>
                <a:gd name="connsiteX13" fmla="*/ 1000 w 10000"/>
                <a:gd name="connsiteY13" fmla="*/ 9667 h 9667"/>
                <a:gd name="connsiteX14" fmla="*/ 2000 w 10000"/>
                <a:gd name="connsiteY14" fmla="*/ 9667 h 9667"/>
                <a:gd name="connsiteX15" fmla="*/ 3667 w 10000"/>
                <a:gd name="connsiteY15" fmla="*/ 8667 h 9667"/>
                <a:gd name="connsiteX16" fmla="*/ 5000 w 10000"/>
                <a:gd name="connsiteY16" fmla="*/ 8667 h 9667"/>
                <a:gd name="connsiteX17" fmla="*/ 7667 w 10000"/>
                <a:gd name="connsiteY17" fmla="*/ 6334 h 9667"/>
                <a:gd name="connsiteX18" fmla="*/ 10000 w 10000"/>
                <a:gd name="connsiteY18" fmla="*/ 4667 h 9667"/>
                <a:gd name="connsiteX19" fmla="*/ 8333 w 10000"/>
                <a:gd name="connsiteY19" fmla="*/ 4000 h 9667"/>
                <a:gd name="connsiteX20" fmla="*/ 8000 w 10000"/>
                <a:gd name="connsiteY20" fmla="*/ 2667 h 9667"/>
                <a:gd name="connsiteX0" fmla="*/ 8000 w 10000"/>
                <a:gd name="connsiteY0" fmla="*/ 2759 h 10000"/>
                <a:gd name="connsiteX1" fmla="*/ 7333 w 10000"/>
                <a:gd name="connsiteY1" fmla="*/ 2759 h 10000"/>
                <a:gd name="connsiteX2" fmla="*/ 6333 w 10000"/>
                <a:gd name="connsiteY2" fmla="*/ 1380 h 10000"/>
                <a:gd name="connsiteX3" fmla="*/ 5667 w 10000"/>
                <a:gd name="connsiteY3" fmla="*/ 0 h 10000"/>
                <a:gd name="connsiteX4" fmla="*/ 5333 w 10000"/>
                <a:gd name="connsiteY4" fmla="*/ 0 h 10000"/>
                <a:gd name="connsiteX5" fmla="*/ 5333 w 10000"/>
                <a:gd name="connsiteY5" fmla="*/ 0 h 10000"/>
                <a:gd name="connsiteX6" fmla="*/ 3667 w 10000"/>
                <a:gd name="connsiteY6" fmla="*/ 0 h 10000"/>
                <a:gd name="connsiteX7" fmla="*/ 1000 w 10000"/>
                <a:gd name="connsiteY7" fmla="*/ 690 h 10000"/>
                <a:gd name="connsiteX8" fmla="*/ 667 w 10000"/>
                <a:gd name="connsiteY8" fmla="*/ 4483 h 10000"/>
                <a:gd name="connsiteX9" fmla="*/ 0 w 10000"/>
                <a:gd name="connsiteY9" fmla="*/ 4828 h 10000"/>
                <a:gd name="connsiteX10" fmla="*/ 0 w 10000"/>
                <a:gd name="connsiteY10" fmla="*/ 7931 h 10000"/>
                <a:gd name="connsiteX11" fmla="*/ 667 w 10000"/>
                <a:gd name="connsiteY11" fmla="*/ 9310 h 10000"/>
                <a:gd name="connsiteX12" fmla="*/ 1000 w 10000"/>
                <a:gd name="connsiteY12" fmla="*/ 10000 h 10000"/>
                <a:gd name="connsiteX13" fmla="*/ 2000 w 10000"/>
                <a:gd name="connsiteY13" fmla="*/ 10000 h 10000"/>
                <a:gd name="connsiteX14" fmla="*/ 3667 w 10000"/>
                <a:gd name="connsiteY14" fmla="*/ 8966 h 10000"/>
                <a:gd name="connsiteX15" fmla="*/ 5000 w 10000"/>
                <a:gd name="connsiteY15" fmla="*/ 8966 h 10000"/>
                <a:gd name="connsiteX16" fmla="*/ 7667 w 10000"/>
                <a:gd name="connsiteY16" fmla="*/ 6552 h 10000"/>
                <a:gd name="connsiteX17" fmla="*/ 10000 w 10000"/>
                <a:gd name="connsiteY17" fmla="*/ 4828 h 10000"/>
                <a:gd name="connsiteX18" fmla="*/ 8333 w 10000"/>
                <a:gd name="connsiteY18" fmla="*/ 4138 h 10000"/>
                <a:gd name="connsiteX19" fmla="*/ 8000 w 10000"/>
                <a:gd name="connsiteY19" fmla="*/ 2759 h 10000"/>
                <a:gd name="connsiteX0" fmla="*/ 8000 w 10000"/>
                <a:gd name="connsiteY0" fmla="*/ 3388 h 10629"/>
                <a:gd name="connsiteX1" fmla="*/ 7333 w 10000"/>
                <a:gd name="connsiteY1" fmla="*/ 3388 h 10629"/>
                <a:gd name="connsiteX2" fmla="*/ 6333 w 10000"/>
                <a:gd name="connsiteY2" fmla="*/ 2009 h 10629"/>
                <a:gd name="connsiteX3" fmla="*/ 5667 w 10000"/>
                <a:gd name="connsiteY3" fmla="*/ 629 h 10629"/>
                <a:gd name="connsiteX4" fmla="*/ 5333 w 10000"/>
                <a:gd name="connsiteY4" fmla="*/ 629 h 10629"/>
                <a:gd name="connsiteX5" fmla="*/ 5031 w 10000"/>
                <a:gd name="connsiteY5" fmla="*/ 0 h 10629"/>
                <a:gd name="connsiteX6" fmla="*/ 3667 w 10000"/>
                <a:gd name="connsiteY6" fmla="*/ 629 h 10629"/>
                <a:gd name="connsiteX7" fmla="*/ 1000 w 10000"/>
                <a:gd name="connsiteY7" fmla="*/ 1319 h 10629"/>
                <a:gd name="connsiteX8" fmla="*/ 667 w 10000"/>
                <a:gd name="connsiteY8" fmla="*/ 5112 h 10629"/>
                <a:gd name="connsiteX9" fmla="*/ 0 w 10000"/>
                <a:gd name="connsiteY9" fmla="*/ 5457 h 10629"/>
                <a:gd name="connsiteX10" fmla="*/ 0 w 10000"/>
                <a:gd name="connsiteY10" fmla="*/ 8560 h 10629"/>
                <a:gd name="connsiteX11" fmla="*/ 667 w 10000"/>
                <a:gd name="connsiteY11" fmla="*/ 9939 h 10629"/>
                <a:gd name="connsiteX12" fmla="*/ 1000 w 10000"/>
                <a:gd name="connsiteY12" fmla="*/ 10629 h 10629"/>
                <a:gd name="connsiteX13" fmla="*/ 2000 w 10000"/>
                <a:gd name="connsiteY13" fmla="*/ 10629 h 10629"/>
                <a:gd name="connsiteX14" fmla="*/ 3667 w 10000"/>
                <a:gd name="connsiteY14" fmla="*/ 9595 h 10629"/>
                <a:gd name="connsiteX15" fmla="*/ 5000 w 10000"/>
                <a:gd name="connsiteY15" fmla="*/ 9595 h 10629"/>
                <a:gd name="connsiteX16" fmla="*/ 7667 w 10000"/>
                <a:gd name="connsiteY16" fmla="*/ 7181 h 10629"/>
                <a:gd name="connsiteX17" fmla="*/ 10000 w 10000"/>
                <a:gd name="connsiteY17" fmla="*/ 5457 h 10629"/>
                <a:gd name="connsiteX18" fmla="*/ 8333 w 10000"/>
                <a:gd name="connsiteY18" fmla="*/ 4767 h 10629"/>
                <a:gd name="connsiteX19" fmla="*/ 8000 w 10000"/>
                <a:gd name="connsiteY19" fmla="*/ 3388 h 10629"/>
                <a:gd name="connsiteX0" fmla="*/ 8000 w 10000"/>
                <a:gd name="connsiteY0" fmla="*/ 3388 h 10629"/>
                <a:gd name="connsiteX1" fmla="*/ 7333 w 10000"/>
                <a:gd name="connsiteY1" fmla="*/ 3388 h 10629"/>
                <a:gd name="connsiteX2" fmla="*/ 6333 w 10000"/>
                <a:gd name="connsiteY2" fmla="*/ 2009 h 10629"/>
                <a:gd name="connsiteX3" fmla="*/ 5667 w 10000"/>
                <a:gd name="connsiteY3" fmla="*/ 629 h 10629"/>
                <a:gd name="connsiteX4" fmla="*/ 5333 w 10000"/>
                <a:gd name="connsiteY4" fmla="*/ 629 h 10629"/>
                <a:gd name="connsiteX5" fmla="*/ 5031 w 10000"/>
                <a:gd name="connsiteY5" fmla="*/ 0 h 10629"/>
                <a:gd name="connsiteX6" fmla="*/ 3667 w 10000"/>
                <a:gd name="connsiteY6" fmla="*/ 629 h 10629"/>
                <a:gd name="connsiteX7" fmla="*/ 1503 w 10000"/>
                <a:gd name="connsiteY7" fmla="*/ 1319 h 10629"/>
                <a:gd name="connsiteX8" fmla="*/ 667 w 10000"/>
                <a:gd name="connsiteY8" fmla="*/ 5112 h 10629"/>
                <a:gd name="connsiteX9" fmla="*/ 0 w 10000"/>
                <a:gd name="connsiteY9" fmla="*/ 5457 h 10629"/>
                <a:gd name="connsiteX10" fmla="*/ 0 w 10000"/>
                <a:gd name="connsiteY10" fmla="*/ 8560 h 10629"/>
                <a:gd name="connsiteX11" fmla="*/ 667 w 10000"/>
                <a:gd name="connsiteY11" fmla="*/ 9939 h 10629"/>
                <a:gd name="connsiteX12" fmla="*/ 1000 w 10000"/>
                <a:gd name="connsiteY12" fmla="*/ 10629 h 10629"/>
                <a:gd name="connsiteX13" fmla="*/ 2000 w 10000"/>
                <a:gd name="connsiteY13" fmla="*/ 10629 h 10629"/>
                <a:gd name="connsiteX14" fmla="*/ 3667 w 10000"/>
                <a:gd name="connsiteY14" fmla="*/ 9595 h 10629"/>
                <a:gd name="connsiteX15" fmla="*/ 5000 w 10000"/>
                <a:gd name="connsiteY15" fmla="*/ 9595 h 10629"/>
                <a:gd name="connsiteX16" fmla="*/ 7667 w 10000"/>
                <a:gd name="connsiteY16" fmla="*/ 7181 h 10629"/>
                <a:gd name="connsiteX17" fmla="*/ 10000 w 10000"/>
                <a:gd name="connsiteY17" fmla="*/ 5457 h 10629"/>
                <a:gd name="connsiteX18" fmla="*/ 8333 w 10000"/>
                <a:gd name="connsiteY18" fmla="*/ 4767 h 10629"/>
                <a:gd name="connsiteX19" fmla="*/ 8000 w 10000"/>
                <a:gd name="connsiteY19" fmla="*/ 3388 h 10629"/>
                <a:gd name="connsiteX0" fmla="*/ 8000 w 10000"/>
                <a:gd name="connsiteY0" fmla="*/ 3388 h 10629"/>
                <a:gd name="connsiteX1" fmla="*/ 7333 w 10000"/>
                <a:gd name="connsiteY1" fmla="*/ 3388 h 10629"/>
                <a:gd name="connsiteX2" fmla="*/ 6333 w 10000"/>
                <a:gd name="connsiteY2" fmla="*/ 2009 h 10629"/>
                <a:gd name="connsiteX3" fmla="*/ 5667 w 10000"/>
                <a:gd name="connsiteY3" fmla="*/ 629 h 10629"/>
                <a:gd name="connsiteX4" fmla="*/ 5333 w 10000"/>
                <a:gd name="connsiteY4" fmla="*/ 629 h 10629"/>
                <a:gd name="connsiteX5" fmla="*/ 5031 w 10000"/>
                <a:gd name="connsiteY5" fmla="*/ 0 h 10629"/>
                <a:gd name="connsiteX6" fmla="*/ 3667 w 10000"/>
                <a:gd name="connsiteY6" fmla="*/ 629 h 10629"/>
                <a:gd name="connsiteX7" fmla="*/ 1503 w 10000"/>
                <a:gd name="connsiteY7" fmla="*/ 1319 h 10629"/>
                <a:gd name="connsiteX8" fmla="*/ 1472 w 10000"/>
                <a:gd name="connsiteY8" fmla="*/ 4693 h 10629"/>
                <a:gd name="connsiteX9" fmla="*/ 0 w 10000"/>
                <a:gd name="connsiteY9" fmla="*/ 5457 h 10629"/>
                <a:gd name="connsiteX10" fmla="*/ 0 w 10000"/>
                <a:gd name="connsiteY10" fmla="*/ 8560 h 10629"/>
                <a:gd name="connsiteX11" fmla="*/ 667 w 10000"/>
                <a:gd name="connsiteY11" fmla="*/ 9939 h 10629"/>
                <a:gd name="connsiteX12" fmla="*/ 1000 w 10000"/>
                <a:gd name="connsiteY12" fmla="*/ 10629 h 10629"/>
                <a:gd name="connsiteX13" fmla="*/ 2000 w 10000"/>
                <a:gd name="connsiteY13" fmla="*/ 10629 h 10629"/>
                <a:gd name="connsiteX14" fmla="*/ 3667 w 10000"/>
                <a:gd name="connsiteY14" fmla="*/ 9595 h 10629"/>
                <a:gd name="connsiteX15" fmla="*/ 5000 w 10000"/>
                <a:gd name="connsiteY15" fmla="*/ 9595 h 10629"/>
                <a:gd name="connsiteX16" fmla="*/ 7667 w 10000"/>
                <a:gd name="connsiteY16" fmla="*/ 7181 h 10629"/>
                <a:gd name="connsiteX17" fmla="*/ 10000 w 10000"/>
                <a:gd name="connsiteY17" fmla="*/ 5457 h 10629"/>
                <a:gd name="connsiteX18" fmla="*/ 8333 w 10000"/>
                <a:gd name="connsiteY18" fmla="*/ 4767 h 10629"/>
                <a:gd name="connsiteX19" fmla="*/ 8000 w 10000"/>
                <a:gd name="connsiteY19" fmla="*/ 3388 h 10629"/>
                <a:gd name="connsiteX0" fmla="*/ 8000 w 10000"/>
                <a:gd name="connsiteY0" fmla="*/ 3388 h 10629"/>
                <a:gd name="connsiteX1" fmla="*/ 7333 w 10000"/>
                <a:gd name="connsiteY1" fmla="*/ 3388 h 10629"/>
                <a:gd name="connsiteX2" fmla="*/ 6333 w 10000"/>
                <a:gd name="connsiteY2" fmla="*/ 2009 h 10629"/>
                <a:gd name="connsiteX3" fmla="*/ 5667 w 10000"/>
                <a:gd name="connsiteY3" fmla="*/ 629 h 10629"/>
                <a:gd name="connsiteX4" fmla="*/ 5333 w 10000"/>
                <a:gd name="connsiteY4" fmla="*/ 629 h 10629"/>
                <a:gd name="connsiteX5" fmla="*/ 5031 w 10000"/>
                <a:gd name="connsiteY5" fmla="*/ 0 h 10629"/>
                <a:gd name="connsiteX6" fmla="*/ 3667 w 10000"/>
                <a:gd name="connsiteY6" fmla="*/ 629 h 10629"/>
                <a:gd name="connsiteX7" fmla="*/ 1503 w 10000"/>
                <a:gd name="connsiteY7" fmla="*/ 1319 h 10629"/>
                <a:gd name="connsiteX8" fmla="*/ 1472 w 10000"/>
                <a:gd name="connsiteY8" fmla="*/ 4693 h 10629"/>
                <a:gd name="connsiteX9" fmla="*/ 503 w 10000"/>
                <a:gd name="connsiteY9" fmla="*/ 5457 h 10629"/>
                <a:gd name="connsiteX10" fmla="*/ 0 w 10000"/>
                <a:gd name="connsiteY10" fmla="*/ 8560 h 10629"/>
                <a:gd name="connsiteX11" fmla="*/ 667 w 10000"/>
                <a:gd name="connsiteY11" fmla="*/ 9939 h 10629"/>
                <a:gd name="connsiteX12" fmla="*/ 1000 w 10000"/>
                <a:gd name="connsiteY12" fmla="*/ 10629 h 10629"/>
                <a:gd name="connsiteX13" fmla="*/ 2000 w 10000"/>
                <a:gd name="connsiteY13" fmla="*/ 10629 h 10629"/>
                <a:gd name="connsiteX14" fmla="*/ 3667 w 10000"/>
                <a:gd name="connsiteY14" fmla="*/ 9595 h 10629"/>
                <a:gd name="connsiteX15" fmla="*/ 5000 w 10000"/>
                <a:gd name="connsiteY15" fmla="*/ 9595 h 10629"/>
                <a:gd name="connsiteX16" fmla="*/ 7667 w 10000"/>
                <a:gd name="connsiteY16" fmla="*/ 7181 h 10629"/>
                <a:gd name="connsiteX17" fmla="*/ 10000 w 10000"/>
                <a:gd name="connsiteY17" fmla="*/ 5457 h 10629"/>
                <a:gd name="connsiteX18" fmla="*/ 8333 w 10000"/>
                <a:gd name="connsiteY18" fmla="*/ 4767 h 10629"/>
                <a:gd name="connsiteX19" fmla="*/ 8000 w 10000"/>
                <a:gd name="connsiteY19" fmla="*/ 3388 h 10629"/>
                <a:gd name="connsiteX0" fmla="*/ 7537 w 9537"/>
                <a:gd name="connsiteY0" fmla="*/ 3388 h 10629"/>
                <a:gd name="connsiteX1" fmla="*/ 6870 w 9537"/>
                <a:gd name="connsiteY1" fmla="*/ 3388 h 10629"/>
                <a:gd name="connsiteX2" fmla="*/ 5870 w 9537"/>
                <a:gd name="connsiteY2" fmla="*/ 2009 h 10629"/>
                <a:gd name="connsiteX3" fmla="*/ 5204 w 9537"/>
                <a:gd name="connsiteY3" fmla="*/ 629 h 10629"/>
                <a:gd name="connsiteX4" fmla="*/ 4870 w 9537"/>
                <a:gd name="connsiteY4" fmla="*/ 629 h 10629"/>
                <a:gd name="connsiteX5" fmla="*/ 4568 w 9537"/>
                <a:gd name="connsiteY5" fmla="*/ 0 h 10629"/>
                <a:gd name="connsiteX6" fmla="*/ 3204 w 9537"/>
                <a:gd name="connsiteY6" fmla="*/ 629 h 10629"/>
                <a:gd name="connsiteX7" fmla="*/ 1040 w 9537"/>
                <a:gd name="connsiteY7" fmla="*/ 1319 h 10629"/>
                <a:gd name="connsiteX8" fmla="*/ 1009 w 9537"/>
                <a:gd name="connsiteY8" fmla="*/ 4693 h 10629"/>
                <a:gd name="connsiteX9" fmla="*/ 40 w 9537"/>
                <a:gd name="connsiteY9" fmla="*/ 5457 h 10629"/>
                <a:gd name="connsiteX10" fmla="*/ 141 w 9537"/>
                <a:gd name="connsiteY10" fmla="*/ 8560 h 10629"/>
                <a:gd name="connsiteX11" fmla="*/ 204 w 9537"/>
                <a:gd name="connsiteY11" fmla="*/ 9939 h 10629"/>
                <a:gd name="connsiteX12" fmla="*/ 537 w 9537"/>
                <a:gd name="connsiteY12" fmla="*/ 10629 h 10629"/>
                <a:gd name="connsiteX13" fmla="*/ 1537 w 9537"/>
                <a:gd name="connsiteY13" fmla="*/ 10629 h 10629"/>
                <a:gd name="connsiteX14" fmla="*/ 3204 w 9537"/>
                <a:gd name="connsiteY14" fmla="*/ 9595 h 10629"/>
                <a:gd name="connsiteX15" fmla="*/ 4537 w 9537"/>
                <a:gd name="connsiteY15" fmla="*/ 9595 h 10629"/>
                <a:gd name="connsiteX16" fmla="*/ 7204 w 9537"/>
                <a:gd name="connsiteY16" fmla="*/ 7181 h 10629"/>
                <a:gd name="connsiteX17" fmla="*/ 9537 w 9537"/>
                <a:gd name="connsiteY17" fmla="*/ 5457 h 10629"/>
                <a:gd name="connsiteX18" fmla="*/ 7870 w 9537"/>
                <a:gd name="connsiteY18" fmla="*/ 4767 h 10629"/>
                <a:gd name="connsiteX19" fmla="*/ 7537 w 9537"/>
                <a:gd name="connsiteY19" fmla="*/ 3388 h 10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37" h="10629">
                  <a:moveTo>
                    <a:pt x="7537" y="3388"/>
                  </a:moveTo>
                  <a:lnTo>
                    <a:pt x="6870" y="3388"/>
                  </a:lnTo>
                  <a:lnTo>
                    <a:pt x="5870" y="2009"/>
                  </a:lnTo>
                  <a:lnTo>
                    <a:pt x="5204" y="629"/>
                  </a:lnTo>
                  <a:lnTo>
                    <a:pt x="4870" y="629"/>
                  </a:lnTo>
                  <a:lnTo>
                    <a:pt x="4568" y="0"/>
                  </a:lnTo>
                  <a:lnTo>
                    <a:pt x="3204" y="629"/>
                  </a:lnTo>
                  <a:lnTo>
                    <a:pt x="1040" y="1319"/>
                  </a:lnTo>
                  <a:cubicBezTo>
                    <a:pt x="1030" y="2444"/>
                    <a:pt x="1019" y="3568"/>
                    <a:pt x="1009" y="4693"/>
                  </a:cubicBezTo>
                  <a:lnTo>
                    <a:pt x="40" y="5457"/>
                  </a:lnTo>
                  <a:cubicBezTo>
                    <a:pt x="-128" y="6491"/>
                    <a:pt x="309" y="7526"/>
                    <a:pt x="141" y="8560"/>
                  </a:cubicBezTo>
                  <a:cubicBezTo>
                    <a:pt x="162" y="9020"/>
                    <a:pt x="183" y="9479"/>
                    <a:pt x="204" y="9939"/>
                  </a:cubicBezTo>
                  <a:lnTo>
                    <a:pt x="537" y="10629"/>
                  </a:lnTo>
                  <a:lnTo>
                    <a:pt x="1537" y="10629"/>
                  </a:lnTo>
                  <a:lnTo>
                    <a:pt x="3204" y="9595"/>
                  </a:lnTo>
                  <a:lnTo>
                    <a:pt x="4537" y="9595"/>
                  </a:lnTo>
                  <a:lnTo>
                    <a:pt x="7204" y="7181"/>
                  </a:lnTo>
                  <a:lnTo>
                    <a:pt x="9537" y="5457"/>
                  </a:lnTo>
                  <a:lnTo>
                    <a:pt x="7870" y="4767"/>
                  </a:lnTo>
                  <a:lnTo>
                    <a:pt x="7537" y="338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55" name="Freeform 376">
              <a:extLst>
                <a:ext uri="{FF2B5EF4-FFF2-40B4-BE49-F238E27FC236}">
                  <a16:creationId xmlns:a16="http://schemas.microsoft.com/office/drawing/2014/main" id="{B8AE2850-774C-8847-94A0-017FB27123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9940" y="4825468"/>
              <a:ext cx="298450" cy="298450"/>
            </a:xfrm>
            <a:custGeom>
              <a:avLst/>
              <a:gdLst>
                <a:gd name="T0" fmla="*/ 2147483646 w 38"/>
                <a:gd name="T1" fmla="*/ 2147483646 h 38"/>
                <a:gd name="T2" fmla="*/ 2147483646 w 38"/>
                <a:gd name="T3" fmla="*/ 2147483646 h 38"/>
                <a:gd name="T4" fmla="*/ 2147483646 w 38"/>
                <a:gd name="T5" fmla="*/ 2147483646 h 38"/>
                <a:gd name="T6" fmla="*/ 2147483646 w 38"/>
                <a:gd name="T7" fmla="*/ 2147483646 h 38"/>
                <a:gd name="T8" fmla="*/ 2147483646 w 38"/>
                <a:gd name="T9" fmla="*/ 2147483646 h 38"/>
                <a:gd name="T10" fmla="*/ 2147483646 w 38"/>
                <a:gd name="T11" fmla="*/ 2147483646 h 38"/>
                <a:gd name="T12" fmla="*/ 2147483646 w 38"/>
                <a:gd name="T13" fmla="*/ 2147483646 h 38"/>
                <a:gd name="T14" fmla="*/ 2147483646 w 38"/>
                <a:gd name="T15" fmla="*/ 2147483646 h 38"/>
                <a:gd name="T16" fmla="*/ 2147483646 w 38"/>
                <a:gd name="T17" fmla="*/ 2147483646 h 38"/>
                <a:gd name="T18" fmla="*/ 2147483646 w 38"/>
                <a:gd name="T19" fmla="*/ 2147483646 h 38"/>
                <a:gd name="T20" fmla="*/ 2147483646 w 38"/>
                <a:gd name="T21" fmla="*/ 2147483646 h 38"/>
                <a:gd name="T22" fmla="*/ 2147483646 w 38"/>
                <a:gd name="T23" fmla="*/ 2147483646 h 38"/>
                <a:gd name="T24" fmla="*/ 2147483646 w 38"/>
                <a:gd name="T25" fmla="*/ 2147483646 h 38"/>
                <a:gd name="T26" fmla="*/ 2147483646 w 38"/>
                <a:gd name="T27" fmla="*/ 2147483646 h 38"/>
                <a:gd name="T28" fmla="*/ 2147483646 w 38"/>
                <a:gd name="T29" fmla="*/ 2147483646 h 38"/>
                <a:gd name="T30" fmla="*/ 2147483646 w 38"/>
                <a:gd name="T31" fmla="*/ 2147483646 h 38"/>
                <a:gd name="T32" fmla="*/ 2147483646 w 38"/>
                <a:gd name="T33" fmla="*/ 0 h 38"/>
                <a:gd name="T34" fmla="*/ 2147483646 w 38"/>
                <a:gd name="T35" fmla="*/ 0 h 38"/>
                <a:gd name="T36" fmla="*/ 2147483646 w 38"/>
                <a:gd name="T37" fmla="*/ 2147483646 h 38"/>
                <a:gd name="T38" fmla="*/ 2147483646 w 38"/>
                <a:gd name="T39" fmla="*/ 2147483646 h 38"/>
                <a:gd name="T40" fmla="*/ 2147483646 w 38"/>
                <a:gd name="T41" fmla="*/ 2147483646 h 38"/>
                <a:gd name="T42" fmla="*/ 0 w 38"/>
                <a:gd name="T43" fmla="*/ 2147483646 h 38"/>
                <a:gd name="T44" fmla="*/ 0 w 38"/>
                <a:gd name="T45" fmla="*/ 2147483646 h 38"/>
                <a:gd name="T46" fmla="*/ 2147483646 w 38"/>
                <a:gd name="T47" fmla="*/ 2147483646 h 38"/>
                <a:gd name="T48" fmla="*/ 2147483646 w 38"/>
                <a:gd name="T49" fmla="*/ 2147483646 h 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8" h="38">
                  <a:moveTo>
                    <a:pt x="4" y="37"/>
                  </a:moveTo>
                  <a:cubicBezTo>
                    <a:pt x="18" y="37"/>
                    <a:pt x="18" y="37"/>
                    <a:pt x="18" y="37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25" y="4"/>
                    <a:pt x="24" y="4"/>
                  </a:cubicBezTo>
                  <a:cubicBezTo>
                    <a:pt x="24" y="4"/>
                    <a:pt x="22" y="6"/>
                    <a:pt x="21" y="6"/>
                  </a:cubicBezTo>
                  <a:cubicBezTo>
                    <a:pt x="20" y="7"/>
                    <a:pt x="19" y="6"/>
                    <a:pt x="18" y="6"/>
                  </a:cubicBezTo>
                  <a:cubicBezTo>
                    <a:pt x="17" y="6"/>
                    <a:pt x="13" y="0"/>
                    <a:pt x="12" y="0"/>
                  </a:cubicBezTo>
                  <a:cubicBezTo>
                    <a:pt x="11" y="0"/>
                    <a:pt x="4" y="0"/>
                    <a:pt x="4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" y="35"/>
                    <a:pt x="2" y="35"/>
                    <a:pt x="2" y="35"/>
                  </a:cubicBezTo>
                  <a:lnTo>
                    <a:pt x="4" y="3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56" name="Freeform 382">
              <a:extLst>
                <a:ext uri="{FF2B5EF4-FFF2-40B4-BE49-F238E27FC236}">
                  <a16:creationId xmlns:a16="http://schemas.microsoft.com/office/drawing/2014/main" id="{C0375A9E-22C8-0742-9785-A2241E10E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3993" y="4283049"/>
              <a:ext cx="187325" cy="141287"/>
            </a:xfrm>
            <a:custGeom>
              <a:avLst/>
              <a:gdLst>
                <a:gd name="T0" fmla="*/ 2147483646 w 144"/>
                <a:gd name="T1" fmla="*/ 2147483646 h 109"/>
                <a:gd name="T2" fmla="*/ 2147483646 w 144"/>
                <a:gd name="T3" fmla="*/ 2147483646 h 109"/>
                <a:gd name="T4" fmla="*/ 2147483646 w 144"/>
                <a:gd name="T5" fmla="*/ 2147483646 h 109"/>
                <a:gd name="T6" fmla="*/ 2147483646 w 144"/>
                <a:gd name="T7" fmla="*/ 2147483646 h 109"/>
                <a:gd name="T8" fmla="*/ 2147483646 w 144"/>
                <a:gd name="T9" fmla="*/ 2147483646 h 109"/>
                <a:gd name="T10" fmla="*/ 2147483646 w 144"/>
                <a:gd name="T11" fmla="*/ 2147483646 h 109"/>
                <a:gd name="T12" fmla="*/ 2147483646 w 144"/>
                <a:gd name="T13" fmla="*/ 0 h 109"/>
                <a:gd name="T14" fmla="*/ 2147483646 w 144"/>
                <a:gd name="T15" fmla="*/ 0 h 109"/>
                <a:gd name="T16" fmla="*/ 2147483646 w 144"/>
                <a:gd name="T17" fmla="*/ 2147483646 h 109"/>
                <a:gd name="T18" fmla="*/ 2147483646 w 144"/>
                <a:gd name="T19" fmla="*/ 2147483646 h 109"/>
                <a:gd name="T20" fmla="*/ 2147483646 w 144"/>
                <a:gd name="T21" fmla="*/ 2147483646 h 109"/>
                <a:gd name="T22" fmla="*/ 0 w 144"/>
                <a:gd name="T23" fmla="*/ 2147483646 h 109"/>
                <a:gd name="T24" fmla="*/ 0 w 144"/>
                <a:gd name="T25" fmla="*/ 2147483646 h 109"/>
                <a:gd name="T26" fmla="*/ 2147483646 w 144"/>
                <a:gd name="T27" fmla="*/ 2147483646 h 109"/>
                <a:gd name="T28" fmla="*/ 2147483646 w 144"/>
                <a:gd name="T29" fmla="*/ 2147483646 h 109"/>
                <a:gd name="T30" fmla="*/ 2147483646 w 144"/>
                <a:gd name="T31" fmla="*/ 2147483646 h 109"/>
                <a:gd name="T32" fmla="*/ 2147483646 w 144"/>
                <a:gd name="T33" fmla="*/ 2147483646 h 109"/>
                <a:gd name="T34" fmla="*/ 2147483646 w 144"/>
                <a:gd name="T35" fmla="*/ 2147483646 h 109"/>
                <a:gd name="T36" fmla="*/ 2147483646 w 144"/>
                <a:gd name="T37" fmla="*/ 2147483646 h 109"/>
                <a:gd name="T38" fmla="*/ 2147483646 w 144"/>
                <a:gd name="T39" fmla="*/ 2147483646 h 10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44" h="109">
                  <a:moveTo>
                    <a:pt x="114" y="79"/>
                  </a:moveTo>
                  <a:lnTo>
                    <a:pt x="120" y="79"/>
                  </a:lnTo>
                  <a:lnTo>
                    <a:pt x="138" y="55"/>
                  </a:lnTo>
                  <a:lnTo>
                    <a:pt x="144" y="49"/>
                  </a:lnTo>
                  <a:lnTo>
                    <a:pt x="132" y="49"/>
                  </a:lnTo>
                  <a:lnTo>
                    <a:pt x="108" y="25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54" y="19"/>
                  </a:lnTo>
                  <a:lnTo>
                    <a:pt x="24" y="43"/>
                  </a:lnTo>
                  <a:lnTo>
                    <a:pt x="6" y="67"/>
                  </a:lnTo>
                  <a:lnTo>
                    <a:pt x="0" y="85"/>
                  </a:lnTo>
                  <a:lnTo>
                    <a:pt x="0" y="97"/>
                  </a:lnTo>
                  <a:lnTo>
                    <a:pt x="6" y="109"/>
                  </a:lnTo>
                  <a:lnTo>
                    <a:pt x="36" y="103"/>
                  </a:lnTo>
                  <a:lnTo>
                    <a:pt x="36" y="109"/>
                  </a:lnTo>
                  <a:lnTo>
                    <a:pt x="42" y="85"/>
                  </a:lnTo>
                  <a:lnTo>
                    <a:pt x="72" y="85"/>
                  </a:lnTo>
                  <a:lnTo>
                    <a:pt x="96" y="85"/>
                  </a:lnTo>
                  <a:lnTo>
                    <a:pt x="114" y="7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57" name="Freeform 384">
              <a:extLst>
                <a:ext uri="{FF2B5EF4-FFF2-40B4-BE49-F238E27FC236}">
                  <a16:creationId xmlns:a16="http://schemas.microsoft.com/office/drawing/2014/main" id="{E99EF855-25E0-224C-A085-6B8CCE0D3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7818" y="4386236"/>
              <a:ext cx="23812" cy="6350"/>
            </a:xfrm>
            <a:custGeom>
              <a:avLst/>
              <a:gdLst>
                <a:gd name="T0" fmla="*/ 0 w 18"/>
                <a:gd name="T1" fmla="*/ 2147483646 h 6"/>
                <a:gd name="T2" fmla="*/ 2147483646 w 18"/>
                <a:gd name="T3" fmla="*/ 2147483646 h 6"/>
                <a:gd name="T4" fmla="*/ 2147483646 w 18"/>
                <a:gd name="T5" fmla="*/ 0 h 6"/>
                <a:gd name="T6" fmla="*/ 0 w 18"/>
                <a:gd name="T7" fmla="*/ 2147483646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6">
                  <a:moveTo>
                    <a:pt x="0" y="6"/>
                  </a:moveTo>
                  <a:lnTo>
                    <a:pt x="6" y="6"/>
                  </a:lnTo>
                  <a:lnTo>
                    <a:pt x="18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58" name="Freeform 385">
              <a:extLst>
                <a:ext uri="{FF2B5EF4-FFF2-40B4-BE49-F238E27FC236}">
                  <a16:creationId xmlns:a16="http://schemas.microsoft.com/office/drawing/2014/main" id="{C202C2E4-00E7-5E47-B148-65CEECB1E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7818" y="4386236"/>
              <a:ext cx="23812" cy="6350"/>
            </a:xfrm>
            <a:custGeom>
              <a:avLst/>
              <a:gdLst>
                <a:gd name="T0" fmla="*/ 0 w 18"/>
                <a:gd name="T1" fmla="*/ 2147483646 h 6"/>
                <a:gd name="T2" fmla="*/ 2147483646 w 18"/>
                <a:gd name="T3" fmla="*/ 2147483646 h 6"/>
                <a:gd name="T4" fmla="*/ 2147483646 w 18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6">
                  <a:moveTo>
                    <a:pt x="0" y="6"/>
                  </a:moveTo>
                  <a:lnTo>
                    <a:pt x="6" y="6"/>
                  </a:lnTo>
                  <a:lnTo>
                    <a:pt x="18" y="0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59" name="Freeform 386">
              <a:extLst>
                <a:ext uri="{FF2B5EF4-FFF2-40B4-BE49-F238E27FC236}">
                  <a16:creationId xmlns:a16="http://schemas.microsoft.com/office/drawing/2014/main" id="{ACA20D27-C6AD-084A-9E6A-7D2E1B90D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030" y="4392586"/>
              <a:ext cx="101600" cy="131763"/>
            </a:xfrm>
            <a:custGeom>
              <a:avLst/>
              <a:gdLst>
                <a:gd name="T0" fmla="*/ 2147483646 w 78"/>
                <a:gd name="T1" fmla="*/ 2147483646 h 102"/>
                <a:gd name="T2" fmla="*/ 2147483646 w 78"/>
                <a:gd name="T3" fmla="*/ 0 h 102"/>
                <a:gd name="T4" fmla="*/ 2147483646 w 78"/>
                <a:gd name="T5" fmla="*/ 0 h 102"/>
                <a:gd name="T6" fmla="*/ 2147483646 w 78"/>
                <a:gd name="T7" fmla="*/ 0 h 102"/>
                <a:gd name="T8" fmla="*/ 0 w 78"/>
                <a:gd name="T9" fmla="*/ 2147483646 h 102"/>
                <a:gd name="T10" fmla="*/ 2147483646 w 78"/>
                <a:gd name="T11" fmla="*/ 2147483646 h 102"/>
                <a:gd name="T12" fmla="*/ 0 w 78"/>
                <a:gd name="T13" fmla="*/ 2147483646 h 102"/>
                <a:gd name="T14" fmla="*/ 0 w 78"/>
                <a:gd name="T15" fmla="*/ 2147483646 h 102"/>
                <a:gd name="T16" fmla="*/ 2147483646 w 78"/>
                <a:gd name="T17" fmla="*/ 2147483646 h 102"/>
                <a:gd name="T18" fmla="*/ 2147483646 w 78"/>
                <a:gd name="T19" fmla="*/ 2147483646 h 102"/>
                <a:gd name="T20" fmla="*/ 2147483646 w 78"/>
                <a:gd name="T21" fmla="*/ 2147483646 h 102"/>
                <a:gd name="T22" fmla="*/ 2147483646 w 78"/>
                <a:gd name="T23" fmla="*/ 2147483646 h 102"/>
                <a:gd name="T24" fmla="*/ 2147483646 w 78"/>
                <a:gd name="T25" fmla="*/ 2147483646 h 1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8" h="102">
                  <a:moveTo>
                    <a:pt x="60" y="6"/>
                  </a:moveTo>
                  <a:lnTo>
                    <a:pt x="60" y="0"/>
                  </a:lnTo>
                  <a:lnTo>
                    <a:pt x="36" y="0"/>
                  </a:lnTo>
                  <a:lnTo>
                    <a:pt x="6" y="0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0" y="66"/>
                  </a:lnTo>
                  <a:lnTo>
                    <a:pt x="0" y="84"/>
                  </a:lnTo>
                  <a:lnTo>
                    <a:pt x="6" y="102"/>
                  </a:lnTo>
                  <a:lnTo>
                    <a:pt x="36" y="102"/>
                  </a:lnTo>
                  <a:lnTo>
                    <a:pt x="78" y="90"/>
                  </a:lnTo>
                  <a:lnTo>
                    <a:pt x="60" y="36"/>
                  </a:lnTo>
                  <a:lnTo>
                    <a:pt x="60" y="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60" name="Freeform 387">
              <a:extLst>
                <a:ext uri="{FF2B5EF4-FFF2-40B4-BE49-F238E27FC236}">
                  <a16:creationId xmlns:a16="http://schemas.microsoft.com/office/drawing/2014/main" id="{56A9054E-B228-A84C-9BB9-F81098300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3140" y="4291533"/>
              <a:ext cx="296862" cy="266700"/>
            </a:xfrm>
            <a:custGeom>
              <a:avLst/>
              <a:gdLst>
                <a:gd name="T0" fmla="*/ 2147483646 w 228"/>
                <a:gd name="T1" fmla="*/ 2147483646 h 205"/>
                <a:gd name="T2" fmla="*/ 2147483646 w 228"/>
                <a:gd name="T3" fmla="*/ 2147483646 h 205"/>
                <a:gd name="T4" fmla="*/ 2147483646 w 228"/>
                <a:gd name="T5" fmla="*/ 2147483646 h 205"/>
                <a:gd name="T6" fmla="*/ 2147483646 w 228"/>
                <a:gd name="T7" fmla="*/ 2147483646 h 205"/>
                <a:gd name="T8" fmla="*/ 2147483646 w 228"/>
                <a:gd name="T9" fmla="*/ 2147483646 h 205"/>
                <a:gd name="T10" fmla="*/ 2147483646 w 228"/>
                <a:gd name="T11" fmla="*/ 2147483646 h 205"/>
                <a:gd name="T12" fmla="*/ 2147483646 w 228"/>
                <a:gd name="T13" fmla="*/ 2147483646 h 205"/>
                <a:gd name="T14" fmla="*/ 2147483646 w 228"/>
                <a:gd name="T15" fmla="*/ 2147483646 h 205"/>
                <a:gd name="T16" fmla="*/ 2147483646 w 228"/>
                <a:gd name="T17" fmla="*/ 2147483646 h 205"/>
                <a:gd name="T18" fmla="*/ 2147483646 w 228"/>
                <a:gd name="T19" fmla="*/ 0 h 205"/>
                <a:gd name="T20" fmla="*/ 2147483646 w 228"/>
                <a:gd name="T21" fmla="*/ 2147483646 h 205"/>
                <a:gd name="T22" fmla="*/ 2147483646 w 228"/>
                <a:gd name="T23" fmla="*/ 2147483646 h 205"/>
                <a:gd name="T24" fmla="*/ 2147483646 w 228"/>
                <a:gd name="T25" fmla="*/ 2147483646 h 205"/>
                <a:gd name="T26" fmla="*/ 2147483646 w 228"/>
                <a:gd name="T27" fmla="*/ 2147483646 h 205"/>
                <a:gd name="T28" fmla="*/ 2147483646 w 228"/>
                <a:gd name="T29" fmla="*/ 2147483646 h 205"/>
                <a:gd name="T30" fmla="*/ 2147483646 w 228"/>
                <a:gd name="T31" fmla="*/ 2147483646 h 205"/>
                <a:gd name="T32" fmla="*/ 2147483646 w 228"/>
                <a:gd name="T33" fmla="*/ 2147483646 h 205"/>
                <a:gd name="T34" fmla="*/ 2147483646 w 228"/>
                <a:gd name="T35" fmla="*/ 2147483646 h 205"/>
                <a:gd name="T36" fmla="*/ 2147483646 w 228"/>
                <a:gd name="T37" fmla="*/ 2147483646 h 205"/>
                <a:gd name="T38" fmla="*/ 0 w 228"/>
                <a:gd name="T39" fmla="*/ 2147483646 h 205"/>
                <a:gd name="T40" fmla="*/ 0 w 228"/>
                <a:gd name="T41" fmla="*/ 2147483646 h 205"/>
                <a:gd name="T42" fmla="*/ 2147483646 w 228"/>
                <a:gd name="T43" fmla="*/ 2147483646 h 205"/>
                <a:gd name="T44" fmla="*/ 2147483646 w 228"/>
                <a:gd name="T45" fmla="*/ 2147483646 h 205"/>
                <a:gd name="T46" fmla="*/ 2147483646 w 228"/>
                <a:gd name="T47" fmla="*/ 2147483646 h 205"/>
                <a:gd name="T48" fmla="*/ 2147483646 w 228"/>
                <a:gd name="T49" fmla="*/ 2147483646 h 205"/>
                <a:gd name="T50" fmla="*/ 2147483646 w 228"/>
                <a:gd name="T51" fmla="*/ 2147483646 h 205"/>
                <a:gd name="T52" fmla="*/ 2147483646 w 228"/>
                <a:gd name="T53" fmla="*/ 2147483646 h 20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28" h="205">
                  <a:moveTo>
                    <a:pt x="120" y="151"/>
                  </a:moveTo>
                  <a:lnTo>
                    <a:pt x="150" y="163"/>
                  </a:lnTo>
                  <a:lnTo>
                    <a:pt x="180" y="121"/>
                  </a:lnTo>
                  <a:lnTo>
                    <a:pt x="198" y="73"/>
                  </a:lnTo>
                  <a:lnTo>
                    <a:pt x="204" y="55"/>
                  </a:lnTo>
                  <a:lnTo>
                    <a:pt x="222" y="49"/>
                  </a:lnTo>
                  <a:lnTo>
                    <a:pt x="228" y="31"/>
                  </a:lnTo>
                  <a:lnTo>
                    <a:pt x="210" y="25"/>
                  </a:lnTo>
                  <a:lnTo>
                    <a:pt x="198" y="7"/>
                  </a:lnTo>
                  <a:lnTo>
                    <a:pt x="204" y="0"/>
                  </a:lnTo>
                  <a:lnTo>
                    <a:pt x="174" y="25"/>
                  </a:lnTo>
                  <a:lnTo>
                    <a:pt x="144" y="31"/>
                  </a:lnTo>
                  <a:lnTo>
                    <a:pt x="108" y="31"/>
                  </a:lnTo>
                  <a:lnTo>
                    <a:pt x="84" y="43"/>
                  </a:lnTo>
                  <a:lnTo>
                    <a:pt x="48" y="31"/>
                  </a:lnTo>
                  <a:lnTo>
                    <a:pt x="24" y="31"/>
                  </a:lnTo>
                  <a:lnTo>
                    <a:pt x="12" y="49"/>
                  </a:lnTo>
                  <a:lnTo>
                    <a:pt x="12" y="67"/>
                  </a:lnTo>
                  <a:lnTo>
                    <a:pt x="12" y="91"/>
                  </a:lnTo>
                  <a:lnTo>
                    <a:pt x="0" y="133"/>
                  </a:lnTo>
                  <a:lnTo>
                    <a:pt x="0" y="163"/>
                  </a:lnTo>
                  <a:lnTo>
                    <a:pt x="24" y="163"/>
                  </a:lnTo>
                  <a:lnTo>
                    <a:pt x="48" y="193"/>
                  </a:lnTo>
                  <a:lnTo>
                    <a:pt x="72" y="199"/>
                  </a:lnTo>
                  <a:lnTo>
                    <a:pt x="96" y="205"/>
                  </a:lnTo>
                  <a:lnTo>
                    <a:pt x="102" y="175"/>
                  </a:lnTo>
                  <a:lnTo>
                    <a:pt x="120" y="15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61" name="Freeform 393">
              <a:extLst>
                <a:ext uri="{FF2B5EF4-FFF2-40B4-BE49-F238E27FC236}">
                  <a16:creationId xmlns:a16="http://schemas.microsoft.com/office/drawing/2014/main" id="{07B8A572-30F3-5942-AA2F-917348BFE4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1630" y="4344961"/>
              <a:ext cx="63500" cy="157163"/>
            </a:xfrm>
            <a:custGeom>
              <a:avLst/>
              <a:gdLst>
                <a:gd name="T0" fmla="*/ 2147483646 w 48"/>
                <a:gd name="T1" fmla="*/ 2147483646 h 120"/>
                <a:gd name="T2" fmla="*/ 2147483646 w 48"/>
                <a:gd name="T3" fmla="*/ 2147483646 h 120"/>
                <a:gd name="T4" fmla="*/ 2147483646 w 48"/>
                <a:gd name="T5" fmla="*/ 2147483646 h 120"/>
                <a:gd name="T6" fmla="*/ 2147483646 w 48"/>
                <a:gd name="T7" fmla="*/ 2147483646 h 120"/>
                <a:gd name="T8" fmla="*/ 2147483646 w 48"/>
                <a:gd name="T9" fmla="*/ 0 h 120"/>
                <a:gd name="T10" fmla="*/ 2147483646 w 48"/>
                <a:gd name="T11" fmla="*/ 2147483646 h 120"/>
                <a:gd name="T12" fmla="*/ 2147483646 w 48"/>
                <a:gd name="T13" fmla="*/ 2147483646 h 120"/>
                <a:gd name="T14" fmla="*/ 0 w 48"/>
                <a:gd name="T15" fmla="*/ 2147483646 h 120"/>
                <a:gd name="T16" fmla="*/ 0 w 48"/>
                <a:gd name="T17" fmla="*/ 2147483646 h 120"/>
                <a:gd name="T18" fmla="*/ 2147483646 w 48"/>
                <a:gd name="T19" fmla="*/ 2147483646 h 120"/>
                <a:gd name="T20" fmla="*/ 2147483646 w 48"/>
                <a:gd name="T21" fmla="*/ 2147483646 h 120"/>
                <a:gd name="T22" fmla="*/ 2147483646 w 48"/>
                <a:gd name="T23" fmla="*/ 2147483646 h 120"/>
                <a:gd name="T24" fmla="*/ 2147483646 w 48"/>
                <a:gd name="T25" fmla="*/ 2147483646 h 120"/>
                <a:gd name="T26" fmla="*/ 2147483646 w 48"/>
                <a:gd name="T27" fmla="*/ 2147483646 h 120"/>
                <a:gd name="T28" fmla="*/ 2147483646 w 48"/>
                <a:gd name="T29" fmla="*/ 2147483646 h 1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8" h="120">
                  <a:moveTo>
                    <a:pt x="48" y="48"/>
                  </a:moveTo>
                  <a:lnTo>
                    <a:pt x="48" y="24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6" y="30"/>
                  </a:lnTo>
                  <a:lnTo>
                    <a:pt x="0" y="30"/>
                  </a:lnTo>
                  <a:lnTo>
                    <a:pt x="0" y="48"/>
                  </a:lnTo>
                  <a:lnTo>
                    <a:pt x="6" y="90"/>
                  </a:lnTo>
                  <a:lnTo>
                    <a:pt x="24" y="120"/>
                  </a:lnTo>
                  <a:lnTo>
                    <a:pt x="36" y="120"/>
                  </a:lnTo>
                  <a:lnTo>
                    <a:pt x="36" y="90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62" name="Freeform 394">
              <a:extLst>
                <a:ext uri="{FF2B5EF4-FFF2-40B4-BE49-F238E27FC236}">
                  <a16:creationId xmlns:a16="http://schemas.microsoft.com/office/drawing/2014/main" id="{B0F13A9E-D39C-2C44-B57B-078D229F9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7818" y="4386236"/>
              <a:ext cx="55562" cy="123825"/>
            </a:xfrm>
            <a:custGeom>
              <a:avLst/>
              <a:gdLst>
                <a:gd name="T0" fmla="*/ 2147483646 w 42"/>
                <a:gd name="T1" fmla="*/ 2147483646 h 96"/>
                <a:gd name="T2" fmla="*/ 2147483646 w 42"/>
                <a:gd name="T3" fmla="*/ 0 h 96"/>
                <a:gd name="T4" fmla="*/ 2147483646 w 42"/>
                <a:gd name="T5" fmla="*/ 2147483646 h 96"/>
                <a:gd name="T6" fmla="*/ 0 w 42"/>
                <a:gd name="T7" fmla="*/ 2147483646 h 96"/>
                <a:gd name="T8" fmla="*/ 0 w 42"/>
                <a:gd name="T9" fmla="*/ 2147483646 h 96"/>
                <a:gd name="T10" fmla="*/ 0 w 42"/>
                <a:gd name="T11" fmla="*/ 2147483646 h 96"/>
                <a:gd name="T12" fmla="*/ 2147483646 w 42"/>
                <a:gd name="T13" fmla="*/ 2147483646 h 96"/>
                <a:gd name="T14" fmla="*/ 2147483646 w 42"/>
                <a:gd name="T15" fmla="*/ 2147483646 h 96"/>
                <a:gd name="T16" fmla="*/ 2147483646 w 42"/>
                <a:gd name="T17" fmla="*/ 2147483646 h 96"/>
                <a:gd name="T18" fmla="*/ 2147483646 w 42"/>
                <a:gd name="T19" fmla="*/ 2147483646 h 9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2" h="96">
                  <a:moveTo>
                    <a:pt x="18" y="18"/>
                  </a:moveTo>
                  <a:lnTo>
                    <a:pt x="18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42"/>
                  </a:lnTo>
                  <a:lnTo>
                    <a:pt x="18" y="96"/>
                  </a:lnTo>
                  <a:lnTo>
                    <a:pt x="42" y="90"/>
                  </a:lnTo>
                  <a:lnTo>
                    <a:pt x="24" y="60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63" name="Freeform 395">
              <a:extLst>
                <a:ext uri="{FF2B5EF4-FFF2-40B4-BE49-F238E27FC236}">
                  <a16:creationId xmlns:a16="http://schemas.microsoft.com/office/drawing/2014/main" id="{C902D671-015D-DE42-B4FC-A63B6D90B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9991" y="5102223"/>
              <a:ext cx="320675" cy="325438"/>
            </a:xfrm>
            <a:custGeom>
              <a:avLst/>
              <a:gdLst>
                <a:gd name="T0" fmla="*/ 2147483646 w 246"/>
                <a:gd name="T1" fmla="*/ 2147483646 h 252"/>
                <a:gd name="T2" fmla="*/ 2147483646 w 246"/>
                <a:gd name="T3" fmla="*/ 2147483646 h 252"/>
                <a:gd name="T4" fmla="*/ 2147483646 w 246"/>
                <a:gd name="T5" fmla="*/ 2147483646 h 252"/>
                <a:gd name="T6" fmla="*/ 2147483646 w 246"/>
                <a:gd name="T7" fmla="*/ 2147483646 h 252"/>
                <a:gd name="T8" fmla="*/ 2147483646 w 246"/>
                <a:gd name="T9" fmla="*/ 2147483646 h 252"/>
                <a:gd name="T10" fmla="*/ 2147483646 w 246"/>
                <a:gd name="T11" fmla="*/ 2147483646 h 252"/>
                <a:gd name="T12" fmla="*/ 2147483646 w 246"/>
                <a:gd name="T13" fmla="*/ 2147483646 h 252"/>
                <a:gd name="T14" fmla="*/ 2147483646 w 246"/>
                <a:gd name="T15" fmla="*/ 2147483646 h 252"/>
                <a:gd name="T16" fmla="*/ 2147483646 w 246"/>
                <a:gd name="T17" fmla="*/ 2147483646 h 252"/>
                <a:gd name="T18" fmla="*/ 2147483646 w 246"/>
                <a:gd name="T19" fmla="*/ 2147483646 h 252"/>
                <a:gd name="T20" fmla="*/ 2147483646 w 246"/>
                <a:gd name="T21" fmla="*/ 2147483646 h 252"/>
                <a:gd name="T22" fmla="*/ 2147483646 w 246"/>
                <a:gd name="T23" fmla="*/ 2147483646 h 252"/>
                <a:gd name="T24" fmla="*/ 2147483646 w 246"/>
                <a:gd name="T25" fmla="*/ 2147483646 h 252"/>
                <a:gd name="T26" fmla="*/ 2147483646 w 246"/>
                <a:gd name="T27" fmla="*/ 2147483646 h 252"/>
                <a:gd name="T28" fmla="*/ 2147483646 w 246"/>
                <a:gd name="T29" fmla="*/ 2147483646 h 252"/>
                <a:gd name="T30" fmla="*/ 2147483646 w 246"/>
                <a:gd name="T31" fmla="*/ 2147483646 h 252"/>
                <a:gd name="T32" fmla="*/ 2147483646 w 246"/>
                <a:gd name="T33" fmla="*/ 2147483646 h 252"/>
                <a:gd name="T34" fmla="*/ 2147483646 w 246"/>
                <a:gd name="T35" fmla="*/ 2147483646 h 252"/>
                <a:gd name="T36" fmla="*/ 2147483646 w 246"/>
                <a:gd name="T37" fmla="*/ 2147483646 h 252"/>
                <a:gd name="T38" fmla="*/ 2147483646 w 246"/>
                <a:gd name="T39" fmla="*/ 0 h 252"/>
                <a:gd name="T40" fmla="*/ 2147483646 w 246"/>
                <a:gd name="T41" fmla="*/ 2147483646 h 252"/>
                <a:gd name="T42" fmla="*/ 0 w 246"/>
                <a:gd name="T43" fmla="*/ 2147483646 h 252"/>
                <a:gd name="T44" fmla="*/ 2147483646 w 246"/>
                <a:gd name="T45" fmla="*/ 2147483646 h 252"/>
                <a:gd name="T46" fmla="*/ 2147483646 w 246"/>
                <a:gd name="T47" fmla="*/ 2147483646 h 252"/>
                <a:gd name="T48" fmla="*/ 2147483646 w 246"/>
                <a:gd name="T49" fmla="*/ 2147483646 h 252"/>
                <a:gd name="T50" fmla="*/ 2147483646 w 246"/>
                <a:gd name="T51" fmla="*/ 2147483646 h 252"/>
                <a:gd name="T52" fmla="*/ 2147483646 w 246"/>
                <a:gd name="T53" fmla="*/ 2147483646 h 252"/>
                <a:gd name="T54" fmla="*/ 2147483646 w 246"/>
                <a:gd name="T55" fmla="*/ 2147483646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46" h="252">
                  <a:moveTo>
                    <a:pt x="126" y="252"/>
                  </a:moveTo>
                  <a:lnTo>
                    <a:pt x="144" y="246"/>
                  </a:lnTo>
                  <a:lnTo>
                    <a:pt x="156" y="162"/>
                  </a:lnTo>
                  <a:lnTo>
                    <a:pt x="156" y="108"/>
                  </a:lnTo>
                  <a:lnTo>
                    <a:pt x="168" y="102"/>
                  </a:lnTo>
                  <a:lnTo>
                    <a:pt x="174" y="36"/>
                  </a:lnTo>
                  <a:lnTo>
                    <a:pt x="222" y="24"/>
                  </a:lnTo>
                  <a:lnTo>
                    <a:pt x="240" y="18"/>
                  </a:lnTo>
                  <a:lnTo>
                    <a:pt x="246" y="18"/>
                  </a:lnTo>
                  <a:lnTo>
                    <a:pt x="234" y="12"/>
                  </a:lnTo>
                  <a:lnTo>
                    <a:pt x="210" y="12"/>
                  </a:lnTo>
                  <a:lnTo>
                    <a:pt x="216" y="18"/>
                  </a:lnTo>
                  <a:lnTo>
                    <a:pt x="210" y="12"/>
                  </a:lnTo>
                  <a:lnTo>
                    <a:pt x="174" y="18"/>
                  </a:lnTo>
                  <a:lnTo>
                    <a:pt x="126" y="18"/>
                  </a:lnTo>
                  <a:lnTo>
                    <a:pt x="114" y="12"/>
                  </a:lnTo>
                  <a:lnTo>
                    <a:pt x="30" y="12"/>
                  </a:lnTo>
                  <a:lnTo>
                    <a:pt x="18" y="0"/>
                  </a:lnTo>
                  <a:lnTo>
                    <a:pt x="6" y="6"/>
                  </a:lnTo>
                  <a:lnTo>
                    <a:pt x="0" y="42"/>
                  </a:lnTo>
                  <a:lnTo>
                    <a:pt x="42" y="126"/>
                  </a:lnTo>
                  <a:lnTo>
                    <a:pt x="48" y="144"/>
                  </a:lnTo>
                  <a:lnTo>
                    <a:pt x="60" y="222"/>
                  </a:lnTo>
                  <a:lnTo>
                    <a:pt x="90" y="252"/>
                  </a:lnTo>
                  <a:lnTo>
                    <a:pt x="96" y="240"/>
                  </a:lnTo>
                  <a:lnTo>
                    <a:pt x="126" y="25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grpSp>
          <p:nvGrpSpPr>
            <p:cNvPr id="564" name="Group 453">
              <a:extLst>
                <a:ext uri="{FF2B5EF4-FFF2-40B4-BE49-F238E27FC236}">
                  <a16:creationId xmlns:a16="http://schemas.microsoft.com/office/drawing/2014/main" id="{19861CE9-2880-9543-8378-7A08549CD9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7351" y="2900361"/>
              <a:ext cx="250825" cy="368300"/>
              <a:chOff x="2201" y="1250"/>
              <a:chExt cx="133" cy="193"/>
            </a:xfrm>
          </p:grpSpPr>
          <p:sp>
            <p:nvSpPr>
              <p:cNvPr id="731" name="Freeform 454">
                <a:extLst>
                  <a:ext uri="{FF2B5EF4-FFF2-40B4-BE49-F238E27FC236}">
                    <a16:creationId xmlns:a16="http://schemas.microsoft.com/office/drawing/2014/main" id="{2BE9E58D-B422-CD49-A79B-0F5001768A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4" y="1250"/>
                <a:ext cx="100" cy="193"/>
              </a:xfrm>
              <a:custGeom>
                <a:avLst/>
                <a:gdLst>
                  <a:gd name="T0" fmla="*/ 2265696 w 24"/>
                  <a:gd name="T1" fmla="*/ 11636360 h 47"/>
                  <a:gd name="T2" fmla="*/ 1548613 w 24"/>
                  <a:gd name="T3" fmla="*/ 10984915 h 47"/>
                  <a:gd name="T4" fmla="*/ 3815242 w 24"/>
                  <a:gd name="T5" fmla="*/ 9628014 h 47"/>
                  <a:gd name="T6" fmla="*/ 3443575 w 24"/>
                  <a:gd name="T7" fmla="*/ 8328599 h 47"/>
                  <a:gd name="T8" fmla="*/ 3008975 w 24"/>
                  <a:gd name="T9" fmla="*/ 7283639 h 47"/>
                  <a:gd name="T10" fmla="*/ 1177883 w 24"/>
                  <a:gd name="T11" fmla="*/ 7283639 h 47"/>
                  <a:gd name="T12" fmla="*/ 1548613 w 24"/>
                  <a:gd name="T13" fmla="*/ 5335900 h 47"/>
                  <a:gd name="T14" fmla="*/ 371667 w 24"/>
                  <a:gd name="T15" fmla="*/ 5983953 h 47"/>
                  <a:gd name="T16" fmla="*/ 0 w 24"/>
                  <a:gd name="T17" fmla="*/ 4290936 h 47"/>
                  <a:gd name="T18" fmla="*/ 0 w 24"/>
                  <a:gd name="T19" fmla="*/ 2675083 h 47"/>
                  <a:gd name="T20" fmla="*/ 371667 w 24"/>
                  <a:gd name="T21" fmla="*/ 1299416 h 47"/>
                  <a:gd name="T22" fmla="*/ 1920279 w 24"/>
                  <a:gd name="T23" fmla="*/ 0 h 47"/>
                  <a:gd name="T24" fmla="*/ 3008975 w 24"/>
                  <a:gd name="T25" fmla="*/ 316438 h 47"/>
                  <a:gd name="T26" fmla="*/ 2637292 w 24"/>
                  <a:gd name="T27" fmla="*/ 2028208 h 47"/>
                  <a:gd name="T28" fmla="*/ 4907846 w 24"/>
                  <a:gd name="T29" fmla="*/ 2028208 h 47"/>
                  <a:gd name="T30" fmla="*/ 4185992 w 24"/>
                  <a:gd name="T31" fmla="*/ 3644078 h 47"/>
                  <a:gd name="T32" fmla="*/ 3443575 w 24"/>
                  <a:gd name="T33" fmla="*/ 5019458 h 47"/>
                  <a:gd name="T34" fmla="*/ 4907846 w 24"/>
                  <a:gd name="T35" fmla="*/ 5652403 h 47"/>
                  <a:gd name="T36" fmla="*/ 6452554 w 24"/>
                  <a:gd name="T37" fmla="*/ 8012161 h 47"/>
                  <a:gd name="T38" fmla="*/ 7174704 w 24"/>
                  <a:gd name="T39" fmla="*/ 9628014 h 47"/>
                  <a:gd name="T40" fmla="*/ 7174704 w 24"/>
                  <a:gd name="T41" fmla="*/ 10591397 h 47"/>
                  <a:gd name="T42" fmla="*/ 8723388 w 24"/>
                  <a:gd name="T43" fmla="*/ 10591397 h 47"/>
                  <a:gd name="T44" fmla="*/ 8351425 w 24"/>
                  <a:gd name="T45" fmla="*/ 12936043 h 47"/>
                  <a:gd name="T46" fmla="*/ 9094983 w 24"/>
                  <a:gd name="T47" fmla="*/ 13252214 h 47"/>
                  <a:gd name="T48" fmla="*/ 6452554 w 24"/>
                  <a:gd name="T49" fmla="*/ 14312535 h 47"/>
                  <a:gd name="T50" fmla="*/ 4185992 w 24"/>
                  <a:gd name="T51" fmla="*/ 14628977 h 47"/>
                  <a:gd name="T52" fmla="*/ 3008975 w 24"/>
                  <a:gd name="T53" fmla="*/ 14963980 h 47"/>
                  <a:gd name="T54" fmla="*/ 1548613 w 24"/>
                  <a:gd name="T55" fmla="*/ 14963980 h 47"/>
                  <a:gd name="T56" fmla="*/ 371667 w 24"/>
                  <a:gd name="T57" fmla="*/ 15280422 h 47"/>
                  <a:gd name="T58" fmla="*/ 1920279 w 24"/>
                  <a:gd name="T59" fmla="*/ 13899088 h 47"/>
                  <a:gd name="T60" fmla="*/ 2265696 w 24"/>
                  <a:gd name="T61" fmla="*/ 12619535 h 47"/>
                  <a:gd name="T62" fmla="*/ 1177883 w 24"/>
                  <a:gd name="T63" fmla="*/ 12284331 h 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4" h="47">
                    <a:moveTo>
                      <a:pt x="3" y="37"/>
                    </a:moveTo>
                    <a:cubicBezTo>
                      <a:pt x="6" y="35"/>
                      <a:pt x="6" y="35"/>
                      <a:pt x="6" y="35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0" y="17"/>
                      <a:pt x="0" y="16"/>
                    </a:cubicBezTo>
                    <a:cubicBezTo>
                      <a:pt x="0" y="15"/>
                      <a:pt x="0" y="13"/>
                      <a:pt x="0" y="13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1" y="44"/>
                      <a:pt x="10" y="43"/>
                      <a:pt x="9" y="43"/>
                    </a:cubicBezTo>
                    <a:cubicBezTo>
                      <a:pt x="9" y="43"/>
                      <a:pt x="8" y="45"/>
                      <a:pt x="8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4" y="38"/>
                      <a:pt x="4" y="38"/>
                      <a:pt x="4" y="38"/>
                    </a:cubicBezTo>
                    <a:lnTo>
                      <a:pt x="3" y="37"/>
                    </a:lnTo>
                    <a:close/>
                  </a:path>
                </a:pathLst>
              </a:custGeom>
              <a:solidFill>
                <a:srgbClr val="447FFB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545759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732" name="Freeform 455">
                <a:extLst>
                  <a:ext uri="{FF2B5EF4-FFF2-40B4-BE49-F238E27FC236}">
                    <a16:creationId xmlns:a16="http://schemas.microsoft.com/office/drawing/2014/main" id="{7FC38C8A-23D0-844E-94A0-5632836950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1" y="1331"/>
                <a:ext cx="34" cy="22"/>
              </a:xfrm>
              <a:custGeom>
                <a:avLst/>
                <a:gdLst>
                  <a:gd name="T0" fmla="*/ 24 w 34"/>
                  <a:gd name="T1" fmla="*/ 22 h 22"/>
                  <a:gd name="T2" fmla="*/ 0 w 34"/>
                  <a:gd name="T3" fmla="*/ 18 h 22"/>
                  <a:gd name="T4" fmla="*/ 13 w 34"/>
                  <a:gd name="T5" fmla="*/ 0 h 22"/>
                  <a:gd name="T6" fmla="*/ 27 w 34"/>
                  <a:gd name="T7" fmla="*/ 3 h 22"/>
                  <a:gd name="T8" fmla="*/ 34 w 34"/>
                  <a:gd name="T9" fmla="*/ 15 h 22"/>
                  <a:gd name="T10" fmla="*/ 24 w 34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" h="22">
                    <a:moveTo>
                      <a:pt x="24" y="22"/>
                    </a:moveTo>
                    <a:lnTo>
                      <a:pt x="0" y="18"/>
                    </a:lnTo>
                    <a:lnTo>
                      <a:pt x="13" y="0"/>
                    </a:lnTo>
                    <a:lnTo>
                      <a:pt x="27" y="3"/>
                    </a:lnTo>
                    <a:lnTo>
                      <a:pt x="34" y="15"/>
                    </a:lnTo>
                    <a:lnTo>
                      <a:pt x="24" y="22"/>
                    </a:lnTo>
                    <a:close/>
                  </a:path>
                </a:pathLst>
              </a:custGeom>
              <a:solidFill>
                <a:srgbClr val="447FFB"/>
              </a:solidFill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545759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p:grpSp>
        <p:sp>
          <p:nvSpPr>
            <p:cNvPr id="565" name="Freeform 297">
              <a:extLst>
                <a:ext uri="{FF2B5EF4-FFF2-40B4-BE49-F238E27FC236}">
                  <a16:creationId xmlns:a16="http://schemas.microsoft.com/office/drawing/2014/main" id="{4925B423-1A97-864C-821B-30F5741FA9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0686" y="3657792"/>
              <a:ext cx="361162" cy="274638"/>
            </a:xfrm>
            <a:custGeom>
              <a:avLst/>
              <a:gdLst>
                <a:gd name="T0" fmla="*/ 2147483646 w 10348"/>
                <a:gd name="T1" fmla="*/ 127370832 h 11017"/>
                <a:gd name="T2" fmla="*/ 2147483646 w 10348"/>
                <a:gd name="T3" fmla="*/ 455278234 h 11017"/>
                <a:gd name="T4" fmla="*/ 2147483646 w 10348"/>
                <a:gd name="T5" fmla="*/ 455278234 h 11017"/>
                <a:gd name="T6" fmla="*/ 2147483646 w 10348"/>
                <a:gd name="T7" fmla="*/ 113815526 h 11017"/>
                <a:gd name="T8" fmla="*/ 2147483646 w 10348"/>
                <a:gd name="T9" fmla="*/ 0 h 11017"/>
                <a:gd name="T10" fmla="*/ 2147483646 w 10348"/>
                <a:gd name="T11" fmla="*/ 341462085 h 11017"/>
                <a:gd name="T12" fmla="*/ 2147483646 w 10348"/>
                <a:gd name="T13" fmla="*/ 569480901 h 11017"/>
                <a:gd name="T14" fmla="*/ 2147483646 w 10348"/>
                <a:gd name="T15" fmla="*/ 449081292 h 11017"/>
                <a:gd name="T16" fmla="*/ 2147483646 w 10348"/>
                <a:gd name="T17" fmla="*/ 455278234 h 11017"/>
                <a:gd name="T18" fmla="*/ 2147483646 w 10348"/>
                <a:gd name="T19" fmla="*/ 455278234 h 11017"/>
                <a:gd name="T20" fmla="*/ 2147483646 w 10348"/>
                <a:gd name="T21" fmla="*/ 341462085 h 11017"/>
                <a:gd name="T22" fmla="*/ 2147483646 w 10348"/>
                <a:gd name="T23" fmla="*/ 910942986 h 11017"/>
                <a:gd name="T24" fmla="*/ 2147483646 w 10348"/>
                <a:gd name="T25" fmla="*/ 1138590192 h 11017"/>
                <a:gd name="T26" fmla="*/ 2147483646 w 10348"/>
                <a:gd name="T27" fmla="*/ 1366221220 h 11017"/>
                <a:gd name="T28" fmla="*/ 1666989379 w 10348"/>
                <a:gd name="T29" fmla="*/ 1252405693 h 11017"/>
                <a:gd name="T30" fmla="*/ 785608426 w 10348"/>
                <a:gd name="T31" fmla="*/ 1101813130 h 11017"/>
                <a:gd name="T32" fmla="*/ 487236657 w 10348"/>
                <a:gd name="T33" fmla="*/ 1821886594 h 11017"/>
                <a:gd name="T34" fmla="*/ 476265638 w 10348"/>
                <a:gd name="T35" fmla="*/ 2147483646 h 11017"/>
                <a:gd name="T36" fmla="*/ 0 w 10348"/>
                <a:gd name="T37" fmla="*/ 2147483646 h 11017"/>
                <a:gd name="T38" fmla="*/ 1094910263 w 10348"/>
                <a:gd name="T39" fmla="*/ 2147483646 h 11017"/>
                <a:gd name="T40" fmla="*/ 1071648001 w 10348"/>
                <a:gd name="T41" fmla="*/ 2147483646 h 11017"/>
                <a:gd name="T42" fmla="*/ 645991505 w 10348"/>
                <a:gd name="T43" fmla="*/ 2147483646 h 11017"/>
                <a:gd name="T44" fmla="*/ 1868186495 w 10348"/>
                <a:gd name="T45" fmla="*/ 2147483646 h 11017"/>
                <a:gd name="T46" fmla="*/ 2147483646 w 10348"/>
                <a:gd name="T47" fmla="*/ 2147483646 h 11017"/>
                <a:gd name="T48" fmla="*/ 2147483646 w 10348"/>
                <a:gd name="T49" fmla="*/ 2147483646 h 11017"/>
                <a:gd name="T50" fmla="*/ 2147483646 w 10348"/>
                <a:gd name="T51" fmla="*/ 2147483646 h 11017"/>
                <a:gd name="T52" fmla="*/ 2147483646 w 10348"/>
                <a:gd name="T53" fmla="*/ 2147483646 h 11017"/>
                <a:gd name="T54" fmla="*/ 2147483646 w 10348"/>
                <a:gd name="T55" fmla="*/ 2147483646 h 11017"/>
                <a:gd name="T56" fmla="*/ 2147483646 w 10348"/>
                <a:gd name="T57" fmla="*/ 2147483646 h 11017"/>
                <a:gd name="T58" fmla="*/ 2147483646 w 10348"/>
                <a:gd name="T59" fmla="*/ 2147483646 h 11017"/>
                <a:gd name="T60" fmla="*/ 2147483646 w 10348"/>
                <a:gd name="T61" fmla="*/ 2147483646 h 11017"/>
                <a:gd name="T62" fmla="*/ 2147483646 w 10348"/>
                <a:gd name="T63" fmla="*/ 2147483646 h 11017"/>
                <a:gd name="T64" fmla="*/ 2147483646 w 10348"/>
                <a:gd name="T65" fmla="*/ 1910544014 h 11017"/>
                <a:gd name="T66" fmla="*/ 2147483646 w 10348"/>
                <a:gd name="T67" fmla="*/ 1644586688 h 11017"/>
                <a:gd name="T68" fmla="*/ 2147483646 w 10348"/>
                <a:gd name="T69" fmla="*/ 1240012457 h 11017"/>
                <a:gd name="T70" fmla="*/ 2147483646 w 10348"/>
                <a:gd name="T71" fmla="*/ 797127484 h 11017"/>
                <a:gd name="T72" fmla="*/ 2147483646 w 10348"/>
                <a:gd name="T73" fmla="*/ 683311958 h 11017"/>
                <a:gd name="T74" fmla="*/ 2147483646 w 10348"/>
                <a:gd name="T75" fmla="*/ 341462085 h 11017"/>
                <a:gd name="T76" fmla="*/ 2147483646 w 10348"/>
                <a:gd name="T77" fmla="*/ 127370832 h 1101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connsiteX0" fmla="*/ 9574 w 10557"/>
                <a:gd name="connsiteY0" fmla="*/ 329 h 11017"/>
                <a:gd name="connsiteX1" fmla="*/ 8609 w 10557"/>
                <a:gd name="connsiteY1" fmla="*/ 1176 h 11017"/>
                <a:gd name="connsiteX2" fmla="*/ 7957 w 10557"/>
                <a:gd name="connsiteY2" fmla="*/ 1176 h 11017"/>
                <a:gd name="connsiteX3" fmla="*/ 7739 w 10557"/>
                <a:gd name="connsiteY3" fmla="*/ 294 h 11017"/>
                <a:gd name="connsiteX4" fmla="*/ 7522 w 10557"/>
                <a:gd name="connsiteY4" fmla="*/ 0 h 11017"/>
                <a:gd name="connsiteX5" fmla="*/ 6870 w 10557"/>
                <a:gd name="connsiteY5" fmla="*/ 882 h 11017"/>
                <a:gd name="connsiteX6" fmla="*/ 6435 w 10557"/>
                <a:gd name="connsiteY6" fmla="*/ 1471 h 11017"/>
                <a:gd name="connsiteX7" fmla="*/ 5604 w 10557"/>
                <a:gd name="connsiteY7" fmla="*/ 1160 h 11017"/>
                <a:gd name="connsiteX8" fmla="*/ 5131 w 10557"/>
                <a:gd name="connsiteY8" fmla="*/ 1176 h 11017"/>
                <a:gd name="connsiteX9" fmla="*/ 4478 w 10557"/>
                <a:gd name="connsiteY9" fmla="*/ 1176 h 11017"/>
                <a:gd name="connsiteX10" fmla="*/ 3609 w 10557"/>
                <a:gd name="connsiteY10" fmla="*/ 882 h 11017"/>
                <a:gd name="connsiteX11" fmla="*/ 3391 w 10557"/>
                <a:gd name="connsiteY11" fmla="*/ 2353 h 11017"/>
                <a:gd name="connsiteX12" fmla="*/ 2305 w 10557"/>
                <a:gd name="connsiteY12" fmla="*/ 2941 h 11017"/>
                <a:gd name="connsiteX13" fmla="*/ 1870 w 10557"/>
                <a:gd name="connsiteY13" fmla="*/ 3529 h 11017"/>
                <a:gd name="connsiteX14" fmla="*/ 1218 w 10557"/>
                <a:gd name="connsiteY14" fmla="*/ 3235 h 11017"/>
                <a:gd name="connsiteX15" fmla="*/ 574 w 10557"/>
                <a:gd name="connsiteY15" fmla="*/ 2846 h 11017"/>
                <a:gd name="connsiteX16" fmla="*/ 356 w 10557"/>
                <a:gd name="connsiteY16" fmla="*/ 4706 h 11017"/>
                <a:gd name="connsiteX17" fmla="*/ 348 w 10557"/>
                <a:gd name="connsiteY17" fmla="*/ 5882 h 11017"/>
                <a:gd name="connsiteX18" fmla="*/ 0 w 10557"/>
                <a:gd name="connsiteY18" fmla="*/ 7734 h 11017"/>
                <a:gd name="connsiteX19" fmla="*/ 800 w 10557"/>
                <a:gd name="connsiteY19" fmla="*/ 8417 h 11017"/>
                <a:gd name="connsiteX20" fmla="*/ 783 w 10557"/>
                <a:gd name="connsiteY20" fmla="*/ 9706 h 11017"/>
                <a:gd name="connsiteX21" fmla="*/ 472 w 10557"/>
                <a:gd name="connsiteY21" fmla="*/ 10621 h 11017"/>
                <a:gd name="connsiteX22" fmla="*/ 1365 w 10557"/>
                <a:gd name="connsiteY22" fmla="*/ 10882 h 11017"/>
                <a:gd name="connsiteX23" fmla="*/ 1808 w 10557"/>
                <a:gd name="connsiteY23" fmla="*/ 10893 h 11017"/>
                <a:gd name="connsiteX24" fmla="*/ 3024 w 10557"/>
                <a:gd name="connsiteY24" fmla="*/ 10980 h 11017"/>
                <a:gd name="connsiteX25" fmla="*/ 4782 w 10557"/>
                <a:gd name="connsiteY25" fmla="*/ 10261 h 11017"/>
                <a:gd name="connsiteX26" fmla="*/ 5051 w 10557"/>
                <a:gd name="connsiteY26" fmla="*/ 8921 h 11017"/>
                <a:gd name="connsiteX27" fmla="*/ 5896 w 10557"/>
                <a:gd name="connsiteY27" fmla="*/ 8595 h 11017"/>
                <a:gd name="connsiteX28" fmla="*/ 7247 w 10557"/>
                <a:gd name="connsiteY28" fmla="*/ 7778 h 11017"/>
                <a:gd name="connsiteX29" fmla="*/ 7297 w 10557"/>
                <a:gd name="connsiteY29" fmla="*/ 6764 h 11017"/>
                <a:gd name="connsiteX30" fmla="*/ 7587 w 10557"/>
                <a:gd name="connsiteY30" fmla="*/ 6503 h 11017"/>
                <a:gd name="connsiteX31" fmla="*/ 7969 w 10557"/>
                <a:gd name="connsiteY31" fmla="*/ 6078 h 11017"/>
                <a:gd name="connsiteX32" fmla="*/ 8619 w 10557"/>
                <a:gd name="connsiteY32" fmla="*/ 4935 h 11017"/>
                <a:gd name="connsiteX33" fmla="*/ 8743 w 10557"/>
                <a:gd name="connsiteY33" fmla="*/ 4248 h 11017"/>
                <a:gd name="connsiteX34" fmla="*/ 9173 w 10557"/>
                <a:gd name="connsiteY34" fmla="*/ 3203 h 11017"/>
                <a:gd name="connsiteX35" fmla="*/ 8826 w 10557"/>
                <a:gd name="connsiteY35" fmla="*/ 2059 h 11017"/>
                <a:gd name="connsiteX36" fmla="*/ 10557 w 10557"/>
                <a:gd name="connsiteY36" fmla="*/ 1287 h 11017"/>
                <a:gd name="connsiteX37" fmla="*/ 9913 w 10557"/>
                <a:gd name="connsiteY37" fmla="*/ 882 h 11017"/>
                <a:gd name="connsiteX38" fmla="*/ 9574 w 10557"/>
                <a:gd name="connsiteY38" fmla="*/ 329 h 11017"/>
                <a:gd name="connsiteX0" fmla="*/ 9156 w 10557"/>
                <a:gd name="connsiteY0" fmla="*/ 42 h 11017"/>
                <a:gd name="connsiteX1" fmla="*/ 8609 w 10557"/>
                <a:gd name="connsiteY1" fmla="*/ 1176 h 11017"/>
                <a:gd name="connsiteX2" fmla="*/ 7957 w 10557"/>
                <a:gd name="connsiteY2" fmla="*/ 1176 h 11017"/>
                <a:gd name="connsiteX3" fmla="*/ 7739 w 10557"/>
                <a:gd name="connsiteY3" fmla="*/ 294 h 11017"/>
                <a:gd name="connsiteX4" fmla="*/ 7522 w 10557"/>
                <a:gd name="connsiteY4" fmla="*/ 0 h 11017"/>
                <a:gd name="connsiteX5" fmla="*/ 6870 w 10557"/>
                <a:gd name="connsiteY5" fmla="*/ 882 h 11017"/>
                <a:gd name="connsiteX6" fmla="*/ 6435 w 10557"/>
                <a:gd name="connsiteY6" fmla="*/ 1471 h 11017"/>
                <a:gd name="connsiteX7" fmla="*/ 5604 w 10557"/>
                <a:gd name="connsiteY7" fmla="*/ 1160 h 11017"/>
                <a:gd name="connsiteX8" fmla="*/ 5131 w 10557"/>
                <a:gd name="connsiteY8" fmla="*/ 1176 h 11017"/>
                <a:gd name="connsiteX9" fmla="*/ 4478 w 10557"/>
                <a:gd name="connsiteY9" fmla="*/ 1176 h 11017"/>
                <a:gd name="connsiteX10" fmla="*/ 3609 w 10557"/>
                <a:gd name="connsiteY10" fmla="*/ 882 h 11017"/>
                <a:gd name="connsiteX11" fmla="*/ 3391 w 10557"/>
                <a:gd name="connsiteY11" fmla="*/ 2353 h 11017"/>
                <a:gd name="connsiteX12" fmla="*/ 2305 w 10557"/>
                <a:gd name="connsiteY12" fmla="*/ 2941 h 11017"/>
                <a:gd name="connsiteX13" fmla="*/ 1870 w 10557"/>
                <a:gd name="connsiteY13" fmla="*/ 3529 h 11017"/>
                <a:gd name="connsiteX14" fmla="*/ 1218 w 10557"/>
                <a:gd name="connsiteY14" fmla="*/ 3235 h 11017"/>
                <a:gd name="connsiteX15" fmla="*/ 574 w 10557"/>
                <a:gd name="connsiteY15" fmla="*/ 2846 h 11017"/>
                <a:gd name="connsiteX16" fmla="*/ 356 w 10557"/>
                <a:gd name="connsiteY16" fmla="*/ 4706 h 11017"/>
                <a:gd name="connsiteX17" fmla="*/ 348 w 10557"/>
                <a:gd name="connsiteY17" fmla="*/ 5882 h 11017"/>
                <a:gd name="connsiteX18" fmla="*/ 0 w 10557"/>
                <a:gd name="connsiteY18" fmla="*/ 7734 h 11017"/>
                <a:gd name="connsiteX19" fmla="*/ 800 w 10557"/>
                <a:gd name="connsiteY19" fmla="*/ 8417 h 11017"/>
                <a:gd name="connsiteX20" fmla="*/ 783 w 10557"/>
                <a:gd name="connsiteY20" fmla="*/ 9706 h 11017"/>
                <a:gd name="connsiteX21" fmla="*/ 472 w 10557"/>
                <a:gd name="connsiteY21" fmla="*/ 10621 h 11017"/>
                <a:gd name="connsiteX22" fmla="*/ 1365 w 10557"/>
                <a:gd name="connsiteY22" fmla="*/ 10882 h 11017"/>
                <a:gd name="connsiteX23" fmla="*/ 1808 w 10557"/>
                <a:gd name="connsiteY23" fmla="*/ 10893 h 11017"/>
                <a:gd name="connsiteX24" fmla="*/ 3024 w 10557"/>
                <a:gd name="connsiteY24" fmla="*/ 10980 h 11017"/>
                <a:gd name="connsiteX25" fmla="*/ 4782 w 10557"/>
                <a:gd name="connsiteY25" fmla="*/ 10261 h 11017"/>
                <a:gd name="connsiteX26" fmla="*/ 5051 w 10557"/>
                <a:gd name="connsiteY26" fmla="*/ 8921 h 11017"/>
                <a:gd name="connsiteX27" fmla="*/ 5896 w 10557"/>
                <a:gd name="connsiteY27" fmla="*/ 8595 h 11017"/>
                <a:gd name="connsiteX28" fmla="*/ 7247 w 10557"/>
                <a:gd name="connsiteY28" fmla="*/ 7778 h 11017"/>
                <a:gd name="connsiteX29" fmla="*/ 7297 w 10557"/>
                <a:gd name="connsiteY29" fmla="*/ 6764 h 11017"/>
                <a:gd name="connsiteX30" fmla="*/ 7587 w 10557"/>
                <a:gd name="connsiteY30" fmla="*/ 6503 h 11017"/>
                <a:gd name="connsiteX31" fmla="*/ 7969 w 10557"/>
                <a:gd name="connsiteY31" fmla="*/ 6078 h 11017"/>
                <a:gd name="connsiteX32" fmla="*/ 8619 w 10557"/>
                <a:gd name="connsiteY32" fmla="*/ 4935 h 11017"/>
                <a:gd name="connsiteX33" fmla="*/ 8743 w 10557"/>
                <a:gd name="connsiteY33" fmla="*/ 4248 h 11017"/>
                <a:gd name="connsiteX34" fmla="*/ 9173 w 10557"/>
                <a:gd name="connsiteY34" fmla="*/ 3203 h 11017"/>
                <a:gd name="connsiteX35" fmla="*/ 8826 w 10557"/>
                <a:gd name="connsiteY35" fmla="*/ 2059 h 11017"/>
                <a:gd name="connsiteX36" fmla="*/ 10557 w 10557"/>
                <a:gd name="connsiteY36" fmla="*/ 1287 h 11017"/>
                <a:gd name="connsiteX37" fmla="*/ 9913 w 10557"/>
                <a:gd name="connsiteY37" fmla="*/ 882 h 11017"/>
                <a:gd name="connsiteX38" fmla="*/ 9156 w 10557"/>
                <a:gd name="connsiteY38" fmla="*/ 42 h 11017"/>
                <a:gd name="connsiteX0" fmla="*/ 9156 w 10557"/>
                <a:gd name="connsiteY0" fmla="*/ 42 h 11017"/>
                <a:gd name="connsiteX1" fmla="*/ 8609 w 10557"/>
                <a:gd name="connsiteY1" fmla="*/ 1176 h 11017"/>
                <a:gd name="connsiteX2" fmla="*/ 7957 w 10557"/>
                <a:gd name="connsiteY2" fmla="*/ 1176 h 11017"/>
                <a:gd name="connsiteX3" fmla="*/ 7739 w 10557"/>
                <a:gd name="connsiteY3" fmla="*/ 294 h 11017"/>
                <a:gd name="connsiteX4" fmla="*/ 7522 w 10557"/>
                <a:gd name="connsiteY4" fmla="*/ 0 h 11017"/>
                <a:gd name="connsiteX5" fmla="*/ 6870 w 10557"/>
                <a:gd name="connsiteY5" fmla="*/ 882 h 11017"/>
                <a:gd name="connsiteX6" fmla="*/ 6435 w 10557"/>
                <a:gd name="connsiteY6" fmla="*/ 1471 h 11017"/>
                <a:gd name="connsiteX7" fmla="*/ 5604 w 10557"/>
                <a:gd name="connsiteY7" fmla="*/ 1160 h 11017"/>
                <a:gd name="connsiteX8" fmla="*/ 5131 w 10557"/>
                <a:gd name="connsiteY8" fmla="*/ 1176 h 11017"/>
                <a:gd name="connsiteX9" fmla="*/ 4478 w 10557"/>
                <a:gd name="connsiteY9" fmla="*/ 1176 h 11017"/>
                <a:gd name="connsiteX10" fmla="*/ 3609 w 10557"/>
                <a:gd name="connsiteY10" fmla="*/ 882 h 11017"/>
                <a:gd name="connsiteX11" fmla="*/ 3391 w 10557"/>
                <a:gd name="connsiteY11" fmla="*/ 2353 h 11017"/>
                <a:gd name="connsiteX12" fmla="*/ 2305 w 10557"/>
                <a:gd name="connsiteY12" fmla="*/ 2941 h 11017"/>
                <a:gd name="connsiteX13" fmla="*/ 1870 w 10557"/>
                <a:gd name="connsiteY13" fmla="*/ 3529 h 11017"/>
                <a:gd name="connsiteX14" fmla="*/ 1218 w 10557"/>
                <a:gd name="connsiteY14" fmla="*/ 3235 h 11017"/>
                <a:gd name="connsiteX15" fmla="*/ 574 w 10557"/>
                <a:gd name="connsiteY15" fmla="*/ 2846 h 11017"/>
                <a:gd name="connsiteX16" fmla="*/ 356 w 10557"/>
                <a:gd name="connsiteY16" fmla="*/ 4706 h 11017"/>
                <a:gd name="connsiteX17" fmla="*/ 348 w 10557"/>
                <a:gd name="connsiteY17" fmla="*/ 5882 h 11017"/>
                <a:gd name="connsiteX18" fmla="*/ 0 w 10557"/>
                <a:gd name="connsiteY18" fmla="*/ 7734 h 11017"/>
                <a:gd name="connsiteX19" fmla="*/ 800 w 10557"/>
                <a:gd name="connsiteY19" fmla="*/ 8417 h 11017"/>
                <a:gd name="connsiteX20" fmla="*/ 783 w 10557"/>
                <a:gd name="connsiteY20" fmla="*/ 9706 h 11017"/>
                <a:gd name="connsiteX21" fmla="*/ 472 w 10557"/>
                <a:gd name="connsiteY21" fmla="*/ 10621 h 11017"/>
                <a:gd name="connsiteX22" fmla="*/ 1365 w 10557"/>
                <a:gd name="connsiteY22" fmla="*/ 10882 h 11017"/>
                <a:gd name="connsiteX23" fmla="*/ 1808 w 10557"/>
                <a:gd name="connsiteY23" fmla="*/ 10893 h 11017"/>
                <a:gd name="connsiteX24" fmla="*/ 3024 w 10557"/>
                <a:gd name="connsiteY24" fmla="*/ 10980 h 11017"/>
                <a:gd name="connsiteX25" fmla="*/ 4782 w 10557"/>
                <a:gd name="connsiteY25" fmla="*/ 10261 h 11017"/>
                <a:gd name="connsiteX26" fmla="*/ 5051 w 10557"/>
                <a:gd name="connsiteY26" fmla="*/ 8921 h 11017"/>
                <a:gd name="connsiteX27" fmla="*/ 5896 w 10557"/>
                <a:gd name="connsiteY27" fmla="*/ 8595 h 11017"/>
                <a:gd name="connsiteX28" fmla="*/ 7247 w 10557"/>
                <a:gd name="connsiteY28" fmla="*/ 7778 h 11017"/>
                <a:gd name="connsiteX29" fmla="*/ 7297 w 10557"/>
                <a:gd name="connsiteY29" fmla="*/ 6764 h 11017"/>
                <a:gd name="connsiteX30" fmla="*/ 7587 w 10557"/>
                <a:gd name="connsiteY30" fmla="*/ 6503 h 11017"/>
                <a:gd name="connsiteX31" fmla="*/ 7969 w 10557"/>
                <a:gd name="connsiteY31" fmla="*/ 6078 h 11017"/>
                <a:gd name="connsiteX32" fmla="*/ 8619 w 10557"/>
                <a:gd name="connsiteY32" fmla="*/ 4935 h 11017"/>
                <a:gd name="connsiteX33" fmla="*/ 8743 w 10557"/>
                <a:gd name="connsiteY33" fmla="*/ 4248 h 11017"/>
                <a:gd name="connsiteX34" fmla="*/ 9173 w 10557"/>
                <a:gd name="connsiteY34" fmla="*/ 3203 h 11017"/>
                <a:gd name="connsiteX35" fmla="*/ 9313 w 10557"/>
                <a:gd name="connsiteY35" fmla="*/ 2250 h 11017"/>
                <a:gd name="connsiteX36" fmla="*/ 10557 w 10557"/>
                <a:gd name="connsiteY36" fmla="*/ 1287 h 11017"/>
                <a:gd name="connsiteX37" fmla="*/ 9913 w 10557"/>
                <a:gd name="connsiteY37" fmla="*/ 882 h 11017"/>
                <a:gd name="connsiteX38" fmla="*/ 9156 w 10557"/>
                <a:gd name="connsiteY38" fmla="*/ 42 h 11017"/>
                <a:gd name="connsiteX0" fmla="*/ 9156 w 10557"/>
                <a:gd name="connsiteY0" fmla="*/ 42 h 11017"/>
                <a:gd name="connsiteX1" fmla="*/ 8609 w 10557"/>
                <a:gd name="connsiteY1" fmla="*/ 1176 h 11017"/>
                <a:gd name="connsiteX2" fmla="*/ 7957 w 10557"/>
                <a:gd name="connsiteY2" fmla="*/ 1176 h 11017"/>
                <a:gd name="connsiteX3" fmla="*/ 7739 w 10557"/>
                <a:gd name="connsiteY3" fmla="*/ 294 h 11017"/>
                <a:gd name="connsiteX4" fmla="*/ 7522 w 10557"/>
                <a:gd name="connsiteY4" fmla="*/ 0 h 11017"/>
                <a:gd name="connsiteX5" fmla="*/ 6870 w 10557"/>
                <a:gd name="connsiteY5" fmla="*/ 882 h 11017"/>
                <a:gd name="connsiteX6" fmla="*/ 6435 w 10557"/>
                <a:gd name="connsiteY6" fmla="*/ 1471 h 11017"/>
                <a:gd name="connsiteX7" fmla="*/ 5604 w 10557"/>
                <a:gd name="connsiteY7" fmla="*/ 1160 h 11017"/>
                <a:gd name="connsiteX8" fmla="*/ 5131 w 10557"/>
                <a:gd name="connsiteY8" fmla="*/ 1176 h 11017"/>
                <a:gd name="connsiteX9" fmla="*/ 4478 w 10557"/>
                <a:gd name="connsiteY9" fmla="*/ 1176 h 11017"/>
                <a:gd name="connsiteX10" fmla="*/ 3609 w 10557"/>
                <a:gd name="connsiteY10" fmla="*/ 882 h 11017"/>
                <a:gd name="connsiteX11" fmla="*/ 3391 w 10557"/>
                <a:gd name="connsiteY11" fmla="*/ 2353 h 11017"/>
                <a:gd name="connsiteX12" fmla="*/ 2305 w 10557"/>
                <a:gd name="connsiteY12" fmla="*/ 2941 h 11017"/>
                <a:gd name="connsiteX13" fmla="*/ 1870 w 10557"/>
                <a:gd name="connsiteY13" fmla="*/ 3529 h 11017"/>
                <a:gd name="connsiteX14" fmla="*/ 1218 w 10557"/>
                <a:gd name="connsiteY14" fmla="*/ 3235 h 11017"/>
                <a:gd name="connsiteX15" fmla="*/ 574 w 10557"/>
                <a:gd name="connsiteY15" fmla="*/ 2846 h 11017"/>
                <a:gd name="connsiteX16" fmla="*/ 356 w 10557"/>
                <a:gd name="connsiteY16" fmla="*/ 4706 h 11017"/>
                <a:gd name="connsiteX17" fmla="*/ 348 w 10557"/>
                <a:gd name="connsiteY17" fmla="*/ 5882 h 11017"/>
                <a:gd name="connsiteX18" fmla="*/ 0 w 10557"/>
                <a:gd name="connsiteY18" fmla="*/ 7734 h 11017"/>
                <a:gd name="connsiteX19" fmla="*/ 800 w 10557"/>
                <a:gd name="connsiteY19" fmla="*/ 8417 h 11017"/>
                <a:gd name="connsiteX20" fmla="*/ 783 w 10557"/>
                <a:gd name="connsiteY20" fmla="*/ 9706 h 11017"/>
                <a:gd name="connsiteX21" fmla="*/ 472 w 10557"/>
                <a:gd name="connsiteY21" fmla="*/ 10621 h 11017"/>
                <a:gd name="connsiteX22" fmla="*/ 1365 w 10557"/>
                <a:gd name="connsiteY22" fmla="*/ 10882 h 11017"/>
                <a:gd name="connsiteX23" fmla="*/ 1808 w 10557"/>
                <a:gd name="connsiteY23" fmla="*/ 10893 h 11017"/>
                <a:gd name="connsiteX24" fmla="*/ 3024 w 10557"/>
                <a:gd name="connsiteY24" fmla="*/ 10980 h 11017"/>
                <a:gd name="connsiteX25" fmla="*/ 4782 w 10557"/>
                <a:gd name="connsiteY25" fmla="*/ 10261 h 11017"/>
                <a:gd name="connsiteX26" fmla="*/ 5051 w 10557"/>
                <a:gd name="connsiteY26" fmla="*/ 8921 h 11017"/>
                <a:gd name="connsiteX27" fmla="*/ 5896 w 10557"/>
                <a:gd name="connsiteY27" fmla="*/ 8595 h 11017"/>
                <a:gd name="connsiteX28" fmla="*/ 7247 w 10557"/>
                <a:gd name="connsiteY28" fmla="*/ 7778 h 11017"/>
                <a:gd name="connsiteX29" fmla="*/ 7297 w 10557"/>
                <a:gd name="connsiteY29" fmla="*/ 6764 h 11017"/>
                <a:gd name="connsiteX30" fmla="*/ 7587 w 10557"/>
                <a:gd name="connsiteY30" fmla="*/ 6503 h 11017"/>
                <a:gd name="connsiteX31" fmla="*/ 7969 w 10557"/>
                <a:gd name="connsiteY31" fmla="*/ 6078 h 11017"/>
                <a:gd name="connsiteX32" fmla="*/ 8619 w 10557"/>
                <a:gd name="connsiteY32" fmla="*/ 4935 h 11017"/>
                <a:gd name="connsiteX33" fmla="*/ 8743 w 10557"/>
                <a:gd name="connsiteY33" fmla="*/ 4248 h 11017"/>
                <a:gd name="connsiteX34" fmla="*/ 9173 w 10557"/>
                <a:gd name="connsiteY34" fmla="*/ 3203 h 11017"/>
                <a:gd name="connsiteX35" fmla="*/ 9313 w 10557"/>
                <a:gd name="connsiteY35" fmla="*/ 2250 h 11017"/>
                <a:gd name="connsiteX36" fmla="*/ 10557 w 10557"/>
                <a:gd name="connsiteY36" fmla="*/ 1287 h 11017"/>
                <a:gd name="connsiteX37" fmla="*/ 9843 w 10557"/>
                <a:gd name="connsiteY37" fmla="*/ 213 h 11017"/>
                <a:gd name="connsiteX38" fmla="*/ 9156 w 10557"/>
                <a:gd name="connsiteY38" fmla="*/ 42 h 11017"/>
                <a:gd name="connsiteX0" fmla="*/ 9156 w 10557"/>
                <a:gd name="connsiteY0" fmla="*/ 42 h 11017"/>
                <a:gd name="connsiteX1" fmla="*/ 8539 w 10557"/>
                <a:gd name="connsiteY1" fmla="*/ 794 h 11017"/>
                <a:gd name="connsiteX2" fmla="*/ 7957 w 10557"/>
                <a:gd name="connsiteY2" fmla="*/ 1176 h 11017"/>
                <a:gd name="connsiteX3" fmla="*/ 7739 w 10557"/>
                <a:gd name="connsiteY3" fmla="*/ 294 h 11017"/>
                <a:gd name="connsiteX4" fmla="*/ 7522 w 10557"/>
                <a:gd name="connsiteY4" fmla="*/ 0 h 11017"/>
                <a:gd name="connsiteX5" fmla="*/ 6870 w 10557"/>
                <a:gd name="connsiteY5" fmla="*/ 882 h 11017"/>
                <a:gd name="connsiteX6" fmla="*/ 6435 w 10557"/>
                <a:gd name="connsiteY6" fmla="*/ 1471 h 11017"/>
                <a:gd name="connsiteX7" fmla="*/ 5604 w 10557"/>
                <a:gd name="connsiteY7" fmla="*/ 1160 h 11017"/>
                <a:gd name="connsiteX8" fmla="*/ 5131 w 10557"/>
                <a:gd name="connsiteY8" fmla="*/ 1176 h 11017"/>
                <a:gd name="connsiteX9" fmla="*/ 4478 w 10557"/>
                <a:gd name="connsiteY9" fmla="*/ 1176 h 11017"/>
                <a:gd name="connsiteX10" fmla="*/ 3609 w 10557"/>
                <a:gd name="connsiteY10" fmla="*/ 882 h 11017"/>
                <a:gd name="connsiteX11" fmla="*/ 3391 w 10557"/>
                <a:gd name="connsiteY11" fmla="*/ 2353 h 11017"/>
                <a:gd name="connsiteX12" fmla="*/ 2305 w 10557"/>
                <a:gd name="connsiteY12" fmla="*/ 2941 h 11017"/>
                <a:gd name="connsiteX13" fmla="*/ 1870 w 10557"/>
                <a:gd name="connsiteY13" fmla="*/ 3529 h 11017"/>
                <a:gd name="connsiteX14" fmla="*/ 1218 w 10557"/>
                <a:gd name="connsiteY14" fmla="*/ 3235 h 11017"/>
                <a:gd name="connsiteX15" fmla="*/ 574 w 10557"/>
                <a:gd name="connsiteY15" fmla="*/ 2846 h 11017"/>
                <a:gd name="connsiteX16" fmla="*/ 356 w 10557"/>
                <a:gd name="connsiteY16" fmla="*/ 4706 h 11017"/>
                <a:gd name="connsiteX17" fmla="*/ 348 w 10557"/>
                <a:gd name="connsiteY17" fmla="*/ 5882 h 11017"/>
                <a:gd name="connsiteX18" fmla="*/ 0 w 10557"/>
                <a:gd name="connsiteY18" fmla="*/ 7734 h 11017"/>
                <a:gd name="connsiteX19" fmla="*/ 800 w 10557"/>
                <a:gd name="connsiteY19" fmla="*/ 8417 h 11017"/>
                <a:gd name="connsiteX20" fmla="*/ 783 w 10557"/>
                <a:gd name="connsiteY20" fmla="*/ 9706 h 11017"/>
                <a:gd name="connsiteX21" fmla="*/ 472 w 10557"/>
                <a:gd name="connsiteY21" fmla="*/ 10621 h 11017"/>
                <a:gd name="connsiteX22" fmla="*/ 1365 w 10557"/>
                <a:gd name="connsiteY22" fmla="*/ 10882 h 11017"/>
                <a:gd name="connsiteX23" fmla="*/ 1808 w 10557"/>
                <a:gd name="connsiteY23" fmla="*/ 10893 h 11017"/>
                <a:gd name="connsiteX24" fmla="*/ 3024 w 10557"/>
                <a:gd name="connsiteY24" fmla="*/ 10980 h 11017"/>
                <a:gd name="connsiteX25" fmla="*/ 4782 w 10557"/>
                <a:gd name="connsiteY25" fmla="*/ 10261 h 11017"/>
                <a:gd name="connsiteX26" fmla="*/ 5051 w 10557"/>
                <a:gd name="connsiteY26" fmla="*/ 8921 h 11017"/>
                <a:gd name="connsiteX27" fmla="*/ 5896 w 10557"/>
                <a:gd name="connsiteY27" fmla="*/ 8595 h 11017"/>
                <a:gd name="connsiteX28" fmla="*/ 7247 w 10557"/>
                <a:gd name="connsiteY28" fmla="*/ 7778 h 11017"/>
                <a:gd name="connsiteX29" fmla="*/ 7297 w 10557"/>
                <a:gd name="connsiteY29" fmla="*/ 6764 h 11017"/>
                <a:gd name="connsiteX30" fmla="*/ 7587 w 10557"/>
                <a:gd name="connsiteY30" fmla="*/ 6503 h 11017"/>
                <a:gd name="connsiteX31" fmla="*/ 7969 w 10557"/>
                <a:gd name="connsiteY31" fmla="*/ 6078 h 11017"/>
                <a:gd name="connsiteX32" fmla="*/ 8619 w 10557"/>
                <a:gd name="connsiteY32" fmla="*/ 4935 h 11017"/>
                <a:gd name="connsiteX33" fmla="*/ 8743 w 10557"/>
                <a:gd name="connsiteY33" fmla="*/ 4248 h 11017"/>
                <a:gd name="connsiteX34" fmla="*/ 9173 w 10557"/>
                <a:gd name="connsiteY34" fmla="*/ 3203 h 11017"/>
                <a:gd name="connsiteX35" fmla="*/ 9313 w 10557"/>
                <a:gd name="connsiteY35" fmla="*/ 2250 h 11017"/>
                <a:gd name="connsiteX36" fmla="*/ 10557 w 10557"/>
                <a:gd name="connsiteY36" fmla="*/ 1287 h 11017"/>
                <a:gd name="connsiteX37" fmla="*/ 9843 w 10557"/>
                <a:gd name="connsiteY37" fmla="*/ 213 h 11017"/>
                <a:gd name="connsiteX38" fmla="*/ 9156 w 10557"/>
                <a:gd name="connsiteY38" fmla="*/ 42 h 1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557" h="11017">
                  <a:moveTo>
                    <a:pt x="9156" y="42"/>
                  </a:moveTo>
                  <a:cubicBezTo>
                    <a:pt x="8834" y="324"/>
                    <a:pt x="8739" y="605"/>
                    <a:pt x="8539" y="794"/>
                  </a:cubicBezTo>
                  <a:cubicBezTo>
                    <a:pt x="8339" y="983"/>
                    <a:pt x="8174" y="1176"/>
                    <a:pt x="7957" y="1176"/>
                  </a:cubicBezTo>
                  <a:cubicBezTo>
                    <a:pt x="7884" y="882"/>
                    <a:pt x="7812" y="588"/>
                    <a:pt x="7739" y="294"/>
                  </a:cubicBezTo>
                  <a:lnTo>
                    <a:pt x="7522" y="0"/>
                  </a:lnTo>
                  <a:lnTo>
                    <a:pt x="6870" y="882"/>
                  </a:lnTo>
                  <a:cubicBezTo>
                    <a:pt x="6725" y="1078"/>
                    <a:pt x="6646" y="1425"/>
                    <a:pt x="6435" y="1471"/>
                  </a:cubicBezTo>
                  <a:cubicBezTo>
                    <a:pt x="6224" y="1517"/>
                    <a:pt x="5881" y="1264"/>
                    <a:pt x="5604" y="1160"/>
                  </a:cubicBezTo>
                  <a:cubicBezTo>
                    <a:pt x="5446" y="1165"/>
                    <a:pt x="5319" y="1173"/>
                    <a:pt x="5131" y="1176"/>
                  </a:cubicBezTo>
                  <a:cubicBezTo>
                    <a:pt x="4943" y="1179"/>
                    <a:pt x="4696" y="1176"/>
                    <a:pt x="4478" y="1176"/>
                  </a:cubicBezTo>
                  <a:lnTo>
                    <a:pt x="3609" y="882"/>
                  </a:lnTo>
                  <a:cubicBezTo>
                    <a:pt x="3536" y="1372"/>
                    <a:pt x="3464" y="1863"/>
                    <a:pt x="3391" y="2353"/>
                  </a:cubicBezTo>
                  <a:lnTo>
                    <a:pt x="2305" y="2941"/>
                  </a:lnTo>
                  <a:lnTo>
                    <a:pt x="1870" y="3529"/>
                  </a:lnTo>
                  <a:lnTo>
                    <a:pt x="1218" y="3235"/>
                  </a:lnTo>
                  <a:lnTo>
                    <a:pt x="574" y="2846"/>
                  </a:lnTo>
                  <a:cubicBezTo>
                    <a:pt x="501" y="3434"/>
                    <a:pt x="429" y="4118"/>
                    <a:pt x="356" y="4706"/>
                  </a:cubicBezTo>
                  <a:cubicBezTo>
                    <a:pt x="284" y="5098"/>
                    <a:pt x="420" y="5490"/>
                    <a:pt x="348" y="5882"/>
                  </a:cubicBezTo>
                  <a:cubicBezTo>
                    <a:pt x="278" y="6404"/>
                    <a:pt x="70" y="7212"/>
                    <a:pt x="0" y="7734"/>
                  </a:cubicBezTo>
                  <a:cubicBezTo>
                    <a:pt x="290" y="7930"/>
                    <a:pt x="510" y="8221"/>
                    <a:pt x="800" y="8417"/>
                  </a:cubicBezTo>
                  <a:cubicBezTo>
                    <a:pt x="365" y="10182"/>
                    <a:pt x="838" y="9339"/>
                    <a:pt x="783" y="9706"/>
                  </a:cubicBezTo>
                  <a:cubicBezTo>
                    <a:pt x="728" y="10073"/>
                    <a:pt x="375" y="10425"/>
                    <a:pt x="472" y="10621"/>
                  </a:cubicBezTo>
                  <a:cubicBezTo>
                    <a:pt x="569" y="10817"/>
                    <a:pt x="1142" y="10837"/>
                    <a:pt x="1365" y="10882"/>
                  </a:cubicBezTo>
                  <a:cubicBezTo>
                    <a:pt x="1588" y="10927"/>
                    <a:pt x="1663" y="10844"/>
                    <a:pt x="1808" y="10893"/>
                  </a:cubicBezTo>
                  <a:cubicBezTo>
                    <a:pt x="1953" y="10942"/>
                    <a:pt x="2528" y="11085"/>
                    <a:pt x="3024" y="10980"/>
                  </a:cubicBezTo>
                  <a:cubicBezTo>
                    <a:pt x="3520" y="10875"/>
                    <a:pt x="4444" y="10604"/>
                    <a:pt x="4782" y="10261"/>
                  </a:cubicBezTo>
                  <a:cubicBezTo>
                    <a:pt x="5120" y="9918"/>
                    <a:pt x="4865" y="9199"/>
                    <a:pt x="5051" y="8921"/>
                  </a:cubicBezTo>
                  <a:cubicBezTo>
                    <a:pt x="5237" y="8643"/>
                    <a:pt x="5530" y="8785"/>
                    <a:pt x="5896" y="8595"/>
                  </a:cubicBezTo>
                  <a:cubicBezTo>
                    <a:pt x="6262" y="8405"/>
                    <a:pt x="7014" y="8083"/>
                    <a:pt x="7247" y="7778"/>
                  </a:cubicBezTo>
                  <a:cubicBezTo>
                    <a:pt x="7481" y="7473"/>
                    <a:pt x="7240" y="6977"/>
                    <a:pt x="7297" y="6764"/>
                  </a:cubicBezTo>
                  <a:cubicBezTo>
                    <a:pt x="7354" y="6552"/>
                    <a:pt x="7475" y="6617"/>
                    <a:pt x="7587" y="6503"/>
                  </a:cubicBezTo>
                  <a:cubicBezTo>
                    <a:pt x="7699" y="6389"/>
                    <a:pt x="7797" y="6339"/>
                    <a:pt x="7969" y="6078"/>
                  </a:cubicBezTo>
                  <a:cubicBezTo>
                    <a:pt x="8141" y="5817"/>
                    <a:pt x="8490" y="5240"/>
                    <a:pt x="8619" y="4935"/>
                  </a:cubicBezTo>
                  <a:cubicBezTo>
                    <a:pt x="8748" y="4630"/>
                    <a:pt x="8651" y="4537"/>
                    <a:pt x="8743" y="4248"/>
                  </a:cubicBezTo>
                  <a:cubicBezTo>
                    <a:pt x="8835" y="3959"/>
                    <a:pt x="9078" y="3536"/>
                    <a:pt x="9173" y="3203"/>
                  </a:cubicBezTo>
                  <a:cubicBezTo>
                    <a:pt x="9268" y="2870"/>
                    <a:pt x="9082" y="2569"/>
                    <a:pt x="9313" y="2250"/>
                  </a:cubicBezTo>
                  <a:cubicBezTo>
                    <a:pt x="9544" y="1931"/>
                    <a:pt x="10050" y="1385"/>
                    <a:pt x="10557" y="1287"/>
                  </a:cubicBezTo>
                  <a:lnTo>
                    <a:pt x="9843" y="213"/>
                  </a:lnTo>
                  <a:lnTo>
                    <a:pt x="9156" y="4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66" name="Freeform 277">
              <a:extLst>
                <a:ext uri="{FF2B5EF4-FFF2-40B4-BE49-F238E27FC236}">
                  <a16:creationId xmlns:a16="http://schemas.microsoft.com/office/drawing/2014/main" id="{BD24DD7B-E852-A041-A089-3CF0AB96E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0034" y="4100512"/>
              <a:ext cx="276225" cy="77787"/>
            </a:xfrm>
            <a:custGeom>
              <a:avLst/>
              <a:gdLst>
                <a:gd name="T0" fmla="*/ 2147483646 w 35"/>
                <a:gd name="T1" fmla="*/ 2147483646 h 10"/>
                <a:gd name="T2" fmla="*/ 2147483646 w 35"/>
                <a:gd name="T3" fmla="*/ 0 h 10"/>
                <a:gd name="T4" fmla="*/ 2147483646 w 35"/>
                <a:gd name="T5" fmla="*/ 0 h 10"/>
                <a:gd name="T6" fmla="*/ 2147483646 w 35"/>
                <a:gd name="T7" fmla="*/ 2147483646 h 10"/>
                <a:gd name="T8" fmla="*/ 2147483646 w 35"/>
                <a:gd name="T9" fmla="*/ 2147483646 h 10"/>
                <a:gd name="T10" fmla="*/ 2147483646 w 35"/>
                <a:gd name="T11" fmla="*/ 2147483646 h 10"/>
                <a:gd name="T12" fmla="*/ 2147483646 w 35"/>
                <a:gd name="T13" fmla="*/ 2147483646 h 10"/>
                <a:gd name="T14" fmla="*/ 2147483646 w 35"/>
                <a:gd name="T15" fmla="*/ 2147483646 h 10"/>
                <a:gd name="T16" fmla="*/ 2147483646 w 35"/>
                <a:gd name="T17" fmla="*/ 2147483646 h 10"/>
                <a:gd name="T18" fmla="*/ 2147483646 w 35"/>
                <a:gd name="T19" fmla="*/ 2147483646 h 10"/>
                <a:gd name="T20" fmla="*/ 2147483646 w 35"/>
                <a:gd name="T21" fmla="*/ 2147483646 h 10"/>
                <a:gd name="T22" fmla="*/ 2147483646 w 35"/>
                <a:gd name="T23" fmla="*/ 2147483646 h 10"/>
                <a:gd name="T24" fmla="*/ 2147483646 w 35"/>
                <a:gd name="T25" fmla="*/ 2147483646 h 10"/>
                <a:gd name="T26" fmla="*/ 2147483646 w 35"/>
                <a:gd name="T27" fmla="*/ 2147483646 h 10"/>
                <a:gd name="T28" fmla="*/ 0 w 35"/>
                <a:gd name="T29" fmla="*/ 2147483646 h 10"/>
                <a:gd name="T30" fmla="*/ 2147483646 w 35"/>
                <a:gd name="T31" fmla="*/ 2147483646 h 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5" h="10">
                  <a:moveTo>
                    <a:pt x="2" y="1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7" y="5"/>
                    <a:pt x="28" y="6"/>
                  </a:cubicBezTo>
                  <a:cubicBezTo>
                    <a:pt x="30" y="7"/>
                    <a:pt x="33" y="7"/>
                    <a:pt x="33" y="7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5" y="10"/>
                    <a:pt x="33" y="10"/>
                  </a:cubicBezTo>
                  <a:cubicBezTo>
                    <a:pt x="31" y="10"/>
                    <a:pt x="25" y="10"/>
                    <a:pt x="25" y="10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67" name="Freeform 278">
              <a:extLst>
                <a:ext uri="{FF2B5EF4-FFF2-40B4-BE49-F238E27FC236}">
                  <a16:creationId xmlns:a16="http://schemas.microsoft.com/office/drawing/2014/main" id="{93026E5E-AA64-D54C-AB23-11BCC8093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6259" y="4186237"/>
              <a:ext cx="171450" cy="47625"/>
            </a:xfrm>
            <a:custGeom>
              <a:avLst/>
              <a:gdLst>
                <a:gd name="T0" fmla="*/ 2147483646 w 132"/>
                <a:gd name="T1" fmla="*/ 0 h 36"/>
                <a:gd name="T2" fmla="*/ 2147483646 w 132"/>
                <a:gd name="T3" fmla="*/ 2147483646 h 36"/>
                <a:gd name="T4" fmla="*/ 0 w 132"/>
                <a:gd name="T5" fmla="*/ 2147483646 h 36"/>
                <a:gd name="T6" fmla="*/ 2147483646 w 132"/>
                <a:gd name="T7" fmla="*/ 2147483646 h 36"/>
                <a:gd name="T8" fmla="*/ 2147483646 w 132"/>
                <a:gd name="T9" fmla="*/ 2147483646 h 36"/>
                <a:gd name="T10" fmla="*/ 2147483646 w 132"/>
                <a:gd name="T11" fmla="*/ 2147483646 h 36"/>
                <a:gd name="T12" fmla="*/ 2147483646 w 132"/>
                <a:gd name="T13" fmla="*/ 2147483646 h 36"/>
                <a:gd name="T14" fmla="*/ 2147483646 w 132"/>
                <a:gd name="T15" fmla="*/ 2147483646 h 36"/>
                <a:gd name="T16" fmla="*/ 2147483646 w 132"/>
                <a:gd name="T17" fmla="*/ 2147483646 h 36"/>
                <a:gd name="T18" fmla="*/ 2147483646 w 132"/>
                <a:gd name="T19" fmla="*/ 0 h 36"/>
                <a:gd name="T20" fmla="*/ 2147483646 w 132"/>
                <a:gd name="T21" fmla="*/ 0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2" h="36">
                  <a:moveTo>
                    <a:pt x="24" y="0"/>
                  </a:moveTo>
                  <a:lnTo>
                    <a:pt x="24" y="12"/>
                  </a:lnTo>
                  <a:lnTo>
                    <a:pt x="0" y="18"/>
                  </a:lnTo>
                  <a:lnTo>
                    <a:pt x="30" y="30"/>
                  </a:lnTo>
                  <a:lnTo>
                    <a:pt x="42" y="36"/>
                  </a:lnTo>
                  <a:lnTo>
                    <a:pt x="66" y="36"/>
                  </a:lnTo>
                  <a:lnTo>
                    <a:pt x="84" y="24"/>
                  </a:lnTo>
                  <a:lnTo>
                    <a:pt x="132" y="30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68" name="Freeform 402">
              <a:extLst>
                <a:ext uri="{FF2B5EF4-FFF2-40B4-BE49-F238E27FC236}">
                  <a16:creationId xmlns:a16="http://schemas.microsoft.com/office/drawing/2014/main" id="{8E64D655-6723-F641-B787-A6A8149BE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3534" y="4444999"/>
              <a:ext cx="141288" cy="60325"/>
            </a:xfrm>
            <a:custGeom>
              <a:avLst/>
              <a:gdLst>
                <a:gd name="T0" fmla="*/ 2147483646 w 18"/>
                <a:gd name="T1" fmla="*/ 2147483646 h 8"/>
                <a:gd name="T2" fmla="*/ 2147483646 w 18"/>
                <a:gd name="T3" fmla="*/ 2147483646 h 8"/>
                <a:gd name="T4" fmla="*/ 2147483646 w 18"/>
                <a:gd name="T5" fmla="*/ 2147483646 h 8"/>
                <a:gd name="T6" fmla="*/ 2147483646 w 18"/>
                <a:gd name="T7" fmla="*/ 0 h 8"/>
                <a:gd name="T8" fmla="*/ 0 w 18"/>
                <a:gd name="T9" fmla="*/ 2147483646 h 8"/>
                <a:gd name="T10" fmla="*/ 2147483646 w 18"/>
                <a:gd name="T11" fmla="*/ 2147483646 h 8"/>
                <a:gd name="T12" fmla="*/ 2147483646 w 18"/>
                <a:gd name="T13" fmla="*/ 2147483646 h 8"/>
                <a:gd name="T14" fmla="*/ 2147483646 w 18"/>
                <a:gd name="T15" fmla="*/ 2147483646 h 8"/>
                <a:gd name="T16" fmla="*/ 2147483646 w 18"/>
                <a:gd name="T17" fmla="*/ 2147483646 h 8"/>
                <a:gd name="T18" fmla="*/ 2147483646 w 18"/>
                <a:gd name="T19" fmla="*/ 2147483646 h 8"/>
                <a:gd name="T20" fmla="*/ 2147483646 w 18"/>
                <a:gd name="T21" fmla="*/ 2147483646 h 8"/>
                <a:gd name="T22" fmla="*/ 2147483646 w 18"/>
                <a:gd name="T23" fmla="*/ 2147483646 h 8"/>
                <a:gd name="T24" fmla="*/ 2147483646 w 18"/>
                <a:gd name="T25" fmla="*/ 2147483646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" h="8">
                  <a:moveTo>
                    <a:pt x="14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3" y="2"/>
                    <a:pt x="2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3" y="7"/>
                    <a:pt x="4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8" y="4"/>
                    <a:pt x="18" y="4"/>
                    <a:pt x="18" y="4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69" name="Freeform 445">
              <a:extLst>
                <a:ext uri="{FF2B5EF4-FFF2-40B4-BE49-F238E27FC236}">
                  <a16:creationId xmlns:a16="http://schemas.microsoft.com/office/drawing/2014/main" id="{E8CD3CDE-55B0-CE47-9E73-015F2BDD4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0097" y="4260849"/>
              <a:ext cx="36512" cy="19050"/>
            </a:xfrm>
            <a:custGeom>
              <a:avLst/>
              <a:gdLst>
                <a:gd name="T0" fmla="*/ 2147483646 w 23"/>
                <a:gd name="T1" fmla="*/ 0 h 18"/>
                <a:gd name="T2" fmla="*/ 2147483646 w 23"/>
                <a:gd name="T3" fmla="*/ 2147483646 h 18"/>
                <a:gd name="T4" fmla="*/ 2147483646 w 23"/>
                <a:gd name="T5" fmla="*/ 2147483646 h 18"/>
                <a:gd name="T6" fmla="*/ 0 w 23"/>
                <a:gd name="T7" fmla="*/ 2147483646 h 18"/>
                <a:gd name="T8" fmla="*/ 2147483646 w 23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18">
                  <a:moveTo>
                    <a:pt x="2" y="0"/>
                  </a:moveTo>
                  <a:lnTo>
                    <a:pt x="23" y="1"/>
                  </a:lnTo>
                  <a:lnTo>
                    <a:pt x="21" y="18"/>
                  </a:lnTo>
                  <a:lnTo>
                    <a:pt x="0" y="1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70" name="Freeform: Shape 25">
              <a:extLst>
                <a:ext uri="{FF2B5EF4-FFF2-40B4-BE49-F238E27FC236}">
                  <a16:creationId xmlns:a16="http://schemas.microsoft.com/office/drawing/2014/main" id="{838E5712-CBF7-864F-AEF5-CD197C8EB2D1}"/>
                </a:ext>
              </a:extLst>
            </p:cNvPr>
            <p:cNvSpPr/>
            <p:nvPr/>
          </p:nvSpPr>
          <p:spPr bwMode="auto">
            <a:xfrm>
              <a:off x="1995488" y="4238625"/>
              <a:ext cx="95250" cy="116681"/>
            </a:xfrm>
            <a:custGeom>
              <a:avLst/>
              <a:gdLst>
                <a:gd name="connsiteX0" fmla="*/ 95250 w 95250"/>
                <a:gd name="connsiteY0" fmla="*/ 0 h 116681"/>
                <a:gd name="connsiteX1" fmla="*/ 45243 w 95250"/>
                <a:gd name="connsiteY1" fmla="*/ 11906 h 116681"/>
                <a:gd name="connsiteX2" fmla="*/ 23812 w 95250"/>
                <a:gd name="connsiteY2" fmla="*/ 28575 h 116681"/>
                <a:gd name="connsiteX3" fmla="*/ 42862 w 95250"/>
                <a:gd name="connsiteY3" fmla="*/ 54769 h 116681"/>
                <a:gd name="connsiteX4" fmla="*/ 42862 w 95250"/>
                <a:gd name="connsiteY4" fmla="*/ 54769 h 116681"/>
                <a:gd name="connsiteX5" fmla="*/ 0 w 95250"/>
                <a:gd name="connsiteY5" fmla="*/ 88106 h 116681"/>
                <a:gd name="connsiteX6" fmla="*/ 42862 w 95250"/>
                <a:gd name="connsiteY6" fmla="*/ 116681 h 116681"/>
                <a:gd name="connsiteX7" fmla="*/ 71437 w 95250"/>
                <a:gd name="connsiteY7" fmla="*/ 95250 h 116681"/>
                <a:gd name="connsiteX8" fmla="*/ 85725 w 95250"/>
                <a:gd name="connsiteY8" fmla="*/ 64294 h 116681"/>
                <a:gd name="connsiteX9" fmla="*/ 95250 w 95250"/>
                <a:gd name="connsiteY9" fmla="*/ 0 h 116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50" h="116681">
                  <a:moveTo>
                    <a:pt x="95250" y="0"/>
                  </a:moveTo>
                  <a:lnTo>
                    <a:pt x="45243" y="11906"/>
                  </a:lnTo>
                  <a:lnTo>
                    <a:pt x="23812" y="28575"/>
                  </a:lnTo>
                  <a:lnTo>
                    <a:pt x="42862" y="54769"/>
                  </a:lnTo>
                  <a:lnTo>
                    <a:pt x="42862" y="54769"/>
                  </a:lnTo>
                  <a:lnTo>
                    <a:pt x="0" y="88106"/>
                  </a:lnTo>
                  <a:lnTo>
                    <a:pt x="42862" y="116681"/>
                  </a:lnTo>
                  <a:lnTo>
                    <a:pt x="71437" y="95250"/>
                  </a:lnTo>
                  <a:lnTo>
                    <a:pt x="85725" y="64294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71" name="Freeform: Shape 1023">
              <a:extLst>
                <a:ext uri="{FF2B5EF4-FFF2-40B4-BE49-F238E27FC236}">
                  <a16:creationId xmlns:a16="http://schemas.microsoft.com/office/drawing/2014/main" id="{B30F7F79-5A65-8C4B-A664-A594E90CEA51}"/>
                </a:ext>
              </a:extLst>
            </p:cNvPr>
            <p:cNvSpPr/>
            <p:nvPr/>
          </p:nvSpPr>
          <p:spPr bwMode="auto">
            <a:xfrm>
              <a:off x="2045494" y="4288631"/>
              <a:ext cx="164306" cy="80963"/>
            </a:xfrm>
            <a:custGeom>
              <a:avLst/>
              <a:gdLst>
                <a:gd name="connsiteX0" fmla="*/ 164306 w 164306"/>
                <a:gd name="connsiteY0" fmla="*/ 30957 h 80963"/>
                <a:gd name="connsiteX1" fmla="*/ 114300 w 164306"/>
                <a:gd name="connsiteY1" fmla="*/ 0 h 80963"/>
                <a:gd name="connsiteX2" fmla="*/ 95250 w 164306"/>
                <a:gd name="connsiteY2" fmla="*/ 14288 h 80963"/>
                <a:gd name="connsiteX3" fmla="*/ 61912 w 164306"/>
                <a:gd name="connsiteY3" fmla="*/ 14288 h 80963"/>
                <a:gd name="connsiteX4" fmla="*/ 38100 w 164306"/>
                <a:gd name="connsiteY4" fmla="*/ 11907 h 80963"/>
                <a:gd name="connsiteX5" fmla="*/ 26194 w 164306"/>
                <a:gd name="connsiteY5" fmla="*/ 47625 h 80963"/>
                <a:gd name="connsiteX6" fmla="*/ 0 w 164306"/>
                <a:gd name="connsiteY6" fmla="*/ 66675 h 80963"/>
                <a:gd name="connsiteX7" fmla="*/ 33337 w 164306"/>
                <a:gd name="connsiteY7" fmla="*/ 64294 h 80963"/>
                <a:gd name="connsiteX8" fmla="*/ 33337 w 164306"/>
                <a:gd name="connsiteY8" fmla="*/ 64294 h 80963"/>
                <a:gd name="connsiteX9" fmla="*/ 69056 w 164306"/>
                <a:gd name="connsiteY9" fmla="*/ 80963 h 80963"/>
                <a:gd name="connsiteX10" fmla="*/ 104775 w 164306"/>
                <a:gd name="connsiteY10" fmla="*/ 57150 h 80963"/>
                <a:gd name="connsiteX11" fmla="*/ 164306 w 164306"/>
                <a:gd name="connsiteY11" fmla="*/ 30957 h 80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4306" h="80963">
                  <a:moveTo>
                    <a:pt x="164306" y="30957"/>
                  </a:moveTo>
                  <a:lnTo>
                    <a:pt x="114300" y="0"/>
                  </a:lnTo>
                  <a:lnTo>
                    <a:pt x="95250" y="14288"/>
                  </a:lnTo>
                  <a:lnTo>
                    <a:pt x="61912" y="14288"/>
                  </a:lnTo>
                  <a:lnTo>
                    <a:pt x="38100" y="11907"/>
                  </a:lnTo>
                  <a:lnTo>
                    <a:pt x="26194" y="47625"/>
                  </a:lnTo>
                  <a:lnTo>
                    <a:pt x="0" y="66675"/>
                  </a:lnTo>
                  <a:lnTo>
                    <a:pt x="33337" y="64294"/>
                  </a:lnTo>
                  <a:lnTo>
                    <a:pt x="33337" y="64294"/>
                  </a:lnTo>
                  <a:lnTo>
                    <a:pt x="69056" y="80963"/>
                  </a:lnTo>
                  <a:lnTo>
                    <a:pt x="104775" y="57150"/>
                  </a:lnTo>
                  <a:lnTo>
                    <a:pt x="164306" y="309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72" name="Freeform: Shape 1026">
              <a:extLst>
                <a:ext uri="{FF2B5EF4-FFF2-40B4-BE49-F238E27FC236}">
                  <a16:creationId xmlns:a16="http://schemas.microsoft.com/office/drawing/2014/main" id="{9D9BA3A3-5897-A043-9332-336CDFCB5379}"/>
                </a:ext>
              </a:extLst>
            </p:cNvPr>
            <p:cNvSpPr/>
            <p:nvPr/>
          </p:nvSpPr>
          <p:spPr bwMode="auto">
            <a:xfrm>
              <a:off x="2112169" y="4324350"/>
              <a:ext cx="97631" cy="100013"/>
            </a:xfrm>
            <a:custGeom>
              <a:avLst/>
              <a:gdLst>
                <a:gd name="connsiteX0" fmla="*/ 97631 w 97631"/>
                <a:gd name="connsiteY0" fmla="*/ 92869 h 92869"/>
                <a:gd name="connsiteX1" fmla="*/ 97631 w 97631"/>
                <a:gd name="connsiteY1" fmla="*/ 0 h 92869"/>
                <a:gd name="connsiteX2" fmla="*/ 64294 w 97631"/>
                <a:gd name="connsiteY2" fmla="*/ 14288 h 92869"/>
                <a:gd name="connsiteX3" fmla="*/ 0 w 97631"/>
                <a:gd name="connsiteY3" fmla="*/ 47625 h 92869"/>
                <a:gd name="connsiteX4" fmla="*/ 97631 w 97631"/>
                <a:gd name="connsiteY4" fmla="*/ 92869 h 92869"/>
                <a:gd name="connsiteX0" fmla="*/ 97631 w 97631"/>
                <a:gd name="connsiteY0" fmla="*/ 92869 h 92869"/>
                <a:gd name="connsiteX1" fmla="*/ 97631 w 97631"/>
                <a:gd name="connsiteY1" fmla="*/ 0 h 92869"/>
                <a:gd name="connsiteX2" fmla="*/ 64294 w 97631"/>
                <a:gd name="connsiteY2" fmla="*/ 14288 h 92869"/>
                <a:gd name="connsiteX3" fmla="*/ 0 w 97631"/>
                <a:gd name="connsiteY3" fmla="*/ 47625 h 92869"/>
                <a:gd name="connsiteX4" fmla="*/ 50006 w 97631"/>
                <a:gd name="connsiteY4" fmla="*/ 71438 h 92869"/>
                <a:gd name="connsiteX5" fmla="*/ 97631 w 97631"/>
                <a:gd name="connsiteY5" fmla="*/ 92869 h 92869"/>
                <a:gd name="connsiteX0" fmla="*/ 97631 w 97631"/>
                <a:gd name="connsiteY0" fmla="*/ 92869 h 100013"/>
                <a:gd name="connsiteX1" fmla="*/ 97631 w 97631"/>
                <a:gd name="connsiteY1" fmla="*/ 0 h 100013"/>
                <a:gd name="connsiteX2" fmla="*/ 64294 w 97631"/>
                <a:gd name="connsiteY2" fmla="*/ 14288 h 100013"/>
                <a:gd name="connsiteX3" fmla="*/ 0 w 97631"/>
                <a:gd name="connsiteY3" fmla="*/ 47625 h 100013"/>
                <a:gd name="connsiteX4" fmla="*/ 45243 w 97631"/>
                <a:gd name="connsiteY4" fmla="*/ 100013 h 100013"/>
                <a:gd name="connsiteX5" fmla="*/ 97631 w 97631"/>
                <a:gd name="connsiteY5" fmla="*/ 92869 h 100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631" h="100013">
                  <a:moveTo>
                    <a:pt x="97631" y="92869"/>
                  </a:moveTo>
                  <a:lnTo>
                    <a:pt x="97631" y="0"/>
                  </a:lnTo>
                  <a:lnTo>
                    <a:pt x="64294" y="14288"/>
                  </a:lnTo>
                  <a:lnTo>
                    <a:pt x="0" y="47625"/>
                  </a:lnTo>
                  <a:lnTo>
                    <a:pt x="45243" y="100013"/>
                  </a:lnTo>
                  <a:lnTo>
                    <a:pt x="97631" y="9286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73" name="Freeform: Shape 1027">
              <a:extLst>
                <a:ext uri="{FF2B5EF4-FFF2-40B4-BE49-F238E27FC236}">
                  <a16:creationId xmlns:a16="http://schemas.microsoft.com/office/drawing/2014/main" id="{5040CF4C-6131-2043-B8D3-B008DDCD0C40}"/>
                </a:ext>
              </a:extLst>
            </p:cNvPr>
            <p:cNvSpPr/>
            <p:nvPr/>
          </p:nvSpPr>
          <p:spPr bwMode="auto">
            <a:xfrm>
              <a:off x="2159794" y="4417220"/>
              <a:ext cx="83344" cy="69056"/>
            </a:xfrm>
            <a:custGeom>
              <a:avLst/>
              <a:gdLst>
                <a:gd name="connsiteX0" fmla="*/ 83344 w 83344"/>
                <a:gd name="connsiteY0" fmla="*/ 35719 h 47625"/>
                <a:gd name="connsiteX1" fmla="*/ 45244 w 83344"/>
                <a:gd name="connsiteY1" fmla="*/ 0 h 47625"/>
                <a:gd name="connsiteX2" fmla="*/ 7144 w 83344"/>
                <a:gd name="connsiteY2" fmla="*/ 7144 h 47625"/>
                <a:gd name="connsiteX3" fmla="*/ 0 w 83344"/>
                <a:gd name="connsiteY3" fmla="*/ 21431 h 47625"/>
                <a:gd name="connsiteX4" fmla="*/ 30956 w 83344"/>
                <a:gd name="connsiteY4" fmla="*/ 47625 h 47625"/>
                <a:gd name="connsiteX5" fmla="*/ 83344 w 83344"/>
                <a:gd name="connsiteY5" fmla="*/ 35719 h 47625"/>
                <a:gd name="connsiteX0" fmla="*/ 83344 w 83344"/>
                <a:gd name="connsiteY0" fmla="*/ 35719 h 47625"/>
                <a:gd name="connsiteX1" fmla="*/ 45244 w 83344"/>
                <a:gd name="connsiteY1" fmla="*/ 0 h 47625"/>
                <a:gd name="connsiteX2" fmla="*/ 7144 w 83344"/>
                <a:gd name="connsiteY2" fmla="*/ 7144 h 47625"/>
                <a:gd name="connsiteX3" fmla="*/ 0 w 83344"/>
                <a:gd name="connsiteY3" fmla="*/ 21431 h 47625"/>
                <a:gd name="connsiteX4" fmla="*/ 30956 w 83344"/>
                <a:gd name="connsiteY4" fmla="*/ 47625 h 47625"/>
                <a:gd name="connsiteX5" fmla="*/ 54769 w 83344"/>
                <a:gd name="connsiteY5" fmla="*/ 40481 h 47625"/>
                <a:gd name="connsiteX6" fmla="*/ 83344 w 83344"/>
                <a:gd name="connsiteY6" fmla="*/ 35719 h 47625"/>
                <a:gd name="connsiteX0" fmla="*/ 83344 w 83344"/>
                <a:gd name="connsiteY0" fmla="*/ 35719 h 69056"/>
                <a:gd name="connsiteX1" fmla="*/ 45244 w 83344"/>
                <a:gd name="connsiteY1" fmla="*/ 0 h 69056"/>
                <a:gd name="connsiteX2" fmla="*/ 7144 w 83344"/>
                <a:gd name="connsiteY2" fmla="*/ 7144 h 69056"/>
                <a:gd name="connsiteX3" fmla="*/ 0 w 83344"/>
                <a:gd name="connsiteY3" fmla="*/ 21431 h 69056"/>
                <a:gd name="connsiteX4" fmla="*/ 30956 w 83344"/>
                <a:gd name="connsiteY4" fmla="*/ 47625 h 69056"/>
                <a:gd name="connsiteX5" fmla="*/ 64294 w 83344"/>
                <a:gd name="connsiteY5" fmla="*/ 69056 h 69056"/>
                <a:gd name="connsiteX6" fmla="*/ 83344 w 83344"/>
                <a:gd name="connsiteY6" fmla="*/ 35719 h 6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44" h="69056">
                  <a:moveTo>
                    <a:pt x="83344" y="35719"/>
                  </a:moveTo>
                  <a:lnTo>
                    <a:pt x="45244" y="0"/>
                  </a:lnTo>
                  <a:lnTo>
                    <a:pt x="7144" y="7144"/>
                  </a:lnTo>
                  <a:lnTo>
                    <a:pt x="0" y="21431"/>
                  </a:lnTo>
                  <a:lnTo>
                    <a:pt x="30956" y="47625"/>
                  </a:lnTo>
                  <a:lnTo>
                    <a:pt x="64294" y="69056"/>
                  </a:lnTo>
                  <a:lnTo>
                    <a:pt x="83344" y="3571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74" name="Freeform: Shape 1028">
              <a:extLst>
                <a:ext uri="{FF2B5EF4-FFF2-40B4-BE49-F238E27FC236}">
                  <a16:creationId xmlns:a16="http://schemas.microsoft.com/office/drawing/2014/main" id="{1AEBD59C-BED0-2148-AB80-7F574754E427}"/>
                </a:ext>
              </a:extLst>
            </p:cNvPr>
            <p:cNvSpPr/>
            <p:nvPr/>
          </p:nvSpPr>
          <p:spPr bwMode="auto">
            <a:xfrm>
              <a:off x="2333625" y="4393406"/>
              <a:ext cx="295275" cy="409575"/>
            </a:xfrm>
            <a:custGeom>
              <a:avLst/>
              <a:gdLst>
                <a:gd name="connsiteX0" fmla="*/ 23813 w 295275"/>
                <a:gd name="connsiteY0" fmla="*/ 102394 h 409575"/>
                <a:gd name="connsiteX1" fmla="*/ 42863 w 295275"/>
                <a:gd name="connsiteY1" fmla="*/ 185738 h 409575"/>
                <a:gd name="connsiteX2" fmla="*/ 38100 w 295275"/>
                <a:gd name="connsiteY2" fmla="*/ 228600 h 409575"/>
                <a:gd name="connsiteX3" fmla="*/ 0 w 295275"/>
                <a:gd name="connsiteY3" fmla="*/ 266700 h 409575"/>
                <a:gd name="connsiteX4" fmla="*/ 52388 w 295275"/>
                <a:gd name="connsiteY4" fmla="*/ 300038 h 409575"/>
                <a:gd name="connsiteX5" fmla="*/ 64294 w 295275"/>
                <a:gd name="connsiteY5" fmla="*/ 285750 h 409575"/>
                <a:gd name="connsiteX6" fmla="*/ 90488 w 295275"/>
                <a:gd name="connsiteY6" fmla="*/ 311944 h 409575"/>
                <a:gd name="connsiteX7" fmla="*/ 109538 w 295275"/>
                <a:gd name="connsiteY7" fmla="*/ 316707 h 409575"/>
                <a:gd name="connsiteX8" fmla="*/ 147638 w 295275"/>
                <a:gd name="connsiteY8" fmla="*/ 364332 h 409575"/>
                <a:gd name="connsiteX9" fmla="*/ 183356 w 295275"/>
                <a:gd name="connsiteY9" fmla="*/ 359569 h 409575"/>
                <a:gd name="connsiteX10" fmla="*/ 207169 w 295275"/>
                <a:gd name="connsiteY10" fmla="*/ 369094 h 409575"/>
                <a:gd name="connsiteX11" fmla="*/ 211931 w 295275"/>
                <a:gd name="connsiteY11" fmla="*/ 409575 h 409575"/>
                <a:gd name="connsiteX12" fmla="*/ 223838 w 295275"/>
                <a:gd name="connsiteY12" fmla="*/ 390525 h 409575"/>
                <a:gd name="connsiteX13" fmla="*/ 226219 w 295275"/>
                <a:gd name="connsiteY13" fmla="*/ 316707 h 409575"/>
                <a:gd name="connsiteX14" fmla="*/ 214313 w 295275"/>
                <a:gd name="connsiteY14" fmla="*/ 302419 h 409575"/>
                <a:gd name="connsiteX15" fmla="*/ 226219 w 295275"/>
                <a:gd name="connsiteY15" fmla="*/ 285750 h 409575"/>
                <a:gd name="connsiteX16" fmla="*/ 214313 w 295275"/>
                <a:gd name="connsiteY16" fmla="*/ 261938 h 409575"/>
                <a:gd name="connsiteX17" fmla="*/ 254794 w 295275"/>
                <a:gd name="connsiteY17" fmla="*/ 259557 h 409575"/>
                <a:gd name="connsiteX18" fmla="*/ 269081 w 295275"/>
                <a:gd name="connsiteY18" fmla="*/ 250032 h 409575"/>
                <a:gd name="connsiteX19" fmla="*/ 295275 w 295275"/>
                <a:gd name="connsiteY19" fmla="*/ 280988 h 409575"/>
                <a:gd name="connsiteX20" fmla="*/ 280988 w 295275"/>
                <a:gd name="connsiteY20" fmla="*/ 235744 h 409575"/>
                <a:gd name="connsiteX21" fmla="*/ 280988 w 295275"/>
                <a:gd name="connsiteY21" fmla="*/ 211932 h 409575"/>
                <a:gd name="connsiteX22" fmla="*/ 269081 w 295275"/>
                <a:gd name="connsiteY22" fmla="*/ 185738 h 409575"/>
                <a:gd name="connsiteX23" fmla="*/ 269081 w 295275"/>
                <a:gd name="connsiteY23" fmla="*/ 147638 h 409575"/>
                <a:gd name="connsiteX24" fmla="*/ 240506 w 295275"/>
                <a:gd name="connsiteY24" fmla="*/ 154782 h 409575"/>
                <a:gd name="connsiteX25" fmla="*/ 211931 w 295275"/>
                <a:gd name="connsiteY25" fmla="*/ 130969 h 409575"/>
                <a:gd name="connsiteX26" fmla="*/ 183356 w 295275"/>
                <a:gd name="connsiteY26" fmla="*/ 121444 h 409575"/>
                <a:gd name="connsiteX27" fmla="*/ 161925 w 295275"/>
                <a:gd name="connsiteY27" fmla="*/ 128588 h 409575"/>
                <a:gd name="connsiteX28" fmla="*/ 157163 w 295275"/>
                <a:gd name="connsiteY28" fmla="*/ 97632 h 409575"/>
                <a:gd name="connsiteX29" fmla="*/ 138113 w 295275"/>
                <a:gd name="connsiteY29" fmla="*/ 73819 h 409575"/>
                <a:gd name="connsiteX30" fmla="*/ 157163 w 295275"/>
                <a:gd name="connsiteY30" fmla="*/ 35719 h 409575"/>
                <a:gd name="connsiteX31" fmla="*/ 180975 w 295275"/>
                <a:gd name="connsiteY31" fmla="*/ 0 h 409575"/>
                <a:gd name="connsiteX32" fmla="*/ 135731 w 295275"/>
                <a:gd name="connsiteY32" fmla="*/ 23813 h 409575"/>
                <a:gd name="connsiteX33" fmla="*/ 109538 w 295275"/>
                <a:gd name="connsiteY33" fmla="*/ 33338 h 409575"/>
                <a:gd name="connsiteX34" fmla="*/ 85725 w 295275"/>
                <a:gd name="connsiteY34" fmla="*/ 40482 h 409575"/>
                <a:gd name="connsiteX35" fmla="*/ 83344 w 295275"/>
                <a:gd name="connsiteY35" fmla="*/ 69057 h 409575"/>
                <a:gd name="connsiteX36" fmla="*/ 23813 w 295275"/>
                <a:gd name="connsiteY36" fmla="*/ 10239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95275" h="409575">
                  <a:moveTo>
                    <a:pt x="23813" y="102394"/>
                  </a:moveTo>
                  <a:lnTo>
                    <a:pt x="42863" y="185738"/>
                  </a:lnTo>
                  <a:lnTo>
                    <a:pt x="38100" y="228600"/>
                  </a:lnTo>
                  <a:lnTo>
                    <a:pt x="0" y="266700"/>
                  </a:lnTo>
                  <a:lnTo>
                    <a:pt x="52388" y="300038"/>
                  </a:lnTo>
                  <a:lnTo>
                    <a:pt x="64294" y="285750"/>
                  </a:lnTo>
                  <a:lnTo>
                    <a:pt x="90488" y="311944"/>
                  </a:lnTo>
                  <a:lnTo>
                    <a:pt x="109538" y="316707"/>
                  </a:lnTo>
                  <a:lnTo>
                    <a:pt x="147638" y="364332"/>
                  </a:lnTo>
                  <a:lnTo>
                    <a:pt x="183356" y="359569"/>
                  </a:lnTo>
                  <a:lnTo>
                    <a:pt x="207169" y="369094"/>
                  </a:lnTo>
                  <a:lnTo>
                    <a:pt x="211931" y="409575"/>
                  </a:lnTo>
                  <a:lnTo>
                    <a:pt x="223838" y="390525"/>
                  </a:lnTo>
                  <a:cubicBezTo>
                    <a:pt x="224632" y="365919"/>
                    <a:pt x="225425" y="341313"/>
                    <a:pt x="226219" y="316707"/>
                  </a:cubicBezTo>
                  <a:lnTo>
                    <a:pt x="214313" y="302419"/>
                  </a:lnTo>
                  <a:lnTo>
                    <a:pt x="226219" y="285750"/>
                  </a:lnTo>
                  <a:lnTo>
                    <a:pt x="214313" y="261938"/>
                  </a:lnTo>
                  <a:lnTo>
                    <a:pt x="254794" y="259557"/>
                  </a:lnTo>
                  <a:lnTo>
                    <a:pt x="269081" y="250032"/>
                  </a:lnTo>
                  <a:lnTo>
                    <a:pt x="295275" y="280988"/>
                  </a:lnTo>
                  <a:lnTo>
                    <a:pt x="280988" y="235744"/>
                  </a:lnTo>
                  <a:lnTo>
                    <a:pt x="280988" y="211932"/>
                  </a:lnTo>
                  <a:lnTo>
                    <a:pt x="269081" y="185738"/>
                  </a:lnTo>
                  <a:lnTo>
                    <a:pt x="269081" y="147638"/>
                  </a:lnTo>
                  <a:lnTo>
                    <a:pt x="240506" y="154782"/>
                  </a:lnTo>
                  <a:lnTo>
                    <a:pt x="211931" y="130969"/>
                  </a:lnTo>
                  <a:lnTo>
                    <a:pt x="183356" y="121444"/>
                  </a:lnTo>
                  <a:lnTo>
                    <a:pt x="161925" y="128588"/>
                  </a:lnTo>
                  <a:lnTo>
                    <a:pt x="157163" y="97632"/>
                  </a:lnTo>
                  <a:lnTo>
                    <a:pt x="138113" y="73819"/>
                  </a:lnTo>
                  <a:lnTo>
                    <a:pt x="157163" y="35719"/>
                  </a:lnTo>
                  <a:lnTo>
                    <a:pt x="180975" y="0"/>
                  </a:lnTo>
                  <a:lnTo>
                    <a:pt x="135731" y="23813"/>
                  </a:lnTo>
                  <a:lnTo>
                    <a:pt x="109538" y="33338"/>
                  </a:lnTo>
                  <a:lnTo>
                    <a:pt x="85725" y="40482"/>
                  </a:lnTo>
                  <a:lnTo>
                    <a:pt x="83344" y="69057"/>
                  </a:lnTo>
                  <a:lnTo>
                    <a:pt x="23813" y="10239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1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575" name="Freeform: Shape 1029">
              <a:extLst>
                <a:ext uri="{FF2B5EF4-FFF2-40B4-BE49-F238E27FC236}">
                  <a16:creationId xmlns:a16="http://schemas.microsoft.com/office/drawing/2014/main" id="{97C4C92D-9BB0-6049-81B3-171E53558590}"/>
                </a:ext>
              </a:extLst>
            </p:cNvPr>
            <p:cNvSpPr/>
            <p:nvPr/>
          </p:nvSpPr>
          <p:spPr bwMode="auto">
            <a:xfrm>
              <a:off x="2471738" y="4414838"/>
              <a:ext cx="316706" cy="266699"/>
            </a:xfrm>
            <a:custGeom>
              <a:avLst/>
              <a:gdLst>
                <a:gd name="connsiteX0" fmla="*/ 150018 w 316706"/>
                <a:gd name="connsiteY0" fmla="*/ 245268 h 254793"/>
                <a:gd name="connsiteX1" fmla="*/ 207168 w 316706"/>
                <a:gd name="connsiteY1" fmla="*/ 254793 h 254793"/>
                <a:gd name="connsiteX2" fmla="*/ 226218 w 316706"/>
                <a:gd name="connsiteY2" fmla="*/ 230981 h 254793"/>
                <a:gd name="connsiteX3" fmla="*/ 216693 w 316706"/>
                <a:gd name="connsiteY3" fmla="*/ 195262 h 254793"/>
                <a:gd name="connsiteX4" fmla="*/ 211931 w 316706"/>
                <a:gd name="connsiteY4" fmla="*/ 173831 h 254793"/>
                <a:gd name="connsiteX5" fmla="*/ 240506 w 316706"/>
                <a:gd name="connsiteY5" fmla="*/ 185737 h 254793"/>
                <a:gd name="connsiteX6" fmla="*/ 290512 w 316706"/>
                <a:gd name="connsiteY6" fmla="*/ 173831 h 254793"/>
                <a:gd name="connsiteX7" fmla="*/ 304800 w 316706"/>
                <a:gd name="connsiteY7" fmla="*/ 147637 h 254793"/>
                <a:gd name="connsiteX8" fmla="*/ 295275 w 316706"/>
                <a:gd name="connsiteY8" fmla="*/ 135731 h 254793"/>
                <a:gd name="connsiteX9" fmla="*/ 307181 w 316706"/>
                <a:gd name="connsiteY9" fmla="*/ 109537 h 254793"/>
                <a:gd name="connsiteX10" fmla="*/ 309562 w 316706"/>
                <a:gd name="connsiteY10" fmla="*/ 88106 h 254793"/>
                <a:gd name="connsiteX11" fmla="*/ 316706 w 316706"/>
                <a:gd name="connsiteY11" fmla="*/ 73818 h 254793"/>
                <a:gd name="connsiteX12" fmla="*/ 309562 w 316706"/>
                <a:gd name="connsiteY12" fmla="*/ 69056 h 254793"/>
                <a:gd name="connsiteX13" fmla="*/ 290512 w 316706"/>
                <a:gd name="connsiteY13" fmla="*/ 45243 h 254793"/>
                <a:gd name="connsiteX14" fmla="*/ 261937 w 316706"/>
                <a:gd name="connsiteY14" fmla="*/ 45243 h 254793"/>
                <a:gd name="connsiteX15" fmla="*/ 250031 w 316706"/>
                <a:gd name="connsiteY15" fmla="*/ 9525 h 254793"/>
                <a:gd name="connsiteX16" fmla="*/ 207168 w 316706"/>
                <a:gd name="connsiteY16" fmla="*/ 26193 h 254793"/>
                <a:gd name="connsiteX17" fmla="*/ 190500 w 316706"/>
                <a:gd name="connsiteY17" fmla="*/ 35718 h 254793"/>
                <a:gd name="connsiteX18" fmla="*/ 152400 w 316706"/>
                <a:gd name="connsiteY18" fmla="*/ 19050 h 254793"/>
                <a:gd name="connsiteX19" fmla="*/ 123825 w 316706"/>
                <a:gd name="connsiteY19" fmla="*/ 19050 h 254793"/>
                <a:gd name="connsiteX20" fmla="*/ 100012 w 316706"/>
                <a:gd name="connsiteY20" fmla="*/ 0 h 254793"/>
                <a:gd name="connsiteX21" fmla="*/ 76200 w 316706"/>
                <a:gd name="connsiteY21" fmla="*/ 2381 h 254793"/>
                <a:gd name="connsiteX22" fmla="*/ 30956 w 316706"/>
                <a:gd name="connsiteY22" fmla="*/ 16668 h 254793"/>
                <a:gd name="connsiteX23" fmla="*/ 61912 w 316706"/>
                <a:gd name="connsiteY23" fmla="*/ 38100 h 254793"/>
                <a:gd name="connsiteX24" fmla="*/ 54768 w 316706"/>
                <a:gd name="connsiteY24" fmla="*/ 54768 h 254793"/>
                <a:gd name="connsiteX25" fmla="*/ 26193 w 316706"/>
                <a:gd name="connsiteY25" fmla="*/ 52387 h 254793"/>
                <a:gd name="connsiteX26" fmla="*/ 19050 w 316706"/>
                <a:gd name="connsiteY26" fmla="*/ 33337 h 254793"/>
                <a:gd name="connsiteX27" fmla="*/ 26193 w 316706"/>
                <a:gd name="connsiteY27" fmla="*/ 2381 h 254793"/>
                <a:gd name="connsiteX28" fmla="*/ 0 w 316706"/>
                <a:gd name="connsiteY28" fmla="*/ 50006 h 254793"/>
                <a:gd name="connsiteX29" fmla="*/ 14287 w 316706"/>
                <a:gd name="connsiteY29" fmla="*/ 73818 h 254793"/>
                <a:gd name="connsiteX30" fmla="*/ 21431 w 316706"/>
                <a:gd name="connsiteY30" fmla="*/ 104775 h 254793"/>
                <a:gd name="connsiteX31" fmla="*/ 40481 w 316706"/>
                <a:gd name="connsiteY31" fmla="*/ 102393 h 254793"/>
                <a:gd name="connsiteX32" fmla="*/ 76200 w 316706"/>
                <a:gd name="connsiteY32" fmla="*/ 109537 h 254793"/>
                <a:gd name="connsiteX33" fmla="*/ 100012 w 316706"/>
                <a:gd name="connsiteY33" fmla="*/ 130968 h 254793"/>
                <a:gd name="connsiteX34" fmla="*/ 126206 w 316706"/>
                <a:gd name="connsiteY34" fmla="*/ 126206 h 254793"/>
                <a:gd name="connsiteX35" fmla="*/ 135731 w 316706"/>
                <a:gd name="connsiteY35" fmla="*/ 166687 h 254793"/>
                <a:gd name="connsiteX36" fmla="*/ 142875 w 316706"/>
                <a:gd name="connsiteY36" fmla="*/ 192881 h 254793"/>
                <a:gd name="connsiteX37" fmla="*/ 150018 w 316706"/>
                <a:gd name="connsiteY37" fmla="*/ 245268 h 254793"/>
                <a:gd name="connsiteX0" fmla="*/ 150019 w 316707"/>
                <a:gd name="connsiteY0" fmla="*/ 278606 h 288131"/>
                <a:gd name="connsiteX1" fmla="*/ 207169 w 316707"/>
                <a:gd name="connsiteY1" fmla="*/ 288131 h 288131"/>
                <a:gd name="connsiteX2" fmla="*/ 226219 w 316707"/>
                <a:gd name="connsiteY2" fmla="*/ 264319 h 288131"/>
                <a:gd name="connsiteX3" fmla="*/ 216694 w 316707"/>
                <a:gd name="connsiteY3" fmla="*/ 228600 h 288131"/>
                <a:gd name="connsiteX4" fmla="*/ 211932 w 316707"/>
                <a:gd name="connsiteY4" fmla="*/ 207169 h 288131"/>
                <a:gd name="connsiteX5" fmla="*/ 240507 w 316707"/>
                <a:gd name="connsiteY5" fmla="*/ 219075 h 288131"/>
                <a:gd name="connsiteX6" fmla="*/ 290513 w 316707"/>
                <a:gd name="connsiteY6" fmla="*/ 207169 h 288131"/>
                <a:gd name="connsiteX7" fmla="*/ 304801 w 316707"/>
                <a:gd name="connsiteY7" fmla="*/ 180975 h 288131"/>
                <a:gd name="connsiteX8" fmla="*/ 295276 w 316707"/>
                <a:gd name="connsiteY8" fmla="*/ 169069 h 288131"/>
                <a:gd name="connsiteX9" fmla="*/ 307182 w 316707"/>
                <a:gd name="connsiteY9" fmla="*/ 142875 h 288131"/>
                <a:gd name="connsiteX10" fmla="*/ 309563 w 316707"/>
                <a:gd name="connsiteY10" fmla="*/ 121444 h 288131"/>
                <a:gd name="connsiteX11" fmla="*/ 316707 w 316707"/>
                <a:gd name="connsiteY11" fmla="*/ 107156 h 288131"/>
                <a:gd name="connsiteX12" fmla="*/ 309563 w 316707"/>
                <a:gd name="connsiteY12" fmla="*/ 102394 h 288131"/>
                <a:gd name="connsiteX13" fmla="*/ 290513 w 316707"/>
                <a:gd name="connsiteY13" fmla="*/ 78581 h 288131"/>
                <a:gd name="connsiteX14" fmla="*/ 261938 w 316707"/>
                <a:gd name="connsiteY14" fmla="*/ 78581 h 288131"/>
                <a:gd name="connsiteX15" fmla="*/ 250032 w 316707"/>
                <a:gd name="connsiteY15" fmla="*/ 42863 h 288131"/>
                <a:gd name="connsiteX16" fmla="*/ 207169 w 316707"/>
                <a:gd name="connsiteY16" fmla="*/ 59531 h 288131"/>
                <a:gd name="connsiteX17" fmla="*/ 190501 w 316707"/>
                <a:gd name="connsiteY17" fmla="*/ 69056 h 288131"/>
                <a:gd name="connsiteX18" fmla="*/ 152401 w 316707"/>
                <a:gd name="connsiteY18" fmla="*/ 52388 h 288131"/>
                <a:gd name="connsiteX19" fmla="*/ 123826 w 316707"/>
                <a:gd name="connsiteY19" fmla="*/ 52388 h 288131"/>
                <a:gd name="connsiteX20" fmla="*/ 100013 w 316707"/>
                <a:gd name="connsiteY20" fmla="*/ 33338 h 288131"/>
                <a:gd name="connsiteX21" fmla="*/ 76201 w 316707"/>
                <a:gd name="connsiteY21" fmla="*/ 35719 h 288131"/>
                <a:gd name="connsiteX22" fmla="*/ 30957 w 316707"/>
                <a:gd name="connsiteY22" fmla="*/ 50006 h 288131"/>
                <a:gd name="connsiteX23" fmla="*/ 61913 w 316707"/>
                <a:gd name="connsiteY23" fmla="*/ 71438 h 288131"/>
                <a:gd name="connsiteX24" fmla="*/ 54769 w 316707"/>
                <a:gd name="connsiteY24" fmla="*/ 88106 h 288131"/>
                <a:gd name="connsiteX25" fmla="*/ 26194 w 316707"/>
                <a:gd name="connsiteY25" fmla="*/ 85725 h 288131"/>
                <a:gd name="connsiteX26" fmla="*/ 19051 w 316707"/>
                <a:gd name="connsiteY26" fmla="*/ 66675 h 288131"/>
                <a:gd name="connsiteX27" fmla="*/ 0 w 316707"/>
                <a:gd name="connsiteY27" fmla="*/ 0 h 288131"/>
                <a:gd name="connsiteX28" fmla="*/ 1 w 316707"/>
                <a:gd name="connsiteY28" fmla="*/ 83344 h 288131"/>
                <a:gd name="connsiteX29" fmla="*/ 14288 w 316707"/>
                <a:gd name="connsiteY29" fmla="*/ 107156 h 288131"/>
                <a:gd name="connsiteX30" fmla="*/ 21432 w 316707"/>
                <a:gd name="connsiteY30" fmla="*/ 138113 h 288131"/>
                <a:gd name="connsiteX31" fmla="*/ 40482 w 316707"/>
                <a:gd name="connsiteY31" fmla="*/ 135731 h 288131"/>
                <a:gd name="connsiteX32" fmla="*/ 76201 w 316707"/>
                <a:gd name="connsiteY32" fmla="*/ 142875 h 288131"/>
                <a:gd name="connsiteX33" fmla="*/ 100013 w 316707"/>
                <a:gd name="connsiteY33" fmla="*/ 164306 h 288131"/>
                <a:gd name="connsiteX34" fmla="*/ 126207 w 316707"/>
                <a:gd name="connsiteY34" fmla="*/ 159544 h 288131"/>
                <a:gd name="connsiteX35" fmla="*/ 135732 w 316707"/>
                <a:gd name="connsiteY35" fmla="*/ 200025 h 288131"/>
                <a:gd name="connsiteX36" fmla="*/ 142876 w 316707"/>
                <a:gd name="connsiteY36" fmla="*/ 226219 h 288131"/>
                <a:gd name="connsiteX37" fmla="*/ 150019 w 316707"/>
                <a:gd name="connsiteY37" fmla="*/ 278606 h 288131"/>
                <a:gd name="connsiteX0" fmla="*/ 150019 w 316707"/>
                <a:gd name="connsiteY0" fmla="*/ 278606 h 288131"/>
                <a:gd name="connsiteX1" fmla="*/ 207169 w 316707"/>
                <a:gd name="connsiteY1" fmla="*/ 288131 h 288131"/>
                <a:gd name="connsiteX2" fmla="*/ 226219 w 316707"/>
                <a:gd name="connsiteY2" fmla="*/ 264319 h 288131"/>
                <a:gd name="connsiteX3" fmla="*/ 216694 w 316707"/>
                <a:gd name="connsiteY3" fmla="*/ 228600 h 288131"/>
                <a:gd name="connsiteX4" fmla="*/ 211932 w 316707"/>
                <a:gd name="connsiteY4" fmla="*/ 207169 h 288131"/>
                <a:gd name="connsiteX5" fmla="*/ 240507 w 316707"/>
                <a:gd name="connsiteY5" fmla="*/ 219075 h 288131"/>
                <a:gd name="connsiteX6" fmla="*/ 290513 w 316707"/>
                <a:gd name="connsiteY6" fmla="*/ 207169 h 288131"/>
                <a:gd name="connsiteX7" fmla="*/ 304801 w 316707"/>
                <a:gd name="connsiteY7" fmla="*/ 180975 h 288131"/>
                <a:gd name="connsiteX8" fmla="*/ 295276 w 316707"/>
                <a:gd name="connsiteY8" fmla="*/ 169069 h 288131"/>
                <a:gd name="connsiteX9" fmla="*/ 307182 w 316707"/>
                <a:gd name="connsiteY9" fmla="*/ 142875 h 288131"/>
                <a:gd name="connsiteX10" fmla="*/ 309563 w 316707"/>
                <a:gd name="connsiteY10" fmla="*/ 121444 h 288131"/>
                <a:gd name="connsiteX11" fmla="*/ 316707 w 316707"/>
                <a:gd name="connsiteY11" fmla="*/ 107156 h 288131"/>
                <a:gd name="connsiteX12" fmla="*/ 309563 w 316707"/>
                <a:gd name="connsiteY12" fmla="*/ 102394 h 288131"/>
                <a:gd name="connsiteX13" fmla="*/ 290513 w 316707"/>
                <a:gd name="connsiteY13" fmla="*/ 78581 h 288131"/>
                <a:gd name="connsiteX14" fmla="*/ 261938 w 316707"/>
                <a:gd name="connsiteY14" fmla="*/ 78581 h 288131"/>
                <a:gd name="connsiteX15" fmla="*/ 250032 w 316707"/>
                <a:gd name="connsiteY15" fmla="*/ 42863 h 288131"/>
                <a:gd name="connsiteX16" fmla="*/ 207169 w 316707"/>
                <a:gd name="connsiteY16" fmla="*/ 59531 h 288131"/>
                <a:gd name="connsiteX17" fmla="*/ 190501 w 316707"/>
                <a:gd name="connsiteY17" fmla="*/ 69056 h 288131"/>
                <a:gd name="connsiteX18" fmla="*/ 152401 w 316707"/>
                <a:gd name="connsiteY18" fmla="*/ 52388 h 288131"/>
                <a:gd name="connsiteX19" fmla="*/ 123826 w 316707"/>
                <a:gd name="connsiteY19" fmla="*/ 52388 h 288131"/>
                <a:gd name="connsiteX20" fmla="*/ 100013 w 316707"/>
                <a:gd name="connsiteY20" fmla="*/ 33338 h 288131"/>
                <a:gd name="connsiteX21" fmla="*/ 76201 w 316707"/>
                <a:gd name="connsiteY21" fmla="*/ 35719 h 288131"/>
                <a:gd name="connsiteX22" fmla="*/ 47626 w 316707"/>
                <a:gd name="connsiteY22" fmla="*/ 50006 h 288131"/>
                <a:gd name="connsiteX23" fmla="*/ 61913 w 316707"/>
                <a:gd name="connsiteY23" fmla="*/ 71438 h 288131"/>
                <a:gd name="connsiteX24" fmla="*/ 54769 w 316707"/>
                <a:gd name="connsiteY24" fmla="*/ 88106 h 288131"/>
                <a:gd name="connsiteX25" fmla="*/ 26194 w 316707"/>
                <a:gd name="connsiteY25" fmla="*/ 85725 h 288131"/>
                <a:gd name="connsiteX26" fmla="*/ 19051 w 316707"/>
                <a:gd name="connsiteY26" fmla="*/ 66675 h 288131"/>
                <a:gd name="connsiteX27" fmla="*/ 0 w 316707"/>
                <a:gd name="connsiteY27" fmla="*/ 0 h 288131"/>
                <a:gd name="connsiteX28" fmla="*/ 1 w 316707"/>
                <a:gd name="connsiteY28" fmla="*/ 83344 h 288131"/>
                <a:gd name="connsiteX29" fmla="*/ 14288 w 316707"/>
                <a:gd name="connsiteY29" fmla="*/ 107156 h 288131"/>
                <a:gd name="connsiteX30" fmla="*/ 21432 w 316707"/>
                <a:gd name="connsiteY30" fmla="*/ 138113 h 288131"/>
                <a:gd name="connsiteX31" fmla="*/ 40482 w 316707"/>
                <a:gd name="connsiteY31" fmla="*/ 135731 h 288131"/>
                <a:gd name="connsiteX32" fmla="*/ 76201 w 316707"/>
                <a:gd name="connsiteY32" fmla="*/ 142875 h 288131"/>
                <a:gd name="connsiteX33" fmla="*/ 100013 w 316707"/>
                <a:gd name="connsiteY33" fmla="*/ 164306 h 288131"/>
                <a:gd name="connsiteX34" fmla="*/ 126207 w 316707"/>
                <a:gd name="connsiteY34" fmla="*/ 159544 h 288131"/>
                <a:gd name="connsiteX35" fmla="*/ 135732 w 316707"/>
                <a:gd name="connsiteY35" fmla="*/ 200025 h 288131"/>
                <a:gd name="connsiteX36" fmla="*/ 142876 w 316707"/>
                <a:gd name="connsiteY36" fmla="*/ 226219 h 288131"/>
                <a:gd name="connsiteX37" fmla="*/ 150019 w 316707"/>
                <a:gd name="connsiteY37" fmla="*/ 278606 h 288131"/>
                <a:gd name="connsiteX0" fmla="*/ 150018 w 316706"/>
                <a:gd name="connsiteY0" fmla="*/ 245268 h 254793"/>
                <a:gd name="connsiteX1" fmla="*/ 207168 w 316706"/>
                <a:gd name="connsiteY1" fmla="*/ 254793 h 254793"/>
                <a:gd name="connsiteX2" fmla="*/ 226218 w 316706"/>
                <a:gd name="connsiteY2" fmla="*/ 230981 h 254793"/>
                <a:gd name="connsiteX3" fmla="*/ 216693 w 316706"/>
                <a:gd name="connsiteY3" fmla="*/ 195262 h 254793"/>
                <a:gd name="connsiteX4" fmla="*/ 211931 w 316706"/>
                <a:gd name="connsiteY4" fmla="*/ 173831 h 254793"/>
                <a:gd name="connsiteX5" fmla="*/ 240506 w 316706"/>
                <a:gd name="connsiteY5" fmla="*/ 185737 h 254793"/>
                <a:gd name="connsiteX6" fmla="*/ 290512 w 316706"/>
                <a:gd name="connsiteY6" fmla="*/ 173831 h 254793"/>
                <a:gd name="connsiteX7" fmla="*/ 304800 w 316706"/>
                <a:gd name="connsiteY7" fmla="*/ 147637 h 254793"/>
                <a:gd name="connsiteX8" fmla="*/ 295275 w 316706"/>
                <a:gd name="connsiteY8" fmla="*/ 135731 h 254793"/>
                <a:gd name="connsiteX9" fmla="*/ 307181 w 316706"/>
                <a:gd name="connsiteY9" fmla="*/ 109537 h 254793"/>
                <a:gd name="connsiteX10" fmla="*/ 309562 w 316706"/>
                <a:gd name="connsiteY10" fmla="*/ 88106 h 254793"/>
                <a:gd name="connsiteX11" fmla="*/ 316706 w 316706"/>
                <a:gd name="connsiteY11" fmla="*/ 73818 h 254793"/>
                <a:gd name="connsiteX12" fmla="*/ 309562 w 316706"/>
                <a:gd name="connsiteY12" fmla="*/ 69056 h 254793"/>
                <a:gd name="connsiteX13" fmla="*/ 290512 w 316706"/>
                <a:gd name="connsiteY13" fmla="*/ 45243 h 254793"/>
                <a:gd name="connsiteX14" fmla="*/ 261937 w 316706"/>
                <a:gd name="connsiteY14" fmla="*/ 45243 h 254793"/>
                <a:gd name="connsiteX15" fmla="*/ 250031 w 316706"/>
                <a:gd name="connsiteY15" fmla="*/ 9525 h 254793"/>
                <a:gd name="connsiteX16" fmla="*/ 207168 w 316706"/>
                <a:gd name="connsiteY16" fmla="*/ 26193 h 254793"/>
                <a:gd name="connsiteX17" fmla="*/ 190500 w 316706"/>
                <a:gd name="connsiteY17" fmla="*/ 35718 h 254793"/>
                <a:gd name="connsiteX18" fmla="*/ 152400 w 316706"/>
                <a:gd name="connsiteY18" fmla="*/ 19050 h 254793"/>
                <a:gd name="connsiteX19" fmla="*/ 123825 w 316706"/>
                <a:gd name="connsiteY19" fmla="*/ 19050 h 254793"/>
                <a:gd name="connsiteX20" fmla="*/ 100012 w 316706"/>
                <a:gd name="connsiteY20" fmla="*/ 0 h 254793"/>
                <a:gd name="connsiteX21" fmla="*/ 76200 w 316706"/>
                <a:gd name="connsiteY21" fmla="*/ 2381 h 254793"/>
                <a:gd name="connsiteX22" fmla="*/ 47625 w 316706"/>
                <a:gd name="connsiteY22" fmla="*/ 16668 h 254793"/>
                <a:gd name="connsiteX23" fmla="*/ 61912 w 316706"/>
                <a:gd name="connsiteY23" fmla="*/ 38100 h 254793"/>
                <a:gd name="connsiteX24" fmla="*/ 54768 w 316706"/>
                <a:gd name="connsiteY24" fmla="*/ 54768 h 254793"/>
                <a:gd name="connsiteX25" fmla="*/ 26193 w 316706"/>
                <a:gd name="connsiteY25" fmla="*/ 52387 h 254793"/>
                <a:gd name="connsiteX26" fmla="*/ 19050 w 316706"/>
                <a:gd name="connsiteY26" fmla="*/ 33337 h 254793"/>
                <a:gd name="connsiteX27" fmla="*/ 19049 w 316706"/>
                <a:gd name="connsiteY27" fmla="*/ 9525 h 254793"/>
                <a:gd name="connsiteX28" fmla="*/ 0 w 316706"/>
                <a:gd name="connsiteY28" fmla="*/ 50006 h 254793"/>
                <a:gd name="connsiteX29" fmla="*/ 14287 w 316706"/>
                <a:gd name="connsiteY29" fmla="*/ 73818 h 254793"/>
                <a:gd name="connsiteX30" fmla="*/ 21431 w 316706"/>
                <a:gd name="connsiteY30" fmla="*/ 104775 h 254793"/>
                <a:gd name="connsiteX31" fmla="*/ 40481 w 316706"/>
                <a:gd name="connsiteY31" fmla="*/ 102393 h 254793"/>
                <a:gd name="connsiteX32" fmla="*/ 76200 w 316706"/>
                <a:gd name="connsiteY32" fmla="*/ 109537 h 254793"/>
                <a:gd name="connsiteX33" fmla="*/ 100012 w 316706"/>
                <a:gd name="connsiteY33" fmla="*/ 130968 h 254793"/>
                <a:gd name="connsiteX34" fmla="*/ 126206 w 316706"/>
                <a:gd name="connsiteY34" fmla="*/ 126206 h 254793"/>
                <a:gd name="connsiteX35" fmla="*/ 135731 w 316706"/>
                <a:gd name="connsiteY35" fmla="*/ 166687 h 254793"/>
                <a:gd name="connsiteX36" fmla="*/ 142875 w 316706"/>
                <a:gd name="connsiteY36" fmla="*/ 192881 h 254793"/>
                <a:gd name="connsiteX37" fmla="*/ 150018 w 316706"/>
                <a:gd name="connsiteY37" fmla="*/ 245268 h 254793"/>
                <a:gd name="connsiteX0" fmla="*/ 150018 w 316706"/>
                <a:gd name="connsiteY0" fmla="*/ 245268 h 254793"/>
                <a:gd name="connsiteX1" fmla="*/ 176212 w 316706"/>
                <a:gd name="connsiteY1" fmla="*/ 250031 h 254793"/>
                <a:gd name="connsiteX2" fmla="*/ 207168 w 316706"/>
                <a:gd name="connsiteY2" fmla="*/ 254793 h 254793"/>
                <a:gd name="connsiteX3" fmla="*/ 226218 w 316706"/>
                <a:gd name="connsiteY3" fmla="*/ 230981 h 254793"/>
                <a:gd name="connsiteX4" fmla="*/ 216693 w 316706"/>
                <a:gd name="connsiteY4" fmla="*/ 195262 h 254793"/>
                <a:gd name="connsiteX5" fmla="*/ 211931 w 316706"/>
                <a:gd name="connsiteY5" fmla="*/ 173831 h 254793"/>
                <a:gd name="connsiteX6" fmla="*/ 240506 w 316706"/>
                <a:gd name="connsiteY6" fmla="*/ 185737 h 254793"/>
                <a:gd name="connsiteX7" fmla="*/ 290512 w 316706"/>
                <a:gd name="connsiteY7" fmla="*/ 173831 h 254793"/>
                <a:gd name="connsiteX8" fmla="*/ 304800 w 316706"/>
                <a:gd name="connsiteY8" fmla="*/ 147637 h 254793"/>
                <a:gd name="connsiteX9" fmla="*/ 295275 w 316706"/>
                <a:gd name="connsiteY9" fmla="*/ 135731 h 254793"/>
                <a:gd name="connsiteX10" fmla="*/ 307181 w 316706"/>
                <a:gd name="connsiteY10" fmla="*/ 109537 h 254793"/>
                <a:gd name="connsiteX11" fmla="*/ 309562 w 316706"/>
                <a:gd name="connsiteY11" fmla="*/ 88106 h 254793"/>
                <a:gd name="connsiteX12" fmla="*/ 316706 w 316706"/>
                <a:gd name="connsiteY12" fmla="*/ 73818 h 254793"/>
                <a:gd name="connsiteX13" fmla="*/ 309562 w 316706"/>
                <a:gd name="connsiteY13" fmla="*/ 69056 h 254793"/>
                <a:gd name="connsiteX14" fmla="*/ 290512 w 316706"/>
                <a:gd name="connsiteY14" fmla="*/ 45243 h 254793"/>
                <a:gd name="connsiteX15" fmla="*/ 261937 w 316706"/>
                <a:gd name="connsiteY15" fmla="*/ 45243 h 254793"/>
                <a:gd name="connsiteX16" fmla="*/ 250031 w 316706"/>
                <a:gd name="connsiteY16" fmla="*/ 9525 h 254793"/>
                <a:gd name="connsiteX17" fmla="*/ 207168 w 316706"/>
                <a:gd name="connsiteY17" fmla="*/ 26193 h 254793"/>
                <a:gd name="connsiteX18" fmla="*/ 190500 w 316706"/>
                <a:gd name="connsiteY18" fmla="*/ 35718 h 254793"/>
                <a:gd name="connsiteX19" fmla="*/ 152400 w 316706"/>
                <a:gd name="connsiteY19" fmla="*/ 19050 h 254793"/>
                <a:gd name="connsiteX20" fmla="*/ 123825 w 316706"/>
                <a:gd name="connsiteY20" fmla="*/ 19050 h 254793"/>
                <a:gd name="connsiteX21" fmla="*/ 100012 w 316706"/>
                <a:gd name="connsiteY21" fmla="*/ 0 h 254793"/>
                <a:gd name="connsiteX22" fmla="*/ 76200 w 316706"/>
                <a:gd name="connsiteY22" fmla="*/ 2381 h 254793"/>
                <a:gd name="connsiteX23" fmla="*/ 47625 w 316706"/>
                <a:gd name="connsiteY23" fmla="*/ 16668 h 254793"/>
                <a:gd name="connsiteX24" fmla="*/ 61912 w 316706"/>
                <a:gd name="connsiteY24" fmla="*/ 38100 h 254793"/>
                <a:gd name="connsiteX25" fmla="*/ 54768 w 316706"/>
                <a:gd name="connsiteY25" fmla="*/ 54768 h 254793"/>
                <a:gd name="connsiteX26" fmla="*/ 26193 w 316706"/>
                <a:gd name="connsiteY26" fmla="*/ 52387 h 254793"/>
                <a:gd name="connsiteX27" fmla="*/ 19050 w 316706"/>
                <a:gd name="connsiteY27" fmla="*/ 33337 h 254793"/>
                <a:gd name="connsiteX28" fmla="*/ 19049 w 316706"/>
                <a:gd name="connsiteY28" fmla="*/ 9525 h 254793"/>
                <a:gd name="connsiteX29" fmla="*/ 0 w 316706"/>
                <a:gd name="connsiteY29" fmla="*/ 50006 h 254793"/>
                <a:gd name="connsiteX30" fmla="*/ 14287 w 316706"/>
                <a:gd name="connsiteY30" fmla="*/ 73818 h 254793"/>
                <a:gd name="connsiteX31" fmla="*/ 21431 w 316706"/>
                <a:gd name="connsiteY31" fmla="*/ 104775 h 254793"/>
                <a:gd name="connsiteX32" fmla="*/ 40481 w 316706"/>
                <a:gd name="connsiteY32" fmla="*/ 102393 h 254793"/>
                <a:gd name="connsiteX33" fmla="*/ 76200 w 316706"/>
                <a:gd name="connsiteY33" fmla="*/ 109537 h 254793"/>
                <a:gd name="connsiteX34" fmla="*/ 100012 w 316706"/>
                <a:gd name="connsiteY34" fmla="*/ 130968 h 254793"/>
                <a:gd name="connsiteX35" fmla="*/ 126206 w 316706"/>
                <a:gd name="connsiteY35" fmla="*/ 126206 h 254793"/>
                <a:gd name="connsiteX36" fmla="*/ 135731 w 316706"/>
                <a:gd name="connsiteY36" fmla="*/ 166687 h 254793"/>
                <a:gd name="connsiteX37" fmla="*/ 142875 w 316706"/>
                <a:gd name="connsiteY37" fmla="*/ 192881 h 254793"/>
                <a:gd name="connsiteX38" fmla="*/ 150018 w 316706"/>
                <a:gd name="connsiteY38" fmla="*/ 245268 h 254793"/>
                <a:gd name="connsiteX0" fmla="*/ 150018 w 316706"/>
                <a:gd name="connsiteY0" fmla="*/ 245268 h 266699"/>
                <a:gd name="connsiteX1" fmla="*/ 176212 w 316706"/>
                <a:gd name="connsiteY1" fmla="*/ 266699 h 266699"/>
                <a:gd name="connsiteX2" fmla="*/ 207168 w 316706"/>
                <a:gd name="connsiteY2" fmla="*/ 254793 h 266699"/>
                <a:gd name="connsiteX3" fmla="*/ 226218 w 316706"/>
                <a:gd name="connsiteY3" fmla="*/ 230981 h 266699"/>
                <a:gd name="connsiteX4" fmla="*/ 216693 w 316706"/>
                <a:gd name="connsiteY4" fmla="*/ 195262 h 266699"/>
                <a:gd name="connsiteX5" fmla="*/ 211931 w 316706"/>
                <a:gd name="connsiteY5" fmla="*/ 173831 h 266699"/>
                <a:gd name="connsiteX6" fmla="*/ 240506 w 316706"/>
                <a:gd name="connsiteY6" fmla="*/ 185737 h 266699"/>
                <a:gd name="connsiteX7" fmla="*/ 290512 w 316706"/>
                <a:gd name="connsiteY7" fmla="*/ 173831 h 266699"/>
                <a:gd name="connsiteX8" fmla="*/ 304800 w 316706"/>
                <a:gd name="connsiteY8" fmla="*/ 147637 h 266699"/>
                <a:gd name="connsiteX9" fmla="*/ 295275 w 316706"/>
                <a:gd name="connsiteY9" fmla="*/ 135731 h 266699"/>
                <a:gd name="connsiteX10" fmla="*/ 307181 w 316706"/>
                <a:gd name="connsiteY10" fmla="*/ 109537 h 266699"/>
                <a:gd name="connsiteX11" fmla="*/ 309562 w 316706"/>
                <a:gd name="connsiteY11" fmla="*/ 88106 h 266699"/>
                <a:gd name="connsiteX12" fmla="*/ 316706 w 316706"/>
                <a:gd name="connsiteY12" fmla="*/ 73818 h 266699"/>
                <a:gd name="connsiteX13" fmla="*/ 309562 w 316706"/>
                <a:gd name="connsiteY13" fmla="*/ 69056 h 266699"/>
                <a:gd name="connsiteX14" fmla="*/ 290512 w 316706"/>
                <a:gd name="connsiteY14" fmla="*/ 45243 h 266699"/>
                <a:gd name="connsiteX15" fmla="*/ 261937 w 316706"/>
                <a:gd name="connsiteY15" fmla="*/ 45243 h 266699"/>
                <a:gd name="connsiteX16" fmla="*/ 250031 w 316706"/>
                <a:gd name="connsiteY16" fmla="*/ 9525 h 266699"/>
                <a:gd name="connsiteX17" fmla="*/ 207168 w 316706"/>
                <a:gd name="connsiteY17" fmla="*/ 26193 h 266699"/>
                <a:gd name="connsiteX18" fmla="*/ 190500 w 316706"/>
                <a:gd name="connsiteY18" fmla="*/ 35718 h 266699"/>
                <a:gd name="connsiteX19" fmla="*/ 152400 w 316706"/>
                <a:gd name="connsiteY19" fmla="*/ 19050 h 266699"/>
                <a:gd name="connsiteX20" fmla="*/ 123825 w 316706"/>
                <a:gd name="connsiteY20" fmla="*/ 19050 h 266699"/>
                <a:gd name="connsiteX21" fmla="*/ 100012 w 316706"/>
                <a:gd name="connsiteY21" fmla="*/ 0 h 266699"/>
                <a:gd name="connsiteX22" fmla="*/ 76200 w 316706"/>
                <a:gd name="connsiteY22" fmla="*/ 2381 h 266699"/>
                <a:gd name="connsiteX23" fmla="*/ 47625 w 316706"/>
                <a:gd name="connsiteY23" fmla="*/ 16668 h 266699"/>
                <a:gd name="connsiteX24" fmla="*/ 61912 w 316706"/>
                <a:gd name="connsiteY24" fmla="*/ 38100 h 266699"/>
                <a:gd name="connsiteX25" fmla="*/ 54768 w 316706"/>
                <a:gd name="connsiteY25" fmla="*/ 54768 h 266699"/>
                <a:gd name="connsiteX26" fmla="*/ 26193 w 316706"/>
                <a:gd name="connsiteY26" fmla="*/ 52387 h 266699"/>
                <a:gd name="connsiteX27" fmla="*/ 19050 w 316706"/>
                <a:gd name="connsiteY27" fmla="*/ 33337 h 266699"/>
                <a:gd name="connsiteX28" fmla="*/ 19049 w 316706"/>
                <a:gd name="connsiteY28" fmla="*/ 9525 h 266699"/>
                <a:gd name="connsiteX29" fmla="*/ 0 w 316706"/>
                <a:gd name="connsiteY29" fmla="*/ 50006 h 266699"/>
                <a:gd name="connsiteX30" fmla="*/ 14287 w 316706"/>
                <a:gd name="connsiteY30" fmla="*/ 73818 h 266699"/>
                <a:gd name="connsiteX31" fmla="*/ 21431 w 316706"/>
                <a:gd name="connsiteY31" fmla="*/ 104775 h 266699"/>
                <a:gd name="connsiteX32" fmla="*/ 40481 w 316706"/>
                <a:gd name="connsiteY32" fmla="*/ 102393 h 266699"/>
                <a:gd name="connsiteX33" fmla="*/ 76200 w 316706"/>
                <a:gd name="connsiteY33" fmla="*/ 109537 h 266699"/>
                <a:gd name="connsiteX34" fmla="*/ 100012 w 316706"/>
                <a:gd name="connsiteY34" fmla="*/ 130968 h 266699"/>
                <a:gd name="connsiteX35" fmla="*/ 126206 w 316706"/>
                <a:gd name="connsiteY35" fmla="*/ 126206 h 266699"/>
                <a:gd name="connsiteX36" fmla="*/ 135731 w 316706"/>
                <a:gd name="connsiteY36" fmla="*/ 166687 h 266699"/>
                <a:gd name="connsiteX37" fmla="*/ 142875 w 316706"/>
                <a:gd name="connsiteY37" fmla="*/ 192881 h 266699"/>
                <a:gd name="connsiteX38" fmla="*/ 150018 w 316706"/>
                <a:gd name="connsiteY38" fmla="*/ 245268 h 266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16706" h="266699">
                  <a:moveTo>
                    <a:pt x="150018" y="245268"/>
                  </a:moveTo>
                  <a:lnTo>
                    <a:pt x="176212" y="266699"/>
                  </a:lnTo>
                  <a:lnTo>
                    <a:pt x="207168" y="254793"/>
                  </a:lnTo>
                  <a:lnTo>
                    <a:pt x="226218" y="230981"/>
                  </a:lnTo>
                  <a:lnTo>
                    <a:pt x="216693" y="195262"/>
                  </a:lnTo>
                  <a:lnTo>
                    <a:pt x="211931" y="173831"/>
                  </a:lnTo>
                  <a:lnTo>
                    <a:pt x="240506" y="185737"/>
                  </a:lnTo>
                  <a:lnTo>
                    <a:pt x="290512" y="173831"/>
                  </a:lnTo>
                  <a:lnTo>
                    <a:pt x="304800" y="147637"/>
                  </a:lnTo>
                  <a:lnTo>
                    <a:pt x="295275" y="135731"/>
                  </a:lnTo>
                  <a:lnTo>
                    <a:pt x="307181" y="109537"/>
                  </a:lnTo>
                  <a:lnTo>
                    <a:pt x="309562" y="88106"/>
                  </a:lnTo>
                  <a:lnTo>
                    <a:pt x="316706" y="73818"/>
                  </a:lnTo>
                  <a:lnTo>
                    <a:pt x="309562" y="69056"/>
                  </a:lnTo>
                  <a:lnTo>
                    <a:pt x="290512" y="45243"/>
                  </a:lnTo>
                  <a:lnTo>
                    <a:pt x="261937" y="45243"/>
                  </a:lnTo>
                  <a:lnTo>
                    <a:pt x="250031" y="9525"/>
                  </a:lnTo>
                  <a:lnTo>
                    <a:pt x="207168" y="26193"/>
                  </a:lnTo>
                  <a:lnTo>
                    <a:pt x="190500" y="35718"/>
                  </a:lnTo>
                  <a:lnTo>
                    <a:pt x="152400" y="19050"/>
                  </a:lnTo>
                  <a:lnTo>
                    <a:pt x="123825" y="19050"/>
                  </a:lnTo>
                  <a:lnTo>
                    <a:pt x="100012" y="0"/>
                  </a:lnTo>
                  <a:lnTo>
                    <a:pt x="76200" y="2381"/>
                  </a:lnTo>
                  <a:lnTo>
                    <a:pt x="47625" y="16668"/>
                  </a:lnTo>
                  <a:lnTo>
                    <a:pt x="61912" y="38100"/>
                  </a:lnTo>
                  <a:lnTo>
                    <a:pt x="54768" y="54768"/>
                  </a:lnTo>
                  <a:lnTo>
                    <a:pt x="26193" y="52387"/>
                  </a:lnTo>
                  <a:lnTo>
                    <a:pt x="19050" y="33337"/>
                  </a:lnTo>
                  <a:cubicBezTo>
                    <a:pt x="19050" y="25400"/>
                    <a:pt x="19049" y="17462"/>
                    <a:pt x="19049" y="9525"/>
                  </a:cubicBezTo>
                  <a:cubicBezTo>
                    <a:pt x="19049" y="37306"/>
                    <a:pt x="0" y="22225"/>
                    <a:pt x="0" y="50006"/>
                  </a:cubicBezTo>
                  <a:lnTo>
                    <a:pt x="14287" y="73818"/>
                  </a:lnTo>
                  <a:lnTo>
                    <a:pt x="21431" y="104775"/>
                  </a:lnTo>
                  <a:lnTo>
                    <a:pt x="40481" y="102393"/>
                  </a:lnTo>
                  <a:lnTo>
                    <a:pt x="76200" y="109537"/>
                  </a:lnTo>
                  <a:lnTo>
                    <a:pt x="100012" y="130968"/>
                  </a:lnTo>
                  <a:lnTo>
                    <a:pt x="126206" y="126206"/>
                  </a:lnTo>
                  <a:lnTo>
                    <a:pt x="135731" y="166687"/>
                  </a:lnTo>
                  <a:lnTo>
                    <a:pt x="142875" y="192881"/>
                  </a:lnTo>
                  <a:lnTo>
                    <a:pt x="150018" y="24526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15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576" name="Freeform: Shape 1030">
              <a:extLst>
                <a:ext uri="{FF2B5EF4-FFF2-40B4-BE49-F238E27FC236}">
                  <a16:creationId xmlns:a16="http://schemas.microsoft.com/office/drawing/2014/main" id="{5F6757BC-8677-3347-A5CC-D885D606EFAA}"/>
                </a:ext>
              </a:extLst>
            </p:cNvPr>
            <p:cNvSpPr/>
            <p:nvPr/>
          </p:nvSpPr>
          <p:spPr bwMode="auto">
            <a:xfrm>
              <a:off x="2286000" y="4657725"/>
              <a:ext cx="138113" cy="171450"/>
            </a:xfrm>
            <a:custGeom>
              <a:avLst/>
              <a:gdLst>
                <a:gd name="connsiteX0" fmla="*/ 47625 w 138113"/>
                <a:gd name="connsiteY0" fmla="*/ 0 h 171450"/>
                <a:gd name="connsiteX1" fmla="*/ 0 w 138113"/>
                <a:gd name="connsiteY1" fmla="*/ 57150 h 171450"/>
                <a:gd name="connsiteX2" fmla="*/ 28575 w 138113"/>
                <a:gd name="connsiteY2" fmla="*/ 59531 h 171450"/>
                <a:gd name="connsiteX3" fmla="*/ 38100 w 138113"/>
                <a:gd name="connsiteY3" fmla="*/ 83344 h 171450"/>
                <a:gd name="connsiteX4" fmla="*/ 33338 w 138113"/>
                <a:gd name="connsiteY4" fmla="*/ 109538 h 171450"/>
                <a:gd name="connsiteX5" fmla="*/ 4763 w 138113"/>
                <a:gd name="connsiteY5" fmla="*/ 128588 h 171450"/>
                <a:gd name="connsiteX6" fmla="*/ 7144 w 138113"/>
                <a:gd name="connsiteY6" fmla="*/ 161925 h 171450"/>
                <a:gd name="connsiteX7" fmla="*/ 26194 w 138113"/>
                <a:gd name="connsiteY7" fmla="*/ 157163 h 171450"/>
                <a:gd name="connsiteX8" fmla="*/ 42863 w 138113"/>
                <a:gd name="connsiteY8" fmla="*/ 171450 h 171450"/>
                <a:gd name="connsiteX9" fmla="*/ 54769 w 138113"/>
                <a:gd name="connsiteY9" fmla="*/ 142875 h 171450"/>
                <a:gd name="connsiteX10" fmla="*/ 66675 w 138113"/>
                <a:gd name="connsiteY10" fmla="*/ 116681 h 171450"/>
                <a:gd name="connsiteX11" fmla="*/ 85725 w 138113"/>
                <a:gd name="connsiteY11" fmla="*/ 104775 h 171450"/>
                <a:gd name="connsiteX12" fmla="*/ 109538 w 138113"/>
                <a:gd name="connsiteY12" fmla="*/ 97631 h 171450"/>
                <a:gd name="connsiteX13" fmla="*/ 138113 w 138113"/>
                <a:gd name="connsiteY13" fmla="*/ 61913 h 171450"/>
                <a:gd name="connsiteX14" fmla="*/ 135731 w 138113"/>
                <a:gd name="connsiteY14" fmla="*/ 47625 h 171450"/>
                <a:gd name="connsiteX15" fmla="*/ 109538 w 138113"/>
                <a:gd name="connsiteY15" fmla="*/ 23813 h 171450"/>
                <a:gd name="connsiteX16" fmla="*/ 92869 w 138113"/>
                <a:gd name="connsiteY16" fmla="*/ 35719 h 171450"/>
                <a:gd name="connsiteX17" fmla="*/ 47625 w 138113"/>
                <a:gd name="connsiteY17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8113" h="171450">
                  <a:moveTo>
                    <a:pt x="47625" y="0"/>
                  </a:moveTo>
                  <a:lnTo>
                    <a:pt x="0" y="57150"/>
                  </a:lnTo>
                  <a:lnTo>
                    <a:pt x="28575" y="59531"/>
                  </a:lnTo>
                  <a:lnTo>
                    <a:pt x="38100" y="83344"/>
                  </a:lnTo>
                  <a:lnTo>
                    <a:pt x="33338" y="109538"/>
                  </a:lnTo>
                  <a:lnTo>
                    <a:pt x="4763" y="128588"/>
                  </a:lnTo>
                  <a:lnTo>
                    <a:pt x="7144" y="161925"/>
                  </a:lnTo>
                  <a:lnTo>
                    <a:pt x="26194" y="157163"/>
                  </a:lnTo>
                  <a:lnTo>
                    <a:pt x="42863" y="171450"/>
                  </a:lnTo>
                  <a:lnTo>
                    <a:pt x="54769" y="142875"/>
                  </a:lnTo>
                  <a:lnTo>
                    <a:pt x="66675" y="116681"/>
                  </a:lnTo>
                  <a:lnTo>
                    <a:pt x="85725" y="104775"/>
                  </a:lnTo>
                  <a:lnTo>
                    <a:pt x="109538" y="97631"/>
                  </a:lnTo>
                  <a:lnTo>
                    <a:pt x="138113" y="61913"/>
                  </a:lnTo>
                  <a:lnTo>
                    <a:pt x="135731" y="47625"/>
                  </a:lnTo>
                  <a:lnTo>
                    <a:pt x="109538" y="23813"/>
                  </a:lnTo>
                  <a:lnTo>
                    <a:pt x="92869" y="35719"/>
                  </a:lnTo>
                  <a:lnTo>
                    <a:pt x="4762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15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577" name="Freeform: Shape 1034">
              <a:extLst>
                <a:ext uri="{FF2B5EF4-FFF2-40B4-BE49-F238E27FC236}">
                  <a16:creationId xmlns:a16="http://schemas.microsoft.com/office/drawing/2014/main" id="{4BFCEAF9-6392-C944-A293-7D1375196B8B}"/>
                </a:ext>
              </a:extLst>
            </p:cNvPr>
            <p:cNvSpPr/>
            <p:nvPr/>
          </p:nvSpPr>
          <p:spPr bwMode="auto">
            <a:xfrm>
              <a:off x="2931319" y="4562475"/>
              <a:ext cx="78581" cy="78581"/>
            </a:xfrm>
            <a:custGeom>
              <a:avLst/>
              <a:gdLst>
                <a:gd name="connsiteX0" fmla="*/ 78581 w 78581"/>
                <a:gd name="connsiteY0" fmla="*/ 38100 h 78581"/>
                <a:gd name="connsiteX1" fmla="*/ 21431 w 78581"/>
                <a:gd name="connsiteY1" fmla="*/ 0 h 78581"/>
                <a:gd name="connsiteX2" fmla="*/ 7144 w 78581"/>
                <a:gd name="connsiteY2" fmla="*/ 23813 h 78581"/>
                <a:gd name="connsiteX3" fmla="*/ 7144 w 78581"/>
                <a:gd name="connsiteY3" fmla="*/ 23813 h 78581"/>
                <a:gd name="connsiteX4" fmla="*/ 16669 w 78581"/>
                <a:gd name="connsiteY4" fmla="*/ 42863 h 78581"/>
                <a:gd name="connsiteX5" fmla="*/ 0 w 78581"/>
                <a:gd name="connsiteY5" fmla="*/ 78581 h 78581"/>
                <a:gd name="connsiteX6" fmla="*/ 30956 w 78581"/>
                <a:gd name="connsiteY6" fmla="*/ 78581 h 78581"/>
                <a:gd name="connsiteX7" fmla="*/ 78581 w 78581"/>
                <a:gd name="connsiteY7" fmla="*/ 38100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581" h="78581">
                  <a:moveTo>
                    <a:pt x="78581" y="38100"/>
                  </a:moveTo>
                  <a:lnTo>
                    <a:pt x="21431" y="0"/>
                  </a:lnTo>
                  <a:lnTo>
                    <a:pt x="7144" y="23813"/>
                  </a:lnTo>
                  <a:lnTo>
                    <a:pt x="7144" y="23813"/>
                  </a:lnTo>
                  <a:lnTo>
                    <a:pt x="16669" y="42863"/>
                  </a:lnTo>
                  <a:lnTo>
                    <a:pt x="0" y="78581"/>
                  </a:lnTo>
                  <a:lnTo>
                    <a:pt x="30956" y="78581"/>
                  </a:lnTo>
                  <a:lnTo>
                    <a:pt x="78581" y="3810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15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578" name="Freeform: Shape 1035">
              <a:extLst>
                <a:ext uri="{FF2B5EF4-FFF2-40B4-BE49-F238E27FC236}">
                  <a16:creationId xmlns:a16="http://schemas.microsoft.com/office/drawing/2014/main" id="{36B57CDE-3580-B342-BC30-F0B836455FDC}"/>
                </a:ext>
              </a:extLst>
            </p:cNvPr>
            <p:cNvSpPr/>
            <p:nvPr/>
          </p:nvSpPr>
          <p:spPr bwMode="auto">
            <a:xfrm>
              <a:off x="2845594" y="4557713"/>
              <a:ext cx="109537" cy="90487"/>
            </a:xfrm>
            <a:custGeom>
              <a:avLst/>
              <a:gdLst>
                <a:gd name="connsiteX0" fmla="*/ 109537 w 109537"/>
                <a:gd name="connsiteY0" fmla="*/ 0 h 90487"/>
                <a:gd name="connsiteX1" fmla="*/ 26194 w 109537"/>
                <a:gd name="connsiteY1" fmla="*/ 0 h 90487"/>
                <a:gd name="connsiteX2" fmla="*/ 7144 w 109537"/>
                <a:gd name="connsiteY2" fmla="*/ 14287 h 90487"/>
                <a:gd name="connsiteX3" fmla="*/ 0 w 109537"/>
                <a:gd name="connsiteY3" fmla="*/ 30956 h 90487"/>
                <a:gd name="connsiteX4" fmla="*/ 21431 w 109537"/>
                <a:gd name="connsiteY4" fmla="*/ 50006 h 90487"/>
                <a:gd name="connsiteX5" fmla="*/ 28575 w 109537"/>
                <a:gd name="connsiteY5" fmla="*/ 88106 h 90487"/>
                <a:gd name="connsiteX6" fmla="*/ 52387 w 109537"/>
                <a:gd name="connsiteY6" fmla="*/ 90487 h 90487"/>
                <a:gd name="connsiteX7" fmla="*/ 69056 w 109537"/>
                <a:gd name="connsiteY7" fmla="*/ 73818 h 90487"/>
                <a:gd name="connsiteX8" fmla="*/ 88106 w 109537"/>
                <a:gd name="connsiteY8" fmla="*/ 80962 h 90487"/>
                <a:gd name="connsiteX9" fmla="*/ 102394 w 109537"/>
                <a:gd name="connsiteY9" fmla="*/ 52387 h 90487"/>
                <a:gd name="connsiteX10" fmla="*/ 109537 w 109537"/>
                <a:gd name="connsiteY10" fmla="*/ 0 h 9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9537" h="90487">
                  <a:moveTo>
                    <a:pt x="109537" y="0"/>
                  </a:moveTo>
                  <a:lnTo>
                    <a:pt x="26194" y="0"/>
                  </a:lnTo>
                  <a:lnTo>
                    <a:pt x="7144" y="14287"/>
                  </a:lnTo>
                  <a:lnTo>
                    <a:pt x="0" y="30956"/>
                  </a:lnTo>
                  <a:lnTo>
                    <a:pt x="21431" y="50006"/>
                  </a:lnTo>
                  <a:lnTo>
                    <a:pt x="28575" y="88106"/>
                  </a:lnTo>
                  <a:lnTo>
                    <a:pt x="52387" y="90487"/>
                  </a:lnTo>
                  <a:lnTo>
                    <a:pt x="69056" y="73818"/>
                  </a:lnTo>
                  <a:lnTo>
                    <a:pt x="88106" y="80962"/>
                  </a:lnTo>
                  <a:lnTo>
                    <a:pt x="102394" y="52387"/>
                  </a:lnTo>
                  <a:lnTo>
                    <a:pt x="10953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15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579" name="Freeform: Shape 1036">
              <a:extLst>
                <a:ext uri="{FF2B5EF4-FFF2-40B4-BE49-F238E27FC236}">
                  <a16:creationId xmlns:a16="http://schemas.microsoft.com/office/drawing/2014/main" id="{339449A2-46D8-B747-84C7-8C27C64D9DC1}"/>
                </a:ext>
              </a:extLst>
            </p:cNvPr>
            <p:cNvSpPr/>
            <p:nvPr/>
          </p:nvSpPr>
          <p:spPr bwMode="auto">
            <a:xfrm>
              <a:off x="2762250" y="4486275"/>
              <a:ext cx="111919" cy="178594"/>
            </a:xfrm>
            <a:custGeom>
              <a:avLst/>
              <a:gdLst>
                <a:gd name="connsiteX0" fmla="*/ 111919 w 111919"/>
                <a:gd name="connsiteY0" fmla="*/ 69056 h 178594"/>
                <a:gd name="connsiteX1" fmla="*/ 57150 w 111919"/>
                <a:gd name="connsiteY1" fmla="*/ 19050 h 178594"/>
                <a:gd name="connsiteX2" fmla="*/ 26194 w 111919"/>
                <a:gd name="connsiteY2" fmla="*/ 0 h 178594"/>
                <a:gd name="connsiteX3" fmla="*/ 16669 w 111919"/>
                <a:gd name="connsiteY3" fmla="*/ 26194 h 178594"/>
                <a:gd name="connsiteX4" fmla="*/ 16669 w 111919"/>
                <a:gd name="connsiteY4" fmla="*/ 45244 h 178594"/>
                <a:gd name="connsiteX5" fmla="*/ 0 w 111919"/>
                <a:gd name="connsiteY5" fmla="*/ 69056 h 178594"/>
                <a:gd name="connsiteX6" fmla="*/ 16669 w 111919"/>
                <a:gd name="connsiteY6" fmla="*/ 78581 h 178594"/>
                <a:gd name="connsiteX7" fmla="*/ 38100 w 111919"/>
                <a:gd name="connsiteY7" fmla="*/ 83344 h 178594"/>
                <a:gd name="connsiteX8" fmla="*/ 54769 w 111919"/>
                <a:gd name="connsiteY8" fmla="*/ 166688 h 178594"/>
                <a:gd name="connsiteX9" fmla="*/ 71438 w 111919"/>
                <a:gd name="connsiteY9" fmla="*/ 178594 h 178594"/>
                <a:gd name="connsiteX10" fmla="*/ 95250 w 111919"/>
                <a:gd name="connsiteY10" fmla="*/ 166688 h 178594"/>
                <a:gd name="connsiteX11" fmla="*/ 109538 w 111919"/>
                <a:gd name="connsiteY11" fmla="*/ 159544 h 178594"/>
                <a:gd name="connsiteX12" fmla="*/ 102394 w 111919"/>
                <a:gd name="connsiteY12" fmla="*/ 126206 h 178594"/>
                <a:gd name="connsiteX13" fmla="*/ 111919 w 111919"/>
                <a:gd name="connsiteY13" fmla="*/ 69056 h 17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1919" h="178594">
                  <a:moveTo>
                    <a:pt x="111919" y="69056"/>
                  </a:moveTo>
                  <a:lnTo>
                    <a:pt x="57150" y="19050"/>
                  </a:lnTo>
                  <a:lnTo>
                    <a:pt x="26194" y="0"/>
                  </a:lnTo>
                  <a:lnTo>
                    <a:pt x="16669" y="26194"/>
                  </a:lnTo>
                  <a:lnTo>
                    <a:pt x="16669" y="45244"/>
                  </a:lnTo>
                  <a:lnTo>
                    <a:pt x="0" y="69056"/>
                  </a:lnTo>
                  <a:lnTo>
                    <a:pt x="16669" y="78581"/>
                  </a:lnTo>
                  <a:lnTo>
                    <a:pt x="38100" y="83344"/>
                  </a:lnTo>
                  <a:lnTo>
                    <a:pt x="54769" y="166688"/>
                  </a:lnTo>
                  <a:lnTo>
                    <a:pt x="71438" y="178594"/>
                  </a:lnTo>
                  <a:lnTo>
                    <a:pt x="95250" y="166688"/>
                  </a:lnTo>
                  <a:lnTo>
                    <a:pt x="109538" y="159544"/>
                  </a:lnTo>
                  <a:lnTo>
                    <a:pt x="102394" y="126206"/>
                  </a:lnTo>
                  <a:lnTo>
                    <a:pt x="111919" y="6905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15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580" name="Freeform: Shape 1038">
              <a:extLst>
                <a:ext uri="{FF2B5EF4-FFF2-40B4-BE49-F238E27FC236}">
                  <a16:creationId xmlns:a16="http://schemas.microsoft.com/office/drawing/2014/main" id="{378C4261-D3CB-014F-901A-1B0A49E292CF}"/>
                </a:ext>
              </a:extLst>
            </p:cNvPr>
            <p:cNvSpPr/>
            <p:nvPr/>
          </p:nvSpPr>
          <p:spPr bwMode="auto">
            <a:xfrm>
              <a:off x="2283619" y="4702969"/>
              <a:ext cx="292894" cy="452437"/>
            </a:xfrm>
            <a:custGeom>
              <a:avLst/>
              <a:gdLst>
                <a:gd name="connsiteX0" fmla="*/ 0 w 292894"/>
                <a:gd name="connsiteY0" fmla="*/ 83344 h 452437"/>
                <a:gd name="connsiteX1" fmla="*/ 0 w 292894"/>
                <a:gd name="connsiteY1" fmla="*/ 145256 h 452437"/>
                <a:gd name="connsiteX2" fmla="*/ 50006 w 292894"/>
                <a:gd name="connsiteY2" fmla="*/ 188119 h 452437"/>
                <a:gd name="connsiteX3" fmla="*/ 59531 w 292894"/>
                <a:gd name="connsiteY3" fmla="*/ 221456 h 452437"/>
                <a:gd name="connsiteX4" fmla="*/ 80962 w 292894"/>
                <a:gd name="connsiteY4" fmla="*/ 273844 h 452437"/>
                <a:gd name="connsiteX5" fmla="*/ 109537 w 292894"/>
                <a:gd name="connsiteY5" fmla="*/ 319087 h 452437"/>
                <a:gd name="connsiteX6" fmla="*/ 126206 w 292894"/>
                <a:gd name="connsiteY6" fmla="*/ 364331 h 452437"/>
                <a:gd name="connsiteX7" fmla="*/ 190500 w 292894"/>
                <a:gd name="connsiteY7" fmla="*/ 395287 h 452437"/>
                <a:gd name="connsiteX8" fmla="*/ 230981 w 292894"/>
                <a:gd name="connsiteY8" fmla="*/ 419100 h 452437"/>
                <a:gd name="connsiteX9" fmla="*/ 266700 w 292894"/>
                <a:gd name="connsiteY9" fmla="*/ 452437 h 452437"/>
                <a:gd name="connsiteX10" fmla="*/ 285750 w 292894"/>
                <a:gd name="connsiteY10" fmla="*/ 440531 h 452437"/>
                <a:gd name="connsiteX11" fmla="*/ 280987 w 292894"/>
                <a:gd name="connsiteY11" fmla="*/ 428625 h 452437"/>
                <a:gd name="connsiteX12" fmla="*/ 290512 w 292894"/>
                <a:gd name="connsiteY12" fmla="*/ 397669 h 452437"/>
                <a:gd name="connsiteX13" fmla="*/ 290512 w 292894"/>
                <a:gd name="connsiteY13" fmla="*/ 376237 h 452437"/>
                <a:gd name="connsiteX14" fmla="*/ 285750 w 292894"/>
                <a:gd name="connsiteY14" fmla="*/ 340519 h 452437"/>
                <a:gd name="connsiteX15" fmla="*/ 292894 w 292894"/>
                <a:gd name="connsiteY15" fmla="*/ 321469 h 452437"/>
                <a:gd name="connsiteX16" fmla="*/ 288131 w 292894"/>
                <a:gd name="connsiteY16" fmla="*/ 273844 h 452437"/>
                <a:gd name="connsiteX17" fmla="*/ 271462 w 292894"/>
                <a:gd name="connsiteY17" fmla="*/ 259556 h 452437"/>
                <a:gd name="connsiteX18" fmla="*/ 250031 w 292894"/>
                <a:gd name="connsiteY18" fmla="*/ 223837 h 452437"/>
                <a:gd name="connsiteX19" fmla="*/ 226219 w 292894"/>
                <a:gd name="connsiteY19" fmla="*/ 238125 h 452437"/>
                <a:gd name="connsiteX20" fmla="*/ 202406 w 292894"/>
                <a:gd name="connsiteY20" fmla="*/ 235744 h 452437"/>
                <a:gd name="connsiteX21" fmla="*/ 176212 w 292894"/>
                <a:gd name="connsiteY21" fmla="*/ 169069 h 452437"/>
                <a:gd name="connsiteX22" fmla="*/ 183356 w 292894"/>
                <a:gd name="connsiteY22" fmla="*/ 147637 h 452437"/>
                <a:gd name="connsiteX23" fmla="*/ 254794 w 292894"/>
                <a:gd name="connsiteY23" fmla="*/ 104775 h 452437"/>
                <a:gd name="connsiteX24" fmla="*/ 257175 w 292894"/>
                <a:gd name="connsiteY24" fmla="*/ 83344 h 452437"/>
                <a:gd name="connsiteX25" fmla="*/ 247650 w 292894"/>
                <a:gd name="connsiteY25" fmla="*/ 59531 h 452437"/>
                <a:gd name="connsiteX26" fmla="*/ 226219 w 292894"/>
                <a:gd name="connsiteY26" fmla="*/ 50006 h 452437"/>
                <a:gd name="connsiteX27" fmla="*/ 200025 w 292894"/>
                <a:gd name="connsiteY27" fmla="*/ 57150 h 452437"/>
                <a:gd name="connsiteX28" fmla="*/ 161925 w 292894"/>
                <a:gd name="connsiteY28" fmla="*/ 4762 h 452437"/>
                <a:gd name="connsiteX29" fmla="*/ 138112 w 292894"/>
                <a:gd name="connsiteY29" fmla="*/ 0 h 452437"/>
                <a:gd name="connsiteX30" fmla="*/ 128587 w 292894"/>
                <a:gd name="connsiteY30" fmla="*/ 28575 h 452437"/>
                <a:gd name="connsiteX31" fmla="*/ 114300 w 292894"/>
                <a:gd name="connsiteY31" fmla="*/ 50006 h 452437"/>
                <a:gd name="connsiteX32" fmla="*/ 95250 w 292894"/>
                <a:gd name="connsiteY32" fmla="*/ 61912 h 452437"/>
                <a:gd name="connsiteX33" fmla="*/ 69056 w 292894"/>
                <a:gd name="connsiteY33" fmla="*/ 69056 h 452437"/>
                <a:gd name="connsiteX34" fmla="*/ 40481 w 292894"/>
                <a:gd name="connsiteY34" fmla="*/ 126206 h 452437"/>
                <a:gd name="connsiteX35" fmla="*/ 0 w 292894"/>
                <a:gd name="connsiteY35" fmla="*/ 83344 h 452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92894" h="452437">
                  <a:moveTo>
                    <a:pt x="0" y="83344"/>
                  </a:moveTo>
                  <a:lnTo>
                    <a:pt x="0" y="145256"/>
                  </a:lnTo>
                  <a:lnTo>
                    <a:pt x="50006" y="188119"/>
                  </a:lnTo>
                  <a:lnTo>
                    <a:pt x="59531" y="221456"/>
                  </a:lnTo>
                  <a:lnTo>
                    <a:pt x="80962" y="273844"/>
                  </a:lnTo>
                  <a:lnTo>
                    <a:pt x="109537" y="319087"/>
                  </a:lnTo>
                  <a:lnTo>
                    <a:pt x="126206" y="364331"/>
                  </a:lnTo>
                  <a:lnTo>
                    <a:pt x="190500" y="395287"/>
                  </a:lnTo>
                  <a:lnTo>
                    <a:pt x="230981" y="419100"/>
                  </a:lnTo>
                  <a:lnTo>
                    <a:pt x="266700" y="452437"/>
                  </a:lnTo>
                  <a:lnTo>
                    <a:pt x="285750" y="440531"/>
                  </a:lnTo>
                  <a:lnTo>
                    <a:pt x="280987" y="428625"/>
                  </a:lnTo>
                  <a:lnTo>
                    <a:pt x="290512" y="397669"/>
                  </a:lnTo>
                  <a:lnTo>
                    <a:pt x="290512" y="376237"/>
                  </a:lnTo>
                  <a:lnTo>
                    <a:pt x="285750" y="340519"/>
                  </a:lnTo>
                  <a:lnTo>
                    <a:pt x="292894" y="321469"/>
                  </a:lnTo>
                  <a:lnTo>
                    <a:pt x="288131" y="273844"/>
                  </a:lnTo>
                  <a:lnTo>
                    <a:pt x="271462" y="259556"/>
                  </a:lnTo>
                  <a:lnTo>
                    <a:pt x="250031" y="223837"/>
                  </a:lnTo>
                  <a:lnTo>
                    <a:pt x="226219" y="238125"/>
                  </a:lnTo>
                  <a:lnTo>
                    <a:pt x="202406" y="235744"/>
                  </a:lnTo>
                  <a:lnTo>
                    <a:pt x="176212" y="169069"/>
                  </a:lnTo>
                  <a:lnTo>
                    <a:pt x="183356" y="147637"/>
                  </a:lnTo>
                  <a:lnTo>
                    <a:pt x="254794" y="104775"/>
                  </a:lnTo>
                  <a:lnTo>
                    <a:pt x="257175" y="83344"/>
                  </a:lnTo>
                  <a:lnTo>
                    <a:pt x="247650" y="59531"/>
                  </a:lnTo>
                  <a:lnTo>
                    <a:pt x="226219" y="50006"/>
                  </a:lnTo>
                  <a:lnTo>
                    <a:pt x="200025" y="57150"/>
                  </a:lnTo>
                  <a:lnTo>
                    <a:pt x="161925" y="4762"/>
                  </a:lnTo>
                  <a:lnTo>
                    <a:pt x="138112" y="0"/>
                  </a:lnTo>
                  <a:lnTo>
                    <a:pt x="128587" y="28575"/>
                  </a:lnTo>
                  <a:lnTo>
                    <a:pt x="114300" y="50006"/>
                  </a:lnTo>
                  <a:lnTo>
                    <a:pt x="95250" y="61912"/>
                  </a:lnTo>
                  <a:lnTo>
                    <a:pt x="69056" y="69056"/>
                  </a:lnTo>
                  <a:lnTo>
                    <a:pt x="40481" y="126206"/>
                  </a:lnTo>
                  <a:lnTo>
                    <a:pt x="0" y="8334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15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581" name="Freeform: Shape 1039">
              <a:extLst>
                <a:ext uri="{FF2B5EF4-FFF2-40B4-BE49-F238E27FC236}">
                  <a16:creationId xmlns:a16="http://schemas.microsoft.com/office/drawing/2014/main" id="{286CD2C4-DE13-9C45-B8DE-6E1BF2764261}"/>
                </a:ext>
              </a:extLst>
            </p:cNvPr>
            <p:cNvSpPr/>
            <p:nvPr/>
          </p:nvSpPr>
          <p:spPr bwMode="auto">
            <a:xfrm>
              <a:off x="2564606" y="4933950"/>
              <a:ext cx="290513" cy="342900"/>
            </a:xfrm>
            <a:custGeom>
              <a:avLst/>
              <a:gdLst>
                <a:gd name="connsiteX0" fmla="*/ 0 w 290513"/>
                <a:gd name="connsiteY0" fmla="*/ 211931 h 342900"/>
                <a:gd name="connsiteX1" fmla="*/ 16669 w 290513"/>
                <a:gd name="connsiteY1" fmla="*/ 238125 h 342900"/>
                <a:gd name="connsiteX2" fmla="*/ 23813 w 290513"/>
                <a:gd name="connsiteY2" fmla="*/ 264319 h 342900"/>
                <a:gd name="connsiteX3" fmla="*/ 19050 w 290513"/>
                <a:gd name="connsiteY3" fmla="*/ 278606 h 342900"/>
                <a:gd name="connsiteX4" fmla="*/ 42863 w 290513"/>
                <a:gd name="connsiteY4" fmla="*/ 330994 h 342900"/>
                <a:gd name="connsiteX5" fmla="*/ 57150 w 290513"/>
                <a:gd name="connsiteY5" fmla="*/ 342900 h 342900"/>
                <a:gd name="connsiteX6" fmla="*/ 80963 w 290513"/>
                <a:gd name="connsiteY6" fmla="*/ 314325 h 342900"/>
                <a:gd name="connsiteX7" fmla="*/ 97632 w 290513"/>
                <a:gd name="connsiteY7" fmla="*/ 330994 h 342900"/>
                <a:gd name="connsiteX8" fmla="*/ 126207 w 290513"/>
                <a:gd name="connsiteY8" fmla="*/ 328613 h 342900"/>
                <a:gd name="connsiteX9" fmla="*/ 126207 w 290513"/>
                <a:gd name="connsiteY9" fmla="*/ 328613 h 342900"/>
                <a:gd name="connsiteX10" fmla="*/ 169069 w 290513"/>
                <a:gd name="connsiteY10" fmla="*/ 311944 h 342900"/>
                <a:gd name="connsiteX11" fmla="*/ 188119 w 290513"/>
                <a:gd name="connsiteY11" fmla="*/ 257175 h 342900"/>
                <a:gd name="connsiteX12" fmla="*/ 202407 w 290513"/>
                <a:gd name="connsiteY12" fmla="*/ 245269 h 342900"/>
                <a:gd name="connsiteX13" fmla="*/ 247650 w 290513"/>
                <a:gd name="connsiteY13" fmla="*/ 245269 h 342900"/>
                <a:gd name="connsiteX14" fmla="*/ 290513 w 290513"/>
                <a:gd name="connsiteY14" fmla="*/ 261938 h 342900"/>
                <a:gd name="connsiteX15" fmla="*/ 285750 w 290513"/>
                <a:gd name="connsiteY15" fmla="*/ 197644 h 342900"/>
                <a:gd name="connsiteX16" fmla="*/ 266700 w 290513"/>
                <a:gd name="connsiteY16" fmla="*/ 169069 h 342900"/>
                <a:gd name="connsiteX17" fmla="*/ 238125 w 290513"/>
                <a:gd name="connsiteY17" fmla="*/ 169069 h 342900"/>
                <a:gd name="connsiteX18" fmla="*/ 221457 w 290513"/>
                <a:gd name="connsiteY18" fmla="*/ 147638 h 342900"/>
                <a:gd name="connsiteX19" fmla="*/ 221457 w 290513"/>
                <a:gd name="connsiteY19" fmla="*/ 121444 h 342900"/>
                <a:gd name="connsiteX20" fmla="*/ 204788 w 290513"/>
                <a:gd name="connsiteY20" fmla="*/ 95250 h 342900"/>
                <a:gd name="connsiteX21" fmla="*/ 140494 w 290513"/>
                <a:gd name="connsiteY21" fmla="*/ 66675 h 342900"/>
                <a:gd name="connsiteX22" fmla="*/ 109538 w 290513"/>
                <a:gd name="connsiteY22" fmla="*/ 61913 h 342900"/>
                <a:gd name="connsiteX23" fmla="*/ 90488 w 290513"/>
                <a:gd name="connsiteY23" fmla="*/ 0 h 342900"/>
                <a:gd name="connsiteX24" fmla="*/ 71438 w 290513"/>
                <a:gd name="connsiteY24" fmla="*/ 0 h 342900"/>
                <a:gd name="connsiteX25" fmla="*/ 11907 w 290513"/>
                <a:gd name="connsiteY25" fmla="*/ 42863 h 342900"/>
                <a:gd name="connsiteX26" fmla="*/ 11907 w 290513"/>
                <a:gd name="connsiteY26" fmla="*/ 90488 h 342900"/>
                <a:gd name="connsiteX27" fmla="*/ 4763 w 290513"/>
                <a:gd name="connsiteY27" fmla="*/ 111919 h 342900"/>
                <a:gd name="connsiteX28" fmla="*/ 9525 w 290513"/>
                <a:gd name="connsiteY28" fmla="*/ 150019 h 342900"/>
                <a:gd name="connsiteX29" fmla="*/ 0 w 290513"/>
                <a:gd name="connsiteY29" fmla="*/ 211931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90513" h="342900">
                  <a:moveTo>
                    <a:pt x="0" y="211931"/>
                  </a:moveTo>
                  <a:lnTo>
                    <a:pt x="16669" y="238125"/>
                  </a:lnTo>
                  <a:lnTo>
                    <a:pt x="23813" y="264319"/>
                  </a:lnTo>
                  <a:lnTo>
                    <a:pt x="19050" y="278606"/>
                  </a:lnTo>
                  <a:lnTo>
                    <a:pt x="42863" y="330994"/>
                  </a:lnTo>
                  <a:lnTo>
                    <a:pt x="57150" y="342900"/>
                  </a:lnTo>
                  <a:lnTo>
                    <a:pt x="80963" y="314325"/>
                  </a:lnTo>
                  <a:lnTo>
                    <a:pt x="97632" y="330994"/>
                  </a:lnTo>
                  <a:lnTo>
                    <a:pt x="126207" y="328613"/>
                  </a:lnTo>
                  <a:lnTo>
                    <a:pt x="126207" y="328613"/>
                  </a:lnTo>
                  <a:lnTo>
                    <a:pt x="169069" y="311944"/>
                  </a:lnTo>
                  <a:lnTo>
                    <a:pt x="188119" y="257175"/>
                  </a:lnTo>
                  <a:lnTo>
                    <a:pt x="202407" y="245269"/>
                  </a:lnTo>
                  <a:lnTo>
                    <a:pt x="247650" y="245269"/>
                  </a:lnTo>
                  <a:lnTo>
                    <a:pt x="290513" y="261938"/>
                  </a:lnTo>
                  <a:lnTo>
                    <a:pt x="285750" y="197644"/>
                  </a:lnTo>
                  <a:lnTo>
                    <a:pt x="266700" y="169069"/>
                  </a:lnTo>
                  <a:lnTo>
                    <a:pt x="238125" y="169069"/>
                  </a:lnTo>
                  <a:lnTo>
                    <a:pt x="221457" y="147638"/>
                  </a:lnTo>
                  <a:lnTo>
                    <a:pt x="221457" y="121444"/>
                  </a:lnTo>
                  <a:lnTo>
                    <a:pt x="204788" y="95250"/>
                  </a:lnTo>
                  <a:lnTo>
                    <a:pt x="140494" y="66675"/>
                  </a:lnTo>
                  <a:lnTo>
                    <a:pt x="109538" y="61913"/>
                  </a:lnTo>
                  <a:lnTo>
                    <a:pt x="90488" y="0"/>
                  </a:lnTo>
                  <a:lnTo>
                    <a:pt x="71438" y="0"/>
                  </a:lnTo>
                  <a:lnTo>
                    <a:pt x="11907" y="42863"/>
                  </a:lnTo>
                  <a:lnTo>
                    <a:pt x="11907" y="90488"/>
                  </a:lnTo>
                  <a:lnTo>
                    <a:pt x="4763" y="111919"/>
                  </a:lnTo>
                  <a:lnTo>
                    <a:pt x="9525" y="150019"/>
                  </a:lnTo>
                  <a:cubicBezTo>
                    <a:pt x="8731" y="169863"/>
                    <a:pt x="7938" y="189706"/>
                    <a:pt x="0" y="21193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15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582" name="Freeform: Shape 1040">
              <a:extLst>
                <a:ext uri="{FF2B5EF4-FFF2-40B4-BE49-F238E27FC236}">
                  <a16:creationId xmlns:a16="http://schemas.microsoft.com/office/drawing/2014/main" id="{B7C26638-0E7A-F04A-9E40-AFD23C596209}"/>
                </a:ext>
              </a:extLst>
            </p:cNvPr>
            <p:cNvSpPr/>
            <p:nvPr/>
          </p:nvSpPr>
          <p:spPr bwMode="auto">
            <a:xfrm>
              <a:off x="2440781" y="5141118"/>
              <a:ext cx="178594" cy="1095375"/>
            </a:xfrm>
            <a:custGeom>
              <a:avLst/>
              <a:gdLst>
                <a:gd name="connsiteX0" fmla="*/ 104775 w 178594"/>
                <a:gd name="connsiteY0" fmla="*/ 0 h 1092994"/>
                <a:gd name="connsiteX1" fmla="*/ 107157 w 178594"/>
                <a:gd name="connsiteY1" fmla="*/ 121444 h 1092994"/>
                <a:gd name="connsiteX2" fmla="*/ 97632 w 178594"/>
                <a:gd name="connsiteY2" fmla="*/ 209550 h 1092994"/>
                <a:gd name="connsiteX3" fmla="*/ 88107 w 178594"/>
                <a:gd name="connsiteY3" fmla="*/ 280988 h 1092994"/>
                <a:gd name="connsiteX4" fmla="*/ 78582 w 178594"/>
                <a:gd name="connsiteY4" fmla="*/ 295275 h 1092994"/>
                <a:gd name="connsiteX5" fmla="*/ 76200 w 178594"/>
                <a:gd name="connsiteY5" fmla="*/ 340519 h 1092994"/>
                <a:gd name="connsiteX6" fmla="*/ 69057 w 178594"/>
                <a:gd name="connsiteY6" fmla="*/ 369094 h 1092994"/>
                <a:gd name="connsiteX7" fmla="*/ 71438 w 178594"/>
                <a:gd name="connsiteY7" fmla="*/ 423863 h 1092994"/>
                <a:gd name="connsiteX8" fmla="*/ 45244 w 178594"/>
                <a:gd name="connsiteY8" fmla="*/ 533400 h 1092994"/>
                <a:gd name="connsiteX9" fmla="*/ 11907 w 178594"/>
                <a:gd name="connsiteY9" fmla="*/ 552450 h 1092994"/>
                <a:gd name="connsiteX10" fmla="*/ 26194 w 178594"/>
                <a:gd name="connsiteY10" fmla="*/ 597694 h 1092994"/>
                <a:gd name="connsiteX11" fmla="*/ 28575 w 178594"/>
                <a:gd name="connsiteY11" fmla="*/ 628650 h 1092994"/>
                <a:gd name="connsiteX12" fmla="*/ 23813 w 178594"/>
                <a:gd name="connsiteY12" fmla="*/ 683419 h 1092994"/>
                <a:gd name="connsiteX13" fmla="*/ 40482 w 178594"/>
                <a:gd name="connsiteY13" fmla="*/ 683419 h 1092994"/>
                <a:gd name="connsiteX14" fmla="*/ 52388 w 178594"/>
                <a:gd name="connsiteY14" fmla="*/ 692944 h 1092994"/>
                <a:gd name="connsiteX15" fmla="*/ 40482 w 178594"/>
                <a:gd name="connsiteY15" fmla="*/ 728663 h 1092994"/>
                <a:gd name="connsiteX16" fmla="*/ 38100 w 178594"/>
                <a:gd name="connsiteY16" fmla="*/ 769144 h 1092994"/>
                <a:gd name="connsiteX17" fmla="*/ 35719 w 178594"/>
                <a:gd name="connsiteY17" fmla="*/ 812006 h 1092994"/>
                <a:gd name="connsiteX18" fmla="*/ 23813 w 178594"/>
                <a:gd name="connsiteY18" fmla="*/ 850106 h 1092994"/>
                <a:gd name="connsiteX19" fmla="*/ 23813 w 178594"/>
                <a:gd name="connsiteY19" fmla="*/ 850106 h 1092994"/>
                <a:gd name="connsiteX20" fmla="*/ 14288 w 178594"/>
                <a:gd name="connsiteY20" fmla="*/ 885825 h 1092994"/>
                <a:gd name="connsiteX21" fmla="*/ 23813 w 178594"/>
                <a:gd name="connsiteY21" fmla="*/ 909638 h 1092994"/>
                <a:gd name="connsiteX22" fmla="*/ 9525 w 178594"/>
                <a:gd name="connsiteY22" fmla="*/ 912019 h 1092994"/>
                <a:gd name="connsiteX23" fmla="*/ 16669 w 178594"/>
                <a:gd name="connsiteY23" fmla="*/ 926306 h 1092994"/>
                <a:gd name="connsiteX24" fmla="*/ 0 w 178594"/>
                <a:gd name="connsiteY24" fmla="*/ 947738 h 1092994"/>
                <a:gd name="connsiteX25" fmla="*/ 19050 w 178594"/>
                <a:gd name="connsiteY25" fmla="*/ 950119 h 1092994"/>
                <a:gd name="connsiteX26" fmla="*/ 7144 w 178594"/>
                <a:gd name="connsiteY26" fmla="*/ 990600 h 1092994"/>
                <a:gd name="connsiteX27" fmla="*/ 16669 w 178594"/>
                <a:gd name="connsiteY27" fmla="*/ 1000125 h 1092994"/>
                <a:gd name="connsiteX28" fmla="*/ 23813 w 178594"/>
                <a:gd name="connsiteY28" fmla="*/ 1021556 h 1092994"/>
                <a:gd name="connsiteX29" fmla="*/ 16669 w 178594"/>
                <a:gd name="connsiteY29" fmla="*/ 1042988 h 1092994"/>
                <a:gd name="connsiteX30" fmla="*/ 33338 w 178594"/>
                <a:gd name="connsiteY30" fmla="*/ 1042988 h 1092994"/>
                <a:gd name="connsiteX31" fmla="*/ 47625 w 178594"/>
                <a:gd name="connsiteY31" fmla="*/ 1042988 h 1092994"/>
                <a:gd name="connsiteX32" fmla="*/ 57150 w 178594"/>
                <a:gd name="connsiteY32" fmla="*/ 1073944 h 1092994"/>
                <a:gd name="connsiteX33" fmla="*/ 85725 w 178594"/>
                <a:gd name="connsiteY33" fmla="*/ 1085850 h 1092994"/>
                <a:gd name="connsiteX34" fmla="*/ 102394 w 178594"/>
                <a:gd name="connsiteY34" fmla="*/ 1092994 h 1092994"/>
                <a:gd name="connsiteX35" fmla="*/ 123825 w 178594"/>
                <a:gd name="connsiteY35" fmla="*/ 1066800 h 1092994"/>
                <a:gd name="connsiteX36" fmla="*/ 92869 w 178594"/>
                <a:gd name="connsiteY36" fmla="*/ 1059656 h 1092994"/>
                <a:gd name="connsiteX37" fmla="*/ 76200 w 178594"/>
                <a:gd name="connsiteY37" fmla="*/ 1059656 h 1092994"/>
                <a:gd name="connsiteX38" fmla="*/ 57150 w 178594"/>
                <a:gd name="connsiteY38" fmla="*/ 1035844 h 1092994"/>
                <a:gd name="connsiteX39" fmla="*/ 57150 w 178594"/>
                <a:gd name="connsiteY39" fmla="*/ 1014413 h 1092994"/>
                <a:gd name="connsiteX40" fmla="*/ 38100 w 178594"/>
                <a:gd name="connsiteY40" fmla="*/ 1004888 h 1092994"/>
                <a:gd name="connsiteX41" fmla="*/ 26194 w 178594"/>
                <a:gd name="connsiteY41" fmla="*/ 995363 h 1092994"/>
                <a:gd name="connsiteX42" fmla="*/ 33338 w 178594"/>
                <a:gd name="connsiteY42" fmla="*/ 959644 h 1092994"/>
                <a:gd name="connsiteX43" fmla="*/ 45244 w 178594"/>
                <a:gd name="connsiteY43" fmla="*/ 900113 h 1092994"/>
                <a:gd name="connsiteX44" fmla="*/ 57150 w 178594"/>
                <a:gd name="connsiteY44" fmla="*/ 871538 h 1092994"/>
                <a:gd name="connsiteX45" fmla="*/ 76200 w 178594"/>
                <a:gd name="connsiteY45" fmla="*/ 802481 h 1092994"/>
                <a:gd name="connsiteX46" fmla="*/ 66675 w 178594"/>
                <a:gd name="connsiteY46" fmla="*/ 790575 h 1092994"/>
                <a:gd name="connsiteX47" fmla="*/ 69057 w 178594"/>
                <a:gd name="connsiteY47" fmla="*/ 776288 h 1092994"/>
                <a:gd name="connsiteX48" fmla="*/ 61913 w 178594"/>
                <a:gd name="connsiteY48" fmla="*/ 754856 h 1092994"/>
                <a:gd name="connsiteX49" fmla="*/ 57150 w 178594"/>
                <a:gd name="connsiteY49" fmla="*/ 714375 h 1092994"/>
                <a:gd name="connsiteX50" fmla="*/ 64294 w 178594"/>
                <a:gd name="connsiteY50" fmla="*/ 683419 h 1092994"/>
                <a:gd name="connsiteX51" fmla="*/ 64294 w 178594"/>
                <a:gd name="connsiteY51" fmla="*/ 647700 h 1092994"/>
                <a:gd name="connsiteX52" fmla="*/ 69057 w 178594"/>
                <a:gd name="connsiteY52" fmla="*/ 614363 h 1092994"/>
                <a:gd name="connsiteX53" fmla="*/ 80963 w 178594"/>
                <a:gd name="connsiteY53" fmla="*/ 583406 h 1092994"/>
                <a:gd name="connsiteX54" fmla="*/ 80963 w 178594"/>
                <a:gd name="connsiteY54" fmla="*/ 526256 h 1092994"/>
                <a:gd name="connsiteX55" fmla="*/ 95250 w 178594"/>
                <a:gd name="connsiteY55" fmla="*/ 500063 h 1092994"/>
                <a:gd name="connsiteX56" fmla="*/ 102394 w 178594"/>
                <a:gd name="connsiteY56" fmla="*/ 476250 h 1092994"/>
                <a:gd name="connsiteX57" fmla="*/ 111919 w 178594"/>
                <a:gd name="connsiteY57" fmla="*/ 435769 h 1092994"/>
                <a:gd name="connsiteX58" fmla="*/ 111919 w 178594"/>
                <a:gd name="connsiteY58" fmla="*/ 404813 h 1092994"/>
                <a:gd name="connsiteX59" fmla="*/ 97632 w 178594"/>
                <a:gd name="connsiteY59" fmla="*/ 383381 h 1092994"/>
                <a:gd name="connsiteX60" fmla="*/ 107157 w 178594"/>
                <a:gd name="connsiteY60" fmla="*/ 350044 h 1092994"/>
                <a:gd name="connsiteX61" fmla="*/ 121444 w 178594"/>
                <a:gd name="connsiteY61" fmla="*/ 285750 h 1092994"/>
                <a:gd name="connsiteX62" fmla="*/ 140494 w 178594"/>
                <a:gd name="connsiteY62" fmla="*/ 252413 h 1092994"/>
                <a:gd name="connsiteX63" fmla="*/ 152400 w 178594"/>
                <a:gd name="connsiteY63" fmla="*/ 223838 h 1092994"/>
                <a:gd name="connsiteX64" fmla="*/ 152400 w 178594"/>
                <a:gd name="connsiteY64" fmla="*/ 178594 h 1092994"/>
                <a:gd name="connsiteX65" fmla="*/ 173832 w 178594"/>
                <a:gd name="connsiteY65" fmla="*/ 154781 h 1092994"/>
                <a:gd name="connsiteX66" fmla="*/ 178594 w 178594"/>
                <a:gd name="connsiteY66" fmla="*/ 130969 h 1092994"/>
                <a:gd name="connsiteX67" fmla="*/ 166688 w 178594"/>
                <a:gd name="connsiteY67" fmla="*/ 126206 h 1092994"/>
                <a:gd name="connsiteX68" fmla="*/ 145257 w 178594"/>
                <a:gd name="connsiteY68" fmla="*/ 66675 h 1092994"/>
                <a:gd name="connsiteX69" fmla="*/ 147638 w 178594"/>
                <a:gd name="connsiteY69" fmla="*/ 38100 h 1092994"/>
                <a:gd name="connsiteX70" fmla="*/ 104775 w 178594"/>
                <a:gd name="connsiteY70" fmla="*/ 0 h 1092994"/>
                <a:gd name="connsiteX0" fmla="*/ 104775 w 178594"/>
                <a:gd name="connsiteY0" fmla="*/ 0 h 1092994"/>
                <a:gd name="connsiteX1" fmla="*/ 107157 w 178594"/>
                <a:gd name="connsiteY1" fmla="*/ 121444 h 1092994"/>
                <a:gd name="connsiteX2" fmla="*/ 97632 w 178594"/>
                <a:gd name="connsiteY2" fmla="*/ 209550 h 1092994"/>
                <a:gd name="connsiteX3" fmla="*/ 88107 w 178594"/>
                <a:gd name="connsiteY3" fmla="*/ 280988 h 1092994"/>
                <a:gd name="connsiteX4" fmla="*/ 78582 w 178594"/>
                <a:gd name="connsiteY4" fmla="*/ 295275 h 1092994"/>
                <a:gd name="connsiteX5" fmla="*/ 76200 w 178594"/>
                <a:gd name="connsiteY5" fmla="*/ 340519 h 1092994"/>
                <a:gd name="connsiteX6" fmla="*/ 69057 w 178594"/>
                <a:gd name="connsiteY6" fmla="*/ 369094 h 1092994"/>
                <a:gd name="connsiteX7" fmla="*/ 71438 w 178594"/>
                <a:gd name="connsiteY7" fmla="*/ 423863 h 1092994"/>
                <a:gd name="connsiteX8" fmla="*/ 45244 w 178594"/>
                <a:gd name="connsiteY8" fmla="*/ 533400 h 1092994"/>
                <a:gd name="connsiteX9" fmla="*/ 11907 w 178594"/>
                <a:gd name="connsiteY9" fmla="*/ 552450 h 1092994"/>
                <a:gd name="connsiteX10" fmla="*/ 26194 w 178594"/>
                <a:gd name="connsiteY10" fmla="*/ 597694 h 1092994"/>
                <a:gd name="connsiteX11" fmla="*/ 28575 w 178594"/>
                <a:gd name="connsiteY11" fmla="*/ 628650 h 1092994"/>
                <a:gd name="connsiteX12" fmla="*/ 23813 w 178594"/>
                <a:gd name="connsiteY12" fmla="*/ 683419 h 1092994"/>
                <a:gd name="connsiteX13" fmla="*/ 40482 w 178594"/>
                <a:gd name="connsiteY13" fmla="*/ 683419 h 1092994"/>
                <a:gd name="connsiteX14" fmla="*/ 52388 w 178594"/>
                <a:gd name="connsiteY14" fmla="*/ 692944 h 1092994"/>
                <a:gd name="connsiteX15" fmla="*/ 40482 w 178594"/>
                <a:gd name="connsiteY15" fmla="*/ 728663 h 1092994"/>
                <a:gd name="connsiteX16" fmla="*/ 38100 w 178594"/>
                <a:gd name="connsiteY16" fmla="*/ 769144 h 1092994"/>
                <a:gd name="connsiteX17" fmla="*/ 35719 w 178594"/>
                <a:gd name="connsiteY17" fmla="*/ 812006 h 1092994"/>
                <a:gd name="connsiteX18" fmla="*/ 23813 w 178594"/>
                <a:gd name="connsiteY18" fmla="*/ 850106 h 1092994"/>
                <a:gd name="connsiteX19" fmla="*/ 23813 w 178594"/>
                <a:gd name="connsiteY19" fmla="*/ 850106 h 1092994"/>
                <a:gd name="connsiteX20" fmla="*/ 14288 w 178594"/>
                <a:gd name="connsiteY20" fmla="*/ 885825 h 1092994"/>
                <a:gd name="connsiteX21" fmla="*/ 23813 w 178594"/>
                <a:gd name="connsiteY21" fmla="*/ 909638 h 1092994"/>
                <a:gd name="connsiteX22" fmla="*/ 9525 w 178594"/>
                <a:gd name="connsiteY22" fmla="*/ 912019 h 1092994"/>
                <a:gd name="connsiteX23" fmla="*/ 16669 w 178594"/>
                <a:gd name="connsiteY23" fmla="*/ 926306 h 1092994"/>
                <a:gd name="connsiteX24" fmla="*/ 0 w 178594"/>
                <a:gd name="connsiteY24" fmla="*/ 947738 h 1092994"/>
                <a:gd name="connsiteX25" fmla="*/ 19050 w 178594"/>
                <a:gd name="connsiteY25" fmla="*/ 950119 h 1092994"/>
                <a:gd name="connsiteX26" fmla="*/ 7144 w 178594"/>
                <a:gd name="connsiteY26" fmla="*/ 990600 h 1092994"/>
                <a:gd name="connsiteX27" fmla="*/ 16669 w 178594"/>
                <a:gd name="connsiteY27" fmla="*/ 1000125 h 1092994"/>
                <a:gd name="connsiteX28" fmla="*/ 23813 w 178594"/>
                <a:gd name="connsiteY28" fmla="*/ 1021556 h 1092994"/>
                <a:gd name="connsiteX29" fmla="*/ 16669 w 178594"/>
                <a:gd name="connsiteY29" fmla="*/ 1042988 h 1092994"/>
                <a:gd name="connsiteX30" fmla="*/ 33338 w 178594"/>
                <a:gd name="connsiteY30" fmla="*/ 1042988 h 1092994"/>
                <a:gd name="connsiteX31" fmla="*/ 47625 w 178594"/>
                <a:gd name="connsiteY31" fmla="*/ 1042988 h 1092994"/>
                <a:gd name="connsiteX32" fmla="*/ 57150 w 178594"/>
                <a:gd name="connsiteY32" fmla="*/ 1073944 h 1092994"/>
                <a:gd name="connsiteX33" fmla="*/ 85725 w 178594"/>
                <a:gd name="connsiteY33" fmla="*/ 1085850 h 1092994"/>
                <a:gd name="connsiteX34" fmla="*/ 102394 w 178594"/>
                <a:gd name="connsiteY34" fmla="*/ 1092994 h 1092994"/>
                <a:gd name="connsiteX35" fmla="*/ 123825 w 178594"/>
                <a:gd name="connsiteY35" fmla="*/ 1066800 h 1092994"/>
                <a:gd name="connsiteX36" fmla="*/ 92869 w 178594"/>
                <a:gd name="connsiteY36" fmla="*/ 1059656 h 1092994"/>
                <a:gd name="connsiteX37" fmla="*/ 76200 w 178594"/>
                <a:gd name="connsiteY37" fmla="*/ 1059656 h 1092994"/>
                <a:gd name="connsiteX38" fmla="*/ 57150 w 178594"/>
                <a:gd name="connsiteY38" fmla="*/ 1035844 h 1092994"/>
                <a:gd name="connsiteX39" fmla="*/ 57150 w 178594"/>
                <a:gd name="connsiteY39" fmla="*/ 1014413 h 1092994"/>
                <a:gd name="connsiteX40" fmla="*/ 38100 w 178594"/>
                <a:gd name="connsiteY40" fmla="*/ 1004888 h 1092994"/>
                <a:gd name="connsiteX41" fmla="*/ 26194 w 178594"/>
                <a:gd name="connsiteY41" fmla="*/ 995363 h 1092994"/>
                <a:gd name="connsiteX42" fmla="*/ 33338 w 178594"/>
                <a:gd name="connsiteY42" fmla="*/ 959644 h 1092994"/>
                <a:gd name="connsiteX43" fmla="*/ 45244 w 178594"/>
                <a:gd name="connsiteY43" fmla="*/ 900113 h 1092994"/>
                <a:gd name="connsiteX44" fmla="*/ 57150 w 178594"/>
                <a:gd name="connsiteY44" fmla="*/ 871538 h 1092994"/>
                <a:gd name="connsiteX45" fmla="*/ 76200 w 178594"/>
                <a:gd name="connsiteY45" fmla="*/ 802481 h 1092994"/>
                <a:gd name="connsiteX46" fmla="*/ 66675 w 178594"/>
                <a:gd name="connsiteY46" fmla="*/ 790575 h 1092994"/>
                <a:gd name="connsiteX47" fmla="*/ 69057 w 178594"/>
                <a:gd name="connsiteY47" fmla="*/ 776288 h 1092994"/>
                <a:gd name="connsiteX48" fmla="*/ 61913 w 178594"/>
                <a:gd name="connsiteY48" fmla="*/ 754856 h 1092994"/>
                <a:gd name="connsiteX49" fmla="*/ 57150 w 178594"/>
                <a:gd name="connsiteY49" fmla="*/ 714375 h 1092994"/>
                <a:gd name="connsiteX50" fmla="*/ 64294 w 178594"/>
                <a:gd name="connsiteY50" fmla="*/ 683419 h 1092994"/>
                <a:gd name="connsiteX51" fmla="*/ 64294 w 178594"/>
                <a:gd name="connsiteY51" fmla="*/ 647700 h 1092994"/>
                <a:gd name="connsiteX52" fmla="*/ 69057 w 178594"/>
                <a:gd name="connsiteY52" fmla="*/ 614363 h 1092994"/>
                <a:gd name="connsiteX53" fmla="*/ 80963 w 178594"/>
                <a:gd name="connsiteY53" fmla="*/ 583406 h 1092994"/>
                <a:gd name="connsiteX54" fmla="*/ 80963 w 178594"/>
                <a:gd name="connsiteY54" fmla="*/ 526256 h 1092994"/>
                <a:gd name="connsiteX55" fmla="*/ 95250 w 178594"/>
                <a:gd name="connsiteY55" fmla="*/ 500063 h 1092994"/>
                <a:gd name="connsiteX56" fmla="*/ 102394 w 178594"/>
                <a:gd name="connsiteY56" fmla="*/ 476250 h 1092994"/>
                <a:gd name="connsiteX57" fmla="*/ 111919 w 178594"/>
                <a:gd name="connsiteY57" fmla="*/ 435769 h 1092994"/>
                <a:gd name="connsiteX58" fmla="*/ 111919 w 178594"/>
                <a:gd name="connsiteY58" fmla="*/ 404813 h 1092994"/>
                <a:gd name="connsiteX59" fmla="*/ 97632 w 178594"/>
                <a:gd name="connsiteY59" fmla="*/ 383381 h 1092994"/>
                <a:gd name="connsiteX60" fmla="*/ 107157 w 178594"/>
                <a:gd name="connsiteY60" fmla="*/ 350044 h 1092994"/>
                <a:gd name="connsiteX61" fmla="*/ 121444 w 178594"/>
                <a:gd name="connsiteY61" fmla="*/ 285750 h 1092994"/>
                <a:gd name="connsiteX62" fmla="*/ 140494 w 178594"/>
                <a:gd name="connsiteY62" fmla="*/ 252413 h 1092994"/>
                <a:gd name="connsiteX63" fmla="*/ 152400 w 178594"/>
                <a:gd name="connsiteY63" fmla="*/ 223838 h 1092994"/>
                <a:gd name="connsiteX64" fmla="*/ 152400 w 178594"/>
                <a:gd name="connsiteY64" fmla="*/ 178594 h 1092994"/>
                <a:gd name="connsiteX65" fmla="*/ 173832 w 178594"/>
                <a:gd name="connsiteY65" fmla="*/ 154781 h 1092994"/>
                <a:gd name="connsiteX66" fmla="*/ 178594 w 178594"/>
                <a:gd name="connsiteY66" fmla="*/ 130969 h 1092994"/>
                <a:gd name="connsiteX67" fmla="*/ 166688 w 178594"/>
                <a:gd name="connsiteY67" fmla="*/ 126206 h 1092994"/>
                <a:gd name="connsiteX68" fmla="*/ 145257 w 178594"/>
                <a:gd name="connsiteY68" fmla="*/ 66675 h 1092994"/>
                <a:gd name="connsiteX69" fmla="*/ 147638 w 178594"/>
                <a:gd name="connsiteY69" fmla="*/ 38100 h 1092994"/>
                <a:gd name="connsiteX70" fmla="*/ 126207 w 178594"/>
                <a:gd name="connsiteY70" fmla="*/ 16669 h 1092994"/>
                <a:gd name="connsiteX71" fmla="*/ 104775 w 178594"/>
                <a:gd name="connsiteY71" fmla="*/ 0 h 1092994"/>
                <a:gd name="connsiteX0" fmla="*/ 104775 w 178594"/>
                <a:gd name="connsiteY0" fmla="*/ 2381 h 1095375"/>
                <a:gd name="connsiteX1" fmla="*/ 107157 w 178594"/>
                <a:gd name="connsiteY1" fmla="*/ 123825 h 1095375"/>
                <a:gd name="connsiteX2" fmla="*/ 97632 w 178594"/>
                <a:gd name="connsiteY2" fmla="*/ 211931 h 1095375"/>
                <a:gd name="connsiteX3" fmla="*/ 88107 w 178594"/>
                <a:gd name="connsiteY3" fmla="*/ 283369 h 1095375"/>
                <a:gd name="connsiteX4" fmla="*/ 78582 w 178594"/>
                <a:gd name="connsiteY4" fmla="*/ 297656 h 1095375"/>
                <a:gd name="connsiteX5" fmla="*/ 76200 w 178594"/>
                <a:gd name="connsiteY5" fmla="*/ 342900 h 1095375"/>
                <a:gd name="connsiteX6" fmla="*/ 69057 w 178594"/>
                <a:gd name="connsiteY6" fmla="*/ 371475 h 1095375"/>
                <a:gd name="connsiteX7" fmla="*/ 71438 w 178594"/>
                <a:gd name="connsiteY7" fmla="*/ 426244 h 1095375"/>
                <a:gd name="connsiteX8" fmla="*/ 45244 w 178594"/>
                <a:gd name="connsiteY8" fmla="*/ 535781 h 1095375"/>
                <a:gd name="connsiteX9" fmla="*/ 11907 w 178594"/>
                <a:gd name="connsiteY9" fmla="*/ 554831 h 1095375"/>
                <a:gd name="connsiteX10" fmla="*/ 26194 w 178594"/>
                <a:gd name="connsiteY10" fmla="*/ 600075 h 1095375"/>
                <a:gd name="connsiteX11" fmla="*/ 28575 w 178594"/>
                <a:gd name="connsiteY11" fmla="*/ 631031 h 1095375"/>
                <a:gd name="connsiteX12" fmla="*/ 23813 w 178594"/>
                <a:gd name="connsiteY12" fmla="*/ 685800 h 1095375"/>
                <a:gd name="connsiteX13" fmla="*/ 40482 w 178594"/>
                <a:gd name="connsiteY13" fmla="*/ 685800 h 1095375"/>
                <a:gd name="connsiteX14" fmla="*/ 52388 w 178594"/>
                <a:gd name="connsiteY14" fmla="*/ 695325 h 1095375"/>
                <a:gd name="connsiteX15" fmla="*/ 40482 w 178594"/>
                <a:gd name="connsiteY15" fmla="*/ 731044 h 1095375"/>
                <a:gd name="connsiteX16" fmla="*/ 38100 w 178594"/>
                <a:gd name="connsiteY16" fmla="*/ 771525 h 1095375"/>
                <a:gd name="connsiteX17" fmla="*/ 35719 w 178594"/>
                <a:gd name="connsiteY17" fmla="*/ 814387 h 1095375"/>
                <a:gd name="connsiteX18" fmla="*/ 23813 w 178594"/>
                <a:gd name="connsiteY18" fmla="*/ 852487 h 1095375"/>
                <a:gd name="connsiteX19" fmla="*/ 23813 w 178594"/>
                <a:gd name="connsiteY19" fmla="*/ 852487 h 1095375"/>
                <a:gd name="connsiteX20" fmla="*/ 14288 w 178594"/>
                <a:gd name="connsiteY20" fmla="*/ 888206 h 1095375"/>
                <a:gd name="connsiteX21" fmla="*/ 23813 w 178594"/>
                <a:gd name="connsiteY21" fmla="*/ 912019 h 1095375"/>
                <a:gd name="connsiteX22" fmla="*/ 9525 w 178594"/>
                <a:gd name="connsiteY22" fmla="*/ 914400 h 1095375"/>
                <a:gd name="connsiteX23" fmla="*/ 16669 w 178594"/>
                <a:gd name="connsiteY23" fmla="*/ 928687 h 1095375"/>
                <a:gd name="connsiteX24" fmla="*/ 0 w 178594"/>
                <a:gd name="connsiteY24" fmla="*/ 950119 h 1095375"/>
                <a:gd name="connsiteX25" fmla="*/ 19050 w 178594"/>
                <a:gd name="connsiteY25" fmla="*/ 952500 h 1095375"/>
                <a:gd name="connsiteX26" fmla="*/ 7144 w 178594"/>
                <a:gd name="connsiteY26" fmla="*/ 992981 h 1095375"/>
                <a:gd name="connsiteX27" fmla="*/ 16669 w 178594"/>
                <a:gd name="connsiteY27" fmla="*/ 1002506 h 1095375"/>
                <a:gd name="connsiteX28" fmla="*/ 23813 w 178594"/>
                <a:gd name="connsiteY28" fmla="*/ 1023937 h 1095375"/>
                <a:gd name="connsiteX29" fmla="*/ 16669 w 178594"/>
                <a:gd name="connsiteY29" fmla="*/ 1045369 h 1095375"/>
                <a:gd name="connsiteX30" fmla="*/ 33338 w 178594"/>
                <a:gd name="connsiteY30" fmla="*/ 1045369 h 1095375"/>
                <a:gd name="connsiteX31" fmla="*/ 47625 w 178594"/>
                <a:gd name="connsiteY31" fmla="*/ 1045369 h 1095375"/>
                <a:gd name="connsiteX32" fmla="*/ 57150 w 178594"/>
                <a:gd name="connsiteY32" fmla="*/ 1076325 h 1095375"/>
                <a:gd name="connsiteX33" fmla="*/ 85725 w 178594"/>
                <a:gd name="connsiteY33" fmla="*/ 1088231 h 1095375"/>
                <a:gd name="connsiteX34" fmla="*/ 102394 w 178594"/>
                <a:gd name="connsiteY34" fmla="*/ 1095375 h 1095375"/>
                <a:gd name="connsiteX35" fmla="*/ 123825 w 178594"/>
                <a:gd name="connsiteY35" fmla="*/ 1069181 h 1095375"/>
                <a:gd name="connsiteX36" fmla="*/ 92869 w 178594"/>
                <a:gd name="connsiteY36" fmla="*/ 1062037 h 1095375"/>
                <a:gd name="connsiteX37" fmla="*/ 76200 w 178594"/>
                <a:gd name="connsiteY37" fmla="*/ 1062037 h 1095375"/>
                <a:gd name="connsiteX38" fmla="*/ 57150 w 178594"/>
                <a:gd name="connsiteY38" fmla="*/ 1038225 h 1095375"/>
                <a:gd name="connsiteX39" fmla="*/ 57150 w 178594"/>
                <a:gd name="connsiteY39" fmla="*/ 1016794 h 1095375"/>
                <a:gd name="connsiteX40" fmla="*/ 38100 w 178594"/>
                <a:gd name="connsiteY40" fmla="*/ 1007269 h 1095375"/>
                <a:gd name="connsiteX41" fmla="*/ 26194 w 178594"/>
                <a:gd name="connsiteY41" fmla="*/ 997744 h 1095375"/>
                <a:gd name="connsiteX42" fmla="*/ 33338 w 178594"/>
                <a:gd name="connsiteY42" fmla="*/ 962025 h 1095375"/>
                <a:gd name="connsiteX43" fmla="*/ 45244 w 178594"/>
                <a:gd name="connsiteY43" fmla="*/ 902494 h 1095375"/>
                <a:gd name="connsiteX44" fmla="*/ 57150 w 178594"/>
                <a:gd name="connsiteY44" fmla="*/ 873919 h 1095375"/>
                <a:gd name="connsiteX45" fmla="*/ 76200 w 178594"/>
                <a:gd name="connsiteY45" fmla="*/ 804862 h 1095375"/>
                <a:gd name="connsiteX46" fmla="*/ 66675 w 178594"/>
                <a:gd name="connsiteY46" fmla="*/ 792956 h 1095375"/>
                <a:gd name="connsiteX47" fmla="*/ 69057 w 178594"/>
                <a:gd name="connsiteY47" fmla="*/ 778669 h 1095375"/>
                <a:gd name="connsiteX48" fmla="*/ 61913 w 178594"/>
                <a:gd name="connsiteY48" fmla="*/ 757237 h 1095375"/>
                <a:gd name="connsiteX49" fmla="*/ 57150 w 178594"/>
                <a:gd name="connsiteY49" fmla="*/ 716756 h 1095375"/>
                <a:gd name="connsiteX50" fmla="*/ 64294 w 178594"/>
                <a:gd name="connsiteY50" fmla="*/ 685800 h 1095375"/>
                <a:gd name="connsiteX51" fmla="*/ 64294 w 178594"/>
                <a:gd name="connsiteY51" fmla="*/ 650081 h 1095375"/>
                <a:gd name="connsiteX52" fmla="*/ 69057 w 178594"/>
                <a:gd name="connsiteY52" fmla="*/ 616744 h 1095375"/>
                <a:gd name="connsiteX53" fmla="*/ 80963 w 178594"/>
                <a:gd name="connsiteY53" fmla="*/ 585787 h 1095375"/>
                <a:gd name="connsiteX54" fmla="*/ 80963 w 178594"/>
                <a:gd name="connsiteY54" fmla="*/ 528637 h 1095375"/>
                <a:gd name="connsiteX55" fmla="*/ 95250 w 178594"/>
                <a:gd name="connsiteY55" fmla="*/ 502444 h 1095375"/>
                <a:gd name="connsiteX56" fmla="*/ 102394 w 178594"/>
                <a:gd name="connsiteY56" fmla="*/ 478631 h 1095375"/>
                <a:gd name="connsiteX57" fmla="*/ 111919 w 178594"/>
                <a:gd name="connsiteY57" fmla="*/ 438150 h 1095375"/>
                <a:gd name="connsiteX58" fmla="*/ 111919 w 178594"/>
                <a:gd name="connsiteY58" fmla="*/ 407194 h 1095375"/>
                <a:gd name="connsiteX59" fmla="*/ 97632 w 178594"/>
                <a:gd name="connsiteY59" fmla="*/ 385762 h 1095375"/>
                <a:gd name="connsiteX60" fmla="*/ 107157 w 178594"/>
                <a:gd name="connsiteY60" fmla="*/ 352425 h 1095375"/>
                <a:gd name="connsiteX61" fmla="*/ 121444 w 178594"/>
                <a:gd name="connsiteY61" fmla="*/ 288131 h 1095375"/>
                <a:gd name="connsiteX62" fmla="*/ 140494 w 178594"/>
                <a:gd name="connsiteY62" fmla="*/ 254794 h 1095375"/>
                <a:gd name="connsiteX63" fmla="*/ 152400 w 178594"/>
                <a:gd name="connsiteY63" fmla="*/ 226219 h 1095375"/>
                <a:gd name="connsiteX64" fmla="*/ 152400 w 178594"/>
                <a:gd name="connsiteY64" fmla="*/ 180975 h 1095375"/>
                <a:gd name="connsiteX65" fmla="*/ 173832 w 178594"/>
                <a:gd name="connsiteY65" fmla="*/ 157162 h 1095375"/>
                <a:gd name="connsiteX66" fmla="*/ 178594 w 178594"/>
                <a:gd name="connsiteY66" fmla="*/ 133350 h 1095375"/>
                <a:gd name="connsiteX67" fmla="*/ 166688 w 178594"/>
                <a:gd name="connsiteY67" fmla="*/ 128587 h 1095375"/>
                <a:gd name="connsiteX68" fmla="*/ 145257 w 178594"/>
                <a:gd name="connsiteY68" fmla="*/ 69056 h 1095375"/>
                <a:gd name="connsiteX69" fmla="*/ 147638 w 178594"/>
                <a:gd name="connsiteY69" fmla="*/ 40481 h 1095375"/>
                <a:gd name="connsiteX70" fmla="*/ 130969 w 178594"/>
                <a:gd name="connsiteY70" fmla="*/ 0 h 1095375"/>
                <a:gd name="connsiteX71" fmla="*/ 104775 w 178594"/>
                <a:gd name="connsiteY71" fmla="*/ 2381 h 1095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178594" h="1095375">
                  <a:moveTo>
                    <a:pt x="104775" y="2381"/>
                  </a:moveTo>
                  <a:lnTo>
                    <a:pt x="107157" y="123825"/>
                  </a:lnTo>
                  <a:lnTo>
                    <a:pt x="97632" y="211931"/>
                  </a:lnTo>
                  <a:lnTo>
                    <a:pt x="88107" y="283369"/>
                  </a:lnTo>
                  <a:lnTo>
                    <a:pt x="78582" y="297656"/>
                  </a:lnTo>
                  <a:lnTo>
                    <a:pt x="76200" y="342900"/>
                  </a:lnTo>
                  <a:lnTo>
                    <a:pt x="69057" y="371475"/>
                  </a:lnTo>
                  <a:cubicBezTo>
                    <a:pt x="69851" y="389731"/>
                    <a:pt x="70644" y="407988"/>
                    <a:pt x="71438" y="426244"/>
                  </a:cubicBezTo>
                  <a:lnTo>
                    <a:pt x="45244" y="535781"/>
                  </a:lnTo>
                  <a:lnTo>
                    <a:pt x="11907" y="554831"/>
                  </a:lnTo>
                  <a:lnTo>
                    <a:pt x="26194" y="600075"/>
                  </a:lnTo>
                  <a:lnTo>
                    <a:pt x="28575" y="631031"/>
                  </a:lnTo>
                  <a:lnTo>
                    <a:pt x="23813" y="685800"/>
                  </a:lnTo>
                  <a:lnTo>
                    <a:pt x="40482" y="685800"/>
                  </a:lnTo>
                  <a:lnTo>
                    <a:pt x="52388" y="695325"/>
                  </a:lnTo>
                  <a:lnTo>
                    <a:pt x="40482" y="731044"/>
                  </a:lnTo>
                  <a:lnTo>
                    <a:pt x="38100" y="771525"/>
                  </a:lnTo>
                  <a:lnTo>
                    <a:pt x="35719" y="814387"/>
                  </a:lnTo>
                  <a:lnTo>
                    <a:pt x="23813" y="852487"/>
                  </a:lnTo>
                  <a:lnTo>
                    <a:pt x="23813" y="852487"/>
                  </a:lnTo>
                  <a:lnTo>
                    <a:pt x="14288" y="888206"/>
                  </a:lnTo>
                  <a:lnTo>
                    <a:pt x="23813" y="912019"/>
                  </a:lnTo>
                  <a:lnTo>
                    <a:pt x="9525" y="914400"/>
                  </a:lnTo>
                  <a:lnTo>
                    <a:pt x="16669" y="928687"/>
                  </a:lnTo>
                  <a:lnTo>
                    <a:pt x="0" y="950119"/>
                  </a:lnTo>
                  <a:lnTo>
                    <a:pt x="19050" y="952500"/>
                  </a:lnTo>
                  <a:lnTo>
                    <a:pt x="7144" y="992981"/>
                  </a:lnTo>
                  <a:lnTo>
                    <a:pt x="16669" y="1002506"/>
                  </a:lnTo>
                  <a:lnTo>
                    <a:pt x="23813" y="1023937"/>
                  </a:lnTo>
                  <a:lnTo>
                    <a:pt x="16669" y="1045369"/>
                  </a:lnTo>
                  <a:lnTo>
                    <a:pt x="33338" y="1045369"/>
                  </a:lnTo>
                  <a:lnTo>
                    <a:pt x="47625" y="1045369"/>
                  </a:lnTo>
                  <a:lnTo>
                    <a:pt x="57150" y="1076325"/>
                  </a:lnTo>
                  <a:lnTo>
                    <a:pt x="85725" y="1088231"/>
                  </a:lnTo>
                  <a:lnTo>
                    <a:pt x="102394" y="1095375"/>
                  </a:lnTo>
                  <a:lnTo>
                    <a:pt x="123825" y="1069181"/>
                  </a:lnTo>
                  <a:lnTo>
                    <a:pt x="92869" y="1062037"/>
                  </a:lnTo>
                  <a:lnTo>
                    <a:pt x="76200" y="1062037"/>
                  </a:lnTo>
                  <a:lnTo>
                    <a:pt x="57150" y="1038225"/>
                  </a:lnTo>
                  <a:lnTo>
                    <a:pt x="57150" y="1016794"/>
                  </a:lnTo>
                  <a:lnTo>
                    <a:pt x="38100" y="1007269"/>
                  </a:lnTo>
                  <a:lnTo>
                    <a:pt x="26194" y="997744"/>
                  </a:lnTo>
                  <a:lnTo>
                    <a:pt x="33338" y="962025"/>
                  </a:lnTo>
                  <a:lnTo>
                    <a:pt x="45244" y="902494"/>
                  </a:lnTo>
                  <a:lnTo>
                    <a:pt x="57150" y="873919"/>
                  </a:lnTo>
                  <a:lnTo>
                    <a:pt x="76200" y="804862"/>
                  </a:lnTo>
                  <a:lnTo>
                    <a:pt x="66675" y="792956"/>
                  </a:lnTo>
                  <a:lnTo>
                    <a:pt x="69057" y="778669"/>
                  </a:lnTo>
                  <a:lnTo>
                    <a:pt x="61913" y="757237"/>
                  </a:lnTo>
                  <a:lnTo>
                    <a:pt x="57150" y="716756"/>
                  </a:lnTo>
                  <a:lnTo>
                    <a:pt x="64294" y="685800"/>
                  </a:lnTo>
                  <a:lnTo>
                    <a:pt x="64294" y="650081"/>
                  </a:lnTo>
                  <a:lnTo>
                    <a:pt x="69057" y="616744"/>
                  </a:lnTo>
                  <a:lnTo>
                    <a:pt x="80963" y="585787"/>
                  </a:lnTo>
                  <a:lnTo>
                    <a:pt x="80963" y="528637"/>
                  </a:lnTo>
                  <a:lnTo>
                    <a:pt x="95250" y="502444"/>
                  </a:lnTo>
                  <a:lnTo>
                    <a:pt x="102394" y="478631"/>
                  </a:lnTo>
                  <a:lnTo>
                    <a:pt x="111919" y="438150"/>
                  </a:lnTo>
                  <a:lnTo>
                    <a:pt x="111919" y="407194"/>
                  </a:lnTo>
                  <a:lnTo>
                    <a:pt x="97632" y="385762"/>
                  </a:lnTo>
                  <a:lnTo>
                    <a:pt x="107157" y="352425"/>
                  </a:lnTo>
                  <a:lnTo>
                    <a:pt x="121444" y="288131"/>
                  </a:lnTo>
                  <a:lnTo>
                    <a:pt x="140494" y="254794"/>
                  </a:lnTo>
                  <a:lnTo>
                    <a:pt x="152400" y="226219"/>
                  </a:lnTo>
                  <a:lnTo>
                    <a:pt x="152400" y="180975"/>
                  </a:lnTo>
                  <a:lnTo>
                    <a:pt x="173832" y="157162"/>
                  </a:lnTo>
                  <a:lnTo>
                    <a:pt x="178594" y="133350"/>
                  </a:lnTo>
                  <a:lnTo>
                    <a:pt x="166688" y="128587"/>
                  </a:lnTo>
                  <a:lnTo>
                    <a:pt x="145257" y="69056"/>
                  </a:lnTo>
                  <a:lnTo>
                    <a:pt x="147638" y="40481"/>
                  </a:lnTo>
                  <a:lnTo>
                    <a:pt x="130969" y="0"/>
                  </a:lnTo>
                  <a:lnTo>
                    <a:pt x="104775" y="238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83" name="Freeform: Shape 1042">
              <a:extLst>
                <a:ext uri="{FF2B5EF4-FFF2-40B4-BE49-F238E27FC236}">
                  <a16:creationId xmlns:a16="http://schemas.microsoft.com/office/drawing/2014/main" id="{411B0E0B-EB82-B140-AA47-8C0632232A03}"/>
                </a:ext>
              </a:extLst>
            </p:cNvPr>
            <p:cNvSpPr/>
            <p:nvPr/>
          </p:nvSpPr>
          <p:spPr bwMode="auto">
            <a:xfrm>
              <a:off x="2724150" y="5176838"/>
              <a:ext cx="226219" cy="219075"/>
            </a:xfrm>
            <a:custGeom>
              <a:avLst/>
              <a:gdLst>
                <a:gd name="connsiteX0" fmla="*/ 0 w 226219"/>
                <a:gd name="connsiteY0" fmla="*/ 78581 h 219075"/>
                <a:gd name="connsiteX1" fmla="*/ 50006 w 226219"/>
                <a:gd name="connsiteY1" fmla="*/ 116681 h 219075"/>
                <a:gd name="connsiteX2" fmla="*/ 52388 w 226219"/>
                <a:gd name="connsiteY2" fmla="*/ 135731 h 219075"/>
                <a:gd name="connsiteX3" fmla="*/ 78581 w 226219"/>
                <a:gd name="connsiteY3" fmla="*/ 140493 h 219075"/>
                <a:gd name="connsiteX4" fmla="*/ 126206 w 226219"/>
                <a:gd name="connsiteY4" fmla="*/ 166687 h 219075"/>
                <a:gd name="connsiteX5" fmla="*/ 116681 w 226219"/>
                <a:gd name="connsiteY5" fmla="*/ 214312 h 219075"/>
                <a:gd name="connsiteX6" fmla="*/ 159544 w 226219"/>
                <a:gd name="connsiteY6" fmla="*/ 219075 h 219075"/>
                <a:gd name="connsiteX7" fmla="*/ 185738 w 226219"/>
                <a:gd name="connsiteY7" fmla="*/ 219075 h 219075"/>
                <a:gd name="connsiteX8" fmla="*/ 214313 w 226219"/>
                <a:gd name="connsiteY8" fmla="*/ 185737 h 219075"/>
                <a:gd name="connsiteX9" fmla="*/ 226219 w 226219"/>
                <a:gd name="connsiteY9" fmla="*/ 164306 h 219075"/>
                <a:gd name="connsiteX10" fmla="*/ 204788 w 226219"/>
                <a:gd name="connsiteY10" fmla="*/ 126206 h 219075"/>
                <a:gd name="connsiteX11" fmla="*/ 171450 w 226219"/>
                <a:gd name="connsiteY11" fmla="*/ 76200 h 219075"/>
                <a:gd name="connsiteX12" fmla="*/ 147638 w 226219"/>
                <a:gd name="connsiteY12" fmla="*/ 76200 h 219075"/>
                <a:gd name="connsiteX13" fmla="*/ 138113 w 226219"/>
                <a:gd name="connsiteY13" fmla="*/ 66675 h 219075"/>
                <a:gd name="connsiteX14" fmla="*/ 126206 w 226219"/>
                <a:gd name="connsiteY14" fmla="*/ 16668 h 219075"/>
                <a:gd name="connsiteX15" fmla="*/ 88106 w 226219"/>
                <a:gd name="connsiteY15" fmla="*/ 0 h 219075"/>
                <a:gd name="connsiteX16" fmla="*/ 40481 w 226219"/>
                <a:gd name="connsiteY16" fmla="*/ 0 h 219075"/>
                <a:gd name="connsiteX17" fmla="*/ 28575 w 226219"/>
                <a:gd name="connsiteY17" fmla="*/ 19050 h 219075"/>
                <a:gd name="connsiteX18" fmla="*/ 0 w 226219"/>
                <a:gd name="connsiteY18" fmla="*/ 78581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6219" h="219075">
                  <a:moveTo>
                    <a:pt x="0" y="78581"/>
                  </a:moveTo>
                  <a:lnTo>
                    <a:pt x="50006" y="116681"/>
                  </a:lnTo>
                  <a:lnTo>
                    <a:pt x="52388" y="135731"/>
                  </a:lnTo>
                  <a:lnTo>
                    <a:pt x="78581" y="140493"/>
                  </a:lnTo>
                  <a:lnTo>
                    <a:pt x="126206" y="166687"/>
                  </a:lnTo>
                  <a:lnTo>
                    <a:pt x="116681" y="214312"/>
                  </a:lnTo>
                  <a:lnTo>
                    <a:pt x="159544" y="219075"/>
                  </a:lnTo>
                  <a:lnTo>
                    <a:pt x="185738" y="219075"/>
                  </a:lnTo>
                  <a:lnTo>
                    <a:pt x="214313" y="185737"/>
                  </a:lnTo>
                  <a:lnTo>
                    <a:pt x="226219" y="164306"/>
                  </a:lnTo>
                  <a:lnTo>
                    <a:pt x="204788" y="126206"/>
                  </a:lnTo>
                  <a:lnTo>
                    <a:pt x="171450" y="76200"/>
                  </a:lnTo>
                  <a:lnTo>
                    <a:pt x="147638" y="76200"/>
                  </a:lnTo>
                  <a:lnTo>
                    <a:pt x="138113" y="66675"/>
                  </a:lnTo>
                  <a:lnTo>
                    <a:pt x="126206" y="16668"/>
                  </a:lnTo>
                  <a:lnTo>
                    <a:pt x="88106" y="0"/>
                  </a:lnTo>
                  <a:lnTo>
                    <a:pt x="40481" y="0"/>
                  </a:lnTo>
                  <a:lnTo>
                    <a:pt x="28575" y="19050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15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584" name="Freeform: Shape 1043">
              <a:extLst>
                <a:ext uri="{FF2B5EF4-FFF2-40B4-BE49-F238E27FC236}">
                  <a16:creationId xmlns:a16="http://schemas.microsoft.com/office/drawing/2014/main" id="{1ACCF9F0-5C7F-924E-8937-77F5A47EDB39}"/>
                </a:ext>
              </a:extLst>
            </p:cNvPr>
            <p:cNvSpPr/>
            <p:nvPr/>
          </p:nvSpPr>
          <p:spPr bwMode="auto">
            <a:xfrm>
              <a:off x="2847975" y="5472113"/>
              <a:ext cx="109538" cy="135731"/>
            </a:xfrm>
            <a:custGeom>
              <a:avLst/>
              <a:gdLst>
                <a:gd name="connsiteX0" fmla="*/ 23813 w 109538"/>
                <a:gd name="connsiteY0" fmla="*/ 0 h 135731"/>
                <a:gd name="connsiteX1" fmla="*/ 0 w 109538"/>
                <a:gd name="connsiteY1" fmla="*/ 100012 h 135731"/>
                <a:gd name="connsiteX2" fmla="*/ 0 w 109538"/>
                <a:gd name="connsiteY2" fmla="*/ 123825 h 135731"/>
                <a:gd name="connsiteX3" fmla="*/ 35719 w 109538"/>
                <a:gd name="connsiteY3" fmla="*/ 135731 h 135731"/>
                <a:gd name="connsiteX4" fmla="*/ 85725 w 109538"/>
                <a:gd name="connsiteY4" fmla="*/ 135731 h 135731"/>
                <a:gd name="connsiteX5" fmla="*/ 100013 w 109538"/>
                <a:gd name="connsiteY5" fmla="*/ 119062 h 135731"/>
                <a:gd name="connsiteX6" fmla="*/ 109538 w 109538"/>
                <a:gd name="connsiteY6" fmla="*/ 73818 h 135731"/>
                <a:gd name="connsiteX7" fmla="*/ 85725 w 109538"/>
                <a:gd name="connsiteY7" fmla="*/ 21431 h 135731"/>
                <a:gd name="connsiteX8" fmla="*/ 23813 w 109538"/>
                <a:gd name="connsiteY8" fmla="*/ 0 h 135731"/>
                <a:gd name="connsiteX0" fmla="*/ 23813 w 109538"/>
                <a:gd name="connsiteY0" fmla="*/ 0 h 135731"/>
                <a:gd name="connsiteX1" fmla="*/ 0 w 109538"/>
                <a:gd name="connsiteY1" fmla="*/ 100012 h 135731"/>
                <a:gd name="connsiteX2" fmla="*/ 0 w 109538"/>
                <a:gd name="connsiteY2" fmla="*/ 123825 h 135731"/>
                <a:gd name="connsiteX3" fmla="*/ 35719 w 109538"/>
                <a:gd name="connsiteY3" fmla="*/ 135731 h 135731"/>
                <a:gd name="connsiteX4" fmla="*/ 85725 w 109538"/>
                <a:gd name="connsiteY4" fmla="*/ 135731 h 135731"/>
                <a:gd name="connsiteX5" fmla="*/ 100013 w 109538"/>
                <a:gd name="connsiteY5" fmla="*/ 119062 h 135731"/>
                <a:gd name="connsiteX6" fmla="*/ 109538 w 109538"/>
                <a:gd name="connsiteY6" fmla="*/ 73818 h 135731"/>
                <a:gd name="connsiteX7" fmla="*/ 85725 w 109538"/>
                <a:gd name="connsiteY7" fmla="*/ 21431 h 135731"/>
                <a:gd name="connsiteX8" fmla="*/ 54769 w 109538"/>
                <a:gd name="connsiteY8" fmla="*/ 7143 h 135731"/>
                <a:gd name="connsiteX9" fmla="*/ 23813 w 109538"/>
                <a:gd name="connsiteY9" fmla="*/ 0 h 135731"/>
                <a:gd name="connsiteX0" fmla="*/ 23813 w 109538"/>
                <a:gd name="connsiteY0" fmla="*/ 0 h 135731"/>
                <a:gd name="connsiteX1" fmla="*/ 0 w 109538"/>
                <a:gd name="connsiteY1" fmla="*/ 100012 h 135731"/>
                <a:gd name="connsiteX2" fmla="*/ 0 w 109538"/>
                <a:gd name="connsiteY2" fmla="*/ 123825 h 135731"/>
                <a:gd name="connsiteX3" fmla="*/ 35719 w 109538"/>
                <a:gd name="connsiteY3" fmla="*/ 135731 h 135731"/>
                <a:gd name="connsiteX4" fmla="*/ 85725 w 109538"/>
                <a:gd name="connsiteY4" fmla="*/ 135731 h 135731"/>
                <a:gd name="connsiteX5" fmla="*/ 100013 w 109538"/>
                <a:gd name="connsiteY5" fmla="*/ 119062 h 135731"/>
                <a:gd name="connsiteX6" fmla="*/ 109538 w 109538"/>
                <a:gd name="connsiteY6" fmla="*/ 73818 h 135731"/>
                <a:gd name="connsiteX7" fmla="*/ 85725 w 109538"/>
                <a:gd name="connsiteY7" fmla="*/ 21431 h 135731"/>
                <a:gd name="connsiteX8" fmla="*/ 54769 w 109538"/>
                <a:gd name="connsiteY8" fmla="*/ 21430 h 135731"/>
                <a:gd name="connsiteX9" fmla="*/ 23813 w 109538"/>
                <a:gd name="connsiteY9" fmla="*/ 0 h 135731"/>
                <a:gd name="connsiteX0" fmla="*/ 23813 w 109538"/>
                <a:gd name="connsiteY0" fmla="*/ 0 h 135731"/>
                <a:gd name="connsiteX1" fmla="*/ 14288 w 109538"/>
                <a:gd name="connsiteY1" fmla="*/ 28575 h 135731"/>
                <a:gd name="connsiteX2" fmla="*/ 0 w 109538"/>
                <a:gd name="connsiteY2" fmla="*/ 100012 h 135731"/>
                <a:gd name="connsiteX3" fmla="*/ 0 w 109538"/>
                <a:gd name="connsiteY3" fmla="*/ 123825 h 135731"/>
                <a:gd name="connsiteX4" fmla="*/ 35719 w 109538"/>
                <a:gd name="connsiteY4" fmla="*/ 135731 h 135731"/>
                <a:gd name="connsiteX5" fmla="*/ 85725 w 109538"/>
                <a:gd name="connsiteY5" fmla="*/ 135731 h 135731"/>
                <a:gd name="connsiteX6" fmla="*/ 100013 w 109538"/>
                <a:gd name="connsiteY6" fmla="*/ 119062 h 135731"/>
                <a:gd name="connsiteX7" fmla="*/ 109538 w 109538"/>
                <a:gd name="connsiteY7" fmla="*/ 73818 h 135731"/>
                <a:gd name="connsiteX8" fmla="*/ 85725 w 109538"/>
                <a:gd name="connsiteY8" fmla="*/ 21431 h 135731"/>
                <a:gd name="connsiteX9" fmla="*/ 54769 w 109538"/>
                <a:gd name="connsiteY9" fmla="*/ 21430 h 135731"/>
                <a:gd name="connsiteX10" fmla="*/ 23813 w 109538"/>
                <a:gd name="connsiteY10" fmla="*/ 0 h 135731"/>
                <a:gd name="connsiteX0" fmla="*/ 23813 w 109538"/>
                <a:gd name="connsiteY0" fmla="*/ 0 h 135731"/>
                <a:gd name="connsiteX1" fmla="*/ 4763 w 109538"/>
                <a:gd name="connsiteY1" fmla="*/ 26194 h 135731"/>
                <a:gd name="connsiteX2" fmla="*/ 0 w 109538"/>
                <a:gd name="connsiteY2" fmla="*/ 100012 h 135731"/>
                <a:gd name="connsiteX3" fmla="*/ 0 w 109538"/>
                <a:gd name="connsiteY3" fmla="*/ 123825 h 135731"/>
                <a:gd name="connsiteX4" fmla="*/ 35719 w 109538"/>
                <a:gd name="connsiteY4" fmla="*/ 135731 h 135731"/>
                <a:gd name="connsiteX5" fmla="*/ 85725 w 109538"/>
                <a:gd name="connsiteY5" fmla="*/ 135731 h 135731"/>
                <a:gd name="connsiteX6" fmla="*/ 100013 w 109538"/>
                <a:gd name="connsiteY6" fmla="*/ 119062 h 135731"/>
                <a:gd name="connsiteX7" fmla="*/ 109538 w 109538"/>
                <a:gd name="connsiteY7" fmla="*/ 73818 h 135731"/>
                <a:gd name="connsiteX8" fmla="*/ 85725 w 109538"/>
                <a:gd name="connsiteY8" fmla="*/ 21431 h 135731"/>
                <a:gd name="connsiteX9" fmla="*/ 54769 w 109538"/>
                <a:gd name="connsiteY9" fmla="*/ 21430 h 135731"/>
                <a:gd name="connsiteX10" fmla="*/ 23813 w 109538"/>
                <a:gd name="connsiteY10" fmla="*/ 0 h 135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9538" h="135731">
                  <a:moveTo>
                    <a:pt x="23813" y="0"/>
                  </a:moveTo>
                  <a:lnTo>
                    <a:pt x="4763" y="26194"/>
                  </a:lnTo>
                  <a:lnTo>
                    <a:pt x="0" y="100012"/>
                  </a:lnTo>
                  <a:lnTo>
                    <a:pt x="0" y="123825"/>
                  </a:lnTo>
                  <a:lnTo>
                    <a:pt x="35719" y="135731"/>
                  </a:lnTo>
                  <a:lnTo>
                    <a:pt x="85725" y="135731"/>
                  </a:lnTo>
                  <a:lnTo>
                    <a:pt x="100013" y="119062"/>
                  </a:lnTo>
                  <a:lnTo>
                    <a:pt x="109538" y="73818"/>
                  </a:lnTo>
                  <a:lnTo>
                    <a:pt x="85725" y="21431"/>
                  </a:lnTo>
                  <a:lnTo>
                    <a:pt x="54769" y="21430"/>
                  </a:lnTo>
                  <a:lnTo>
                    <a:pt x="2381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15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585" name="Freeform: Shape 1044">
              <a:extLst>
                <a:ext uri="{FF2B5EF4-FFF2-40B4-BE49-F238E27FC236}">
                  <a16:creationId xmlns:a16="http://schemas.microsoft.com/office/drawing/2014/main" id="{38194092-7665-CF4F-8AA3-A8E162D1DFD4}"/>
                </a:ext>
              </a:extLst>
            </p:cNvPr>
            <p:cNvSpPr/>
            <p:nvPr/>
          </p:nvSpPr>
          <p:spPr bwMode="auto">
            <a:xfrm>
              <a:off x="2471738" y="5250656"/>
              <a:ext cx="481012" cy="957263"/>
            </a:xfrm>
            <a:custGeom>
              <a:avLst/>
              <a:gdLst>
                <a:gd name="connsiteX0" fmla="*/ 395287 w 481012"/>
                <a:gd name="connsiteY0" fmla="*/ 214313 h 957263"/>
                <a:gd name="connsiteX1" fmla="*/ 481012 w 481012"/>
                <a:gd name="connsiteY1" fmla="*/ 140494 h 957263"/>
                <a:gd name="connsiteX2" fmla="*/ 481012 w 481012"/>
                <a:gd name="connsiteY2" fmla="*/ 100013 h 957263"/>
                <a:gd name="connsiteX3" fmla="*/ 435768 w 481012"/>
                <a:gd name="connsiteY3" fmla="*/ 140494 h 957263"/>
                <a:gd name="connsiteX4" fmla="*/ 364331 w 481012"/>
                <a:gd name="connsiteY4" fmla="*/ 140494 h 957263"/>
                <a:gd name="connsiteX5" fmla="*/ 385762 w 481012"/>
                <a:gd name="connsiteY5" fmla="*/ 92869 h 957263"/>
                <a:gd name="connsiteX6" fmla="*/ 328612 w 481012"/>
                <a:gd name="connsiteY6" fmla="*/ 71438 h 957263"/>
                <a:gd name="connsiteX7" fmla="*/ 304800 w 481012"/>
                <a:gd name="connsiteY7" fmla="*/ 61913 h 957263"/>
                <a:gd name="connsiteX8" fmla="*/ 304800 w 481012"/>
                <a:gd name="connsiteY8" fmla="*/ 42863 h 957263"/>
                <a:gd name="connsiteX9" fmla="*/ 247650 w 481012"/>
                <a:gd name="connsiteY9" fmla="*/ 2382 h 957263"/>
                <a:gd name="connsiteX10" fmla="*/ 195262 w 481012"/>
                <a:gd name="connsiteY10" fmla="*/ 16669 h 957263"/>
                <a:gd name="connsiteX11" fmla="*/ 178593 w 481012"/>
                <a:gd name="connsiteY11" fmla="*/ 0 h 957263"/>
                <a:gd name="connsiteX12" fmla="*/ 145256 w 481012"/>
                <a:gd name="connsiteY12" fmla="*/ 23813 h 957263"/>
                <a:gd name="connsiteX13" fmla="*/ 145256 w 481012"/>
                <a:gd name="connsiteY13" fmla="*/ 47625 h 957263"/>
                <a:gd name="connsiteX14" fmla="*/ 119062 w 481012"/>
                <a:gd name="connsiteY14" fmla="*/ 69057 h 957263"/>
                <a:gd name="connsiteX15" fmla="*/ 126206 w 481012"/>
                <a:gd name="connsiteY15" fmla="*/ 123825 h 957263"/>
                <a:gd name="connsiteX16" fmla="*/ 85725 w 481012"/>
                <a:gd name="connsiteY16" fmla="*/ 202407 h 957263"/>
                <a:gd name="connsiteX17" fmla="*/ 69056 w 481012"/>
                <a:gd name="connsiteY17" fmla="*/ 278607 h 957263"/>
                <a:gd name="connsiteX18" fmla="*/ 78581 w 481012"/>
                <a:gd name="connsiteY18" fmla="*/ 304800 h 957263"/>
                <a:gd name="connsiteX19" fmla="*/ 83343 w 481012"/>
                <a:gd name="connsiteY19" fmla="*/ 347663 h 957263"/>
                <a:gd name="connsiteX20" fmla="*/ 66675 w 481012"/>
                <a:gd name="connsiteY20" fmla="*/ 383382 h 957263"/>
                <a:gd name="connsiteX21" fmla="*/ 50006 w 481012"/>
                <a:gd name="connsiteY21" fmla="*/ 423863 h 957263"/>
                <a:gd name="connsiteX22" fmla="*/ 50006 w 481012"/>
                <a:gd name="connsiteY22" fmla="*/ 471488 h 957263"/>
                <a:gd name="connsiteX23" fmla="*/ 40481 w 481012"/>
                <a:gd name="connsiteY23" fmla="*/ 504825 h 957263"/>
                <a:gd name="connsiteX24" fmla="*/ 33337 w 481012"/>
                <a:gd name="connsiteY24" fmla="*/ 542925 h 957263"/>
                <a:gd name="connsiteX25" fmla="*/ 33337 w 481012"/>
                <a:gd name="connsiteY25" fmla="*/ 590550 h 957263"/>
                <a:gd name="connsiteX26" fmla="*/ 26193 w 481012"/>
                <a:gd name="connsiteY26" fmla="*/ 626269 h 957263"/>
                <a:gd name="connsiteX27" fmla="*/ 40481 w 481012"/>
                <a:gd name="connsiteY27" fmla="*/ 671513 h 957263"/>
                <a:gd name="connsiteX28" fmla="*/ 40481 w 481012"/>
                <a:gd name="connsiteY28" fmla="*/ 683419 h 957263"/>
                <a:gd name="connsiteX29" fmla="*/ 45243 w 481012"/>
                <a:gd name="connsiteY29" fmla="*/ 704850 h 957263"/>
                <a:gd name="connsiteX30" fmla="*/ 11906 w 481012"/>
                <a:gd name="connsiteY30" fmla="*/ 795338 h 957263"/>
                <a:gd name="connsiteX31" fmla="*/ 0 w 481012"/>
                <a:gd name="connsiteY31" fmla="*/ 895350 h 957263"/>
                <a:gd name="connsiteX32" fmla="*/ 23812 w 481012"/>
                <a:gd name="connsiteY32" fmla="*/ 912019 h 957263"/>
                <a:gd name="connsiteX33" fmla="*/ 28575 w 481012"/>
                <a:gd name="connsiteY33" fmla="*/ 933450 h 957263"/>
                <a:gd name="connsiteX34" fmla="*/ 45243 w 481012"/>
                <a:gd name="connsiteY34" fmla="*/ 947738 h 957263"/>
                <a:gd name="connsiteX35" fmla="*/ 95250 w 481012"/>
                <a:gd name="connsiteY35" fmla="*/ 957263 h 957263"/>
                <a:gd name="connsiteX36" fmla="*/ 104775 w 481012"/>
                <a:gd name="connsiteY36" fmla="*/ 954882 h 957263"/>
                <a:gd name="connsiteX37" fmla="*/ 95250 w 481012"/>
                <a:gd name="connsiteY37" fmla="*/ 926307 h 957263"/>
                <a:gd name="connsiteX38" fmla="*/ 92868 w 481012"/>
                <a:gd name="connsiteY38" fmla="*/ 904875 h 957263"/>
                <a:gd name="connsiteX39" fmla="*/ 111918 w 481012"/>
                <a:gd name="connsiteY39" fmla="*/ 878682 h 957263"/>
                <a:gd name="connsiteX40" fmla="*/ 176212 w 481012"/>
                <a:gd name="connsiteY40" fmla="*/ 800100 h 957263"/>
                <a:gd name="connsiteX41" fmla="*/ 178593 w 481012"/>
                <a:gd name="connsiteY41" fmla="*/ 776288 h 957263"/>
                <a:gd name="connsiteX42" fmla="*/ 159543 w 481012"/>
                <a:gd name="connsiteY42" fmla="*/ 762000 h 957263"/>
                <a:gd name="connsiteX43" fmla="*/ 147637 w 481012"/>
                <a:gd name="connsiteY43" fmla="*/ 750094 h 957263"/>
                <a:gd name="connsiteX44" fmla="*/ 135731 w 481012"/>
                <a:gd name="connsiteY44" fmla="*/ 738188 h 957263"/>
                <a:gd name="connsiteX45" fmla="*/ 140493 w 481012"/>
                <a:gd name="connsiteY45" fmla="*/ 709613 h 957263"/>
                <a:gd name="connsiteX46" fmla="*/ 157162 w 481012"/>
                <a:gd name="connsiteY46" fmla="*/ 692944 h 957263"/>
                <a:gd name="connsiteX47" fmla="*/ 180975 w 481012"/>
                <a:gd name="connsiteY47" fmla="*/ 690563 h 957263"/>
                <a:gd name="connsiteX48" fmla="*/ 197643 w 481012"/>
                <a:gd name="connsiteY48" fmla="*/ 642938 h 957263"/>
                <a:gd name="connsiteX49" fmla="*/ 207168 w 481012"/>
                <a:gd name="connsiteY49" fmla="*/ 616744 h 957263"/>
                <a:gd name="connsiteX50" fmla="*/ 207168 w 481012"/>
                <a:gd name="connsiteY50" fmla="*/ 590550 h 957263"/>
                <a:gd name="connsiteX51" fmla="*/ 192881 w 481012"/>
                <a:gd name="connsiteY51" fmla="*/ 573882 h 957263"/>
                <a:gd name="connsiteX52" fmla="*/ 192881 w 481012"/>
                <a:gd name="connsiteY52" fmla="*/ 547688 h 957263"/>
                <a:gd name="connsiteX53" fmla="*/ 202406 w 481012"/>
                <a:gd name="connsiteY53" fmla="*/ 540544 h 957263"/>
                <a:gd name="connsiteX54" fmla="*/ 240506 w 481012"/>
                <a:gd name="connsiteY54" fmla="*/ 557213 h 957263"/>
                <a:gd name="connsiteX55" fmla="*/ 254793 w 481012"/>
                <a:gd name="connsiteY55" fmla="*/ 552450 h 957263"/>
                <a:gd name="connsiteX56" fmla="*/ 261937 w 481012"/>
                <a:gd name="connsiteY56" fmla="*/ 538163 h 957263"/>
                <a:gd name="connsiteX57" fmla="*/ 266700 w 481012"/>
                <a:gd name="connsiteY57" fmla="*/ 511969 h 957263"/>
                <a:gd name="connsiteX58" fmla="*/ 266700 w 481012"/>
                <a:gd name="connsiteY58" fmla="*/ 490538 h 957263"/>
                <a:gd name="connsiteX59" fmla="*/ 292893 w 481012"/>
                <a:gd name="connsiteY59" fmla="*/ 488157 h 957263"/>
                <a:gd name="connsiteX60" fmla="*/ 350043 w 481012"/>
                <a:gd name="connsiteY60" fmla="*/ 483394 h 957263"/>
                <a:gd name="connsiteX61" fmla="*/ 390525 w 481012"/>
                <a:gd name="connsiteY61" fmla="*/ 450057 h 957263"/>
                <a:gd name="connsiteX62" fmla="*/ 400050 w 481012"/>
                <a:gd name="connsiteY62" fmla="*/ 431007 h 957263"/>
                <a:gd name="connsiteX63" fmla="*/ 397668 w 481012"/>
                <a:gd name="connsiteY63" fmla="*/ 409575 h 957263"/>
                <a:gd name="connsiteX64" fmla="*/ 390525 w 481012"/>
                <a:gd name="connsiteY64" fmla="*/ 388144 h 957263"/>
                <a:gd name="connsiteX65" fmla="*/ 390525 w 481012"/>
                <a:gd name="connsiteY65" fmla="*/ 371475 h 957263"/>
                <a:gd name="connsiteX66" fmla="*/ 371475 w 481012"/>
                <a:gd name="connsiteY66" fmla="*/ 359569 h 957263"/>
                <a:gd name="connsiteX67" fmla="*/ 357187 w 481012"/>
                <a:gd name="connsiteY67" fmla="*/ 340519 h 957263"/>
                <a:gd name="connsiteX68" fmla="*/ 371475 w 481012"/>
                <a:gd name="connsiteY68" fmla="*/ 328613 h 957263"/>
                <a:gd name="connsiteX69" fmla="*/ 395287 w 481012"/>
                <a:gd name="connsiteY69" fmla="*/ 214313 h 95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481012" h="957263">
                  <a:moveTo>
                    <a:pt x="395287" y="214313"/>
                  </a:moveTo>
                  <a:lnTo>
                    <a:pt x="481012" y="140494"/>
                  </a:lnTo>
                  <a:lnTo>
                    <a:pt x="481012" y="100013"/>
                  </a:lnTo>
                  <a:lnTo>
                    <a:pt x="435768" y="140494"/>
                  </a:lnTo>
                  <a:lnTo>
                    <a:pt x="364331" y="140494"/>
                  </a:lnTo>
                  <a:lnTo>
                    <a:pt x="385762" y="92869"/>
                  </a:lnTo>
                  <a:lnTo>
                    <a:pt x="328612" y="71438"/>
                  </a:lnTo>
                  <a:lnTo>
                    <a:pt x="304800" y="61913"/>
                  </a:lnTo>
                  <a:lnTo>
                    <a:pt x="304800" y="42863"/>
                  </a:lnTo>
                  <a:lnTo>
                    <a:pt x="247650" y="2382"/>
                  </a:lnTo>
                  <a:lnTo>
                    <a:pt x="195262" y="16669"/>
                  </a:lnTo>
                  <a:lnTo>
                    <a:pt x="178593" y="0"/>
                  </a:lnTo>
                  <a:lnTo>
                    <a:pt x="145256" y="23813"/>
                  </a:lnTo>
                  <a:lnTo>
                    <a:pt x="145256" y="47625"/>
                  </a:lnTo>
                  <a:lnTo>
                    <a:pt x="119062" y="69057"/>
                  </a:lnTo>
                  <a:lnTo>
                    <a:pt x="126206" y="123825"/>
                  </a:lnTo>
                  <a:lnTo>
                    <a:pt x="85725" y="202407"/>
                  </a:lnTo>
                  <a:lnTo>
                    <a:pt x="69056" y="278607"/>
                  </a:lnTo>
                  <a:lnTo>
                    <a:pt x="78581" y="304800"/>
                  </a:lnTo>
                  <a:lnTo>
                    <a:pt x="83343" y="347663"/>
                  </a:lnTo>
                  <a:lnTo>
                    <a:pt x="66675" y="383382"/>
                  </a:lnTo>
                  <a:lnTo>
                    <a:pt x="50006" y="423863"/>
                  </a:lnTo>
                  <a:lnTo>
                    <a:pt x="50006" y="471488"/>
                  </a:lnTo>
                  <a:lnTo>
                    <a:pt x="40481" y="504825"/>
                  </a:lnTo>
                  <a:lnTo>
                    <a:pt x="33337" y="542925"/>
                  </a:lnTo>
                  <a:lnTo>
                    <a:pt x="33337" y="590550"/>
                  </a:lnTo>
                  <a:lnTo>
                    <a:pt x="26193" y="626269"/>
                  </a:lnTo>
                  <a:lnTo>
                    <a:pt x="40481" y="671513"/>
                  </a:lnTo>
                  <a:lnTo>
                    <a:pt x="40481" y="683419"/>
                  </a:lnTo>
                  <a:lnTo>
                    <a:pt x="45243" y="704850"/>
                  </a:lnTo>
                  <a:lnTo>
                    <a:pt x="11906" y="795338"/>
                  </a:lnTo>
                  <a:lnTo>
                    <a:pt x="0" y="895350"/>
                  </a:lnTo>
                  <a:lnTo>
                    <a:pt x="23812" y="912019"/>
                  </a:lnTo>
                  <a:lnTo>
                    <a:pt x="28575" y="933450"/>
                  </a:lnTo>
                  <a:lnTo>
                    <a:pt x="45243" y="947738"/>
                  </a:lnTo>
                  <a:lnTo>
                    <a:pt x="95250" y="957263"/>
                  </a:lnTo>
                  <a:lnTo>
                    <a:pt x="104775" y="954882"/>
                  </a:lnTo>
                  <a:lnTo>
                    <a:pt x="95250" y="926307"/>
                  </a:lnTo>
                  <a:lnTo>
                    <a:pt x="92868" y="904875"/>
                  </a:lnTo>
                  <a:lnTo>
                    <a:pt x="111918" y="878682"/>
                  </a:lnTo>
                  <a:lnTo>
                    <a:pt x="176212" y="800100"/>
                  </a:lnTo>
                  <a:lnTo>
                    <a:pt x="178593" y="776288"/>
                  </a:lnTo>
                  <a:lnTo>
                    <a:pt x="159543" y="762000"/>
                  </a:lnTo>
                  <a:lnTo>
                    <a:pt x="147637" y="750094"/>
                  </a:lnTo>
                  <a:lnTo>
                    <a:pt x="135731" y="738188"/>
                  </a:lnTo>
                  <a:lnTo>
                    <a:pt x="140493" y="709613"/>
                  </a:lnTo>
                  <a:lnTo>
                    <a:pt x="157162" y="692944"/>
                  </a:lnTo>
                  <a:lnTo>
                    <a:pt x="180975" y="690563"/>
                  </a:lnTo>
                  <a:lnTo>
                    <a:pt x="197643" y="642938"/>
                  </a:lnTo>
                  <a:lnTo>
                    <a:pt x="207168" y="616744"/>
                  </a:lnTo>
                  <a:lnTo>
                    <a:pt x="207168" y="590550"/>
                  </a:lnTo>
                  <a:lnTo>
                    <a:pt x="192881" y="573882"/>
                  </a:lnTo>
                  <a:lnTo>
                    <a:pt x="192881" y="547688"/>
                  </a:lnTo>
                  <a:lnTo>
                    <a:pt x="202406" y="540544"/>
                  </a:lnTo>
                  <a:lnTo>
                    <a:pt x="240506" y="557213"/>
                  </a:lnTo>
                  <a:lnTo>
                    <a:pt x="254793" y="552450"/>
                  </a:lnTo>
                  <a:lnTo>
                    <a:pt x="261937" y="538163"/>
                  </a:lnTo>
                  <a:lnTo>
                    <a:pt x="266700" y="511969"/>
                  </a:lnTo>
                  <a:lnTo>
                    <a:pt x="266700" y="490538"/>
                  </a:lnTo>
                  <a:lnTo>
                    <a:pt x="292893" y="488157"/>
                  </a:lnTo>
                  <a:lnTo>
                    <a:pt x="350043" y="483394"/>
                  </a:lnTo>
                  <a:lnTo>
                    <a:pt x="390525" y="450057"/>
                  </a:lnTo>
                  <a:lnTo>
                    <a:pt x="400050" y="431007"/>
                  </a:lnTo>
                  <a:lnTo>
                    <a:pt x="397668" y="409575"/>
                  </a:lnTo>
                  <a:lnTo>
                    <a:pt x="390525" y="388144"/>
                  </a:lnTo>
                  <a:lnTo>
                    <a:pt x="390525" y="371475"/>
                  </a:lnTo>
                  <a:lnTo>
                    <a:pt x="371475" y="359569"/>
                  </a:lnTo>
                  <a:lnTo>
                    <a:pt x="357187" y="340519"/>
                  </a:lnTo>
                  <a:lnTo>
                    <a:pt x="371475" y="328613"/>
                  </a:lnTo>
                  <a:lnTo>
                    <a:pt x="395287" y="21431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15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586" name="Freeform: Shape 1045">
              <a:extLst>
                <a:ext uri="{FF2B5EF4-FFF2-40B4-BE49-F238E27FC236}">
                  <a16:creationId xmlns:a16="http://schemas.microsoft.com/office/drawing/2014/main" id="{7B098ED2-0D37-2E48-AA6F-5C8529C1C15C}"/>
                </a:ext>
              </a:extLst>
            </p:cNvPr>
            <p:cNvSpPr/>
            <p:nvPr/>
          </p:nvSpPr>
          <p:spPr bwMode="auto">
            <a:xfrm>
              <a:off x="2576513" y="6236494"/>
              <a:ext cx="95250" cy="88106"/>
            </a:xfrm>
            <a:custGeom>
              <a:avLst/>
              <a:gdLst>
                <a:gd name="connsiteX0" fmla="*/ 0 w 95250"/>
                <a:gd name="connsiteY0" fmla="*/ 0 h 88106"/>
                <a:gd name="connsiteX1" fmla="*/ 16668 w 95250"/>
                <a:gd name="connsiteY1" fmla="*/ 88106 h 88106"/>
                <a:gd name="connsiteX2" fmla="*/ 45243 w 95250"/>
                <a:gd name="connsiteY2" fmla="*/ 85725 h 88106"/>
                <a:gd name="connsiteX3" fmla="*/ 95250 w 95250"/>
                <a:gd name="connsiteY3" fmla="*/ 88106 h 88106"/>
                <a:gd name="connsiteX4" fmla="*/ 50006 w 95250"/>
                <a:gd name="connsiteY4" fmla="*/ 54769 h 88106"/>
                <a:gd name="connsiteX5" fmla="*/ 0 w 95250"/>
                <a:gd name="connsiteY5" fmla="*/ 0 h 88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88106">
                  <a:moveTo>
                    <a:pt x="0" y="0"/>
                  </a:moveTo>
                  <a:lnTo>
                    <a:pt x="16668" y="88106"/>
                  </a:lnTo>
                  <a:lnTo>
                    <a:pt x="45243" y="85725"/>
                  </a:lnTo>
                  <a:lnTo>
                    <a:pt x="95250" y="88106"/>
                  </a:lnTo>
                  <a:lnTo>
                    <a:pt x="50006" y="547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15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587" name="Freeform: Shape 1046">
              <a:extLst>
                <a:ext uri="{FF2B5EF4-FFF2-40B4-BE49-F238E27FC236}">
                  <a16:creationId xmlns:a16="http://schemas.microsoft.com/office/drawing/2014/main" id="{EFE68791-E542-834B-8A59-F8E094D3F5A8}"/>
                </a:ext>
              </a:extLst>
            </p:cNvPr>
            <p:cNvSpPr/>
            <p:nvPr/>
          </p:nvSpPr>
          <p:spPr bwMode="auto">
            <a:xfrm>
              <a:off x="2519363" y="6238875"/>
              <a:ext cx="71437" cy="95250"/>
            </a:xfrm>
            <a:custGeom>
              <a:avLst/>
              <a:gdLst>
                <a:gd name="connsiteX0" fmla="*/ 61912 w 71437"/>
                <a:gd name="connsiteY0" fmla="*/ 0 h 95250"/>
                <a:gd name="connsiteX1" fmla="*/ 71437 w 71437"/>
                <a:gd name="connsiteY1" fmla="*/ 92869 h 95250"/>
                <a:gd name="connsiteX2" fmla="*/ 47625 w 71437"/>
                <a:gd name="connsiteY2" fmla="*/ 95250 h 95250"/>
                <a:gd name="connsiteX3" fmla="*/ 0 w 71437"/>
                <a:gd name="connsiteY3" fmla="*/ 71438 h 95250"/>
                <a:gd name="connsiteX4" fmla="*/ 38100 w 71437"/>
                <a:gd name="connsiteY4" fmla="*/ 64294 h 95250"/>
                <a:gd name="connsiteX5" fmla="*/ 50006 w 71437"/>
                <a:gd name="connsiteY5" fmla="*/ 50006 h 95250"/>
                <a:gd name="connsiteX6" fmla="*/ 61912 w 71437"/>
                <a:gd name="connsiteY6" fmla="*/ 0 h 95250"/>
                <a:gd name="connsiteX0" fmla="*/ 61912 w 71437"/>
                <a:gd name="connsiteY0" fmla="*/ 0 h 95250"/>
                <a:gd name="connsiteX1" fmla="*/ 71437 w 71437"/>
                <a:gd name="connsiteY1" fmla="*/ 92869 h 95250"/>
                <a:gd name="connsiteX2" fmla="*/ 47625 w 71437"/>
                <a:gd name="connsiteY2" fmla="*/ 95250 h 95250"/>
                <a:gd name="connsiteX3" fmla="*/ 0 w 71437"/>
                <a:gd name="connsiteY3" fmla="*/ 71438 h 95250"/>
                <a:gd name="connsiteX4" fmla="*/ 38100 w 71437"/>
                <a:gd name="connsiteY4" fmla="*/ 64294 h 95250"/>
                <a:gd name="connsiteX5" fmla="*/ 38100 w 71437"/>
                <a:gd name="connsiteY5" fmla="*/ 35719 h 95250"/>
                <a:gd name="connsiteX6" fmla="*/ 61912 w 71437"/>
                <a:gd name="connsiteY6" fmla="*/ 0 h 95250"/>
                <a:gd name="connsiteX0" fmla="*/ 61912 w 71437"/>
                <a:gd name="connsiteY0" fmla="*/ 0 h 95250"/>
                <a:gd name="connsiteX1" fmla="*/ 47625 w 71437"/>
                <a:gd name="connsiteY1" fmla="*/ 14288 h 95250"/>
                <a:gd name="connsiteX2" fmla="*/ 71437 w 71437"/>
                <a:gd name="connsiteY2" fmla="*/ 92869 h 95250"/>
                <a:gd name="connsiteX3" fmla="*/ 47625 w 71437"/>
                <a:gd name="connsiteY3" fmla="*/ 95250 h 95250"/>
                <a:gd name="connsiteX4" fmla="*/ 0 w 71437"/>
                <a:gd name="connsiteY4" fmla="*/ 71438 h 95250"/>
                <a:gd name="connsiteX5" fmla="*/ 38100 w 71437"/>
                <a:gd name="connsiteY5" fmla="*/ 64294 h 95250"/>
                <a:gd name="connsiteX6" fmla="*/ 38100 w 71437"/>
                <a:gd name="connsiteY6" fmla="*/ 35719 h 95250"/>
                <a:gd name="connsiteX7" fmla="*/ 61912 w 71437"/>
                <a:gd name="connsiteY7" fmla="*/ 0 h 95250"/>
                <a:gd name="connsiteX0" fmla="*/ 61912 w 71437"/>
                <a:gd name="connsiteY0" fmla="*/ 0 h 95250"/>
                <a:gd name="connsiteX1" fmla="*/ 47625 w 71437"/>
                <a:gd name="connsiteY1" fmla="*/ 14288 h 95250"/>
                <a:gd name="connsiteX2" fmla="*/ 71437 w 71437"/>
                <a:gd name="connsiteY2" fmla="*/ 92869 h 95250"/>
                <a:gd name="connsiteX3" fmla="*/ 47625 w 71437"/>
                <a:gd name="connsiteY3" fmla="*/ 95250 h 95250"/>
                <a:gd name="connsiteX4" fmla="*/ 0 w 71437"/>
                <a:gd name="connsiteY4" fmla="*/ 71438 h 95250"/>
                <a:gd name="connsiteX5" fmla="*/ 38100 w 71437"/>
                <a:gd name="connsiteY5" fmla="*/ 64294 h 95250"/>
                <a:gd name="connsiteX6" fmla="*/ 16669 w 71437"/>
                <a:gd name="connsiteY6" fmla="*/ 11907 h 95250"/>
                <a:gd name="connsiteX7" fmla="*/ 61912 w 71437"/>
                <a:gd name="connsiteY7" fmla="*/ 0 h 95250"/>
                <a:gd name="connsiteX0" fmla="*/ 61912 w 71437"/>
                <a:gd name="connsiteY0" fmla="*/ 0 h 95250"/>
                <a:gd name="connsiteX1" fmla="*/ 59531 w 71437"/>
                <a:gd name="connsiteY1" fmla="*/ 30956 h 95250"/>
                <a:gd name="connsiteX2" fmla="*/ 71437 w 71437"/>
                <a:gd name="connsiteY2" fmla="*/ 92869 h 95250"/>
                <a:gd name="connsiteX3" fmla="*/ 47625 w 71437"/>
                <a:gd name="connsiteY3" fmla="*/ 95250 h 95250"/>
                <a:gd name="connsiteX4" fmla="*/ 0 w 71437"/>
                <a:gd name="connsiteY4" fmla="*/ 71438 h 95250"/>
                <a:gd name="connsiteX5" fmla="*/ 38100 w 71437"/>
                <a:gd name="connsiteY5" fmla="*/ 64294 h 95250"/>
                <a:gd name="connsiteX6" fmla="*/ 16669 w 71437"/>
                <a:gd name="connsiteY6" fmla="*/ 11907 h 95250"/>
                <a:gd name="connsiteX7" fmla="*/ 61912 w 71437"/>
                <a:gd name="connsiteY7" fmla="*/ 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437" h="95250">
                  <a:moveTo>
                    <a:pt x="61912" y="0"/>
                  </a:moveTo>
                  <a:lnTo>
                    <a:pt x="59531" y="30956"/>
                  </a:lnTo>
                  <a:lnTo>
                    <a:pt x="71437" y="92869"/>
                  </a:lnTo>
                  <a:lnTo>
                    <a:pt x="47625" y="95250"/>
                  </a:lnTo>
                  <a:lnTo>
                    <a:pt x="0" y="71438"/>
                  </a:lnTo>
                  <a:lnTo>
                    <a:pt x="38100" y="64294"/>
                  </a:lnTo>
                  <a:lnTo>
                    <a:pt x="16669" y="11907"/>
                  </a:lnTo>
                  <a:lnTo>
                    <a:pt x="6191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15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Arial" pitchFamily="-112" charset="0"/>
                <a:ea typeface="+mn-ea"/>
                <a:cs typeface="+mn-cs"/>
              </a:endParaRPr>
            </a:p>
          </p:txBody>
        </p:sp>
        <p:sp>
          <p:nvSpPr>
            <p:cNvPr id="588" name="Freeform: Shape 1047">
              <a:extLst>
                <a:ext uri="{FF2B5EF4-FFF2-40B4-BE49-F238E27FC236}">
                  <a16:creationId xmlns:a16="http://schemas.microsoft.com/office/drawing/2014/main" id="{17ED87E7-D580-974A-8E43-A90D6347E780}"/>
                </a:ext>
              </a:extLst>
            </p:cNvPr>
            <p:cNvSpPr/>
            <p:nvPr/>
          </p:nvSpPr>
          <p:spPr bwMode="auto">
            <a:xfrm>
              <a:off x="3688556" y="2474119"/>
              <a:ext cx="257175" cy="178594"/>
            </a:xfrm>
            <a:custGeom>
              <a:avLst/>
              <a:gdLst>
                <a:gd name="connsiteX0" fmla="*/ 76200 w 257175"/>
                <a:gd name="connsiteY0" fmla="*/ 150019 h 178594"/>
                <a:gd name="connsiteX1" fmla="*/ 140494 w 257175"/>
                <a:gd name="connsiteY1" fmla="*/ 178594 h 178594"/>
                <a:gd name="connsiteX2" fmla="*/ 164307 w 257175"/>
                <a:gd name="connsiteY2" fmla="*/ 154781 h 178594"/>
                <a:gd name="connsiteX3" fmla="*/ 204788 w 257175"/>
                <a:gd name="connsiteY3" fmla="*/ 130969 h 178594"/>
                <a:gd name="connsiteX4" fmla="*/ 242888 w 257175"/>
                <a:gd name="connsiteY4" fmla="*/ 121444 h 178594"/>
                <a:gd name="connsiteX5" fmla="*/ 247650 w 257175"/>
                <a:gd name="connsiteY5" fmla="*/ 95250 h 178594"/>
                <a:gd name="connsiteX6" fmla="*/ 257175 w 257175"/>
                <a:gd name="connsiteY6" fmla="*/ 71437 h 178594"/>
                <a:gd name="connsiteX7" fmla="*/ 252413 w 257175"/>
                <a:gd name="connsiteY7" fmla="*/ 57150 h 178594"/>
                <a:gd name="connsiteX8" fmla="*/ 235744 w 257175"/>
                <a:gd name="connsiteY8" fmla="*/ 54769 h 178594"/>
                <a:gd name="connsiteX9" fmla="*/ 221457 w 257175"/>
                <a:gd name="connsiteY9" fmla="*/ 33337 h 178594"/>
                <a:gd name="connsiteX10" fmla="*/ 197644 w 257175"/>
                <a:gd name="connsiteY10" fmla="*/ 0 h 178594"/>
                <a:gd name="connsiteX11" fmla="*/ 192882 w 257175"/>
                <a:gd name="connsiteY11" fmla="*/ 26194 h 178594"/>
                <a:gd name="connsiteX12" fmla="*/ 178594 w 257175"/>
                <a:gd name="connsiteY12" fmla="*/ 26194 h 178594"/>
                <a:gd name="connsiteX13" fmla="*/ 166688 w 257175"/>
                <a:gd name="connsiteY13" fmla="*/ 35719 h 178594"/>
                <a:gd name="connsiteX14" fmla="*/ 147638 w 257175"/>
                <a:gd name="connsiteY14" fmla="*/ 26194 h 178594"/>
                <a:gd name="connsiteX15" fmla="*/ 157163 w 257175"/>
                <a:gd name="connsiteY15" fmla="*/ 57150 h 178594"/>
                <a:gd name="connsiteX16" fmla="*/ 133350 w 257175"/>
                <a:gd name="connsiteY16" fmla="*/ 30956 h 178594"/>
                <a:gd name="connsiteX17" fmla="*/ 126207 w 257175"/>
                <a:gd name="connsiteY17" fmla="*/ 50006 h 178594"/>
                <a:gd name="connsiteX18" fmla="*/ 100013 w 257175"/>
                <a:gd name="connsiteY18" fmla="*/ 28575 h 178594"/>
                <a:gd name="connsiteX19" fmla="*/ 90488 w 257175"/>
                <a:gd name="connsiteY19" fmla="*/ 61912 h 178594"/>
                <a:gd name="connsiteX20" fmla="*/ 78582 w 257175"/>
                <a:gd name="connsiteY20" fmla="*/ 83344 h 178594"/>
                <a:gd name="connsiteX21" fmla="*/ 64294 w 257175"/>
                <a:gd name="connsiteY21" fmla="*/ 57150 h 178594"/>
                <a:gd name="connsiteX22" fmla="*/ 66675 w 257175"/>
                <a:gd name="connsiteY22" fmla="*/ 35719 h 178594"/>
                <a:gd name="connsiteX23" fmla="*/ 47625 w 257175"/>
                <a:gd name="connsiteY23" fmla="*/ 16669 h 178594"/>
                <a:gd name="connsiteX24" fmla="*/ 40482 w 257175"/>
                <a:gd name="connsiteY24" fmla="*/ 35719 h 178594"/>
                <a:gd name="connsiteX25" fmla="*/ 19050 w 257175"/>
                <a:gd name="connsiteY25" fmla="*/ 30956 h 178594"/>
                <a:gd name="connsiteX26" fmla="*/ 0 w 257175"/>
                <a:gd name="connsiteY26" fmla="*/ 57150 h 178594"/>
                <a:gd name="connsiteX27" fmla="*/ 38100 w 257175"/>
                <a:gd name="connsiteY27" fmla="*/ 59531 h 178594"/>
                <a:gd name="connsiteX28" fmla="*/ 61913 w 257175"/>
                <a:gd name="connsiteY28" fmla="*/ 78581 h 178594"/>
                <a:gd name="connsiteX29" fmla="*/ 54769 w 257175"/>
                <a:gd name="connsiteY29" fmla="*/ 92869 h 178594"/>
                <a:gd name="connsiteX30" fmla="*/ 9525 w 257175"/>
                <a:gd name="connsiteY30" fmla="*/ 102394 h 178594"/>
                <a:gd name="connsiteX31" fmla="*/ 76200 w 257175"/>
                <a:gd name="connsiteY31" fmla="*/ 150019 h 178594"/>
                <a:gd name="connsiteX0" fmla="*/ 76200 w 257175"/>
                <a:gd name="connsiteY0" fmla="*/ 150019 h 178594"/>
                <a:gd name="connsiteX1" fmla="*/ 69057 w 257175"/>
                <a:gd name="connsiteY1" fmla="*/ 145256 h 178594"/>
                <a:gd name="connsiteX2" fmla="*/ 140494 w 257175"/>
                <a:gd name="connsiteY2" fmla="*/ 178594 h 178594"/>
                <a:gd name="connsiteX3" fmla="*/ 164307 w 257175"/>
                <a:gd name="connsiteY3" fmla="*/ 154781 h 178594"/>
                <a:gd name="connsiteX4" fmla="*/ 204788 w 257175"/>
                <a:gd name="connsiteY4" fmla="*/ 130969 h 178594"/>
                <a:gd name="connsiteX5" fmla="*/ 242888 w 257175"/>
                <a:gd name="connsiteY5" fmla="*/ 121444 h 178594"/>
                <a:gd name="connsiteX6" fmla="*/ 247650 w 257175"/>
                <a:gd name="connsiteY6" fmla="*/ 95250 h 178594"/>
                <a:gd name="connsiteX7" fmla="*/ 257175 w 257175"/>
                <a:gd name="connsiteY7" fmla="*/ 71437 h 178594"/>
                <a:gd name="connsiteX8" fmla="*/ 252413 w 257175"/>
                <a:gd name="connsiteY8" fmla="*/ 57150 h 178594"/>
                <a:gd name="connsiteX9" fmla="*/ 235744 w 257175"/>
                <a:gd name="connsiteY9" fmla="*/ 54769 h 178594"/>
                <a:gd name="connsiteX10" fmla="*/ 221457 w 257175"/>
                <a:gd name="connsiteY10" fmla="*/ 33337 h 178594"/>
                <a:gd name="connsiteX11" fmla="*/ 197644 w 257175"/>
                <a:gd name="connsiteY11" fmla="*/ 0 h 178594"/>
                <a:gd name="connsiteX12" fmla="*/ 192882 w 257175"/>
                <a:gd name="connsiteY12" fmla="*/ 26194 h 178594"/>
                <a:gd name="connsiteX13" fmla="*/ 178594 w 257175"/>
                <a:gd name="connsiteY13" fmla="*/ 26194 h 178594"/>
                <a:gd name="connsiteX14" fmla="*/ 166688 w 257175"/>
                <a:gd name="connsiteY14" fmla="*/ 35719 h 178594"/>
                <a:gd name="connsiteX15" fmla="*/ 147638 w 257175"/>
                <a:gd name="connsiteY15" fmla="*/ 26194 h 178594"/>
                <a:gd name="connsiteX16" fmla="*/ 157163 w 257175"/>
                <a:gd name="connsiteY16" fmla="*/ 57150 h 178594"/>
                <a:gd name="connsiteX17" fmla="*/ 133350 w 257175"/>
                <a:gd name="connsiteY17" fmla="*/ 30956 h 178594"/>
                <a:gd name="connsiteX18" fmla="*/ 126207 w 257175"/>
                <a:gd name="connsiteY18" fmla="*/ 50006 h 178594"/>
                <a:gd name="connsiteX19" fmla="*/ 100013 w 257175"/>
                <a:gd name="connsiteY19" fmla="*/ 28575 h 178594"/>
                <a:gd name="connsiteX20" fmla="*/ 90488 w 257175"/>
                <a:gd name="connsiteY20" fmla="*/ 61912 h 178594"/>
                <a:gd name="connsiteX21" fmla="*/ 78582 w 257175"/>
                <a:gd name="connsiteY21" fmla="*/ 83344 h 178594"/>
                <a:gd name="connsiteX22" fmla="*/ 64294 w 257175"/>
                <a:gd name="connsiteY22" fmla="*/ 57150 h 178594"/>
                <a:gd name="connsiteX23" fmla="*/ 66675 w 257175"/>
                <a:gd name="connsiteY23" fmla="*/ 35719 h 178594"/>
                <a:gd name="connsiteX24" fmla="*/ 47625 w 257175"/>
                <a:gd name="connsiteY24" fmla="*/ 16669 h 178594"/>
                <a:gd name="connsiteX25" fmla="*/ 40482 w 257175"/>
                <a:gd name="connsiteY25" fmla="*/ 35719 h 178594"/>
                <a:gd name="connsiteX26" fmla="*/ 19050 w 257175"/>
                <a:gd name="connsiteY26" fmla="*/ 30956 h 178594"/>
                <a:gd name="connsiteX27" fmla="*/ 0 w 257175"/>
                <a:gd name="connsiteY27" fmla="*/ 57150 h 178594"/>
                <a:gd name="connsiteX28" fmla="*/ 38100 w 257175"/>
                <a:gd name="connsiteY28" fmla="*/ 59531 h 178594"/>
                <a:gd name="connsiteX29" fmla="*/ 61913 w 257175"/>
                <a:gd name="connsiteY29" fmla="*/ 78581 h 178594"/>
                <a:gd name="connsiteX30" fmla="*/ 54769 w 257175"/>
                <a:gd name="connsiteY30" fmla="*/ 92869 h 178594"/>
                <a:gd name="connsiteX31" fmla="*/ 9525 w 257175"/>
                <a:gd name="connsiteY31" fmla="*/ 102394 h 178594"/>
                <a:gd name="connsiteX32" fmla="*/ 76200 w 257175"/>
                <a:gd name="connsiteY32" fmla="*/ 150019 h 178594"/>
                <a:gd name="connsiteX0" fmla="*/ 57150 w 257175"/>
                <a:gd name="connsiteY0" fmla="*/ 161925 h 178594"/>
                <a:gd name="connsiteX1" fmla="*/ 69057 w 257175"/>
                <a:gd name="connsiteY1" fmla="*/ 145256 h 178594"/>
                <a:gd name="connsiteX2" fmla="*/ 140494 w 257175"/>
                <a:gd name="connsiteY2" fmla="*/ 178594 h 178594"/>
                <a:gd name="connsiteX3" fmla="*/ 164307 w 257175"/>
                <a:gd name="connsiteY3" fmla="*/ 154781 h 178594"/>
                <a:gd name="connsiteX4" fmla="*/ 204788 w 257175"/>
                <a:gd name="connsiteY4" fmla="*/ 130969 h 178594"/>
                <a:gd name="connsiteX5" fmla="*/ 242888 w 257175"/>
                <a:gd name="connsiteY5" fmla="*/ 121444 h 178594"/>
                <a:gd name="connsiteX6" fmla="*/ 247650 w 257175"/>
                <a:gd name="connsiteY6" fmla="*/ 95250 h 178594"/>
                <a:gd name="connsiteX7" fmla="*/ 257175 w 257175"/>
                <a:gd name="connsiteY7" fmla="*/ 71437 h 178594"/>
                <a:gd name="connsiteX8" fmla="*/ 252413 w 257175"/>
                <a:gd name="connsiteY8" fmla="*/ 57150 h 178594"/>
                <a:gd name="connsiteX9" fmla="*/ 235744 w 257175"/>
                <a:gd name="connsiteY9" fmla="*/ 54769 h 178594"/>
                <a:gd name="connsiteX10" fmla="*/ 221457 w 257175"/>
                <a:gd name="connsiteY10" fmla="*/ 33337 h 178594"/>
                <a:gd name="connsiteX11" fmla="*/ 197644 w 257175"/>
                <a:gd name="connsiteY11" fmla="*/ 0 h 178594"/>
                <a:gd name="connsiteX12" fmla="*/ 192882 w 257175"/>
                <a:gd name="connsiteY12" fmla="*/ 26194 h 178594"/>
                <a:gd name="connsiteX13" fmla="*/ 178594 w 257175"/>
                <a:gd name="connsiteY13" fmla="*/ 26194 h 178594"/>
                <a:gd name="connsiteX14" fmla="*/ 166688 w 257175"/>
                <a:gd name="connsiteY14" fmla="*/ 35719 h 178594"/>
                <a:gd name="connsiteX15" fmla="*/ 147638 w 257175"/>
                <a:gd name="connsiteY15" fmla="*/ 26194 h 178594"/>
                <a:gd name="connsiteX16" fmla="*/ 157163 w 257175"/>
                <a:gd name="connsiteY16" fmla="*/ 57150 h 178594"/>
                <a:gd name="connsiteX17" fmla="*/ 133350 w 257175"/>
                <a:gd name="connsiteY17" fmla="*/ 30956 h 178594"/>
                <a:gd name="connsiteX18" fmla="*/ 126207 w 257175"/>
                <a:gd name="connsiteY18" fmla="*/ 50006 h 178594"/>
                <a:gd name="connsiteX19" fmla="*/ 100013 w 257175"/>
                <a:gd name="connsiteY19" fmla="*/ 28575 h 178594"/>
                <a:gd name="connsiteX20" fmla="*/ 90488 w 257175"/>
                <a:gd name="connsiteY20" fmla="*/ 61912 h 178594"/>
                <a:gd name="connsiteX21" fmla="*/ 78582 w 257175"/>
                <a:gd name="connsiteY21" fmla="*/ 83344 h 178594"/>
                <a:gd name="connsiteX22" fmla="*/ 64294 w 257175"/>
                <a:gd name="connsiteY22" fmla="*/ 57150 h 178594"/>
                <a:gd name="connsiteX23" fmla="*/ 66675 w 257175"/>
                <a:gd name="connsiteY23" fmla="*/ 35719 h 178594"/>
                <a:gd name="connsiteX24" fmla="*/ 47625 w 257175"/>
                <a:gd name="connsiteY24" fmla="*/ 16669 h 178594"/>
                <a:gd name="connsiteX25" fmla="*/ 40482 w 257175"/>
                <a:gd name="connsiteY25" fmla="*/ 35719 h 178594"/>
                <a:gd name="connsiteX26" fmla="*/ 19050 w 257175"/>
                <a:gd name="connsiteY26" fmla="*/ 30956 h 178594"/>
                <a:gd name="connsiteX27" fmla="*/ 0 w 257175"/>
                <a:gd name="connsiteY27" fmla="*/ 57150 h 178594"/>
                <a:gd name="connsiteX28" fmla="*/ 38100 w 257175"/>
                <a:gd name="connsiteY28" fmla="*/ 59531 h 178594"/>
                <a:gd name="connsiteX29" fmla="*/ 61913 w 257175"/>
                <a:gd name="connsiteY29" fmla="*/ 78581 h 178594"/>
                <a:gd name="connsiteX30" fmla="*/ 54769 w 257175"/>
                <a:gd name="connsiteY30" fmla="*/ 92869 h 178594"/>
                <a:gd name="connsiteX31" fmla="*/ 9525 w 257175"/>
                <a:gd name="connsiteY31" fmla="*/ 102394 h 178594"/>
                <a:gd name="connsiteX32" fmla="*/ 57150 w 257175"/>
                <a:gd name="connsiteY32" fmla="*/ 161925 h 17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57175" h="178594">
                  <a:moveTo>
                    <a:pt x="57150" y="161925"/>
                  </a:moveTo>
                  <a:lnTo>
                    <a:pt x="69057" y="145256"/>
                  </a:lnTo>
                  <a:lnTo>
                    <a:pt x="140494" y="178594"/>
                  </a:lnTo>
                  <a:lnTo>
                    <a:pt x="164307" y="154781"/>
                  </a:lnTo>
                  <a:lnTo>
                    <a:pt x="204788" y="130969"/>
                  </a:lnTo>
                  <a:lnTo>
                    <a:pt x="242888" y="121444"/>
                  </a:lnTo>
                  <a:lnTo>
                    <a:pt x="247650" y="95250"/>
                  </a:lnTo>
                  <a:lnTo>
                    <a:pt x="257175" y="71437"/>
                  </a:lnTo>
                  <a:lnTo>
                    <a:pt x="252413" y="57150"/>
                  </a:lnTo>
                  <a:lnTo>
                    <a:pt x="235744" y="54769"/>
                  </a:lnTo>
                  <a:lnTo>
                    <a:pt x="221457" y="33337"/>
                  </a:lnTo>
                  <a:lnTo>
                    <a:pt x="197644" y="0"/>
                  </a:lnTo>
                  <a:lnTo>
                    <a:pt x="192882" y="26194"/>
                  </a:lnTo>
                  <a:lnTo>
                    <a:pt x="178594" y="26194"/>
                  </a:lnTo>
                  <a:lnTo>
                    <a:pt x="166688" y="35719"/>
                  </a:lnTo>
                  <a:lnTo>
                    <a:pt x="147638" y="26194"/>
                  </a:lnTo>
                  <a:lnTo>
                    <a:pt x="157163" y="57150"/>
                  </a:lnTo>
                  <a:lnTo>
                    <a:pt x="133350" y="30956"/>
                  </a:lnTo>
                  <a:lnTo>
                    <a:pt x="126207" y="50006"/>
                  </a:lnTo>
                  <a:lnTo>
                    <a:pt x="100013" y="28575"/>
                  </a:lnTo>
                  <a:lnTo>
                    <a:pt x="90488" y="61912"/>
                  </a:lnTo>
                  <a:lnTo>
                    <a:pt x="78582" y="83344"/>
                  </a:lnTo>
                  <a:lnTo>
                    <a:pt x="64294" y="57150"/>
                  </a:lnTo>
                  <a:lnTo>
                    <a:pt x="66675" y="35719"/>
                  </a:lnTo>
                  <a:lnTo>
                    <a:pt x="47625" y="16669"/>
                  </a:lnTo>
                  <a:lnTo>
                    <a:pt x="40482" y="35719"/>
                  </a:lnTo>
                  <a:lnTo>
                    <a:pt x="19050" y="30956"/>
                  </a:lnTo>
                  <a:lnTo>
                    <a:pt x="0" y="57150"/>
                  </a:lnTo>
                  <a:lnTo>
                    <a:pt x="38100" y="59531"/>
                  </a:lnTo>
                  <a:lnTo>
                    <a:pt x="61913" y="78581"/>
                  </a:lnTo>
                  <a:lnTo>
                    <a:pt x="54769" y="92869"/>
                  </a:lnTo>
                  <a:lnTo>
                    <a:pt x="9525" y="102394"/>
                  </a:lnTo>
                  <a:lnTo>
                    <a:pt x="57150" y="16192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89" name="Freeform: Shape 1048">
              <a:extLst>
                <a:ext uri="{FF2B5EF4-FFF2-40B4-BE49-F238E27FC236}">
                  <a16:creationId xmlns:a16="http://schemas.microsoft.com/office/drawing/2014/main" id="{3B4C9664-38D3-F746-B706-1E9B7E471743}"/>
                </a:ext>
              </a:extLst>
            </p:cNvPr>
            <p:cNvSpPr/>
            <p:nvPr/>
          </p:nvSpPr>
          <p:spPr bwMode="auto">
            <a:xfrm>
              <a:off x="2005013" y="704850"/>
              <a:ext cx="759618" cy="1012031"/>
            </a:xfrm>
            <a:custGeom>
              <a:avLst/>
              <a:gdLst>
                <a:gd name="connsiteX0" fmla="*/ 550068 w 759618"/>
                <a:gd name="connsiteY0" fmla="*/ 478631 h 1012031"/>
                <a:gd name="connsiteX1" fmla="*/ 616743 w 759618"/>
                <a:gd name="connsiteY1" fmla="*/ 383381 h 1012031"/>
                <a:gd name="connsiteX2" fmla="*/ 626268 w 759618"/>
                <a:gd name="connsiteY2" fmla="*/ 357188 h 1012031"/>
                <a:gd name="connsiteX3" fmla="*/ 678656 w 759618"/>
                <a:gd name="connsiteY3" fmla="*/ 307181 h 1012031"/>
                <a:gd name="connsiteX4" fmla="*/ 600075 w 759618"/>
                <a:gd name="connsiteY4" fmla="*/ 335756 h 1012031"/>
                <a:gd name="connsiteX5" fmla="*/ 554831 w 759618"/>
                <a:gd name="connsiteY5" fmla="*/ 373856 h 1012031"/>
                <a:gd name="connsiteX6" fmla="*/ 535781 w 759618"/>
                <a:gd name="connsiteY6" fmla="*/ 369094 h 1012031"/>
                <a:gd name="connsiteX7" fmla="*/ 597693 w 759618"/>
                <a:gd name="connsiteY7" fmla="*/ 309563 h 1012031"/>
                <a:gd name="connsiteX8" fmla="*/ 573881 w 759618"/>
                <a:gd name="connsiteY8" fmla="*/ 288131 h 1012031"/>
                <a:gd name="connsiteX9" fmla="*/ 561975 w 759618"/>
                <a:gd name="connsiteY9" fmla="*/ 261938 h 1012031"/>
                <a:gd name="connsiteX10" fmla="*/ 614362 w 759618"/>
                <a:gd name="connsiteY10" fmla="*/ 292894 h 1012031"/>
                <a:gd name="connsiteX11" fmla="*/ 650081 w 759618"/>
                <a:gd name="connsiteY11" fmla="*/ 290513 h 1012031"/>
                <a:gd name="connsiteX12" fmla="*/ 650081 w 759618"/>
                <a:gd name="connsiteY12" fmla="*/ 273844 h 1012031"/>
                <a:gd name="connsiteX13" fmla="*/ 678656 w 759618"/>
                <a:gd name="connsiteY13" fmla="*/ 271463 h 1012031"/>
                <a:gd name="connsiteX14" fmla="*/ 721518 w 759618"/>
                <a:gd name="connsiteY14" fmla="*/ 221456 h 1012031"/>
                <a:gd name="connsiteX15" fmla="*/ 759618 w 759618"/>
                <a:gd name="connsiteY15" fmla="*/ 150019 h 1012031"/>
                <a:gd name="connsiteX16" fmla="*/ 738187 w 759618"/>
                <a:gd name="connsiteY16" fmla="*/ 126206 h 1012031"/>
                <a:gd name="connsiteX17" fmla="*/ 704850 w 759618"/>
                <a:gd name="connsiteY17" fmla="*/ 121444 h 1012031"/>
                <a:gd name="connsiteX18" fmla="*/ 692943 w 759618"/>
                <a:gd name="connsiteY18" fmla="*/ 73819 h 1012031"/>
                <a:gd name="connsiteX19" fmla="*/ 669131 w 759618"/>
                <a:gd name="connsiteY19" fmla="*/ 59531 h 1012031"/>
                <a:gd name="connsiteX20" fmla="*/ 628650 w 759618"/>
                <a:gd name="connsiteY20" fmla="*/ 78581 h 1012031"/>
                <a:gd name="connsiteX21" fmla="*/ 614362 w 759618"/>
                <a:gd name="connsiteY21" fmla="*/ 102394 h 1012031"/>
                <a:gd name="connsiteX22" fmla="*/ 588168 w 759618"/>
                <a:gd name="connsiteY22" fmla="*/ 114300 h 1012031"/>
                <a:gd name="connsiteX23" fmla="*/ 576262 w 759618"/>
                <a:gd name="connsiteY23" fmla="*/ 107156 h 1012031"/>
                <a:gd name="connsiteX24" fmla="*/ 592931 w 759618"/>
                <a:gd name="connsiteY24" fmla="*/ 85725 h 1012031"/>
                <a:gd name="connsiteX25" fmla="*/ 621506 w 759618"/>
                <a:gd name="connsiteY25" fmla="*/ 50006 h 1012031"/>
                <a:gd name="connsiteX26" fmla="*/ 585787 w 759618"/>
                <a:gd name="connsiteY26" fmla="*/ 33338 h 1012031"/>
                <a:gd name="connsiteX27" fmla="*/ 557212 w 759618"/>
                <a:gd name="connsiteY27" fmla="*/ 38100 h 1012031"/>
                <a:gd name="connsiteX28" fmla="*/ 540543 w 759618"/>
                <a:gd name="connsiteY28" fmla="*/ 16669 h 1012031"/>
                <a:gd name="connsiteX29" fmla="*/ 526256 w 759618"/>
                <a:gd name="connsiteY29" fmla="*/ 16669 h 1012031"/>
                <a:gd name="connsiteX30" fmla="*/ 519112 w 759618"/>
                <a:gd name="connsiteY30" fmla="*/ 28575 h 1012031"/>
                <a:gd name="connsiteX31" fmla="*/ 533400 w 759618"/>
                <a:gd name="connsiteY31" fmla="*/ 61913 h 1012031"/>
                <a:gd name="connsiteX32" fmla="*/ 519112 w 759618"/>
                <a:gd name="connsiteY32" fmla="*/ 69056 h 1012031"/>
                <a:gd name="connsiteX33" fmla="*/ 500062 w 759618"/>
                <a:gd name="connsiteY33" fmla="*/ 33338 h 1012031"/>
                <a:gd name="connsiteX34" fmla="*/ 495300 w 759618"/>
                <a:gd name="connsiteY34" fmla="*/ 0 h 1012031"/>
                <a:gd name="connsiteX35" fmla="*/ 466725 w 759618"/>
                <a:gd name="connsiteY35" fmla="*/ 40481 h 1012031"/>
                <a:gd name="connsiteX36" fmla="*/ 466725 w 759618"/>
                <a:gd name="connsiteY36" fmla="*/ 61913 h 1012031"/>
                <a:gd name="connsiteX37" fmla="*/ 490537 w 759618"/>
                <a:gd name="connsiteY37" fmla="*/ 80963 h 1012031"/>
                <a:gd name="connsiteX38" fmla="*/ 490537 w 759618"/>
                <a:gd name="connsiteY38" fmla="*/ 100013 h 1012031"/>
                <a:gd name="connsiteX39" fmla="*/ 464343 w 759618"/>
                <a:gd name="connsiteY39" fmla="*/ 95250 h 1012031"/>
                <a:gd name="connsiteX40" fmla="*/ 442912 w 759618"/>
                <a:gd name="connsiteY40" fmla="*/ 64294 h 1012031"/>
                <a:gd name="connsiteX41" fmla="*/ 433387 w 759618"/>
                <a:gd name="connsiteY41" fmla="*/ 40481 h 1012031"/>
                <a:gd name="connsiteX42" fmla="*/ 414337 w 759618"/>
                <a:gd name="connsiteY42" fmla="*/ 33338 h 1012031"/>
                <a:gd name="connsiteX43" fmla="*/ 383381 w 759618"/>
                <a:gd name="connsiteY43" fmla="*/ 38100 h 1012031"/>
                <a:gd name="connsiteX44" fmla="*/ 376237 w 759618"/>
                <a:gd name="connsiteY44" fmla="*/ 42863 h 1012031"/>
                <a:gd name="connsiteX45" fmla="*/ 378618 w 759618"/>
                <a:gd name="connsiteY45" fmla="*/ 69056 h 1012031"/>
                <a:gd name="connsiteX46" fmla="*/ 402431 w 759618"/>
                <a:gd name="connsiteY46" fmla="*/ 88106 h 1012031"/>
                <a:gd name="connsiteX47" fmla="*/ 416718 w 759618"/>
                <a:gd name="connsiteY47" fmla="*/ 109538 h 1012031"/>
                <a:gd name="connsiteX48" fmla="*/ 402431 w 759618"/>
                <a:gd name="connsiteY48" fmla="*/ 145256 h 1012031"/>
                <a:gd name="connsiteX49" fmla="*/ 385762 w 759618"/>
                <a:gd name="connsiteY49" fmla="*/ 135731 h 1012031"/>
                <a:gd name="connsiteX50" fmla="*/ 381000 w 759618"/>
                <a:gd name="connsiteY50" fmla="*/ 104775 h 1012031"/>
                <a:gd name="connsiteX51" fmla="*/ 352425 w 759618"/>
                <a:gd name="connsiteY51" fmla="*/ 59531 h 1012031"/>
                <a:gd name="connsiteX52" fmla="*/ 333375 w 759618"/>
                <a:gd name="connsiteY52" fmla="*/ 69056 h 1012031"/>
                <a:gd name="connsiteX53" fmla="*/ 323850 w 759618"/>
                <a:gd name="connsiteY53" fmla="*/ 50006 h 1012031"/>
                <a:gd name="connsiteX54" fmla="*/ 302418 w 759618"/>
                <a:gd name="connsiteY54" fmla="*/ 42863 h 1012031"/>
                <a:gd name="connsiteX55" fmla="*/ 290512 w 759618"/>
                <a:gd name="connsiteY55" fmla="*/ 64294 h 1012031"/>
                <a:gd name="connsiteX56" fmla="*/ 304800 w 759618"/>
                <a:gd name="connsiteY56" fmla="*/ 76200 h 1012031"/>
                <a:gd name="connsiteX57" fmla="*/ 323850 w 759618"/>
                <a:gd name="connsiteY57" fmla="*/ 92869 h 1012031"/>
                <a:gd name="connsiteX58" fmla="*/ 335756 w 759618"/>
                <a:gd name="connsiteY58" fmla="*/ 100013 h 1012031"/>
                <a:gd name="connsiteX59" fmla="*/ 328612 w 759618"/>
                <a:gd name="connsiteY59" fmla="*/ 111919 h 1012031"/>
                <a:gd name="connsiteX60" fmla="*/ 307181 w 759618"/>
                <a:gd name="connsiteY60" fmla="*/ 100013 h 1012031"/>
                <a:gd name="connsiteX61" fmla="*/ 264318 w 759618"/>
                <a:gd name="connsiteY61" fmla="*/ 76200 h 1012031"/>
                <a:gd name="connsiteX62" fmla="*/ 280987 w 759618"/>
                <a:gd name="connsiteY62" fmla="*/ 114300 h 1012031"/>
                <a:gd name="connsiteX63" fmla="*/ 292893 w 759618"/>
                <a:gd name="connsiteY63" fmla="*/ 130969 h 1012031"/>
                <a:gd name="connsiteX64" fmla="*/ 280987 w 759618"/>
                <a:gd name="connsiteY64" fmla="*/ 140494 h 1012031"/>
                <a:gd name="connsiteX65" fmla="*/ 247650 w 759618"/>
                <a:gd name="connsiteY65" fmla="*/ 100013 h 1012031"/>
                <a:gd name="connsiteX66" fmla="*/ 261937 w 759618"/>
                <a:gd name="connsiteY66" fmla="*/ 142875 h 1012031"/>
                <a:gd name="connsiteX67" fmla="*/ 242887 w 759618"/>
                <a:gd name="connsiteY67" fmla="*/ 150019 h 1012031"/>
                <a:gd name="connsiteX68" fmla="*/ 257175 w 759618"/>
                <a:gd name="connsiteY68" fmla="*/ 178594 h 1012031"/>
                <a:gd name="connsiteX69" fmla="*/ 278606 w 759618"/>
                <a:gd name="connsiteY69" fmla="*/ 195263 h 1012031"/>
                <a:gd name="connsiteX70" fmla="*/ 307181 w 759618"/>
                <a:gd name="connsiteY70" fmla="*/ 228600 h 1012031"/>
                <a:gd name="connsiteX71" fmla="*/ 316706 w 759618"/>
                <a:gd name="connsiteY71" fmla="*/ 254794 h 1012031"/>
                <a:gd name="connsiteX72" fmla="*/ 316706 w 759618"/>
                <a:gd name="connsiteY72" fmla="*/ 254794 h 1012031"/>
                <a:gd name="connsiteX73" fmla="*/ 285750 w 759618"/>
                <a:gd name="connsiteY73" fmla="*/ 235744 h 1012031"/>
                <a:gd name="connsiteX74" fmla="*/ 238125 w 759618"/>
                <a:gd name="connsiteY74" fmla="*/ 221456 h 1012031"/>
                <a:gd name="connsiteX75" fmla="*/ 223837 w 759618"/>
                <a:gd name="connsiteY75" fmla="*/ 195263 h 1012031"/>
                <a:gd name="connsiteX76" fmla="*/ 204787 w 759618"/>
                <a:gd name="connsiteY76" fmla="*/ 166688 h 1012031"/>
                <a:gd name="connsiteX77" fmla="*/ 166687 w 759618"/>
                <a:gd name="connsiteY77" fmla="*/ 130969 h 1012031"/>
                <a:gd name="connsiteX78" fmla="*/ 166687 w 759618"/>
                <a:gd name="connsiteY78" fmla="*/ 157163 h 1012031"/>
                <a:gd name="connsiteX79" fmla="*/ 173831 w 759618"/>
                <a:gd name="connsiteY79" fmla="*/ 176213 h 1012031"/>
                <a:gd name="connsiteX80" fmla="*/ 171450 w 759618"/>
                <a:gd name="connsiteY80" fmla="*/ 188119 h 1012031"/>
                <a:gd name="connsiteX81" fmla="*/ 152400 w 759618"/>
                <a:gd name="connsiteY81" fmla="*/ 195263 h 1012031"/>
                <a:gd name="connsiteX82" fmla="*/ 128587 w 759618"/>
                <a:gd name="connsiteY82" fmla="*/ 190500 h 1012031"/>
                <a:gd name="connsiteX83" fmla="*/ 178593 w 759618"/>
                <a:gd name="connsiteY83" fmla="*/ 214313 h 1012031"/>
                <a:gd name="connsiteX84" fmla="*/ 188118 w 759618"/>
                <a:gd name="connsiteY84" fmla="*/ 228600 h 1012031"/>
                <a:gd name="connsiteX85" fmla="*/ 185737 w 759618"/>
                <a:gd name="connsiteY85" fmla="*/ 250031 h 1012031"/>
                <a:gd name="connsiteX86" fmla="*/ 157162 w 759618"/>
                <a:gd name="connsiteY86" fmla="*/ 228600 h 1012031"/>
                <a:gd name="connsiteX87" fmla="*/ 121443 w 759618"/>
                <a:gd name="connsiteY87" fmla="*/ 223838 h 1012031"/>
                <a:gd name="connsiteX88" fmla="*/ 97631 w 759618"/>
                <a:gd name="connsiteY88" fmla="*/ 211931 h 1012031"/>
                <a:gd name="connsiteX89" fmla="*/ 73818 w 759618"/>
                <a:gd name="connsiteY89" fmla="*/ 235744 h 1012031"/>
                <a:gd name="connsiteX90" fmla="*/ 73818 w 759618"/>
                <a:gd name="connsiteY90" fmla="*/ 257175 h 1012031"/>
                <a:gd name="connsiteX91" fmla="*/ 52387 w 759618"/>
                <a:gd name="connsiteY91" fmla="*/ 273844 h 1012031"/>
                <a:gd name="connsiteX92" fmla="*/ 35718 w 759618"/>
                <a:gd name="connsiteY92" fmla="*/ 254794 h 1012031"/>
                <a:gd name="connsiteX93" fmla="*/ 19050 w 759618"/>
                <a:gd name="connsiteY93" fmla="*/ 264319 h 1012031"/>
                <a:gd name="connsiteX94" fmla="*/ 0 w 759618"/>
                <a:gd name="connsiteY94" fmla="*/ 297656 h 1012031"/>
                <a:gd name="connsiteX95" fmla="*/ 26193 w 759618"/>
                <a:gd name="connsiteY95" fmla="*/ 283369 h 1012031"/>
                <a:gd name="connsiteX96" fmla="*/ 38100 w 759618"/>
                <a:gd name="connsiteY96" fmla="*/ 273844 h 1012031"/>
                <a:gd name="connsiteX97" fmla="*/ 52387 w 759618"/>
                <a:gd name="connsiteY97" fmla="*/ 288131 h 1012031"/>
                <a:gd name="connsiteX98" fmla="*/ 30956 w 759618"/>
                <a:gd name="connsiteY98" fmla="*/ 323850 h 1012031"/>
                <a:gd name="connsiteX99" fmla="*/ 69056 w 759618"/>
                <a:gd name="connsiteY99" fmla="*/ 300038 h 1012031"/>
                <a:gd name="connsiteX100" fmla="*/ 92868 w 759618"/>
                <a:gd name="connsiteY100" fmla="*/ 295275 h 1012031"/>
                <a:gd name="connsiteX101" fmla="*/ 114300 w 759618"/>
                <a:gd name="connsiteY101" fmla="*/ 300038 h 1012031"/>
                <a:gd name="connsiteX102" fmla="*/ 111918 w 759618"/>
                <a:gd name="connsiteY102" fmla="*/ 316706 h 1012031"/>
                <a:gd name="connsiteX103" fmla="*/ 92868 w 759618"/>
                <a:gd name="connsiteY103" fmla="*/ 311944 h 1012031"/>
                <a:gd name="connsiteX104" fmla="*/ 66675 w 759618"/>
                <a:gd name="connsiteY104" fmla="*/ 338138 h 1012031"/>
                <a:gd name="connsiteX105" fmla="*/ 69056 w 759618"/>
                <a:gd name="connsiteY105" fmla="*/ 359569 h 1012031"/>
                <a:gd name="connsiteX106" fmla="*/ 50006 w 759618"/>
                <a:gd name="connsiteY106" fmla="*/ 369094 h 1012031"/>
                <a:gd name="connsiteX107" fmla="*/ 59531 w 759618"/>
                <a:gd name="connsiteY107" fmla="*/ 385763 h 1012031"/>
                <a:gd name="connsiteX108" fmla="*/ 88106 w 759618"/>
                <a:gd name="connsiteY108" fmla="*/ 376238 h 1012031"/>
                <a:gd name="connsiteX109" fmla="*/ 116681 w 759618"/>
                <a:gd name="connsiteY109" fmla="*/ 378619 h 1012031"/>
                <a:gd name="connsiteX110" fmla="*/ 138112 w 759618"/>
                <a:gd name="connsiteY110" fmla="*/ 354806 h 1012031"/>
                <a:gd name="connsiteX111" fmla="*/ 164306 w 759618"/>
                <a:gd name="connsiteY111" fmla="*/ 335756 h 1012031"/>
                <a:gd name="connsiteX112" fmla="*/ 178593 w 759618"/>
                <a:gd name="connsiteY112" fmla="*/ 340519 h 1012031"/>
                <a:gd name="connsiteX113" fmla="*/ 157162 w 759618"/>
                <a:gd name="connsiteY113" fmla="*/ 366713 h 1012031"/>
                <a:gd name="connsiteX114" fmla="*/ 114300 w 759618"/>
                <a:gd name="connsiteY114" fmla="*/ 407194 h 1012031"/>
                <a:gd name="connsiteX115" fmla="*/ 73818 w 759618"/>
                <a:gd name="connsiteY115" fmla="*/ 411956 h 1012031"/>
                <a:gd name="connsiteX116" fmla="*/ 102393 w 759618"/>
                <a:gd name="connsiteY116" fmla="*/ 447675 h 1012031"/>
                <a:gd name="connsiteX117" fmla="*/ 133350 w 759618"/>
                <a:gd name="connsiteY117" fmla="*/ 419100 h 1012031"/>
                <a:gd name="connsiteX118" fmla="*/ 169068 w 759618"/>
                <a:gd name="connsiteY118" fmla="*/ 378619 h 1012031"/>
                <a:gd name="connsiteX119" fmla="*/ 209550 w 759618"/>
                <a:gd name="connsiteY119" fmla="*/ 371475 h 1012031"/>
                <a:gd name="connsiteX120" fmla="*/ 223837 w 759618"/>
                <a:gd name="connsiteY120" fmla="*/ 373856 h 1012031"/>
                <a:gd name="connsiteX121" fmla="*/ 183356 w 759618"/>
                <a:gd name="connsiteY121" fmla="*/ 402431 h 1012031"/>
                <a:gd name="connsiteX122" fmla="*/ 154781 w 759618"/>
                <a:gd name="connsiteY122" fmla="*/ 428625 h 1012031"/>
                <a:gd name="connsiteX123" fmla="*/ 147637 w 759618"/>
                <a:gd name="connsiteY123" fmla="*/ 454819 h 1012031"/>
                <a:gd name="connsiteX124" fmla="*/ 169068 w 759618"/>
                <a:gd name="connsiteY124" fmla="*/ 466725 h 1012031"/>
                <a:gd name="connsiteX125" fmla="*/ 197643 w 759618"/>
                <a:gd name="connsiteY125" fmla="*/ 454819 h 1012031"/>
                <a:gd name="connsiteX126" fmla="*/ 197643 w 759618"/>
                <a:gd name="connsiteY126" fmla="*/ 423863 h 1012031"/>
                <a:gd name="connsiteX127" fmla="*/ 211931 w 759618"/>
                <a:gd name="connsiteY127" fmla="*/ 411956 h 1012031"/>
                <a:gd name="connsiteX128" fmla="*/ 228600 w 759618"/>
                <a:gd name="connsiteY128" fmla="*/ 428625 h 1012031"/>
                <a:gd name="connsiteX129" fmla="*/ 254793 w 759618"/>
                <a:gd name="connsiteY129" fmla="*/ 423863 h 1012031"/>
                <a:gd name="connsiteX130" fmla="*/ 240506 w 759618"/>
                <a:gd name="connsiteY130" fmla="*/ 445294 h 1012031"/>
                <a:gd name="connsiteX131" fmla="*/ 216693 w 759618"/>
                <a:gd name="connsiteY131" fmla="*/ 452438 h 1012031"/>
                <a:gd name="connsiteX132" fmla="*/ 242887 w 759618"/>
                <a:gd name="connsiteY132" fmla="*/ 464344 h 1012031"/>
                <a:gd name="connsiteX133" fmla="*/ 304800 w 759618"/>
                <a:gd name="connsiteY133" fmla="*/ 411956 h 1012031"/>
                <a:gd name="connsiteX134" fmla="*/ 307181 w 759618"/>
                <a:gd name="connsiteY134" fmla="*/ 364331 h 1012031"/>
                <a:gd name="connsiteX135" fmla="*/ 378618 w 759618"/>
                <a:gd name="connsiteY135" fmla="*/ 311944 h 1012031"/>
                <a:gd name="connsiteX136" fmla="*/ 385762 w 759618"/>
                <a:gd name="connsiteY136" fmla="*/ 335756 h 1012031"/>
                <a:gd name="connsiteX137" fmla="*/ 357187 w 759618"/>
                <a:gd name="connsiteY137" fmla="*/ 359569 h 1012031"/>
                <a:gd name="connsiteX138" fmla="*/ 333375 w 759618"/>
                <a:gd name="connsiteY138" fmla="*/ 400050 h 1012031"/>
                <a:gd name="connsiteX139" fmla="*/ 333375 w 759618"/>
                <a:gd name="connsiteY139" fmla="*/ 414338 h 1012031"/>
                <a:gd name="connsiteX140" fmla="*/ 359568 w 759618"/>
                <a:gd name="connsiteY140" fmla="*/ 407194 h 1012031"/>
                <a:gd name="connsiteX141" fmla="*/ 381000 w 759618"/>
                <a:gd name="connsiteY141" fmla="*/ 414338 h 1012031"/>
                <a:gd name="connsiteX142" fmla="*/ 369093 w 759618"/>
                <a:gd name="connsiteY142" fmla="*/ 419100 h 1012031"/>
                <a:gd name="connsiteX143" fmla="*/ 338137 w 759618"/>
                <a:gd name="connsiteY143" fmla="*/ 428625 h 1012031"/>
                <a:gd name="connsiteX144" fmla="*/ 300037 w 759618"/>
                <a:gd name="connsiteY144" fmla="*/ 454819 h 1012031"/>
                <a:gd name="connsiteX145" fmla="*/ 345281 w 759618"/>
                <a:gd name="connsiteY145" fmla="*/ 461963 h 1012031"/>
                <a:gd name="connsiteX146" fmla="*/ 342900 w 759618"/>
                <a:gd name="connsiteY146" fmla="*/ 476250 h 1012031"/>
                <a:gd name="connsiteX147" fmla="*/ 292893 w 759618"/>
                <a:gd name="connsiteY147" fmla="*/ 478631 h 1012031"/>
                <a:gd name="connsiteX148" fmla="*/ 261937 w 759618"/>
                <a:gd name="connsiteY148" fmla="*/ 495300 h 1012031"/>
                <a:gd name="connsiteX149" fmla="*/ 228600 w 759618"/>
                <a:gd name="connsiteY149" fmla="*/ 504825 h 1012031"/>
                <a:gd name="connsiteX150" fmla="*/ 240506 w 759618"/>
                <a:gd name="connsiteY150" fmla="*/ 540544 h 1012031"/>
                <a:gd name="connsiteX151" fmla="*/ 257175 w 759618"/>
                <a:gd name="connsiteY151" fmla="*/ 557213 h 1012031"/>
                <a:gd name="connsiteX152" fmla="*/ 259556 w 759618"/>
                <a:gd name="connsiteY152" fmla="*/ 578644 h 1012031"/>
                <a:gd name="connsiteX153" fmla="*/ 290512 w 759618"/>
                <a:gd name="connsiteY153" fmla="*/ 585788 h 1012031"/>
                <a:gd name="connsiteX154" fmla="*/ 292893 w 759618"/>
                <a:gd name="connsiteY154" fmla="*/ 597694 h 1012031"/>
                <a:gd name="connsiteX155" fmla="*/ 273843 w 759618"/>
                <a:gd name="connsiteY155" fmla="*/ 616744 h 1012031"/>
                <a:gd name="connsiteX156" fmla="*/ 252412 w 759618"/>
                <a:gd name="connsiteY156" fmla="*/ 609600 h 1012031"/>
                <a:gd name="connsiteX157" fmla="*/ 235743 w 759618"/>
                <a:gd name="connsiteY157" fmla="*/ 607219 h 1012031"/>
                <a:gd name="connsiteX158" fmla="*/ 228600 w 759618"/>
                <a:gd name="connsiteY158" fmla="*/ 581025 h 1012031"/>
                <a:gd name="connsiteX159" fmla="*/ 204787 w 759618"/>
                <a:gd name="connsiteY159" fmla="*/ 547688 h 1012031"/>
                <a:gd name="connsiteX160" fmla="*/ 192881 w 759618"/>
                <a:gd name="connsiteY160" fmla="*/ 519113 h 1012031"/>
                <a:gd name="connsiteX161" fmla="*/ 166687 w 759618"/>
                <a:gd name="connsiteY161" fmla="*/ 507206 h 1012031"/>
                <a:gd name="connsiteX162" fmla="*/ 130968 w 759618"/>
                <a:gd name="connsiteY162" fmla="*/ 495300 h 1012031"/>
                <a:gd name="connsiteX163" fmla="*/ 135731 w 759618"/>
                <a:gd name="connsiteY163" fmla="*/ 535781 h 1012031"/>
                <a:gd name="connsiteX164" fmla="*/ 171450 w 759618"/>
                <a:gd name="connsiteY164" fmla="*/ 554831 h 1012031"/>
                <a:gd name="connsiteX165" fmla="*/ 164306 w 759618"/>
                <a:gd name="connsiteY165" fmla="*/ 569119 h 1012031"/>
                <a:gd name="connsiteX166" fmla="*/ 138112 w 759618"/>
                <a:gd name="connsiteY166" fmla="*/ 554831 h 1012031"/>
                <a:gd name="connsiteX167" fmla="*/ 173831 w 759618"/>
                <a:gd name="connsiteY167" fmla="*/ 595313 h 1012031"/>
                <a:gd name="connsiteX168" fmla="*/ 188118 w 759618"/>
                <a:gd name="connsiteY168" fmla="*/ 621506 h 1012031"/>
                <a:gd name="connsiteX169" fmla="*/ 197643 w 759618"/>
                <a:gd name="connsiteY169" fmla="*/ 642938 h 1012031"/>
                <a:gd name="connsiteX170" fmla="*/ 207168 w 759618"/>
                <a:gd name="connsiteY170" fmla="*/ 659606 h 1012031"/>
                <a:gd name="connsiteX171" fmla="*/ 207168 w 759618"/>
                <a:gd name="connsiteY171" fmla="*/ 659606 h 1012031"/>
                <a:gd name="connsiteX172" fmla="*/ 176212 w 759618"/>
                <a:gd name="connsiteY172" fmla="*/ 664369 h 1012031"/>
                <a:gd name="connsiteX173" fmla="*/ 200025 w 759618"/>
                <a:gd name="connsiteY173" fmla="*/ 681038 h 1012031"/>
                <a:gd name="connsiteX174" fmla="*/ 228600 w 759618"/>
                <a:gd name="connsiteY174" fmla="*/ 690563 h 1012031"/>
                <a:gd name="connsiteX175" fmla="*/ 242887 w 759618"/>
                <a:gd name="connsiteY175" fmla="*/ 685800 h 1012031"/>
                <a:gd name="connsiteX176" fmla="*/ 252412 w 759618"/>
                <a:gd name="connsiteY176" fmla="*/ 678656 h 1012031"/>
                <a:gd name="connsiteX177" fmla="*/ 264318 w 759618"/>
                <a:gd name="connsiteY177" fmla="*/ 704850 h 1012031"/>
                <a:gd name="connsiteX178" fmla="*/ 252412 w 759618"/>
                <a:gd name="connsiteY178" fmla="*/ 719138 h 1012031"/>
                <a:gd name="connsiteX179" fmla="*/ 235743 w 759618"/>
                <a:gd name="connsiteY179" fmla="*/ 745331 h 1012031"/>
                <a:gd name="connsiteX180" fmla="*/ 209550 w 759618"/>
                <a:gd name="connsiteY180" fmla="*/ 716756 h 1012031"/>
                <a:gd name="connsiteX181" fmla="*/ 185737 w 759618"/>
                <a:gd name="connsiteY181" fmla="*/ 704850 h 1012031"/>
                <a:gd name="connsiteX182" fmla="*/ 147637 w 759618"/>
                <a:gd name="connsiteY182" fmla="*/ 707231 h 1012031"/>
                <a:gd name="connsiteX183" fmla="*/ 135731 w 759618"/>
                <a:gd name="connsiteY183" fmla="*/ 716756 h 1012031"/>
                <a:gd name="connsiteX184" fmla="*/ 123825 w 759618"/>
                <a:gd name="connsiteY184" fmla="*/ 735806 h 1012031"/>
                <a:gd name="connsiteX185" fmla="*/ 114300 w 759618"/>
                <a:gd name="connsiteY185" fmla="*/ 766763 h 1012031"/>
                <a:gd name="connsiteX186" fmla="*/ 126206 w 759618"/>
                <a:gd name="connsiteY186" fmla="*/ 781050 h 1012031"/>
                <a:gd name="connsiteX187" fmla="*/ 145256 w 759618"/>
                <a:gd name="connsiteY187" fmla="*/ 757238 h 1012031"/>
                <a:gd name="connsiteX188" fmla="*/ 145256 w 759618"/>
                <a:gd name="connsiteY188" fmla="*/ 757238 h 1012031"/>
                <a:gd name="connsiteX189" fmla="*/ 152400 w 759618"/>
                <a:gd name="connsiteY189" fmla="*/ 778669 h 1012031"/>
                <a:gd name="connsiteX190" fmla="*/ 142875 w 759618"/>
                <a:gd name="connsiteY190" fmla="*/ 790575 h 1012031"/>
                <a:gd name="connsiteX191" fmla="*/ 173831 w 759618"/>
                <a:gd name="connsiteY191" fmla="*/ 776288 h 1012031"/>
                <a:gd name="connsiteX192" fmla="*/ 169068 w 759618"/>
                <a:gd name="connsiteY192" fmla="*/ 752475 h 1012031"/>
                <a:gd name="connsiteX193" fmla="*/ 183356 w 759618"/>
                <a:gd name="connsiteY193" fmla="*/ 747713 h 1012031"/>
                <a:gd name="connsiteX194" fmla="*/ 183356 w 759618"/>
                <a:gd name="connsiteY194" fmla="*/ 766763 h 1012031"/>
                <a:gd name="connsiteX195" fmla="*/ 188118 w 759618"/>
                <a:gd name="connsiteY195" fmla="*/ 778669 h 1012031"/>
                <a:gd name="connsiteX196" fmla="*/ 200025 w 759618"/>
                <a:gd name="connsiteY196" fmla="*/ 783431 h 1012031"/>
                <a:gd name="connsiteX197" fmla="*/ 197643 w 759618"/>
                <a:gd name="connsiteY197" fmla="*/ 797719 h 1012031"/>
                <a:gd name="connsiteX198" fmla="*/ 178593 w 759618"/>
                <a:gd name="connsiteY198" fmla="*/ 802481 h 1012031"/>
                <a:gd name="connsiteX199" fmla="*/ 166687 w 759618"/>
                <a:gd name="connsiteY199" fmla="*/ 812006 h 1012031"/>
                <a:gd name="connsiteX200" fmla="*/ 180975 w 759618"/>
                <a:gd name="connsiteY200" fmla="*/ 816769 h 1012031"/>
                <a:gd name="connsiteX201" fmla="*/ 173831 w 759618"/>
                <a:gd name="connsiteY201" fmla="*/ 838200 h 1012031"/>
                <a:gd name="connsiteX202" fmla="*/ 190500 w 759618"/>
                <a:gd name="connsiteY202" fmla="*/ 842963 h 1012031"/>
                <a:gd name="connsiteX203" fmla="*/ 190500 w 759618"/>
                <a:gd name="connsiteY203" fmla="*/ 842963 h 1012031"/>
                <a:gd name="connsiteX204" fmla="*/ 226218 w 759618"/>
                <a:gd name="connsiteY204" fmla="*/ 814388 h 1012031"/>
                <a:gd name="connsiteX205" fmla="*/ 230981 w 759618"/>
                <a:gd name="connsiteY205" fmla="*/ 795338 h 1012031"/>
                <a:gd name="connsiteX206" fmla="*/ 247650 w 759618"/>
                <a:gd name="connsiteY206" fmla="*/ 804863 h 1012031"/>
                <a:gd name="connsiteX207" fmla="*/ 228600 w 759618"/>
                <a:gd name="connsiteY207" fmla="*/ 842963 h 1012031"/>
                <a:gd name="connsiteX208" fmla="*/ 204787 w 759618"/>
                <a:gd name="connsiteY208" fmla="*/ 869156 h 1012031"/>
                <a:gd name="connsiteX209" fmla="*/ 192881 w 759618"/>
                <a:gd name="connsiteY209" fmla="*/ 873919 h 1012031"/>
                <a:gd name="connsiteX210" fmla="*/ 171450 w 759618"/>
                <a:gd name="connsiteY210" fmla="*/ 888206 h 1012031"/>
                <a:gd name="connsiteX211" fmla="*/ 142875 w 759618"/>
                <a:gd name="connsiteY211" fmla="*/ 859631 h 1012031"/>
                <a:gd name="connsiteX212" fmla="*/ 126206 w 759618"/>
                <a:gd name="connsiteY212" fmla="*/ 831056 h 1012031"/>
                <a:gd name="connsiteX213" fmla="*/ 104775 w 759618"/>
                <a:gd name="connsiteY213" fmla="*/ 828675 h 1012031"/>
                <a:gd name="connsiteX214" fmla="*/ 85725 w 759618"/>
                <a:gd name="connsiteY214" fmla="*/ 845344 h 1012031"/>
                <a:gd name="connsiteX215" fmla="*/ 100012 w 759618"/>
                <a:gd name="connsiteY215" fmla="*/ 864394 h 1012031"/>
                <a:gd name="connsiteX216" fmla="*/ 111918 w 759618"/>
                <a:gd name="connsiteY216" fmla="*/ 878681 h 1012031"/>
                <a:gd name="connsiteX217" fmla="*/ 123825 w 759618"/>
                <a:gd name="connsiteY217" fmla="*/ 888206 h 1012031"/>
                <a:gd name="connsiteX218" fmla="*/ 133350 w 759618"/>
                <a:gd name="connsiteY218" fmla="*/ 909638 h 1012031"/>
                <a:gd name="connsiteX219" fmla="*/ 109537 w 759618"/>
                <a:gd name="connsiteY219" fmla="*/ 921544 h 1012031"/>
                <a:gd name="connsiteX220" fmla="*/ 90487 w 759618"/>
                <a:gd name="connsiteY220" fmla="*/ 909638 h 1012031"/>
                <a:gd name="connsiteX221" fmla="*/ 71437 w 759618"/>
                <a:gd name="connsiteY221" fmla="*/ 935831 h 1012031"/>
                <a:gd name="connsiteX222" fmla="*/ 61912 w 759618"/>
                <a:gd name="connsiteY222" fmla="*/ 971550 h 1012031"/>
                <a:gd name="connsiteX223" fmla="*/ 80962 w 759618"/>
                <a:gd name="connsiteY223" fmla="*/ 954881 h 1012031"/>
                <a:gd name="connsiteX224" fmla="*/ 95250 w 759618"/>
                <a:gd name="connsiteY224" fmla="*/ 978694 h 1012031"/>
                <a:gd name="connsiteX225" fmla="*/ 109537 w 759618"/>
                <a:gd name="connsiteY225" fmla="*/ 964406 h 1012031"/>
                <a:gd name="connsiteX226" fmla="*/ 119062 w 759618"/>
                <a:gd name="connsiteY226" fmla="*/ 981075 h 1012031"/>
                <a:gd name="connsiteX227" fmla="*/ 126206 w 759618"/>
                <a:gd name="connsiteY227" fmla="*/ 959644 h 1012031"/>
                <a:gd name="connsiteX228" fmla="*/ 145256 w 759618"/>
                <a:gd name="connsiteY228" fmla="*/ 985838 h 1012031"/>
                <a:gd name="connsiteX229" fmla="*/ 169068 w 759618"/>
                <a:gd name="connsiteY229" fmla="*/ 1004888 h 1012031"/>
                <a:gd name="connsiteX230" fmla="*/ 161925 w 759618"/>
                <a:gd name="connsiteY230" fmla="*/ 978694 h 1012031"/>
                <a:gd name="connsiteX231" fmla="*/ 171450 w 759618"/>
                <a:gd name="connsiteY231" fmla="*/ 964406 h 1012031"/>
                <a:gd name="connsiteX232" fmla="*/ 180975 w 759618"/>
                <a:gd name="connsiteY232" fmla="*/ 973931 h 1012031"/>
                <a:gd name="connsiteX233" fmla="*/ 188118 w 759618"/>
                <a:gd name="connsiteY233" fmla="*/ 962025 h 1012031"/>
                <a:gd name="connsiteX234" fmla="*/ 197643 w 759618"/>
                <a:gd name="connsiteY234" fmla="*/ 981075 h 1012031"/>
                <a:gd name="connsiteX235" fmla="*/ 209550 w 759618"/>
                <a:gd name="connsiteY235" fmla="*/ 962025 h 1012031"/>
                <a:gd name="connsiteX236" fmla="*/ 228600 w 759618"/>
                <a:gd name="connsiteY236" fmla="*/ 983456 h 1012031"/>
                <a:gd name="connsiteX237" fmla="*/ 235743 w 759618"/>
                <a:gd name="connsiteY237" fmla="*/ 959644 h 1012031"/>
                <a:gd name="connsiteX238" fmla="*/ 254793 w 759618"/>
                <a:gd name="connsiteY238" fmla="*/ 973931 h 1012031"/>
                <a:gd name="connsiteX239" fmla="*/ 271462 w 759618"/>
                <a:gd name="connsiteY239" fmla="*/ 983456 h 1012031"/>
                <a:gd name="connsiteX240" fmla="*/ 278606 w 759618"/>
                <a:gd name="connsiteY240" fmla="*/ 1000125 h 1012031"/>
                <a:gd name="connsiteX241" fmla="*/ 269081 w 759618"/>
                <a:gd name="connsiteY241" fmla="*/ 1012031 h 1012031"/>
                <a:gd name="connsiteX242" fmla="*/ 316706 w 759618"/>
                <a:gd name="connsiteY242" fmla="*/ 976313 h 1012031"/>
                <a:gd name="connsiteX243" fmla="*/ 335756 w 759618"/>
                <a:gd name="connsiteY243" fmla="*/ 969169 h 1012031"/>
                <a:gd name="connsiteX244" fmla="*/ 342900 w 759618"/>
                <a:gd name="connsiteY244" fmla="*/ 950119 h 1012031"/>
                <a:gd name="connsiteX245" fmla="*/ 342900 w 759618"/>
                <a:gd name="connsiteY245" fmla="*/ 926306 h 1012031"/>
                <a:gd name="connsiteX246" fmla="*/ 321468 w 759618"/>
                <a:gd name="connsiteY246" fmla="*/ 935831 h 1012031"/>
                <a:gd name="connsiteX247" fmla="*/ 307181 w 759618"/>
                <a:gd name="connsiteY247" fmla="*/ 926306 h 1012031"/>
                <a:gd name="connsiteX248" fmla="*/ 307181 w 759618"/>
                <a:gd name="connsiteY248" fmla="*/ 900113 h 1012031"/>
                <a:gd name="connsiteX249" fmla="*/ 290512 w 759618"/>
                <a:gd name="connsiteY249" fmla="*/ 916781 h 1012031"/>
                <a:gd name="connsiteX250" fmla="*/ 269081 w 759618"/>
                <a:gd name="connsiteY250" fmla="*/ 892969 h 1012031"/>
                <a:gd name="connsiteX251" fmla="*/ 252412 w 759618"/>
                <a:gd name="connsiteY251" fmla="*/ 919163 h 1012031"/>
                <a:gd name="connsiteX252" fmla="*/ 233362 w 759618"/>
                <a:gd name="connsiteY252" fmla="*/ 902494 h 1012031"/>
                <a:gd name="connsiteX253" fmla="*/ 254793 w 759618"/>
                <a:gd name="connsiteY253" fmla="*/ 888206 h 1012031"/>
                <a:gd name="connsiteX254" fmla="*/ 254793 w 759618"/>
                <a:gd name="connsiteY254" fmla="*/ 862013 h 1012031"/>
                <a:gd name="connsiteX255" fmla="*/ 278606 w 759618"/>
                <a:gd name="connsiteY255" fmla="*/ 876300 h 1012031"/>
                <a:gd name="connsiteX256" fmla="*/ 307181 w 759618"/>
                <a:gd name="connsiteY256" fmla="*/ 885825 h 1012031"/>
                <a:gd name="connsiteX257" fmla="*/ 323850 w 759618"/>
                <a:gd name="connsiteY257" fmla="*/ 878681 h 1012031"/>
                <a:gd name="connsiteX258" fmla="*/ 338137 w 759618"/>
                <a:gd name="connsiteY258" fmla="*/ 869156 h 1012031"/>
                <a:gd name="connsiteX259" fmla="*/ 338137 w 759618"/>
                <a:gd name="connsiteY259" fmla="*/ 847725 h 1012031"/>
                <a:gd name="connsiteX260" fmla="*/ 335756 w 759618"/>
                <a:gd name="connsiteY260" fmla="*/ 823913 h 1012031"/>
                <a:gd name="connsiteX261" fmla="*/ 338137 w 759618"/>
                <a:gd name="connsiteY261" fmla="*/ 797719 h 1012031"/>
                <a:gd name="connsiteX262" fmla="*/ 364331 w 759618"/>
                <a:gd name="connsiteY262" fmla="*/ 814388 h 1012031"/>
                <a:gd name="connsiteX263" fmla="*/ 392906 w 759618"/>
                <a:gd name="connsiteY263" fmla="*/ 795338 h 1012031"/>
                <a:gd name="connsiteX264" fmla="*/ 373856 w 759618"/>
                <a:gd name="connsiteY264" fmla="*/ 783431 h 1012031"/>
                <a:gd name="connsiteX265" fmla="*/ 395287 w 759618"/>
                <a:gd name="connsiteY265" fmla="*/ 776288 h 1012031"/>
                <a:gd name="connsiteX266" fmla="*/ 407193 w 759618"/>
                <a:gd name="connsiteY266" fmla="*/ 762000 h 1012031"/>
                <a:gd name="connsiteX267" fmla="*/ 388143 w 759618"/>
                <a:gd name="connsiteY267" fmla="*/ 752475 h 1012031"/>
                <a:gd name="connsiteX268" fmla="*/ 404812 w 759618"/>
                <a:gd name="connsiteY268" fmla="*/ 738188 h 1012031"/>
                <a:gd name="connsiteX269" fmla="*/ 423862 w 759618"/>
                <a:gd name="connsiteY269" fmla="*/ 707231 h 1012031"/>
                <a:gd name="connsiteX270" fmla="*/ 383381 w 759618"/>
                <a:gd name="connsiteY270" fmla="*/ 697706 h 1012031"/>
                <a:gd name="connsiteX271" fmla="*/ 381000 w 759618"/>
                <a:gd name="connsiteY271" fmla="*/ 690563 h 1012031"/>
                <a:gd name="connsiteX272" fmla="*/ 350043 w 759618"/>
                <a:gd name="connsiteY272" fmla="*/ 690563 h 1012031"/>
                <a:gd name="connsiteX273" fmla="*/ 335756 w 759618"/>
                <a:gd name="connsiteY273" fmla="*/ 676275 h 1012031"/>
                <a:gd name="connsiteX274" fmla="*/ 354806 w 759618"/>
                <a:gd name="connsiteY274" fmla="*/ 654844 h 1012031"/>
                <a:gd name="connsiteX275" fmla="*/ 390525 w 759618"/>
                <a:gd name="connsiteY275" fmla="*/ 657225 h 1012031"/>
                <a:gd name="connsiteX276" fmla="*/ 416718 w 759618"/>
                <a:gd name="connsiteY276" fmla="*/ 683419 h 1012031"/>
                <a:gd name="connsiteX277" fmla="*/ 428625 w 759618"/>
                <a:gd name="connsiteY277" fmla="*/ 647700 h 1012031"/>
                <a:gd name="connsiteX278" fmla="*/ 397668 w 759618"/>
                <a:gd name="connsiteY278" fmla="*/ 640556 h 1012031"/>
                <a:gd name="connsiteX279" fmla="*/ 359568 w 759618"/>
                <a:gd name="connsiteY279" fmla="*/ 631031 h 1012031"/>
                <a:gd name="connsiteX280" fmla="*/ 371475 w 759618"/>
                <a:gd name="connsiteY280" fmla="*/ 619125 h 1012031"/>
                <a:gd name="connsiteX281" fmla="*/ 395287 w 759618"/>
                <a:gd name="connsiteY281" fmla="*/ 616744 h 1012031"/>
                <a:gd name="connsiteX282" fmla="*/ 416718 w 759618"/>
                <a:gd name="connsiteY282" fmla="*/ 628650 h 1012031"/>
                <a:gd name="connsiteX283" fmla="*/ 442912 w 759618"/>
                <a:gd name="connsiteY283" fmla="*/ 607219 h 1012031"/>
                <a:gd name="connsiteX284" fmla="*/ 452437 w 759618"/>
                <a:gd name="connsiteY284" fmla="*/ 592931 h 1012031"/>
                <a:gd name="connsiteX285" fmla="*/ 428625 w 759618"/>
                <a:gd name="connsiteY285" fmla="*/ 576263 h 1012031"/>
                <a:gd name="connsiteX286" fmla="*/ 440531 w 759618"/>
                <a:gd name="connsiteY286" fmla="*/ 564356 h 1012031"/>
                <a:gd name="connsiteX287" fmla="*/ 464343 w 759618"/>
                <a:gd name="connsiteY287" fmla="*/ 578644 h 1012031"/>
                <a:gd name="connsiteX288" fmla="*/ 497681 w 759618"/>
                <a:gd name="connsiteY288" fmla="*/ 590550 h 1012031"/>
                <a:gd name="connsiteX289" fmla="*/ 511968 w 759618"/>
                <a:gd name="connsiteY289" fmla="*/ 557213 h 1012031"/>
                <a:gd name="connsiteX290" fmla="*/ 526256 w 759618"/>
                <a:gd name="connsiteY290" fmla="*/ 528638 h 1012031"/>
                <a:gd name="connsiteX291" fmla="*/ 502443 w 759618"/>
                <a:gd name="connsiteY291" fmla="*/ 531019 h 1012031"/>
                <a:gd name="connsiteX292" fmla="*/ 488156 w 759618"/>
                <a:gd name="connsiteY292" fmla="*/ 519113 h 1012031"/>
                <a:gd name="connsiteX293" fmla="*/ 550068 w 759618"/>
                <a:gd name="connsiteY293" fmla="*/ 478631 h 1012031"/>
                <a:gd name="connsiteX0" fmla="*/ 550068 w 759618"/>
                <a:gd name="connsiteY0" fmla="*/ 478631 h 1012031"/>
                <a:gd name="connsiteX1" fmla="*/ 561975 w 759618"/>
                <a:gd name="connsiteY1" fmla="*/ 459581 h 1012031"/>
                <a:gd name="connsiteX2" fmla="*/ 616743 w 759618"/>
                <a:gd name="connsiteY2" fmla="*/ 383381 h 1012031"/>
                <a:gd name="connsiteX3" fmla="*/ 626268 w 759618"/>
                <a:gd name="connsiteY3" fmla="*/ 357188 h 1012031"/>
                <a:gd name="connsiteX4" fmla="*/ 678656 w 759618"/>
                <a:gd name="connsiteY4" fmla="*/ 307181 h 1012031"/>
                <a:gd name="connsiteX5" fmla="*/ 600075 w 759618"/>
                <a:gd name="connsiteY5" fmla="*/ 335756 h 1012031"/>
                <a:gd name="connsiteX6" fmla="*/ 554831 w 759618"/>
                <a:gd name="connsiteY6" fmla="*/ 373856 h 1012031"/>
                <a:gd name="connsiteX7" fmla="*/ 535781 w 759618"/>
                <a:gd name="connsiteY7" fmla="*/ 369094 h 1012031"/>
                <a:gd name="connsiteX8" fmla="*/ 597693 w 759618"/>
                <a:gd name="connsiteY8" fmla="*/ 309563 h 1012031"/>
                <a:gd name="connsiteX9" fmla="*/ 573881 w 759618"/>
                <a:gd name="connsiteY9" fmla="*/ 288131 h 1012031"/>
                <a:gd name="connsiteX10" fmla="*/ 561975 w 759618"/>
                <a:gd name="connsiteY10" fmla="*/ 261938 h 1012031"/>
                <a:gd name="connsiteX11" fmla="*/ 614362 w 759618"/>
                <a:gd name="connsiteY11" fmla="*/ 292894 h 1012031"/>
                <a:gd name="connsiteX12" fmla="*/ 650081 w 759618"/>
                <a:gd name="connsiteY12" fmla="*/ 290513 h 1012031"/>
                <a:gd name="connsiteX13" fmla="*/ 650081 w 759618"/>
                <a:gd name="connsiteY13" fmla="*/ 273844 h 1012031"/>
                <a:gd name="connsiteX14" fmla="*/ 678656 w 759618"/>
                <a:gd name="connsiteY14" fmla="*/ 271463 h 1012031"/>
                <a:gd name="connsiteX15" fmla="*/ 721518 w 759618"/>
                <a:gd name="connsiteY15" fmla="*/ 221456 h 1012031"/>
                <a:gd name="connsiteX16" fmla="*/ 759618 w 759618"/>
                <a:gd name="connsiteY16" fmla="*/ 150019 h 1012031"/>
                <a:gd name="connsiteX17" fmla="*/ 738187 w 759618"/>
                <a:gd name="connsiteY17" fmla="*/ 126206 h 1012031"/>
                <a:gd name="connsiteX18" fmla="*/ 704850 w 759618"/>
                <a:gd name="connsiteY18" fmla="*/ 121444 h 1012031"/>
                <a:gd name="connsiteX19" fmla="*/ 692943 w 759618"/>
                <a:gd name="connsiteY19" fmla="*/ 73819 h 1012031"/>
                <a:gd name="connsiteX20" fmla="*/ 669131 w 759618"/>
                <a:gd name="connsiteY20" fmla="*/ 59531 h 1012031"/>
                <a:gd name="connsiteX21" fmla="*/ 628650 w 759618"/>
                <a:gd name="connsiteY21" fmla="*/ 78581 h 1012031"/>
                <a:gd name="connsiteX22" fmla="*/ 614362 w 759618"/>
                <a:gd name="connsiteY22" fmla="*/ 102394 h 1012031"/>
                <a:gd name="connsiteX23" fmla="*/ 588168 w 759618"/>
                <a:gd name="connsiteY23" fmla="*/ 114300 h 1012031"/>
                <a:gd name="connsiteX24" fmla="*/ 576262 w 759618"/>
                <a:gd name="connsiteY24" fmla="*/ 107156 h 1012031"/>
                <a:gd name="connsiteX25" fmla="*/ 592931 w 759618"/>
                <a:gd name="connsiteY25" fmla="*/ 85725 h 1012031"/>
                <a:gd name="connsiteX26" fmla="*/ 621506 w 759618"/>
                <a:gd name="connsiteY26" fmla="*/ 50006 h 1012031"/>
                <a:gd name="connsiteX27" fmla="*/ 585787 w 759618"/>
                <a:gd name="connsiteY27" fmla="*/ 33338 h 1012031"/>
                <a:gd name="connsiteX28" fmla="*/ 557212 w 759618"/>
                <a:gd name="connsiteY28" fmla="*/ 38100 h 1012031"/>
                <a:gd name="connsiteX29" fmla="*/ 540543 w 759618"/>
                <a:gd name="connsiteY29" fmla="*/ 16669 h 1012031"/>
                <a:gd name="connsiteX30" fmla="*/ 526256 w 759618"/>
                <a:gd name="connsiteY30" fmla="*/ 16669 h 1012031"/>
                <a:gd name="connsiteX31" fmla="*/ 519112 w 759618"/>
                <a:gd name="connsiteY31" fmla="*/ 28575 h 1012031"/>
                <a:gd name="connsiteX32" fmla="*/ 533400 w 759618"/>
                <a:gd name="connsiteY32" fmla="*/ 61913 h 1012031"/>
                <a:gd name="connsiteX33" fmla="*/ 519112 w 759618"/>
                <a:gd name="connsiteY33" fmla="*/ 69056 h 1012031"/>
                <a:gd name="connsiteX34" fmla="*/ 500062 w 759618"/>
                <a:gd name="connsiteY34" fmla="*/ 33338 h 1012031"/>
                <a:gd name="connsiteX35" fmla="*/ 495300 w 759618"/>
                <a:gd name="connsiteY35" fmla="*/ 0 h 1012031"/>
                <a:gd name="connsiteX36" fmla="*/ 466725 w 759618"/>
                <a:gd name="connsiteY36" fmla="*/ 40481 h 1012031"/>
                <a:gd name="connsiteX37" fmla="*/ 466725 w 759618"/>
                <a:gd name="connsiteY37" fmla="*/ 61913 h 1012031"/>
                <a:gd name="connsiteX38" fmla="*/ 490537 w 759618"/>
                <a:gd name="connsiteY38" fmla="*/ 80963 h 1012031"/>
                <a:gd name="connsiteX39" fmla="*/ 490537 w 759618"/>
                <a:gd name="connsiteY39" fmla="*/ 100013 h 1012031"/>
                <a:gd name="connsiteX40" fmla="*/ 464343 w 759618"/>
                <a:gd name="connsiteY40" fmla="*/ 95250 h 1012031"/>
                <a:gd name="connsiteX41" fmla="*/ 442912 w 759618"/>
                <a:gd name="connsiteY41" fmla="*/ 64294 h 1012031"/>
                <a:gd name="connsiteX42" fmla="*/ 433387 w 759618"/>
                <a:gd name="connsiteY42" fmla="*/ 40481 h 1012031"/>
                <a:gd name="connsiteX43" fmla="*/ 414337 w 759618"/>
                <a:gd name="connsiteY43" fmla="*/ 33338 h 1012031"/>
                <a:gd name="connsiteX44" fmla="*/ 383381 w 759618"/>
                <a:gd name="connsiteY44" fmla="*/ 38100 h 1012031"/>
                <a:gd name="connsiteX45" fmla="*/ 376237 w 759618"/>
                <a:gd name="connsiteY45" fmla="*/ 42863 h 1012031"/>
                <a:gd name="connsiteX46" fmla="*/ 378618 w 759618"/>
                <a:gd name="connsiteY46" fmla="*/ 69056 h 1012031"/>
                <a:gd name="connsiteX47" fmla="*/ 402431 w 759618"/>
                <a:gd name="connsiteY47" fmla="*/ 88106 h 1012031"/>
                <a:gd name="connsiteX48" fmla="*/ 416718 w 759618"/>
                <a:gd name="connsiteY48" fmla="*/ 109538 h 1012031"/>
                <a:gd name="connsiteX49" fmla="*/ 402431 w 759618"/>
                <a:gd name="connsiteY49" fmla="*/ 145256 h 1012031"/>
                <a:gd name="connsiteX50" fmla="*/ 385762 w 759618"/>
                <a:gd name="connsiteY50" fmla="*/ 135731 h 1012031"/>
                <a:gd name="connsiteX51" fmla="*/ 381000 w 759618"/>
                <a:gd name="connsiteY51" fmla="*/ 104775 h 1012031"/>
                <a:gd name="connsiteX52" fmla="*/ 352425 w 759618"/>
                <a:gd name="connsiteY52" fmla="*/ 59531 h 1012031"/>
                <a:gd name="connsiteX53" fmla="*/ 333375 w 759618"/>
                <a:gd name="connsiteY53" fmla="*/ 69056 h 1012031"/>
                <a:gd name="connsiteX54" fmla="*/ 323850 w 759618"/>
                <a:gd name="connsiteY54" fmla="*/ 50006 h 1012031"/>
                <a:gd name="connsiteX55" fmla="*/ 302418 w 759618"/>
                <a:gd name="connsiteY55" fmla="*/ 42863 h 1012031"/>
                <a:gd name="connsiteX56" fmla="*/ 290512 w 759618"/>
                <a:gd name="connsiteY56" fmla="*/ 64294 h 1012031"/>
                <a:gd name="connsiteX57" fmla="*/ 304800 w 759618"/>
                <a:gd name="connsiteY57" fmla="*/ 76200 h 1012031"/>
                <a:gd name="connsiteX58" fmla="*/ 323850 w 759618"/>
                <a:gd name="connsiteY58" fmla="*/ 92869 h 1012031"/>
                <a:gd name="connsiteX59" fmla="*/ 335756 w 759618"/>
                <a:gd name="connsiteY59" fmla="*/ 100013 h 1012031"/>
                <a:gd name="connsiteX60" fmla="*/ 328612 w 759618"/>
                <a:gd name="connsiteY60" fmla="*/ 111919 h 1012031"/>
                <a:gd name="connsiteX61" fmla="*/ 307181 w 759618"/>
                <a:gd name="connsiteY61" fmla="*/ 100013 h 1012031"/>
                <a:gd name="connsiteX62" fmla="*/ 264318 w 759618"/>
                <a:gd name="connsiteY62" fmla="*/ 76200 h 1012031"/>
                <a:gd name="connsiteX63" fmla="*/ 280987 w 759618"/>
                <a:gd name="connsiteY63" fmla="*/ 114300 h 1012031"/>
                <a:gd name="connsiteX64" fmla="*/ 292893 w 759618"/>
                <a:gd name="connsiteY64" fmla="*/ 130969 h 1012031"/>
                <a:gd name="connsiteX65" fmla="*/ 280987 w 759618"/>
                <a:gd name="connsiteY65" fmla="*/ 140494 h 1012031"/>
                <a:gd name="connsiteX66" fmla="*/ 247650 w 759618"/>
                <a:gd name="connsiteY66" fmla="*/ 100013 h 1012031"/>
                <a:gd name="connsiteX67" fmla="*/ 261937 w 759618"/>
                <a:gd name="connsiteY67" fmla="*/ 142875 h 1012031"/>
                <a:gd name="connsiteX68" fmla="*/ 242887 w 759618"/>
                <a:gd name="connsiteY68" fmla="*/ 150019 h 1012031"/>
                <a:gd name="connsiteX69" fmla="*/ 257175 w 759618"/>
                <a:gd name="connsiteY69" fmla="*/ 178594 h 1012031"/>
                <a:gd name="connsiteX70" fmla="*/ 278606 w 759618"/>
                <a:gd name="connsiteY70" fmla="*/ 195263 h 1012031"/>
                <a:gd name="connsiteX71" fmla="*/ 307181 w 759618"/>
                <a:gd name="connsiteY71" fmla="*/ 228600 h 1012031"/>
                <a:gd name="connsiteX72" fmla="*/ 316706 w 759618"/>
                <a:gd name="connsiteY72" fmla="*/ 254794 h 1012031"/>
                <a:gd name="connsiteX73" fmla="*/ 316706 w 759618"/>
                <a:gd name="connsiteY73" fmla="*/ 254794 h 1012031"/>
                <a:gd name="connsiteX74" fmla="*/ 285750 w 759618"/>
                <a:gd name="connsiteY74" fmla="*/ 235744 h 1012031"/>
                <a:gd name="connsiteX75" fmla="*/ 238125 w 759618"/>
                <a:gd name="connsiteY75" fmla="*/ 221456 h 1012031"/>
                <a:gd name="connsiteX76" fmla="*/ 223837 w 759618"/>
                <a:gd name="connsiteY76" fmla="*/ 195263 h 1012031"/>
                <a:gd name="connsiteX77" fmla="*/ 204787 w 759618"/>
                <a:gd name="connsiteY77" fmla="*/ 166688 h 1012031"/>
                <a:gd name="connsiteX78" fmla="*/ 166687 w 759618"/>
                <a:gd name="connsiteY78" fmla="*/ 130969 h 1012031"/>
                <a:gd name="connsiteX79" fmla="*/ 166687 w 759618"/>
                <a:gd name="connsiteY79" fmla="*/ 157163 h 1012031"/>
                <a:gd name="connsiteX80" fmla="*/ 173831 w 759618"/>
                <a:gd name="connsiteY80" fmla="*/ 176213 h 1012031"/>
                <a:gd name="connsiteX81" fmla="*/ 171450 w 759618"/>
                <a:gd name="connsiteY81" fmla="*/ 188119 h 1012031"/>
                <a:gd name="connsiteX82" fmla="*/ 152400 w 759618"/>
                <a:gd name="connsiteY82" fmla="*/ 195263 h 1012031"/>
                <a:gd name="connsiteX83" fmla="*/ 128587 w 759618"/>
                <a:gd name="connsiteY83" fmla="*/ 190500 h 1012031"/>
                <a:gd name="connsiteX84" fmla="*/ 178593 w 759618"/>
                <a:gd name="connsiteY84" fmla="*/ 214313 h 1012031"/>
                <a:gd name="connsiteX85" fmla="*/ 188118 w 759618"/>
                <a:gd name="connsiteY85" fmla="*/ 228600 h 1012031"/>
                <a:gd name="connsiteX86" fmla="*/ 185737 w 759618"/>
                <a:gd name="connsiteY86" fmla="*/ 250031 h 1012031"/>
                <a:gd name="connsiteX87" fmla="*/ 157162 w 759618"/>
                <a:gd name="connsiteY87" fmla="*/ 228600 h 1012031"/>
                <a:gd name="connsiteX88" fmla="*/ 121443 w 759618"/>
                <a:gd name="connsiteY88" fmla="*/ 223838 h 1012031"/>
                <a:gd name="connsiteX89" fmla="*/ 97631 w 759618"/>
                <a:gd name="connsiteY89" fmla="*/ 211931 h 1012031"/>
                <a:gd name="connsiteX90" fmla="*/ 73818 w 759618"/>
                <a:gd name="connsiteY90" fmla="*/ 235744 h 1012031"/>
                <a:gd name="connsiteX91" fmla="*/ 73818 w 759618"/>
                <a:gd name="connsiteY91" fmla="*/ 257175 h 1012031"/>
                <a:gd name="connsiteX92" fmla="*/ 52387 w 759618"/>
                <a:gd name="connsiteY92" fmla="*/ 273844 h 1012031"/>
                <a:gd name="connsiteX93" fmla="*/ 35718 w 759618"/>
                <a:gd name="connsiteY93" fmla="*/ 254794 h 1012031"/>
                <a:gd name="connsiteX94" fmla="*/ 19050 w 759618"/>
                <a:gd name="connsiteY94" fmla="*/ 264319 h 1012031"/>
                <a:gd name="connsiteX95" fmla="*/ 0 w 759618"/>
                <a:gd name="connsiteY95" fmla="*/ 297656 h 1012031"/>
                <a:gd name="connsiteX96" fmla="*/ 26193 w 759618"/>
                <a:gd name="connsiteY96" fmla="*/ 283369 h 1012031"/>
                <a:gd name="connsiteX97" fmla="*/ 38100 w 759618"/>
                <a:gd name="connsiteY97" fmla="*/ 273844 h 1012031"/>
                <a:gd name="connsiteX98" fmla="*/ 52387 w 759618"/>
                <a:gd name="connsiteY98" fmla="*/ 288131 h 1012031"/>
                <a:gd name="connsiteX99" fmla="*/ 30956 w 759618"/>
                <a:gd name="connsiteY99" fmla="*/ 323850 h 1012031"/>
                <a:gd name="connsiteX100" fmla="*/ 69056 w 759618"/>
                <a:gd name="connsiteY100" fmla="*/ 300038 h 1012031"/>
                <a:gd name="connsiteX101" fmla="*/ 92868 w 759618"/>
                <a:gd name="connsiteY101" fmla="*/ 295275 h 1012031"/>
                <a:gd name="connsiteX102" fmla="*/ 114300 w 759618"/>
                <a:gd name="connsiteY102" fmla="*/ 300038 h 1012031"/>
                <a:gd name="connsiteX103" fmla="*/ 111918 w 759618"/>
                <a:gd name="connsiteY103" fmla="*/ 316706 h 1012031"/>
                <a:gd name="connsiteX104" fmla="*/ 92868 w 759618"/>
                <a:gd name="connsiteY104" fmla="*/ 311944 h 1012031"/>
                <a:gd name="connsiteX105" fmla="*/ 66675 w 759618"/>
                <a:gd name="connsiteY105" fmla="*/ 338138 h 1012031"/>
                <a:gd name="connsiteX106" fmla="*/ 69056 w 759618"/>
                <a:gd name="connsiteY106" fmla="*/ 359569 h 1012031"/>
                <a:gd name="connsiteX107" fmla="*/ 50006 w 759618"/>
                <a:gd name="connsiteY107" fmla="*/ 369094 h 1012031"/>
                <a:gd name="connsiteX108" fmla="*/ 59531 w 759618"/>
                <a:gd name="connsiteY108" fmla="*/ 385763 h 1012031"/>
                <a:gd name="connsiteX109" fmla="*/ 88106 w 759618"/>
                <a:gd name="connsiteY109" fmla="*/ 376238 h 1012031"/>
                <a:gd name="connsiteX110" fmla="*/ 116681 w 759618"/>
                <a:gd name="connsiteY110" fmla="*/ 378619 h 1012031"/>
                <a:gd name="connsiteX111" fmla="*/ 138112 w 759618"/>
                <a:gd name="connsiteY111" fmla="*/ 354806 h 1012031"/>
                <a:gd name="connsiteX112" fmla="*/ 164306 w 759618"/>
                <a:gd name="connsiteY112" fmla="*/ 335756 h 1012031"/>
                <a:gd name="connsiteX113" fmla="*/ 178593 w 759618"/>
                <a:gd name="connsiteY113" fmla="*/ 340519 h 1012031"/>
                <a:gd name="connsiteX114" fmla="*/ 157162 w 759618"/>
                <a:gd name="connsiteY114" fmla="*/ 366713 h 1012031"/>
                <a:gd name="connsiteX115" fmla="*/ 114300 w 759618"/>
                <a:gd name="connsiteY115" fmla="*/ 407194 h 1012031"/>
                <a:gd name="connsiteX116" fmla="*/ 73818 w 759618"/>
                <a:gd name="connsiteY116" fmla="*/ 411956 h 1012031"/>
                <a:gd name="connsiteX117" fmla="*/ 102393 w 759618"/>
                <a:gd name="connsiteY117" fmla="*/ 447675 h 1012031"/>
                <a:gd name="connsiteX118" fmla="*/ 133350 w 759618"/>
                <a:gd name="connsiteY118" fmla="*/ 419100 h 1012031"/>
                <a:gd name="connsiteX119" fmla="*/ 169068 w 759618"/>
                <a:gd name="connsiteY119" fmla="*/ 378619 h 1012031"/>
                <a:gd name="connsiteX120" fmla="*/ 209550 w 759618"/>
                <a:gd name="connsiteY120" fmla="*/ 371475 h 1012031"/>
                <a:gd name="connsiteX121" fmla="*/ 223837 w 759618"/>
                <a:gd name="connsiteY121" fmla="*/ 373856 h 1012031"/>
                <a:gd name="connsiteX122" fmla="*/ 183356 w 759618"/>
                <a:gd name="connsiteY122" fmla="*/ 402431 h 1012031"/>
                <a:gd name="connsiteX123" fmla="*/ 154781 w 759618"/>
                <a:gd name="connsiteY123" fmla="*/ 428625 h 1012031"/>
                <a:gd name="connsiteX124" fmla="*/ 147637 w 759618"/>
                <a:gd name="connsiteY124" fmla="*/ 454819 h 1012031"/>
                <a:gd name="connsiteX125" fmla="*/ 169068 w 759618"/>
                <a:gd name="connsiteY125" fmla="*/ 466725 h 1012031"/>
                <a:gd name="connsiteX126" fmla="*/ 197643 w 759618"/>
                <a:gd name="connsiteY126" fmla="*/ 454819 h 1012031"/>
                <a:gd name="connsiteX127" fmla="*/ 197643 w 759618"/>
                <a:gd name="connsiteY127" fmla="*/ 423863 h 1012031"/>
                <a:gd name="connsiteX128" fmla="*/ 211931 w 759618"/>
                <a:gd name="connsiteY128" fmla="*/ 411956 h 1012031"/>
                <a:gd name="connsiteX129" fmla="*/ 228600 w 759618"/>
                <a:gd name="connsiteY129" fmla="*/ 428625 h 1012031"/>
                <a:gd name="connsiteX130" fmla="*/ 254793 w 759618"/>
                <a:gd name="connsiteY130" fmla="*/ 423863 h 1012031"/>
                <a:gd name="connsiteX131" fmla="*/ 240506 w 759618"/>
                <a:gd name="connsiteY131" fmla="*/ 445294 h 1012031"/>
                <a:gd name="connsiteX132" fmla="*/ 216693 w 759618"/>
                <a:gd name="connsiteY132" fmla="*/ 452438 h 1012031"/>
                <a:gd name="connsiteX133" fmla="*/ 242887 w 759618"/>
                <a:gd name="connsiteY133" fmla="*/ 464344 h 1012031"/>
                <a:gd name="connsiteX134" fmla="*/ 304800 w 759618"/>
                <a:gd name="connsiteY134" fmla="*/ 411956 h 1012031"/>
                <a:gd name="connsiteX135" fmla="*/ 307181 w 759618"/>
                <a:gd name="connsiteY135" fmla="*/ 364331 h 1012031"/>
                <a:gd name="connsiteX136" fmla="*/ 378618 w 759618"/>
                <a:gd name="connsiteY136" fmla="*/ 311944 h 1012031"/>
                <a:gd name="connsiteX137" fmla="*/ 385762 w 759618"/>
                <a:gd name="connsiteY137" fmla="*/ 335756 h 1012031"/>
                <a:gd name="connsiteX138" fmla="*/ 357187 w 759618"/>
                <a:gd name="connsiteY138" fmla="*/ 359569 h 1012031"/>
                <a:gd name="connsiteX139" fmla="*/ 333375 w 759618"/>
                <a:gd name="connsiteY139" fmla="*/ 400050 h 1012031"/>
                <a:gd name="connsiteX140" fmla="*/ 333375 w 759618"/>
                <a:gd name="connsiteY140" fmla="*/ 414338 h 1012031"/>
                <a:gd name="connsiteX141" fmla="*/ 359568 w 759618"/>
                <a:gd name="connsiteY141" fmla="*/ 407194 h 1012031"/>
                <a:gd name="connsiteX142" fmla="*/ 381000 w 759618"/>
                <a:gd name="connsiteY142" fmla="*/ 414338 h 1012031"/>
                <a:gd name="connsiteX143" fmla="*/ 369093 w 759618"/>
                <a:gd name="connsiteY143" fmla="*/ 419100 h 1012031"/>
                <a:gd name="connsiteX144" fmla="*/ 338137 w 759618"/>
                <a:gd name="connsiteY144" fmla="*/ 428625 h 1012031"/>
                <a:gd name="connsiteX145" fmla="*/ 300037 w 759618"/>
                <a:gd name="connsiteY145" fmla="*/ 454819 h 1012031"/>
                <a:gd name="connsiteX146" fmla="*/ 345281 w 759618"/>
                <a:gd name="connsiteY146" fmla="*/ 461963 h 1012031"/>
                <a:gd name="connsiteX147" fmla="*/ 342900 w 759618"/>
                <a:gd name="connsiteY147" fmla="*/ 476250 h 1012031"/>
                <a:gd name="connsiteX148" fmla="*/ 292893 w 759618"/>
                <a:gd name="connsiteY148" fmla="*/ 478631 h 1012031"/>
                <a:gd name="connsiteX149" fmla="*/ 261937 w 759618"/>
                <a:gd name="connsiteY149" fmla="*/ 495300 h 1012031"/>
                <a:gd name="connsiteX150" fmla="*/ 228600 w 759618"/>
                <a:gd name="connsiteY150" fmla="*/ 504825 h 1012031"/>
                <a:gd name="connsiteX151" fmla="*/ 240506 w 759618"/>
                <a:gd name="connsiteY151" fmla="*/ 540544 h 1012031"/>
                <a:gd name="connsiteX152" fmla="*/ 257175 w 759618"/>
                <a:gd name="connsiteY152" fmla="*/ 557213 h 1012031"/>
                <a:gd name="connsiteX153" fmla="*/ 259556 w 759618"/>
                <a:gd name="connsiteY153" fmla="*/ 578644 h 1012031"/>
                <a:gd name="connsiteX154" fmla="*/ 290512 w 759618"/>
                <a:gd name="connsiteY154" fmla="*/ 585788 h 1012031"/>
                <a:gd name="connsiteX155" fmla="*/ 292893 w 759618"/>
                <a:gd name="connsiteY155" fmla="*/ 597694 h 1012031"/>
                <a:gd name="connsiteX156" fmla="*/ 273843 w 759618"/>
                <a:gd name="connsiteY156" fmla="*/ 616744 h 1012031"/>
                <a:gd name="connsiteX157" fmla="*/ 252412 w 759618"/>
                <a:gd name="connsiteY157" fmla="*/ 609600 h 1012031"/>
                <a:gd name="connsiteX158" fmla="*/ 235743 w 759618"/>
                <a:gd name="connsiteY158" fmla="*/ 607219 h 1012031"/>
                <a:gd name="connsiteX159" fmla="*/ 228600 w 759618"/>
                <a:gd name="connsiteY159" fmla="*/ 581025 h 1012031"/>
                <a:gd name="connsiteX160" fmla="*/ 204787 w 759618"/>
                <a:gd name="connsiteY160" fmla="*/ 547688 h 1012031"/>
                <a:gd name="connsiteX161" fmla="*/ 192881 w 759618"/>
                <a:gd name="connsiteY161" fmla="*/ 519113 h 1012031"/>
                <a:gd name="connsiteX162" fmla="*/ 166687 w 759618"/>
                <a:gd name="connsiteY162" fmla="*/ 507206 h 1012031"/>
                <a:gd name="connsiteX163" fmla="*/ 130968 w 759618"/>
                <a:gd name="connsiteY163" fmla="*/ 495300 h 1012031"/>
                <a:gd name="connsiteX164" fmla="*/ 135731 w 759618"/>
                <a:gd name="connsiteY164" fmla="*/ 535781 h 1012031"/>
                <a:gd name="connsiteX165" fmla="*/ 171450 w 759618"/>
                <a:gd name="connsiteY165" fmla="*/ 554831 h 1012031"/>
                <a:gd name="connsiteX166" fmla="*/ 164306 w 759618"/>
                <a:gd name="connsiteY166" fmla="*/ 569119 h 1012031"/>
                <a:gd name="connsiteX167" fmla="*/ 138112 w 759618"/>
                <a:gd name="connsiteY167" fmla="*/ 554831 h 1012031"/>
                <a:gd name="connsiteX168" fmla="*/ 173831 w 759618"/>
                <a:gd name="connsiteY168" fmla="*/ 595313 h 1012031"/>
                <a:gd name="connsiteX169" fmla="*/ 188118 w 759618"/>
                <a:gd name="connsiteY169" fmla="*/ 621506 h 1012031"/>
                <a:gd name="connsiteX170" fmla="*/ 197643 w 759618"/>
                <a:gd name="connsiteY170" fmla="*/ 642938 h 1012031"/>
                <a:gd name="connsiteX171" fmla="*/ 207168 w 759618"/>
                <a:gd name="connsiteY171" fmla="*/ 659606 h 1012031"/>
                <a:gd name="connsiteX172" fmla="*/ 207168 w 759618"/>
                <a:gd name="connsiteY172" fmla="*/ 659606 h 1012031"/>
                <a:gd name="connsiteX173" fmla="*/ 176212 w 759618"/>
                <a:gd name="connsiteY173" fmla="*/ 664369 h 1012031"/>
                <a:gd name="connsiteX174" fmla="*/ 200025 w 759618"/>
                <a:gd name="connsiteY174" fmla="*/ 681038 h 1012031"/>
                <a:gd name="connsiteX175" fmla="*/ 228600 w 759618"/>
                <a:gd name="connsiteY175" fmla="*/ 690563 h 1012031"/>
                <a:gd name="connsiteX176" fmla="*/ 242887 w 759618"/>
                <a:gd name="connsiteY176" fmla="*/ 685800 h 1012031"/>
                <a:gd name="connsiteX177" fmla="*/ 252412 w 759618"/>
                <a:gd name="connsiteY177" fmla="*/ 678656 h 1012031"/>
                <a:gd name="connsiteX178" fmla="*/ 264318 w 759618"/>
                <a:gd name="connsiteY178" fmla="*/ 704850 h 1012031"/>
                <a:gd name="connsiteX179" fmla="*/ 252412 w 759618"/>
                <a:gd name="connsiteY179" fmla="*/ 719138 h 1012031"/>
                <a:gd name="connsiteX180" fmla="*/ 235743 w 759618"/>
                <a:gd name="connsiteY180" fmla="*/ 745331 h 1012031"/>
                <a:gd name="connsiteX181" fmla="*/ 209550 w 759618"/>
                <a:gd name="connsiteY181" fmla="*/ 716756 h 1012031"/>
                <a:gd name="connsiteX182" fmla="*/ 185737 w 759618"/>
                <a:gd name="connsiteY182" fmla="*/ 704850 h 1012031"/>
                <a:gd name="connsiteX183" fmla="*/ 147637 w 759618"/>
                <a:gd name="connsiteY183" fmla="*/ 707231 h 1012031"/>
                <a:gd name="connsiteX184" fmla="*/ 135731 w 759618"/>
                <a:gd name="connsiteY184" fmla="*/ 716756 h 1012031"/>
                <a:gd name="connsiteX185" fmla="*/ 123825 w 759618"/>
                <a:gd name="connsiteY185" fmla="*/ 735806 h 1012031"/>
                <a:gd name="connsiteX186" fmla="*/ 114300 w 759618"/>
                <a:gd name="connsiteY186" fmla="*/ 766763 h 1012031"/>
                <a:gd name="connsiteX187" fmla="*/ 126206 w 759618"/>
                <a:gd name="connsiteY187" fmla="*/ 781050 h 1012031"/>
                <a:gd name="connsiteX188" fmla="*/ 145256 w 759618"/>
                <a:gd name="connsiteY188" fmla="*/ 757238 h 1012031"/>
                <a:gd name="connsiteX189" fmla="*/ 145256 w 759618"/>
                <a:gd name="connsiteY189" fmla="*/ 757238 h 1012031"/>
                <a:gd name="connsiteX190" fmla="*/ 152400 w 759618"/>
                <a:gd name="connsiteY190" fmla="*/ 778669 h 1012031"/>
                <a:gd name="connsiteX191" fmla="*/ 142875 w 759618"/>
                <a:gd name="connsiteY191" fmla="*/ 790575 h 1012031"/>
                <a:gd name="connsiteX192" fmla="*/ 173831 w 759618"/>
                <a:gd name="connsiteY192" fmla="*/ 776288 h 1012031"/>
                <a:gd name="connsiteX193" fmla="*/ 169068 w 759618"/>
                <a:gd name="connsiteY193" fmla="*/ 752475 h 1012031"/>
                <a:gd name="connsiteX194" fmla="*/ 183356 w 759618"/>
                <a:gd name="connsiteY194" fmla="*/ 747713 h 1012031"/>
                <a:gd name="connsiteX195" fmla="*/ 183356 w 759618"/>
                <a:gd name="connsiteY195" fmla="*/ 766763 h 1012031"/>
                <a:gd name="connsiteX196" fmla="*/ 188118 w 759618"/>
                <a:gd name="connsiteY196" fmla="*/ 778669 h 1012031"/>
                <a:gd name="connsiteX197" fmla="*/ 200025 w 759618"/>
                <a:gd name="connsiteY197" fmla="*/ 783431 h 1012031"/>
                <a:gd name="connsiteX198" fmla="*/ 197643 w 759618"/>
                <a:gd name="connsiteY198" fmla="*/ 797719 h 1012031"/>
                <a:gd name="connsiteX199" fmla="*/ 178593 w 759618"/>
                <a:gd name="connsiteY199" fmla="*/ 802481 h 1012031"/>
                <a:gd name="connsiteX200" fmla="*/ 166687 w 759618"/>
                <a:gd name="connsiteY200" fmla="*/ 812006 h 1012031"/>
                <a:gd name="connsiteX201" fmla="*/ 180975 w 759618"/>
                <a:gd name="connsiteY201" fmla="*/ 816769 h 1012031"/>
                <a:gd name="connsiteX202" fmla="*/ 173831 w 759618"/>
                <a:gd name="connsiteY202" fmla="*/ 838200 h 1012031"/>
                <a:gd name="connsiteX203" fmla="*/ 190500 w 759618"/>
                <a:gd name="connsiteY203" fmla="*/ 842963 h 1012031"/>
                <a:gd name="connsiteX204" fmla="*/ 190500 w 759618"/>
                <a:gd name="connsiteY204" fmla="*/ 842963 h 1012031"/>
                <a:gd name="connsiteX205" fmla="*/ 226218 w 759618"/>
                <a:gd name="connsiteY205" fmla="*/ 814388 h 1012031"/>
                <a:gd name="connsiteX206" fmla="*/ 230981 w 759618"/>
                <a:gd name="connsiteY206" fmla="*/ 795338 h 1012031"/>
                <a:gd name="connsiteX207" fmla="*/ 247650 w 759618"/>
                <a:gd name="connsiteY207" fmla="*/ 804863 h 1012031"/>
                <a:gd name="connsiteX208" fmla="*/ 228600 w 759618"/>
                <a:gd name="connsiteY208" fmla="*/ 842963 h 1012031"/>
                <a:gd name="connsiteX209" fmla="*/ 204787 w 759618"/>
                <a:gd name="connsiteY209" fmla="*/ 869156 h 1012031"/>
                <a:gd name="connsiteX210" fmla="*/ 192881 w 759618"/>
                <a:gd name="connsiteY210" fmla="*/ 873919 h 1012031"/>
                <a:gd name="connsiteX211" fmla="*/ 171450 w 759618"/>
                <a:gd name="connsiteY211" fmla="*/ 888206 h 1012031"/>
                <a:gd name="connsiteX212" fmla="*/ 142875 w 759618"/>
                <a:gd name="connsiteY212" fmla="*/ 859631 h 1012031"/>
                <a:gd name="connsiteX213" fmla="*/ 126206 w 759618"/>
                <a:gd name="connsiteY213" fmla="*/ 831056 h 1012031"/>
                <a:gd name="connsiteX214" fmla="*/ 104775 w 759618"/>
                <a:gd name="connsiteY214" fmla="*/ 828675 h 1012031"/>
                <a:gd name="connsiteX215" fmla="*/ 85725 w 759618"/>
                <a:gd name="connsiteY215" fmla="*/ 845344 h 1012031"/>
                <a:gd name="connsiteX216" fmla="*/ 100012 w 759618"/>
                <a:gd name="connsiteY216" fmla="*/ 864394 h 1012031"/>
                <a:gd name="connsiteX217" fmla="*/ 111918 w 759618"/>
                <a:gd name="connsiteY217" fmla="*/ 878681 h 1012031"/>
                <a:gd name="connsiteX218" fmla="*/ 123825 w 759618"/>
                <a:gd name="connsiteY218" fmla="*/ 888206 h 1012031"/>
                <a:gd name="connsiteX219" fmla="*/ 133350 w 759618"/>
                <a:gd name="connsiteY219" fmla="*/ 909638 h 1012031"/>
                <a:gd name="connsiteX220" fmla="*/ 109537 w 759618"/>
                <a:gd name="connsiteY220" fmla="*/ 921544 h 1012031"/>
                <a:gd name="connsiteX221" fmla="*/ 90487 w 759618"/>
                <a:gd name="connsiteY221" fmla="*/ 909638 h 1012031"/>
                <a:gd name="connsiteX222" fmla="*/ 71437 w 759618"/>
                <a:gd name="connsiteY222" fmla="*/ 935831 h 1012031"/>
                <a:gd name="connsiteX223" fmla="*/ 61912 w 759618"/>
                <a:gd name="connsiteY223" fmla="*/ 971550 h 1012031"/>
                <a:gd name="connsiteX224" fmla="*/ 80962 w 759618"/>
                <a:gd name="connsiteY224" fmla="*/ 954881 h 1012031"/>
                <a:gd name="connsiteX225" fmla="*/ 95250 w 759618"/>
                <a:gd name="connsiteY225" fmla="*/ 978694 h 1012031"/>
                <a:gd name="connsiteX226" fmla="*/ 109537 w 759618"/>
                <a:gd name="connsiteY226" fmla="*/ 964406 h 1012031"/>
                <a:gd name="connsiteX227" fmla="*/ 119062 w 759618"/>
                <a:gd name="connsiteY227" fmla="*/ 981075 h 1012031"/>
                <a:gd name="connsiteX228" fmla="*/ 126206 w 759618"/>
                <a:gd name="connsiteY228" fmla="*/ 959644 h 1012031"/>
                <a:gd name="connsiteX229" fmla="*/ 145256 w 759618"/>
                <a:gd name="connsiteY229" fmla="*/ 985838 h 1012031"/>
                <a:gd name="connsiteX230" fmla="*/ 169068 w 759618"/>
                <a:gd name="connsiteY230" fmla="*/ 1004888 h 1012031"/>
                <a:gd name="connsiteX231" fmla="*/ 161925 w 759618"/>
                <a:gd name="connsiteY231" fmla="*/ 978694 h 1012031"/>
                <a:gd name="connsiteX232" fmla="*/ 171450 w 759618"/>
                <a:gd name="connsiteY232" fmla="*/ 964406 h 1012031"/>
                <a:gd name="connsiteX233" fmla="*/ 180975 w 759618"/>
                <a:gd name="connsiteY233" fmla="*/ 973931 h 1012031"/>
                <a:gd name="connsiteX234" fmla="*/ 188118 w 759618"/>
                <a:gd name="connsiteY234" fmla="*/ 962025 h 1012031"/>
                <a:gd name="connsiteX235" fmla="*/ 197643 w 759618"/>
                <a:gd name="connsiteY235" fmla="*/ 981075 h 1012031"/>
                <a:gd name="connsiteX236" fmla="*/ 209550 w 759618"/>
                <a:gd name="connsiteY236" fmla="*/ 962025 h 1012031"/>
                <a:gd name="connsiteX237" fmla="*/ 228600 w 759618"/>
                <a:gd name="connsiteY237" fmla="*/ 983456 h 1012031"/>
                <a:gd name="connsiteX238" fmla="*/ 235743 w 759618"/>
                <a:gd name="connsiteY238" fmla="*/ 959644 h 1012031"/>
                <a:gd name="connsiteX239" fmla="*/ 254793 w 759618"/>
                <a:gd name="connsiteY239" fmla="*/ 973931 h 1012031"/>
                <a:gd name="connsiteX240" fmla="*/ 271462 w 759618"/>
                <a:gd name="connsiteY240" fmla="*/ 983456 h 1012031"/>
                <a:gd name="connsiteX241" fmla="*/ 278606 w 759618"/>
                <a:gd name="connsiteY241" fmla="*/ 1000125 h 1012031"/>
                <a:gd name="connsiteX242" fmla="*/ 269081 w 759618"/>
                <a:gd name="connsiteY242" fmla="*/ 1012031 h 1012031"/>
                <a:gd name="connsiteX243" fmla="*/ 316706 w 759618"/>
                <a:gd name="connsiteY243" fmla="*/ 976313 h 1012031"/>
                <a:gd name="connsiteX244" fmla="*/ 335756 w 759618"/>
                <a:gd name="connsiteY244" fmla="*/ 969169 h 1012031"/>
                <a:gd name="connsiteX245" fmla="*/ 342900 w 759618"/>
                <a:gd name="connsiteY245" fmla="*/ 950119 h 1012031"/>
                <a:gd name="connsiteX246" fmla="*/ 342900 w 759618"/>
                <a:gd name="connsiteY246" fmla="*/ 926306 h 1012031"/>
                <a:gd name="connsiteX247" fmla="*/ 321468 w 759618"/>
                <a:gd name="connsiteY247" fmla="*/ 935831 h 1012031"/>
                <a:gd name="connsiteX248" fmla="*/ 307181 w 759618"/>
                <a:gd name="connsiteY248" fmla="*/ 926306 h 1012031"/>
                <a:gd name="connsiteX249" fmla="*/ 307181 w 759618"/>
                <a:gd name="connsiteY249" fmla="*/ 900113 h 1012031"/>
                <a:gd name="connsiteX250" fmla="*/ 290512 w 759618"/>
                <a:gd name="connsiteY250" fmla="*/ 916781 h 1012031"/>
                <a:gd name="connsiteX251" fmla="*/ 269081 w 759618"/>
                <a:gd name="connsiteY251" fmla="*/ 892969 h 1012031"/>
                <a:gd name="connsiteX252" fmla="*/ 252412 w 759618"/>
                <a:gd name="connsiteY252" fmla="*/ 919163 h 1012031"/>
                <a:gd name="connsiteX253" fmla="*/ 233362 w 759618"/>
                <a:gd name="connsiteY253" fmla="*/ 902494 h 1012031"/>
                <a:gd name="connsiteX254" fmla="*/ 254793 w 759618"/>
                <a:gd name="connsiteY254" fmla="*/ 888206 h 1012031"/>
                <a:gd name="connsiteX255" fmla="*/ 254793 w 759618"/>
                <a:gd name="connsiteY255" fmla="*/ 862013 h 1012031"/>
                <a:gd name="connsiteX256" fmla="*/ 278606 w 759618"/>
                <a:gd name="connsiteY256" fmla="*/ 876300 h 1012031"/>
                <a:gd name="connsiteX257" fmla="*/ 307181 w 759618"/>
                <a:gd name="connsiteY257" fmla="*/ 885825 h 1012031"/>
                <a:gd name="connsiteX258" fmla="*/ 323850 w 759618"/>
                <a:gd name="connsiteY258" fmla="*/ 878681 h 1012031"/>
                <a:gd name="connsiteX259" fmla="*/ 338137 w 759618"/>
                <a:gd name="connsiteY259" fmla="*/ 869156 h 1012031"/>
                <a:gd name="connsiteX260" fmla="*/ 338137 w 759618"/>
                <a:gd name="connsiteY260" fmla="*/ 847725 h 1012031"/>
                <a:gd name="connsiteX261" fmla="*/ 335756 w 759618"/>
                <a:gd name="connsiteY261" fmla="*/ 823913 h 1012031"/>
                <a:gd name="connsiteX262" fmla="*/ 338137 w 759618"/>
                <a:gd name="connsiteY262" fmla="*/ 797719 h 1012031"/>
                <a:gd name="connsiteX263" fmla="*/ 364331 w 759618"/>
                <a:gd name="connsiteY263" fmla="*/ 814388 h 1012031"/>
                <a:gd name="connsiteX264" fmla="*/ 392906 w 759618"/>
                <a:gd name="connsiteY264" fmla="*/ 795338 h 1012031"/>
                <a:gd name="connsiteX265" fmla="*/ 373856 w 759618"/>
                <a:gd name="connsiteY265" fmla="*/ 783431 h 1012031"/>
                <a:gd name="connsiteX266" fmla="*/ 395287 w 759618"/>
                <a:gd name="connsiteY266" fmla="*/ 776288 h 1012031"/>
                <a:gd name="connsiteX267" fmla="*/ 407193 w 759618"/>
                <a:gd name="connsiteY267" fmla="*/ 762000 h 1012031"/>
                <a:gd name="connsiteX268" fmla="*/ 388143 w 759618"/>
                <a:gd name="connsiteY268" fmla="*/ 752475 h 1012031"/>
                <a:gd name="connsiteX269" fmla="*/ 404812 w 759618"/>
                <a:gd name="connsiteY269" fmla="*/ 738188 h 1012031"/>
                <a:gd name="connsiteX270" fmla="*/ 423862 w 759618"/>
                <a:gd name="connsiteY270" fmla="*/ 707231 h 1012031"/>
                <a:gd name="connsiteX271" fmla="*/ 383381 w 759618"/>
                <a:gd name="connsiteY271" fmla="*/ 697706 h 1012031"/>
                <a:gd name="connsiteX272" fmla="*/ 381000 w 759618"/>
                <a:gd name="connsiteY272" fmla="*/ 690563 h 1012031"/>
                <a:gd name="connsiteX273" fmla="*/ 350043 w 759618"/>
                <a:gd name="connsiteY273" fmla="*/ 690563 h 1012031"/>
                <a:gd name="connsiteX274" fmla="*/ 335756 w 759618"/>
                <a:gd name="connsiteY274" fmla="*/ 676275 h 1012031"/>
                <a:gd name="connsiteX275" fmla="*/ 354806 w 759618"/>
                <a:gd name="connsiteY275" fmla="*/ 654844 h 1012031"/>
                <a:gd name="connsiteX276" fmla="*/ 390525 w 759618"/>
                <a:gd name="connsiteY276" fmla="*/ 657225 h 1012031"/>
                <a:gd name="connsiteX277" fmla="*/ 416718 w 759618"/>
                <a:gd name="connsiteY277" fmla="*/ 683419 h 1012031"/>
                <a:gd name="connsiteX278" fmla="*/ 428625 w 759618"/>
                <a:gd name="connsiteY278" fmla="*/ 647700 h 1012031"/>
                <a:gd name="connsiteX279" fmla="*/ 397668 w 759618"/>
                <a:gd name="connsiteY279" fmla="*/ 640556 h 1012031"/>
                <a:gd name="connsiteX280" fmla="*/ 359568 w 759618"/>
                <a:gd name="connsiteY280" fmla="*/ 631031 h 1012031"/>
                <a:gd name="connsiteX281" fmla="*/ 371475 w 759618"/>
                <a:gd name="connsiteY281" fmla="*/ 619125 h 1012031"/>
                <a:gd name="connsiteX282" fmla="*/ 395287 w 759618"/>
                <a:gd name="connsiteY282" fmla="*/ 616744 h 1012031"/>
                <a:gd name="connsiteX283" fmla="*/ 416718 w 759618"/>
                <a:gd name="connsiteY283" fmla="*/ 628650 h 1012031"/>
                <a:gd name="connsiteX284" fmla="*/ 442912 w 759618"/>
                <a:gd name="connsiteY284" fmla="*/ 607219 h 1012031"/>
                <a:gd name="connsiteX285" fmla="*/ 452437 w 759618"/>
                <a:gd name="connsiteY285" fmla="*/ 592931 h 1012031"/>
                <a:gd name="connsiteX286" fmla="*/ 428625 w 759618"/>
                <a:gd name="connsiteY286" fmla="*/ 576263 h 1012031"/>
                <a:gd name="connsiteX287" fmla="*/ 440531 w 759618"/>
                <a:gd name="connsiteY287" fmla="*/ 564356 h 1012031"/>
                <a:gd name="connsiteX288" fmla="*/ 464343 w 759618"/>
                <a:gd name="connsiteY288" fmla="*/ 578644 h 1012031"/>
                <a:gd name="connsiteX289" fmla="*/ 497681 w 759618"/>
                <a:gd name="connsiteY289" fmla="*/ 590550 h 1012031"/>
                <a:gd name="connsiteX290" fmla="*/ 511968 w 759618"/>
                <a:gd name="connsiteY290" fmla="*/ 557213 h 1012031"/>
                <a:gd name="connsiteX291" fmla="*/ 526256 w 759618"/>
                <a:gd name="connsiteY291" fmla="*/ 528638 h 1012031"/>
                <a:gd name="connsiteX292" fmla="*/ 502443 w 759618"/>
                <a:gd name="connsiteY292" fmla="*/ 531019 h 1012031"/>
                <a:gd name="connsiteX293" fmla="*/ 488156 w 759618"/>
                <a:gd name="connsiteY293" fmla="*/ 519113 h 1012031"/>
                <a:gd name="connsiteX294" fmla="*/ 550068 w 759618"/>
                <a:gd name="connsiteY294" fmla="*/ 478631 h 1012031"/>
                <a:gd name="connsiteX0" fmla="*/ 550068 w 759618"/>
                <a:gd name="connsiteY0" fmla="*/ 478631 h 1012031"/>
                <a:gd name="connsiteX1" fmla="*/ 504825 w 759618"/>
                <a:gd name="connsiteY1" fmla="*/ 426244 h 1012031"/>
                <a:gd name="connsiteX2" fmla="*/ 616743 w 759618"/>
                <a:gd name="connsiteY2" fmla="*/ 383381 h 1012031"/>
                <a:gd name="connsiteX3" fmla="*/ 626268 w 759618"/>
                <a:gd name="connsiteY3" fmla="*/ 357188 h 1012031"/>
                <a:gd name="connsiteX4" fmla="*/ 678656 w 759618"/>
                <a:gd name="connsiteY4" fmla="*/ 307181 h 1012031"/>
                <a:gd name="connsiteX5" fmla="*/ 600075 w 759618"/>
                <a:gd name="connsiteY5" fmla="*/ 335756 h 1012031"/>
                <a:gd name="connsiteX6" fmla="*/ 554831 w 759618"/>
                <a:gd name="connsiteY6" fmla="*/ 373856 h 1012031"/>
                <a:gd name="connsiteX7" fmla="*/ 535781 w 759618"/>
                <a:gd name="connsiteY7" fmla="*/ 369094 h 1012031"/>
                <a:gd name="connsiteX8" fmla="*/ 597693 w 759618"/>
                <a:gd name="connsiteY8" fmla="*/ 309563 h 1012031"/>
                <a:gd name="connsiteX9" fmla="*/ 573881 w 759618"/>
                <a:gd name="connsiteY9" fmla="*/ 288131 h 1012031"/>
                <a:gd name="connsiteX10" fmla="*/ 561975 w 759618"/>
                <a:gd name="connsiteY10" fmla="*/ 261938 h 1012031"/>
                <a:gd name="connsiteX11" fmla="*/ 614362 w 759618"/>
                <a:gd name="connsiteY11" fmla="*/ 292894 h 1012031"/>
                <a:gd name="connsiteX12" fmla="*/ 650081 w 759618"/>
                <a:gd name="connsiteY12" fmla="*/ 290513 h 1012031"/>
                <a:gd name="connsiteX13" fmla="*/ 650081 w 759618"/>
                <a:gd name="connsiteY13" fmla="*/ 273844 h 1012031"/>
                <a:gd name="connsiteX14" fmla="*/ 678656 w 759618"/>
                <a:gd name="connsiteY14" fmla="*/ 271463 h 1012031"/>
                <a:gd name="connsiteX15" fmla="*/ 721518 w 759618"/>
                <a:gd name="connsiteY15" fmla="*/ 221456 h 1012031"/>
                <a:gd name="connsiteX16" fmla="*/ 759618 w 759618"/>
                <a:gd name="connsiteY16" fmla="*/ 150019 h 1012031"/>
                <a:gd name="connsiteX17" fmla="*/ 738187 w 759618"/>
                <a:gd name="connsiteY17" fmla="*/ 126206 h 1012031"/>
                <a:gd name="connsiteX18" fmla="*/ 704850 w 759618"/>
                <a:gd name="connsiteY18" fmla="*/ 121444 h 1012031"/>
                <a:gd name="connsiteX19" fmla="*/ 692943 w 759618"/>
                <a:gd name="connsiteY19" fmla="*/ 73819 h 1012031"/>
                <a:gd name="connsiteX20" fmla="*/ 669131 w 759618"/>
                <a:gd name="connsiteY20" fmla="*/ 59531 h 1012031"/>
                <a:gd name="connsiteX21" fmla="*/ 628650 w 759618"/>
                <a:gd name="connsiteY21" fmla="*/ 78581 h 1012031"/>
                <a:gd name="connsiteX22" fmla="*/ 614362 w 759618"/>
                <a:gd name="connsiteY22" fmla="*/ 102394 h 1012031"/>
                <a:gd name="connsiteX23" fmla="*/ 588168 w 759618"/>
                <a:gd name="connsiteY23" fmla="*/ 114300 h 1012031"/>
                <a:gd name="connsiteX24" fmla="*/ 576262 w 759618"/>
                <a:gd name="connsiteY24" fmla="*/ 107156 h 1012031"/>
                <a:gd name="connsiteX25" fmla="*/ 592931 w 759618"/>
                <a:gd name="connsiteY25" fmla="*/ 85725 h 1012031"/>
                <a:gd name="connsiteX26" fmla="*/ 621506 w 759618"/>
                <a:gd name="connsiteY26" fmla="*/ 50006 h 1012031"/>
                <a:gd name="connsiteX27" fmla="*/ 585787 w 759618"/>
                <a:gd name="connsiteY27" fmla="*/ 33338 h 1012031"/>
                <a:gd name="connsiteX28" fmla="*/ 557212 w 759618"/>
                <a:gd name="connsiteY28" fmla="*/ 38100 h 1012031"/>
                <a:gd name="connsiteX29" fmla="*/ 540543 w 759618"/>
                <a:gd name="connsiteY29" fmla="*/ 16669 h 1012031"/>
                <a:gd name="connsiteX30" fmla="*/ 526256 w 759618"/>
                <a:gd name="connsiteY30" fmla="*/ 16669 h 1012031"/>
                <a:gd name="connsiteX31" fmla="*/ 519112 w 759618"/>
                <a:gd name="connsiteY31" fmla="*/ 28575 h 1012031"/>
                <a:gd name="connsiteX32" fmla="*/ 533400 w 759618"/>
                <a:gd name="connsiteY32" fmla="*/ 61913 h 1012031"/>
                <a:gd name="connsiteX33" fmla="*/ 519112 w 759618"/>
                <a:gd name="connsiteY33" fmla="*/ 69056 h 1012031"/>
                <a:gd name="connsiteX34" fmla="*/ 500062 w 759618"/>
                <a:gd name="connsiteY34" fmla="*/ 33338 h 1012031"/>
                <a:gd name="connsiteX35" fmla="*/ 495300 w 759618"/>
                <a:gd name="connsiteY35" fmla="*/ 0 h 1012031"/>
                <a:gd name="connsiteX36" fmla="*/ 466725 w 759618"/>
                <a:gd name="connsiteY36" fmla="*/ 40481 h 1012031"/>
                <a:gd name="connsiteX37" fmla="*/ 466725 w 759618"/>
                <a:gd name="connsiteY37" fmla="*/ 61913 h 1012031"/>
                <a:gd name="connsiteX38" fmla="*/ 490537 w 759618"/>
                <a:gd name="connsiteY38" fmla="*/ 80963 h 1012031"/>
                <a:gd name="connsiteX39" fmla="*/ 490537 w 759618"/>
                <a:gd name="connsiteY39" fmla="*/ 100013 h 1012031"/>
                <a:gd name="connsiteX40" fmla="*/ 464343 w 759618"/>
                <a:gd name="connsiteY40" fmla="*/ 95250 h 1012031"/>
                <a:gd name="connsiteX41" fmla="*/ 442912 w 759618"/>
                <a:gd name="connsiteY41" fmla="*/ 64294 h 1012031"/>
                <a:gd name="connsiteX42" fmla="*/ 433387 w 759618"/>
                <a:gd name="connsiteY42" fmla="*/ 40481 h 1012031"/>
                <a:gd name="connsiteX43" fmla="*/ 414337 w 759618"/>
                <a:gd name="connsiteY43" fmla="*/ 33338 h 1012031"/>
                <a:gd name="connsiteX44" fmla="*/ 383381 w 759618"/>
                <a:gd name="connsiteY44" fmla="*/ 38100 h 1012031"/>
                <a:gd name="connsiteX45" fmla="*/ 376237 w 759618"/>
                <a:gd name="connsiteY45" fmla="*/ 42863 h 1012031"/>
                <a:gd name="connsiteX46" fmla="*/ 378618 w 759618"/>
                <a:gd name="connsiteY46" fmla="*/ 69056 h 1012031"/>
                <a:gd name="connsiteX47" fmla="*/ 402431 w 759618"/>
                <a:gd name="connsiteY47" fmla="*/ 88106 h 1012031"/>
                <a:gd name="connsiteX48" fmla="*/ 416718 w 759618"/>
                <a:gd name="connsiteY48" fmla="*/ 109538 h 1012031"/>
                <a:gd name="connsiteX49" fmla="*/ 402431 w 759618"/>
                <a:gd name="connsiteY49" fmla="*/ 145256 h 1012031"/>
                <a:gd name="connsiteX50" fmla="*/ 385762 w 759618"/>
                <a:gd name="connsiteY50" fmla="*/ 135731 h 1012031"/>
                <a:gd name="connsiteX51" fmla="*/ 381000 w 759618"/>
                <a:gd name="connsiteY51" fmla="*/ 104775 h 1012031"/>
                <a:gd name="connsiteX52" fmla="*/ 352425 w 759618"/>
                <a:gd name="connsiteY52" fmla="*/ 59531 h 1012031"/>
                <a:gd name="connsiteX53" fmla="*/ 333375 w 759618"/>
                <a:gd name="connsiteY53" fmla="*/ 69056 h 1012031"/>
                <a:gd name="connsiteX54" fmla="*/ 323850 w 759618"/>
                <a:gd name="connsiteY54" fmla="*/ 50006 h 1012031"/>
                <a:gd name="connsiteX55" fmla="*/ 302418 w 759618"/>
                <a:gd name="connsiteY55" fmla="*/ 42863 h 1012031"/>
                <a:gd name="connsiteX56" fmla="*/ 290512 w 759618"/>
                <a:gd name="connsiteY56" fmla="*/ 64294 h 1012031"/>
                <a:gd name="connsiteX57" fmla="*/ 304800 w 759618"/>
                <a:gd name="connsiteY57" fmla="*/ 76200 h 1012031"/>
                <a:gd name="connsiteX58" fmla="*/ 323850 w 759618"/>
                <a:gd name="connsiteY58" fmla="*/ 92869 h 1012031"/>
                <a:gd name="connsiteX59" fmla="*/ 335756 w 759618"/>
                <a:gd name="connsiteY59" fmla="*/ 100013 h 1012031"/>
                <a:gd name="connsiteX60" fmla="*/ 328612 w 759618"/>
                <a:gd name="connsiteY60" fmla="*/ 111919 h 1012031"/>
                <a:gd name="connsiteX61" fmla="*/ 307181 w 759618"/>
                <a:gd name="connsiteY61" fmla="*/ 100013 h 1012031"/>
                <a:gd name="connsiteX62" fmla="*/ 264318 w 759618"/>
                <a:gd name="connsiteY62" fmla="*/ 76200 h 1012031"/>
                <a:gd name="connsiteX63" fmla="*/ 280987 w 759618"/>
                <a:gd name="connsiteY63" fmla="*/ 114300 h 1012031"/>
                <a:gd name="connsiteX64" fmla="*/ 292893 w 759618"/>
                <a:gd name="connsiteY64" fmla="*/ 130969 h 1012031"/>
                <a:gd name="connsiteX65" fmla="*/ 280987 w 759618"/>
                <a:gd name="connsiteY65" fmla="*/ 140494 h 1012031"/>
                <a:gd name="connsiteX66" fmla="*/ 247650 w 759618"/>
                <a:gd name="connsiteY66" fmla="*/ 100013 h 1012031"/>
                <a:gd name="connsiteX67" fmla="*/ 261937 w 759618"/>
                <a:gd name="connsiteY67" fmla="*/ 142875 h 1012031"/>
                <a:gd name="connsiteX68" fmla="*/ 242887 w 759618"/>
                <a:gd name="connsiteY68" fmla="*/ 150019 h 1012031"/>
                <a:gd name="connsiteX69" fmla="*/ 257175 w 759618"/>
                <a:gd name="connsiteY69" fmla="*/ 178594 h 1012031"/>
                <a:gd name="connsiteX70" fmla="*/ 278606 w 759618"/>
                <a:gd name="connsiteY70" fmla="*/ 195263 h 1012031"/>
                <a:gd name="connsiteX71" fmla="*/ 307181 w 759618"/>
                <a:gd name="connsiteY71" fmla="*/ 228600 h 1012031"/>
                <a:gd name="connsiteX72" fmla="*/ 316706 w 759618"/>
                <a:gd name="connsiteY72" fmla="*/ 254794 h 1012031"/>
                <a:gd name="connsiteX73" fmla="*/ 316706 w 759618"/>
                <a:gd name="connsiteY73" fmla="*/ 254794 h 1012031"/>
                <a:gd name="connsiteX74" fmla="*/ 285750 w 759618"/>
                <a:gd name="connsiteY74" fmla="*/ 235744 h 1012031"/>
                <a:gd name="connsiteX75" fmla="*/ 238125 w 759618"/>
                <a:gd name="connsiteY75" fmla="*/ 221456 h 1012031"/>
                <a:gd name="connsiteX76" fmla="*/ 223837 w 759618"/>
                <a:gd name="connsiteY76" fmla="*/ 195263 h 1012031"/>
                <a:gd name="connsiteX77" fmla="*/ 204787 w 759618"/>
                <a:gd name="connsiteY77" fmla="*/ 166688 h 1012031"/>
                <a:gd name="connsiteX78" fmla="*/ 166687 w 759618"/>
                <a:gd name="connsiteY78" fmla="*/ 130969 h 1012031"/>
                <a:gd name="connsiteX79" fmla="*/ 166687 w 759618"/>
                <a:gd name="connsiteY79" fmla="*/ 157163 h 1012031"/>
                <a:gd name="connsiteX80" fmla="*/ 173831 w 759618"/>
                <a:gd name="connsiteY80" fmla="*/ 176213 h 1012031"/>
                <a:gd name="connsiteX81" fmla="*/ 171450 w 759618"/>
                <a:gd name="connsiteY81" fmla="*/ 188119 h 1012031"/>
                <a:gd name="connsiteX82" fmla="*/ 152400 w 759618"/>
                <a:gd name="connsiteY82" fmla="*/ 195263 h 1012031"/>
                <a:gd name="connsiteX83" fmla="*/ 128587 w 759618"/>
                <a:gd name="connsiteY83" fmla="*/ 190500 h 1012031"/>
                <a:gd name="connsiteX84" fmla="*/ 178593 w 759618"/>
                <a:gd name="connsiteY84" fmla="*/ 214313 h 1012031"/>
                <a:gd name="connsiteX85" fmla="*/ 188118 w 759618"/>
                <a:gd name="connsiteY85" fmla="*/ 228600 h 1012031"/>
                <a:gd name="connsiteX86" fmla="*/ 185737 w 759618"/>
                <a:gd name="connsiteY86" fmla="*/ 250031 h 1012031"/>
                <a:gd name="connsiteX87" fmla="*/ 157162 w 759618"/>
                <a:gd name="connsiteY87" fmla="*/ 228600 h 1012031"/>
                <a:gd name="connsiteX88" fmla="*/ 121443 w 759618"/>
                <a:gd name="connsiteY88" fmla="*/ 223838 h 1012031"/>
                <a:gd name="connsiteX89" fmla="*/ 97631 w 759618"/>
                <a:gd name="connsiteY89" fmla="*/ 211931 h 1012031"/>
                <a:gd name="connsiteX90" fmla="*/ 73818 w 759618"/>
                <a:gd name="connsiteY90" fmla="*/ 235744 h 1012031"/>
                <a:gd name="connsiteX91" fmla="*/ 73818 w 759618"/>
                <a:gd name="connsiteY91" fmla="*/ 257175 h 1012031"/>
                <a:gd name="connsiteX92" fmla="*/ 52387 w 759618"/>
                <a:gd name="connsiteY92" fmla="*/ 273844 h 1012031"/>
                <a:gd name="connsiteX93" fmla="*/ 35718 w 759618"/>
                <a:gd name="connsiteY93" fmla="*/ 254794 h 1012031"/>
                <a:gd name="connsiteX94" fmla="*/ 19050 w 759618"/>
                <a:gd name="connsiteY94" fmla="*/ 264319 h 1012031"/>
                <a:gd name="connsiteX95" fmla="*/ 0 w 759618"/>
                <a:gd name="connsiteY95" fmla="*/ 297656 h 1012031"/>
                <a:gd name="connsiteX96" fmla="*/ 26193 w 759618"/>
                <a:gd name="connsiteY96" fmla="*/ 283369 h 1012031"/>
                <a:gd name="connsiteX97" fmla="*/ 38100 w 759618"/>
                <a:gd name="connsiteY97" fmla="*/ 273844 h 1012031"/>
                <a:gd name="connsiteX98" fmla="*/ 52387 w 759618"/>
                <a:gd name="connsiteY98" fmla="*/ 288131 h 1012031"/>
                <a:gd name="connsiteX99" fmla="*/ 30956 w 759618"/>
                <a:gd name="connsiteY99" fmla="*/ 323850 h 1012031"/>
                <a:gd name="connsiteX100" fmla="*/ 69056 w 759618"/>
                <a:gd name="connsiteY100" fmla="*/ 300038 h 1012031"/>
                <a:gd name="connsiteX101" fmla="*/ 92868 w 759618"/>
                <a:gd name="connsiteY101" fmla="*/ 295275 h 1012031"/>
                <a:gd name="connsiteX102" fmla="*/ 114300 w 759618"/>
                <a:gd name="connsiteY102" fmla="*/ 300038 h 1012031"/>
                <a:gd name="connsiteX103" fmla="*/ 111918 w 759618"/>
                <a:gd name="connsiteY103" fmla="*/ 316706 h 1012031"/>
                <a:gd name="connsiteX104" fmla="*/ 92868 w 759618"/>
                <a:gd name="connsiteY104" fmla="*/ 311944 h 1012031"/>
                <a:gd name="connsiteX105" fmla="*/ 66675 w 759618"/>
                <a:gd name="connsiteY105" fmla="*/ 338138 h 1012031"/>
                <a:gd name="connsiteX106" fmla="*/ 69056 w 759618"/>
                <a:gd name="connsiteY106" fmla="*/ 359569 h 1012031"/>
                <a:gd name="connsiteX107" fmla="*/ 50006 w 759618"/>
                <a:gd name="connsiteY107" fmla="*/ 369094 h 1012031"/>
                <a:gd name="connsiteX108" fmla="*/ 59531 w 759618"/>
                <a:gd name="connsiteY108" fmla="*/ 385763 h 1012031"/>
                <a:gd name="connsiteX109" fmla="*/ 88106 w 759618"/>
                <a:gd name="connsiteY109" fmla="*/ 376238 h 1012031"/>
                <a:gd name="connsiteX110" fmla="*/ 116681 w 759618"/>
                <a:gd name="connsiteY110" fmla="*/ 378619 h 1012031"/>
                <a:gd name="connsiteX111" fmla="*/ 138112 w 759618"/>
                <a:gd name="connsiteY111" fmla="*/ 354806 h 1012031"/>
                <a:gd name="connsiteX112" fmla="*/ 164306 w 759618"/>
                <a:gd name="connsiteY112" fmla="*/ 335756 h 1012031"/>
                <a:gd name="connsiteX113" fmla="*/ 178593 w 759618"/>
                <a:gd name="connsiteY113" fmla="*/ 340519 h 1012031"/>
                <a:gd name="connsiteX114" fmla="*/ 157162 w 759618"/>
                <a:gd name="connsiteY114" fmla="*/ 366713 h 1012031"/>
                <a:gd name="connsiteX115" fmla="*/ 114300 w 759618"/>
                <a:gd name="connsiteY115" fmla="*/ 407194 h 1012031"/>
                <a:gd name="connsiteX116" fmla="*/ 73818 w 759618"/>
                <a:gd name="connsiteY116" fmla="*/ 411956 h 1012031"/>
                <a:gd name="connsiteX117" fmla="*/ 102393 w 759618"/>
                <a:gd name="connsiteY117" fmla="*/ 447675 h 1012031"/>
                <a:gd name="connsiteX118" fmla="*/ 133350 w 759618"/>
                <a:gd name="connsiteY118" fmla="*/ 419100 h 1012031"/>
                <a:gd name="connsiteX119" fmla="*/ 169068 w 759618"/>
                <a:gd name="connsiteY119" fmla="*/ 378619 h 1012031"/>
                <a:gd name="connsiteX120" fmla="*/ 209550 w 759618"/>
                <a:gd name="connsiteY120" fmla="*/ 371475 h 1012031"/>
                <a:gd name="connsiteX121" fmla="*/ 223837 w 759618"/>
                <a:gd name="connsiteY121" fmla="*/ 373856 h 1012031"/>
                <a:gd name="connsiteX122" fmla="*/ 183356 w 759618"/>
                <a:gd name="connsiteY122" fmla="*/ 402431 h 1012031"/>
                <a:gd name="connsiteX123" fmla="*/ 154781 w 759618"/>
                <a:gd name="connsiteY123" fmla="*/ 428625 h 1012031"/>
                <a:gd name="connsiteX124" fmla="*/ 147637 w 759618"/>
                <a:gd name="connsiteY124" fmla="*/ 454819 h 1012031"/>
                <a:gd name="connsiteX125" fmla="*/ 169068 w 759618"/>
                <a:gd name="connsiteY125" fmla="*/ 466725 h 1012031"/>
                <a:gd name="connsiteX126" fmla="*/ 197643 w 759618"/>
                <a:gd name="connsiteY126" fmla="*/ 454819 h 1012031"/>
                <a:gd name="connsiteX127" fmla="*/ 197643 w 759618"/>
                <a:gd name="connsiteY127" fmla="*/ 423863 h 1012031"/>
                <a:gd name="connsiteX128" fmla="*/ 211931 w 759618"/>
                <a:gd name="connsiteY128" fmla="*/ 411956 h 1012031"/>
                <a:gd name="connsiteX129" fmla="*/ 228600 w 759618"/>
                <a:gd name="connsiteY129" fmla="*/ 428625 h 1012031"/>
                <a:gd name="connsiteX130" fmla="*/ 254793 w 759618"/>
                <a:gd name="connsiteY130" fmla="*/ 423863 h 1012031"/>
                <a:gd name="connsiteX131" fmla="*/ 240506 w 759618"/>
                <a:gd name="connsiteY131" fmla="*/ 445294 h 1012031"/>
                <a:gd name="connsiteX132" fmla="*/ 216693 w 759618"/>
                <a:gd name="connsiteY132" fmla="*/ 452438 h 1012031"/>
                <a:gd name="connsiteX133" fmla="*/ 242887 w 759618"/>
                <a:gd name="connsiteY133" fmla="*/ 464344 h 1012031"/>
                <a:gd name="connsiteX134" fmla="*/ 304800 w 759618"/>
                <a:gd name="connsiteY134" fmla="*/ 411956 h 1012031"/>
                <a:gd name="connsiteX135" fmla="*/ 307181 w 759618"/>
                <a:gd name="connsiteY135" fmla="*/ 364331 h 1012031"/>
                <a:gd name="connsiteX136" fmla="*/ 378618 w 759618"/>
                <a:gd name="connsiteY136" fmla="*/ 311944 h 1012031"/>
                <a:gd name="connsiteX137" fmla="*/ 385762 w 759618"/>
                <a:gd name="connsiteY137" fmla="*/ 335756 h 1012031"/>
                <a:gd name="connsiteX138" fmla="*/ 357187 w 759618"/>
                <a:gd name="connsiteY138" fmla="*/ 359569 h 1012031"/>
                <a:gd name="connsiteX139" fmla="*/ 333375 w 759618"/>
                <a:gd name="connsiteY139" fmla="*/ 400050 h 1012031"/>
                <a:gd name="connsiteX140" fmla="*/ 333375 w 759618"/>
                <a:gd name="connsiteY140" fmla="*/ 414338 h 1012031"/>
                <a:gd name="connsiteX141" fmla="*/ 359568 w 759618"/>
                <a:gd name="connsiteY141" fmla="*/ 407194 h 1012031"/>
                <a:gd name="connsiteX142" fmla="*/ 381000 w 759618"/>
                <a:gd name="connsiteY142" fmla="*/ 414338 h 1012031"/>
                <a:gd name="connsiteX143" fmla="*/ 369093 w 759618"/>
                <a:gd name="connsiteY143" fmla="*/ 419100 h 1012031"/>
                <a:gd name="connsiteX144" fmla="*/ 338137 w 759618"/>
                <a:gd name="connsiteY144" fmla="*/ 428625 h 1012031"/>
                <a:gd name="connsiteX145" fmla="*/ 300037 w 759618"/>
                <a:gd name="connsiteY145" fmla="*/ 454819 h 1012031"/>
                <a:gd name="connsiteX146" fmla="*/ 345281 w 759618"/>
                <a:gd name="connsiteY146" fmla="*/ 461963 h 1012031"/>
                <a:gd name="connsiteX147" fmla="*/ 342900 w 759618"/>
                <a:gd name="connsiteY147" fmla="*/ 476250 h 1012031"/>
                <a:gd name="connsiteX148" fmla="*/ 292893 w 759618"/>
                <a:gd name="connsiteY148" fmla="*/ 478631 h 1012031"/>
                <a:gd name="connsiteX149" fmla="*/ 261937 w 759618"/>
                <a:gd name="connsiteY149" fmla="*/ 495300 h 1012031"/>
                <a:gd name="connsiteX150" fmla="*/ 228600 w 759618"/>
                <a:gd name="connsiteY150" fmla="*/ 504825 h 1012031"/>
                <a:gd name="connsiteX151" fmla="*/ 240506 w 759618"/>
                <a:gd name="connsiteY151" fmla="*/ 540544 h 1012031"/>
                <a:gd name="connsiteX152" fmla="*/ 257175 w 759618"/>
                <a:gd name="connsiteY152" fmla="*/ 557213 h 1012031"/>
                <a:gd name="connsiteX153" fmla="*/ 259556 w 759618"/>
                <a:gd name="connsiteY153" fmla="*/ 578644 h 1012031"/>
                <a:gd name="connsiteX154" fmla="*/ 290512 w 759618"/>
                <a:gd name="connsiteY154" fmla="*/ 585788 h 1012031"/>
                <a:gd name="connsiteX155" fmla="*/ 292893 w 759618"/>
                <a:gd name="connsiteY155" fmla="*/ 597694 h 1012031"/>
                <a:gd name="connsiteX156" fmla="*/ 273843 w 759618"/>
                <a:gd name="connsiteY156" fmla="*/ 616744 h 1012031"/>
                <a:gd name="connsiteX157" fmla="*/ 252412 w 759618"/>
                <a:gd name="connsiteY157" fmla="*/ 609600 h 1012031"/>
                <a:gd name="connsiteX158" fmla="*/ 235743 w 759618"/>
                <a:gd name="connsiteY158" fmla="*/ 607219 h 1012031"/>
                <a:gd name="connsiteX159" fmla="*/ 228600 w 759618"/>
                <a:gd name="connsiteY159" fmla="*/ 581025 h 1012031"/>
                <a:gd name="connsiteX160" fmla="*/ 204787 w 759618"/>
                <a:gd name="connsiteY160" fmla="*/ 547688 h 1012031"/>
                <a:gd name="connsiteX161" fmla="*/ 192881 w 759618"/>
                <a:gd name="connsiteY161" fmla="*/ 519113 h 1012031"/>
                <a:gd name="connsiteX162" fmla="*/ 166687 w 759618"/>
                <a:gd name="connsiteY162" fmla="*/ 507206 h 1012031"/>
                <a:gd name="connsiteX163" fmla="*/ 130968 w 759618"/>
                <a:gd name="connsiteY163" fmla="*/ 495300 h 1012031"/>
                <a:gd name="connsiteX164" fmla="*/ 135731 w 759618"/>
                <a:gd name="connsiteY164" fmla="*/ 535781 h 1012031"/>
                <a:gd name="connsiteX165" fmla="*/ 171450 w 759618"/>
                <a:gd name="connsiteY165" fmla="*/ 554831 h 1012031"/>
                <a:gd name="connsiteX166" fmla="*/ 164306 w 759618"/>
                <a:gd name="connsiteY166" fmla="*/ 569119 h 1012031"/>
                <a:gd name="connsiteX167" fmla="*/ 138112 w 759618"/>
                <a:gd name="connsiteY167" fmla="*/ 554831 h 1012031"/>
                <a:gd name="connsiteX168" fmla="*/ 173831 w 759618"/>
                <a:gd name="connsiteY168" fmla="*/ 595313 h 1012031"/>
                <a:gd name="connsiteX169" fmla="*/ 188118 w 759618"/>
                <a:gd name="connsiteY169" fmla="*/ 621506 h 1012031"/>
                <a:gd name="connsiteX170" fmla="*/ 197643 w 759618"/>
                <a:gd name="connsiteY170" fmla="*/ 642938 h 1012031"/>
                <a:gd name="connsiteX171" fmla="*/ 207168 w 759618"/>
                <a:gd name="connsiteY171" fmla="*/ 659606 h 1012031"/>
                <a:gd name="connsiteX172" fmla="*/ 207168 w 759618"/>
                <a:gd name="connsiteY172" fmla="*/ 659606 h 1012031"/>
                <a:gd name="connsiteX173" fmla="*/ 176212 w 759618"/>
                <a:gd name="connsiteY173" fmla="*/ 664369 h 1012031"/>
                <a:gd name="connsiteX174" fmla="*/ 200025 w 759618"/>
                <a:gd name="connsiteY174" fmla="*/ 681038 h 1012031"/>
                <a:gd name="connsiteX175" fmla="*/ 228600 w 759618"/>
                <a:gd name="connsiteY175" fmla="*/ 690563 h 1012031"/>
                <a:gd name="connsiteX176" fmla="*/ 242887 w 759618"/>
                <a:gd name="connsiteY176" fmla="*/ 685800 h 1012031"/>
                <a:gd name="connsiteX177" fmla="*/ 252412 w 759618"/>
                <a:gd name="connsiteY177" fmla="*/ 678656 h 1012031"/>
                <a:gd name="connsiteX178" fmla="*/ 264318 w 759618"/>
                <a:gd name="connsiteY178" fmla="*/ 704850 h 1012031"/>
                <a:gd name="connsiteX179" fmla="*/ 252412 w 759618"/>
                <a:gd name="connsiteY179" fmla="*/ 719138 h 1012031"/>
                <a:gd name="connsiteX180" fmla="*/ 235743 w 759618"/>
                <a:gd name="connsiteY180" fmla="*/ 745331 h 1012031"/>
                <a:gd name="connsiteX181" fmla="*/ 209550 w 759618"/>
                <a:gd name="connsiteY181" fmla="*/ 716756 h 1012031"/>
                <a:gd name="connsiteX182" fmla="*/ 185737 w 759618"/>
                <a:gd name="connsiteY182" fmla="*/ 704850 h 1012031"/>
                <a:gd name="connsiteX183" fmla="*/ 147637 w 759618"/>
                <a:gd name="connsiteY183" fmla="*/ 707231 h 1012031"/>
                <a:gd name="connsiteX184" fmla="*/ 135731 w 759618"/>
                <a:gd name="connsiteY184" fmla="*/ 716756 h 1012031"/>
                <a:gd name="connsiteX185" fmla="*/ 123825 w 759618"/>
                <a:gd name="connsiteY185" fmla="*/ 735806 h 1012031"/>
                <a:gd name="connsiteX186" fmla="*/ 114300 w 759618"/>
                <a:gd name="connsiteY186" fmla="*/ 766763 h 1012031"/>
                <a:gd name="connsiteX187" fmla="*/ 126206 w 759618"/>
                <a:gd name="connsiteY187" fmla="*/ 781050 h 1012031"/>
                <a:gd name="connsiteX188" fmla="*/ 145256 w 759618"/>
                <a:gd name="connsiteY188" fmla="*/ 757238 h 1012031"/>
                <a:gd name="connsiteX189" fmla="*/ 145256 w 759618"/>
                <a:gd name="connsiteY189" fmla="*/ 757238 h 1012031"/>
                <a:gd name="connsiteX190" fmla="*/ 152400 w 759618"/>
                <a:gd name="connsiteY190" fmla="*/ 778669 h 1012031"/>
                <a:gd name="connsiteX191" fmla="*/ 142875 w 759618"/>
                <a:gd name="connsiteY191" fmla="*/ 790575 h 1012031"/>
                <a:gd name="connsiteX192" fmla="*/ 173831 w 759618"/>
                <a:gd name="connsiteY192" fmla="*/ 776288 h 1012031"/>
                <a:gd name="connsiteX193" fmla="*/ 169068 w 759618"/>
                <a:gd name="connsiteY193" fmla="*/ 752475 h 1012031"/>
                <a:gd name="connsiteX194" fmla="*/ 183356 w 759618"/>
                <a:gd name="connsiteY194" fmla="*/ 747713 h 1012031"/>
                <a:gd name="connsiteX195" fmla="*/ 183356 w 759618"/>
                <a:gd name="connsiteY195" fmla="*/ 766763 h 1012031"/>
                <a:gd name="connsiteX196" fmla="*/ 188118 w 759618"/>
                <a:gd name="connsiteY196" fmla="*/ 778669 h 1012031"/>
                <a:gd name="connsiteX197" fmla="*/ 200025 w 759618"/>
                <a:gd name="connsiteY197" fmla="*/ 783431 h 1012031"/>
                <a:gd name="connsiteX198" fmla="*/ 197643 w 759618"/>
                <a:gd name="connsiteY198" fmla="*/ 797719 h 1012031"/>
                <a:gd name="connsiteX199" fmla="*/ 178593 w 759618"/>
                <a:gd name="connsiteY199" fmla="*/ 802481 h 1012031"/>
                <a:gd name="connsiteX200" fmla="*/ 166687 w 759618"/>
                <a:gd name="connsiteY200" fmla="*/ 812006 h 1012031"/>
                <a:gd name="connsiteX201" fmla="*/ 180975 w 759618"/>
                <a:gd name="connsiteY201" fmla="*/ 816769 h 1012031"/>
                <a:gd name="connsiteX202" fmla="*/ 173831 w 759618"/>
                <a:gd name="connsiteY202" fmla="*/ 838200 h 1012031"/>
                <a:gd name="connsiteX203" fmla="*/ 190500 w 759618"/>
                <a:gd name="connsiteY203" fmla="*/ 842963 h 1012031"/>
                <a:gd name="connsiteX204" fmla="*/ 190500 w 759618"/>
                <a:gd name="connsiteY204" fmla="*/ 842963 h 1012031"/>
                <a:gd name="connsiteX205" fmla="*/ 226218 w 759618"/>
                <a:gd name="connsiteY205" fmla="*/ 814388 h 1012031"/>
                <a:gd name="connsiteX206" fmla="*/ 230981 w 759618"/>
                <a:gd name="connsiteY206" fmla="*/ 795338 h 1012031"/>
                <a:gd name="connsiteX207" fmla="*/ 247650 w 759618"/>
                <a:gd name="connsiteY207" fmla="*/ 804863 h 1012031"/>
                <a:gd name="connsiteX208" fmla="*/ 228600 w 759618"/>
                <a:gd name="connsiteY208" fmla="*/ 842963 h 1012031"/>
                <a:gd name="connsiteX209" fmla="*/ 204787 w 759618"/>
                <a:gd name="connsiteY209" fmla="*/ 869156 h 1012031"/>
                <a:gd name="connsiteX210" fmla="*/ 192881 w 759618"/>
                <a:gd name="connsiteY210" fmla="*/ 873919 h 1012031"/>
                <a:gd name="connsiteX211" fmla="*/ 171450 w 759618"/>
                <a:gd name="connsiteY211" fmla="*/ 888206 h 1012031"/>
                <a:gd name="connsiteX212" fmla="*/ 142875 w 759618"/>
                <a:gd name="connsiteY212" fmla="*/ 859631 h 1012031"/>
                <a:gd name="connsiteX213" fmla="*/ 126206 w 759618"/>
                <a:gd name="connsiteY213" fmla="*/ 831056 h 1012031"/>
                <a:gd name="connsiteX214" fmla="*/ 104775 w 759618"/>
                <a:gd name="connsiteY214" fmla="*/ 828675 h 1012031"/>
                <a:gd name="connsiteX215" fmla="*/ 85725 w 759618"/>
                <a:gd name="connsiteY215" fmla="*/ 845344 h 1012031"/>
                <a:gd name="connsiteX216" fmla="*/ 100012 w 759618"/>
                <a:gd name="connsiteY216" fmla="*/ 864394 h 1012031"/>
                <a:gd name="connsiteX217" fmla="*/ 111918 w 759618"/>
                <a:gd name="connsiteY217" fmla="*/ 878681 h 1012031"/>
                <a:gd name="connsiteX218" fmla="*/ 123825 w 759618"/>
                <a:gd name="connsiteY218" fmla="*/ 888206 h 1012031"/>
                <a:gd name="connsiteX219" fmla="*/ 133350 w 759618"/>
                <a:gd name="connsiteY219" fmla="*/ 909638 h 1012031"/>
                <a:gd name="connsiteX220" fmla="*/ 109537 w 759618"/>
                <a:gd name="connsiteY220" fmla="*/ 921544 h 1012031"/>
                <a:gd name="connsiteX221" fmla="*/ 90487 w 759618"/>
                <a:gd name="connsiteY221" fmla="*/ 909638 h 1012031"/>
                <a:gd name="connsiteX222" fmla="*/ 71437 w 759618"/>
                <a:gd name="connsiteY222" fmla="*/ 935831 h 1012031"/>
                <a:gd name="connsiteX223" fmla="*/ 61912 w 759618"/>
                <a:gd name="connsiteY223" fmla="*/ 971550 h 1012031"/>
                <a:gd name="connsiteX224" fmla="*/ 80962 w 759618"/>
                <a:gd name="connsiteY224" fmla="*/ 954881 h 1012031"/>
                <a:gd name="connsiteX225" fmla="*/ 95250 w 759618"/>
                <a:gd name="connsiteY225" fmla="*/ 978694 h 1012031"/>
                <a:gd name="connsiteX226" fmla="*/ 109537 w 759618"/>
                <a:gd name="connsiteY226" fmla="*/ 964406 h 1012031"/>
                <a:gd name="connsiteX227" fmla="*/ 119062 w 759618"/>
                <a:gd name="connsiteY227" fmla="*/ 981075 h 1012031"/>
                <a:gd name="connsiteX228" fmla="*/ 126206 w 759618"/>
                <a:gd name="connsiteY228" fmla="*/ 959644 h 1012031"/>
                <a:gd name="connsiteX229" fmla="*/ 145256 w 759618"/>
                <a:gd name="connsiteY229" fmla="*/ 985838 h 1012031"/>
                <a:gd name="connsiteX230" fmla="*/ 169068 w 759618"/>
                <a:gd name="connsiteY230" fmla="*/ 1004888 h 1012031"/>
                <a:gd name="connsiteX231" fmla="*/ 161925 w 759618"/>
                <a:gd name="connsiteY231" fmla="*/ 978694 h 1012031"/>
                <a:gd name="connsiteX232" fmla="*/ 171450 w 759618"/>
                <a:gd name="connsiteY232" fmla="*/ 964406 h 1012031"/>
                <a:gd name="connsiteX233" fmla="*/ 180975 w 759618"/>
                <a:gd name="connsiteY233" fmla="*/ 973931 h 1012031"/>
                <a:gd name="connsiteX234" fmla="*/ 188118 w 759618"/>
                <a:gd name="connsiteY234" fmla="*/ 962025 h 1012031"/>
                <a:gd name="connsiteX235" fmla="*/ 197643 w 759618"/>
                <a:gd name="connsiteY235" fmla="*/ 981075 h 1012031"/>
                <a:gd name="connsiteX236" fmla="*/ 209550 w 759618"/>
                <a:gd name="connsiteY236" fmla="*/ 962025 h 1012031"/>
                <a:gd name="connsiteX237" fmla="*/ 228600 w 759618"/>
                <a:gd name="connsiteY237" fmla="*/ 983456 h 1012031"/>
                <a:gd name="connsiteX238" fmla="*/ 235743 w 759618"/>
                <a:gd name="connsiteY238" fmla="*/ 959644 h 1012031"/>
                <a:gd name="connsiteX239" fmla="*/ 254793 w 759618"/>
                <a:gd name="connsiteY239" fmla="*/ 973931 h 1012031"/>
                <a:gd name="connsiteX240" fmla="*/ 271462 w 759618"/>
                <a:gd name="connsiteY240" fmla="*/ 983456 h 1012031"/>
                <a:gd name="connsiteX241" fmla="*/ 278606 w 759618"/>
                <a:gd name="connsiteY241" fmla="*/ 1000125 h 1012031"/>
                <a:gd name="connsiteX242" fmla="*/ 269081 w 759618"/>
                <a:gd name="connsiteY242" fmla="*/ 1012031 h 1012031"/>
                <a:gd name="connsiteX243" fmla="*/ 316706 w 759618"/>
                <a:gd name="connsiteY243" fmla="*/ 976313 h 1012031"/>
                <a:gd name="connsiteX244" fmla="*/ 335756 w 759618"/>
                <a:gd name="connsiteY244" fmla="*/ 969169 h 1012031"/>
                <a:gd name="connsiteX245" fmla="*/ 342900 w 759618"/>
                <a:gd name="connsiteY245" fmla="*/ 950119 h 1012031"/>
                <a:gd name="connsiteX246" fmla="*/ 342900 w 759618"/>
                <a:gd name="connsiteY246" fmla="*/ 926306 h 1012031"/>
                <a:gd name="connsiteX247" fmla="*/ 321468 w 759618"/>
                <a:gd name="connsiteY247" fmla="*/ 935831 h 1012031"/>
                <a:gd name="connsiteX248" fmla="*/ 307181 w 759618"/>
                <a:gd name="connsiteY248" fmla="*/ 926306 h 1012031"/>
                <a:gd name="connsiteX249" fmla="*/ 307181 w 759618"/>
                <a:gd name="connsiteY249" fmla="*/ 900113 h 1012031"/>
                <a:gd name="connsiteX250" fmla="*/ 290512 w 759618"/>
                <a:gd name="connsiteY250" fmla="*/ 916781 h 1012031"/>
                <a:gd name="connsiteX251" fmla="*/ 269081 w 759618"/>
                <a:gd name="connsiteY251" fmla="*/ 892969 h 1012031"/>
                <a:gd name="connsiteX252" fmla="*/ 252412 w 759618"/>
                <a:gd name="connsiteY252" fmla="*/ 919163 h 1012031"/>
                <a:gd name="connsiteX253" fmla="*/ 233362 w 759618"/>
                <a:gd name="connsiteY253" fmla="*/ 902494 h 1012031"/>
                <a:gd name="connsiteX254" fmla="*/ 254793 w 759618"/>
                <a:gd name="connsiteY254" fmla="*/ 888206 h 1012031"/>
                <a:gd name="connsiteX255" fmla="*/ 254793 w 759618"/>
                <a:gd name="connsiteY255" fmla="*/ 862013 h 1012031"/>
                <a:gd name="connsiteX256" fmla="*/ 278606 w 759618"/>
                <a:gd name="connsiteY256" fmla="*/ 876300 h 1012031"/>
                <a:gd name="connsiteX257" fmla="*/ 307181 w 759618"/>
                <a:gd name="connsiteY257" fmla="*/ 885825 h 1012031"/>
                <a:gd name="connsiteX258" fmla="*/ 323850 w 759618"/>
                <a:gd name="connsiteY258" fmla="*/ 878681 h 1012031"/>
                <a:gd name="connsiteX259" fmla="*/ 338137 w 759618"/>
                <a:gd name="connsiteY259" fmla="*/ 869156 h 1012031"/>
                <a:gd name="connsiteX260" fmla="*/ 338137 w 759618"/>
                <a:gd name="connsiteY260" fmla="*/ 847725 h 1012031"/>
                <a:gd name="connsiteX261" fmla="*/ 335756 w 759618"/>
                <a:gd name="connsiteY261" fmla="*/ 823913 h 1012031"/>
                <a:gd name="connsiteX262" fmla="*/ 338137 w 759618"/>
                <a:gd name="connsiteY262" fmla="*/ 797719 h 1012031"/>
                <a:gd name="connsiteX263" fmla="*/ 364331 w 759618"/>
                <a:gd name="connsiteY263" fmla="*/ 814388 h 1012031"/>
                <a:gd name="connsiteX264" fmla="*/ 392906 w 759618"/>
                <a:gd name="connsiteY264" fmla="*/ 795338 h 1012031"/>
                <a:gd name="connsiteX265" fmla="*/ 373856 w 759618"/>
                <a:gd name="connsiteY265" fmla="*/ 783431 h 1012031"/>
                <a:gd name="connsiteX266" fmla="*/ 395287 w 759618"/>
                <a:gd name="connsiteY266" fmla="*/ 776288 h 1012031"/>
                <a:gd name="connsiteX267" fmla="*/ 407193 w 759618"/>
                <a:gd name="connsiteY267" fmla="*/ 762000 h 1012031"/>
                <a:gd name="connsiteX268" fmla="*/ 388143 w 759618"/>
                <a:gd name="connsiteY268" fmla="*/ 752475 h 1012031"/>
                <a:gd name="connsiteX269" fmla="*/ 404812 w 759618"/>
                <a:gd name="connsiteY269" fmla="*/ 738188 h 1012031"/>
                <a:gd name="connsiteX270" fmla="*/ 423862 w 759618"/>
                <a:gd name="connsiteY270" fmla="*/ 707231 h 1012031"/>
                <a:gd name="connsiteX271" fmla="*/ 383381 w 759618"/>
                <a:gd name="connsiteY271" fmla="*/ 697706 h 1012031"/>
                <a:gd name="connsiteX272" fmla="*/ 381000 w 759618"/>
                <a:gd name="connsiteY272" fmla="*/ 690563 h 1012031"/>
                <a:gd name="connsiteX273" fmla="*/ 350043 w 759618"/>
                <a:gd name="connsiteY273" fmla="*/ 690563 h 1012031"/>
                <a:gd name="connsiteX274" fmla="*/ 335756 w 759618"/>
                <a:gd name="connsiteY274" fmla="*/ 676275 h 1012031"/>
                <a:gd name="connsiteX275" fmla="*/ 354806 w 759618"/>
                <a:gd name="connsiteY275" fmla="*/ 654844 h 1012031"/>
                <a:gd name="connsiteX276" fmla="*/ 390525 w 759618"/>
                <a:gd name="connsiteY276" fmla="*/ 657225 h 1012031"/>
                <a:gd name="connsiteX277" fmla="*/ 416718 w 759618"/>
                <a:gd name="connsiteY277" fmla="*/ 683419 h 1012031"/>
                <a:gd name="connsiteX278" fmla="*/ 428625 w 759618"/>
                <a:gd name="connsiteY278" fmla="*/ 647700 h 1012031"/>
                <a:gd name="connsiteX279" fmla="*/ 397668 w 759618"/>
                <a:gd name="connsiteY279" fmla="*/ 640556 h 1012031"/>
                <a:gd name="connsiteX280" fmla="*/ 359568 w 759618"/>
                <a:gd name="connsiteY280" fmla="*/ 631031 h 1012031"/>
                <a:gd name="connsiteX281" fmla="*/ 371475 w 759618"/>
                <a:gd name="connsiteY281" fmla="*/ 619125 h 1012031"/>
                <a:gd name="connsiteX282" fmla="*/ 395287 w 759618"/>
                <a:gd name="connsiteY282" fmla="*/ 616744 h 1012031"/>
                <a:gd name="connsiteX283" fmla="*/ 416718 w 759618"/>
                <a:gd name="connsiteY283" fmla="*/ 628650 h 1012031"/>
                <a:gd name="connsiteX284" fmla="*/ 442912 w 759618"/>
                <a:gd name="connsiteY284" fmla="*/ 607219 h 1012031"/>
                <a:gd name="connsiteX285" fmla="*/ 452437 w 759618"/>
                <a:gd name="connsiteY285" fmla="*/ 592931 h 1012031"/>
                <a:gd name="connsiteX286" fmla="*/ 428625 w 759618"/>
                <a:gd name="connsiteY286" fmla="*/ 576263 h 1012031"/>
                <a:gd name="connsiteX287" fmla="*/ 440531 w 759618"/>
                <a:gd name="connsiteY287" fmla="*/ 564356 h 1012031"/>
                <a:gd name="connsiteX288" fmla="*/ 464343 w 759618"/>
                <a:gd name="connsiteY288" fmla="*/ 578644 h 1012031"/>
                <a:gd name="connsiteX289" fmla="*/ 497681 w 759618"/>
                <a:gd name="connsiteY289" fmla="*/ 590550 h 1012031"/>
                <a:gd name="connsiteX290" fmla="*/ 511968 w 759618"/>
                <a:gd name="connsiteY290" fmla="*/ 557213 h 1012031"/>
                <a:gd name="connsiteX291" fmla="*/ 526256 w 759618"/>
                <a:gd name="connsiteY291" fmla="*/ 528638 h 1012031"/>
                <a:gd name="connsiteX292" fmla="*/ 502443 w 759618"/>
                <a:gd name="connsiteY292" fmla="*/ 531019 h 1012031"/>
                <a:gd name="connsiteX293" fmla="*/ 488156 w 759618"/>
                <a:gd name="connsiteY293" fmla="*/ 519113 h 1012031"/>
                <a:gd name="connsiteX294" fmla="*/ 550068 w 759618"/>
                <a:gd name="connsiteY294" fmla="*/ 478631 h 1012031"/>
                <a:gd name="connsiteX0" fmla="*/ 492918 w 759618"/>
                <a:gd name="connsiteY0" fmla="*/ 461963 h 1012031"/>
                <a:gd name="connsiteX1" fmla="*/ 504825 w 759618"/>
                <a:gd name="connsiteY1" fmla="*/ 426244 h 1012031"/>
                <a:gd name="connsiteX2" fmla="*/ 616743 w 759618"/>
                <a:gd name="connsiteY2" fmla="*/ 383381 h 1012031"/>
                <a:gd name="connsiteX3" fmla="*/ 626268 w 759618"/>
                <a:gd name="connsiteY3" fmla="*/ 357188 h 1012031"/>
                <a:gd name="connsiteX4" fmla="*/ 678656 w 759618"/>
                <a:gd name="connsiteY4" fmla="*/ 307181 h 1012031"/>
                <a:gd name="connsiteX5" fmla="*/ 600075 w 759618"/>
                <a:gd name="connsiteY5" fmla="*/ 335756 h 1012031"/>
                <a:gd name="connsiteX6" fmla="*/ 554831 w 759618"/>
                <a:gd name="connsiteY6" fmla="*/ 373856 h 1012031"/>
                <a:gd name="connsiteX7" fmla="*/ 535781 w 759618"/>
                <a:gd name="connsiteY7" fmla="*/ 369094 h 1012031"/>
                <a:gd name="connsiteX8" fmla="*/ 597693 w 759618"/>
                <a:gd name="connsiteY8" fmla="*/ 309563 h 1012031"/>
                <a:gd name="connsiteX9" fmla="*/ 573881 w 759618"/>
                <a:gd name="connsiteY9" fmla="*/ 288131 h 1012031"/>
                <a:gd name="connsiteX10" fmla="*/ 561975 w 759618"/>
                <a:gd name="connsiteY10" fmla="*/ 261938 h 1012031"/>
                <a:gd name="connsiteX11" fmla="*/ 614362 w 759618"/>
                <a:gd name="connsiteY11" fmla="*/ 292894 h 1012031"/>
                <a:gd name="connsiteX12" fmla="*/ 650081 w 759618"/>
                <a:gd name="connsiteY12" fmla="*/ 290513 h 1012031"/>
                <a:gd name="connsiteX13" fmla="*/ 650081 w 759618"/>
                <a:gd name="connsiteY13" fmla="*/ 273844 h 1012031"/>
                <a:gd name="connsiteX14" fmla="*/ 678656 w 759618"/>
                <a:gd name="connsiteY14" fmla="*/ 271463 h 1012031"/>
                <a:gd name="connsiteX15" fmla="*/ 721518 w 759618"/>
                <a:gd name="connsiteY15" fmla="*/ 221456 h 1012031"/>
                <a:gd name="connsiteX16" fmla="*/ 759618 w 759618"/>
                <a:gd name="connsiteY16" fmla="*/ 150019 h 1012031"/>
                <a:gd name="connsiteX17" fmla="*/ 738187 w 759618"/>
                <a:gd name="connsiteY17" fmla="*/ 126206 h 1012031"/>
                <a:gd name="connsiteX18" fmla="*/ 704850 w 759618"/>
                <a:gd name="connsiteY18" fmla="*/ 121444 h 1012031"/>
                <a:gd name="connsiteX19" fmla="*/ 692943 w 759618"/>
                <a:gd name="connsiteY19" fmla="*/ 73819 h 1012031"/>
                <a:gd name="connsiteX20" fmla="*/ 669131 w 759618"/>
                <a:gd name="connsiteY20" fmla="*/ 59531 h 1012031"/>
                <a:gd name="connsiteX21" fmla="*/ 628650 w 759618"/>
                <a:gd name="connsiteY21" fmla="*/ 78581 h 1012031"/>
                <a:gd name="connsiteX22" fmla="*/ 614362 w 759618"/>
                <a:gd name="connsiteY22" fmla="*/ 102394 h 1012031"/>
                <a:gd name="connsiteX23" fmla="*/ 588168 w 759618"/>
                <a:gd name="connsiteY23" fmla="*/ 114300 h 1012031"/>
                <a:gd name="connsiteX24" fmla="*/ 576262 w 759618"/>
                <a:gd name="connsiteY24" fmla="*/ 107156 h 1012031"/>
                <a:gd name="connsiteX25" fmla="*/ 592931 w 759618"/>
                <a:gd name="connsiteY25" fmla="*/ 85725 h 1012031"/>
                <a:gd name="connsiteX26" fmla="*/ 621506 w 759618"/>
                <a:gd name="connsiteY26" fmla="*/ 50006 h 1012031"/>
                <a:gd name="connsiteX27" fmla="*/ 585787 w 759618"/>
                <a:gd name="connsiteY27" fmla="*/ 33338 h 1012031"/>
                <a:gd name="connsiteX28" fmla="*/ 557212 w 759618"/>
                <a:gd name="connsiteY28" fmla="*/ 38100 h 1012031"/>
                <a:gd name="connsiteX29" fmla="*/ 540543 w 759618"/>
                <a:gd name="connsiteY29" fmla="*/ 16669 h 1012031"/>
                <a:gd name="connsiteX30" fmla="*/ 526256 w 759618"/>
                <a:gd name="connsiteY30" fmla="*/ 16669 h 1012031"/>
                <a:gd name="connsiteX31" fmla="*/ 519112 w 759618"/>
                <a:gd name="connsiteY31" fmla="*/ 28575 h 1012031"/>
                <a:gd name="connsiteX32" fmla="*/ 533400 w 759618"/>
                <a:gd name="connsiteY32" fmla="*/ 61913 h 1012031"/>
                <a:gd name="connsiteX33" fmla="*/ 519112 w 759618"/>
                <a:gd name="connsiteY33" fmla="*/ 69056 h 1012031"/>
                <a:gd name="connsiteX34" fmla="*/ 500062 w 759618"/>
                <a:gd name="connsiteY34" fmla="*/ 33338 h 1012031"/>
                <a:gd name="connsiteX35" fmla="*/ 495300 w 759618"/>
                <a:gd name="connsiteY35" fmla="*/ 0 h 1012031"/>
                <a:gd name="connsiteX36" fmla="*/ 466725 w 759618"/>
                <a:gd name="connsiteY36" fmla="*/ 40481 h 1012031"/>
                <a:gd name="connsiteX37" fmla="*/ 466725 w 759618"/>
                <a:gd name="connsiteY37" fmla="*/ 61913 h 1012031"/>
                <a:gd name="connsiteX38" fmla="*/ 490537 w 759618"/>
                <a:gd name="connsiteY38" fmla="*/ 80963 h 1012031"/>
                <a:gd name="connsiteX39" fmla="*/ 490537 w 759618"/>
                <a:gd name="connsiteY39" fmla="*/ 100013 h 1012031"/>
                <a:gd name="connsiteX40" fmla="*/ 464343 w 759618"/>
                <a:gd name="connsiteY40" fmla="*/ 95250 h 1012031"/>
                <a:gd name="connsiteX41" fmla="*/ 442912 w 759618"/>
                <a:gd name="connsiteY41" fmla="*/ 64294 h 1012031"/>
                <a:gd name="connsiteX42" fmla="*/ 433387 w 759618"/>
                <a:gd name="connsiteY42" fmla="*/ 40481 h 1012031"/>
                <a:gd name="connsiteX43" fmla="*/ 414337 w 759618"/>
                <a:gd name="connsiteY43" fmla="*/ 33338 h 1012031"/>
                <a:gd name="connsiteX44" fmla="*/ 383381 w 759618"/>
                <a:gd name="connsiteY44" fmla="*/ 38100 h 1012031"/>
                <a:gd name="connsiteX45" fmla="*/ 376237 w 759618"/>
                <a:gd name="connsiteY45" fmla="*/ 42863 h 1012031"/>
                <a:gd name="connsiteX46" fmla="*/ 378618 w 759618"/>
                <a:gd name="connsiteY46" fmla="*/ 69056 h 1012031"/>
                <a:gd name="connsiteX47" fmla="*/ 402431 w 759618"/>
                <a:gd name="connsiteY47" fmla="*/ 88106 h 1012031"/>
                <a:gd name="connsiteX48" fmla="*/ 416718 w 759618"/>
                <a:gd name="connsiteY48" fmla="*/ 109538 h 1012031"/>
                <a:gd name="connsiteX49" fmla="*/ 402431 w 759618"/>
                <a:gd name="connsiteY49" fmla="*/ 145256 h 1012031"/>
                <a:gd name="connsiteX50" fmla="*/ 385762 w 759618"/>
                <a:gd name="connsiteY50" fmla="*/ 135731 h 1012031"/>
                <a:gd name="connsiteX51" fmla="*/ 381000 w 759618"/>
                <a:gd name="connsiteY51" fmla="*/ 104775 h 1012031"/>
                <a:gd name="connsiteX52" fmla="*/ 352425 w 759618"/>
                <a:gd name="connsiteY52" fmla="*/ 59531 h 1012031"/>
                <a:gd name="connsiteX53" fmla="*/ 333375 w 759618"/>
                <a:gd name="connsiteY53" fmla="*/ 69056 h 1012031"/>
                <a:gd name="connsiteX54" fmla="*/ 323850 w 759618"/>
                <a:gd name="connsiteY54" fmla="*/ 50006 h 1012031"/>
                <a:gd name="connsiteX55" fmla="*/ 302418 w 759618"/>
                <a:gd name="connsiteY55" fmla="*/ 42863 h 1012031"/>
                <a:gd name="connsiteX56" fmla="*/ 290512 w 759618"/>
                <a:gd name="connsiteY56" fmla="*/ 64294 h 1012031"/>
                <a:gd name="connsiteX57" fmla="*/ 304800 w 759618"/>
                <a:gd name="connsiteY57" fmla="*/ 76200 h 1012031"/>
                <a:gd name="connsiteX58" fmla="*/ 323850 w 759618"/>
                <a:gd name="connsiteY58" fmla="*/ 92869 h 1012031"/>
                <a:gd name="connsiteX59" fmla="*/ 335756 w 759618"/>
                <a:gd name="connsiteY59" fmla="*/ 100013 h 1012031"/>
                <a:gd name="connsiteX60" fmla="*/ 328612 w 759618"/>
                <a:gd name="connsiteY60" fmla="*/ 111919 h 1012031"/>
                <a:gd name="connsiteX61" fmla="*/ 307181 w 759618"/>
                <a:gd name="connsiteY61" fmla="*/ 100013 h 1012031"/>
                <a:gd name="connsiteX62" fmla="*/ 264318 w 759618"/>
                <a:gd name="connsiteY62" fmla="*/ 76200 h 1012031"/>
                <a:gd name="connsiteX63" fmla="*/ 280987 w 759618"/>
                <a:gd name="connsiteY63" fmla="*/ 114300 h 1012031"/>
                <a:gd name="connsiteX64" fmla="*/ 292893 w 759618"/>
                <a:gd name="connsiteY64" fmla="*/ 130969 h 1012031"/>
                <a:gd name="connsiteX65" fmla="*/ 280987 w 759618"/>
                <a:gd name="connsiteY65" fmla="*/ 140494 h 1012031"/>
                <a:gd name="connsiteX66" fmla="*/ 247650 w 759618"/>
                <a:gd name="connsiteY66" fmla="*/ 100013 h 1012031"/>
                <a:gd name="connsiteX67" fmla="*/ 261937 w 759618"/>
                <a:gd name="connsiteY67" fmla="*/ 142875 h 1012031"/>
                <a:gd name="connsiteX68" fmla="*/ 242887 w 759618"/>
                <a:gd name="connsiteY68" fmla="*/ 150019 h 1012031"/>
                <a:gd name="connsiteX69" fmla="*/ 257175 w 759618"/>
                <a:gd name="connsiteY69" fmla="*/ 178594 h 1012031"/>
                <a:gd name="connsiteX70" fmla="*/ 278606 w 759618"/>
                <a:gd name="connsiteY70" fmla="*/ 195263 h 1012031"/>
                <a:gd name="connsiteX71" fmla="*/ 307181 w 759618"/>
                <a:gd name="connsiteY71" fmla="*/ 228600 h 1012031"/>
                <a:gd name="connsiteX72" fmla="*/ 316706 w 759618"/>
                <a:gd name="connsiteY72" fmla="*/ 254794 h 1012031"/>
                <a:gd name="connsiteX73" fmla="*/ 316706 w 759618"/>
                <a:gd name="connsiteY73" fmla="*/ 254794 h 1012031"/>
                <a:gd name="connsiteX74" fmla="*/ 285750 w 759618"/>
                <a:gd name="connsiteY74" fmla="*/ 235744 h 1012031"/>
                <a:gd name="connsiteX75" fmla="*/ 238125 w 759618"/>
                <a:gd name="connsiteY75" fmla="*/ 221456 h 1012031"/>
                <a:gd name="connsiteX76" fmla="*/ 223837 w 759618"/>
                <a:gd name="connsiteY76" fmla="*/ 195263 h 1012031"/>
                <a:gd name="connsiteX77" fmla="*/ 204787 w 759618"/>
                <a:gd name="connsiteY77" fmla="*/ 166688 h 1012031"/>
                <a:gd name="connsiteX78" fmla="*/ 166687 w 759618"/>
                <a:gd name="connsiteY78" fmla="*/ 130969 h 1012031"/>
                <a:gd name="connsiteX79" fmla="*/ 166687 w 759618"/>
                <a:gd name="connsiteY79" fmla="*/ 157163 h 1012031"/>
                <a:gd name="connsiteX80" fmla="*/ 173831 w 759618"/>
                <a:gd name="connsiteY80" fmla="*/ 176213 h 1012031"/>
                <a:gd name="connsiteX81" fmla="*/ 171450 w 759618"/>
                <a:gd name="connsiteY81" fmla="*/ 188119 h 1012031"/>
                <a:gd name="connsiteX82" fmla="*/ 152400 w 759618"/>
                <a:gd name="connsiteY82" fmla="*/ 195263 h 1012031"/>
                <a:gd name="connsiteX83" fmla="*/ 128587 w 759618"/>
                <a:gd name="connsiteY83" fmla="*/ 190500 h 1012031"/>
                <a:gd name="connsiteX84" fmla="*/ 178593 w 759618"/>
                <a:gd name="connsiteY84" fmla="*/ 214313 h 1012031"/>
                <a:gd name="connsiteX85" fmla="*/ 188118 w 759618"/>
                <a:gd name="connsiteY85" fmla="*/ 228600 h 1012031"/>
                <a:gd name="connsiteX86" fmla="*/ 185737 w 759618"/>
                <a:gd name="connsiteY86" fmla="*/ 250031 h 1012031"/>
                <a:gd name="connsiteX87" fmla="*/ 157162 w 759618"/>
                <a:gd name="connsiteY87" fmla="*/ 228600 h 1012031"/>
                <a:gd name="connsiteX88" fmla="*/ 121443 w 759618"/>
                <a:gd name="connsiteY88" fmla="*/ 223838 h 1012031"/>
                <a:gd name="connsiteX89" fmla="*/ 97631 w 759618"/>
                <a:gd name="connsiteY89" fmla="*/ 211931 h 1012031"/>
                <a:gd name="connsiteX90" fmla="*/ 73818 w 759618"/>
                <a:gd name="connsiteY90" fmla="*/ 235744 h 1012031"/>
                <a:gd name="connsiteX91" fmla="*/ 73818 w 759618"/>
                <a:gd name="connsiteY91" fmla="*/ 257175 h 1012031"/>
                <a:gd name="connsiteX92" fmla="*/ 52387 w 759618"/>
                <a:gd name="connsiteY92" fmla="*/ 273844 h 1012031"/>
                <a:gd name="connsiteX93" fmla="*/ 35718 w 759618"/>
                <a:gd name="connsiteY93" fmla="*/ 254794 h 1012031"/>
                <a:gd name="connsiteX94" fmla="*/ 19050 w 759618"/>
                <a:gd name="connsiteY94" fmla="*/ 264319 h 1012031"/>
                <a:gd name="connsiteX95" fmla="*/ 0 w 759618"/>
                <a:gd name="connsiteY95" fmla="*/ 297656 h 1012031"/>
                <a:gd name="connsiteX96" fmla="*/ 26193 w 759618"/>
                <a:gd name="connsiteY96" fmla="*/ 283369 h 1012031"/>
                <a:gd name="connsiteX97" fmla="*/ 38100 w 759618"/>
                <a:gd name="connsiteY97" fmla="*/ 273844 h 1012031"/>
                <a:gd name="connsiteX98" fmla="*/ 52387 w 759618"/>
                <a:gd name="connsiteY98" fmla="*/ 288131 h 1012031"/>
                <a:gd name="connsiteX99" fmla="*/ 30956 w 759618"/>
                <a:gd name="connsiteY99" fmla="*/ 323850 h 1012031"/>
                <a:gd name="connsiteX100" fmla="*/ 69056 w 759618"/>
                <a:gd name="connsiteY100" fmla="*/ 300038 h 1012031"/>
                <a:gd name="connsiteX101" fmla="*/ 92868 w 759618"/>
                <a:gd name="connsiteY101" fmla="*/ 295275 h 1012031"/>
                <a:gd name="connsiteX102" fmla="*/ 114300 w 759618"/>
                <a:gd name="connsiteY102" fmla="*/ 300038 h 1012031"/>
                <a:gd name="connsiteX103" fmla="*/ 111918 w 759618"/>
                <a:gd name="connsiteY103" fmla="*/ 316706 h 1012031"/>
                <a:gd name="connsiteX104" fmla="*/ 92868 w 759618"/>
                <a:gd name="connsiteY104" fmla="*/ 311944 h 1012031"/>
                <a:gd name="connsiteX105" fmla="*/ 66675 w 759618"/>
                <a:gd name="connsiteY105" fmla="*/ 338138 h 1012031"/>
                <a:gd name="connsiteX106" fmla="*/ 69056 w 759618"/>
                <a:gd name="connsiteY106" fmla="*/ 359569 h 1012031"/>
                <a:gd name="connsiteX107" fmla="*/ 50006 w 759618"/>
                <a:gd name="connsiteY107" fmla="*/ 369094 h 1012031"/>
                <a:gd name="connsiteX108" fmla="*/ 59531 w 759618"/>
                <a:gd name="connsiteY108" fmla="*/ 385763 h 1012031"/>
                <a:gd name="connsiteX109" fmla="*/ 88106 w 759618"/>
                <a:gd name="connsiteY109" fmla="*/ 376238 h 1012031"/>
                <a:gd name="connsiteX110" fmla="*/ 116681 w 759618"/>
                <a:gd name="connsiteY110" fmla="*/ 378619 h 1012031"/>
                <a:gd name="connsiteX111" fmla="*/ 138112 w 759618"/>
                <a:gd name="connsiteY111" fmla="*/ 354806 h 1012031"/>
                <a:gd name="connsiteX112" fmla="*/ 164306 w 759618"/>
                <a:gd name="connsiteY112" fmla="*/ 335756 h 1012031"/>
                <a:gd name="connsiteX113" fmla="*/ 178593 w 759618"/>
                <a:gd name="connsiteY113" fmla="*/ 340519 h 1012031"/>
                <a:gd name="connsiteX114" fmla="*/ 157162 w 759618"/>
                <a:gd name="connsiteY114" fmla="*/ 366713 h 1012031"/>
                <a:gd name="connsiteX115" fmla="*/ 114300 w 759618"/>
                <a:gd name="connsiteY115" fmla="*/ 407194 h 1012031"/>
                <a:gd name="connsiteX116" fmla="*/ 73818 w 759618"/>
                <a:gd name="connsiteY116" fmla="*/ 411956 h 1012031"/>
                <a:gd name="connsiteX117" fmla="*/ 102393 w 759618"/>
                <a:gd name="connsiteY117" fmla="*/ 447675 h 1012031"/>
                <a:gd name="connsiteX118" fmla="*/ 133350 w 759618"/>
                <a:gd name="connsiteY118" fmla="*/ 419100 h 1012031"/>
                <a:gd name="connsiteX119" fmla="*/ 169068 w 759618"/>
                <a:gd name="connsiteY119" fmla="*/ 378619 h 1012031"/>
                <a:gd name="connsiteX120" fmla="*/ 209550 w 759618"/>
                <a:gd name="connsiteY120" fmla="*/ 371475 h 1012031"/>
                <a:gd name="connsiteX121" fmla="*/ 223837 w 759618"/>
                <a:gd name="connsiteY121" fmla="*/ 373856 h 1012031"/>
                <a:gd name="connsiteX122" fmla="*/ 183356 w 759618"/>
                <a:gd name="connsiteY122" fmla="*/ 402431 h 1012031"/>
                <a:gd name="connsiteX123" fmla="*/ 154781 w 759618"/>
                <a:gd name="connsiteY123" fmla="*/ 428625 h 1012031"/>
                <a:gd name="connsiteX124" fmla="*/ 147637 w 759618"/>
                <a:gd name="connsiteY124" fmla="*/ 454819 h 1012031"/>
                <a:gd name="connsiteX125" fmla="*/ 169068 w 759618"/>
                <a:gd name="connsiteY125" fmla="*/ 466725 h 1012031"/>
                <a:gd name="connsiteX126" fmla="*/ 197643 w 759618"/>
                <a:gd name="connsiteY126" fmla="*/ 454819 h 1012031"/>
                <a:gd name="connsiteX127" fmla="*/ 197643 w 759618"/>
                <a:gd name="connsiteY127" fmla="*/ 423863 h 1012031"/>
                <a:gd name="connsiteX128" fmla="*/ 211931 w 759618"/>
                <a:gd name="connsiteY128" fmla="*/ 411956 h 1012031"/>
                <a:gd name="connsiteX129" fmla="*/ 228600 w 759618"/>
                <a:gd name="connsiteY129" fmla="*/ 428625 h 1012031"/>
                <a:gd name="connsiteX130" fmla="*/ 254793 w 759618"/>
                <a:gd name="connsiteY130" fmla="*/ 423863 h 1012031"/>
                <a:gd name="connsiteX131" fmla="*/ 240506 w 759618"/>
                <a:gd name="connsiteY131" fmla="*/ 445294 h 1012031"/>
                <a:gd name="connsiteX132" fmla="*/ 216693 w 759618"/>
                <a:gd name="connsiteY132" fmla="*/ 452438 h 1012031"/>
                <a:gd name="connsiteX133" fmla="*/ 242887 w 759618"/>
                <a:gd name="connsiteY133" fmla="*/ 464344 h 1012031"/>
                <a:gd name="connsiteX134" fmla="*/ 304800 w 759618"/>
                <a:gd name="connsiteY134" fmla="*/ 411956 h 1012031"/>
                <a:gd name="connsiteX135" fmla="*/ 307181 w 759618"/>
                <a:gd name="connsiteY135" fmla="*/ 364331 h 1012031"/>
                <a:gd name="connsiteX136" fmla="*/ 378618 w 759618"/>
                <a:gd name="connsiteY136" fmla="*/ 311944 h 1012031"/>
                <a:gd name="connsiteX137" fmla="*/ 385762 w 759618"/>
                <a:gd name="connsiteY137" fmla="*/ 335756 h 1012031"/>
                <a:gd name="connsiteX138" fmla="*/ 357187 w 759618"/>
                <a:gd name="connsiteY138" fmla="*/ 359569 h 1012031"/>
                <a:gd name="connsiteX139" fmla="*/ 333375 w 759618"/>
                <a:gd name="connsiteY139" fmla="*/ 400050 h 1012031"/>
                <a:gd name="connsiteX140" fmla="*/ 333375 w 759618"/>
                <a:gd name="connsiteY140" fmla="*/ 414338 h 1012031"/>
                <a:gd name="connsiteX141" fmla="*/ 359568 w 759618"/>
                <a:gd name="connsiteY141" fmla="*/ 407194 h 1012031"/>
                <a:gd name="connsiteX142" fmla="*/ 381000 w 759618"/>
                <a:gd name="connsiteY142" fmla="*/ 414338 h 1012031"/>
                <a:gd name="connsiteX143" fmla="*/ 369093 w 759618"/>
                <a:gd name="connsiteY143" fmla="*/ 419100 h 1012031"/>
                <a:gd name="connsiteX144" fmla="*/ 338137 w 759618"/>
                <a:gd name="connsiteY144" fmla="*/ 428625 h 1012031"/>
                <a:gd name="connsiteX145" fmla="*/ 300037 w 759618"/>
                <a:gd name="connsiteY145" fmla="*/ 454819 h 1012031"/>
                <a:gd name="connsiteX146" fmla="*/ 345281 w 759618"/>
                <a:gd name="connsiteY146" fmla="*/ 461963 h 1012031"/>
                <a:gd name="connsiteX147" fmla="*/ 342900 w 759618"/>
                <a:gd name="connsiteY147" fmla="*/ 476250 h 1012031"/>
                <a:gd name="connsiteX148" fmla="*/ 292893 w 759618"/>
                <a:gd name="connsiteY148" fmla="*/ 478631 h 1012031"/>
                <a:gd name="connsiteX149" fmla="*/ 261937 w 759618"/>
                <a:gd name="connsiteY149" fmla="*/ 495300 h 1012031"/>
                <a:gd name="connsiteX150" fmla="*/ 228600 w 759618"/>
                <a:gd name="connsiteY150" fmla="*/ 504825 h 1012031"/>
                <a:gd name="connsiteX151" fmla="*/ 240506 w 759618"/>
                <a:gd name="connsiteY151" fmla="*/ 540544 h 1012031"/>
                <a:gd name="connsiteX152" fmla="*/ 257175 w 759618"/>
                <a:gd name="connsiteY152" fmla="*/ 557213 h 1012031"/>
                <a:gd name="connsiteX153" fmla="*/ 259556 w 759618"/>
                <a:gd name="connsiteY153" fmla="*/ 578644 h 1012031"/>
                <a:gd name="connsiteX154" fmla="*/ 290512 w 759618"/>
                <a:gd name="connsiteY154" fmla="*/ 585788 h 1012031"/>
                <a:gd name="connsiteX155" fmla="*/ 292893 w 759618"/>
                <a:gd name="connsiteY155" fmla="*/ 597694 h 1012031"/>
                <a:gd name="connsiteX156" fmla="*/ 273843 w 759618"/>
                <a:gd name="connsiteY156" fmla="*/ 616744 h 1012031"/>
                <a:gd name="connsiteX157" fmla="*/ 252412 w 759618"/>
                <a:gd name="connsiteY157" fmla="*/ 609600 h 1012031"/>
                <a:gd name="connsiteX158" fmla="*/ 235743 w 759618"/>
                <a:gd name="connsiteY158" fmla="*/ 607219 h 1012031"/>
                <a:gd name="connsiteX159" fmla="*/ 228600 w 759618"/>
                <a:gd name="connsiteY159" fmla="*/ 581025 h 1012031"/>
                <a:gd name="connsiteX160" fmla="*/ 204787 w 759618"/>
                <a:gd name="connsiteY160" fmla="*/ 547688 h 1012031"/>
                <a:gd name="connsiteX161" fmla="*/ 192881 w 759618"/>
                <a:gd name="connsiteY161" fmla="*/ 519113 h 1012031"/>
                <a:gd name="connsiteX162" fmla="*/ 166687 w 759618"/>
                <a:gd name="connsiteY162" fmla="*/ 507206 h 1012031"/>
                <a:gd name="connsiteX163" fmla="*/ 130968 w 759618"/>
                <a:gd name="connsiteY163" fmla="*/ 495300 h 1012031"/>
                <a:gd name="connsiteX164" fmla="*/ 135731 w 759618"/>
                <a:gd name="connsiteY164" fmla="*/ 535781 h 1012031"/>
                <a:gd name="connsiteX165" fmla="*/ 171450 w 759618"/>
                <a:gd name="connsiteY165" fmla="*/ 554831 h 1012031"/>
                <a:gd name="connsiteX166" fmla="*/ 164306 w 759618"/>
                <a:gd name="connsiteY166" fmla="*/ 569119 h 1012031"/>
                <a:gd name="connsiteX167" fmla="*/ 138112 w 759618"/>
                <a:gd name="connsiteY167" fmla="*/ 554831 h 1012031"/>
                <a:gd name="connsiteX168" fmla="*/ 173831 w 759618"/>
                <a:gd name="connsiteY168" fmla="*/ 595313 h 1012031"/>
                <a:gd name="connsiteX169" fmla="*/ 188118 w 759618"/>
                <a:gd name="connsiteY169" fmla="*/ 621506 h 1012031"/>
                <a:gd name="connsiteX170" fmla="*/ 197643 w 759618"/>
                <a:gd name="connsiteY170" fmla="*/ 642938 h 1012031"/>
                <a:gd name="connsiteX171" fmla="*/ 207168 w 759618"/>
                <a:gd name="connsiteY171" fmla="*/ 659606 h 1012031"/>
                <a:gd name="connsiteX172" fmla="*/ 207168 w 759618"/>
                <a:gd name="connsiteY172" fmla="*/ 659606 h 1012031"/>
                <a:gd name="connsiteX173" fmla="*/ 176212 w 759618"/>
                <a:gd name="connsiteY173" fmla="*/ 664369 h 1012031"/>
                <a:gd name="connsiteX174" fmla="*/ 200025 w 759618"/>
                <a:gd name="connsiteY174" fmla="*/ 681038 h 1012031"/>
                <a:gd name="connsiteX175" fmla="*/ 228600 w 759618"/>
                <a:gd name="connsiteY175" fmla="*/ 690563 h 1012031"/>
                <a:gd name="connsiteX176" fmla="*/ 242887 w 759618"/>
                <a:gd name="connsiteY176" fmla="*/ 685800 h 1012031"/>
                <a:gd name="connsiteX177" fmla="*/ 252412 w 759618"/>
                <a:gd name="connsiteY177" fmla="*/ 678656 h 1012031"/>
                <a:gd name="connsiteX178" fmla="*/ 264318 w 759618"/>
                <a:gd name="connsiteY178" fmla="*/ 704850 h 1012031"/>
                <a:gd name="connsiteX179" fmla="*/ 252412 w 759618"/>
                <a:gd name="connsiteY179" fmla="*/ 719138 h 1012031"/>
                <a:gd name="connsiteX180" fmla="*/ 235743 w 759618"/>
                <a:gd name="connsiteY180" fmla="*/ 745331 h 1012031"/>
                <a:gd name="connsiteX181" fmla="*/ 209550 w 759618"/>
                <a:gd name="connsiteY181" fmla="*/ 716756 h 1012031"/>
                <a:gd name="connsiteX182" fmla="*/ 185737 w 759618"/>
                <a:gd name="connsiteY182" fmla="*/ 704850 h 1012031"/>
                <a:gd name="connsiteX183" fmla="*/ 147637 w 759618"/>
                <a:gd name="connsiteY183" fmla="*/ 707231 h 1012031"/>
                <a:gd name="connsiteX184" fmla="*/ 135731 w 759618"/>
                <a:gd name="connsiteY184" fmla="*/ 716756 h 1012031"/>
                <a:gd name="connsiteX185" fmla="*/ 123825 w 759618"/>
                <a:gd name="connsiteY185" fmla="*/ 735806 h 1012031"/>
                <a:gd name="connsiteX186" fmla="*/ 114300 w 759618"/>
                <a:gd name="connsiteY186" fmla="*/ 766763 h 1012031"/>
                <a:gd name="connsiteX187" fmla="*/ 126206 w 759618"/>
                <a:gd name="connsiteY187" fmla="*/ 781050 h 1012031"/>
                <a:gd name="connsiteX188" fmla="*/ 145256 w 759618"/>
                <a:gd name="connsiteY188" fmla="*/ 757238 h 1012031"/>
                <a:gd name="connsiteX189" fmla="*/ 145256 w 759618"/>
                <a:gd name="connsiteY189" fmla="*/ 757238 h 1012031"/>
                <a:gd name="connsiteX190" fmla="*/ 152400 w 759618"/>
                <a:gd name="connsiteY190" fmla="*/ 778669 h 1012031"/>
                <a:gd name="connsiteX191" fmla="*/ 142875 w 759618"/>
                <a:gd name="connsiteY191" fmla="*/ 790575 h 1012031"/>
                <a:gd name="connsiteX192" fmla="*/ 173831 w 759618"/>
                <a:gd name="connsiteY192" fmla="*/ 776288 h 1012031"/>
                <a:gd name="connsiteX193" fmla="*/ 169068 w 759618"/>
                <a:gd name="connsiteY193" fmla="*/ 752475 h 1012031"/>
                <a:gd name="connsiteX194" fmla="*/ 183356 w 759618"/>
                <a:gd name="connsiteY194" fmla="*/ 747713 h 1012031"/>
                <a:gd name="connsiteX195" fmla="*/ 183356 w 759618"/>
                <a:gd name="connsiteY195" fmla="*/ 766763 h 1012031"/>
                <a:gd name="connsiteX196" fmla="*/ 188118 w 759618"/>
                <a:gd name="connsiteY196" fmla="*/ 778669 h 1012031"/>
                <a:gd name="connsiteX197" fmla="*/ 200025 w 759618"/>
                <a:gd name="connsiteY197" fmla="*/ 783431 h 1012031"/>
                <a:gd name="connsiteX198" fmla="*/ 197643 w 759618"/>
                <a:gd name="connsiteY198" fmla="*/ 797719 h 1012031"/>
                <a:gd name="connsiteX199" fmla="*/ 178593 w 759618"/>
                <a:gd name="connsiteY199" fmla="*/ 802481 h 1012031"/>
                <a:gd name="connsiteX200" fmla="*/ 166687 w 759618"/>
                <a:gd name="connsiteY200" fmla="*/ 812006 h 1012031"/>
                <a:gd name="connsiteX201" fmla="*/ 180975 w 759618"/>
                <a:gd name="connsiteY201" fmla="*/ 816769 h 1012031"/>
                <a:gd name="connsiteX202" fmla="*/ 173831 w 759618"/>
                <a:gd name="connsiteY202" fmla="*/ 838200 h 1012031"/>
                <a:gd name="connsiteX203" fmla="*/ 190500 w 759618"/>
                <a:gd name="connsiteY203" fmla="*/ 842963 h 1012031"/>
                <a:gd name="connsiteX204" fmla="*/ 190500 w 759618"/>
                <a:gd name="connsiteY204" fmla="*/ 842963 h 1012031"/>
                <a:gd name="connsiteX205" fmla="*/ 226218 w 759618"/>
                <a:gd name="connsiteY205" fmla="*/ 814388 h 1012031"/>
                <a:gd name="connsiteX206" fmla="*/ 230981 w 759618"/>
                <a:gd name="connsiteY206" fmla="*/ 795338 h 1012031"/>
                <a:gd name="connsiteX207" fmla="*/ 247650 w 759618"/>
                <a:gd name="connsiteY207" fmla="*/ 804863 h 1012031"/>
                <a:gd name="connsiteX208" fmla="*/ 228600 w 759618"/>
                <a:gd name="connsiteY208" fmla="*/ 842963 h 1012031"/>
                <a:gd name="connsiteX209" fmla="*/ 204787 w 759618"/>
                <a:gd name="connsiteY209" fmla="*/ 869156 h 1012031"/>
                <a:gd name="connsiteX210" fmla="*/ 192881 w 759618"/>
                <a:gd name="connsiteY210" fmla="*/ 873919 h 1012031"/>
                <a:gd name="connsiteX211" fmla="*/ 171450 w 759618"/>
                <a:gd name="connsiteY211" fmla="*/ 888206 h 1012031"/>
                <a:gd name="connsiteX212" fmla="*/ 142875 w 759618"/>
                <a:gd name="connsiteY212" fmla="*/ 859631 h 1012031"/>
                <a:gd name="connsiteX213" fmla="*/ 126206 w 759618"/>
                <a:gd name="connsiteY213" fmla="*/ 831056 h 1012031"/>
                <a:gd name="connsiteX214" fmla="*/ 104775 w 759618"/>
                <a:gd name="connsiteY214" fmla="*/ 828675 h 1012031"/>
                <a:gd name="connsiteX215" fmla="*/ 85725 w 759618"/>
                <a:gd name="connsiteY215" fmla="*/ 845344 h 1012031"/>
                <a:gd name="connsiteX216" fmla="*/ 100012 w 759618"/>
                <a:gd name="connsiteY216" fmla="*/ 864394 h 1012031"/>
                <a:gd name="connsiteX217" fmla="*/ 111918 w 759618"/>
                <a:gd name="connsiteY217" fmla="*/ 878681 h 1012031"/>
                <a:gd name="connsiteX218" fmla="*/ 123825 w 759618"/>
                <a:gd name="connsiteY218" fmla="*/ 888206 h 1012031"/>
                <a:gd name="connsiteX219" fmla="*/ 133350 w 759618"/>
                <a:gd name="connsiteY219" fmla="*/ 909638 h 1012031"/>
                <a:gd name="connsiteX220" fmla="*/ 109537 w 759618"/>
                <a:gd name="connsiteY220" fmla="*/ 921544 h 1012031"/>
                <a:gd name="connsiteX221" fmla="*/ 90487 w 759618"/>
                <a:gd name="connsiteY221" fmla="*/ 909638 h 1012031"/>
                <a:gd name="connsiteX222" fmla="*/ 71437 w 759618"/>
                <a:gd name="connsiteY222" fmla="*/ 935831 h 1012031"/>
                <a:gd name="connsiteX223" fmla="*/ 61912 w 759618"/>
                <a:gd name="connsiteY223" fmla="*/ 971550 h 1012031"/>
                <a:gd name="connsiteX224" fmla="*/ 80962 w 759618"/>
                <a:gd name="connsiteY224" fmla="*/ 954881 h 1012031"/>
                <a:gd name="connsiteX225" fmla="*/ 95250 w 759618"/>
                <a:gd name="connsiteY225" fmla="*/ 978694 h 1012031"/>
                <a:gd name="connsiteX226" fmla="*/ 109537 w 759618"/>
                <a:gd name="connsiteY226" fmla="*/ 964406 h 1012031"/>
                <a:gd name="connsiteX227" fmla="*/ 119062 w 759618"/>
                <a:gd name="connsiteY227" fmla="*/ 981075 h 1012031"/>
                <a:gd name="connsiteX228" fmla="*/ 126206 w 759618"/>
                <a:gd name="connsiteY228" fmla="*/ 959644 h 1012031"/>
                <a:gd name="connsiteX229" fmla="*/ 145256 w 759618"/>
                <a:gd name="connsiteY229" fmla="*/ 985838 h 1012031"/>
                <a:gd name="connsiteX230" fmla="*/ 169068 w 759618"/>
                <a:gd name="connsiteY230" fmla="*/ 1004888 h 1012031"/>
                <a:gd name="connsiteX231" fmla="*/ 161925 w 759618"/>
                <a:gd name="connsiteY231" fmla="*/ 978694 h 1012031"/>
                <a:gd name="connsiteX232" fmla="*/ 171450 w 759618"/>
                <a:gd name="connsiteY232" fmla="*/ 964406 h 1012031"/>
                <a:gd name="connsiteX233" fmla="*/ 180975 w 759618"/>
                <a:gd name="connsiteY233" fmla="*/ 973931 h 1012031"/>
                <a:gd name="connsiteX234" fmla="*/ 188118 w 759618"/>
                <a:gd name="connsiteY234" fmla="*/ 962025 h 1012031"/>
                <a:gd name="connsiteX235" fmla="*/ 197643 w 759618"/>
                <a:gd name="connsiteY235" fmla="*/ 981075 h 1012031"/>
                <a:gd name="connsiteX236" fmla="*/ 209550 w 759618"/>
                <a:gd name="connsiteY236" fmla="*/ 962025 h 1012031"/>
                <a:gd name="connsiteX237" fmla="*/ 228600 w 759618"/>
                <a:gd name="connsiteY237" fmla="*/ 983456 h 1012031"/>
                <a:gd name="connsiteX238" fmla="*/ 235743 w 759618"/>
                <a:gd name="connsiteY238" fmla="*/ 959644 h 1012031"/>
                <a:gd name="connsiteX239" fmla="*/ 254793 w 759618"/>
                <a:gd name="connsiteY239" fmla="*/ 973931 h 1012031"/>
                <a:gd name="connsiteX240" fmla="*/ 271462 w 759618"/>
                <a:gd name="connsiteY240" fmla="*/ 983456 h 1012031"/>
                <a:gd name="connsiteX241" fmla="*/ 278606 w 759618"/>
                <a:gd name="connsiteY241" fmla="*/ 1000125 h 1012031"/>
                <a:gd name="connsiteX242" fmla="*/ 269081 w 759618"/>
                <a:gd name="connsiteY242" fmla="*/ 1012031 h 1012031"/>
                <a:gd name="connsiteX243" fmla="*/ 316706 w 759618"/>
                <a:gd name="connsiteY243" fmla="*/ 976313 h 1012031"/>
                <a:gd name="connsiteX244" fmla="*/ 335756 w 759618"/>
                <a:gd name="connsiteY244" fmla="*/ 969169 h 1012031"/>
                <a:gd name="connsiteX245" fmla="*/ 342900 w 759618"/>
                <a:gd name="connsiteY245" fmla="*/ 950119 h 1012031"/>
                <a:gd name="connsiteX246" fmla="*/ 342900 w 759618"/>
                <a:gd name="connsiteY246" fmla="*/ 926306 h 1012031"/>
                <a:gd name="connsiteX247" fmla="*/ 321468 w 759618"/>
                <a:gd name="connsiteY247" fmla="*/ 935831 h 1012031"/>
                <a:gd name="connsiteX248" fmla="*/ 307181 w 759618"/>
                <a:gd name="connsiteY248" fmla="*/ 926306 h 1012031"/>
                <a:gd name="connsiteX249" fmla="*/ 307181 w 759618"/>
                <a:gd name="connsiteY249" fmla="*/ 900113 h 1012031"/>
                <a:gd name="connsiteX250" fmla="*/ 290512 w 759618"/>
                <a:gd name="connsiteY250" fmla="*/ 916781 h 1012031"/>
                <a:gd name="connsiteX251" fmla="*/ 269081 w 759618"/>
                <a:gd name="connsiteY251" fmla="*/ 892969 h 1012031"/>
                <a:gd name="connsiteX252" fmla="*/ 252412 w 759618"/>
                <a:gd name="connsiteY252" fmla="*/ 919163 h 1012031"/>
                <a:gd name="connsiteX253" fmla="*/ 233362 w 759618"/>
                <a:gd name="connsiteY253" fmla="*/ 902494 h 1012031"/>
                <a:gd name="connsiteX254" fmla="*/ 254793 w 759618"/>
                <a:gd name="connsiteY254" fmla="*/ 888206 h 1012031"/>
                <a:gd name="connsiteX255" fmla="*/ 254793 w 759618"/>
                <a:gd name="connsiteY255" fmla="*/ 862013 h 1012031"/>
                <a:gd name="connsiteX256" fmla="*/ 278606 w 759618"/>
                <a:gd name="connsiteY256" fmla="*/ 876300 h 1012031"/>
                <a:gd name="connsiteX257" fmla="*/ 307181 w 759618"/>
                <a:gd name="connsiteY257" fmla="*/ 885825 h 1012031"/>
                <a:gd name="connsiteX258" fmla="*/ 323850 w 759618"/>
                <a:gd name="connsiteY258" fmla="*/ 878681 h 1012031"/>
                <a:gd name="connsiteX259" fmla="*/ 338137 w 759618"/>
                <a:gd name="connsiteY259" fmla="*/ 869156 h 1012031"/>
                <a:gd name="connsiteX260" fmla="*/ 338137 w 759618"/>
                <a:gd name="connsiteY260" fmla="*/ 847725 h 1012031"/>
                <a:gd name="connsiteX261" fmla="*/ 335756 w 759618"/>
                <a:gd name="connsiteY261" fmla="*/ 823913 h 1012031"/>
                <a:gd name="connsiteX262" fmla="*/ 338137 w 759618"/>
                <a:gd name="connsiteY262" fmla="*/ 797719 h 1012031"/>
                <a:gd name="connsiteX263" fmla="*/ 364331 w 759618"/>
                <a:gd name="connsiteY263" fmla="*/ 814388 h 1012031"/>
                <a:gd name="connsiteX264" fmla="*/ 392906 w 759618"/>
                <a:gd name="connsiteY264" fmla="*/ 795338 h 1012031"/>
                <a:gd name="connsiteX265" fmla="*/ 373856 w 759618"/>
                <a:gd name="connsiteY265" fmla="*/ 783431 h 1012031"/>
                <a:gd name="connsiteX266" fmla="*/ 395287 w 759618"/>
                <a:gd name="connsiteY266" fmla="*/ 776288 h 1012031"/>
                <a:gd name="connsiteX267" fmla="*/ 407193 w 759618"/>
                <a:gd name="connsiteY267" fmla="*/ 762000 h 1012031"/>
                <a:gd name="connsiteX268" fmla="*/ 388143 w 759618"/>
                <a:gd name="connsiteY268" fmla="*/ 752475 h 1012031"/>
                <a:gd name="connsiteX269" fmla="*/ 404812 w 759618"/>
                <a:gd name="connsiteY269" fmla="*/ 738188 h 1012031"/>
                <a:gd name="connsiteX270" fmla="*/ 423862 w 759618"/>
                <a:gd name="connsiteY270" fmla="*/ 707231 h 1012031"/>
                <a:gd name="connsiteX271" fmla="*/ 383381 w 759618"/>
                <a:gd name="connsiteY271" fmla="*/ 697706 h 1012031"/>
                <a:gd name="connsiteX272" fmla="*/ 381000 w 759618"/>
                <a:gd name="connsiteY272" fmla="*/ 690563 h 1012031"/>
                <a:gd name="connsiteX273" fmla="*/ 350043 w 759618"/>
                <a:gd name="connsiteY273" fmla="*/ 690563 h 1012031"/>
                <a:gd name="connsiteX274" fmla="*/ 335756 w 759618"/>
                <a:gd name="connsiteY274" fmla="*/ 676275 h 1012031"/>
                <a:gd name="connsiteX275" fmla="*/ 354806 w 759618"/>
                <a:gd name="connsiteY275" fmla="*/ 654844 h 1012031"/>
                <a:gd name="connsiteX276" fmla="*/ 390525 w 759618"/>
                <a:gd name="connsiteY276" fmla="*/ 657225 h 1012031"/>
                <a:gd name="connsiteX277" fmla="*/ 416718 w 759618"/>
                <a:gd name="connsiteY277" fmla="*/ 683419 h 1012031"/>
                <a:gd name="connsiteX278" fmla="*/ 428625 w 759618"/>
                <a:gd name="connsiteY278" fmla="*/ 647700 h 1012031"/>
                <a:gd name="connsiteX279" fmla="*/ 397668 w 759618"/>
                <a:gd name="connsiteY279" fmla="*/ 640556 h 1012031"/>
                <a:gd name="connsiteX280" fmla="*/ 359568 w 759618"/>
                <a:gd name="connsiteY280" fmla="*/ 631031 h 1012031"/>
                <a:gd name="connsiteX281" fmla="*/ 371475 w 759618"/>
                <a:gd name="connsiteY281" fmla="*/ 619125 h 1012031"/>
                <a:gd name="connsiteX282" fmla="*/ 395287 w 759618"/>
                <a:gd name="connsiteY282" fmla="*/ 616744 h 1012031"/>
                <a:gd name="connsiteX283" fmla="*/ 416718 w 759618"/>
                <a:gd name="connsiteY283" fmla="*/ 628650 h 1012031"/>
                <a:gd name="connsiteX284" fmla="*/ 442912 w 759618"/>
                <a:gd name="connsiteY284" fmla="*/ 607219 h 1012031"/>
                <a:gd name="connsiteX285" fmla="*/ 452437 w 759618"/>
                <a:gd name="connsiteY285" fmla="*/ 592931 h 1012031"/>
                <a:gd name="connsiteX286" fmla="*/ 428625 w 759618"/>
                <a:gd name="connsiteY286" fmla="*/ 576263 h 1012031"/>
                <a:gd name="connsiteX287" fmla="*/ 440531 w 759618"/>
                <a:gd name="connsiteY287" fmla="*/ 564356 h 1012031"/>
                <a:gd name="connsiteX288" fmla="*/ 464343 w 759618"/>
                <a:gd name="connsiteY288" fmla="*/ 578644 h 1012031"/>
                <a:gd name="connsiteX289" fmla="*/ 497681 w 759618"/>
                <a:gd name="connsiteY289" fmla="*/ 590550 h 1012031"/>
                <a:gd name="connsiteX290" fmla="*/ 511968 w 759618"/>
                <a:gd name="connsiteY290" fmla="*/ 557213 h 1012031"/>
                <a:gd name="connsiteX291" fmla="*/ 526256 w 759618"/>
                <a:gd name="connsiteY291" fmla="*/ 528638 h 1012031"/>
                <a:gd name="connsiteX292" fmla="*/ 502443 w 759618"/>
                <a:gd name="connsiteY292" fmla="*/ 531019 h 1012031"/>
                <a:gd name="connsiteX293" fmla="*/ 488156 w 759618"/>
                <a:gd name="connsiteY293" fmla="*/ 519113 h 1012031"/>
                <a:gd name="connsiteX294" fmla="*/ 492918 w 759618"/>
                <a:gd name="connsiteY294" fmla="*/ 461963 h 1012031"/>
                <a:gd name="connsiteX0" fmla="*/ 492918 w 759618"/>
                <a:gd name="connsiteY0" fmla="*/ 461963 h 1012031"/>
                <a:gd name="connsiteX1" fmla="*/ 504825 w 759618"/>
                <a:gd name="connsiteY1" fmla="*/ 426244 h 1012031"/>
                <a:gd name="connsiteX2" fmla="*/ 616743 w 759618"/>
                <a:gd name="connsiteY2" fmla="*/ 383381 h 1012031"/>
                <a:gd name="connsiteX3" fmla="*/ 626268 w 759618"/>
                <a:gd name="connsiteY3" fmla="*/ 357188 h 1012031"/>
                <a:gd name="connsiteX4" fmla="*/ 678656 w 759618"/>
                <a:gd name="connsiteY4" fmla="*/ 307181 h 1012031"/>
                <a:gd name="connsiteX5" fmla="*/ 600075 w 759618"/>
                <a:gd name="connsiteY5" fmla="*/ 335756 h 1012031"/>
                <a:gd name="connsiteX6" fmla="*/ 554831 w 759618"/>
                <a:gd name="connsiteY6" fmla="*/ 373856 h 1012031"/>
                <a:gd name="connsiteX7" fmla="*/ 535781 w 759618"/>
                <a:gd name="connsiteY7" fmla="*/ 369094 h 1012031"/>
                <a:gd name="connsiteX8" fmla="*/ 597693 w 759618"/>
                <a:gd name="connsiteY8" fmla="*/ 309563 h 1012031"/>
                <a:gd name="connsiteX9" fmla="*/ 573881 w 759618"/>
                <a:gd name="connsiteY9" fmla="*/ 288131 h 1012031"/>
                <a:gd name="connsiteX10" fmla="*/ 561975 w 759618"/>
                <a:gd name="connsiteY10" fmla="*/ 261938 h 1012031"/>
                <a:gd name="connsiteX11" fmla="*/ 614362 w 759618"/>
                <a:gd name="connsiteY11" fmla="*/ 292894 h 1012031"/>
                <a:gd name="connsiteX12" fmla="*/ 650081 w 759618"/>
                <a:gd name="connsiteY12" fmla="*/ 290513 h 1012031"/>
                <a:gd name="connsiteX13" fmla="*/ 650081 w 759618"/>
                <a:gd name="connsiteY13" fmla="*/ 273844 h 1012031"/>
                <a:gd name="connsiteX14" fmla="*/ 678656 w 759618"/>
                <a:gd name="connsiteY14" fmla="*/ 271463 h 1012031"/>
                <a:gd name="connsiteX15" fmla="*/ 721518 w 759618"/>
                <a:gd name="connsiteY15" fmla="*/ 221456 h 1012031"/>
                <a:gd name="connsiteX16" fmla="*/ 759618 w 759618"/>
                <a:gd name="connsiteY16" fmla="*/ 150019 h 1012031"/>
                <a:gd name="connsiteX17" fmla="*/ 738187 w 759618"/>
                <a:gd name="connsiteY17" fmla="*/ 126206 h 1012031"/>
                <a:gd name="connsiteX18" fmla="*/ 704850 w 759618"/>
                <a:gd name="connsiteY18" fmla="*/ 121444 h 1012031"/>
                <a:gd name="connsiteX19" fmla="*/ 692943 w 759618"/>
                <a:gd name="connsiteY19" fmla="*/ 73819 h 1012031"/>
                <a:gd name="connsiteX20" fmla="*/ 669131 w 759618"/>
                <a:gd name="connsiteY20" fmla="*/ 59531 h 1012031"/>
                <a:gd name="connsiteX21" fmla="*/ 628650 w 759618"/>
                <a:gd name="connsiteY21" fmla="*/ 78581 h 1012031"/>
                <a:gd name="connsiteX22" fmla="*/ 614362 w 759618"/>
                <a:gd name="connsiteY22" fmla="*/ 102394 h 1012031"/>
                <a:gd name="connsiteX23" fmla="*/ 588168 w 759618"/>
                <a:gd name="connsiteY23" fmla="*/ 114300 h 1012031"/>
                <a:gd name="connsiteX24" fmla="*/ 576262 w 759618"/>
                <a:gd name="connsiteY24" fmla="*/ 107156 h 1012031"/>
                <a:gd name="connsiteX25" fmla="*/ 592931 w 759618"/>
                <a:gd name="connsiteY25" fmla="*/ 85725 h 1012031"/>
                <a:gd name="connsiteX26" fmla="*/ 621506 w 759618"/>
                <a:gd name="connsiteY26" fmla="*/ 50006 h 1012031"/>
                <a:gd name="connsiteX27" fmla="*/ 585787 w 759618"/>
                <a:gd name="connsiteY27" fmla="*/ 33338 h 1012031"/>
                <a:gd name="connsiteX28" fmla="*/ 557212 w 759618"/>
                <a:gd name="connsiteY28" fmla="*/ 38100 h 1012031"/>
                <a:gd name="connsiteX29" fmla="*/ 540543 w 759618"/>
                <a:gd name="connsiteY29" fmla="*/ 16669 h 1012031"/>
                <a:gd name="connsiteX30" fmla="*/ 526256 w 759618"/>
                <a:gd name="connsiteY30" fmla="*/ 16669 h 1012031"/>
                <a:gd name="connsiteX31" fmla="*/ 519112 w 759618"/>
                <a:gd name="connsiteY31" fmla="*/ 28575 h 1012031"/>
                <a:gd name="connsiteX32" fmla="*/ 533400 w 759618"/>
                <a:gd name="connsiteY32" fmla="*/ 61913 h 1012031"/>
                <a:gd name="connsiteX33" fmla="*/ 519112 w 759618"/>
                <a:gd name="connsiteY33" fmla="*/ 69056 h 1012031"/>
                <a:gd name="connsiteX34" fmla="*/ 500062 w 759618"/>
                <a:gd name="connsiteY34" fmla="*/ 33338 h 1012031"/>
                <a:gd name="connsiteX35" fmla="*/ 495300 w 759618"/>
                <a:gd name="connsiteY35" fmla="*/ 0 h 1012031"/>
                <a:gd name="connsiteX36" fmla="*/ 466725 w 759618"/>
                <a:gd name="connsiteY36" fmla="*/ 40481 h 1012031"/>
                <a:gd name="connsiteX37" fmla="*/ 466725 w 759618"/>
                <a:gd name="connsiteY37" fmla="*/ 61913 h 1012031"/>
                <a:gd name="connsiteX38" fmla="*/ 490537 w 759618"/>
                <a:gd name="connsiteY38" fmla="*/ 80963 h 1012031"/>
                <a:gd name="connsiteX39" fmla="*/ 490537 w 759618"/>
                <a:gd name="connsiteY39" fmla="*/ 100013 h 1012031"/>
                <a:gd name="connsiteX40" fmla="*/ 464343 w 759618"/>
                <a:gd name="connsiteY40" fmla="*/ 95250 h 1012031"/>
                <a:gd name="connsiteX41" fmla="*/ 442912 w 759618"/>
                <a:gd name="connsiteY41" fmla="*/ 64294 h 1012031"/>
                <a:gd name="connsiteX42" fmla="*/ 433387 w 759618"/>
                <a:gd name="connsiteY42" fmla="*/ 40481 h 1012031"/>
                <a:gd name="connsiteX43" fmla="*/ 414337 w 759618"/>
                <a:gd name="connsiteY43" fmla="*/ 33338 h 1012031"/>
                <a:gd name="connsiteX44" fmla="*/ 383381 w 759618"/>
                <a:gd name="connsiteY44" fmla="*/ 38100 h 1012031"/>
                <a:gd name="connsiteX45" fmla="*/ 376237 w 759618"/>
                <a:gd name="connsiteY45" fmla="*/ 42863 h 1012031"/>
                <a:gd name="connsiteX46" fmla="*/ 378618 w 759618"/>
                <a:gd name="connsiteY46" fmla="*/ 69056 h 1012031"/>
                <a:gd name="connsiteX47" fmla="*/ 402431 w 759618"/>
                <a:gd name="connsiteY47" fmla="*/ 88106 h 1012031"/>
                <a:gd name="connsiteX48" fmla="*/ 416718 w 759618"/>
                <a:gd name="connsiteY48" fmla="*/ 109538 h 1012031"/>
                <a:gd name="connsiteX49" fmla="*/ 402431 w 759618"/>
                <a:gd name="connsiteY49" fmla="*/ 145256 h 1012031"/>
                <a:gd name="connsiteX50" fmla="*/ 385762 w 759618"/>
                <a:gd name="connsiteY50" fmla="*/ 135731 h 1012031"/>
                <a:gd name="connsiteX51" fmla="*/ 381000 w 759618"/>
                <a:gd name="connsiteY51" fmla="*/ 104775 h 1012031"/>
                <a:gd name="connsiteX52" fmla="*/ 352425 w 759618"/>
                <a:gd name="connsiteY52" fmla="*/ 59531 h 1012031"/>
                <a:gd name="connsiteX53" fmla="*/ 333375 w 759618"/>
                <a:gd name="connsiteY53" fmla="*/ 69056 h 1012031"/>
                <a:gd name="connsiteX54" fmla="*/ 323850 w 759618"/>
                <a:gd name="connsiteY54" fmla="*/ 50006 h 1012031"/>
                <a:gd name="connsiteX55" fmla="*/ 302418 w 759618"/>
                <a:gd name="connsiteY55" fmla="*/ 42863 h 1012031"/>
                <a:gd name="connsiteX56" fmla="*/ 290512 w 759618"/>
                <a:gd name="connsiteY56" fmla="*/ 64294 h 1012031"/>
                <a:gd name="connsiteX57" fmla="*/ 304800 w 759618"/>
                <a:gd name="connsiteY57" fmla="*/ 76200 h 1012031"/>
                <a:gd name="connsiteX58" fmla="*/ 323850 w 759618"/>
                <a:gd name="connsiteY58" fmla="*/ 92869 h 1012031"/>
                <a:gd name="connsiteX59" fmla="*/ 335756 w 759618"/>
                <a:gd name="connsiteY59" fmla="*/ 100013 h 1012031"/>
                <a:gd name="connsiteX60" fmla="*/ 328612 w 759618"/>
                <a:gd name="connsiteY60" fmla="*/ 111919 h 1012031"/>
                <a:gd name="connsiteX61" fmla="*/ 307181 w 759618"/>
                <a:gd name="connsiteY61" fmla="*/ 100013 h 1012031"/>
                <a:gd name="connsiteX62" fmla="*/ 264318 w 759618"/>
                <a:gd name="connsiteY62" fmla="*/ 76200 h 1012031"/>
                <a:gd name="connsiteX63" fmla="*/ 280987 w 759618"/>
                <a:gd name="connsiteY63" fmla="*/ 114300 h 1012031"/>
                <a:gd name="connsiteX64" fmla="*/ 292893 w 759618"/>
                <a:gd name="connsiteY64" fmla="*/ 130969 h 1012031"/>
                <a:gd name="connsiteX65" fmla="*/ 280987 w 759618"/>
                <a:gd name="connsiteY65" fmla="*/ 140494 h 1012031"/>
                <a:gd name="connsiteX66" fmla="*/ 247650 w 759618"/>
                <a:gd name="connsiteY66" fmla="*/ 100013 h 1012031"/>
                <a:gd name="connsiteX67" fmla="*/ 261937 w 759618"/>
                <a:gd name="connsiteY67" fmla="*/ 142875 h 1012031"/>
                <a:gd name="connsiteX68" fmla="*/ 242887 w 759618"/>
                <a:gd name="connsiteY68" fmla="*/ 150019 h 1012031"/>
                <a:gd name="connsiteX69" fmla="*/ 257175 w 759618"/>
                <a:gd name="connsiteY69" fmla="*/ 178594 h 1012031"/>
                <a:gd name="connsiteX70" fmla="*/ 278606 w 759618"/>
                <a:gd name="connsiteY70" fmla="*/ 195263 h 1012031"/>
                <a:gd name="connsiteX71" fmla="*/ 307181 w 759618"/>
                <a:gd name="connsiteY71" fmla="*/ 228600 h 1012031"/>
                <a:gd name="connsiteX72" fmla="*/ 316706 w 759618"/>
                <a:gd name="connsiteY72" fmla="*/ 254794 h 1012031"/>
                <a:gd name="connsiteX73" fmla="*/ 316706 w 759618"/>
                <a:gd name="connsiteY73" fmla="*/ 254794 h 1012031"/>
                <a:gd name="connsiteX74" fmla="*/ 285750 w 759618"/>
                <a:gd name="connsiteY74" fmla="*/ 235744 h 1012031"/>
                <a:gd name="connsiteX75" fmla="*/ 238125 w 759618"/>
                <a:gd name="connsiteY75" fmla="*/ 221456 h 1012031"/>
                <a:gd name="connsiteX76" fmla="*/ 223837 w 759618"/>
                <a:gd name="connsiteY76" fmla="*/ 195263 h 1012031"/>
                <a:gd name="connsiteX77" fmla="*/ 204787 w 759618"/>
                <a:gd name="connsiteY77" fmla="*/ 166688 h 1012031"/>
                <a:gd name="connsiteX78" fmla="*/ 166687 w 759618"/>
                <a:gd name="connsiteY78" fmla="*/ 130969 h 1012031"/>
                <a:gd name="connsiteX79" fmla="*/ 166687 w 759618"/>
                <a:gd name="connsiteY79" fmla="*/ 157163 h 1012031"/>
                <a:gd name="connsiteX80" fmla="*/ 173831 w 759618"/>
                <a:gd name="connsiteY80" fmla="*/ 176213 h 1012031"/>
                <a:gd name="connsiteX81" fmla="*/ 171450 w 759618"/>
                <a:gd name="connsiteY81" fmla="*/ 188119 h 1012031"/>
                <a:gd name="connsiteX82" fmla="*/ 152400 w 759618"/>
                <a:gd name="connsiteY82" fmla="*/ 195263 h 1012031"/>
                <a:gd name="connsiteX83" fmla="*/ 128587 w 759618"/>
                <a:gd name="connsiteY83" fmla="*/ 190500 h 1012031"/>
                <a:gd name="connsiteX84" fmla="*/ 178593 w 759618"/>
                <a:gd name="connsiteY84" fmla="*/ 214313 h 1012031"/>
                <a:gd name="connsiteX85" fmla="*/ 188118 w 759618"/>
                <a:gd name="connsiteY85" fmla="*/ 228600 h 1012031"/>
                <a:gd name="connsiteX86" fmla="*/ 185737 w 759618"/>
                <a:gd name="connsiteY86" fmla="*/ 250031 h 1012031"/>
                <a:gd name="connsiteX87" fmla="*/ 157162 w 759618"/>
                <a:gd name="connsiteY87" fmla="*/ 228600 h 1012031"/>
                <a:gd name="connsiteX88" fmla="*/ 121443 w 759618"/>
                <a:gd name="connsiteY88" fmla="*/ 223838 h 1012031"/>
                <a:gd name="connsiteX89" fmla="*/ 97631 w 759618"/>
                <a:gd name="connsiteY89" fmla="*/ 211931 h 1012031"/>
                <a:gd name="connsiteX90" fmla="*/ 73818 w 759618"/>
                <a:gd name="connsiteY90" fmla="*/ 235744 h 1012031"/>
                <a:gd name="connsiteX91" fmla="*/ 73818 w 759618"/>
                <a:gd name="connsiteY91" fmla="*/ 257175 h 1012031"/>
                <a:gd name="connsiteX92" fmla="*/ 52387 w 759618"/>
                <a:gd name="connsiteY92" fmla="*/ 273844 h 1012031"/>
                <a:gd name="connsiteX93" fmla="*/ 35718 w 759618"/>
                <a:gd name="connsiteY93" fmla="*/ 254794 h 1012031"/>
                <a:gd name="connsiteX94" fmla="*/ 19050 w 759618"/>
                <a:gd name="connsiteY94" fmla="*/ 264319 h 1012031"/>
                <a:gd name="connsiteX95" fmla="*/ 0 w 759618"/>
                <a:gd name="connsiteY95" fmla="*/ 297656 h 1012031"/>
                <a:gd name="connsiteX96" fmla="*/ 26193 w 759618"/>
                <a:gd name="connsiteY96" fmla="*/ 283369 h 1012031"/>
                <a:gd name="connsiteX97" fmla="*/ 38100 w 759618"/>
                <a:gd name="connsiteY97" fmla="*/ 273844 h 1012031"/>
                <a:gd name="connsiteX98" fmla="*/ 52387 w 759618"/>
                <a:gd name="connsiteY98" fmla="*/ 288131 h 1012031"/>
                <a:gd name="connsiteX99" fmla="*/ 30956 w 759618"/>
                <a:gd name="connsiteY99" fmla="*/ 323850 h 1012031"/>
                <a:gd name="connsiteX100" fmla="*/ 69056 w 759618"/>
                <a:gd name="connsiteY100" fmla="*/ 300038 h 1012031"/>
                <a:gd name="connsiteX101" fmla="*/ 92868 w 759618"/>
                <a:gd name="connsiteY101" fmla="*/ 295275 h 1012031"/>
                <a:gd name="connsiteX102" fmla="*/ 114300 w 759618"/>
                <a:gd name="connsiteY102" fmla="*/ 300038 h 1012031"/>
                <a:gd name="connsiteX103" fmla="*/ 111918 w 759618"/>
                <a:gd name="connsiteY103" fmla="*/ 316706 h 1012031"/>
                <a:gd name="connsiteX104" fmla="*/ 92868 w 759618"/>
                <a:gd name="connsiteY104" fmla="*/ 311944 h 1012031"/>
                <a:gd name="connsiteX105" fmla="*/ 66675 w 759618"/>
                <a:gd name="connsiteY105" fmla="*/ 338138 h 1012031"/>
                <a:gd name="connsiteX106" fmla="*/ 69056 w 759618"/>
                <a:gd name="connsiteY106" fmla="*/ 359569 h 1012031"/>
                <a:gd name="connsiteX107" fmla="*/ 50006 w 759618"/>
                <a:gd name="connsiteY107" fmla="*/ 369094 h 1012031"/>
                <a:gd name="connsiteX108" fmla="*/ 59531 w 759618"/>
                <a:gd name="connsiteY108" fmla="*/ 385763 h 1012031"/>
                <a:gd name="connsiteX109" fmla="*/ 88106 w 759618"/>
                <a:gd name="connsiteY109" fmla="*/ 376238 h 1012031"/>
                <a:gd name="connsiteX110" fmla="*/ 116681 w 759618"/>
                <a:gd name="connsiteY110" fmla="*/ 378619 h 1012031"/>
                <a:gd name="connsiteX111" fmla="*/ 138112 w 759618"/>
                <a:gd name="connsiteY111" fmla="*/ 354806 h 1012031"/>
                <a:gd name="connsiteX112" fmla="*/ 164306 w 759618"/>
                <a:gd name="connsiteY112" fmla="*/ 335756 h 1012031"/>
                <a:gd name="connsiteX113" fmla="*/ 178593 w 759618"/>
                <a:gd name="connsiteY113" fmla="*/ 340519 h 1012031"/>
                <a:gd name="connsiteX114" fmla="*/ 157162 w 759618"/>
                <a:gd name="connsiteY114" fmla="*/ 366713 h 1012031"/>
                <a:gd name="connsiteX115" fmla="*/ 114300 w 759618"/>
                <a:gd name="connsiteY115" fmla="*/ 407194 h 1012031"/>
                <a:gd name="connsiteX116" fmla="*/ 73818 w 759618"/>
                <a:gd name="connsiteY116" fmla="*/ 411956 h 1012031"/>
                <a:gd name="connsiteX117" fmla="*/ 102393 w 759618"/>
                <a:gd name="connsiteY117" fmla="*/ 447675 h 1012031"/>
                <a:gd name="connsiteX118" fmla="*/ 133350 w 759618"/>
                <a:gd name="connsiteY118" fmla="*/ 419100 h 1012031"/>
                <a:gd name="connsiteX119" fmla="*/ 169068 w 759618"/>
                <a:gd name="connsiteY119" fmla="*/ 378619 h 1012031"/>
                <a:gd name="connsiteX120" fmla="*/ 209550 w 759618"/>
                <a:gd name="connsiteY120" fmla="*/ 371475 h 1012031"/>
                <a:gd name="connsiteX121" fmla="*/ 223837 w 759618"/>
                <a:gd name="connsiteY121" fmla="*/ 373856 h 1012031"/>
                <a:gd name="connsiteX122" fmla="*/ 183356 w 759618"/>
                <a:gd name="connsiteY122" fmla="*/ 402431 h 1012031"/>
                <a:gd name="connsiteX123" fmla="*/ 154781 w 759618"/>
                <a:gd name="connsiteY123" fmla="*/ 428625 h 1012031"/>
                <a:gd name="connsiteX124" fmla="*/ 147637 w 759618"/>
                <a:gd name="connsiteY124" fmla="*/ 454819 h 1012031"/>
                <a:gd name="connsiteX125" fmla="*/ 169068 w 759618"/>
                <a:gd name="connsiteY125" fmla="*/ 466725 h 1012031"/>
                <a:gd name="connsiteX126" fmla="*/ 197643 w 759618"/>
                <a:gd name="connsiteY126" fmla="*/ 454819 h 1012031"/>
                <a:gd name="connsiteX127" fmla="*/ 197643 w 759618"/>
                <a:gd name="connsiteY127" fmla="*/ 423863 h 1012031"/>
                <a:gd name="connsiteX128" fmla="*/ 211931 w 759618"/>
                <a:gd name="connsiteY128" fmla="*/ 411956 h 1012031"/>
                <a:gd name="connsiteX129" fmla="*/ 228600 w 759618"/>
                <a:gd name="connsiteY129" fmla="*/ 428625 h 1012031"/>
                <a:gd name="connsiteX130" fmla="*/ 254793 w 759618"/>
                <a:gd name="connsiteY130" fmla="*/ 423863 h 1012031"/>
                <a:gd name="connsiteX131" fmla="*/ 240506 w 759618"/>
                <a:gd name="connsiteY131" fmla="*/ 445294 h 1012031"/>
                <a:gd name="connsiteX132" fmla="*/ 216693 w 759618"/>
                <a:gd name="connsiteY132" fmla="*/ 452438 h 1012031"/>
                <a:gd name="connsiteX133" fmla="*/ 242887 w 759618"/>
                <a:gd name="connsiteY133" fmla="*/ 464344 h 1012031"/>
                <a:gd name="connsiteX134" fmla="*/ 304800 w 759618"/>
                <a:gd name="connsiteY134" fmla="*/ 411956 h 1012031"/>
                <a:gd name="connsiteX135" fmla="*/ 307181 w 759618"/>
                <a:gd name="connsiteY135" fmla="*/ 364331 h 1012031"/>
                <a:gd name="connsiteX136" fmla="*/ 378618 w 759618"/>
                <a:gd name="connsiteY136" fmla="*/ 311944 h 1012031"/>
                <a:gd name="connsiteX137" fmla="*/ 385762 w 759618"/>
                <a:gd name="connsiteY137" fmla="*/ 335756 h 1012031"/>
                <a:gd name="connsiteX138" fmla="*/ 357187 w 759618"/>
                <a:gd name="connsiteY138" fmla="*/ 359569 h 1012031"/>
                <a:gd name="connsiteX139" fmla="*/ 333375 w 759618"/>
                <a:gd name="connsiteY139" fmla="*/ 400050 h 1012031"/>
                <a:gd name="connsiteX140" fmla="*/ 333375 w 759618"/>
                <a:gd name="connsiteY140" fmla="*/ 414338 h 1012031"/>
                <a:gd name="connsiteX141" fmla="*/ 359568 w 759618"/>
                <a:gd name="connsiteY141" fmla="*/ 407194 h 1012031"/>
                <a:gd name="connsiteX142" fmla="*/ 381000 w 759618"/>
                <a:gd name="connsiteY142" fmla="*/ 414338 h 1012031"/>
                <a:gd name="connsiteX143" fmla="*/ 369093 w 759618"/>
                <a:gd name="connsiteY143" fmla="*/ 419100 h 1012031"/>
                <a:gd name="connsiteX144" fmla="*/ 338137 w 759618"/>
                <a:gd name="connsiteY144" fmla="*/ 428625 h 1012031"/>
                <a:gd name="connsiteX145" fmla="*/ 300037 w 759618"/>
                <a:gd name="connsiteY145" fmla="*/ 454819 h 1012031"/>
                <a:gd name="connsiteX146" fmla="*/ 345281 w 759618"/>
                <a:gd name="connsiteY146" fmla="*/ 461963 h 1012031"/>
                <a:gd name="connsiteX147" fmla="*/ 342900 w 759618"/>
                <a:gd name="connsiteY147" fmla="*/ 476250 h 1012031"/>
                <a:gd name="connsiteX148" fmla="*/ 292893 w 759618"/>
                <a:gd name="connsiteY148" fmla="*/ 478631 h 1012031"/>
                <a:gd name="connsiteX149" fmla="*/ 261937 w 759618"/>
                <a:gd name="connsiteY149" fmla="*/ 495300 h 1012031"/>
                <a:gd name="connsiteX150" fmla="*/ 228600 w 759618"/>
                <a:gd name="connsiteY150" fmla="*/ 504825 h 1012031"/>
                <a:gd name="connsiteX151" fmla="*/ 240506 w 759618"/>
                <a:gd name="connsiteY151" fmla="*/ 540544 h 1012031"/>
                <a:gd name="connsiteX152" fmla="*/ 257175 w 759618"/>
                <a:gd name="connsiteY152" fmla="*/ 557213 h 1012031"/>
                <a:gd name="connsiteX153" fmla="*/ 259556 w 759618"/>
                <a:gd name="connsiteY153" fmla="*/ 578644 h 1012031"/>
                <a:gd name="connsiteX154" fmla="*/ 290512 w 759618"/>
                <a:gd name="connsiteY154" fmla="*/ 585788 h 1012031"/>
                <a:gd name="connsiteX155" fmla="*/ 292893 w 759618"/>
                <a:gd name="connsiteY155" fmla="*/ 597694 h 1012031"/>
                <a:gd name="connsiteX156" fmla="*/ 273843 w 759618"/>
                <a:gd name="connsiteY156" fmla="*/ 616744 h 1012031"/>
                <a:gd name="connsiteX157" fmla="*/ 252412 w 759618"/>
                <a:gd name="connsiteY157" fmla="*/ 609600 h 1012031"/>
                <a:gd name="connsiteX158" fmla="*/ 235743 w 759618"/>
                <a:gd name="connsiteY158" fmla="*/ 607219 h 1012031"/>
                <a:gd name="connsiteX159" fmla="*/ 228600 w 759618"/>
                <a:gd name="connsiteY159" fmla="*/ 581025 h 1012031"/>
                <a:gd name="connsiteX160" fmla="*/ 204787 w 759618"/>
                <a:gd name="connsiteY160" fmla="*/ 547688 h 1012031"/>
                <a:gd name="connsiteX161" fmla="*/ 192881 w 759618"/>
                <a:gd name="connsiteY161" fmla="*/ 519113 h 1012031"/>
                <a:gd name="connsiteX162" fmla="*/ 166687 w 759618"/>
                <a:gd name="connsiteY162" fmla="*/ 507206 h 1012031"/>
                <a:gd name="connsiteX163" fmla="*/ 130968 w 759618"/>
                <a:gd name="connsiteY163" fmla="*/ 495300 h 1012031"/>
                <a:gd name="connsiteX164" fmla="*/ 135731 w 759618"/>
                <a:gd name="connsiteY164" fmla="*/ 535781 h 1012031"/>
                <a:gd name="connsiteX165" fmla="*/ 171450 w 759618"/>
                <a:gd name="connsiteY165" fmla="*/ 554831 h 1012031"/>
                <a:gd name="connsiteX166" fmla="*/ 164306 w 759618"/>
                <a:gd name="connsiteY166" fmla="*/ 569119 h 1012031"/>
                <a:gd name="connsiteX167" fmla="*/ 138112 w 759618"/>
                <a:gd name="connsiteY167" fmla="*/ 554831 h 1012031"/>
                <a:gd name="connsiteX168" fmla="*/ 173831 w 759618"/>
                <a:gd name="connsiteY168" fmla="*/ 595313 h 1012031"/>
                <a:gd name="connsiteX169" fmla="*/ 188118 w 759618"/>
                <a:gd name="connsiteY169" fmla="*/ 621506 h 1012031"/>
                <a:gd name="connsiteX170" fmla="*/ 197643 w 759618"/>
                <a:gd name="connsiteY170" fmla="*/ 642938 h 1012031"/>
                <a:gd name="connsiteX171" fmla="*/ 207168 w 759618"/>
                <a:gd name="connsiteY171" fmla="*/ 659606 h 1012031"/>
                <a:gd name="connsiteX172" fmla="*/ 207168 w 759618"/>
                <a:gd name="connsiteY172" fmla="*/ 659606 h 1012031"/>
                <a:gd name="connsiteX173" fmla="*/ 176212 w 759618"/>
                <a:gd name="connsiteY173" fmla="*/ 664369 h 1012031"/>
                <a:gd name="connsiteX174" fmla="*/ 200025 w 759618"/>
                <a:gd name="connsiteY174" fmla="*/ 681038 h 1012031"/>
                <a:gd name="connsiteX175" fmla="*/ 228600 w 759618"/>
                <a:gd name="connsiteY175" fmla="*/ 690563 h 1012031"/>
                <a:gd name="connsiteX176" fmla="*/ 242887 w 759618"/>
                <a:gd name="connsiteY176" fmla="*/ 685800 h 1012031"/>
                <a:gd name="connsiteX177" fmla="*/ 252412 w 759618"/>
                <a:gd name="connsiteY177" fmla="*/ 678656 h 1012031"/>
                <a:gd name="connsiteX178" fmla="*/ 264318 w 759618"/>
                <a:gd name="connsiteY178" fmla="*/ 704850 h 1012031"/>
                <a:gd name="connsiteX179" fmla="*/ 252412 w 759618"/>
                <a:gd name="connsiteY179" fmla="*/ 719138 h 1012031"/>
                <a:gd name="connsiteX180" fmla="*/ 235743 w 759618"/>
                <a:gd name="connsiteY180" fmla="*/ 745331 h 1012031"/>
                <a:gd name="connsiteX181" fmla="*/ 209550 w 759618"/>
                <a:gd name="connsiteY181" fmla="*/ 716756 h 1012031"/>
                <a:gd name="connsiteX182" fmla="*/ 185737 w 759618"/>
                <a:gd name="connsiteY182" fmla="*/ 704850 h 1012031"/>
                <a:gd name="connsiteX183" fmla="*/ 147637 w 759618"/>
                <a:gd name="connsiteY183" fmla="*/ 707231 h 1012031"/>
                <a:gd name="connsiteX184" fmla="*/ 135731 w 759618"/>
                <a:gd name="connsiteY184" fmla="*/ 716756 h 1012031"/>
                <a:gd name="connsiteX185" fmla="*/ 123825 w 759618"/>
                <a:gd name="connsiteY185" fmla="*/ 735806 h 1012031"/>
                <a:gd name="connsiteX186" fmla="*/ 114300 w 759618"/>
                <a:gd name="connsiteY186" fmla="*/ 766763 h 1012031"/>
                <a:gd name="connsiteX187" fmla="*/ 126206 w 759618"/>
                <a:gd name="connsiteY187" fmla="*/ 781050 h 1012031"/>
                <a:gd name="connsiteX188" fmla="*/ 145256 w 759618"/>
                <a:gd name="connsiteY188" fmla="*/ 757238 h 1012031"/>
                <a:gd name="connsiteX189" fmla="*/ 145256 w 759618"/>
                <a:gd name="connsiteY189" fmla="*/ 757238 h 1012031"/>
                <a:gd name="connsiteX190" fmla="*/ 152400 w 759618"/>
                <a:gd name="connsiteY190" fmla="*/ 778669 h 1012031"/>
                <a:gd name="connsiteX191" fmla="*/ 142875 w 759618"/>
                <a:gd name="connsiteY191" fmla="*/ 790575 h 1012031"/>
                <a:gd name="connsiteX192" fmla="*/ 173831 w 759618"/>
                <a:gd name="connsiteY192" fmla="*/ 776288 h 1012031"/>
                <a:gd name="connsiteX193" fmla="*/ 169068 w 759618"/>
                <a:gd name="connsiteY193" fmla="*/ 752475 h 1012031"/>
                <a:gd name="connsiteX194" fmla="*/ 183356 w 759618"/>
                <a:gd name="connsiteY194" fmla="*/ 747713 h 1012031"/>
                <a:gd name="connsiteX195" fmla="*/ 183356 w 759618"/>
                <a:gd name="connsiteY195" fmla="*/ 766763 h 1012031"/>
                <a:gd name="connsiteX196" fmla="*/ 188118 w 759618"/>
                <a:gd name="connsiteY196" fmla="*/ 778669 h 1012031"/>
                <a:gd name="connsiteX197" fmla="*/ 200025 w 759618"/>
                <a:gd name="connsiteY197" fmla="*/ 783431 h 1012031"/>
                <a:gd name="connsiteX198" fmla="*/ 197643 w 759618"/>
                <a:gd name="connsiteY198" fmla="*/ 797719 h 1012031"/>
                <a:gd name="connsiteX199" fmla="*/ 178593 w 759618"/>
                <a:gd name="connsiteY199" fmla="*/ 802481 h 1012031"/>
                <a:gd name="connsiteX200" fmla="*/ 166687 w 759618"/>
                <a:gd name="connsiteY200" fmla="*/ 812006 h 1012031"/>
                <a:gd name="connsiteX201" fmla="*/ 180975 w 759618"/>
                <a:gd name="connsiteY201" fmla="*/ 816769 h 1012031"/>
                <a:gd name="connsiteX202" fmla="*/ 173831 w 759618"/>
                <a:gd name="connsiteY202" fmla="*/ 838200 h 1012031"/>
                <a:gd name="connsiteX203" fmla="*/ 190500 w 759618"/>
                <a:gd name="connsiteY203" fmla="*/ 842963 h 1012031"/>
                <a:gd name="connsiteX204" fmla="*/ 190500 w 759618"/>
                <a:gd name="connsiteY204" fmla="*/ 842963 h 1012031"/>
                <a:gd name="connsiteX205" fmla="*/ 226218 w 759618"/>
                <a:gd name="connsiteY205" fmla="*/ 814388 h 1012031"/>
                <a:gd name="connsiteX206" fmla="*/ 230981 w 759618"/>
                <a:gd name="connsiteY206" fmla="*/ 795338 h 1012031"/>
                <a:gd name="connsiteX207" fmla="*/ 247650 w 759618"/>
                <a:gd name="connsiteY207" fmla="*/ 804863 h 1012031"/>
                <a:gd name="connsiteX208" fmla="*/ 228600 w 759618"/>
                <a:gd name="connsiteY208" fmla="*/ 842963 h 1012031"/>
                <a:gd name="connsiteX209" fmla="*/ 204787 w 759618"/>
                <a:gd name="connsiteY209" fmla="*/ 869156 h 1012031"/>
                <a:gd name="connsiteX210" fmla="*/ 192881 w 759618"/>
                <a:gd name="connsiteY210" fmla="*/ 873919 h 1012031"/>
                <a:gd name="connsiteX211" fmla="*/ 171450 w 759618"/>
                <a:gd name="connsiteY211" fmla="*/ 888206 h 1012031"/>
                <a:gd name="connsiteX212" fmla="*/ 142875 w 759618"/>
                <a:gd name="connsiteY212" fmla="*/ 859631 h 1012031"/>
                <a:gd name="connsiteX213" fmla="*/ 126206 w 759618"/>
                <a:gd name="connsiteY213" fmla="*/ 831056 h 1012031"/>
                <a:gd name="connsiteX214" fmla="*/ 104775 w 759618"/>
                <a:gd name="connsiteY214" fmla="*/ 828675 h 1012031"/>
                <a:gd name="connsiteX215" fmla="*/ 85725 w 759618"/>
                <a:gd name="connsiteY215" fmla="*/ 845344 h 1012031"/>
                <a:gd name="connsiteX216" fmla="*/ 100012 w 759618"/>
                <a:gd name="connsiteY216" fmla="*/ 864394 h 1012031"/>
                <a:gd name="connsiteX217" fmla="*/ 111918 w 759618"/>
                <a:gd name="connsiteY217" fmla="*/ 878681 h 1012031"/>
                <a:gd name="connsiteX218" fmla="*/ 123825 w 759618"/>
                <a:gd name="connsiteY218" fmla="*/ 888206 h 1012031"/>
                <a:gd name="connsiteX219" fmla="*/ 133350 w 759618"/>
                <a:gd name="connsiteY219" fmla="*/ 909638 h 1012031"/>
                <a:gd name="connsiteX220" fmla="*/ 109537 w 759618"/>
                <a:gd name="connsiteY220" fmla="*/ 921544 h 1012031"/>
                <a:gd name="connsiteX221" fmla="*/ 90487 w 759618"/>
                <a:gd name="connsiteY221" fmla="*/ 909638 h 1012031"/>
                <a:gd name="connsiteX222" fmla="*/ 71437 w 759618"/>
                <a:gd name="connsiteY222" fmla="*/ 935831 h 1012031"/>
                <a:gd name="connsiteX223" fmla="*/ 61912 w 759618"/>
                <a:gd name="connsiteY223" fmla="*/ 971550 h 1012031"/>
                <a:gd name="connsiteX224" fmla="*/ 80962 w 759618"/>
                <a:gd name="connsiteY224" fmla="*/ 954881 h 1012031"/>
                <a:gd name="connsiteX225" fmla="*/ 95250 w 759618"/>
                <a:gd name="connsiteY225" fmla="*/ 978694 h 1012031"/>
                <a:gd name="connsiteX226" fmla="*/ 109537 w 759618"/>
                <a:gd name="connsiteY226" fmla="*/ 964406 h 1012031"/>
                <a:gd name="connsiteX227" fmla="*/ 119062 w 759618"/>
                <a:gd name="connsiteY227" fmla="*/ 981075 h 1012031"/>
                <a:gd name="connsiteX228" fmla="*/ 126206 w 759618"/>
                <a:gd name="connsiteY228" fmla="*/ 959644 h 1012031"/>
                <a:gd name="connsiteX229" fmla="*/ 145256 w 759618"/>
                <a:gd name="connsiteY229" fmla="*/ 985838 h 1012031"/>
                <a:gd name="connsiteX230" fmla="*/ 169068 w 759618"/>
                <a:gd name="connsiteY230" fmla="*/ 1004888 h 1012031"/>
                <a:gd name="connsiteX231" fmla="*/ 161925 w 759618"/>
                <a:gd name="connsiteY231" fmla="*/ 978694 h 1012031"/>
                <a:gd name="connsiteX232" fmla="*/ 171450 w 759618"/>
                <a:gd name="connsiteY232" fmla="*/ 964406 h 1012031"/>
                <a:gd name="connsiteX233" fmla="*/ 180975 w 759618"/>
                <a:gd name="connsiteY233" fmla="*/ 973931 h 1012031"/>
                <a:gd name="connsiteX234" fmla="*/ 188118 w 759618"/>
                <a:gd name="connsiteY234" fmla="*/ 962025 h 1012031"/>
                <a:gd name="connsiteX235" fmla="*/ 197643 w 759618"/>
                <a:gd name="connsiteY235" fmla="*/ 981075 h 1012031"/>
                <a:gd name="connsiteX236" fmla="*/ 209550 w 759618"/>
                <a:gd name="connsiteY236" fmla="*/ 962025 h 1012031"/>
                <a:gd name="connsiteX237" fmla="*/ 228600 w 759618"/>
                <a:gd name="connsiteY237" fmla="*/ 983456 h 1012031"/>
                <a:gd name="connsiteX238" fmla="*/ 235743 w 759618"/>
                <a:gd name="connsiteY238" fmla="*/ 959644 h 1012031"/>
                <a:gd name="connsiteX239" fmla="*/ 254793 w 759618"/>
                <a:gd name="connsiteY239" fmla="*/ 973931 h 1012031"/>
                <a:gd name="connsiteX240" fmla="*/ 271462 w 759618"/>
                <a:gd name="connsiteY240" fmla="*/ 983456 h 1012031"/>
                <a:gd name="connsiteX241" fmla="*/ 278606 w 759618"/>
                <a:gd name="connsiteY241" fmla="*/ 1000125 h 1012031"/>
                <a:gd name="connsiteX242" fmla="*/ 269081 w 759618"/>
                <a:gd name="connsiteY242" fmla="*/ 1012031 h 1012031"/>
                <a:gd name="connsiteX243" fmla="*/ 316706 w 759618"/>
                <a:gd name="connsiteY243" fmla="*/ 976313 h 1012031"/>
                <a:gd name="connsiteX244" fmla="*/ 335756 w 759618"/>
                <a:gd name="connsiteY244" fmla="*/ 969169 h 1012031"/>
                <a:gd name="connsiteX245" fmla="*/ 342900 w 759618"/>
                <a:gd name="connsiteY245" fmla="*/ 950119 h 1012031"/>
                <a:gd name="connsiteX246" fmla="*/ 342900 w 759618"/>
                <a:gd name="connsiteY246" fmla="*/ 926306 h 1012031"/>
                <a:gd name="connsiteX247" fmla="*/ 321468 w 759618"/>
                <a:gd name="connsiteY247" fmla="*/ 935831 h 1012031"/>
                <a:gd name="connsiteX248" fmla="*/ 307181 w 759618"/>
                <a:gd name="connsiteY248" fmla="*/ 926306 h 1012031"/>
                <a:gd name="connsiteX249" fmla="*/ 307181 w 759618"/>
                <a:gd name="connsiteY249" fmla="*/ 900113 h 1012031"/>
                <a:gd name="connsiteX250" fmla="*/ 290512 w 759618"/>
                <a:gd name="connsiteY250" fmla="*/ 916781 h 1012031"/>
                <a:gd name="connsiteX251" fmla="*/ 269081 w 759618"/>
                <a:gd name="connsiteY251" fmla="*/ 892969 h 1012031"/>
                <a:gd name="connsiteX252" fmla="*/ 252412 w 759618"/>
                <a:gd name="connsiteY252" fmla="*/ 919163 h 1012031"/>
                <a:gd name="connsiteX253" fmla="*/ 233362 w 759618"/>
                <a:gd name="connsiteY253" fmla="*/ 902494 h 1012031"/>
                <a:gd name="connsiteX254" fmla="*/ 254793 w 759618"/>
                <a:gd name="connsiteY254" fmla="*/ 888206 h 1012031"/>
                <a:gd name="connsiteX255" fmla="*/ 254793 w 759618"/>
                <a:gd name="connsiteY255" fmla="*/ 862013 h 1012031"/>
                <a:gd name="connsiteX256" fmla="*/ 278606 w 759618"/>
                <a:gd name="connsiteY256" fmla="*/ 876300 h 1012031"/>
                <a:gd name="connsiteX257" fmla="*/ 307181 w 759618"/>
                <a:gd name="connsiteY257" fmla="*/ 885825 h 1012031"/>
                <a:gd name="connsiteX258" fmla="*/ 323850 w 759618"/>
                <a:gd name="connsiteY258" fmla="*/ 878681 h 1012031"/>
                <a:gd name="connsiteX259" fmla="*/ 338137 w 759618"/>
                <a:gd name="connsiteY259" fmla="*/ 869156 h 1012031"/>
                <a:gd name="connsiteX260" fmla="*/ 338137 w 759618"/>
                <a:gd name="connsiteY260" fmla="*/ 847725 h 1012031"/>
                <a:gd name="connsiteX261" fmla="*/ 335756 w 759618"/>
                <a:gd name="connsiteY261" fmla="*/ 823913 h 1012031"/>
                <a:gd name="connsiteX262" fmla="*/ 338137 w 759618"/>
                <a:gd name="connsiteY262" fmla="*/ 797719 h 1012031"/>
                <a:gd name="connsiteX263" fmla="*/ 364331 w 759618"/>
                <a:gd name="connsiteY263" fmla="*/ 814388 h 1012031"/>
                <a:gd name="connsiteX264" fmla="*/ 392906 w 759618"/>
                <a:gd name="connsiteY264" fmla="*/ 795338 h 1012031"/>
                <a:gd name="connsiteX265" fmla="*/ 373856 w 759618"/>
                <a:gd name="connsiteY265" fmla="*/ 783431 h 1012031"/>
                <a:gd name="connsiteX266" fmla="*/ 395287 w 759618"/>
                <a:gd name="connsiteY266" fmla="*/ 776288 h 1012031"/>
                <a:gd name="connsiteX267" fmla="*/ 407193 w 759618"/>
                <a:gd name="connsiteY267" fmla="*/ 762000 h 1012031"/>
                <a:gd name="connsiteX268" fmla="*/ 388143 w 759618"/>
                <a:gd name="connsiteY268" fmla="*/ 752475 h 1012031"/>
                <a:gd name="connsiteX269" fmla="*/ 404812 w 759618"/>
                <a:gd name="connsiteY269" fmla="*/ 738188 h 1012031"/>
                <a:gd name="connsiteX270" fmla="*/ 423862 w 759618"/>
                <a:gd name="connsiteY270" fmla="*/ 707231 h 1012031"/>
                <a:gd name="connsiteX271" fmla="*/ 383381 w 759618"/>
                <a:gd name="connsiteY271" fmla="*/ 697706 h 1012031"/>
                <a:gd name="connsiteX272" fmla="*/ 381000 w 759618"/>
                <a:gd name="connsiteY272" fmla="*/ 690563 h 1012031"/>
                <a:gd name="connsiteX273" fmla="*/ 350043 w 759618"/>
                <a:gd name="connsiteY273" fmla="*/ 690563 h 1012031"/>
                <a:gd name="connsiteX274" fmla="*/ 335756 w 759618"/>
                <a:gd name="connsiteY274" fmla="*/ 676275 h 1012031"/>
                <a:gd name="connsiteX275" fmla="*/ 354806 w 759618"/>
                <a:gd name="connsiteY275" fmla="*/ 654844 h 1012031"/>
                <a:gd name="connsiteX276" fmla="*/ 390525 w 759618"/>
                <a:gd name="connsiteY276" fmla="*/ 657225 h 1012031"/>
                <a:gd name="connsiteX277" fmla="*/ 416718 w 759618"/>
                <a:gd name="connsiteY277" fmla="*/ 683419 h 1012031"/>
                <a:gd name="connsiteX278" fmla="*/ 428625 w 759618"/>
                <a:gd name="connsiteY278" fmla="*/ 647700 h 1012031"/>
                <a:gd name="connsiteX279" fmla="*/ 397668 w 759618"/>
                <a:gd name="connsiteY279" fmla="*/ 640556 h 1012031"/>
                <a:gd name="connsiteX280" fmla="*/ 359568 w 759618"/>
                <a:gd name="connsiteY280" fmla="*/ 631031 h 1012031"/>
                <a:gd name="connsiteX281" fmla="*/ 371475 w 759618"/>
                <a:gd name="connsiteY281" fmla="*/ 619125 h 1012031"/>
                <a:gd name="connsiteX282" fmla="*/ 395287 w 759618"/>
                <a:gd name="connsiteY282" fmla="*/ 616744 h 1012031"/>
                <a:gd name="connsiteX283" fmla="*/ 416718 w 759618"/>
                <a:gd name="connsiteY283" fmla="*/ 628650 h 1012031"/>
                <a:gd name="connsiteX284" fmla="*/ 442912 w 759618"/>
                <a:gd name="connsiteY284" fmla="*/ 607219 h 1012031"/>
                <a:gd name="connsiteX285" fmla="*/ 452437 w 759618"/>
                <a:gd name="connsiteY285" fmla="*/ 592931 h 1012031"/>
                <a:gd name="connsiteX286" fmla="*/ 428625 w 759618"/>
                <a:gd name="connsiteY286" fmla="*/ 576263 h 1012031"/>
                <a:gd name="connsiteX287" fmla="*/ 440531 w 759618"/>
                <a:gd name="connsiteY287" fmla="*/ 564356 h 1012031"/>
                <a:gd name="connsiteX288" fmla="*/ 464343 w 759618"/>
                <a:gd name="connsiteY288" fmla="*/ 578644 h 1012031"/>
                <a:gd name="connsiteX289" fmla="*/ 497681 w 759618"/>
                <a:gd name="connsiteY289" fmla="*/ 590550 h 1012031"/>
                <a:gd name="connsiteX290" fmla="*/ 511968 w 759618"/>
                <a:gd name="connsiteY290" fmla="*/ 557213 h 1012031"/>
                <a:gd name="connsiteX291" fmla="*/ 526256 w 759618"/>
                <a:gd name="connsiteY291" fmla="*/ 528638 h 1012031"/>
                <a:gd name="connsiteX292" fmla="*/ 502443 w 759618"/>
                <a:gd name="connsiteY292" fmla="*/ 531019 h 1012031"/>
                <a:gd name="connsiteX293" fmla="*/ 488156 w 759618"/>
                <a:gd name="connsiteY293" fmla="*/ 519113 h 1012031"/>
                <a:gd name="connsiteX294" fmla="*/ 492918 w 759618"/>
                <a:gd name="connsiteY294" fmla="*/ 461963 h 1012031"/>
                <a:gd name="connsiteX0" fmla="*/ 542924 w 759618"/>
                <a:gd name="connsiteY0" fmla="*/ 511969 h 1012031"/>
                <a:gd name="connsiteX1" fmla="*/ 504825 w 759618"/>
                <a:gd name="connsiteY1" fmla="*/ 426244 h 1012031"/>
                <a:gd name="connsiteX2" fmla="*/ 616743 w 759618"/>
                <a:gd name="connsiteY2" fmla="*/ 383381 h 1012031"/>
                <a:gd name="connsiteX3" fmla="*/ 626268 w 759618"/>
                <a:gd name="connsiteY3" fmla="*/ 357188 h 1012031"/>
                <a:gd name="connsiteX4" fmla="*/ 678656 w 759618"/>
                <a:gd name="connsiteY4" fmla="*/ 307181 h 1012031"/>
                <a:gd name="connsiteX5" fmla="*/ 600075 w 759618"/>
                <a:gd name="connsiteY5" fmla="*/ 335756 h 1012031"/>
                <a:gd name="connsiteX6" fmla="*/ 554831 w 759618"/>
                <a:gd name="connsiteY6" fmla="*/ 373856 h 1012031"/>
                <a:gd name="connsiteX7" fmla="*/ 535781 w 759618"/>
                <a:gd name="connsiteY7" fmla="*/ 369094 h 1012031"/>
                <a:gd name="connsiteX8" fmla="*/ 597693 w 759618"/>
                <a:gd name="connsiteY8" fmla="*/ 309563 h 1012031"/>
                <a:gd name="connsiteX9" fmla="*/ 573881 w 759618"/>
                <a:gd name="connsiteY9" fmla="*/ 288131 h 1012031"/>
                <a:gd name="connsiteX10" fmla="*/ 561975 w 759618"/>
                <a:gd name="connsiteY10" fmla="*/ 261938 h 1012031"/>
                <a:gd name="connsiteX11" fmla="*/ 614362 w 759618"/>
                <a:gd name="connsiteY11" fmla="*/ 292894 h 1012031"/>
                <a:gd name="connsiteX12" fmla="*/ 650081 w 759618"/>
                <a:gd name="connsiteY12" fmla="*/ 290513 h 1012031"/>
                <a:gd name="connsiteX13" fmla="*/ 650081 w 759618"/>
                <a:gd name="connsiteY13" fmla="*/ 273844 h 1012031"/>
                <a:gd name="connsiteX14" fmla="*/ 678656 w 759618"/>
                <a:gd name="connsiteY14" fmla="*/ 271463 h 1012031"/>
                <a:gd name="connsiteX15" fmla="*/ 721518 w 759618"/>
                <a:gd name="connsiteY15" fmla="*/ 221456 h 1012031"/>
                <a:gd name="connsiteX16" fmla="*/ 759618 w 759618"/>
                <a:gd name="connsiteY16" fmla="*/ 150019 h 1012031"/>
                <a:gd name="connsiteX17" fmla="*/ 738187 w 759618"/>
                <a:gd name="connsiteY17" fmla="*/ 126206 h 1012031"/>
                <a:gd name="connsiteX18" fmla="*/ 704850 w 759618"/>
                <a:gd name="connsiteY18" fmla="*/ 121444 h 1012031"/>
                <a:gd name="connsiteX19" fmla="*/ 692943 w 759618"/>
                <a:gd name="connsiteY19" fmla="*/ 73819 h 1012031"/>
                <a:gd name="connsiteX20" fmla="*/ 669131 w 759618"/>
                <a:gd name="connsiteY20" fmla="*/ 59531 h 1012031"/>
                <a:gd name="connsiteX21" fmla="*/ 628650 w 759618"/>
                <a:gd name="connsiteY21" fmla="*/ 78581 h 1012031"/>
                <a:gd name="connsiteX22" fmla="*/ 614362 w 759618"/>
                <a:gd name="connsiteY22" fmla="*/ 102394 h 1012031"/>
                <a:gd name="connsiteX23" fmla="*/ 588168 w 759618"/>
                <a:gd name="connsiteY23" fmla="*/ 114300 h 1012031"/>
                <a:gd name="connsiteX24" fmla="*/ 576262 w 759618"/>
                <a:gd name="connsiteY24" fmla="*/ 107156 h 1012031"/>
                <a:gd name="connsiteX25" fmla="*/ 592931 w 759618"/>
                <a:gd name="connsiteY25" fmla="*/ 85725 h 1012031"/>
                <a:gd name="connsiteX26" fmla="*/ 621506 w 759618"/>
                <a:gd name="connsiteY26" fmla="*/ 50006 h 1012031"/>
                <a:gd name="connsiteX27" fmla="*/ 585787 w 759618"/>
                <a:gd name="connsiteY27" fmla="*/ 33338 h 1012031"/>
                <a:gd name="connsiteX28" fmla="*/ 557212 w 759618"/>
                <a:gd name="connsiteY28" fmla="*/ 38100 h 1012031"/>
                <a:gd name="connsiteX29" fmla="*/ 540543 w 759618"/>
                <a:gd name="connsiteY29" fmla="*/ 16669 h 1012031"/>
                <a:gd name="connsiteX30" fmla="*/ 526256 w 759618"/>
                <a:gd name="connsiteY30" fmla="*/ 16669 h 1012031"/>
                <a:gd name="connsiteX31" fmla="*/ 519112 w 759618"/>
                <a:gd name="connsiteY31" fmla="*/ 28575 h 1012031"/>
                <a:gd name="connsiteX32" fmla="*/ 533400 w 759618"/>
                <a:gd name="connsiteY32" fmla="*/ 61913 h 1012031"/>
                <a:gd name="connsiteX33" fmla="*/ 519112 w 759618"/>
                <a:gd name="connsiteY33" fmla="*/ 69056 h 1012031"/>
                <a:gd name="connsiteX34" fmla="*/ 500062 w 759618"/>
                <a:gd name="connsiteY34" fmla="*/ 33338 h 1012031"/>
                <a:gd name="connsiteX35" fmla="*/ 495300 w 759618"/>
                <a:gd name="connsiteY35" fmla="*/ 0 h 1012031"/>
                <a:gd name="connsiteX36" fmla="*/ 466725 w 759618"/>
                <a:gd name="connsiteY36" fmla="*/ 40481 h 1012031"/>
                <a:gd name="connsiteX37" fmla="*/ 466725 w 759618"/>
                <a:gd name="connsiteY37" fmla="*/ 61913 h 1012031"/>
                <a:gd name="connsiteX38" fmla="*/ 490537 w 759618"/>
                <a:gd name="connsiteY38" fmla="*/ 80963 h 1012031"/>
                <a:gd name="connsiteX39" fmla="*/ 490537 w 759618"/>
                <a:gd name="connsiteY39" fmla="*/ 100013 h 1012031"/>
                <a:gd name="connsiteX40" fmla="*/ 464343 w 759618"/>
                <a:gd name="connsiteY40" fmla="*/ 95250 h 1012031"/>
                <a:gd name="connsiteX41" fmla="*/ 442912 w 759618"/>
                <a:gd name="connsiteY41" fmla="*/ 64294 h 1012031"/>
                <a:gd name="connsiteX42" fmla="*/ 433387 w 759618"/>
                <a:gd name="connsiteY42" fmla="*/ 40481 h 1012031"/>
                <a:gd name="connsiteX43" fmla="*/ 414337 w 759618"/>
                <a:gd name="connsiteY43" fmla="*/ 33338 h 1012031"/>
                <a:gd name="connsiteX44" fmla="*/ 383381 w 759618"/>
                <a:gd name="connsiteY44" fmla="*/ 38100 h 1012031"/>
                <a:gd name="connsiteX45" fmla="*/ 376237 w 759618"/>
                <a:gd name="connsiteY45" fmla="*/ 42863 h 1012031"/>
                <a:gd name="connsiteX46" fmla="*/ 378618 w 759618"/>
                <a:gd name="connsiteY46" fmla="*/ 69056 h 1012031"/>
                <a:gd name="connsiteX47" fmla="*/ 402431 w 759618"/>
                <a:gd name="connsiteY47" fmla="*/ 88106 h 1012031"/>
                <a:gd name="connsiteX48" fmla="*/ 416718 w 759618"/>
                <a:gd name="connsiteY48" fmla="*/ 109538 h 1012031"/>
                <a:gd name="connsiteX49" fmla="*/ 402431 w 759618"/>
                <a:gd name="connsiteY49" fmla="*/ 145256 h 1012031"/>
                <a:gd name="connsiteX50" fmla="*/ 385762 w 759618"/>
                <a:gd name="connsiteY50" fmla="*/ 135731 h 1012031"/>
                <a:gd name="connsiteX51" fmla="*/ 381000 w 759618"/>
                <a:gd name="connsiteY51" fmla="*/ 104775 h 1012031"/>
                <a:gd name="connsiteX52" fmla="*/ 352425 w 759618"/>
                <a:gd name="connsiteY52" fmla="*/ 59531 h 1012031"/>
                <a:gd name="connsiteX53" fmla="*/ 333375 w 759618"/>
                <a:gd name="connsiteY53" fmla="*/ 69056 h 1012031"/>
                <a:gd name="connsiteX54" fmla="*/ 323850 w 759618"/>
                <a:gd name="connsiteY54" fmla="*/ 50006 h 1012031"/>
                <a:gd name="connsiteX55" fmla="*/ 302418 w 759618"/>
                <a:gd name="connsiteY55" fmla="*/ 42863 h 1012031"/>
                <a:gd name="connsiteX56" fmla="*/ 290512 w 759618"/>
                <a:gd name="connsiteY56" fmla="*/ 64294 h 1012031"/>
                <a:gd name="connsiteX57" fmla="*/ 304800 w 759618"/>
                <a:gd name="connsiteY57" fmla="*/ 76200 h 1012031"/>
                <a:gd name="connsiteX58" fmla="*/ 323850 w 759618"/>
                <a:gd name="connsiteY58" fmla="*/ 92869 h 1012031"/>
                <a:gd name="connsiteX59" fmla="*/ 335756 w 759618"/>
                <a:gd name="connsiteY59" fmla="*/ 100013 h 1012031"/>
                <a:gd name="connsiteX60" fmla="*/ 328612 w 759618"/>
                <a:gd name="connsiteY60" fmla="*/ 111919 h 1012031"/>
                <a:gd name="connsiteX61" fmla="*/ 307181 w 759618"/>
                <a:gd name="connsiteY61" fmla="*/ 100013 h 1012031"/>
                <a:gd name="connsiteX62" fmla="*/ 264318 w 759618"/>
                <a:gd name="connsiteY62" fmla="*/ 76200 h 1012031"/>
                <a:gd name="connsiteX63" fmla="*/ 280987 w 759618"/>
                <a:gd name="connsiteY63" fmla="*/ 114300 h 1012031"/>
                <a:gd name="connsiteX64" fmla="*/ 292893 w 759618"/>
                <a:gd name="connsiteY64" fmla="*/ 130969 h 1012031"/>
                <a:gd name="connsiteX65" fmla="*/ 280987 w 759618"/>
                <a:gd name="connsiteY65" fmla="*/ 140494 h 1012031"/>
                <a:gd name="connsiteX66" fmla="*/ 247650 w 759618"/>
                <a:gd name="connsiteY66" fmla="*/ 100013 h 1012031"/>
                <a:gd name="connsiteX67" fmla="*/ 261937 w 759618"/>
                <a:gd name="connsiteY67" fmla="*/ 142875 h 1012031"/>
                <a:gd name="connsiteX68" fmla="*/ 242887 w 759618"/>
                <a:gd name="connsiteY68" fmla="*/ 150019 h 1012031"/>
                <a:gd name="connsiteX69" fmla="*/ 257175 w 759618"/>
                <a:gd name="connsiteY69" fmla="*/ 178594 h 1012031"/>
                <a:gd name="connsiteX70" fmla="*/ 278606 w 759618"/>
                <a:gd name="connsiteY70" fmla="*/ 195263 h 1012031"/>
                <a:gd name="connsiteX71" fmla="*/ 307181 w 759618"/>
                <a:gd name="connsiteY71" fmla="*/ 228600 h 1012031"/>
                <a:gd name="connsiteX72" fmla="*/ 316706 w 759618"/>
                <a:gd name="connsiteY72" fmla="*/ 254794 h 1012031"/>
                <a:gd name="connsiteX73" fmla="*/ 316706 w 759618"/>
                <a:gd name="connsiteY73" fmla="*/ 254794 h 1012031"/>
                <a:gd name="connsiteX74" fmla="*/ 285750 w 759618"/>
                <a:gd name="connsiteY74" fmla="*/ 235744 h 1012031"/>
                <a:gd name="connsiteX75" fmla="*/ 238125 w 759618"/>
                <a:gd name="connsiteY75" fmla="*/ 221456 h 1012031"/>
                <a:gd name="connsiteX76" fmla="*/ 223837 w 759618"/>
                <a:gd name="connsiteY76" fmla="*/ 195263 h 1012031"/>
                <a:gd name="connsiteX77" fmla="*/ 204787 w 759618"/>
                <a:gd name="connsiteY77" fmla="*/ 166688 h 1012031"/>
                <a:gd name="connsiteX78" fmla="*/ 166687 w 759618"/>
                <a:gd name="connsiteY78" fmla="*/ 130969 h 1012031"/>
                <a:gd name="connsiteX79" fmla="*/ 166687 w 759618"/>
                <a:gd name="connsiteY79" fmla="*/ 157163 h 1012031"/>
                <a:gd name="connsiteX80" fmla="*/ 173831 w 759618"/>
                <a:gd name="connsiteY80" fmla="*/ 176213 h 1012031"/>
                <a:gd name="connsiteX81" fmla="*/ 171450 w 759618"/>
                <a:gd name="connsiteY81" fmla="*/ 188119 h 1012031"/>
                <a:gd name="connsiteX82" fmla="*/ 152400 w 759618"/>
                <a:gd name="connsiteY82" fmla="*/ 195263 h 1012031"/>
                <a:gd name="connsiteX83" fmla="*/ 128587 w 759618"/>
                <a:gd name="connsiteY83" fmla="*/ 190500 h 1012031"/>
                <a:gd name="connsiteX84" fmla="*/ 178593 w 759618"/>
                <a:gd name="connsiteY84" fmla="*/ 214313 h 1012031"/>
                <a:gd name="connsiteX85" fmla="*/ 188118 w 759618"/>
                <a:gd name="connsiteY85" fmla="*/ 228600 h 1012031"/>
                <a:gd name="connsiteX86" fmla="*/ 185737 w 759618"/>
                <a:gd name="connsiteY86" fmla="*/ 250031 h 1012031"/>
                <a:gd name="connsiteX87" fmla="*/ 157162 w 759618"/>
                <a:gd name="connsiteY87" fmla="*/ 228600 h 1012031"/>
                <a:gd name="connsiteX88" fmla="*/ 121443 w 759618"/>
                <a:gd name="connsiteY88" fmla="*/ 223838 h 1012031"/>
                <a:gd name="connsiteX89" fmla="*/ 97631 w 759618"/>
                <a:gd name="connsiteY89" fmla="*/ 211931 h 1012031"/>
                <a:gd name="connsiteX90" fmla="*/ 73818 w 759618"/>
                <a:gd name="connsiteY90" fmla="*/ 235744 h 1012031"/>
                <a:gd name="connsiteX91" fmla="*/ 73818 w 759618"/>
                <a:gd name="connsiteY91" fmla="*/ 257175 h 1012031"/>
                <a:gd name="connsiteX92" fmla="*/ 52387 w 759618"/>
                <a:gd name="connsiteY92" fmla="*/ 273844 h 1012031"/>
                <a:gd name="connsiteX93" fmla="*/ 35718 w 759618"/>
                <a:gd name="connsiteY93" fmla="*/ 254794 h 1012031"/>
                <a:gd name="connsiteX94" fmla="*/ 19050 w 759618"/>
                <a:gd name="connsiteY94" fmla="*/ 264319 h 1012031"/>
                <a:gd name="connsiteX95" fmla="*/ 0 w 759618"/>
                <a:gd name="connsiteY95" fmla="*/ 297656 h 1012031"/>
                <a:gd name="connsiteX96" fmla="*/ 26193 w 759618"/>
                <a:gd name="connsiteY96" fmla="*/ 283369 h 1012031"/>
                <a:gd name="connsiteX97" fmla="*/ 38100 w 759618"/>
                <a:gd name="connsiteY97" fmla="*/ 273844 h 1012031"/>
                <a:gd name="connsiteX98" fmla="*/ 52387 w 759618"/>
                <a:gd name="connsiteY98" fmla="*/ 288131 h 1012031"/>
                <a:gd name="connsiteX99" fmla="*/ 30956 w 759618"/>
                <a:gd name="connsiteY99" fmla="*/ 323850 h 1012031"/>
                <a:gd name="connsiteX100" fmla="*/ 69056 w 759618"/>
                <a:gd name="connsiteY100" fmla="*/ 300038 h 1012031"/>
                <a:gd name="connsiteX101" fmla="*/ 92868 w 759618"/>
                <a:gd name="connsiteY101" fmla="*/ 295275 h 1012031"/>
                <a:gd name="connsiteX102" fmla="*/ 114300 w 759618"/>
                <a:gd name="connsiteY102" fmla="*/ 300038 h 1012031"/>
                <a:gd name="connsiteX103" fmla="*/ 111918 w 759618"/>
                <a:gd name="connsiteY103" fmla="*/ 316706 h 1012031"/>
                <a:gd name="connsiteX104" fmla="*/ 92868 w 759618"/>
                <a:gd name="connsiteY104" fmla="*/ 311944 h 1012031"/>
                <a:gd name="connsiteX105" fmla="*/ 66675 w 759618"/>
                <a:gd name="connsiteY105" fmla="*/ 338138 h 1012031"/>
                <a:gd name="connsiteX106" fmla="*/ 69056 w 759618"/>
                <a:gd name="connsiteY106" fmla="*/ 359569 h 1012031"/>
                <a:gd name="connsiteX107" fmla="*/ 50006 w 759618"/>
                <a:gd name="connsiteY107" fmla="*/ 369094 h 1012031"/>
                <a:gd name="connsiteX108" fmla="*/ 59531 w 759618"/>
                <a:gd name="connsiteY108" fmla="*/ 385763 h 1012031"/>
                <a:gd name="connsiteX109" fmla="*/ 88106 w 759618"/>
                <a:gd name="connsiteY109" fmla="*/ 376238 h 1012031"/>
                <a:gd name="connsiteX110" fmla="*/ 116681 w 759618"/>
                <a:gd name="connsiteY110" fmla="*/ 378619 h 1012031"/>
                <a:gd name="connsiteX111" fmla="*/ 138112 w 759618"/>
                <a:gd name="connsiteY111" fmla="*/ 354806 h 1012031"/>
                <a:gd name="connsiteX112" fmla="*/ 164306 w 759618"/>
                <a:gd name="connsiteY112" fmla="*/ 335756 h 1012031"/>
                <a:gd name="connsiteX113" fmla="*/ 178593 w 759618"/>
                <a:gd name="connsiteY113" fmla="*/ 340519 h 1012031"/>
                <a:gd name="connsiteX114" fmla="*/ 157162 w 759618"/>
                <a:gd name="connsiteY114" fmla="*/ 366713 h 1012031"/>
                <a:gd name="connsiteX115" fmla="*/ 114300 w 759618"/>
                <a:gd name="connsiteY115" fmla="*/ 407194 h 1012031"/>
                <a:gd name="connsiteX116" fmla="*/ 73818 w 759618"/>
                <a:gd name="connsiteY116" fmla="*/ 411956 h 1012031"/>
                <a:gd name="connsiteX117" fmla="*/ 102393 w 759618"/>
                <a:gd name="connsiteY117" fmla="*/ 447675 h 1012031"/>
                <a:gd name="connsiteX118" fmla="*/ 133350 w 759618"/>
                <a:gd name="connsiteY118" fmla="*/ 419100 h 1012031"/>
                <a:gd name="connsiteX119" fmla="*/ 169068 w 759618"/>
                <a:gd name="connsiteY119" fmla="*/ 378619 h 1012031"/>
                <a:gd name="connsiteX120" fmla="*/ 209550 w 759618"/>
                <a:gd name="connsiteY120" fmla="*/ 371475 h 1012031"/>
                <a:gd name="connsiteX121" fmla="*/ 223837 w 759618"/>
                <a:gd name="connsiteY121" fmla="*/ 373856 h 1012031"/>
                <a:gd name="connsiteX122" fmla="*/ 183356 w 759618"/>
                <a:gd name="connsiteY122" fmla="*/ 402431 h 1012031"/>
                <a:gd name="connsiteX123" fmla="*/ 154781 w 759618"/>
                <a:gd name="connsiteY123" fmla="*/ 428625 h 1012031"/>
                <a:gd name="connsiteX124" fmla="*/ 147637 w 759618"/>
                <a:gd name="connsiteY124" fmla="*/ 454819 h 1012031"/>
                <a:gd name="connsiteX125" fmla="*/ 169068 w 759618"/>
                <a:gd name="connsiteY125" fmla="*/ 466725 h 1012031"/>
                <a:gd name="connsiteX126" fmla="*/ 197643 w 759618"/>
                <a:gd name="connsiteY126" fmla="*/ 454819 h 1012031"/>
                <a:gd name="connsiteX127" fmla="*/ 197643 w 759618"/>
                <a:gd name="connsiteY127" fmla="*/ 423863 h 1012031"/>
                <a:gd name="connsiteX128" fmla="*/ 211931 w 759618"/>
                <a:gd name="connsiteY128" fmla="*/ 411956 h 1012031"/>
                <a:gd name="connsiteX129" fmla="*/ 228600 w 759618"/>
                <a:gd name="connsiteY129" fmla="*/ 428625 h 1012031"/>
                <a:gd name="connsiteX130" fmla="*/ 254793 w 759618"/>
                <a:gd name="connsiteY130" fmla="*/ 423863 h 1012031"/>
                <a:gd name="connsiteX131" fmla="*/ 240506 w 759618"/>
                <a:gd name="connsiteY131" fmla="*/ 445294 h 1012031"/>
                <a:gd name="connsiteX132" fmla="*/ 216693 w 759618"/>
                <a:gd name="connsiteY132" fmla="*/ 452438 h 1012031"/>
                <a:gd name="connsiteX133" fmla="*/ 242887 w 759618"/>
                <a:gd name="connsiteY133" fmla="*/ 464344 h 1012031"/>
                <a:gd name="connsiteX134" fmla="*/ 304800 w 759618"/>
                <a:gd name="connsiteY134" fmla="*/ 411956 h 1012031"/>
                <a:gd name="connsiteX135" fmla="*/ 307181 w 759618"/>
                <a:gd name="connsiteY135" fmla="*/ 364331 h 1012031"/>
                <a:gd name="connsiteX136" fmla="*/ 378618 w 759618"/>
                <a:gd name="connsiteY136" fmla="*/ 311944 h 1012031"/>
                <a:gd name="connsiteX137" fmla="*/ 385762 w 759618"/>
                <a:gd name="connsiteY137" fmla="*/ 335756 h 1012031"/>
                <a:gd name="connsiteX138" fmla="*/ 357187 w 759618"/>
                <a:gd name="connsiteY138" fmla="*/ 359569 h 1012031"/>
                <a:gd name="connsiteX139" fmla="*/ 333375 w 759618"/>
                <a:gd name="connsiteY139" fmla="*/ 400050 h 1012031"/>
                <a:gd name="connsiteX140" fmla="*/ 333375 w 759618"/>
                <a:gd name="connsiteY140" fmla="*/ 414338 h 1012031"/>
                <a:gd name="connsiteX141" fmla="*/ 359568 w 759618"/>
                <a:gd name="connsiteY141" fmla="*/ 407194 h 1012031"/>
                <a:gd name="connsiteX142" fmla="*/ 381000 w 759618"/>
                <a:gd name="connsiteY142" fmla="*/ 414338 h 1012031"/>
                <a:gd name="connsiteX143" fmla="*/ 369093 w 759618"/>
                <a:gd name="connsiteY143" fmla="*/ 419100 h 1012031"/>
                <a:gd name="connsiteX144" fmla="*/ 338137 w 759618"/>
                <a:gd name="connsiteY144" fmla="*/ 428625 h 1012031"/>
                <a:gd name="connsiteX145" fmla="*/ 300037 w 759618"/>
                <a:gd name="connsiteY145" fmla="*/ 454819 h 1012031"/>
                <a:gd name="connsiteX146" fmla="*/ 345281 w 759618"/>
                <a:gd name="connsiteY146" fmla="*/ 461963 h 1012031"/>
                <a:gd name="connsiteX147" fmla="*/ 342900 w 759618"/>
                <a:gd name="connsiteY147" fmla="*/ 476250 h 1012031"/>
                <a:gd name="connsiteX148" fmla="*/ 292893 w 759618"/>
                <a:gd name="connsiteY148" fmla="*/ 478631 h 1012031"/>
                <a:gd name="connsiteX149" fmla="*/ 261937 w 759618"/>
                <a:gd name="connsiteY149" fmla="*/ 495300 h 1012031"/>
                <a:gd name="connsiteX150" fmla="*/ 228600 w 759618"/>
                <a:gd name="connsiteY150" fmla="*/ 504825 h 1012031"/>
                <a:gd name="connsiteX151" fmla="*/ 240506 w 759618"/>
                <a:gd name="connsiteY151" fmla="*/ 540544 h 1012031"/>
                <a:gd name="connsiteX152" fmla="*/ 257175 w 759618"/>
                <a:gd name="connsiteY152" fmla="*/ 557213 h 1012031"/>
                <a:gd name="connsiteX153" fmla="*/ 259556 w 759618"/>
                <a:gd name="connsiteY153" fmla="*/ 578644 h 1012031"/>
                <a:gd name="connsiteX154" fmla="*/ 290512 w 759618"/>
                <a:gd name="connsiteY154" fmla="*/ 585788 h 1012031"/>
                <a:gd name="connsiteX155" fmla="*/ 292893 w 759618"/>
                <a:gd name="connsiteY155" fmla="*/ 597694 h 1012031"/>
                <a:gd name="connsiteX156" fmla="*/ 273843 w 759618"/>
                <a:gd name="connsiteY156" fmla="*/ 616744 h 1012031"/>
                <a:gd name="connsiteX157" fmla="*/ 252412 w 759618"/>
                <a:gd name="connsiteY157" fmla="*/ 609600 h 1012031"/>
                <a:gd name="connsiteX158" fmla="*/ 235743 w 759618"/>
                <a:gd name="connsiteY158" fmla="*/ 607219 h 1012031"/>
                <a:gd name="connsiteX159" fmla="*/ 228600 w 759618"/>
                <a:gd name="connsiteY159" fmla="*/ 581025 h 1012031"/>
                <a:gd name="connsiteX160" fmla="*/ 204787 w 759618"/>
                <a:gd name="connsiteY160" fmla="*/ 547688 h 1012031"/>
                <a:gd name="connsiteX161" fmla="*/ 192881 w 759618"/>
                <a:gd name="connsiteY161" fmla="*/ 519113 h 1012031"/>
                <a:gd name="connsiteX162" fmla="*/ 166687 w 759618"/>
                <a:gd name="connsiteY162" fmla="*/ 507206 h 1012031"/>
                <a:gd name="connsiteX163" fmla="*/ 130968 w 759618"/>
                <a:gd name="connsiteY163" fmla="*/ 495300 h 1012031"/>
                <a:gd name="connsiteX164" fmla="*/ 135731 w 759618"/>
                <a:gd name="connsiteY164" fmla="*/ 535781 h 1012031"/>
                <a:gd name="connsiteX165" fmla="*/ 171450 w 759618"/>
                <a:gd name="connsiteY165" fmla="*/ 554831 h 1012031"/>
                <a:gd name="connsiteX166" fmla="*/ 164306 w 759618"/>
                <a:gd name="connsiteY166" fmla="*/ 569119 h 1012031"/>
                <a:gd name="connsiteX167" fmla="*/ 138112 w 759618"/>
                <a:gd name="connsiteY167" fmla="*/ 554831 h 1012031"/>
                <a:gd name="connsiteX168" fmla="*/ 173831 w 759618"/>
                <a:gd name="connsiteY168" fmla="*/ 595313 h 1012031"/>
                <a:gd name="connsiteX169" fmla="*/ 188118 w 759618"/>
                <a:gd name="connsiteY169" fmla="*/ 621506 h 1012031"/>
                <a:gd name="connsiteX170" fmla="*/ 197643 w 759618"/>
                <a:gd name="connsiteY170" fmla="*/ 642938 h 1012031"/>
                <a:gd name="connsiteX171" fmla="*/ 207168 w 759618"/>
                <a:gd name="connsiteY171" fmla="*/ 659606 h 1012031"/>
                <a:gd name="connsiteX172" fmla="*/ 207168 w 759618"/>
                <a:gd name="connsiteY172" fmla="*/ 659606 h 1012031"/>
                <a:gd name="connsiteX173" fmla="*/ 176212 w 759618"/>
                <a:gd name="connsiteY173" fmla="*/ 664369 h 1012031"/>
                <a:gd name="connsiteX174" fmla="*/ 200025 w 759618"/>
                <a:gd name="connsiteY174" fmla="*/ 681038 h 1012031"/>
                <a:gd name="connsiteX175" fmla="*/ 228600 w 759618"/>
                <a:gd name="connsiteY175" fmla="*/ 690563 h 1012031"/>
                <a:gd name="connsiteX176" fmla="*/ 242887 w 759618"/>
                <a:gd name="connsiteY176" fmla="*/ 685800 h 1012031"/>
                <a:gd name="connsiteX177" fmla="*/ 252412 w 759618"/>
                <a:gd name="connsiteY177" fmla="*/ 678656 h 1012031"/>
                <a:gd name="connsiteX178" fmla="*/ 264318 w 759618"/>
                <a:gd name="connsiteY178" fmla="*/ 704850 h 1012031"/>
                <a:gd name="connsiteX179" fmla="*/ 252412 w 759618"/>
                <a:gd name="connsiteY179" fmla="*/ 719138 h 1012031"/>
                <a:gd name="connsiteX180" fmla="*/ 235743 w 759618"/>
                <a:gd name="connsiteY180" fmla="*/ 745331 h 1012031"/>
                <a:gd name="connsiteX181" fmla="*/ 209550 w 759618"/>
                <a:gd name="connsiteY181" fmla="*/ 716756 h 1012031"/>
                <a:gd name="connsiteX182" fmla="*/ 185737 w 759618"/>
                <a:gd name="connsiteY182" fmla="*/ 704850 h 1012031"/>
                <a:gd name="connsiteX183" fmla="*/ 147637 w 759618"/>
                <a:gd name="connsiteY183" fmla="*/ 707231 h 1012031"/>
                <a:gd name="connsiteX184" fmla="*/ 135731 w 759618"/>
                <a:gd name="connsiteY184" fmla="*/ 716756 h 1012031"/>
                <a:gd name="connsiteX185" fmla="*/ 123825 w 759618"/>
                <a:gd name="connsiteY185" fmla="*/ 735806 h 1012031"/>
                <a:gd name="connsiteX186" fmla="*/ 114300 w 759618"/>
                <a:gd name="connsiteY186" fmla="*/ 766763 h 1012031"/>
                <a:gd name="connsiteX187" fmla="*/ 126206 w 759618"/>
                <a:gd name="connsiteY187" fmla="*/ 781050 h 1012031"/>
                <a:gd name="connsiteX188" fmla="*/ 145256 w 759618"/>
                <a:gd name="connsiteY188" fmla="*/ 757238 h 1012031"/>
                <a:gd name="connsiteX189" fmla="*/ 145256 w 759618"/>
                <a:gd name="connsiteY189" fmla="*/ 757238 h 1012031"/>
                <a:gd name="connsiteX190" fmla="*/ 152400 w 759618"/>
                <a:gd name="connsiteY190" fmla="*/ 778669 h 1012031"/>
                <a:gd name="connsiteX191" fmla="*/ 142875 w 759618"/>
                <a:gd name="connsiteY191" fmla="*/ 790575 h 1012031"/>
                <a:gd name="connsiteX192" fmla="*/ 173831 w 759618"/>
                <a:gd name="connsiteY192" fmla="*/ 776288 h 1012031"/>
                <a:gd name="connsiteX193" fmla="*/ 169068 w 759618"/>
                <a:gd name="connsiteY193" fmla="*/ 752475 h 1012031"/>
                <a:gd name="connsiteX194" fmla="*/ 183356 w 759618"/>
                <a:gd name="connsiteY194" fmla="*/ 747713 h 1012031"/>
                <a:gd name="connsiteX195" fmla="*/ 183356 w 759618"/>
                <a:gd name="connsiteY195" fmla="*/ 766763 h 1012031"/>
                <a:gd name="connsiteX196" fmla="*/ 188118 w 759618"/>
                <a:gd name="connsiteY196" fmla="*/ 778669 h 1012031"/>
                <a:gd name="connsiteX197" fmla="*/ 200025 w 759618"/>
                <a:gd name="connsiteY197" fmla="*/ 783431 h 1012031"/>
                <a:gd name="connsiteX198" fmla="*/ 197643 w 759618"/>
                <a:gd name="connsiteY198" fmla="*/ 797719 h 1012031"/>
                <a:gd name="connsiteX199" fmla="*/ 178593 w 759618"/>
                <a:gd name="connsiteY199" fmla="*/ 802481 h 1012031"/>
                <a:gd name="connsiteX200" fmla="*/ 166687 w 759618"/>
                <a:gd name="connsiteY200" fmla="*/ 812006 h 1012031"/>
                <a:gd name="connsiteX201" fmla="*/ 180975 w 759618"/>
                <a:gd name="connsiteY201" fmla="*/ 816769 h 1012031"/>
                <a:gd name="connsiteX202" fmla="*/ 173831 w 759618"/>
                <a:gd name="connsiteY202" fmla="*/ 838200 h 1012031"/>
                <a:gd name="connsiteX203" fmla="*/ 190500 w 759618"/>
                <a:gd name="connsiteY203" fmla="*/ 842963 h 1012031"/>
                <a:gd name="connsiteX204" fmla="*/ 190500 w 759618"/>
                <a:gd name="connsiteY204" fmla="*/ 842963 h 1012031"/>
                <a:gd name="connsiteX205" fmla="*/ 226218 w 759618"/>
                <a:gd name="connsiteY205" fmla="*/ 814388 h 1012031"/>
                <a:gd name="connsiteX206" fmla="*/ 230981 w 759618"/>
                <a:gd name="connsiteY206" fmla="*/ 795338 h 1012031"/>
                <a:gd name="connsiteX207" fmla="*/ 247650 w 759618"/>
                <a:gd name="connsiteY207" fmla="*/ 804863 h 1012031"/>
                <a:gd name="connsiteX208" fmla="*/ 228600 w 759618"/>
                <a:gd name="connsiteY208" fmla="*/ 842963 h 1012031"/>
                <a:gd name="connsiteX209" fmla="*/ 204787 w 759618"/>
                <a:gd name="connsiteY209" fmla="*/ 869156 h 1012031"/>
                <a:gd name="connsiteX210" fmla="*/ 192881 w 759618"/>
                <a:gd name="connsiteY210" fmla="*/ 873919 h 1012031"/>
                <a:gd name="connsiteX211" fmla="*/ 171450 w 759618"/>
                <a:gd name="connsiteY211" fmla="*/ 888206 h 1012031"/>
                <a:gd name="connsiteX212" fmla="*/ 142875 w 759618"/>
                <a:gd name="connsiteY212" fmla="*/ 859631 h 1012031"/>
                <a:gd name="connsiteX213" fmla="*/ 126206 w 759618"/>
                <a:gd name="connsiteY213" fmla="*/ 831056 h 1012031"/>
                <a:gd name="connsiteX214" fmla="*/ 104775 w 759618"/>
                <a:gd name="connsiteY214" fmla="*/ 828675 h 1012031"/>
                <a:gd name="connsiteX215" fmla="*/ 85725 w 759618"/>
                <a:gd name="connsiteY215" fmla="*/ 845344 h 1012031"/>
                <a:gd name="connsiteX216" fmla="*/ 100012 w 759618"/>
                <a:gd name="connsiteY216" fmla="*/ 864394 h 1012031"/>
                <a:gd name="connsiteX217" fmla="*/ 111918 w 759618"/>
                <a:gd name="connsiteY217" fmla="*/ 878681 h 1012031"/>
                <a:gd name="connsiteX218" fmla="*/ 123825 w 759618"/>
                <a:gd name="connsiteY218" fmla="*/ 888206 h 1012031"/>
                <a:gd name="connsiteX219" fmla="*/ 133350 w 759618"/>
                <a:gd name="connsiteY219" fmla="*/ 909638 h 1012031"/>
                <a:gd name="connsiteX220" fmla="*/ 109537 w 759618"/>
                <a:gd name="connsiteY220" fmla="*/ 921544 h 1012031"/>
                <a:gd name="connsiteX221" fmla="*/ 90487 w 759618"/>
                <a:gd name="connsiteY221" fmla="*/ 909638 h 1012031"/>
                <a:gd name="connsiteX222" fmla="*/ 71437 w 759618"/>
                <a:gd name="connsiteY222" fmla="*/ 935831 h 1012031"/>
                <a:gd name="connsiteX223" fmla="*/ 61912 w 759618"/>
                <a:gd name="connsiteY223" fmla="*/ 971550 h 1012031"/>
                <a:gd name="connsiteX224" fmla="*/ 80962 w 759618"/>
                <a:gd name="connsiteY224" fmla="*/ 954881 h 1012031"/>
                <a:gd name="connsiteX225" fmla="*/ 95250 w 759618"/>
                <a:gd name="connsiteY225" fmla="*/ 978694 h 1012031"/>
                <a:gd name="connsiteX226" fmla="*/ 109537 w 759618"/>
                <a:gd name="connsiteY226" fmla="*/ 964406 h 1012031"/>
                <a:gd name="connsiteX227" fmla="*/ 119062 w 759618"/>
                <a:gd name="connsiteY227" fmla="*/ 981075 h 1012031"/>
                <a:gd name="connsiteX228" fmla="*/ 126206 w 759618"/>
                <a:gd name="connsiteY228" fmla="*/ 959644 h 1012031"/>
                <a:gd name="connsiteX229" fmla="*/ 145256 w 759618"/>
                <a:gd name="connsiteY229" fmla="*/ 985838 h 1012031"/>
                <a:gd name="connsiteX230" fmla="*/ 169068 w 759618"/>
                <a:gd name="connsiteY230" fmla="*/ 1004888 h 1012031"/>
                <a:gd name="connsiteX231" fmla="*/ 161925 w 759618"/>
                <a:gd name="connsiteY231" fmla="*/ 978694 h 1012031"/>
                <a:gd name="connsiteX232" fmla="*/ 171450 w 759618"/>
                <a:gd name="connsiteY232" fmla="*/ 964406 h 1012031"/>
                <a:gd name="connsiteX233" fmla="*/ 180975 w 759618"/>
                <a:gd name="connsiteY233" fmla="*/ 973931 h 1012031"/>
                <a:gd name="connsiteX234" fmla="*/ 188118 w 759618"/>
                <a:gd name="connsiteY234" fmla="*/ 962025 h 1012031"/>
                <a:gd name="connsiteX235" fmla="*/ 197643 w 759618"/>
                <a:gd name="connsiteY235" fmla="*/ 981075 h 1012031"/>
                <a:gd name="connsiteX236" fmla="*/ 209550 w 759618"/>
                <a:gd name="connsiteY236" fmla="*/ 962025 h 1012031"/>
                <a:gd name="connsiteX237" fmla="*/ 228600 w 759618"/>
                <a:gd name="connsiteY237" fmla="*/ 983456 h 1012031"/>
                <a:gd name="connsiteX238" fmla="*/ 235743 w 759618"/>
                <a:gd name="connsiteY238" fmla="*/ 959644 h 1012031"/>
                <a:gd name="connsiteX239" fmla="*/ 254793 w 759618"/>
                <a:gd name="connsiteY239" fmla="*/ 973931 h 1012031"/>
                <a:gd name="connsiteX240" fmla="*/ 271462 w 759618"/>
                <a:gd name="connsiteY240" fmla="*/ 983456 h 1012031"/>
                <a:gd name="connsiteX241" fmla="*/ 278606 w 759618"/>
                <a:gd name="connsiteY241" fmla="*/ 1000125 h 1012031"/>
                <a:gd name="connsiteX242" fmla="*/ 269081 w 759618"/>
                <a:gd name="connsiteY242" fmla="*/ 1012031 h 1012031"/>
                <a:gd name="connsiteX243" fmla="*/ 316706 w 759618"/>
                <a:gd name="connsiteY243" fmla="*/ 976313 h 1012031"/>
                <a:gd name="connsiteX244" fmla="*/ 335756 w 759618"/>
                <a:gd name="connsiteY244" fmla="*/ 969169 h 1012031"/>
                <a:gd name="connsiteX245" fmla="*/ 342900 w 759618"/>
                <a:gd name="connsiteY245" fmla="*/ 950119 h 1012031"/>
                <a:gd name="connsiteX246" fmla="*/ 342900 w 759618"/>
                <a:gd name="connsiteY246" fmla="*/ 926306 h 1012031"/>
                <a:gd name="connsiteX247" fmla="*/ 321468 w 759618"/>
                <a:gd name="connsiteY247" fmla="*/ 935831 h 1012031"/>
                <a:gd name="connsiteX248" fmla="*/ 307181 w 759618"/>
                <a:gd name="connsiteY248" fmla="*/ 926306 h 1012031"/>
                <a:gd name="connsiteX249" fmla="*/ 307181 w 759618"/>
                <a:gd name="connsiteY249" fmla="*/ 900113 h 1012031"/>
                <a:gd name="connsiteX250" fmla="*/ 290512 w 759618"/>
                <a:gd name="connsiteY250" fmla="*/ 916781 h 1012031"/>
                <a:gd name="connsiteX251" fmla="*/ 269081 w 759618"/>
                <a:gd name="connsiteY251" fmla="*/ 892969 h 1012031"/>
                <a:gd name="connsiteX252" fmla="*/ 252412 w 759618"/>
                <a:gd name="connsiteY252" fmla="*/ 919163 h 1012031"/>
                <a:gd name="connsiteX253" fmla="*/ 233362 w 759618"/>
                <a:gd name="connsiteY253" fmla="*/ 902494 h 1012031"/>
                <a:gd name="connsiteX254" fmla="*/ 254793 w 759618"/>
                <a:gd name="connsiteY254" fmla="*/ 888206 h 1012031"/>
                <a:gd name="connsiteX255" fmla="*/ 254793 w 759618"/>
                <a:gd name="connsiteY255" fmla="*/ 862013 h 1012031"/>
                <a:gd name="connsiteX256" fmla="*/ 278606 w 759618"/>
                <a:gd name="connsiteY256" fmla="*/ 876300 h 1012031"/>
                <a:gd name="connsiteX257" fmla="*/ 307181 w 759618"/>
                <a:gd name="connsiteY257" fmla="*/ 885825 h 1012031"/>
                <a:gd name="connsiteX258" fmla="*/ 323850 w 759618"/>
                <a:gd name="connsiteY258" fmla="*/ 878681 h 1012031"/>
                <a:gd name="connsiteX259" fmla="*/ 338137 w 759618"/>
                <a:gd name="connsiteY259" fmla="*/ 869156 h 1012031"/>
                <a:gd name="connsiteX260" fmla="*/ 338137 w 759618"/>
                <a:gd name="connsiteY260" fmla="*/ 847725 h 1012031"/>
                <a:gd name="connsiteX261" fmla="*/ 335756 w 759618"/>
                <a:gd name="connsiteY261" fmla="*/ 823913 h 1012031"/>
                <a:gd name="connsiteX262" fmla="*/ 338137 w 759618"/>
                <a:gd name="connsiteY262" fmla="*/ 797719 h 1012031"/>
                <a:gd name="connsiteX263" fmla="*/ 364331 w 759618"/>
                <a:gd name="connsiteY263" fmla="*/ 814388 h 1012031"/>
                <a:gd name="connsiteX264" fmla="*/ 392906 w 759618"/>
                <a:gd name="connsiteY264" fmla="*/ 795338 h 1012031"/>
                <a:gd name="connsiteX265" fmla="*/ 373856 w 759618"/>
                <a:gd name="connsiteY265" fmla="*/ 783431 h 1012031"/>
                <a:gd name="connsiteX266" fmla="*/ 395287 w 759618"/>
                <a:gd name="connsiteY266" fmla="*/ 776288 h 1012031"/>
                <a:gd name="connsiteX267" fmla="*/ 407193 w 759618"/>
                <a:gd name="connsiteY267" fmla="*/ 762000 h 1012031"/>
                <a:gd name="connsiteX268" fmla="*/ 388143 w 759618"/>
                <a:gd name="connsiteY268" fmla="*/ 752475 h 1012031"/>
                <a:gd name="connsiteX269" fmla="*/ 404812 w 759618"/>
                <a:gd name="connsiteY269" fmla="*/ 738188 h 1012031"/>
                <a:gd name="connsiteX270" fmla="*/ 423862 w 759618"/>
                <a:gd name="connsiteY270" fmla="*/ 707231 h 1012031"/>
                <a:gd name="connsiteX271" fmla="*/ 383381 w 759618"/>
                <a:gd name="connsiteY271" fmla="*/ 697706 h 1012031"/>
                <a:gd name="connsiteX272" fmla="*/ 381000 w 759618"/>
                <a:gd name="connsiteY272" fmla="*/ 690563 h 1012031"/>
                <a:gd name="connsiteX273" fmla="*/ 350043 w 759618"/>
                <a:gd name="connsiteY273" fmla="*/ 690563 h 1012031"/>
                <a:gd name="connsiteX274" fmla="*/ 335756 w 759618"/>
                <a:gd name="connsiteY274" fmla="*/ 676275 h 1012031"/>
                <a:gd name="connsiteX275" fmla="*/ 354806 w 759618"/>
                <a:gd name="connsiteY275" fmla="*/ 654844 h 1012031"/>
                <a:gd name="connsiteX276" fmla="*/ 390525 w 759618"/>
                <a:gd name="connsiteY276" fmla="*/ 657225 h 1012031"/>
                <a:gd name="connsiteX277" fmla="*/ 416718 w 759618"/>
                <a:gd name="connsiteY277" fmla="*/ 683419 h 1012031"/>
                <a:gd name="connsiteX278" fmla="*/ 428625 w 759618"/>
                <a:gd name="connsiteY278" fmla="*/ 647700 h 1012031"/>
                <a:gd name="connsiteX279" fmla="*/ 397668 w 759618"/>
                <a:gd name="connsiteY279" fmla="*/ 640556 h 1012031"/>
                <a:gd name="connsiteX280" fmla="*/ 359568 w 759618"/>
                <a:gd name="connsiteY280" fmla="*/ 631031 h 1012031"/>
                <a:gd name="connsiteX281" fmla="*/ 371475 w 759618"/>
                <a:gd name="connsiteY281" fmla="*/ 619125 h 1012031"/>
                <a:gd name="connsiteX282" fmla="*/ 395287 w 759618"/>
                <a:gd name="connsiteY282" fmla="*/ 616744 h 1012031"/>
                <a:gd name="connsiteX283" fmla="*/ 416718 w 759618"/>
                <a:gd name="connsiteY283" fmla="*/ 628650 h 1012031"/>
                <a:gd name="connsiteX284" fmla="*/ 442912 w 759618"/>
                <a:gd name="connsiteY284" fmla="*/ 607219 h 1012031"/>
                <a:gd name="connsiteX285" fmla="*/ 452437 w 759618"/>
                <a:gd name="connsiteY285" fmla="*/ 592931 h 1012031"/>
                <a:gd name="connsiteX286" fmla="*/ 428625 w 759618"/>
                <a:gd name="connsiteY286" fmla="*/ 576263 h 1012031"/>
                <a:gd name="connsiteX287" fmla="*/ 440531 w 759618"/>
                <a:gd name="connsiteY287" fmla="*/ 564356 h 1012031"/>
                <a:gd name="connsiteX288" fmla="*/ 464343 w 759618"/>
                <a:gd name="connsiteY288" fmla="*/ 578644 h 1012031"/>
                <a:gd name="connsiteX289" fmla="*/ 497681 w 759618"/>
                <a:gd name="connsiteY289" fmla="*/ 590550 h 1012031"/>
                <a:gd name="connsiteX290" fmla="*/ 511968 w 759618"/>
                <a:gd name="connsiteY290" fmla="*/ 557213 h 1012031"/>
                <a:gd name="connsiteX291" fmla="*/ 526256 w 759618"/>
                <a:gd name="connsiteY291" fmla="*/ 528638 h 1012031"/>
                <a:gd name="connsiteX292" fmla="*/ 502443 w 759618"/>
                <a:gd name="connsiteY292" fmla="*/ 531019 h 1012031"/>
                <a:gd name="connsiteX293" fmla="*/ 488156 w 759618"/>
                <a:gd name="connsiteY293" fmla="*/ 519113 h 1012031"/>
                <a:gd name="connsiteX294" fmla="*/ 542924 w 759618"/>
                <a:gd name="connsiteY294" fmla="*/ 511969 h 1012031"/>
                <a:gd name="connsiteX0" fmla="*/ 542924 w 759618"/>
                <a:gd name="connsiteY0" fmla="*/ 511969 h 1012031"/>
                <a:gd name="connsiteX1" fmla="*/ 526257 w 759618"/>
                <a:gd name="connsiteY1" fmla="*/ 447676 h 1012031"/>
                <a:gd name="connsiteX2" fmla="*/ 616743 w 759618"/>
                <a:gd name="connsiteY2" fmla="*/ 383381 h 1012031"/>
                <a:gd name="connsiteX3" fmla="*/ 626268 w 759618"/>
                <a:gd name="connsiteY3" fmla="*/ 357188 h 1012031"/>
                <a:gd name="connsiteX4" fmla="*/ 678656 w 759618"/>
                <a:gd name="connsiteY4" fmla="*/ 307181 h 1012031"/>
                <a:gd name="connsiteX5" fmla="*/ 600075 w 759618"/>
                <a:gd name="connsiteY5" fmla="*/ 335756 h 1012031"/>
                <a:gd name="connsiteX6" fmla="*/ 554831 w 759618"/>
                <a:gd name="connsiteY6" fmla="*/ 373856 h 1012031"/>
                <a:gd name="connsiteX7" fmla="*/ 535781 w 759618"/>
                <a:gd name="connsiteY7" fmla="*/ 369094 h 1012031"/>
                <a:gd name="connsiteX8" fmla="*/ 597693 w 759618"/>
                <a:gd name="connsiteY8" fmla="*/ 309563 h 1012031"/>
                <a:gd name="connsiteX9" fmla="*/ 573881 w 759618"/>
                <a:gd name="connsiteY9" fmla="*/ 288131 h 1012031"/>
                <a:gd name="connsiteX10" fmla="*/ 561975 w 759618"/>
                <a:gd name="connsiteY10" fmla="*/ 261938 h 1012031"/>
                <a:gd name="connsiteX11" fmla="*/ 614362 w 759618"/>
                <a:gd name="connsiteY11" fmla="*/ 292894 h 1012031"/>
                <a:gd name="connsiteX12" fmla="*/ 650081 w 759618"/>
                <a:gd name="connsiteY12" fmla="*/ 290513 h 1012031"/>
                <a:gd name="connsiteX13" fmla="*/ 650081 w 759618"/>
                <a:gd name="connsiteY13" fmla="*/ 273844 h 1012031"/>
                <a:gd name="connsiteX14" fmla="*/ 678656 w 759618"/>
                <a:gd name="connsiteY14" fmla="*/ 271463 h 1012031"/>
                <a:gd name="connsiteX15" fmla="*/ 721518 w 759618"/>
                <a:gd name="connsiteY15" fmla="*/ 221456 h 1012031"/>
                <a:gd name="connsiteX16" fmla="*/ 759618 w 759618"/>
                <a:gd name="connsiteY16" fmla="*/ 150019 h 1012031"/>
                <a:gd name="connsiteX17" fmla="*/ 738187 w 759618"/>
                <a:gd name="connsiteY17" fmla="*/ 126206 h 1012031"/>
                <a:gd name="connsiteX18" fmla="*/ 704850 w 759618"/>
                <a:gd name="connsiteY18" fmla="*/ 121444 h 1012031"/>
                <a:gd name="connsiteX19" fmla="*/ 692943 w 759618"/>
                <a:gd name="connsiteY19" fmla="*/ 73819 h 1012031"/>
                <a:gd name="connsiteX20" fmla="*/ 669131 w 759618"/>
                <a:gd name="connsiteY20" fmla="*/ 59531 h 1012031"/>
                <a:gd name="connsiteX21" fmla="*/ 628650 w 759618"/>
                <a:gd name="connsiteY21" fmla="*/ 78581 h 1012031"/>
                <a:gd name="connsiteX22" fmla="*/ 614362 w 759618"/>
                <a:gd name="connsiteY22" fmla="*/ 102394 h 1012031"/>
                <a:gd name="connsiteX23" fmla="*/ 588168 w 759618"/>
                <a:gd name="connsiteY23" fmla="*/ 114300 h 1012031"/>
                <a:gd name="connsiteX24" fmla="*/ 576262 w 759618"/>
                <a:gd name="connsiteY24" fmla="*/ 107156 h 1012031"/>
                <a:gd name="connsiteX25" fmla="*/ 592931 w 759618"/>
                <a:gd name="connsiteY25" fmla="*/ 85725 h 1012031"/>
                <a:gd name="connsiteX26" fmla="*/ 621506 w 759618"/>
                <a:gd name="connsiteY26" fmla="*/ 50006 h 1012031"/>
                <a:gd name="connsiteX27" fmla="*/ 585787 w 759618"/>
                <a:gd name="connsiteY27" fmla="*/ 33338 h 1012031"/>
                <a:gd name="connsiteX28" fmla="*/ 557212 w 759618"/>
                <a:gd name="connsiteY28" fmla="*/ 38100 h 1012031"/>
                <a:gd name="connsiteX29" fmla="*/ 540543 w 759618"/>
                <a:gd name="connsiteY29" fmla="*/ 16669 h 1012031"/>
                <a:gd name="connsiteX30" fmla="*/ 526256 w 759618"/>
                <a:gd name="connsiteY30" fmla="*/ 16669 h 1012031"/>
                <a:gd name="connsiteX31" fmla="*/ 519112 w 759618"/>
                <a:gd name="connsiteY31" fmla="*/ 28575 h 1012031"/>
                <a:gd name="connsiteX32" fmla="*/ 533400 w 759618"/>
                <a:gd name="connsiteY32" fmla="*/ 61913 h 1012031"/>
                <a:gd name="connsiteX33" fmla="*/ 519112 w 759618"/>
                <a:gd name="connsiteY33" fmla="*/ 69056 h 1012031"/>
                <a:gd name="connsiteX34" fmla="*/ 500062 w 759618"/>
                <a:gd name="connsiteY34" fmla="*/ 33338 h 1012031"/>
                <a:gd name="connsiteX35" fmla="*/ 495300 w 759618"/>
                <a:gd name="connsiteY35" fmla="*/ 0 h 1012031"/>
                <a:gd name="connsiteX36" fmla="*/ 466725 w 759618"/>
                <a:gd name="connsiteY36" fmla="*/ 40481 h 1012031"/>
                <a:gd name="connsiteX37" fmla="*/ 466725 w 759618"/>
                <a:gd name="connsiteY37" fmla="*/ 61913 h 1012031"/>
                <a:gd name="connsiteX38" fmla="*/ 490537 w 759618"/>
                <a:gd name="connsiteY38" fmla="*/ 80963 h 1012031"/>
                <a:gd name="connsiteX39" fmla="*/ 490537 w 759618"/>
                <a:gd name="connsiteY39" fmla="*/ 100013 h 1012031"/>
                <a:gd name="connsiteX40" fmla="*/ 464343 w 759618"/>
                <a:gd name="connsiteY40" fmla="*/ 95250 h 1012031"/>
                <a:gd name="connsiteX41" fmla="*/ 442912 w 759618"/>
                <a:gd name="connsiteY41" fmla="*/ 64294 h 1012031"/>
                <a:gd name="connsiteX42" fmla="*/ 433387 w 759618"/>
                <a:gd name="connsiteY42" fmla="*/ 40481 h 1012031"/>
                <a:gd name="connsiteX43" fmla="*/ 414337 w 759618"/>
                <a:gd name="connsiteY43" fmla="*/ 33338 h 1012031"/>
                <a:gd name="connsiteX44" fmla="*/ 383381 w 759618"/>
                <a:gd name="connsiteY44" fmla="*/ 38100 h 1012031"/>
                <a:gd name="connsiteX45" fmla="*/ 376237 w 759618"/>
                <a:gd name="connsiteY45" fmla="*/ 42863 h 1012031"/>
                <a:gd name="connsiteX46" fmla="*/ 378618 w 759618"/>
                <a:gd name="connsiteY46" fmla="*/ 69056 h 1012031"/>
                <a:gd name="connsiteX47" fmla="*/ 402431 w 759618"/>
                <a:gd name="connsiteY47" fmla="*/ 88106 h 1012031"/>
                <a:gd name="connsiteX48" fmla="*/ 416718 w 759618"/>
                <a:gd name="connsiteY48" fmla="*/ 109538 h 1012031"/>
                <a:gd name="connsiteX49" fmla="*/ 402431 w 759618"/>
                <a:gd name="connsiteY49" fmla="*/ 145256 h 1012031"/>
                <a:gd name="connsiteX50" fmla="*/ 385762 w 759618"/>
                <a:gd name="connsiteY50" fmla="*/ 135731 h 1012031"/>
                <a:gd name="connsiteX51" fmla="*/ 381000 w 759618"/>
                <a:gd name="connsiteY51" fmla="*/ 104775 h 1012031"/>
                <a:gd name="connsiteX52" fmla="*/ 352425 w 759618"/>
                <a:gd name="connsiteY52" fmla="*/ 59531 h 1012031"/>
                <a:gd name="connsiteX53" fmla="*/ 333375 w 759618"/>
                <a:gd name="connsiteY53" fmla="*/ 69056 h 1012031"/>
                <a:gd name="connsiteX54" fmla="*/ 323850 w 759618"/>
                <a:gd name="connsiteY54" fmla="*/ 50006 h 1012031"/>
                <a:gd name="connsiteX55" fmla="*/ 302418 w 759618"/>
                <a:gd name="connsiteY55" fmla="*/ 42863 h 1012031"/>
                <a:gd name="connsiteX56" fmla="*/ 290512 w 759618"/>
                <a:gd name="connsiteY56" fmla="*/ 64294 h 1012031"/>
                <a:gd name="connsiteX57" fmla="*/ 304800 w 759618"/>
                <a:gd name="connsiteY57" fmla="*/ 76200 h 1012031"/>
                <a:gd name="connsiteX58" fmla="*/ 323850 w 759618"/>
                <a:gd name="connsiteY58" fmla="*/ 92869 h 1012031"/>
                <a:gd name="connsiteX59" fmla="*/ 335756 w 759618"/>
                <a:gd name="connsiteY59" fmla="*/ 100013 h 1012031"/>
                <a:gd name="connsiteX60" fmla="*/ 328612 w 759618"/>
                <a:gd name="connsiteY60" fmla="*/ 111919 h 1012031"/>
                <a:gd name="connsiteX61" fmla="*/ 307181 w 759618"/>
                <a:gd name="connsiteY61" fmla="*/ 100013 h 1012031"/>
                <a:gd name="connsiteX62" fmla="*/ 264318 w 759618"/>
                <a:gd name="connsiteY62" fmla="*/ 76200 h 1012031"/>
                <a:gd name="connsiteX63" fmla="*/ 280987 w 759618"/>
                <a:gd name="connsiteY63" fmla="*/ 114300 h 1012031"/>
                <a:gd name="connsiteX64" fmla="*/ 292893 w 759618"/>
                <a:gd name="connsiteY64" fmla="*/ 130969 h 1012031"/>
                <a:gd name="connsiteX65" fmla="*/ 280987 w 759618"/>
                <a:gd name="connsiteY65" fmla="*/ 140494 h 1012031"/>
                <a:gd name="connsiteX66" fmla="*/ 247650 w 759618"/>
                <a:gd name="connsiteY66" fmla="*/ 100013 h 1012031"/>
                <a:gd name="connsiteX67" fmla="*/ 261937 w 759618"/>
                <a:gd name="connsiteY67" fmla="*/ 142875 h 1012031"/>
                <a:gd name="connsiteX68" fmla="*/ 242887 w 759618"/>
                <a:gd name="connsiteY68" fmla="*/ 150019 h 1012031"/>
                <a:gd name="connsiteX69" fmla="*/ 257175 w 759618"/>
                <a:gd name="connsiteY69" fmla="*/ 178594 h 1012031"/>
                <a:gd name="connsiteX70" fmla="*/ 278606 w 759618"/>
                <a:gd name="connsiteY70" fmla="*/ 195263 h 1012031"/>
                <a:gd name="connsiteX71" fmla="*/ 307181 w 759618"/>
                <a:gd name="connsiteY71" fmla="*/ 228600 h 1012031"/>
                <a:gd name="connsiteX72" fmla="*/ 316706 w 759618"/>
                <a:gd name="connsiteY72" fmla="*/ 254794 h 1012031"/>
                <a:gd name="connsiteX73" fmla="*/ 316706 w 759618"/>
                <a:gd name="connsiteY73" fmla="*/ 254794 h 1012031"/>
                <a:gd name="connsiteX74" fmla="*/ 285750 w 759618"/>
                <a:gd name="connsiteY74" fmla="*/ 235744 h 1012031"/>
                <a:gd name="connsiteX75" fmla="*/ 238125 w 759618"/>
                <a:gd name="connsiteY75" fmla="*/ 221456 h 1012031"/>
                <a:gd name="connsiteX76" fmla="*/ 223837 w 759618"/>
                <a:gd name="connsiteY76" fmla="*/ 195263 h 1012031"/>
                <a:gd name="connsiteX77" fmla="*/ 204787 w 759618"/>
                <a:gd name="connsiteY77" fmla="*/ 166688 h 1012031"/>
                <a:gd name="connsiteX78" fmla="*/ 166687 w 759618"/>
                <a:gd name="connsiteY78" fmla="*/ 130969 h 1012031"/>
                <a:gd name="connsiteX79" fmla="*/ 166687 w 759618"/>
                <a:gd name="connsiteY79" fmla="*/ 157163 h 1012031"/>
                <a:gd name="connsiteX80" fmla="*/ 173831 w 759618"/>
                <a:gd name="connsiteY80" fmla="*/ 176213 h 1012031"/>
                <a:gd name="connsiteX81" fmla="*/ 171450 w 759618"/>
                <a:gd name="connsiteY81" fmla="*/ 188119 h 1012031"/>
                <a:gd name="connsiteX82" fmla="*/ 152400 w 759618"/>
                <a:gd name="connsiteY82" fmla="*/ 195263 h 1012031"/>
                <a:gd name="connsiteX83" fmla="*/ 128587 w 759618"/>
                <a:gd name="connsiteY83" fmla="*/ 190500 h 1012031"/>
                <a:gd name="connsiteX84" fmla="*/ 178593 w 759618"/>
                <a:gd name="connsiteY84" fmla="*/ 214313 h 1012031"/>
                <a:gd name="connsiteX85" fmla="*/ 188118 w 759618"/>
                <a:gd name="connsiteY85" fmla="*/ 228600 h 1012031"/>
                <a:gd name="connsiteX86" fmla="*/ 185737 w 759618"/>
                <a:gd name="connsiteY86" fmla="*/ 250031 h 1012031"/>
                <a:gd name="connsiteX87" fmla="*/ 157162 w 759618"/>
                <a:gd name="connsiteY87" fmla="*/ 228600 h 1012031"/>
                <a:gd name="connsiteX88" fmla="*/ 121443 w 759618"/>
                <a:gd name="connsiteY88" fmla="*/ 223838 h 1012031"/>
                <a:gd name="connsiteX89" fmla="*/ 97631 w 759618"/>
                <a:gd name="connsiteY89" fmla="*/ 211931 h 1012031"/>
                <a:gd name="connsiteX90" fmla="*/ 73818 w 759618"/>
                <a:gd name="connsiteY90" fmla="*/ 235744 h 1012031"/>
                <a:gd name="connsiteX91" fmla="*/ 73818 w 759618"/>
                <a:gd name="connsiteY91" fmla="*/ 257175 h 1012031"/>
                <a:gd name="connsiteX92" fmla="*/ 52387 w 759618"/>
                <a:gd name="connsiteY92" fmla="*/ 273844 h 1012031"/>
                <a:gd name="connsiteX93" fmla="*/ 35718 w 759618"/>
                <a:gd name="connsiteY93" fmla="*/ 254794 h 1012031"/>
                <a:gd name="connsiteX94" fmla="*/ 19050 w 759618"/>
                <a:gd name="connsiteY94" fmla="*/ 264319 h 1012031"/>
                <a:gd name="connsiteX95" fmla="*/ 0 w 759618"/>
                <a:gd name="connsiteY95" fmla="*/ 297656 h 1012031"/>
                <a:gd name="connsiteX96" fmla="*/ 26193 w 759618"/>
                <a:gd name="connsiteY96" fmla="*/ 283369 h 1012031"/>
                <a:gd name="connsiteX97" fmla="*/ 38100 w 759618"/>
                <a:gd name="connsiteY97" fmla="*/ 273844 h 1012031"/>
                <a:gd name="connsiteX98" fmla="*/ 52387 w 759618"/>
                <a:gd name="connsiteY98" fmla="*/ 288131 h 1012031"/>
                <a:gd name="connsiteX99" fmla="*/ 30956 w 759618"/>
                <a:gd name="connsiteY99" fmla="*/ 323850 h 1012031"/>
                <a:gd name="connsiteX100" fmla="*/ 69056 w 759618"/>
                <a:gd name="connsiteY100" fmla="*/ 300038 h 1012031"/>
                <a:gd name="connsiteX101" fmla="*/ 92868 w 759618"/>
                <a:gd name="connsiteY101" fmla="*/ 295275 h 1012031"/>
                <a:gd name="connsiteX102" fmla="*/ 114300 w 759618"/>
                <a:gd name="connsiteY102" fmla="*/ 300038 h 1012031"/>
                <a:gd name="connsiteX103" fmla="*/ 111918 w 759618"/>
                <a:gd name="connsiteY103" fmla="*/ 316706 h 1012031"/>
                <a:gd name="connsiteX104" fmla="*/ 92868 w 759618"/>
                <a:gd name="connsiteY104" fmla="*/ 311944 h 1012031"/>
                <a:gd name="connsiteX105" fmla="*/ 66675 w 759618"/>
                <a:gd name="connsiteY105" fmla="*/ 338138 h 1012031"/>
                <a:gd name="connsiteX106" fmla="*/ 69056 w 759618"/>
                <a:gd name="connsiteY106" fmla="*/ 359569 h 1012031"/>
                <a:gd name="connsiteX107" fmla="*/ 50006 w 759618"/>
                <a:gd name="connsiteY107" fmla="*/ 369094 h 1012031"/>
                <a:gd name="connsiteX108" fmla="*/ 59531 w 759618"/>
                <a:gd name="connsiteY108" fmla="*/ 385763 h 1012031"/>
                <a:gd name="connsiteX109" fmla="*/ 88106 w 759618"/>
                <a:gd name="connsiteY109" fmla="*/ 376238 h 1012031"/>
                <a:gd name="connsiteX110" fmla="*/ 116681 w 759618"/>
                <a:gd name="connsiteY110" fmla="*/ 378619 h 1012031"/>
                <a:gd name="connsiteX111" fmla="*/ 138112 w 759618"/>
                <a:gd name="connsiteY111" fmla="*/ 354806 h 1012031"/>
                <a:gd name="connsiteX112" fmla="*/ 164306 w 759618"/>
                <a:gd name="connsiteY112" fmla="*/ 335756 h 1012031"/>
                <a:gd name="connsiteX113" fmla="*/ 178593 w 759618"/>
                <a:gd name="connsiteY113" fmla="*/ 340519 h 1012031"/>
                <a:gd name="connsiteX114" fmla="*/ 157162 w 759618"/>
                <a:gd name="connsiteY114" fmla="*/ 366713 h 1012031"/>
                <a:gd name="connsiteX115" fmla="*/ 114300 w 759618"/>
                <a:gd name="connsiteY115" fmla="*/ 407194 h 1012031"/>
                <a:gd name="connsiteX116" fmla="*/ 73818 w 759618"/>
                <a:gd name="connsiteY116" fmla="*/ 411956 h 1012031"/>
                <a:gd name="connsiteX117" fmla="*/ 102393 w 759618"/>
                <a:gd name="connsiteY117" fmla="*/ 447675 h 1012031"/>
                <a:gd name="connsiteX118" fmla="*/ 133350 w 759618"/>
                <a:gd name="connsiteY118" fmla="*/ 419100 h 1012031"/>
                <a:gd name="connsiteX119" fmla="*/ 169068 w 759618"/>
                <a:gd name="connsiteY119" fmla="*/ 378619 h 1012031"/>
                <a:gd name="connsiteX120" fmla="*/ 209550 w 759618"/>
                <a:gd name="connsiteY120" fmla="*/ 371475 h 1012031"/>
                <a:gd name="connsiteX121" fmla="*/ 223837 w 759618"/>
                <a:gd name="connsiteY121" fmla="*/ 373856 h 1012031"/>
                <a:gd name="connsiteX122" fmla="*/ 183356 w 759618"/>
                <a:gd name="connsiteY122" fmla="*/ 402431 h 1012031"/>
                <a:gd name="connsiteX123" fmla="*/ 154781 w 759618"/>
                <a:gd name="connsiteY123" fmla="*/ 428625 h 1012031"/>
                <a:gd name="connsiteX124" fmla="*/ 147637 w 759618"/>
                <a:gd name="connsiteY124" fmla="*/ 454819 h 1012031"/>
                <a:gd name="connsiteX125" fmla="*/ 169068 w 759618"/>
                <a:gd name="connsiteY125" fmla="*/ 466725 h 1012031"/>
                <a:gd name="connsiteX126" fmla="*/ 197643 w 759618"/>
                <a:gd name="connsiteY126" fmla="*/ 454819 h 1012031"/>
                <a:gd name="connsiteX127" fmla="*/ 197643 w 759618"/>
                <a:gd name="connsiteY127" fmla="*/ 423863 h 1012031"/>
                <a:gd name="connsiteX128" fmla="*/ 211931 w 759618"/>
                <a:gd name="connsiteY128" fmla="*/ 411956 h 1012031"/>
                <a:gd name="connsiteX129" fmla="*/ 228600 w 759618"/>
                <a:gd name="connsiteY129" fmla="*/ 428625 h 1012031"/>
                <a:gd name="connsiteX130" fmla="*/ 254793 w 759618"/>
                <a:gd name="connsiteY130" fmla="*/ 423863 h 1012031"/>
                <a:gd name="connsiteX131" fmla="*/ 240506 w 759618"/>
                <a:gd name="connsiteY131" fmla="*/ 445294 h 1012031"/>
                <a:gd name="connsiteX132" fmla="*/ 216693 w 759618"/>
                <a:gd name="connsiteY132" fmla="*/ 452438 h 1012031"/>
                <a:gd name="connsiteX133" fmla="*/ 242887 w 759618"/>
                <a:gd name="connsiteY133" fmla="*/ 464344 h 1012031"/>
                <a:gd name="connsiteX134" fmla="*/ 304800 w 759618"/>
                <a:gd name="connsiteY134" fmla="*/ 411956 h 1012031"/>
                <a:gd name="connsiteX135" fmla="*/ 307181 w 759618"/>
                <a:gd name="connsiteY135" fmla="*/ 364331 h 1012031"/>
                <a:gd name="connsiteX136" fmla="*/ 378618 w 759618"/>
                <a:gd name="connsiteY136" fmla="*/ 311944 h 1012031"/>
                <a:gd name="connsiteX137" fmla="*/ 385762 w 759618"/>
                <a:gd name="connsiteY137" fmla="*/ 335756 h 1012031"/>
                <a:gd name="connsiteX138" fmla="*/ 357187 w 759618"/>
                <a:gd name="connsiteY138" fmla="*/ 359569 h 1012031"/>
                <a:gd name="connsiteX139" fmla="*/ 333375 w 759618"/>
                <a:gd name="connsiteY139" fmla="*/ 400050 h 1012031"/>
                <a:gd name="connsiteX140" fmla="*/ 333375 w 759618"/>
                <a:gd name="connsiteY140" fmla="*/ 414338 h 1012031"/>
                <a:gd name="connsiteX141" fmla="*/ 359568 w 759618"/>
                <a:gd name="connsiteY141" fmla="*/ 407194 h 1012031"/>
                <a:gd name="connsiteX142" fmla="*/ 381000 w 759618"/>
                <a:gd name="connsiteY142" fmla="*/ 414338 h 1012031"/>
                <a:gd name="connsiteX143" fmla="*/ 369093 w 759618"/>
                <a:gd name="connsiteY143" fmla="*/ 419100 h 1012031"/>
                <a:gd name="connsiteX144" fmla="*/ 338137 w 759618"/>
                <a:gd name="connsiteY144" fmla="*/ 428625 h 1012031"/>
                <a:gd name="connsiteX145" fmla="*/ 300037 w 759618"/>
                <a:gd name="connsiteY145" fmla="*/ 454819 h 1012031"/>
                <a:gd name="connsiteX146" fmla="*/ 345281 w 759618"/>
                <a:gd name="connsiteY146" fmla="*/ 461963 h 1012031"/>
                <a:gd name="connsiteX147" fmla="*/ 342900 w 759618"/>
                <a:gd name="connsiteY147" fmla="*/ 476250 h 1012031"/>
                <a:gd name="connsiteX148" fmla="*/ 292893 w 759618"/>
                <a:gd name="connsiteY148" fmla="*/ 478631 h 1012031"/>
                <a:gd name="connsiteX149" fmla="*/ 261937 w 759618"/>
                <a:gd name="connsiteY149" fmla="*/ 495300 h 1012031"/>
                <a:gd name="connsiteX150" fmla="*/ 228600 w 759618"/>
                <a:gd name="connsiteY150" fmla="*/ 504825 h 1012031"/>
                <a:gd name="connsiteX151" fmla="*/ 240506 w 759618"/>
                <a:gd name="connsiteY151" fmla="*/ 540544 h 1012031"/>
                <a:gd name="connsiteX152" fmla="*/ 257175 w 759618"/>
                <a:gd name="connsiteY152" fmla="*/ 557213 h 1012031"/>
                <a:gd name="connsiteX153" fmla="*/ 259556 w 759618"/>
                <a:gd name="connsiteY153" fmla="*/ 578644 h 1012031"/>
                <a:gd name="connsiteX154" fmla="*/ 290512 w 759618"/>
                <a:gd name="connsiteY154" fmla="*/ 585788 h 1012031"/>
                <a:gd name="connsiteX155" fmla="*/ 292893 w 759618"/>
                <a:gd name="connsiteY155" fmla="*/ 597694 h 1012031"/>
                <a:gd name="connsiteX156" fmla="*/ 273843 w 759618"/>
                <a:gd name="connsiteY156" fmla="*/ 616744 h 1012031"/>
                <a:gd name="connsiteX157" fmla="*/ 252412 w 759618"/>
                <a:gd name="connsiteY157" fmla="*/ 609600 h 1012031"/>
                <a:gd name="connsiteX158" fmla="*/ 235743 w 759618"/>
                <a:gd name="connsiteY158" fmla="*/ 607219 h 1012031"/>
                <a:gd name="connsiteX159" fmla="*/ 228600 w 759618"/>
                <a:gd name="connsiteY159" fmla="*/ 581025 h 1012031"/>
                <a:gd name="connsiteX160" fmla="*/ 204787 w 759618"/>
                <a:gd name="connsiteY160" fmla="*/ 547688 h 1012031"/>
                <a:gd name="connsiteX161" fmla="*/ 192881 w 759618"/>
                <a:gd name="connsiteY161" fmla="*/ 519113 h 1012031"/>
                <a:gd name="connsiteX162" fmla="*/ 166687 w 759618"/>
                <a:gd name="connsiteY162" fmla="*/ 507206 h 1012031"/>
                <a:gd name="connsiteX163" fmla="*/ 130968 w 759618"/>
                <a:gd name="connsiteY163" fmla="*/ 495300 h 1012031"/>
                <a:gd name="connsiteX164" fmla="*/ 135731 w 759618"/>
                <a:gd name="connsiteY164" fmla="*/ 535781 h 1012031"/>
                <a:gd name="connsiteX165" fmla="*/ 171450 w 759618"/>
                <a:gd name="connsiteY165" fmla="*/ 554831 h 1012031"/>
                <a:gd name="connsiteX166" fmla="*/ 164306 w 759618"/>
                <a:gd name="connsiteY166" fmla="*/ 569119 h 1012031"/>
                <a:gd name="connsiteX167" fmla="*/ 138112 w 759618"/>
                <a:gd name="connsiteY167" fmla="*/ 554831 h 1012031"/>
                <a:gd name="connsiteX168" fmla="*/ 173831 w 759618"/>
                <a:gd name="connsiteY168" fmla="*/ 595313 h 1012031"/>
                <a:gd name="connsiteX169" fmla="*/ 188118 w 759618"/>
                <a:gd name="connsiteY169" fmla="*/ 621506 h 1012031"/>
                <a:gd name="connsiteX170" fmla="*/ 197643 w 759618"/>
                <a:gd name="connsiteY170" fmla="*/ 642938 h 1012031"/>
                <a:gd name="connsiteX171" fmla="*/ 207168 w 759618"/>
                <a:gd name="connsiteY171" fmla="*/ 659606 h 1012031"/>
                <a:gd name="connsiteX172" fmla="*/ 207168 w 759618"/>
                <a:gd name="connsiteY172" fmla="*/ 659606 h 1012031"/>
                <a:gd name="connsiteX173" fmla="*/ 176212 w 759618"/>
                <a:gd name="connsiteY173" fmla="*/ 664369 h 1012031"/>
                <a:gd name="connsiteX174" fmla="*/ 200025 w 759618"/>
                <a:gd name="connsiteY174" fmla="*/ 681038 h 1012031"/>
                <a:gd name="connsiteX175" fmla="*/ 228600 w 759618"/>
                <a:gd name="connsiteY175" fmla="*/ 690563 h 1012031"/>
                <a:gd name="connsiteX176" fmla="*/ 242887 w 759618"/>
                <a:gd name="connsiteY176" fmla="*/ 685800 h 1012031"/>
                <a:gd name="connsiteX177" fmla="*/ 252412 w 759618"/>
                <a:gd name="connsiteY177" fmla="*/ 678656 h 1012031"/>
                <a:gd name="connsiteX178" fmla="*/ 264318 w 759618"/>
                <a:gd name="connsiteY178" fmla="*/ 704850 h 1012031"/>
                <a:gd name="connsiteX179" fmla="*/ 252412 w 759618"/>
                <a:gd name="connsiteY179" fmla="*/ 719138 h 1012031"/>
                <a:gd name="connsiteX180" fmla="*/ 235743 w 759618"/>
                <a:gd name="connsiteY180" fmla="*/ 745331 h 1012031"/>
                <a:gd name="connsiteX181" fmla="*/ 209550 w 759618"/>
                <a:gd name="connsiteY181" fmla="*/ 716756 h 1012031"/>
                <a:gd name="connsiteX182" fmla="*/ 185737 w 759618"/>
                <a:gd name="connsiteY182" fmla="*/ 704850 h 1012031"/>
                <a:gd name="connsiteX183" fmla="*/ 147637 w 759618"/>
                <a:gd name="connsiteY183" fmla="*/ 707231 h 1012031"/>
                <a:gd name="connsiteX184" fmla="*/ 135731 w 759618"/>
                <a:gd name="connsiteY184" fmla="*/ 716756 h 1012031"/>
                <a:gd name="connsiteX185" fmla="*/ 123825 w 759618"/>
                <a:gd name="connsiteY185" fmla="*/ 735806 h 1012031"/>
                <a:gd name="connsiteX186" fmla="*/ 114300 w 759618"/>
                <a:gd name="connsiteY186" fmla="*/ 766763 h 1012031"/>
                <a:gd name="connsiteX187" fmla="*/ 126206 w 759618"/>
                <a:gd name="connsiteY187" fmla="*/ 781050 h 1012031"/>
                <a:gd name="connsiteX188" fmla="*/ 145256 w 759618"/>
                <a:gd name="connsiteY188" fmla="*/ 757238 h 1012031"/>
                <a:gd name="connsiteX189" fmla="*/ 145256 w 759618"/>
                <a:gd name="connsiteY189" fmla="*/ 757238 h 1012031"/>
                <a:gd name="connsiteX190" fmla="*/ 152400 w 759618"/>
                <a:gd name="connsiteY190" fmla="*/ 778669 h 1012031"/>
                <a:gd name="connsiteX191" fmla="*/ 142875 w 759618"/>
                <a:gd name="connsiteY191" fmla="*/ 790575 h 1012031"/>
                <a:gd name="connsiteX192" fmla="*/ 173831 w 759618"/>
                <a:gd name="connsiteY192" fmla="*/ 776288 h 1012031"/>
                <a:gd name="connsiteX193" fmla="*/ 169068 w 759618"/>
                <a:gd name="connsiteY193" fmla="*/ 752475 h 1012031"/>
                <a:gd name="connsiteX194" fmla="*/ 183356 w 759618"/>
                <a:gd name="connsiteY194" fmla="*/ 747713 h 1012031"/>
                <a:gd name="connsiteX195" fmla="*/ 183356 w 759618"/>
                <a:gd name="connsiteY195" fmla="*/ 766763 h 1012031"/>
                <a:gd name="connsiteX196" fmla="*/ 188118 w 759618"/>
                <a:gd name="connsiteY196" fmla="*/ 778669 h 1012031"/>
                <a:gd name="connsiteX197" fmla="*/ 200025 w 759618"/>
                <a:gd name="connsiteY197" fmla="*/ 783431 h 1012031"/>
                <a:gd name="connsiteX198" fmla="*/ 197643 w 759618"/>
                <a:gd name="connsiteY198" fmla="*/ 797719 h 1012031"/>
                <a:gd name="connsiteX199" fmla="*/ 178593 w 759618"/>
                <a:gd name="connsiteY199" fmla="*/ 802481 h 1012031"/>
                <a:gd name="connsiteX200" fmla="*/ 166687 w 759618"/>
                <a:gd name="connsiteY200" fmla="*/ 812006 h 1012031"/>
                <a:gd name="connsiteX201" fmla="*/ 180975 w 759618"/>
                <a:gd name="connsiteY201" fmla="*/ 816769 h 1012031"/>
                <a:gd name="connsiteX202" fmla="*/ 173831 w 759618"/>
                <a:gd name="connsiteY202" fmla="*/ 838200 h 1012031"/>
                <a:gd name="connsiteX203" fmla="*/ 190500 w 759618"/>
                <a:gd name="connsiteY203" fmla="*/ 842963 h 1012031"/>
                <a:gd name="connsiteX204" fmla="*/ 190500 w 759618"/>
                <a:gd name="connsiteY204" fmla="*/ 842963 h 1012031"/>
                <a:gd name="connsiteX205" fmla="*/ 226218 w 759618"/>
                <a:gd name="connsiteY205" fmla="*/ 814388 h 1012031"/>
                <a:gd name="connsiteX206" fmla="*/ 230981 w 759618"/>
                <a:gd name="connsiteY206" fmla="*/ 795338 h 1012031"/>
                <a:gd name="connsiteX207" fmla="*/ 247650 w 759618"/>
                <a:gd name="connsiteY207" fmla="*/ 804863 h 1012031"/>
                <a:gd name="connsiteX208" fmla="*/ 228600 w 759618"/>
                <a:gd name="connsiteY208" fmla="*/ 842963 h 1012031"/>
                <a:gd name="connsiteX209" fmla="*/ 204787 w 759618"/>
                <a:gd name="connsiteY209" fmla="*/ 869156 h 1012031"/>
                <a:gd name="connsiteX210" fmla="*/ 192881 w 759618"/>
                <a:gd name="connsiteY210" fmla="*/ 873919 h 1012031"/>
                <a:gd name="connsiteX211" fmla="*/ 171450 w 759618"/>
                <a:gd name="connsiteY211" fmla="*/ 888206 h 1012031"/>
                <a:gd name="connsiteX212" fmla="*/ 142875 w 759618"/>
                <a:gd name="connsiteY212" fmla="*/ 859631 h 1012031"/>
                <a:gd name="connsiteX213" fmla="*/ 126206 w 759618"/>
                <a:gd name="connsiteY213" fmla="*/ 831056 h 1012031"/>
                <a:gd name="connsiteX214" fmla="*/ 104775 w 759618"/>
                <a:gd name="connsiteY214" fmla="*/ 828675 h 1012031"/>
                <a:gd name="connsiteX215" fmla="*/ 85725 w 759618"/>
                <a:gd name="connsiteY215" fmla="*/ 845344 h 1012031"/>
                <a:gd name="connsiteX216" fmla="*/ 100012 w 759618"/>
                <a:gd name="connsiteY216" fmla="*/ 864394 h 1012031"/>
                <a:gd name="connsiteX217" fmla="*/ 111918 w 759618"/>
                <a:gd name="connsiteY217" fmla="*/ 878681 h 1012031"/>
                <a:gd name="connsiteX218" fmla="*/ 123825 w 759618"/>
                <a:gd name="connsiteY218" fmla="*/ 888206 h 1012031"/>
                <a:gd name="connsiteX219" fmla="*/ 133350 w 759618"/>
                <a:gd name="connsiteY219" fmla="*/ 909638 h 1012031"/>
                <a:gd name="connsiteX220" fmla="*/ 109537 w 759618"/>
                <a:gd name="connsiteY220" fmla="*/ 921544 h 1012031"/>
                <a:gd name="connsiteX221" fmla="*/ 90487 w 759618"/>
                <a:gd name="connsiteY221" fmla="*/ 909638 h 1012031"/>
                <a:gd name="connsiteX222" fmla="*/ 71437 w 759618"/>
                <a:gd name="connsiteY222" fmla="*/ 935831 h 1012031"/>
                <a:gd name="connsiteX223" fmla="*/ 61912 w 759618"/>
                <a:gd name="connsiteY223" fmla="*/ 971550 h 1012031"/>
                <a:gd name="connsiteX224" fmla="*/ 80962 w 759618"/>
                <a:gd name="connsiteY224" fmla="*/ 954881 h 1012031"/>
                <a:gd name="connsiteX225" fmla="*/ 95250 w 759618"/>
                <a:gd name="connsiteY225" fmla="*/ 978694 h 1012031"/>
                <a:gd name="connsiteX226" fmla="*/ 109537 w 759618"/>
                <a:gd name="connsiteY226" fmla="*/ 964406 h 1012031"/>
                <a:gd name="connsiteX227" fmla="*/ 119062 w 759618"/>
                <a:gd name="connsiteY227" fmla="*/ 981075 h 1012031"/>
                <a:gd name="connsiteX228" fmla="*/ 126206 w 759618"/>
                <a:gd name="connsiteY228" fmla="*/ 959644 h 1012031"/>
                <a:gd name="connsiteX229" fmla="*/ 145256 w 759618"/>
                <a:gd name="connsiteY229" fmla="*/ 985838 h 1012031"/>
                <a:gd name="connsiteX230" fmla="*/ 169068 w 759618"/>
                <a:gd name="connsiteY230" fmla="*/ 1004888 h 1012031"/>
                <a:gd name="connsiteX231" fmla="*/ 161925 w 759618"/>
                <a:gd name="connsiteY231" fmla="*/ 978694 h 1012031"/>
                <a:gd name="connsiteX232" fmla="*/ 171450 w 759618"/>
                <a:gd name="connsiteY232" fmla="*/ 964406 h 1012031"/>
                <a:gd name="connsiteX233" fmla="*/ 180975 w 759618"/>
                <a:gd name="connsiteY233" fmla="*/ 973931 h 1012031"/>
                <a:gd name="connsiteX234" fmla="*/ 188118 w 759618"/>
                <a:gd name="connsiteY234" fmla="*/ 962025 h 1012031"/>
                <a:gd name="connsiteX235" fmla="*/ 197643 w 759618"/>
                <a:gd name="connsiteY235" fmla="*/ 981075 h 1012031"/>
                <a:gd name="connsiteX236" fmla="*/ 209550 w 759618"/>
                <a:gd name="connsiteY236" fmla="*/ 962025 h 1012031"/>
                <a:gd name="connsiteX237" fmla="*/ 228600 w 759618"/>
                <a:gd name="connsiteY237" fmla="*/ 983456 h 1012031"/>
                <a:gd name="connsiteX238" fmla="*/ 235743 w 759618"/>
                <a:gd name="connsiteY238" fmla="*/ 959644 h 1012031"/>
                <a:gd name="connsiteX239" fmla="*/ 254793 w 759618"/>
                <a:gd name="connsiteY239" fmla="*/ 973931 h 1012031"/>
                <a:gd name="connsiteX240" fmla="*/ 271462 w 759618"/>
                <a:gd name="connsiteY240" fmla="*/ 983456 h 1012031"/>
                <a:gd name="connsiteX241" fmla="*/ 278606 w 759618"/>
                <a:gd name="connsiteY241" fmla="*/ 1000125 h 1012031"/>
                <a:gd name="connsiteX242" fmla="*/ 269081 w 759618"/>
                <a:gd name="connsiteY242" fmla="*/ 1012031 h 1012031"/>
                <a:gd name="connsiteX243" fmla="*/ 316706 w 759618"/>
                <a:gd name="connsiteY243" fmla="*/ 976313 h 1012031"/>
                <a:gd name="connsiteX244" fmla="*/ 335756 w 759618"/>
                <a:gd name="connsiteY244" fmla="*/ 969169 h 1012031"/>
                <a:gd name="connsiteX245" fmla="*/ 342900 w 759618"/>
                <a:gd name="connsiteY245" fmla="*/ 950119 h 1012031"/>
                <a:gd name="connsiteX246" fmla="*/ 342900 w 759618"/>
                <a:gd name="connsiteY246" fmla="*/ 926306 h 1012031"/>
                <a:gd name="connsiteX247" fmla="*/ 321468 w 759618"/>
                <a:gd name="connsiteY247" fmla="*/ 935831 h 1012031"/>
                <a:gd name="connsiteX248" fmla="*/ 307181 w 759618"/>
                <a:gd name="connsiteY248" fmla="*/ 926306 h 1012031"/>
                <a:gd name="connsiteX249" fmla="*/ 307181 w 759618"/>
                <a:gd name="connsiteY249" fmla="*/ 900113 h 1012031"/>
                <a:gd name="connsiteX250" fmla="*/ 290512 w 759618"/>
                <a:gd name="connsiteY250" fmla="*/ 916781 h 1012031"/>
                <a:gd name="connsiteX251" fmla="*/ 269081 w 759618"/>
                <a:gd name="connsiteY251" fmla="*/ 892969 h 1012031"/>
                <a:gd name="connsiteX252" fmla="*/ 252412 w 759618"/>
                <a:gd name="connsiteY252" fmla="*/ 919163 h 1012031"/>
                <a:gd name="connsiteX253" fmla="*/ 233362 w 759618"/>
                <a:gd name="connsiteY253" fmla="*/ 902494 h 1012031"/>
                <a:gd name="connsiteX254" fmla="*/ 254793 w 759618"/>
                <a:gd name="connsiteY254" fmla="*/ 888206 h 1012031"/>
                <a:gd name="connsiteX255" fmla="*/ 254793 w 759618"/>
                <a:gd name="connsiteY255" fmla="*/ 862013 h 1012031"/>
                <a:gd name="connsiteX256" fmla="*/ 278606 w 759618"/>
                <a:gd name="connsiteY256" fmla="*/ 876300 h 1012031"/>
                <a:gd name="connsiteX257" fmla="*/ 307181 w 759618"/>
                <a:gd name="connsiteY257" fmla="*/ 885825 h 1012031"/>
                <a:gd name="connsiteX258" fmla="*/ 323850 w 759618"/>
                <a:gd name="connsiteY258" fmla="*/ 878681 h 1012031"/>
                <a:gd name="connsiteX259" fmla="*/ 338137 w 759618"/>
                <a:gd name="connsiteY259" fmla="*/ 869156 h 1012031"/>
                <a:gd name="connsiteX260" fmla="*/ 338137 w 759618"/>
                <a:gd name="connsiteY260" fmla="*/ 847725 h 1012031"/>
                <a:gd name="connsiteX261" fmla="*/ 335756 w 759618"/>
                <a:gd name="connsiteY261" fmla="*/ 823913 h 1012031"/>
                <a:gd name="connsiteX262" fmla="*/ 338137 w 759618"/>
                <a:gd name="connsiteY262" fmla="*/ 797719 h 1012031"/>
                <a:gd name="connsiteX263" fmla="*/ 364331 w 759618"/>
                <a:gd name="connsiteY263" fmla="*/ 814388 h 1012031"/>
                <a:gd name="connsiteX264" fmla="*/ 392906 w 759618"/>
                <a:gd name="connsiteY264" fmla="*/ 795338 h 1012031"/>
                <a:gd name="connsiteX265" fmla="*/ 373856 w 759618"/>
                <a:gd name="connsiteY265" fmla="*/ 783431 h 1012031"/>
                <a:gd name="connsiteX266" fmla="*/ 395287 w 759618"/>
                <a:gd name="connsiteY266" fmla="*/ 776288 h 1012031"/>
                <a:gd name="connsiteX267" fmla="*/ 407193 w 759618"/>
                <a:gd name="connsiteY267" fmla="*/ 762000 h 1012031"/>
                <a:gd name="connsiteX268" fmla="*/ 388143 w 759618"/>
                <a:gd name="connsiteY268" fmla="*/ 752475 h 1012031"/>
                <a:gd name="connsiteX269" fmla="*/ 404812 w 759618"/>
                <a:gd name="connsiteY269" fmla="*/ 738188 h 1012031"/>
                <a:gd name="connsiteX270" fmla="*/ 423862 w 759618"/>
                <a:gd name="connsiteY270" fmla="*/ 707231 h 1012031"/>
                <a:gd name="connsiteX271" fmla="*/ 383381 w 759618"/>
                <a:gd name="connsiteY271" fmla="*/ 697706 h 1012031"/>
                <a:gd name="connsiteX272" fmla="*/ 381000 w 759618"/>
                <a:gd name="connsiteY272" fmla="*/ 690563 h 1012031"/>
                <a:gd name="connsiteX273" fmla="*/ 350043 w 759618"/>
                <a:gd name="connsiteY273" fmla="*/ 690563 h 1012031"/>
                <a:gd name="connsiteX274" fmla="*/ 335756 w 759618"/>
                <a:gd name="connsiteY274" fmla="*/ 676275 h 1012031"/>
                <a:gd name="connsiteX275" fmla="*/ 354806 w 759618"/>
                <a:gd name="connsiteY275" fmla="*/ 654844 h 1012031"/>
                <a:gd name="connsiteX276" fmla="*/ 390525 w 759618"/>
                <a:gd name="connsiteY276" fmla="*/ 657225 h 1012031"/>
                <a:gd name="connsiteX277" fmla="*/ 416718 w 759618"/>
                <a:gd name="connsiteY277" fmla="*/ 683419 h 1012031"/>
                <a:gd name="connsiteX278" fmla="*/ 428625 w 759618"/>
                <a:gd name="connsiteY278" fmla="*/ 647700 h 1012031"/>
                <a:gd name="connsiteX279" fmla="*/ 397668 w 759618"/>
                <a:gd name="connsiteY279" fmla="*/ 640556 h 1012031"/>
                <a:gd name="connsiteX280" fmla="*/ 359568 w 759618"/>
                <a:gd name="connsiteY280" fmla="*/ 631031 h 1012031"/>
                <a:gd name="connsiteX281" fmla="*/ 371475 w 759618"/>
                <a:gd name="connsiteY281" fmla="*/ 619125 h 1012031"/>
                <a:gd name="connsiteX282" fmla="*/ 395287 w 759618"/>
                <a:gd name="connsiteY282" fmla="*/ 616744 h 1012031"/>
                <a:gd name="connsiteX283" fmla="*/ 416718 w 759618"/>
                <a:gd name="connsiteY283" fmla="*/ 628650 h 1012031"/>
                <a:gd name="connsiteX284" fmla="*/ 442912 w 759618"/>
                <a:gd name="connsiteY284" fmla="*/ 607219 h 1012031"/>
                <a:gd name="connsiteX285" fmla="*/ 452437 w 759618"/>
                <a:gd name="connsiteY285" fmla="*/ 592931 h 1012031"/>
                <a:gd name="connsiteX286" fmla="*/ 428625 w 759618"/>
                <a:gd name="connsiteY286" fmla="*/ 576263 h 1012031"/>
                <a:gd name="connsiteX287" fmla="*/ 440531 w 759618"/>
                <a:gd name="connsiteY287" fmla="*/ 564356 h 1012031"/>
                <a:gd name="connsiteX288" fmla="*/ 464343 w 759618"/>
                <a:gd name="connsiteY288" fmla="*/ 578644 h 1012031"/>
                <a:gd name="connsiteX289" fmla="*/ 497681 w 759618"/>
                <a:gd name="connsiteY289" fmla="*/ 590550 h 1012031"/>
                <a:gd name="connsiteX290" fmla="*/ 511968 w 759618"/>
                <a:gd name="connsiteY290" fmla="*/ 557213 h 1012031"/>
                <a:gd name="connsiteX291" fmla="*/ 526256 w 759618"/>
                <a:gd name="connsiteY291" fmla="*/ 528638 h 1012031"/>
                <a:gd name="connsiteX292" fmla="*/ 502443 w 759618"/>
                <a:gd name="connsiteY292" fmla="*/ 531019 h 1012031"/>
                <a:gd name="connsiteX293" fmla="*/ 488156 w 759618"/>
                <a:gd name="connsiteY293" fmla="*/ 519113 h 1012031"/>
                <a:gd name="connsiteX294" fmla="*/ 542924 w 759618"/>
                <a:gd name="connsiteY294" fmla="*/ 511969 h 1012031"/>
                <a:gd name="connsiteX0" fmla="*/ 542924 w 759618"/>
                <a:gd name="connsiteY0" fmla="*/ 511969 h 1012031"/>
                <a:gd name="connsiteX1" fmla="*/ 526257 w 759618"/>
                <a:gd name="connsiteY1" fmla="*/ 447676 h 1012031"/>
                <a:gd name="connsiteX2" fmla="*/ 616743 w 759618"/>
                <a:gd name="connsiteY2" fmla="*/ 383381 h 1012031"/>
                <a:gd name="connsiteX3" fmla="*/ 545306 w 759618"/>
                <a:gd name="connsiteY3" fmla="*/ 428625 h 1012031"/>
                <a:gd name="connsiteX4" fmla="*/ 626268 w 759618"/>
                <a:gd name="connsiteY4" fmla="*/ 357188 h 1012031"/>
                <a:gd name="connsiteX5" fmla="*/ 678656 w 759618"/>
                <a:gd name="connsiteY5" fmla="*/ 307181 h 1012031"/>
                <a:gd name="connsiteX6" fmla="*/ 600075 w 759618"/>
                <a:gd name="connsiteY6" fmla="*/ 335756 h 1012031"/>
                <a:gd name="connsiteX7" fmla="*/ 554831 w 759618"/>
                <a:gd name="connsiteY7" fmla="*/ 373856 h 1012031"/>
                <a:gd name="connsiteX8" fmla="*/ 535781 w 759618"/>
                <a:gd name="connsiteY8" fmla="*/ 369094 h 1012031"/>
                <a:gd name="connsiteX9" fmla="*/ 597693 w 759618"/>
                <a:gd name="connsiteY9" fmla="*/ 309563 h 1012031"/>
                <a:gd name="connsiteX10" fmla="*/ 573881 w 759618"/>
                <a:gd name="connsiteY10" fmla="*/ 288131 h 1012031"/>
                <a:gd name="connsiteX11" fmla="*/ 561975 w 759618"/>
                <a:gd name="connsiteY11" fmla="*/ 261938 h 1012031"/>
                <a:gd name="connsiteX12" fmla="*/ 614362 w 759618"/>
                <a:gd name="connsiteY12" fmla="*/ 292894 h 1012031"/>
                <a:gd name="connsiteX13" fmla="*/ 650081 w 759618"/>
                <a:gd name="connsiteY13" fmla="*/ 290513 h 1012031"/>
                <a:gd name="connsiteX14" fmla="*/ 650081 w 759618"/>
                <a:gd name="connsiteY14" fmla="*/ 273844 h 1012031"/>
                <a:gd name="connsiteX15" fmla="*/ 678656 w 759618"/>
                <a:gd name="connsiteY15" fmla="*/ 271463 h 1012031"/>
                <a:gd name="connsiteX16" fmla="*/ 721518 w 759618"/>
                <a:gd name="connsiteY16" fmla="*/ 221456 h 1012031"/>
                <a:gd name="connsiteX17" fmla="*/ 759618 w 759618"/>
                <a:gd name="connsiteY17" fmla="*/ 150019 h 1012031"/>
                <a:gd name="connsiteX18" fmla="*/ 738187 w 759618"/>
                <a:gd name="connsiteY18" fmla="*/ 126206 h 1012031"/>
                <a:gd name="connsiteX19" fmla="*/ 704850 w 759618"/>
                <a:gd name="connsiteY19" fmla="*/ 121444 h 1012031"/>
                <a:gd name="connsiteX20" fmla="*/ 692943 w 759618"/>
                <a:gd name="connsiteY20" fmla="*/ 73819 h 1012031"/>
                <a:gd name="connsiteX21" fmla="*/ 669131 w 759618"/>
                <a:gd name="connsiteY21" fmla="*/ 59531 h 1012031"/>
                <a:gd name="connsiteX22" fmla="*/ 628650 w 759618"/>
                <a:gd name="connsiteY22" fmla="*/ 78581 h 1012031"/>
                <a:gd name="connsiteX23" fmla="*/ 614362 w 759618"/>
                <a:gd name="connsiteY23" fmla="*/ 102394 h 1012031"/>
                <a:gd name="connsiteX24" fmla="*/ 588168 w 759618"/>
                <a:gd name="connsiteY24" fmla="*/ 114300 h 1012031"/>
                <a:gd name="connsiteX25" fmla="*/ 576262 w 759618"/>
                <a:gd name="connsiteY25" fmla="*/ 107156 h 1012031"/>
                <a:gd name="connsiteX26" fmla="*/ 592931 w 759618"/>
                <a:gd name="connsiteY26" fmla="*/ 85725 h 1012031"/>
                <a:gd name="connsiteX27" fmla="*/ 621506 w 759618"/>
                <a:gd name="connsiteY27" fmla="*/ 50006 h 1012031"/>
                <a:gd name="connsiteX28" fmla="*/ 585787 w 759618"/>
                <a:gd name="connsiteY28" fmla="*/ 33338 h 1012031"/>
                <a:gd name="connsiteX29" fmla="*/ 557212 w 759618"/>
                <a:gd name="connsiteY29" fmla="*/ 38100 h 1012031"/>
                <a:gd name="connsiteX30" fmla="*/ 540543 w 759618"/>
                <a:gd name="connsiteY30" fmla="*/ 16669 h 1012031"/>
                <a:gd name="connsiteX31" fmla="*/ 526256 w 759618"/>
                <a:gd name="connsiteY31" fmla="*/ 16669 h 1012031"/>
                <a:gd name="connsiteX32" fmla="*/ 519112 w 759618"/>
                <a:gd name="connsiteY32" fmla="*/ 28575 h 1012031"/>
                <a:gd name="connsiteX33" fmla="*/ 533400 w 759618"/>
                <a:gd name="connsiteY33" fmla="*/ 61913 h 1012031"/>
                <a:gd name="connsiteX34" fmla="*/ 519112 w 759618"/>
                <a:gd name="connsiteY34" fmla="*/ 69056 h 1012031"/>
                <a:gd name="connsiteX35" fmla="*/ 500062 w 759618"/>
                <a:gd name="connsiteY35" fmla="*/ 33338 h 1012031"/>
                <a:gd name="connsiteX36" fmla="*/ 495300 w 759618"/>
                <a:gd name="connsiteY36" fmla="*/ 0 h 1012031"/>
                <a:gd name="connsiteX37" fmla="*/ 466725 w 759618"/>
                <a:gd name="connsiteY37" fmla="*/ 40481 h 1012031"/>
                <a:gd name="connsiteX38" fmla="*/ 466725 w 759618"/>
                <a:gd name="connsiteY38" fmla="*/ 61913 h 1012031"/>
                <a:gd name="connsiteX39" fmla="*/ 490537 w 759618"/>
                <a:gd name="connsiteY39" fmla="*/ 80963 h 1012031"/>
                <a:gd name="connsiteX40" fmla="*/ 490537 w 759618"/>
                <a:gd name="connsiteY40" fmla="*/ 100013 h 1012031"/>
                <a:gd name="connsiteX41" fmla="*/ 464343 w 759618"/>
                <a:gd name="connsiteY41" fmla="*/ 95250 h 1012031"/>
                <a:gd name="connsiteX42" fmla="*/ 442912 w 759618"/>
                <a:gd name="connsiteY42" fmla="*/ 64294 h 1012031"/>
                <a:gd name="connsiteX43" fmla="*/ 433387 w 759618"/>
                <a:gd name="connsiteY43" fmla="*/ 40481 h 1012031"/>
                <a:gd name="connsiteX44" fmla="*/ 414337 w 759618"/>
                <a:gd name="connsiteY44" fmla="*/ 33338 h 1012031"/>
                <a:gd name="connsiteX45" fmla="*/ 383381 w 759618"/>
                <a:gd name="connsiteY45" fmla="*/ 38100 h 1012031"/>
                <a:gd name="connsiteX46" fmla="*/ 376237 w 759618"/>
                <a:gd name="connsiteY46" fmla="*/ 42863 h 1012031"/>
                <a:gd name="connsiteX47" fmla="*/ 378618 w 759618"/>
                <a:gd name="connsiteY47" fmla="*/ 69056 h 1012031"/>
                <a:gd name="connsiteX48" fmla="*/ 402431 w 759618"/>
                <a:gd name="connsiteY48" fmla="*/ 88106 h 1012031"/>
                <a:gd name="connsiteX49" fmla="*/ 416718 w 759618"/>
                <a:gd name="connsiteY49" fmla="*/ 109538 h 1012031"/>
                <a:gd name="connsiteX50" fmla="*/ 402431 w 759618"/>
                <a:gd name="connsiteY50" fmla="*/ 145256 h 1012031"/>
                <a:gd name="connsiteX51" fmla="*/ 385762 w 759618"/>
                <a:gd name="connsiteY51" fmla="*/ 135731 h 1012031"/>
                <a:gd name="connsiteX52" fmla="*/ 381000 w 759618"/>
                <a:gd name="connsiteY52" fmla="*/ 104775 h 1012031"/>
                <a:gd name="connsiteX53" fmla="*/ 352425 w 759618"/>
                <a:gd name="connsiteY53" fmla="*/ 59531 h 1012031"/>
                <a:gd name="connsiteX54" fmla="*/ 333375 w 759618"/>
                <a:gd name="connsiteY54" fmla="*/ 69056 h 1012031"/>
                <a:gd name="connsiteX55" fmla="*/ 323850 w 759618"/>
                <a:gd name="connsiteY55" fmla="*/ 50006 h 1012031"/>
                <a:gd name="connsiteX56" fmla="*/ 302418 w 759618"/>
                <a:gd name="connsiteY56" fmla="*/ 42863 h 1012031"/>
                <a:gd name="connsiteX57" fmla="*/ 290512 w 759618"/>
                <a:gd name="connsiteY57" fmla="*/ 64294 h 1012031"/>
                <a:gd name="connsiteX58" fmla="*/ 304800 w 759618"/>
                <a:gd name="connsiteY58" fmla="*/ 76200 h 1012031"/>
                <a:gd name="connsiteX59" fmla="*/ 323850 w 759618"/>
                <a:gd name="connsiteY59" fmla="*/ 92869 h 1012031"/>
                <a:gd name="connsiteX60" fmla="*/ 335756 w 759618"/>
                <a:gd name="connsiteY60" fmla="*/ 100013 h 1012031"/>
                <a:gd name="connsiteX61" fmla="*/ 328612 w 759618"/>
                <a:gd name="connsiteY61" fmla="*/ 111919 h 1012031"/>
                <a:gd name="connsiteX62" fmla="*/ 307181 w 759618"/>
                <a:gd name="connsiteY62" fmla="*/ 100013 h 1012031"/>
                <a:gd name="connsiteX63" fmla="*/ 264318 w 759618"/>
                <a:gd name="connsiteY63" fmla="*/ 76200 h 1012031"/>
                <a:gd name="connsiteX64" fmla="*/ 280987 w 759618"/>
                <a:gd name="connsiteY64" fmla="*/ 114300 h 1012031"/>
                <a:gd name="connsiteX65" fmla="*/ 292893 w 759618"/>
                <a:gd name="connsiteY65" fmla="*/ 130969 h 1012031"/>
                <a:gd name="connsiteX66" fmla="*/ 280987 w 759618"/>
                <a:gd name="connsiteY66" fmla="*/ 140494 h 1012031"/>
                <a:gd name="connsiteX67" fmla="*/ 247650 w 759618"/>
                <a:gd name="connsiteY67" fmla="*/ 100013 h 1012031"/>
                <a:gd name="connsiteX68" fmla="*/ 261937 w 759618"/>
                <a:gd name="connsiteY68" fmla="*/ 142875 h 1012031"/>
                <a:gd name="connsiteX69" fmla="*/ 242887 w 759618"/>
                <a:gd name="connsiteY69" fmla="*/ 150019 h 1012031"/>
                <a:gd name="connsiteX70" fmla="*/ 257175 w 759618"/>
                <a:gd name="connsiteY70" fmla="*/ 178594 h 1012031"/>
                <a:gd name="connsiteX71" fmla="*/ 278606 w 759618"/>
                <a:gd name="connsiteY71" fmla="*/ 195263 h 1012031"/>
                <a:gd name="connsiteX72" fmla="*/ 307181 w 759618"/>
                <a:gd name="connsiteY72" fmla="*/ 228600 h 1012031"/>
                <a:gd name="connsiteX73" fmla="*/ 316706 w 759618"/>
                <a:gd name="connsiteY73" fmla="*/ 254794 h 1012031"/>
                <a:gd name="connsiteX74" fmla="*/ 316706 w 759618"/>
                <a:gd name="connsiteY74" fmla="*/ 254794 h 1012031"/>
                <a:gd name="connsiteX75" fmla="*/ 285750 w 759618"/>
                <a:gd name="connsiteY75" fmla="*/ 235744 h 1012031"/>
                <a:gd name="connsiteX76" fmla="*/ 238125 w 759618"/>
                <a:gd name="connsiteY76" fmla="*/ 221456 h 1012031"/>
                <a:gd name="connsiteX77" fmla="*/ 223837 w 759618"/>
                <a:gd name="connsiteY77" fmla="*/ 195263 h 1012031"/>
                <a:gd name="connsiteX78" fmla="*/ 204787 w 759618"/>
                <a:gd name="connsiteY78" fmla="*/ 166688 h 1012031"/>
                <a:gd name="connsiteX79" fmla="*/ 166687 w 759618"/>
                <a:gd name="connsiteY79" fmla="*/ 130969 h 1012031"/>
                <a:gd name="connsiteX80" fmla="*/ 166687 w 759618"/>
                <a:gd name="connsiteY80" fmla="*/ 157163 h 1012031"/>
                <a:gd name="connsiteX81" fmla="*/ 173831 w 759618"/>
                <a:gd name="connsiteY81" fmla="*/ 176213 h 1012031"/>
                <a:gd name="connsiteX82" fmla="*/ 171450 w 759618"/>
                <a:gd name="connsiteY82" fmla="*/ 188119 h 1012031"/>
                <a:gd name="connsiteX83" fmla="*/ 152400 w 759618"/>
                <a:gd name="connsiteY83" fmla="*/ 195263 h 1012031"/>
                <a:gd name="connsiteX84" fmla="*/ 128587 w 759618"/>
                <a:gd name="connsiteY84" fmla="*/ 190500 h 1012031"/>
                <a:gd name="connsiteX85" fmla="*/ 178593 w 759618"/>
                <a:gd name="connsiteY85" fmla="*/ 214313 h 1012031"/>
                <a:gd name="connsiteX86" fmla="*/ 188118 w 759618"/>
                <a:gd name="connsiteY86" fmla="*/ 228600 h 1012031"/>
                <a:gd name="connsiteX87" fmla="*/ 185737 w 759618"/>
                <a:gd name="connsiteY87" fmla="*/ 250031 h 1012031"/>
                <a:gd name="connsiteX88" fmla="*/ 157162 w 759618"/>
                <a:gd name="connsiteY88" fmla="*/ 228600 h 1012031"/>
                <a:gd name="connsiteX89" fmla="*/ 121443 w 759618"/>
                <a:gd name="connsiteY89" fmla="*/ 223838 h 1012031"/>
                <a:gd name="connsiteX90" fmla="*/ 97631 w 759618"/>
                <a:gd name="connsiteY90" fmla="*/ 211931 h 1012031"/>
                <a:gd name="connsiteX91" fmla="*/ 73818 w 759618"/>
                <a:gd name="connsiteY91" fmla="*/ 235744 h 1012031"/>
                <a:gd name="connsiteX92" fmla="*/ 73818 w 759618"/>
                <a:gd name="connsiteY92" fmla="*/ 257175 h 1012031"/>
                <a:gd name="connsiteX93" fmla="*/ 52387 w 759618"/>
                <a:gd name="connsiteY93" fmla="*/ 273844 h 1012031"/>
                <a:gd name="connsiteX94" fmla="*/ 35718 w 759618"/>
                <a:gd name="connsiteY94" fmla="*/ 254794 h 1012031"/>
                <a:gd name="connsiteX95" fmla="*/ 19050 w 759618"/>
                <a:gd name="connsiteY95" fmla="*/ 264319 h 1012031"/>
                <a:gd name="connsiteX96" fmla="*/ 0 w 759618"/>
                <a:gd name="connsiteY96" fmla="*/ 297656 h 1012031"/>
                <a:gd name="connsiteX97" fmla="*/ 26193 w 759618"/>
                <a:gd name="connsiteY97" fmla="*/ 283369 h 1012031"/>
                <a:gd name="connsiteX98" fmla="*/ 38100 w 759618"/>
                <a:gd name="connsiteY98" fmla="*/ 273844 h 1012031"/>
                <a:gd name="connsiteX99" fmla="*/ 52387 w 759618"/>
                <a:gd name="connsiteY99" fmla="*/ 288131 h 1012031"/>
                <a:gd name="connsiteX100" fmla="*/ 30956 w 759618"/>
                <a:gd name="connsiteY100" fmla="*/ 323850 h 1012031"/>
                <a:gd name="connsiteX101" fmla="*/ 69056 w 759618"/>
                <a:gd name="connsiteY101" fmla="*/ 300038 h 1012031"/>
                <a:gd name="connsiteX102" fmla="*/ 92868 w 759618"/>
                <a:gd name="connsiteY102" fmla="*/ 295275 h 1012031"/>
                <a:gd name="connsiteX103" fmla="*/ 114300 w 759618"/>
                <a:gd name="connsiteY103" fmla="*/ 300038 h 1012031"/>
                <a:gd name="connsiteX104" fmla="*/ 111918 w 759618"/>
                <a:gd name="connsiteY104" fmla="*/ 316706 h 1012031"/>
                <a:gd name="connsiteX105" fmla="*/ 92868 w 759618"/>
                <a:gd name="connsiteY105" fmla="*/ 311944 h 1012031"/>
                <a:gd name="connsiteX106" fmla="*/ 66675 w 759618"/>
                <a:gd name="connsiteY106" fmla="*/ 338138 h 1012031"/>
                <a:gd name="connsiteX107" fmla="*/ 69056 w 759618"/>
                <a:gd name="connsiteY107" fmla="*/ 359569 h 1012031"/>
                <a:gd name="connsiteX108" fmla="*/ 50006 w 759618"/>
                <a:gd name="connsiteY108" fmla="*/ 369094 h 1012031"/>
                <a:gd name="connsiteX109" fmla="*/ 59531 w 759618"/>
                <a:gd name="connsiteY109" fmla="*/ 385763 h 1012031"/>
                <a:gd name="connsiteX110" fmla="*/ 88106 w 759618"/>
                <a:gd name="connsiteY110" fmla="*/ 376238 h 1012031"/>
                <a:gd name="connsiteX111" fmla="*/ 116681 w 759618"/>
                <a:gd name="connsiteY111" fmla="*/ 378619 h 1012031"/>
                <a:gd name="connsiteX112" fmla="*/ 138112 w 759618"/>
                <a:gd name="connsiteY112" fmla="*/ 354806 h 1012031"/>
                <a:gd name="connsiteX113" fmla="*/ 164306 w 759618"/>
                <a:gd name="connsiteY113" fmla="*/ 335756 h 1012031"/>
                <a:gd name="connsiteX114" fmla="*/ 178593 w 759618"/>
                <a:gd name="connsiteY114" fmla="*/ 340519 h 1012031"/>
                <a:gd name="connsiteX115" fmla="*/ 157162 w 759618"/>
                <a:gd name="connsiteY115" fmla="*/ 366713 h 1012031"/>
                <a:gd name="connsiteX116" fmla="*/ 114300 w 759618"/>
                <a:gd name="connsiteY116" fmla="*/ 407194 h 1012031"/>
                <a:gd name="connsiteX117" fmla="*/ 73818 w 759618"/>
                <a:gd name="connsiteY117" fmla="*/ 411956 h 1012031"/>
                <a:gd name="connsiteX118" fmla="*/ 102393 w 759618"/>
                <a:gd name="connsiteY118" fmla="*/ 447675 h 1012031"/>
                <a:gd name="connsiteX119" fmla="*/ 133350 w 759618"/>
                <a:gd name="connsiteY119" fmla="*/ 419100 h 1012031"/>
                <a:gd name="connsiteX120" fmla="*/ 169068 w 759618"/>
                <a:gd name="connsiteY120" fmla="*/ 378619 h 1012031"/>
                <a:gd name="connsiteX121" fmla="*/ 209550 w 759618"/>
                <a:gd name="connsiteY121" fmla="*/ 371475 h 1012031"/>
                <a:gd name="connsiteX122" fmla="*/ 223837 w 759618"/>
                <a:gd name="connsiteY122" fmla="*/ 373856 h 1012031"/>
                <a:gd name="connsiteX123" fmla="*/ 183356 w 759618"/>
                <a:gd name="connsiteY123" fmla="*/ 402431 h 1012031"/>
                <a:gd name="connsiteX124" fmla="*/ 154781 w 759618"/>
                <a:gd name="connsiteY124" fmla="*/ 428625 h 1012031"/>
                <a:gd name="connsiteX125" fmla="*/ 147637 w 759618"/>
                <a:gd name="connsiteY125" fmla="*/ 454819 h 1012031"/>
                <a:gd name="connsiteX126" fmla="*/ 169068 w 759618"/>
                <a:gd name="connsiteY126" fmla="*/ 466725 h 1012031"/>
                <a:gd name="connsiteX127" fmla="*/ 197643 w 759618"/>
                <a:gd name="connsiteY127" fmla="*/ 454819 h 1012031"/>
                <a:gd name="connsiteX128" fmla="*/ 197643 w 759618"/>
                <a:gd name="connsiteY128" fmla="*/ 423863 h 1012031"/>
                <a:gd name="connsiteX129" fmla="*/ 211931 w 759618"/>
                <a:gd name="connsiteY129" fmla="*/ 411956 h 1012031"/>
                <a:gd name="connsiteX130" fmla="*/ 228600 w 759618"/>
                <a:gd name="connsiteY130" fmla="*/ 428625 h 1012031"/>
                <a:gd name="connsiteX131" fmla="*/ 254793 w 759618"/>
                <a:gd name="connsiteY131" fmla="*/ 423863 h 1012031"/>
                <a:gd name="connsiteX132" fmla="*/ 240506 w 759618"/>
                <a:gd name="connsiteY132" fmla="*/ 445294 h 1012031"/>
                <a:gd name="connsiteX133" fmla="*/ 216693 w 759618"/>
                <a:gd name="connsiteY133" fmla="*/ 452438 h 1012031"/>
                <a:gd name="connsiteX134" fmla="*/ 242887 w 759618"/>
                <a:gd name="connsiteY134" fmla="*/ 464344 h 1012031"/>
                <a:gd name="connsiteX135" fmla="*/ 304800 w 759618"/>
                <a:gd name="connsiteY135" fmla="*/ 411956 h 1012031"/>
                <a:gd name="connsiteX136" fmla="*/ 307181 w 759618"/>
                <a:gd name="connsiteY136" fmla="*/ 364331 h 1012031"/>
                <a:gd name="connsiteX137" fmla="*/ 378618 w 759618"/>
                <a:gd name="connsiteY137" fmla="*/ 311944 h 1012031"/>
                <a:gd name="connsiteX138" fmla="*/ 385762 w 759618"/>
                <a:gd name="connsiteY138" fmla="*/ 335756 h 1012031"/>
                <a:gd name="connsiteX139" fmla="*/ 357187 w 759618"/>
                <a:gd name="connsiteY139" fmla="*/ 359569 h 1012031"/>
                <a:gd name="connsiteX140" fmla="*/ 333375 w 759618"/>
                <a:gd name="connsiteY140" fmla="*/ 400050 h 1012031"/>
                <a:gd name="connsiteX141" fmla="*/ 333375 w 759618"/>
                <a:gd name="connsiteY141" fmla="*/ 414338 h 1012031"/>
                <a:gd name="connsiteX142" fmla="*/ 359568 w 759618"/>
                <a:gd name="connsiteY142" fmla="*/ 407194 h 1012031"/>
                <a:gd name="connsiteX143" fmla="*/ 381000 w 759618"/>
                <a:gd name="connsiteY143" fmla="*/ 414338 h 1012031"/>
                <a:gd name="connsiteX144" fmla="*/ 369093 w 759618"/>
                <a:gd name="connsiteY144" fmla="*/ 419100 h 1012031"/>
                <a:gd name="connsiteX145" fmla="*/ 338137 w 759618"/>
                <a:gd name="connsiteY145" fmla="*/ 428625 h 1012031"/>
                <a:gd name="connsiteX146" fmla="*/ 300037 w 759618"/>
                <a:gd name="connsiteY146" fmla="*/ 454819 h 1012031"/>
                <a:gd name="connsiteX147" fmla="*/ 345281 w 759618"/>
                <a:gd name="connsiteY147" fmla="*/ 461963 h 1012031"/>
                <a:gd name="connsiteX148" fmla="*/ 342900 w 759618"/>
                <a:gd name="connsiteY148" fmla="*/ 476250 h 1012031"/>
                <a:gd name="connsiteX149" fmla="*/ 292893 w 759618"/>
                <a:gd name="connsiteY149" fmla="*/ 478631 h 1012031"/>
                <a:gd name="connsiteX150" fmla="*/ 261937 w 759618"/>
                <a:gd name="connsiteY150" fmla="*/ 495300 h 1012031"/>
                <a:gd name="connsiteX151" fmla="*/ 228600 w 759618"/>
                <a:gd name="connsiteY151" fmla="*/ 504825 h 1012031"/>
                <a:gd name="connsiteX152" fmla="*/ 240506 w 759618"/>
                <a:gd name="connsiteY152" fmla="*/ 540544 h 1012031"/>
                <a:gd name="connsiteX153" fmla="*/ 257175 w 759618"/>
                <a:gd name="connsiteY153" fmla="*/ 557213 h 1012031"/>
                <a:gd name="connsiteX154" fmla="*/ 259556 w 759618"/>
                <a:gd name="connsiteY154" fmla="*/ 578644 h 1012031"/>
                <a:gd name="connsiteX155" fmla="*/ 290512 w 759618"/>
                <a:gd name="connsiteY155" fmla="*/ 585788 h 1012031"/>
                <a:gd name="connsiteX156" fmla="*/ 292893 w 759618"/>
                <a:gd name="connsiteY156" fmla="*/ 597694 h 1012031"/>
                <a:gd name="connsiteX157" fmla="*/ 273843 w 759618"/>
                <a:gd name="connsiteY157" fmla="*/ 616744 h 1012031"/>
                <a:gd name="connsiteX158" fmla="*/ 252412 w 759618"/>
                <a:gd name="connsiteY158" fmla="*/ 609600 h 1012031"/>
                <a:gd name="connsiteX159" fmla="*/ 235743 w 759618"/>
                <a:gd name="connsiteY159" fmla="*/ 607219 h 1012031"/>
                <a:gd name="connsiteX160" fmla="*/ 228600 w 759618"/>
                <a:gd name="connsiteY160" fmla="*/ 581025 h 1012031"/>
                <a:gd name="connsiteX161" fmla="*/ 204787 w 759618"/>
                <a:gd name="connsiteY161" fmla="*/ 547688 h 1012031"/>
                <a:gd name="connsiteX162" fmla="*/ 192881 w 759618"/>
                <a:gd name="connsiteY162" fmla="*/ 519113 h 1012031"/>
                <a:gd name="connsiteX163" fmla="*/ 166687 w 759618"/>
                <a:gd name="connsiteY163" fmla="*/ 507206 h 1012031"/>
                <a:gd name="connsiteX164" fmla="*/ 130968 w 759618"/>
                <a:gd name="connsiteY164" fmla="*/ 495300 h 1012031"/>
                <a:gd name="connsiteX165" fmla="*/ 135731 w 759618"/>
                <a:gd name="connsiteY165" fmla="*/ 535781 h 1012031"/>
                <a:gd name="connsiteX166" fmla="*/ 171450 w 759618"/>
                <a:gd name="connsiteY166" fmla="*/ 554831 h 1012031"/>
                <a:gd name="connsiteX167" fmla="*/ 164306 w 759618"/>
                <a:gd name="connsiteY167" fmla="*/ 569119 h 1012031"/>
                <a:gd name="connsiteX168" fmla="*/ 138112 w 759618"/>
                <a:gd name="connsiteY168" fmla="*/ 554831 h 1012031"/>
                <a:gd name="connsiteX169" fmla="*/ 173831 w 759618"/>
                <a:gd name="connsiteY169" fmla="*/ 595313 h 1012031"/>
                <a:gd name="connsiteX170" fmla="*/ 188118 w 759618"/>
                <a:gd name="connsiteY170" fmla="*/ 621506 h 1012031"/>
                <a:gd name="connsiteX171" fmla="*/ 197643 w 759618"/>
                <a:gd name="connsiteY171" fmla="*/ 642938 h 1012031"/>
                <a:gd name="connsiteX172" fmla="*/ 207168 w 759618"/>
                <a:gd name="connsiteY172" fmla="*/ 659606 h 1012031"/>
                <a:gd name="connsiteX173" fmla="*/ 207168 w 759618"/>
                <a:gd name="connsiteY173" fmla="*/ 659606 h 1012031"/>
                <a:gd name="connsiteX174" fmla="*/ 176212 w 759618"/>
                <a:gd name="connsiteY174" fmla="*/ 664369 h 1012031"/>
                <a:gd name="connsiteX175" fmla="*/ 200025 w 759618"/>
                <a:gd name="connsiteY175" fmla="*/ 681038 h 1012031"/>
                <a:gd name="connsiteX176" fmla="*/ 228600 w 759618"/>
                <a:gd name="connsiteY176" fmla="*/ 690563 h 1012031"/>
                <a:gd name="connsiteX177" fmla="*/ 242887 w 759618"/>
                <a:gd name="connsiteY177" fmla="*/ 685800 h 1012031"/>
                <a:gd name="connsiteX178" fmla="*/ 252412 w 759618"/>
                <a:gd name="connsiteY178" fmla="*/ 678656 h 1012031"/>
                <a:gd name="connsiteX179" fmla="*/ 264318 w 759618"/>
                <a:gd name="connsiteY179" fmla="*/ 704850 h 1012031"/>
                <a:gd name="connsiteX180" fmla="*/ 252412 w 759618"/>
                <a:gd name="connsiteY180" fmla="*/ 719138 h 1012031"/>
                <a:gd name="connsiteX181" fmla="*/ 235743 w 759618"/>
                <a:gd name="connsiteY181" fmla="*/ 745331 h 1012031"/>
                <a:gd name="connsiteX182" fmla="*/ 209550 w 759618"/>
                <a:gd name="connsiteY182" fmla="*/ 716756 h 1012031"/>
                <a:gd name="connsiteX183" fmla="*/ 185737 w 759618"/>
                <a:gd name="connsiteY183" fmla="*/ 704850 h 1012031"/>
                <a:gd name="connsiteX184" fmla="*/ 147637 w 759618"/>
                <a:gd name="connsiteY184" fmla="*/ 707231 h 1012031"/>
                <a:gd name="connsiteX185" fmla="*/ 135731 w 759618"/>
                <a:gd name="connsiteY185" fmla="*/ 716756 h 1012031"/>
                <a:gd name="connsiteX186" fmla="*/ 123825 w 759618"/>
                <a:gd name="connsiteY186" fmla="*/ 735806 h 1012031"/>
                <a:gd name="connsiteX187" fmla="*/ 114300 w 759618"/>
                <a:gd name="connsiteY187" fmla="*/ 766763 h 1012031"/>
                <a:gd name="connsiteX188" fmla="*/ 126206 w 759618"/>
                <a:gd name="connsiteY188" fmla="*/ 781050 h 1012031"/>
                <a:gd name="connsiteX189" fmla="*/ 145256 w 759618"/>
                <a:gd name="connsiteY189" fmla="*/ 757238 h 1012031"/>
                <a:gd name="connsiteX190" fmla="*/ 145256 w 759618"/>
                <a:gd name="connsiteY190" fmla="*/ 757238 h 1012031"/>
                <a:gd name="connsiteX191" fmla="*/ 152400 w 759618"/>
                <a:gd name="connsiteY191" fmla="*/ 778669 h 1012031"/>
                <a:gd name="connsiteX192" fmla="*/ 142875 w 759618"/>
                <a:gd name="connsiteY192" fmla="*/ 790575 h 1012031"/>
                <a:gd name="connsiteX193" fmla="*/ 173831 w 759618"/>
                <a:gd name="connsiteY193" fmla="*/ 776288 h 1012031"/>
                <a:gd name="connsiteX194" fmla="*/ 169068 w 759618"/>
                <a:gd name="connsiteY194" fmla="*/ 752475 h 1012031"/>
                <a:gd name="connsiteX195" fmla="*/ 183356 w 759618"/>
                <a:gd name="connsiteY195" fmla="*/ 747713 h 1012031"/>
                <a:gd name="connsiteX196" fmla="*/ 183356 w 759618"/>
                <a:gd name="connsiteY196" fmla="*/ 766763 h 1012031"/>
                <a:gd name="connsiteX197" fmla="*/ 188118 w 759618"/>
                <a:gd name="connsiteY197" fmla="*/ 778669 h 1012031"/>
                <a:gd name="connsiteX198" fmla="*/ 200025 w 759618"/>
                <a:gd name="connsiteY198" fmla="*/ 783431 h 1012031"/>
                <a:gd name="connsiteX199" fmla="*/ 197643 w 759618"/>
                <a:gd name="connsiteY199" fmla="*/ 797719 h 1012031"/>
                <a:gd name="connsiteX200" fmla="*/ 178593 w 759618"/>
                <a:gd name="connsiteY200" fmla="*/ 802481 h 1012031"/>
                <a:gd name="connsiteX201" fmla="*/ 166687 w 759618"/>
                <a:gd name="connsiteY201" fmla="*/ 812006 h 1012031"/>
                <a:gd name="connsiteX202" fmla="*/ 180975 w 759618"/>
                <a:gd name="connsiteY202" fmla="*/ 816769 h 1012031"/>
                <a:gd name="connsiteX203" fmla="*/ 173831 w 759618"/>
                <a:gd name="connsiteY203" fmla="*/ 838200 h 1012031"/>
                <a:gd name="connsiteX204" fmla="*/ 190500 w 759618"/>
                <a:gd name="connsiteY204" fmla="*/ 842963 h 1012031"/>
                <a:gd name="connsiteX205" fmla="*/ 190500 w 759618"/>
                <a:gd name="connsiteY205" fmla="*/ 842963 h 1012031"/>
                <a:gd name="connsiteX206" fmla="*/ 226218 w 759618"/>
                <a:gd name="connsiteY206" fmla="*/ 814388 h 1012031"/>
                <a:gd name="connsiteX207" fmla="*/ 230981 w 759618"/>
                <a:gd name="connsiteY207" fmla="*/ 795338 h 1012031"/>
                <a:gd name="connsiteX208" fmla="*/ 247650 w 759618"/>
                <a:gd name="connsiteY208" fmla="*/ 804863 h 1012031"/>
                <a:gd name="connsiteX209" fmla="*/ 228600 w 759618"/>
                <a:gd name="connsiteY209" fmla="*/ 842963 h 1012031"/>
                <a:gd name="connsiteX210" fmla="*/ 204787 w 759618"/>
                <a:gd name="connsiteY210" fmla="*/ 869156 h 1012031"/>
                <a:gd name="connsiteX211" fmla="*/ 192881 w 759618"/>
                <a:gd name="connsiteY211" fmla="*/ 873919 h 1012031"/>
                <a:gd name="connsiteX212" fmla="*/ 171450 w 759618"/>
                <a:gd name="connsiteY212" fmla="*/ 888206 h 1012031"/>
                <a:gd name="connsiteX213" fmla="*/ 142875 w 759618"/>
                <a:gd name="connsiteY213" fmla="*/ 859631 h 1012031"/>
                <a:gd name="connsiteX214" fmla="*/ 126206 w 759618"/>
                <a:gd name="connsiteY214" fmla="*/ 831056 h 1012031"/>
                <a:gd name="connsiteX215" fmla="*/ 104775 w 759618"/>
                <a:gd name="connsiteY215" fmla="*/ 828675 h 1012031"/>
                <a:gd name="connsiteX216" fmla="*/ 85725 w 759618"/>
                <a:gd name="connsiteY216" fmla="*/ 845344 h 1012031"/>
                <a:gd name="connsiteX217" fmla="*/ 100012 w 759618"/>
                <a:gd name="connsiteY217" fmla="*/ 864394 h 1012031"/>
                <a:gd name="connsiteX218" fmla="*/ 111918 w 759618"/>
                <a:gd name="connsiteY218" fmla="*/ 878681 h 1012031"/>
                <a:gd name="connsiteX219" fmla="*/ 123825 w 759618"/>
                <a:gd name="connsiteY219" fmla="*/ 888206 h 1012031"/>
                <a:gd name="connsiteX220" fmla="*/ 133350 w 759618"/>
                <a:gd name="connsiteY220" fmla="*/ 909638 h 1012031"/>
                <a:gd name="connsiteX221" fmla="*/ 109537 w 759618"/>
                <a:gd name="connsiteY221" fmla="*/ 921544 h 1012031"/>
                <a:gd name="connsiteX222" fmla="*/ 90487 w 759618"/>
                <a:gd name="connsiteY222" fmla="*/ 909638 h 1012031"/>
                <a:gd name="connsiteX223" fmla="*/ 71437 w 759618"/>
                <a:gd name="connsiteY223" fmla="*/ 935831 h 1012031"/>
                <a:gd name="connsiteX224" fmla="*/ 61912 w 759618"/>
                <a:gd name="connsiteY224" fmla="*/ 971550 h 1012031"/>
                <a:gd name="connsiteX225" fmla="*/ 80962 w 759618"/>
                <a:gd name="connsiteY225" fmla="*/ 954881 h 1012031"/>
                <a:gd name="connsiteX226" fmla="*/ 95250 w 759618"/>
                <a:gd name="connsiteY226" fmla="*/ 978694 h 1012031"/>
                <a:gd name="connsiteX227" fmla="*/ 109537 w 759618"/>
                <a:gd name="connsiteY227" fmla="*/ 964406 h 1012031"/>
                <a:gd name="connsiteX228" fmla="*/ 119062 w 759618"/>
                <a:gd name="connsiteY228" fmla="*/ 981075 h 1012031"/>
                <a:gd name="connsiteX229" fmla="*/ 126206 w 759618"/>
                <a:gd name="connsiteY229" fmla="*/ 959644 h 1012031"/>
                <a:gd name="connsiteX230" fmla="*/ 145256 w 759618"/>
                <a:gd name="connsiteY230" fmla="*/ 985838 h 1012031"/>
                <a:gd name="connsiteX231" fmla="*/ 169068 w 759618"/>
                <a:gd name="connsiteY231" fmla="*/ 1004888 h 1012031"/>
                <a:gd name="connsiteX232" fmla="*/ 161925 w 759618"/>
                <a:gd name="connsiteY232" fmla="*/ 978694 h 1012031"/>
                <a:gd name="connsiteX233" fmla="*/ 171450 w 759618"/>
                <a:gd name="connsiteY233" fmla="*/ 964406 h 1012031"/>
                <a:gd name="connsiteX234" fmla="*/ 180975 w 759618"/>
                <a:gd name="connsiteY234" fmla="*/ 973931 h 1012031"/>
                <a:gd name="connsiteX235" fmla="*/ 188118 w 759618"/>
                <a:gd name="connsiteY235" fmla="*/ 962025 h 1012031"/>
                <a:gd name="connsiteX236" fmla="*/ 197643 w 759618"/>
                <a:gd name="connsiteY236" fmla="*/ 981075 h 1012031"/>
                <a:gd name="connsiteX237" fmla="*/ 209550 w 759618"/>
                <a:gd name="connsiteY237" fmla="*/ 962025 h 1012031"/>
                <a:gd name="connsiteX238" fmla="*/ 228600 w 759618"/>
                <a:gd name="connsiteY238" fmla="*/ 983456 h 1012031"/>
                <a:gd name="connsiteX239" fmla="*/ 235743 w 759618"/>
                <a:gd name="connsiteY239" fmla="*/ 959644 h 1012031"/>
                <a:gd name="connsiteX240" fmla="*/ 254793 w 759618"/>
                <a:gd name="connsiteY240" fmla="*/ 973931 h 1012031"/>
                <a:gd name="connsiteX241" fmla="*/ 271462 w 759618"/>
                <a:gd name="connsiteY241" fmla="*/ 983456 h 1012031"/>
                <a:gd name="connsiteX242" fmla="*/ 278606 w 759618"/>
                <a:gd name="connsiteY242" fmla="*/ 1000125 h 1012031"/>
                <a:gd name="connsiteX243" fmla="*/ 269081 w 759618"/>
                <a:gd name="connsiteY243" fmla="*/ 1012031 h 1012031"/>
                <a:gd name="connsiteX244" fmla="*/ 316706 w 759618"/>
                <a:gd name="connsiteY244" fmla="*/ 976313 h 1012031"/>
                <a:gd name="connsiteX245" fmla="*/ 335756 w 759618"/>
                <a:gd name="connsiteY245" fmla="*/ 969169 h 1012031"/>
                <a:gd name="connsiteX246" fmla="*/ 342900 w 759618"/>
                <a:gd name="connsiteY246" fmla="*/ 950119 h 1012031"/>
                <a:gd name="connsiteX247" fmla="*/ 342900 w 759618"/>
                <a:gd name="connsiteY247" fmla="*/ 926306 h 1012031"/>
                <a:gd name="connsiteX248" fmla="*/ 321468 w 759618"/>
                <a:gd name="connsiteY248" fmla="*/ 935831 h 1012031"/>
                <a:gd name="connsiteX249" fmla="*/ 307181 w 759618"/>
                <a:gd name="connsiteY249" fmla="*/ 926306 h 1012031"/>
                <a:gd name="connsiteX250" fmla="*/ 307181 w 759618"/>
                <a:gd name="connsiteY250" fmla="*/ 900113 h 1012031"/>
                <a:gd name="connsiteX251" fmla="*/ 290512 w 759618"/>
                <a:gd name="connsiteY251" fmla="*/ 916781 h 1012031"/>
                <a:gd name="connsiteX252" fmla="*/ 269081 w 759618"/>
                <a:gd name="connsiteY252" fmla="*/ 892969 h 1012031"/>
                <a:gd name="connsiteX253" fmla="*/ 252412 w 759618"/>
                <a:gd name="connsiteY253" fmla="*/ 919163 h 1012031"/>
                <a:gd name="connsiteX254" fmla="*/ 233362 w 759618"/>
                <a:gd name="connsiteY254" fmla="*/ 902494 h 1012031"/>
                <a:gd name="connsiteX255" fmla="*/ 254793 w 759618"/>
                <a:gd name="connsiteY255" fmla="*/ 888206 h 1012031"/>
                <a:gd name="connsiteX256" fmla="*/ 254793 w 759618"/>
                <a:gd name="connsiteY256" fmla="*/ 862013 h 1012031"/>
                <a:gd name="connsiteX257" fmla="*/ 278606 w 759618"/>
                <a:gd name="connsiteY257" fmla="*/ 876300 h 1012031"/>
                <a:gd name="connsiteX258" fmla="*/ 307181 w 759618"/>
                <a:gd name="connsiteY258" fmla="*/ 885825 h 1012031"/>
                <a:gd name="connsiteX259" fmla="*/ 323850 w 759618"/>
                <a:gd name="connsiteY259" fmla="*/ 878681 h 1012031"/>
                <a:gd name="connsiteX260" fmla="*/ 338137 w 759618"/>
                <a:gd name="connsiteY260" fmla="*/ 869156 h 1012031"/>
                <a:gd name="connsiteX261" fmla="*/ 338137 w 759618"/>
                <a:gd name="connsiteY261" fmla="*/ 847725 h 1012031"/>
                <a:gd name="connsiteX262" fmla="*/ 335756 w 759618"/>
                <a:gd name="connsiteY262" fmla="*/ 823913 h 1012031"/>
                <a:gd name="connsiteX263" fmla="*/ 338137 w 759618"/>
                <a:gd name="connsiteY263" fmla="*/ 797719 h 1012031"/>
                <a:gd name="connsiteX264" fmla="*/ 364331 w 759618"/>
                <a:gd name="connsiteY264" fmla="*/ 814388 h 1012031"/>
                <a:gd name="connsiteX265" fmla="*/ 392906 w 759618"/>
                <a:gd name="connsiteY265" fmla="*/ 795338 h 1012031"/>
                <a:gd name="connsiteX266" fmla="*/ 373856 w 759618"/>
                <a:gd name="connsiteY266" fmla="*/ 783431 h 1012031"/>
                <a:gd name="connsiteX267" fmla="*/ 395287 w 759618"/>
                <a:gd name="connsiteY267" fmla="*/ 776288 h 1012031"/>
                <a:gd name="connsiteX268" fmla="*/ 407193 w 759618"/>
                <a:gd name="connsiteY268" fmla="*/ 762000 h 1012031"/>
                <a:gd name="connsiteX269" fmla="*/ 388143 w 759618"/>
                <a:gd name="connsiteY269" fmla="*/ 752475 h 1012031"/>
                <a:gd name="connsiteX270" fmla="*/ 404812 w 759618"/>
                <a:gd name="connsiteY270" fmla="*/ 738188 h 1012031"/>
                <a:gd name="connsiteX271" fmla="*/ 423862 w 759618"/>
                <a:gd name="connsiteY271" fmla="*/ 707231 h 1012031"/>
                <a:gd name="connsiteX272" fmla="*/ 383381 w 759618"/>
                <a:gd name="connsiteY272" fmla="*/ 697706 h 1012031"/>
                <a:gd name="connsiteX273" fmla="*/ 381000 w 759618"/>
                <a:gd name="connsiteY273" fmla="*/ 690563 h 1012031"/>
                <a:gd name="connsiteX274" fmla="*/ 350043 w 759618"/>
                <a:gd name="connsiteY274" fmla="*/ 690563 h 1012031"/>
                <a:gd name="connsiteX275" fmla="*/ 335756 w 759618"/>
                <a:gd name="connsiteY275" fmla="*/ 676275 h 1012031"/>
                <a:gd name="connsiteX276" fmla="*/ 354806 w 759618"/>
                <a:gd name="connsiteY276" fmla="*/ 654844 h 1012031"/>
                <a:gd name="connsiteX277" fmla="*/ 390525 w 759618"/>
                <a:gd name="connsiteY277" fmla="*/ 657225 h 1012031"/>
                <a:gd name="connsiteX278" fmla="*/ 416718 w 759618"/>
                <a:gd name="connsiteY278" fmla="*/ 683419 h 1012031"/>
                <a:gd name="connsiteX279" fmla="*/ 428625 w 759618"/>
                <a:gd name="connsiteY279" fmla="*/ 647700 h 1012031"/>
                <a:gd name="connsiteX280" fmla="*/ 397668 w 759618"/>
                <a:gd name="connsiteY280" fmla="*/ 640556 h 1012031"/>
                <a:gd name="connsiteX281" fmla="*/ 359568 w 759618"/>
                <a:gd name="connsiteY281" fmla="*/ 631031 h 1012031"/>
                <a:gd name="connsiteX282" fmla="*/ 371475 w 759618"/>
                <a:gd name="connsiteY282" fmla="*/ 619125 h 1012031"/>
                <a:gd name="connsiteX283" fmla="*/ 395287 w 759618"/>
                <a:gd name="connsiteY283" fmla="*/ 616744 h 1012031"/>
                <a:gd name="connsiteX284" fmla="*/ 416718 w 759618"/>
                <a:gd name="connsiteY284" fmla="*/ 628650 h 1012031"/>
                <a:gd name="connsiteX285" fmla="*/ 442912 w 759618"/>
                <a:gd name="connsiteY285" fmla="*/ 607219 h 1012031"/>
                <a:gd name="connsiteX286" fmla="*/ 452437 w 759618"/>
                <a:gd name="connsiteY286" fmla="*/ 592931 h 1012031"/>
                <a:gd name="connsiteX287" fmla="*/ 428625 w 759618"/>
                <a:gd name="connsiteY287" fmla="*/ 576263 h 1012031"/>
                <a:gd name="connsiteX288" fmla="*/ 440531 w 759618"/>
                <a:gd name="connsiteY288" fmla="*/ 564356 h 1012031"/>
                <a:gd name="connsiteX289" fmla="*/ 464343 w 759618"/>
                <a:gd name="connsiteY289" fmla="*/ 578644 h 1012031"/>
                <a:gd name="connsiteX290" fmla="*/ 497681 w 759618"/>
                <a:gd name="connsiteY290" fmla="*/ 590550 h 1012031"/>
                <a:gd name="connsiteX291" fmla="*/ 511968 w 759618"/>
                <a:gd name="connsiteY291" fmla="*/ 557213 h 1012031"/>
                <a:gd name="connsiteX292" fmla="*/ 526256 w 759618"/>
                <a:gd name="connsiteY292" fmla="*/ 528638 h 1012031"/>
                <a:gd name="connsiteX293" fmla="*/ 502443 w 759618"/>
                <a:gd name="connsiteY293" fmla="*/ 531019 h 1012031"/>
                <a:gd name="connsiteX294" fmla="*/ 488156 w 759618"/>
                <a:gd name="connsiteY294" fmla="*/ 519113 h 1012031"/>
                <a:gd name="connsiteX295" fmla="*/ 542924 w 759618"/>
                <a:gd name="connsiteY295" fmla="*/ 511969 h 1012031"/>
                <a:gd name="connsiteX0" fmla="*/ 542924 w 759618"/>
                <a:gd name="connsiteY0" fmla="*/ 511969 h 1012031"/>
                <a:gd name="connsiteX1" fmla="*/ 526257 w 759618"/>
                <a:gd name="connsiteY1" fmla="*/ 447676 h 1012031"/>
                <a:gd name="connsiteX2" fmla="*/ 616743 w 759618"/>
                <a:gd name="connsiteY2" fmla="*/ 383381 h 1012031"/>
                <a:gd name="connsiteX3" fmla="*/ 545306 w 759618"/>
                <a:gd name="connsiteY3" fmla="*/ 428625 h 1012031"/>
                <a:gd name="connsiteX4" fmla="*/ 626268 w 759618"/>
                <a:gd name="connsiteY4" fmla="*/ 357188 h 1012031"/>
                <a:gd name="connsiteX5" fmla="*/ 678656 w 759618"/>
                <a:gd name="connsiteY5" fmla="*/ 307181 h 1012031"/>
                <a:gd name="connsiteX6" fmla="*/ 600075 w 759618"/>
                <a:gd name="connsiteY6" fmla="*/ 335756 h 1012031"/>
                <a:gd name="connsiteX7" fmla="*/ 554831 w 759618"/>
                <a:gd name="connsiteY7" fmla="*/ 373856 h 1012031"/>
                <a:gd name="connsiteX8" fmla="*/ 535781 w 759618"/>
                <a:gd name="connsiteY8" fmla="*/ 369094 h 1012031"/>
                <a:gd name="connsiteX9" fmla="*/ 597693 w 759618"/>
                <a:gd name="connsiteY9" fmla="*/ 309563 h 1012031"/>
                <a:gd name="connsiteX10" fmla="*/ 573881 w 759618"/>
                <a:gd name="connsiteY10" fmla="*/ 288131 h 1012031"/>
                <a:gd name="connsiteX11" fmla="*/ 561975 w 759618"/>
                <a:gd name="connsiteY11" fmla="*/ 261938 h 1012031"/>
                <a:gd name="connsiteX12" fmla="*/ 614362 w 759618"/>
                <a:gd name="connsiteY12" fmla="*/ 292894 h 1012031"/>
                <a:gd name="connsiteX13" fmla="*/ 650081 w 759618"/>
                <a:gd name="connsiteY13" fmla="*/ 290513 h 1012031"/>
                <a:gd name="connsiteX14" fmla="*/ 650081 w 759618"/>
                <a:gd name="connsiteY14" fmla="*/ 273844 h 1012031"/>
                <a:gd name="connsiteX15" fmla="*/ 678656 w 759618"/>
                <a:gd name="connsiteY15" fmla="*/ 271463 h 1012031"/>
                <a:gd name="connsiteX16" fmla="*/ 721518 w 759618"/>
                <a:gd name="connsiteY16" fmla="*/ 221456 h 1012031"/>
                <a:gd name="connsiteX17" fmla="*/ 759618 w 759618"/>
                <a:gd name="connsiteY17" fmla="*/ 150019 h 1012031"/>
                <a:gd name="connsiteX18" fmla="*/ 738187 w 759618"/>
                <a:gd name="connsiteY18" fmla="*/ 126206 h 1012031"/>
                <a:gd name="connsiteX19" fmla="*/ 704850 w 759618"/>
                <a:gd name="connsiteY19" fmla="*/ 121444 h 1012031"/>
                <a:gd name="connsiteX20" fmla="*/ 692943 w 759618"/>
                <a:gd name="connsiteY20" fmla="*/ 73819 h 1012031"/>
                <a:gd name="connsiteX21" fmla="*/ 669131 w 759618"/>
                <a:gd name="connsiteY21" fmla="*/ 59531 h 1012031"/>
                <a:gd name="connsiteX22" fmla="*/ 628650 w 759618"/>
                <a:gd name="connsiteY22" fmla="*/ 78581 h 1012031"/>
                <a:gd name="connsiteX23" fmla="*/ 614362 w 759618"/>
                <a:gd name="connsiteY23" fmla="*/ 102394 h 1012031"/>
                <a:gd name="connsiteX24" fmla="*/ 588168 w 759618"/>
                <a:gd name="connsiteY24" fmla="*/ 114300 h 1012031"/>
                <a:gd name="connsiteX25" fmla="*/ 576262 w 759618"/>
                <a:gd name="connsiteY25" fmla="*/ 107156 h 1012031"/>
                <a:gd name="connsiteX26" fmla="*/ 592931 w 759618"/>
                <a:gd name="connsiteY26" fmla="*/ 85725 h 1012031"/>
                <a:gd name="connsiteX27" fmla="*/ 621506 w 759618"/>
                <a:gd name="connsiteY27" fmla="*/ 50006 h 1012031"/>
                <a:gd name="connsiteX28" fmla="*/ 585787 w 759618"/>
                <a:gd name="connsiteY28" fmla="*/ 33338 h 1012031"/>
                <a:gd name="connsiteX29" fmla="*/ 557212 w 759618"/>
                <a:gd name="connsiteY29" fmla="*/ 38100 h 1012031"/>
                <a:gd name="connsiteX30" fmla="*/ 540543 w 759618"/>
                <a:gd name="connsiteY30" fmla="*/ 16669 h 1012031"/>
                <a:gd name="connsiteX31" fmla="*/ 526256 w 759618"/>
                <a:gd name="connsiteY31" fmla="*/ 16669 h 1012031"/>
                <a:gd name="connsiteX32" fmla="*/ 519112 w 759618"/>
                <a:gd name="connsiteY32" fmla="*/ 28575 h 1012031"/>
                <a:gd name="connsiteX33" fmla="*/ 533400 w 759618"/>
                <a:gd name="connsiteY33" fmla="*/ 61913 h 1012031"/>
                <a:gd name="connsiteX34" fmla="*/ 519112 w 759618"/>
                <a:gd name="connsiteY34" fmla="*/ 69056 h 1012031"/>
                <a:gd name="connsiteX35" fmla="*/ 500062 w 759618"/>
                <a:gd name="connsiteY35" fmla="*/ 33338 h 1012031"/>
                <a:gd name="connsiteX36" fmla="*/ 495300 w 759618"/>
                <a:gd name="connsiteY36" fmla="*/ 0 h 1012031"/>
                <a:gd name="connsiteX37" fmla="*/ 466725 w 759618"/>
                <a:gd name="connsiteY37" fmla="*/ 40481 h 1012031"/>
                <a:gd name="connsiteX38" fmla="*/ 466725 w 759618"/>
                <a:gd name="connsiteY38" fmla="*/ 61913 h 1012031"/>
                <a:gd name="connsiteX39" fmla="*/ 490537 w 759618"/>
                <a:gd name="connsiteY39" fmla="*/ 80963 h 1012031"/>
                <a:gd name="connsiteX40" fmla="*/ 490537 w 759618"/>
                <a:gd name="connsiteY40" fmla="*/ 100013 h 1012031"/>
                <a:gd name="connsiteX41" fmla="*/ 464343 w 759618"/>
                <a:gd name="connsiteY41" fmla="*/ 95250 h 1012031"/>
                <a:gd name="connsiteX42" fmla="*/ 442912 w 759618"/>
                <a:gd name="connsiteY42" fmla="*/ 64294 h 1012031"/>
                <a:gd name="connsiteX43" fmla="*/ 433387 w 759618"/>
                <a:gd name="connsiteY43" fmla="*/ 40481 h 1012031"/>
                <a:gd name="connsiteX44" fmla="*/ 414337 w 759618"/>
                <a:gd name="connsiteY44" fmla="*/ 33338 h 1012031"/>
                <a:gd name="connsiteX45" fmla="*/ 383381 w 759618"/>
                <a:gd name="connsiteY45" fmla="*/ 38100 h 1012031"/>
                <a:gd name="connsiteX46" fmla="*/ 376237 w 759618"/>
                <a:gd name="connsiteY46" fmla="*/ 42863 h 1012031"/>
                <a:gd name="connsiteX47" fmla="*/ 378618 w 759618"/>
                <a:gd name="connsiteY47" fmla="*/ 69056 h 1012031"/>
                <a:gd name="connsiteX48" fmla="*/ 402431 w 759618"/>
                <a:gd name="connsiteY48" fmla="*/ 88106 h 1012031"/>
                <a:gd name="connsiteX49" fmla="*/ 416718 w 759618"/>
                <a:gd name="connsiteY49" fmla="*/ 109538 h 1012031"/>
                <a:gd name="connsiteX50" fmla="*/ 402431 w 759618"/>
                <a:gd name="connsiteY50" fmla="*/ 145256 h 1012031"/>
                <a:gd name="connsiteX51" fmla="*/ 385762 w 759618"/>
                <a:gd name="connsiteY51" fmla="*/ 135731 h 1012031"/>
                <a:gd name="connsiteX52" fmla="*/ 381000 w 759618"/>
                <a:gd name="connsiteY52" fmla="*/ 104775 h 1012031"/>
                <a:gd name="connsiteX53" fmla="*/ 352425 w 759618"/>
                <a:gd name="connsiteY53" fmla="*/ 59531 h 1012031"/>
                <a:gd name="connsiteX54" fmla="*/ 333375 w 759618"/>
                <a:gd name="connsiteY54" fmla="*/ 69056 h 1012031"/>
                <a:gd name="connsiteX55" fmla="*/ 323850 w 759618"/>
                <a:gd name="connsiteY55" fmla="*/ 50006 h 1012031"/>
                <a:gd name="connsiteX56" fmla="*/ 302418 w 759618"/>
                <a:gd name="connsiteY56" fmla="*/ 42863 h 1012031"/>
                <a:gd name="connsiteX57" fmla="*/ 290512 w 759618"/>
                <a:gd name="connsiteY57" fmla="*/ 64294 h 1012031"/>
                <a:gd name="connsiteX58" fmla="*/ 304800 w 759618"/>
                <a:gd name="connsiteY58" fmla="*/ 76200 h 1012031"/>
                <a:gd name="connsiteX59" fmla="*/ 323850 w 759618"/>
                <a:gd name="connsiteY59" fmla="*/ 92869 h 1012031"/>
                <a:gd name="connsiteX60" fmla="*/ 335756 w 759618"/>
                <a:gd name="connsiteY60" fmla="*/ 100013 h 1012031"/>
                <a:gd name="connsiteX61" fmla="*/ 328612 w 759618"/>
                <a:gd name="connsiteY61" fmla="*/ 111919 h 1012031"/>
                <a:gd name="connsiteX62" fmla="*/ 307181 w 759618"/>
                <a:gd name="connsiteY62" fmla="*/ 100013 h 1012031"/>
                <a:gd name="connsiteX63" fmla="*/ 264318 w 759618"/>
                <a:gd name="connsiteY63" fmla="*/ 76200 h 1012031"/>
                <a:gd name="connsiteX64" fmla="*/ 280987 w 759618"/>
                <a:gd name="connsiteY64" fmla="*/ 114300 h 1012031"/>
                <a:gd name="connsiteX65" fmla="*/ 292893 w 759618"/>
                <a:gd name="connsiteY65" fmla="*/ 130969 h 1012031"/>
                <a:gd name="connsiteX66" fmla="*/ 280987 w 759618"/>
                <a:gd name="connsiteY66" fmla="*/ 140494 h 1012031"/>
                <a:gd name="connsiteX67" fmla="*/ 247650 w 759618"/>
                <a:gd name="connsiteY67" fmla="*/ 100013 h 1012031"/>
                <a:gd name="connsiteX68" fmla="*/ 261937 w 759618"/>
                <a:gd name="connsiteY68" fmla="*/ 142875 h 1012031"/>
                <a:gd name="connsiteX69" fmla="*/ 242887 w 759618"/>
                <a:gd name="connsiteY69" fmla="*/ 150019 h 1012031"/>
                <a:gd name="connsiteX70" fmla="*/ 257175 w 759618"/>
                <a:gd name="connsiteY70" fmla="*/ 178594 h 1012031"/>
                <a:gd name="connsiteX71" fmla="*/ 278606 w 759618"/>
                <a:gd name="connsiteY71" fmla="*/ 195263 h 1012031"/>
                <a:gd name="connsiteX72" fmla="*/ 307181 w 759618"/>
                <a:gd name="connsiteY72" fmla="*/ 228600 h 1012031"/>
                <a:gd name="connsiteX73" fmla="*/ 316706 w 759618"/>
                <a:gd name="connsiteY73" fmla="*/ 254794 h 1012031"/>
                <a:gd name="connsiteX74" fmla="*/ 316706 w 759618"/>
                <a:gd name="connsiteY74" fmla="*/ 254794 h 1012031"/>
                <a:gd name="connsiteX75" fmla="*/ 285750 w 759618"/>
                <a:gd name="connsiteY75" fmla="*/ 235744 h 1012031"/>
                <a:gd name="connsiteX76" fmla="*/ 238125 w 759618"/>
                <a:gd name="connsiteY76" fmla="*/ 221456 h 1012031"/>
                <a:gd name="connsiteX77" fmla="*/ 223837 w 759618"/>
                <a:gd name="connsiteY77" fmla="*/ 195263 h 1012031"/>
                <a:gd name="connsiteX78" fmla="*/ 204787 w 759618"/>
                <a:gd name="connsiteY78" fmla="*/ 166688 h 1012031"/>
                <a:gd name="connsiteX79" fmla="*/ 166687 w 759618"/>
                <a:gd name="connsiteY79" fmla="*/ 130969 h 1012031"/>
                <a:gd name="connsiteX80" fmla="*/ 166687 w 759618"/>
                <a:gd name="connsiteY80" fmla="*/ 157163 h 1012031"/>
                <a:gd name="connsiteX81" fmla="*/ 173831 w 759618"/>
                <a:gd name="connsiteY81" fmla="*/ 176213 h 1012031"/>
                <a:gd name="connsiteX82" fmla="*/ 171450 w 759618"/>
                <a:gd name="connsiteY82" fmla="*/ 188119 h 1012031"/>
                <a:gd name="connsiteX83" fmla="*/ 152400 w 759618"/>
                <a:gd name="connsiteY83" fmla="*/ 195263 h 1012031"/>
                <a:gd name="connsiteX84" fmla="*/ 128587 w 759618"/>
                <a:gd name="connsiteY84" fmla="*/ 190500 h 1012031"/>
                <a:gd name="connsiteX85" fmla="*/ 178593 w 759618"/>
                <a:gd name="connsiteY85" fmla="*/ 214313 h 1012031"/>
                <a:gd name="connsiteX86" fmla="*/ 188118 w 759618"/>
                <a:gd name="connsiteY86" fmla="*/ 228600 h 1012031"/>
                <a:gd name="connsiteX87" fmla="*/ 185737 w 759618"/>
                <a:gd name="connsiteY87" fmla="*/ 250031 h 1012031"/>
                <a:gd name="connsiteX88" fmla="*/ 157162 w 759618"/>
                <a:gd name="connsiteY88" fmla="*/ 228600 h 1012031"/>
                <a:gd name="connsiteX89" fmla="*/ 121443 w 759618"/>
                <a:gd name="connsiteY89" fmla="*/ 223838 h 1012031"/>
                <a:gd name="connsiteX90" fmla="*/ 97631 w 759618"/>
                <a:gd name="connsiteY90" fmla="*/ 211931 h 1012031"/>
                <a:gd name="connsiteX91" fmla="*/ 73818 w 759618"/>
                <a:gd name="connsiteY91" fmla="*/ 235744 h 1012031"/>
                <a:gd name="connsiteX92" fmla="*/ 73818 w 759618"/>
                <a:gd name="connsiteY92" fmla="*/ 257175 h 1012031"/>
                <a:gd name="connsiteX93" fmla="*/ 52387 w 759618"/>
                <a:gd name="connsiteY93" fmla="*/ 273844 h 1012031"/>
                <a:gd name="connsiteX94" fmla="*/ 35718 w 759618"/>
                <a:gd name="connsiteY94" fmla="*/ 254794 h 1012031"/>
                <a:gd name="connsiteX95" fmla="*/ 19050 w 759618"/>
                <a:gd name="connsiteY95" fmla="*/ 264319 h 1012031"/>
                <a:gd name="connsiteX96" fmla="*/ 0 w 759618"/>
                <a:gd name="connsiteY96" fmla="*/ 297656 h 1012031"/>
                <a:gd name="connsiteX97" fmla="*/ 26193 w 759618"/>
                <a:gd name="connsiteY97" fmla="*/ 283369 h 1012031"/>
                <a:gd name="connsiteX98" fmla="*/ 38100 w 759618"/>
                <a:gd name="connsiteY98" fmla="*/ 273844 h 1012031"/>
                <a:gd name="connsiteX99" fmla="*/ 52387 w 759618"/>
                <a:gd name="connsiteY99" fmla="*/ 288131 h 1012031"/>
                <a:gd name="connsiteX100" fmla="*/ 30956 w 759618"/>
                <a:gd name="connsiteY100" fmla="*/ 323850 h 1012031"/>
                <a:gd name="connsiteX101" fmla="*/ 69056 w 759618"/>
                <a:gd name="connsiteY101" fmla="*/ 300038 h 1012031"/>
                <a:gd name="connsiteX102" fmla="*/ 92868 w 759618"/>
                <a:gd name="connsiteY102" fmla="*/ 295275 h 1012031"/>
                <a:gd name="connsiteX103" fmla="*/ 114300 w 759618"/>
                <a:gd name="connsiteY103" fmla="*/ 300038 h 1012031"/>
                <a:gd name="connsiteX104" fmla="*/ 111918 w 759618"/>
                <a:gd name="connsiteY104" fmla="*/ 316706 h 1012031"/>
                <a:gd name="connsiteX105" fmla="*/ 92868 w 759618"/>
                <a:gd name="connsiteY105" fmla="*/ 311944 h 1012031"/>
                <a:gd name="connsiteX106" fmla="*/ 66675 w 759618"/>
                <a:gd name="connsiteY106" fmla="*/ 338138 h 1012031"/>
                <a:gd name="connsiteX107" fmla="*/ 69056 w 759618"/>
                <a:gd name="connsiteY107" fmla="*/ 359569 h 1012031"/>
                <a:gd name="connsiteX108" fmla="*/ 50006 w 759618"/>
                <a:gd name="connsiteY108" fmla="*/ 369094 h 1012031"/>
                <a:gd name="connsiteX109" fmla="*/ 59531 w 759618"/>
                <a:gd name="connsiteY109" fmla="*/ 385763 h 1012031"/>
                <a:gd name="connsiteX110" fmla="*/ 88106 w 759618"/>
                <a:gd name="connsiteY110" fmla="*/ 376238 h 1012031"/>
                <a:gd name="connsiteX111" fmla="*/ 116681 w 759618"/>
                <a:gd name="connsiteY111" fmla="*/ 378619 h 1012031"/>
                <a:gd name="connsiteX112" fmla="*/ 138112 w 759618"/>
                <a:gd name="connsiteY112" fmla="*/ 354806 h 1012031"/>
                <a:gd name="connsiteX113" fmla="*/ 164306 w 759618"/>
                <a:gd name="connsiteY113" fmla="*/ 335756 h 1012031"/>
                <a:gd name="connsiteX114" fmla="*/ 178593 w 759618"/>
                <a:gd name="connsiteY114" fmla="*/ 340519 h 1012031"/>
                <a:gd name="connsiteX115" fmla="*/ 157162 w 759618"/>
                <a:gd name="connsiteY115" fmla="*/ 366713 h 1012031"/>
                <a:gd name="connsiteX116" fmla="*/ 114300 w 759618"/>
                <a:gd name="connsiteY116" fmla="*/ 407194 h 1012031"/>
                <a:gd name="connsiteX117" fmla="*/ 73818 w 759618"/>
                <a:gd name="connsiteY117" fmla="*/ 411956 h 1012031"/>
                <a:gd name="connsiteX118" fmla="*/ 102393 w 759618"/>
                <a:gd name="connsiteY118" fmla="*/ 447675 h 1012031"/>
                <a:gd name="connsiteX119" fmla="*/ 133350 w 759618"/>
                <a:gd name="connsiteY119" fmla="*/ 419100 h 1012031"/>
                <a:gd name="connsiteX120" fmla="*/ 169068 w 759618"/>
                <a:gd name="connsiteY120" fmla="*/ 378619 h 1012031"/>
                <a:gd name="connsiteX121" fmla="*/ 209550 w 759618"/>
                <a:gd name="connsiteY121" fmla="*/ 371475 h 1012031"/>
                <a:gd name="connsiteX122" fmla="*/ 223837 w 759618"/>
                <a:gd name="connsiteY122" fmla="*/ 373856 h 1012031"/>
                <a:gd name="connsiteX123" fmla="*/ 183356 w 759618"/>
                <a:gd name="connsiteY123" fmla="*/ 402431 h 1012031"/>
                <a:gd name="connsiteX124" fmla="*/ 154781 w 759618"/>
                <a:gd name="connsiteY124" fmla="*/ 428625 h 1012031"/>
                <a:gd name="connsiteX125" fmla="*/ 147637 w 759618"/>
                <a:gd name="connsiteY125" fmla="*/ 454819 h 1012031"/>
                <a:gd name="connsiteX126" fmla="*/ 169068 w 759618"/>
                <a:gd name="connsiteY126" fmla="*/ 466725 h 1012031"/>
                <a:gd name="connsiteX127" fmla="*/ 197643 w 759618"/>
                <a:gd name="connsiteY127" fmla="*/ 454819 h 1012031"/>
                <a:gd name="connsiteX128" fmla="*/ 197643 w 759618"/>
                <a:gd name="connsiteY128" fmla="*/ 423863 h 1012031"/>
                <a:gd name="connsiteX129" fmla="*/ 211931 w 759618"/>
                <a:gd name="connsiteY129" fmla="*/ 411956 h 1012031"/>
                <a:gd name="connsiteX130" fmla="*/ 228600 w 759618"/>
                <a:gd name="connsiteY130" fmla="*/ 428625 h 1012031"/>
                <a:gd name="connsiteX131" fmla="*/ 254793 w 759618"/>
                <a:gd name="connsiteY131" fmla="*/ 423863 h 1012031"/>
                <a:gd name="connsiteX132" fmla="*/ 240506 w 759618"/>
                <a:gd name="connsiteY132" fmla="*/ 445294 h 1012031"/>
                <a:gd name="connsiteX133" fmla="*/ 216693 w 759618"/>
                <a:gd name="connsiteY133" fmla="*/ 452438 h 1012031"/>
                <a:gd name="connsiteX134" fmla="*/ 242887 w 759618"/>
                <a:gd name="connsiteY134" fmla="*/ 464344 h 1012031"/>
                <a:gd name="connsiteX135" fmla="*/ 304800 w 759618"/>
                <a:gd name="connsiteY135" fmla="*/ 411956 h 1012031"/>
                <a:gd name="connsiteX136" fmla="*/ 307181 w 759618"/>
                <a:gd name="connsiteY136" fmla="*/ 364331 h 1012031"/>
                <a:gd name="connsiteX137" fmla="*/ 378618 w 759618"/>
                <a:gd name="connsiteY137" fmla="*/ 311944 h 1012031"/>
                <a:gd name="connsiteX138" fmla="*/ 385762 w 759618"/>
                <a:gd name="connsiteY138" fmla="*/ 335756 h 1012031"/>
                <a:gd name="connsiteX139" fmla="*/ 357187 w 759618"/>
                <a:gd name="connsiteY139" fmla="*/ 359569 h 1012031"/>
                <a:gd name="connsiteX140" fmla="*/ 333375 w 759618"/>
                <a:gd name="connsiteY140" fmla="*/ 400050 h 1012031"/>
                <a:gd name="connsiteX141" fmla="*/ 333375 w 759618"/>
                <a:gd name="connsiteY141" fmla="*/ 414338 h 1012031"/>
                <a:gd name="connsiteX142" fmla="*/ 359568 w 759618"/>
                <a:gd name="connsiteY142" fmla="*/ 407194 h 1012031"/>
                <a:gd name="connsiteX143" fmla="*/ 381000 w 759618"/>
                <a:gd name="connsiteY143" fmla="*/ 414338 h 1012031"/>
                <a:gd name="connsiteX144" fmla="*/ 369093 w 759618"/>
                <a:gd name="connsiteY144" fmla="*/ 419100 h 1012031"/>
                <a:gd name="connsiteX145" fmla="*/ 338137 w 759618"/>
                <a:gd name="connsiteY145" fmla="*/ 428625 h 1012031"/>
                <a:gd name="connsiteX146" fmla="*/ 300037 w 759618"/>
                <a:gd name="connsiteY146" fmla="*/ 454819 h 1012031"/>
                <a:gd name="connsiteX147" fmla="*/ 345281 w 759618"/>
                <a:gd name="connsiteY147" fmla="*/ 461963 h 1012031"/>
                <a:gd name="connsiteX148" fmla="*/ 342900 w 759618"/>
                <a:gd name="connsiteY148" fmla="*/ 476250 h 1012031"/>
                <a:gd name="connsiteX149" fmla="*/ 292893 w 759618"/>
                <a:gd name="connsiteY149" fmla="*/ 478631 h 1012031"/>
                <a:gd name="connsiteX150" fmla="*/ 261937 w 759618"/>
                <a:gd name="connsiteY150" fmla="*/ 495300 h 1012031"/>
                <a:gd name="connsiteX151" fmla="*/ 228600 w 759618"/>
                <a:gd name="connsiteY151" fmla="*/ 504825 h 1012031"/>
                <a:gd name="connsiteX152" fmla="*/ 240506 w 759618"/>
                <a:gd name="connsiteY152" fmla="*/ 540544 h 1012031"/>
                <a:gd name="connsiteX153" fmla="*/ 257175 w 759618"/>
                <a:gd name="connsiteY153" fmla="*/ 557213 h 1012031"/>
                <a:gd name="connsiteX154" fmla="*/ 259556 w 759618"/>
                <a:gd name="connsiteY154" fmla="*/ 578644 h 1012031"/>
                <a:gd name="connsiteX155" fmla="*/ 290512 w 759618"/>
                <a:gd name="connsiteY155" fmla="*/ 585788 h 1012031"/>
                <a:gd name="connsiteX156" fmla="*/ 292893 w 759618"/>
                <a:gd name="connsiteY156" fmla="*/ 597694 h 1012031"/>
                <a:gd name="connsiteX157" fmla="*/ 273843 w 759618"/>
                <a:gd name="connsiteY157" fmla="*/ 616744 h 1012031"/>
                <a:gd name="connsiteX158" fmla="*/ 252412 w 759618"/>
                <a:gd name="connsiteY158" fmla="*/ 609600 h 1012031"/>
                <a:gd name="connsiteX159" fmla="*/ 235743 w 759618"/>
                <a:gd name="connsiteY159" fmla="*/ 607219 h 1012031"/>
                <a:gd name="connsiteX160" fmla="*/ 228600 w 759618"/>
                <a:gd name="connsiteY160" fmla="*/ 581025 h 1012031"/>
                <a:gd name="connsiteX161" fmla="*/ 204787 w 759618"/>
                <a:gd name="connsiteY161" fmla="*/ 547688 h 1012031"/>
                <a:gd name="connsiteX162" fmla="*/ 192881 w 759618"/>
                <a:gd name="connsiteY162" fmla="*/ 519113 h 1012031"/>
                <a:gd name="connsiteX163" fmla="*/ 166687 w 759618"/>
                <a:gd name="connsiteY163" fmla="*/ 507206 h 1012031"/>
                <a:gd name="connsiteX164" fmla="*/ 130968 w 759618"/>
                <a:gd name="connsiteY164" fmla="*/ 495300 h 1012031"/>
                <a:gd name="connsiteX165" fmla="*/ 135731 w 759618"/>
                <a:gd name="connsiteY165" fmla="*/ 535781 h 1012031"/>
                <a:gd name="connsiteX166" fmla="*/ 171450 w 759618"/>
                <a:gd name="connsiteY166" fmla="*/ 554831 h 1012031"/>
                <a:gd name="connsiteX167" fmla="*/ 164306 w 759618"/>
                <a:gd name="connsiteY167" fmla="*/ 569119 h 1012031"/>
                <a:gd name="connsiteX168" fmla="*/ 138112 w 759618"/>
                <a:gd name="connsiteY168" fmla="*/ 554831 h 1012031"/>
                <a:gd name="connsiteX169" fmla="*/ 173831 w 759618"/>
                <a:gd name="connsiteY169" fmla="*/ 595313 h 1012031"/>
                <a:gd name="connsiteX170" fmla="*/ 188118 w 759618"/>
                <a:gd name="connsiteY170" fmla="*/ 621506 h 1012031"/>
                <a:gd name="connsiteX171" fmla="*/ 197643 w 759618"/>
                <a:gd name="connsiteY171" fmla="*/ 642938 h 1012031"/>
                <a:gd name="connsiteX172" fmla="*/ 207168 w 759618"/>
                <a:gd name="connsiteY172" fmla="*/ 659606 h 1012031"/>
                <a:gd name="connsiteX173" fmla="*/ 207168 w 759618"/>
                <a:gd name="connsiteY173" fmla="*/ 659606 h 1012031"/>
                <a:gd name="connsiteX174" fmla="*/ 176212 w 759618"/>
                <a:gd name="connsiteY174" fmla="*/ 664369 h 1012031"/>
                <a:gd name="connsiteX175" fmla="*/ 200025 w 759618"/>
                <a:gd name="connsiteY175" fmla="*/ 681038 h 1012031"/>
                <a:gd name="connsiteX176" fmla="*/ 228600 w 759618"/>
                <a:gd name="connsiteY176" fmla="*/ 690563 h 1012031"/>
                <a:gd name="connsiteX177" fmla="*/ 242887 w 759618"/>
                <a:gd name="connsiteY177" fmla="*/ 685800 h 1012031"/>
                <a:gd name="connsiteX178" fmla="*/ 252412 w 759618"/>
                <a:gd name="connsiteY178" fmla="*/ 678656 h 1012031"/>
                <a:gd name="connsiteX179" fmla="*/ 264318 w 759618"/>
                <a:gd name="connsiteY179" fmla="*/ 704850 h 1012031"/>
                <a:gd name="connsiteX180" fmla="*/ 252412 w 759618"/>
                <a:gd name="connsiteY180" fmla="*/ 719138 h 1012031"/>
                <a:gd name="connsiteX181" fmla="*/ 235743 w 759618"/>
                <a:gd name="connsiteY181" fmla="*/ 745331 h 1012031"/>
                <a:gd name="connsiteX182" fmla="*/ 209550 w 759618"/>
                <a:gd name="connsiteY182" fmla="*/ 716756 h 1012031"/>
                <a:gd name="connsiteX183" fmla="*/ 185737 w 759618"/>
                <a:gd name="connsiteY183" fmla="*/ 704850 h 1012031"/>
                <a:gd name="connsiteX184" fmla="*/ 147637 w 759618"/>
                <a:gd name="connsiteY184" fmla="*/ 707231 h 1012031"/>
                <a:gd name="connsiteX185" fmla="*/ 135731 w 759618"/>
                <a:gd name="connsiteY185" fmla="*/ 716756 h 1012031"/>
                <a:gd name="connsiteX186" fmla="*/ 123825 w 759618"/>
                <a:gd name="connsiteY186" fmla="*/ 735806 h 1012031"/>
                <a:gd name="connsiteX187" fmla="*/ 114300 w 759618"/>
                <a:gd name="connsiteY187" fmla="*/ 766763 h 1012031"/>
                <a:gd name="connsiteX188" fmla="*/ 126206 w 759618"/>
                <a:gd name="connsiteY188" fmla="*/ 781050 h 1012031"/>
                <a:gd name="connsiteX189" fmla="*/ 145256 w 759618"/>
                <a:gd name="connsiteY189" fmla="*/ 757238 h 1012031"/>
                <a:gd name="connsiteX190" fmla="*/ 145256 w 759618"/>
                <a:gd name="connsiteY190" fmla="*/ 757238 h 1012031"/>
                <a:gd name="connsiteX191" fmla="*/ 152400 w 759618"/>
                <a:gd name="connsiteY191" fmla="*/ 778669 h 1012031"/>
                <a:gd name="connsiteX192" fmla="*/ 142875 w 759618"/>
                <a:gd name="connsiteY192" fmla="*/ 790575 h 1012031"/>
                <a:gd name="connsiteX193" fmla="*/ 173831 w 759618"/>
                <a:gd name="connsiteY193" fmla="*/ 776288 h 1012031"/>
                <a:gd name="connsiteX194" fmla="*/ 169068 w 759618"/>
                <a:gd name="connsiteY194" fmla="*/ 752475 h 1012031"/>
                <a:gd name="connsiteX195" fmla="*/ 183356 w 759618"/>
                <a:gd name="connsiteY195" fmla="*/ 747713 h 1012031"/>
                <a:gd name="connsiteX196" fmla="*/ 183356 w 759618"/>
                <a:gd name="connsiteY196" fmla="*/ 766763 h 1012031"/>
                <a:gd name="connsiteX197" fmla="*/ 188118 w 759618"/>
                <a:gd name="connsiteY197" fmla="*/ 778669 h 1012031"/>
                <a:gd name="connsiteX198" fmla="*/ 200025 w 759618"/>
                <a:gd name="connsiteY198" fmla="*/ 783431 h 1012031"/>
                <a:gd name="connsiteX199" fmla="*/ 197643 w 759618"/>
                <a:gd name="connsiteY199" fmla="*/ 797719 h 1012031"/>
                <a:gd name="connsiteX200" fmla="*/ 178593 w 759618"/>
                <a:gd name="connsiteY200" fmla="*/ 802481 h 1012031"/>
                <a:gd name="connsiteX201" fmla="*/ 166687 w 759618"/>
                <a:gd name="connsiteY201" fmla="*/ 812006 h 1012031"/>
                <a:gd name="connsiteX202" fmla="*/ 180975 w 759618"/>
                <a:gd name="connsiteY202" fmla="*/ 816769 h 1012031"/>
                <a:gd name="connsiteX203" fmla="*/ 173831 w 759618"/>
                <a:gd name="connsiteY203" fmla="*/ 838200 h 1012031"/>
                <a:gd name="connsiteX204" fmla="*/ 190500 w 759618"/>
                <a:gd name="connsiteY204" fmla="*/ 842963 h 1012031"/>
                <a:gd name="connsiteX205" fmla="*/ 190500 w 759618"/>
                <a:gd name="connsiteY205" fmla="*/ 842963 h 1012031"/>
                <a:gd name="connsiteX206" fmla="*/ 226218 w 759618"/>
                <a:gd name="connsiteY206" fmla="*/ 814388 h 1012031"/>
                <a:gd name="connsiteX207" fmla="*/ 230981 w 759618"/>
                <a:gd name="connsiteY207" fmla="*/ 795338 h 1012031"/>
                <a:gd name="connsiteX208" fmla="*/ 247650 w 759618"/>
                <a:gd name="connsiteY208" fmla="*/ 804863 h 1012031"/>
                <a:gd name="connsiteX209" fmla="*/ 228600 w 759618"/>
                <a:gd name="connsiteY209" fmla="*/ 842963 h 1012031"/>
                <a:gd name="connsiteX210" fmla="*/ 204787 w 759618"/>
                <a:gd name="connsiteY210" fmla="*/ 869156 h 1012031"/>
                <a:gd name="connsiteX211" fmla="*/ 192881 w 759618"/>
                <a:gd name="connsiteY211" fmla="*/ 873919 h 1012031"/>
                <a:gd name="connsiteX212" fmla="*/ 171450 w 759618"/>
                <a:gd name="connsiteY212" fmla="*/ 888206 h 1012031"/>
                <a:gd name="connsiteX213" fmla="*/ 142875 w 759618"/>
                <a:gd name="connsiteY213" fmla="*/ 859631 h 1012031"/>
                <a:gd name="connsiteX214" fmla="*/ 126206 w 759618"/>
                <a:gd name="connsiteY214" fmla="*/ 831056 h 1012031"/>
                <a:gd name="connsiteX215" fmla="*/ 104775 w 759618"/>
                <a:gd name="connsiteY215" fmla="*/ 828675 h 1012031"/>
                <a:gd name="connsiteX216" fmla="*/ 85725 w 759618"/>
                <a:gd name="connsiteY216" fmla="*/ 845344 h 1012031"/>
                <a:gd name="connsiteX217" fmla="*/ 100012 w 759618"/>
                <a:gd name="connsiteY217" fmla="*/ 864394 h 1012031"/>
                <a:gd name="connsiteX218" fmla="*/ 111918 w 759618"/>
                <a:gd name="connsiteY218" fmla="*/ 878681 h 1012031"/>
                <a:gd name="connsiteX219" fmla="*/ 123825 w 759618"/>
                <a:gd name="connsiteY219" fmla="*/ 888206 h 1012031"/>
                <a:gd name="connsiteX220" fmla="*/ 133350 w 759618"/>
                <a:gd name="connsiteY220" fmla="*/ 909638 h 1012031"/>
                <a:gd name="connsiteX221" fmla="*/ 109537 w 759618"/>
                <a:gd name="connsiteY221" fmla="*/ 921544 h 1012031"/>
                <a:gd name="connsiteX222" fmla="*/ 90487 w 759618"/>
                <a:gd name="connsiteY222" fmla="*/ 909638 h 1012031"/>
                <a:gd name="connsiteX223" fmla="*/ 71437 w 759618"/>
                <a:gd name="connsiteY223" fmla="*/ 935831 h 1012031"/>
                <a:gd name="connsiteX224" fmla="*/ 61912 w 759618"/>
                <a:gd name="connsiteY224" fmla="*/ 971550 h 1012031"/>
                <a:gd name="connsiteX225" fmla="*/ 80962 w 759618"/>
                <a:gd name="connsiteY225" fmla="*/ 954881 h 1012031"/>
                <a:gd name="connsiteX226" fmla="*/ 95250 w 759618"/>
                <a:gd name="connsiteY226" fmla="*/ 978694 h 1012031"/>
                <a:gd name="connsiteX227" fmla="*/ 109537 w 759618"/>
                <a:gd name="connsiteY227" fmla="*/ 964406 h 1012031"/>
                <a:gd name="connsiteX228" fmla="*/ 119062 w 759618"/>
                <a:gd name="connsiteY228" fmla="*/ 981075 h 1012031"/>
                <a:gd name="connsiteX229" fmla="*/ 126206 w 759618"/>
                <a:gd name="connsiteY229" fmla="*/ 959644 h 1012031"/>
                <a:gd name="connsiteX230" fmla="*/ 145256 w 759618"/>
                <a:gd name="connsiteY230" fmla="*/ 985838 h 1012031"/>
                <a:gd name="connsiteX231" fmla="*/ 169068 w 759618"/>
                <a:gd name="connsiteY231" fmla="*/ 1004888 h 1012031"/>
                <a:gd name="connsiteX232" fmla="*/ 161925 w 759618"/>
                <a:gd name="connsiteY232" fmla="*/ 978694 h 1012031"/>
                <a:gd name="connsiteX233" fmla="*/ 171450 w 759618"/>
                <a:gd name="connsiteY233" fmla="*/ 964406 h 1012031"/>
                <a:gd name="connsiteX234" fmla="*/ 180975 w 759618"/>
                <a:gd name="connsiteY234" fmla="*/ 973931 h 1012031"/>
                <a:gd name="connsiteX235" fmla="*/ 188118 w 759618"/>
                <a:gd name="connsiteY235" fmla="*/ 962025 h 1012031"/>
                <a:gd name="connsiteX236" fmla="*/ 197643 w 759618"/>
                <a:gd name="connsiteY236" fmla="*/ 981075 h 1012031"/>
                <a:gd name="connsiteX237" fmla="*/ 209550 w 759618"/>
                <a:gd name="connsiteY237" fmla="*/ 962025 h 1012031"/>
                <a:gd name="connsiteX238" fmla="*/ 228600 w 759618"/>
                <a:gd name="connsiteY238" fmla="*/ 983456 h 1012031"/>
                <a:gd name="connsiteX239" fmla="*/ 235743 w 759618"/>
                <a:gd name="connsiteY239" fmla="*/ 959644 h 1012031"/>
                <a:gd name="connsiteX240" fmla="*/ 254793 w 759618"/>
                <a:gd name="connsiteY240" fmla="*/ 973931 h 1012031"/>
                <a:gd name="connsiteX241" fmla="*/ 271462 w 759618"/>
                <a:gd name="connsiteY241" fmla="*/ 983456 h 1012031"/>
                <a:gd name="connsiteX242" fmla="*/ 278606 w 759618"/>
                <a:gd name="connsiteY242" fmla="*/ 1000125 h 1012031"/>
                <a:gd name="connsiteX243" fmla="*/ 269081 w 759618"/>
                <a:gd name="connsiteY243" fmla="*/ 1012031 h 1012031"/>
                <a:gd name="connsiteX244" fmla="*/ 316706 w 759618"/>
                <a:gd name="connsiteY244" fmla="*/ 976313 h 1012031"/>
                <a:gd name="connsiteX245" fmla="*/ 335756 w 759618"/>
                <a:gd name="connsiteY245" fmla="*/ 969169 h 1012031"/>
                <a:gd name="connsiteX246" fmla="*/ 342900 w 759618"/>
                <a:gd name="connsiteY246" fmla="*/ 950119 h 1012031"/>
                <a:gd name="connsiteX247" fmla="*/ 342900 w 759618"/>
                <a:gd name="connsiteY247" fmla="*/ 926306 h 1012031"/>
                <a:gd name="connsiteX248" fmla="*/ 321468 w 759618"/>
                <a:gd name="connsiteY248" fmla="*/ 935831 h 1012031"/>
                <a:gd name="connsiteX249" fmla="*/ 307181 w 759618"/>
                <a:gd name="connsiteY249" fmla="*/ 926306 h 1012031"/>
                <a:gd name="connsiteX250" fmla="*/ 307181 w 759618"/>
                <a:gd name="connsiteY250" fmla="*/ 900113 h 1012031"/>
                <a:gd name="connsiteX251" fmla="*/ 290512 w 759618"/>
                <a:gd name="connsiteY251" fmla="*/ 916781 h 1012031"/>
                <a:gd name="connsiteX252" fmla="*/ 269081 w 759618"/>
                <a:gd name="connsiteY252" fmla="*/ 892969 h 1012031"/>
                <a:gd name="connsiteX253" fmla="*/ 252412 w 759618"/>
                <a:gd name="connsiteY253" fmla="*/ 919163 h 1012031"/>
                <a:gd name="connsiteX254" fmla="*/ 233362 w 759618"/>
                <a:gd name="connsiteY254" fmla="*/ 902494 h 1012031"/>
                <a:gd name="connsiteX255" fmla="*/ 254793 w 759618"/>
                <a:gd name="connsiteY255" fmla="*/ 888206 h 1012031"/>
                <a:gd name="connsiteX256" fmla="*/ 254793 w 759618"/>
                <a:gd name="connsiteY256" fmla="*/ 862013 h 1012031"/>
                <a:gd name="connsiteX257" fmla="*/ 278606 w 759618"/>
                <a:gd name="connsiteY257" fmla="*/ 876300 h 1012031"/>
                <a:gd name="connsiteX258" fmla="*/ 307181 w 759618"/>
                <a:gd name="connsiteY258" fmla="*/ 885825 h 1012031"/>
                <a:gd name="connsiteX259" fmla="*/ 323850 w 759618"/>
                <a:gd name="connsiteY259" fmla="*/ 878681 h 1012031"/>
                <a:gd name="connsiteX260" fmla="*/ 338137 w 759618"/>
                <a:gd name="connsiteY260" fmla="*/ 869156 h 1012031"/>
                <a:gd name="connsiteX261" fmla="*/ 338137 w 759618"/>
                <a:gd name="connsiteY261" fmla="*/ 847725 h 1012031"/>
                <a:gd name="connsiteX262" fmla="*/ 335756 w 759618"/>
                <a:gd name="connsiteY262" fmla="*/ 823913 h 1012031"/>
                <a:gd name="connsiteX263" fmla="*/ 338137 w 759618"/>
                <a:gd name="connsiteY263" fmla="*/ 797719 h 1012031"/>
                <a:gd name="connsiteX264" fmla="*/ 364331 w 759618"/>
                <a:gd name="connsiteY264" fmla="*/ 814388 h 1012031"/>
                <a:gd name="connsiteX265" fmla="*/ 392906 w 759618"/>
                <a:gd name="connsiteY265" fmla="*/ 795338 h 1012031"/>
                <a:gd name="connsiteX266" fmla="*/ 373856 w 759618"/>
                <a:gd name="connsiteY266" fmla="*/ 783431 h 1012031"/>
                <a:gd name="connsiteX267" fmla="*/ 395287 w 759618"/>
                <a:gd name="connsiteY267" fmla="*/ 776288 h 1012031"/>
                <a:gd name="connsiteX268" fmla="*/ 407193 w 759618"/>
                <a:gd name="connsiteY268" fmla="*/ 762000 h 1012031"/>
                <a:gd name="connsiteX269" fmla="*/ 388143 w 759618"/>
                <a:gd name="connsiteY269" fmla="*/ 752475 h 1012031"/>
                <a:gd name="connsiteX270" fmla="*/ 404812 w 759618"/>
                <a:gd name="connsiteY270" fmla="*/ 738188 h 1012031"/>
                <a:gd name="connsiteX271" fmla="*/ 423862 w 759618"/>
                <a:gd name="connsiteY271" fmla="*/ 707231 h 1012031"/>
                <a:gd name="connsiteX272" fmla="*/ 383381 w 759618"/>
                <a:gd name="connsiteY272" fmla="*/ 697706 h 1012031"/>
                <a:gd name="connsiteX273" fmla="*/ 381000 w 759618"/>
                <a:gd name="connsiteY273" fmla="*/ 690563 h 1012031"/>
                <a:gd name="connsiteX274" fmla="*/ 350043 w 759618"/>
                <a:gd name="connsiteY274" fmla="*/ 690563 h 1012031"/>
                <a:gd name="connsiteX275" fmla="*/ 335756 w 759618"/>
                <a:gd name="connsiteY275" fmla="*/ 676275 h 1012031"/>
                <a:gd name="connsiteX276" fmla="*/ 354806 w 759618"/>
                <a:gd name="connsiteY276" fmla="*/ 654844 h 1012031"/>
                <a:gd name="connsiteX277" fmla="*/ 390525 w 759618"/>
                <a:gd name="connsiteY277" fmla="*/ 657225 h 1012031"/>
                <a:gd name="connsiteX278" fmla="*/ 416718 w 759618"/>
                <a:gd name="connsiteY278" fmla="*/ 683419 h 1012031"/>
                <a:gd name="connsiteX279" fmla="*/ 428625 w 759618"/>
                <a:gd name="connsiteY279" fmla="*/ 647700 h 1012031"/>
                <a:gd name="connsiteX280" fmla="*/ 397668 w 759618"/>
                <a:gd name="connsiteY280" fmla="*/ 640556 h 1012031"/>
                <a:gd name="connsiteX281" fmla="*/ 359568 w 759618"/>
                <a:gd name="connsiteY281" fmla="*/ 631031 h 1012031"/>
                <a:gd name="connsiteX282" fmla="*/ 371475 w 759618"/>
                <a:gd name="connsiteY282" fmla="*/ 619125 h 1012031"/>
                <a:gd name="connsiteX283" fmla="*/ 395287 w 759618"/>
                <a:gd name="connsiteY283" fmla="*/ 616744 h 1012031"/>
                <a:gd name="connsiteX284" fmla="*/ 416718 w 759618"/>
                <a:gd name="connsiteY284" fmla="*/ 628650 h 1012031"/>
                <a:gd name="connsiteX285" fmla="*/ 442912 w 759618"/>
                <a:gd name="connsiteY285" fmla="*/ 607219 h 1012031"/>
                <a:gd name="connsiteX286" fmla="*/ 452437 w 759618"/>
                <a:gd name="connsiteY286" fmla="*/ 592931 h 1012031"/>
                <a:gd name="connsiteX287" fmla="*/ 428625 w 759618"/>
                <a:gd name="connsiteY287" fmla="*/ 576263 h 1012031"/>
                <a:gd name="connsiteX288" fmla="*/ 440531 w 759618"/>
                <a:gd name="connsiteY288" fmla="*/ 564356 h 1012031"/>
                <a:gd name="connsiteX289" fmla="*/ 464343 w 759618"/>
                <a:gd name="connsiteY289" fmla="*/ 578644 h 1012031"/>
                <a:gd name="connsiteX290" fmla="*/ 497681 w 759618"/>
                <a:gd name="connsiteY290" fmla="*/ 590550 h 1012031"/>
                <a:gd name="connsiteX291" fmla="*/ 511968 w 759618"/>
                <a:gd name="connsiteY291" fmla="*/ 557213 h 1012031"/>
                <a:gd name="connsiteX292" fmla="*/ 526256 w 759618"/>
                <a:gd name="connsiteY292" fmla="*/ 528638 h 1012031"/>
                <a:gd name="connsiteX293" fmla="*/ 502443 w 759618"/>
                <a:gd name="connsiteY293" fmla="*/ 531019 h 1012031"/>
                <a:gd name="connsiteX294" fmla="*/ 488156 w 759618"/>
                <a:gd name="connsiteY294" fmla="*/ 519113 h 1012031"/>
                <a:gd name="connsiteX295" fmla="*/ 542924 w 759618"/>
                <a:gd name="connsiteY295" fmla="*/ 511969 h 1012031"/>
                <a:gd name="connsiteX0" fmla="*/ 542924 w 759618"/>
                <a:gd name="connsiteY0" fmla="*/ 511969 h 1012031"/>
                <a:gd name="connsiteX1" fmla="*/ 526257 w 759618"/>
                <a:gd name="connsiteY1" fmla="*/ 447676 h 1012031"/>
                <a:gd name="connsiteX2" fmla="*/ 581024 w 759618"/>
                <a:gd name="connsiteY2" fmla="*/ 464343 h 1012031"/>
                <a:gd name="connsiteX3" fmla="*/ 545306 w 759618"/>
                <a:gd name="connsiteY3" fmla="*/ 428625 h 1012031"/>
                <a:gd name="connsiteX4" fmla="*/ 626268 w 759618"/>
                <a:gd name="connsiteY4" fmla="*/ 357188 h 1012031"/>
                <a:gd name="connsiteX5" fmla="*/ 678656 w 759618"/>
                <a:gd name="connsiteY5" fmla="*/ 307181 h 1012031"/>
                <a:gd name="connsiteX6" fmla="*/ 600075 w 759618"/>
                <a:gd name="connsiteY6" fmla="*/ 335756 h 1012031"/>
                <a:gd name="connsiteX7" fmla="*/ 554831 w 759618"/>
                <a:gd name="connsiteY7" fmla="*/ 373856 h 1012031"/>
                <a:gd name="connsiteX8" fmla="*/ 535781 w 759618"/>
                <a:gd name="connsiteY8" fmla="*/ 369094 h 1012031"/>
                <a:gd name="connsiteX9" fmla="*/ 597693 w 759618"/>
                <a:gd name="connsiteY9" fmla="*/ 309563 h 1012031"/>
                <a:gd name="connsiteX10" fmla="*/ 573881 w 759618"/>
                <a:gd name="connsiteY10" fmla="*/ 288131 h 1012031"/>
                <a:gd name="connsiteX11" fmla="*/ 561975 w 759618"/>
                <a:gd name="connsiteY11" fmla="*/ 261938 h 1012031"/>
                <a:gd name="connsiteX12" fmla="*/ 614362 w 759618"/>
                <a:gd name="connsiteY12" fmla="*/ 292894 h 1012031"/>
                <a:gd name="connsiteX13" fmla="*/ 650081 w 759618"/>
                <a:gd name="connsiteY13" fmla="*/ 290513 h 1012031"/>
                <a:gd name="connsiteX14" fmla="*/ 650081 w 759618"/>
                <a:gd name="connsiteY14" fmla="*/ 273844 h 1012031"/>
                <a:gd name="connsiteX15" fmla="*/ 678656 w 759618"/>
                <a:gd name="connsiteY15" fmla="*/ 271463 h 1012031"/>
                <a:gd name="connsiteX16" fmla="*/ 721518 w 759618"/>
                <a:gd name="connsiteY16" fmla="*/ 221456 h 1012031"/>
                <a:gd name="connsiteX17" fmla="*/ 759618 w 759618"/>
                <a:gd name="connsiteY17" fmla="*/ 150019 h 1012031"/>
                <a:gd name="connsiteX18" fmla="*/ 738187 w 759618"/>
                <a:gd name="connsiteY18" fmla="*/ 126206 h 1012031"/>
                <a:gd name="connsiteX19" fmla="*/ 704850 w 759618"/>
                <a:gd name="connsiteY19" fmla="*/ 121444 h 1012031"/>
                <a:gd name="connsiteX20" fmla="*/ 692943 w 759618"/>
                <a:gd name="connsiteY20" fmla="*/ 73819 h 1012031"/>
                <a:gd name="connsiteX21" fmla="*/ 669131 w 759618"/>
                <a:gd name="connsiteY21" fmla="*/ 59531 h 1012031"/>
                <a:gd name="connsiteX22" fmla="*/ 628650 w 759618"/>
                <a:gd name="connsiteY22" fmla="*/ 78581 h 1012031"/>
                <a:gd name="connsiteX23" fmla="*/ 614362 w 759618"/>
                <a:gd name="connsiteY23" fmla="*/ 102394 h 1012031"/>
                <a:gd name="connsiteX24" fmla="*/ 588168 w 759618"/>
                <a:gd name="connsiteY24" fmla="*/ 114300 h 1012031"/>
                <a:gd name="connsiteX25" fmla="*/ 576262 w 759618"/>
                <a:gd name="connsiteY25" fmla="*/ 107156 h 1012031"/>
                <a:gd name="connsiteX26" fmla="*/ 592931 w 759618"/>
                <a:gd name="connsiteY26" fmla="*/ 85725 h 1012031"/>
                <a:gd name="connsiteX27" fmla="*/ 621506 w 759618"/>
                <a:gd name="connsiteY27" fmla="*/ 50006 h 1012031"/>
                <a:gd name="connsiteX28" fmla="*/ 585787 w 759618"/>
                <a:gd name="connsiteY28" fmla="*/ 33338 h 1012031"/>
                <a:gd name="connsiteX29" fmla="*/ 557212 w 759618"/>
                <a:gd name="connsiteY29" fmla="*/ 38100 h 1012031"/>
                <a:gd name="connsiteX30" fmla="*/ 540543 w 759618"/>
                <a:gd name="connsiteY30" fmla="*/ 16669 h 1012031"/>
                <a:gd name="connsiteX31" fmla="*/ 526256 w 759618"/>
                <a:gd name="connsiteY31" fmla="*/ 16669 h 1012031"/>
                <a:gd name="connsiteX32" fmla="*/ 519112 w 759618"/>
                <a:gd name="connsiteY32" fmla="*/ 28575 h 1012031"/>
                <a:gd name="connsiteX33" fmla="*/ 533400 w 759618"/>
                <a:gd name="connsiteY33" fmla="*/ 61913 h 1012031"/>
                <a:gd name="connsiteX34" fmla="*/ 519112 w 759618"/>
                <a:gd name="connsiteY34" fmla="*/ 69056 h 1012031"/>
                <a:gd name="connsiteX35" fmla="*/ 500062 w 759618"/>
                <a:gd name="connsiteY35" fmla="*/ 33338 h 1012031"/>
                <a:gd name="connsiteX36" fmla="*/ 495300 w 759618"/>
                <a:gd name="connsiteY36" fmla="*/ 0 h 1012031"/>
                <a:gd name="connsiteX37" fmla="*/ 466725 w 759618"/>
                <a:gd name="connsiteY37" fmla="*/ 40481 h 1012031"/>
                <a:gd name="connsiteX38" fmla="*/ 466725 w 759618"/>
                <a:gd name="connsiteY38" fmla="*/ 61913 h 1012031"/>
                <a:gd name="connsiteX39" fmla="*/ 490537 w 759618"/>
                <a:gd name="connsiteY39" fmla="*/ 80963 h 1012031"/>
                <a:gd name="connsiteX40" fmla="*/ 490537 w 759618"/>
                <a:gd name="connsiteY40" fmla="*/ 100013 h 1012031"/>
                <a:gd name="connsiteX41" fmla="*/ 464343 w 759618"/>
                <a:gd name="connsiteY41" fmla="*/ 95250 h 1012031"/>
                <a:gd name="connsiteX42" fmla="*/ 442912 w 759618"/>
                <a:gd name="connsiteY42" fmla="*/ 64294 h 1012031"/>
                <a:gd name="connsiteX43" fmla="*/ 433387 w 759618"/>
                <a:gd name="connsiteY43" fmla="*/ 40481 h 1012031"/>
                <a:gd name="connsiteX44" fmla="*/ 414337 w 759618"/>
                <a:gd name="connsiteY44" fmla="*/ 33338 h 1012031"/>
                <a:gd name="connsiteX45" fmla="*/ 383381 w 759618"/>
                <a:gd name="connsiteY45" fmla="*/ 38100 h 1012031"/>
                <a:gd name="connsiteX46" fmla="*/ 376237 w 759618"/>
                <a:gd name="connsiteY46" fmla="*/ 42863 h 1012031"/>
                <a:gd name="connsiteX47" fmla="*/ 378618 w 759618"/>
                <a:gd name="connsiteY47" fmla="*/ 69056 h 1012031"/>
                <a:gd name="connsiteX48" fmla="*/ 402431 w 759618"/>
                <a:gd name="connsiteY48" fmla="*/ 88106 h 1012031"/>
                <a:gd name="connsiteX49" fmla="*/ 416718 w 759618"/>
                <a:gd name="connsiteY49" fmla="*/ 109538 h 1012031"/>
                <a:gd name="connsiteX50" fmla="*/ 402431 w 759618"/>
                <a:gd name="connsiteY50" fmla="*/ 145256 h 1012031"/>
                <a:gd name="connsiteX51" fmla="*/ 385762 w 759618"/>
                <a:gd name="connsiteY51" fmla="*/ 135731 h 1012031"/>
                <a:gd name="connsiteX52" fmla="*/ 381000 w 759618"/>
                <a:gd name="connsiteY52" fmla="*/ 104775 h 1012031"/>
                <a:gd name="connsiteX53" fmla="*/ 352425 w 759618"/>
                <a:gd name="connsiteY53" fmla="*/ 59531 h 1012031"/>
                <a:gd name="connsiteX54" fmla="*/ 333375 w 759618"/>
                <a:gd name="connsiteY54" fmla="*/ 69056 h 1012031"/>
                <a:gd name="connsiteX55" fmla="*/ 323850 w 759618"/>
                <a:gd name="connsiteY55" fmla="*/ 50006 h 1012031"/>
                <a:gd name="connsiteX56" fmla="*/ 302418 w 759618"/>
                <a:gd name="connsiteY56" fmla="*/ 42863 h 1012031"/>
                <a:gd name="connsiteX57" fmla="*/ 290512 w 759618"/>
                <a:gd name="connsiteY57" fmla="*/ 64294 h 1012031"/>
                <a:gd name="connsiteX58" fmla="*/ 304800 w 759618"/>
                <a:gd name="connsiteY58" fmla="*/ 76200 h 1012031"/>
                <a:gd name="connsiteX59" fmla="*/ 323850 w 759618"/>
                <a:gd name="connsiteY59" fmla="*/ 92869 h 1012031"/>
                <a:gd name="connsiteX60" fmla="*/ 335756 w 759618"/>
                <a:gd name="connsiteY60" fmla="*/ 100013 h 1012031"/>
                <a:gd name="connsiteX61" fmla="*/ 328612 w 759618"/>
                <a:gd name="connsiteY61" fmla="*/ 111919 h 1012031"/>
                <a:gd name="connsiteX62" fmla="*/ 307181 w 759618"/>
                <a:gd name="connsiteY62" fmla="*/ 100013 h 1012031"/>
                <a:gd name="connsiteX63" fmla="*/ 264318 w 759618"/>
                <a:gd name="connsiteY63" fmla="*/ 76200 h 1012031"/>
                <a:gd name="connsiteX64" fmla="*/ 280987 w 759618"/>
                <a:gd name="connsiteY64" fmla="*/ 114300 h 1012031"/>
                <a:gd name="connsiteX65" fmla="*/ 292893 w 759618"/>
                <a:gd name="connsiteY65" fmla="*/ 130969 h 1012031"/>
                <a:gd name="connsiteX66" fmla="*/ 280987 w 759618"/>
                <a:gd name="connsiteY66" fmla="*/ 140494 h 1012031"/>
                <a:gd name="connsiteX67" fmla="*/ 247650 w 759618"/>
                <a:gd name="connsiteY67" fmla="*/ 100013 h 1012031"/>
                <a:gd name="connsiteX68" fmla="*/ 261937 w 759618"/>
                <a:gd name="connsiteY68" fmla="*/ 142875 h 1012031"/>
                <a:gd name="connsiteX69" fmla="*/ 242887 w 759618"/>
                <a:gd name="connsiteY69" fmla="*/ 150019 h 1012031"/>
                <a:gd name="connsiteX70" fmla="*/ 257175 w 759618"/>
                <a:gd name="connsiteY70" fmla="*/ 178594 h 1012031"/>
                <a:gd name="connsiteX71" fmla="*/ 278606 w 759618"/>
                <a:gd name="connsiteY71" fmla="*/ 195263 h 1012031"/>
                <a:gd name="connsiteX72" fmla="*/ 307181 w 759618"/>
                <a:gd name="connsiteY72" fmla="*/ 228600 h 1012031"/>
                <a:gd name="connsiteX73" fmla="*/ 316706 w 759618"/>
                <a:gd name="connsiteY73" fmla="*/ 254794 h 1012031"/>
                <a:gd name="connsiteX74" fmla="*/ 316706 w 759618"/>
                <a:gd name="connsiteY74" fmla="*/ 254794 h 1012031"/>
                <a:gd name="connsiteX75" fmla="*/ 285750 w 759618"/>
                <a:gd name="connsiteY75" fmla="*/ 235744 h 1012031"/>
                <a:gd name="connsiteX76" fmla="*/ 238125 w 759618"/>
                <a:gd name="connsiteY76" fmla="*/ 221456 h 1012031"/>
                <a:gd name="connsiteX77" fmla="*/ 223837 w 759618"/>
                <a:gd name="connsiteY77" fmla="*/ 195263 h 1012031"/>
                <a:gd name="connsiteX78" fmla="*/ 204787 w 759618"/>
                <a:gd name="connsiteY78" fmla="*/ 166688 h 1012031"/>
                <a:gd name="connsiteX79" fmla="*/ 166687 w 759618"/>
                <a:gd name="connsiteY79" fmla="*/ 130969 h 1012031"/>
                <a:gd name="connsiteX80" fmla="*/ 166687 w 759618"/>
                <a:gd name="connsiteY80" fmla="*/ 157163 h 1012031"/>
                <a:gd name="connsiteX81" fmla="*/ 173831 w 759618"/>
                <a:gd name="connsiteY81" fmla="*/ 176213 h 1012031"/>
                <a:gd name="connsiteX82" fmla="*/ 171450 w 759618"/>
                <a:gd name="connsiteY82" fmla="*/ 188119 h 1012031"/>
                <a:gd name="connsiteX83" fmla="*/ 152400 w 759618"/>
                <a:gd name="connsiteY83" fmla="*/ 195263 h 1012031"/>
                <a:gd name="connsiteX84" fmla="*/ 128587 w 759618"/>
                <a:gd name="connsiteY84" fmla="*/ 190500 h 1012031"/>
                <a:gd name="connsiteX85" fmla="*/ 178593 w 759618"/>
                <a:gd name="connsiteY85" fmla="*/ 214313 h 1012031"/>
                <a:gd name="connsiteX86" fmla="*/ 188118 w 759618"/>
                <a:gd name="connsiteY86" fmla="*/ 228600 h 1012031"/>
                <a:gd name="connsiteX87" fmla="*/ 185737 w 759618"/>
                <a:gd name="connsiteY87" fmla="*/ 250031 h 1012031"/>
                <a:gd name="connsiteX88" fmla="*/ 157162 w 759618"/>
                <a:gd name="connsiteY88" fmla="*/ 228600 h 1012031"/>
                <a:gd name="connsiteX89" fmla="*/ 121443 w 759618"/>
                <a:gd name="connsiteY89" fmla="*/ 223838 h 1012031"/>
                <a:gd name="connsiteX90" fmla="*/ 97631 w 759618"/>
                <a:gd name="connsiteY90" fmla="*/ 211931 h 1012031"/>
                <a:gd name="connsiteX91" fmla="*/ 73818 w 759618"/>
                <a:gd name="connsiteY91" fmla="*/ 235744 h 1012031"/>
                <a:gd name="connsiteX92" fmla="*/ 73818 w 759618"/>
                <a:gd name="connsiteY92" fmla="*/ 257175 h 1012031"/>
                <a:gd name="connsiteX93" fmla="*/ 52387 w 759618"/>
                <a:gd name="connsiteY93" fmla="*/ 273844 h 1012031"/>
                <a:gd name="connsiteX94" fmla="*/ 35718 w 759618"/>
                <a:gd name="connsiteY94" fmla="*/ 254794 h 1012031"/>
                <a:gd name="connsiteX95" fmla="*/ 19050 w 759618"/>
                <a:gd name="connsiteY95" fmla="*/ 264319 h 1012031"/>
                <a:gd name="connsiteX96" fmla="*/ 0 w 759618"/>
                <a:gd name="connsiteY96" fmla="*/ 297656 h 1012031"/>
                <a:gd name="connsiteX97" fmla="*/ 26193 w 759618"/>
                <a:gd name="connsiteY97" fmla="*/ 283369 h 1012031"/>
                <a:gd name="connsiteX98" fmla="*/ 38100 w 759618"/>
                <a:gd name="connsiteY98" fmla="*/ 273844 h 1012031"/>
                <a:gd name="connsiteX99" fmla="*/ 52387 w 759618"/>
                <a:gd name="connsiteY99" fmla="*/ 288131 h 1012031"/>
                <a:gd name="connsiteX100" fmla="*/ 30956 w 759618"/>
                <a:gd name="connsiteY100" fmla="*/ 323850 h 1012031"/>
                <a:gd name="connsiteX101" fmla="*/ 69056 w 759618"/>
                <a:gd name="connsiteY101" fmla="*/ 300038 h 1012031"/>
                <a:gd name="connsiteX102" fmla="*/ 92868 w 759618"/>
                <a:gd name="connsiteY102" fmla="*/ 295275 h 1012031"/>
                <a:gd name="connsiteX103" fmla="*/ 114300 w 759618"/>
                <a:gd name="connsiteY103" fmla="*/ 300038 h 1012031"/>
                <a:gd name="connsiteX104" fmla="*/ 111918 w 759618"/>
                <a:gd name="connsiteY104" fmla="*/ 316706 h 1012031"/>
                <a:gd name="connsiteX105" fmla="*/ 92868 w 759618"/>
                <a:gd name="connsiteY105" fmla="*/ 311944 h 1012031"/>
                <a:gd name="connsiteX106" fmla="*/ 66675 w 759618"/>
                <a:gd name="connsiteY106" fmla="*/ 338138 h 1012031"/>
                <a:gd name="connsiteX107" fmla="*/ 69056 w 759618"/>
                <a:gd name="connsiteY107" fmla="*/ 359569 h 1012031"/>
                <a:gd name="connsiteX108" fmla="*/ 50006 w 759618"/>
                <a:gd name="connsiteY108" fmla="*/ 369094 h 1012031"/>
                <a:gd name="connsiteX109" fmla="*/ 59531 w 759618"/>
                <a:gd name="connsiteY109" fmla="*/ 385763 h 1012031"/>
                <a:gd name="connsiteX110" fmla="*/ 88106 w 759618"/>
                <a:gd name="connsiteY110" fmla="*/ 376238 h 1012031"/>
                <a:gd name="connsiteX111" fmla="*/ 116681 w 759618"/>
                <a:gd name="connsiteY111" fmla="*/ 378619 h 1012031"/>
                <a:gd name="connsiteX112" fmla="*/ 138112 w 759618"/>
                <a:gd name="connsiteY112" fmla="*/ 354806 h 1012031"/>
                <a:gd name="connsiteX113" fmla="*/ 164306 w 759618"/>
                <a:gd name="connsiteY113" fmla="*/ 335756 h 1012031"/>
                <a:gd name="connsiteX114" fmla="*/ 178593 w 759618"/>
                <a:gd name="connsiteY114" fmla="*/ 340519 h 1012031"/>
                <a:gd name="connsiteX115" fmla="*/ 157162 w 759618"/>
                <a:gd name="connsiteY115" fmla="*/ 366713 h 1012031"/>
                <a:gd name="connsiteX116" fmla="*/ 114300 w 759618"/>
                <a:gd name="connsiteY116" fmla="*/ 407194 h 1012031"/>
                <a:gd name="connsiteX117" fmla="*/ 73818 w 759618"/>
                <a:gd name="connsiteY117" fmla="*/ 411956 h 1012031"/>
                <a:gd name="connsiteX118" fmla="*/ 102393 w 759618"/>
                <a:gd name="connsiteY118" fmla="*/ 447675 h 1012031"/>
                <a:gd name="connsiteX119" fmla="*/ 133350 w 759618"/>
                <a:gd name="connsiteY119" fmla="*/ 419100 h 1012031"/>
                <a:gd name="connsiteX120" fmla="*/ 169068 w 759618"/>
                <a:gd name="connsiteY120" fmla="*/ 378619 h 1012031"/>
                <a:gd name="connsiteX121" fmla="*/ 209550 w 759618"/>
                <a:gd name="connsiteY121" fmla="*/ 371475 h 1012031"/>
                <a:gd name="connsiteX122" fmla="*/ 223837 w 759618"/>
                <a:gd name="connsiteY122" fmla="*/ 373856 h 1012031"/>
                <a:gd name="connsiteX123" fmla="*/ 183356 w 759618"/>
                <a:gd name="connsiteY123" fmla="*/ 402431 h 1012031"/>
                <a:gd name="connsiteX124" fmla="*/ 154781 w 759618"/>
                <a:gd name="connsiteY124" fmla="*/ 428625 h 1012031"/>
                <a:gd name="connsiteX125" fmla="*/ 147637 w 759618"/>
                <a:gd name="connsiteY125" fmla="*/ 454819 h 1012031"/>
                <a:gd name="connsiteX126" fmla="*/ 169068 w 759618"/>
                <a:gd name="connsiteY126" fmla="*/ 466725 h 1012031"/>
                <a:gd name="connsiteX127" fmla="*/ 197643 w 759618"/>
                <a:gd name="connsiteY127" fmla="*/ 454819 h 1012031"/>
                <a:gd name="connsiteX128" fmla="*/ 197643 w 759618"/>
                <a:gd name="connsiteY128" fmla="*/ 423863 h 1012031"/>
                <a:gd name="connsiteX129" fmla="*/ 211931 w 759618"/>
                <a:gd name="connsiteY129" fmla="*/ 411956 h 1012031"/>
                <a:gd name="connsiteX130" fmla="*/ 228600 w 759618"/>
                <a:gd name="connsiteY130" fmla="*/ 428625 h 1012031"/>
                <a:gd name="connsiteX131" fmla="*/ 254793 w 759618"/>
                <a:gd name="connsiteY131" fmla="*/ 423863 h 1012031"/>
                <a:gd name="connsiteX132" fmla="*/ 240506 w 759618"/>
                <a:gd name="connsiteY132" fmla="*/ 445294 h 1012031"/>
                <a:gd name="connsiteX133" fmla="*/ 216693 w 759618"/>
                <a:gd name="connsiteY133" fmla="*/ 452438 h 1012031"/>
                <a:gd name="connsiteX134" fmla="*/ 242887 w 759618"/>
                <a:gd name="connsiteY134" fmla="*/ 464344 h 1012031"/>
                <a:gd name="connsiteX135" fmla="*/ 304800 w 759618"/>
                <a:gd name="connsiteY135" fmla="*/ 411956 h 1012031"/>
                <a:gd name="connsiteX136" fmla="*/ 307181 w 759618"/>
                <a:gd name="connsiteY136" fmla="*/ 364331 h 1012031"/>
                <a:gd name="connsiteX137" fmla="*/ 378618 w 759618"/>
                <a:gd name="connsiteY137" fmla="*/ 311944 h 1012031"/>
                <a:gd name="connsiteX138" fmla="*/ 385762 w 759618"/>
                <a:gd name="connsiteY138" fmla="*/ 335756 h 1012031"/>
                <a:gd name="connsiteX139" fmla="*/ 357187 w 759618"/>
                <a:gd name="connsiteY139" fmla="*/ 359569 h 1012031"/>
                <a:gd name="connsiteX140" fmla="*/ 333375 w 759618"/>
                <a:gd name="connsiteY140" fmla="*/ 400050 h 1012031"/>
                <a:gd name="connsiteX141" fmla="*/ 333375 w 759618"/>
                <a:gd name="connsiteY141" fmla="*/ 414338 h 1012031"/>
                <a:gd name="connsiteX142" fmla="*/ 359568 w 759618"/>
                <a:gd name="connsiteY142" fmla="*/ 407194 h 1012031"/>
                <a:gd name="connsiteX143" fmla="*/ 381000 w 759618"/>
                <a:gd name="connsiteY143" fmla="*/ 414338 h 1012031"/>
                <a:gd name="connsiteX144" fmla="*/ 369093 w 759618"/>
                <a:gd name="connsiteY144" fmla="*/ 419100 h 1012031"/>
                <a:gd name="connsiteX145" fmla="*/ 338137 w 759618"/>
                <a:gd name="connsiteY145" fmla="*/ 428625 h 1012031"/>
                <a:gd name="connsiteX146" fmla="*/ 300037 w 759618"/>
                <a:gd name="connsiteY146" fmla="*/ 454819 h 1012031"/>
                <a:gd name="connsiteX147" fmla="*/ 345281 w 759618"/>
                <a:gd name="connsiteY147" fmla="*/ 461963 h 1012031"/>
                <a:gd name="connsiteX148" fmla="*/ 342900 w 759618"/>
                <a:gd name="connsiteY148" fmla="*/ 476250 h 1012031"/>
                <a:gd name="connsiteX149" fmla="*/ 292893 w 759618"/>
                <a:gd name="connsiteY149" fmla="*/ 478631 h 1012031"/>
                <a:gd name="connsiteX150" fmla="*/ 261937 w 759618"/>
                <a:gd name="connsiteY150" fmla="*/ 495300 h 1012031"/>
                <a:gd name="connsiteX151" fmla="*/ 228600 w 759618"/>
                <a:gd name="connsiteY151" fmla="*/ 504825 h 1012031"/>
                <a:gd name="connsiteX152" fmla="*/ 240506 w 759618"/>
                <a:gd name="connsiteY152" fmla="*/ 540544 h 1012031"/>
                <a:gd name="connsiteX153" fmla="*/ 257175 w 759618"/>
                <a:gd name="connsiteY153" fmla="*/ 557213 h 1012031"/>
                <a:gd name="connsiteX154" fmla="*/ 259556 w 759618"/>
                <a:gd name="connsiteY154" fmla="*/ 578644 h 1012031"/>
                <a:gd name="connsiteX155" fmla="*/ 290512 w 759618"/>
                <a:gd name="connsiteY155" fmla="*/ 585788 h 1012031"/>
                <a:gd name="connsiteX156" fmla="*/ 292893 w 759618"/>
                <a:gd name="connsiteY156" fmla="*/ 597694 h 1012031"/>
                <a:gd name="connsiteX157" fmla="*/ 273843 w 759618"/>
                <a:gd name="connsiteY157" fmla="*/ 616744 h 1012031"/>
                <a:gd name="connsiteX158" fmla="*/ 252412 w 759618"/>
                <a:gd name="connsiteY158" fmla="*/ 609600 h 1012031"/>
                <a:gd name="connsiteX159" fmla="*/ 235743 w 759618"/>
                <a:gd name="connsiteY159" fmla="*/ 607219 h 1012031"/>
                <a:gd name="connsiteX160" fmla="*/ 228600 w 759618"/>
                <a:gd name="connsiteY160" fmla="*/ 581025 h 1012031"/>
                <a:gd name="connsiteX161" fmla="*/ 204787 w 759618"/>
                <a:gd name="connsiteY161" fmla="*/ 547688 h 1012031"/>
                <a:gd name="connsiteX162" fmla="*/ 192881 w 759618"/>
                <a:gd name="connsiteY162" fmla="*/ 519113 h 1012031"/>
                <a:gd name="connsiteX163" fmla="*/ 166687 w 759618"/>
                <a:gd name="connsiteY163" fmla="*/ 507206 h 1012031"/>
                <a:gd name="connsiteX164" fmla="*/ 130968 w 759618"/>
                <a:gd name="connsiteY164" fmla="*/ 495300 h 1012031"/>
                <a:gd name="connsiteX165" fmla="*/ 135731 w 759618"/>
                <a:gd name="connsiteY165" fmla="*/ 535781 h 1012031"/>
                <a:gd name="connsiteX166" fmla="*/ 171450 w 759618"/>
                <a:gd name="connsiteY166" fmla="*/ 554831 h 1012031"/>
                <a:gd name="connsiteX167" fmla="*/ 164306 w 759618"/>
                <a:gd name="connsiteY167" fmla="*/ 569119 h 1012031"/>
                <a:gd name="connsiteX168" fmla="*/ 138112 w 759618"/>
                <a:gd name="connsiteY168" fmla="*/ 554831 h 1012031"/>
                <a:gd name="connsiteX169" fmla="*/ 173831 w 759618"/>
                <a:gd name="connsiteY169" fmla="*/ 595313 h 1012031"/>
                <a:gd name="connsiteX170" fmla="*/ 188118 w 759618"/>
                <a:gd name="connsiteY170" fmla="*/ 621506 h 1012031"/>
                <a:gd name="connsiteX171" fmla="*/ 197643 w 759618"/>
                <a:gd name="connsiteY171" fmla="*/ 642938 h 1012031"/>
                <a:gd name="connsiteX172" fmla="*/ 207168 w 759618"/>
                <a:gd name="connsiteY172" fmla="*/ 659606 h 1012031"/>
                <a:gd name="connsiteX173" fmla="*/ 207168 w 759618"/>
                <a:gd name="connsiteY173" fmla="*/ 659606 h 1012031"/>
                <a:gd name="connsiteX174" fmla="*/ 176212 w 759618"/>
                <a:gd name="connsiteY174" fmla="*/ 664369 h 1012031"/>
                <a:gd name="connsiteX175" fmla="*/ 200025 w 759618"/>
                <a:gd name="connsiteY175" fmla="*/ 681038 h 1012031"/>
                <a:gd name="connsiteX176" fmla="*/ 228600 w 759618"/>
                <a:gd name="connsiteY176" fmla="*/ 690563 h 1012031"/>
                <a:gd name="connsiteX177" fmla="*/ 242887 w 759618"/>
                <a:gd name="connsiteY177" fmla="*/ 685800 h 1012031"/>
                <a:gd name="connsiteX178" fmla="*/ 252412 w 759618"/>
                <a:gd name="connsiteY178" fmla="*/ 678656 h 1012031"/>
                <a:gd name="connsiteX179" fmla="*/ 264318 w 759618"/>
                <a:gd name="connsiteY179" fmla="*/ 704850 h 1012031"/>
                <a:gd name="connsiteX180" fmla="*/ 252412 w 759618"/>
                <a:gd name="connsiteY180" fmla="*/ 719138 h 1012031"/>
                <a:gd name="connsiteX181" fmla="*/ 235743 w 759618"/>
                <a:gd name="connsiteY181" fmla="*/ 745331 h 1012031"/>
                <a:gd name="connsiteX182" fmla="*/ 209550 w 759618"/>
                <a:gd name="connsiteY182" fmla="*/ 716756 h 1012031"/>
                <a:gd name="connsiteX183" fmla="*/ 185737 w 759618"/>
                <a:gd name="connsiteY183" fmla="*/ 704850 h 1012031"/>
                <a:gd name="connsiteX184" fmla="*/ 147637 w 759618"/>
                <a:gd name="connsiteY184" fmla="*/ 707231 h 1012031"/>
                <a:gd name="connsiteX185" fmla="*/ 135731 w 759618"/>
                <a:gd name="connsiteY185" fmla="*/ 716756 h 1012031"/>
                <a:gd name="connsiteX186" fmla="*/ 123825 w 759618"/>
                <a:gd name="connsiteY186" fmla="*/ 735806 h 1012031"/>
                <a:gd name="connsiteX187" fmla="*/ 114300 w 759618"/>
                <a:gd name="connsiteY187" fmla="*/ 766763 h 1012031"/>
                <a:gd name="connsiteX188" fmla="*/ 126206 w 759618"/>
                <a:gd name="connsiteY188" fmla="*/ 781050 h 1012031"/>
                <a:gd name="connsiteX189" fmla="*/ 145256 w 759618"/>
                <a:gd name="connsiteY189" fmla="*/ 757238 h 1012031"/>
                <a:gd name="connsiteX190" fmla="*/ 145256 w 759618"/>
                <a:gd name="connsiteY190" fmla="*/ 757238 h 1012031"/>
                <a:gd name="connsiteX191" fmla="*/ 152400 w 759618"/>
                <a:gd name="connsiteY191" fmla="*/ 778669 h 1012031"/>
                <a:gd name="connsiteX192" fmla="*/ 142875 w 759618"/>
                <a:gd name="connsiteY192" fmla="*/ 790575 h 1012031"/>
                <a:gd name="connsiteX193" fmla="*/ 173831 w 759618"/>
                <a:gd name="connsiteY193" fmla="*/ 776288 h 1012031"/>
                <a:gd name="connsiteX194" fmla="*/ 169068 w 759618"/>
                <a:gd name="connsiteY194" fmla="*/ 752475 h 1012031"/>
                <a:gd name="connsiteX195" fmla="*/ 183356 w 759618"/>
                <a:gd name="connsiteY195" fmla="*/ 747713 h 1012031"/>
                <a:gd name="connsiteX196" fmla="*/ 183356 w 759618"/>
                <a:gd name="connsiteY196" fmla="*/ 766763 h 1012031"/>
                <a:gd name="connsiteX197" fmla="*/ 188118 w 759618"/>
                <a:gd name="connsiteY197" fmla="*/ 778669 h 1012031"/>
                <a:gd name="connsiteX198" fmla="*/ 200025 w 759618"/>
                <a:gd name="connsiteY198" fmla="*/ 783431 h 1012031"/>
                <a:gd name="connsiteX199" fmla="*/ 197643 w 759618"/>
                <a:gd name="connsiteY199" fmla="*/ 797719 h 1012031"/>
                <a:gd name="connsiteX200" fmla="*/ 178593 w 759618"/>
                <a:gd name="connsiteY200" fmla="*/ 802481 h 1012031"/>
                <a:gd name="connsiteX201" fmla="*/ 166687 w 759618"/>
                <a:gd name="connsiteY201" fmla="*/ 812006 h 1012031"/>
                <a:gd name="connsiteX202" fmla="*/ 180975 w 759618"/>
                <a:gd name="connsiteY202" fmla="*/ 816769 h 1012031"/>
                <a:gd name="connsiteX203" fmla="*/ 173831 w 759618"/>
                <a:gd name="connsiteY203" fmla="*/ 838200 h 1012031"/>
                <a:gd name="connsiteX204" fmla="*/ 190500 w 759618"/>
                <a:gd name="connsiteY204" fmla="*/ 842963 h 1012031"/>
                <a:gd name="connsiteX205" fmla="*/ 190500 w 759618"/>
                <a:gd name="connsiteY205" fmla="*/ 842963 h 1012031"/>
                <a:gd name="connsiteX206" fmla="*/ 226218 w 759618"/>
                <a:gd name="connsiteY206" fmla="*/ 814388 h 1012031"/>
                <a:gd name="connsiteX207" fmla="*/ 230981 w 759618"/>
                <a:gd name="connsiteY207" fmla="*/ 795338 h 1012031"/>
                <a:gd name="connsiteX208" fmla="*/ 247650 w 759618"/>
                <a:gd name="connsiteY208" fmla="*/ 804863 h 1012031"/>
                <a:gd name="connsiteX209" fmla="*/ 228600 w 759618"/>
                <a:gd name="connsiteY209" fmla="*/ 842963 h 1012031"/>
                <a:gd name="connsiteX210" fmla="*/ 204787 w 759618"/>
                <a:gd name="connsiteY210" fmla="*/ 869156 h 1012031"/>
                <a:gd name="connsiteX211" fmla="*/ 192881 w 759618"/>
                <a:gd name="connsiteY211" fmla="*/ 873919 h 1012031"/>
                <a:gd name="connsiteX212" fmla="*/ 171450 w 759618"/>
                <a:gd name="connsiteY212" fmla="*/ 888206 h 1012031"/>
                <a:gd name="connsiteX213" fmla="*/ 142875 w 759618"/>
                <a:gd name="connsiteY213" fmla="*/ 859631 h 1012031"/>
                <a:gd name="connsiteX214" fmla="*/ 126206 w 759618"/>
                <a:gd name="connsiteY214" fmla="*/ 831056 h 1012031"/>
                <a:gd name="connsiteX215" fmla="*/ 104775 w 759618"/>
                <a:gd name="connsiteY215" fmla="*/ 828675 h 1012031"/>
                <a:gd name="connsiteX216" fmla="*/ 85725 w 759618"/>
                <a:gd name="connsiteY216" fmla="*/ 845344 h 1012031"/>
                <a:gd name="connsiteX217" fmla="*/ 100012 w 759618"/>
                <a:gd name="connsiteY217" fmla="*/ 864394 h 1012031"/>
                <a:gd name="connsiteX218" fmla="*/ 111918 w 759618"/>
                <a:gd name="connsiteY218" fmla="*/ 878681 h 1012031"/>
                <a:gd name="connsiteX219" fmla="*/ 123825 w 759618"/>
                <a:gd name="connsiteY219" fmla="*/ 888206 h 1012031"/>
                <a:gd name="connsiteX220" fmla="*/ 133350 w 759618"/>
                <a:gd name="connsiteY220" fmla="*/ 909638 h 1012031"/>
                <a:gd name="connsiteX221" fmla="*/ 109537 w 759618"/>
                <a:gd name="connsiteY221" fmla="*/ 921544 h 1012031"/>
                <a:gd name="connsiteX222" fmla="*/ 90487 w 759618"/>
                <a:gd name="connsiteY222" fmla="*/ 909638 h 1012031"/>
                <a:gd name="connsiteX223" fmla="*/ 71437 w 759618"/>
                <a:gd name="connsiteY223" fmla="*/ 935831 h 1012031"/>
                <a:gd name="connsiteX224" fmla="*/ 61912 w 759618"/>
                <a:gd name="connsiteY224" fmla="*/ 971550 h 1012031"/>
                <a:gd name="connsiteX225" fmla="*/ 80962 w 759618"/>
                <a:gd name="connsiteY225" fmla="*/ 954881 h 1012031"/>
                <a:gd name="connsiteX226" fmla="*/ 95250 w 759618"/>
                <a:gd name="connsiteY226" fmla="*/ 978694 h 1012031"/>
                <a:gd name="connsiteX227" fmla="*/ 109537 w 759618"/>
                <a:gd name="connsiteY227" fmla="*/ 964406 h 1012031"/>
                <a:gd name="connsiteX228" fmla="*/ 119062 w 759618"/>
                <a:gd name="connsiteY228" fmla="*/ 981075 h 1012031"/>
                <a:gd name="connsiteX229" fmla="*/ 126206 w 759618"/>
                <a:gd name="connsiteY229" fmla="*/ 959644 h 1012031"/>
                <a:gd name="connsiteX230" fmla="*/ 145256 w 759618"/>
                <a:gd name="connsiteY230" fmla="*/ 985838 h 1012031"/>
                <a:gd name="connsiteX231" fmla="*/ 169068 w 759618"/>
                <a:gd name="connsiteY231" fmla="*/ 1004888 h 1012031"/>
                <a:gd name="connsiteX232" fmla="*/ 161925 w 759618"/>
                <a:gd name="connsiteY232" fmla="*/ 978694 h 1012031"/>
                <a:gd name="connsiteX233" fmla="*/ 171450 w 759618"/>
                <a:gd name="connsiteY233" fmla="*/ 964406 h 1012031"/>
                <a:gd name="connsiteX234" fmla="*/ 180975 w 759618"/>
                <a:gd name="connsiteY234" fmla="*/ 973931 h 1012031"/>
                <a:gd name="connsiteX235" fmla="*/ 188118 w 759618"/>
                <a:gd name="connsiteY235" fmla="*/ 962025 h 1012031"/>
                <a:gd name="connsiteX236" fmla="*/ 197643 w 759618"/>
                <a:gd name="connsiteY236" fmla="*/ 981075 h 1012031"/>
                <a:gd name="connsiteX237" fmla="*/ 209550 w 759618"/>
                <a:gd name="connsiteY237" fmla="*/ 962025 h 1012031"/>
                <a:gd name="connsiteX238" fmla="*/ 228600 w 759618"/>
                <a:gd name="connsiteY238" fmla="*/ 983456 h 1012031"/>
                <a:gd name="connsiteX239" fmla="*/ 235743 w 759618"/>
                <a:gd name="connsiteY239" fmla="*/ 959644 h 1012031"/>
                <a:gd name="connsiteX240" fmla="*/ 254793 w 759618"/>
                <a:gd name="connsiteY240" fmla="*/ 973931 h 1012031"/>
                <a:gd name="connsiteX241" fmla="*/ 271462 w 759618"/>
                <a:gd name="connsiteY241" fmla="*/ 983456 h 1012031"/>
                <a:gd name="connsiteX242" fmla="*/ 278606 w 759618"/>
                <a:gd name="connsiteY242" fmla="*/ 1000125 h 1012031"/>
                <a:gd name="connsiteX243" fmla="*/ 269081 w 759618"/>
                <a:gd name="connsiteY243" fmla="*/ 1012031 h 1012031"/>
                <a:gd name="connsiteX244" fmla="*/ 316706 w 759618"/>
                <a:gd name="connsiteY244" fmla="*/ 976313 h 1012031"/>
                <a:gd name="connsiteX245" fmla="*/ 335756 w 759618"/>
                <a:gd name="connsiteY245" fmla="*/ 969169 h 1012031"/>
                <a:gd name="connsiteX246" fmla="*/ 342900 w 759618"/>
                <a:gd name="connsiteY246" fmla="*/ 950119 h 1012031"/>
                <a:gd name="connsiteX247" fmla="*/ 342900 w 759618"/>
                <a:gd name="connsiteY247" fmla="*/ 926306 h 1012031"/>
                <a:gd name="connsiteX248" fmla="*/ 321468 w 759618"/>
                <a:gd name="connsiteY248" fmla="*/ 935831 h 1012031"/>
                <a:gd name="connsiteX249" fmla="*/ 307181 w 759618"/>
                <a:gd name="connsiteY249" fmla="*/ 926306 h 1012031"/>
                <a:gd name="connsiteX250" fmla="*/ 307181 w 759618"/>
                <a:gd name="connsiteY250" fmla="*/ 900113 h 1012031"/>
                <a:gd name="connsiteX251" fmla="*/ 290512 w 759618"/>
                <a:gd name="connsiteY251" fmla="*/ 916781 h 1012031"/>
                <a:gd name="connsiteX252" fmla="*/ 269081 w 759618"/>
                <a:gd name="connsiteY252" fmla="*/ 892969 h 1012031"/>
                <a:gd name="connsiteX253" fmla="*/ 252412 w 759618"/>
                <a:gd name="connsiteY253" fmla="*/ 919163 h 1012031"/>
                <a:gd name="connsiteX254" fmla="*/ 233362 w 759618"/>
                <a:gd name="connsiteY254" fmla="*/ 902494 h 1012031"/>
                <a:gd name="connsiteX255" fmla="*/ 254793 w 759618"/>
                <a:gd name="connsiteY255" fmla="*/ 888206 h 1012031"/>
                <a:gd name="connsiteX256" fmla="*/ 254793 w 759618"/>
                <a:gd name="connsiteY256" fmla="*/ 862013 h 1012031"/>
                <a:gd name="connsiteX257" fmla="*/ 278606 w 759618"/>
                <a:gd name="connsiteY257" fmla="*/ 876300 h 1012031"/>
                <a:gd name="connsiteX258" fmla="*/ 307181 w 759618"/>
                <a:gd name="connsiteY258" fmla="*/ 885825 h 1012031"/>
                <a:gd name="connsiteX259" fmla="*/ 323850 w 759618"/>
                <a:gd name="connsiteY259" fmla="*/ 878681 h 1012031"/>
                <a:gd name="connsiteX260" fmla="*/ 338137 w 759618"/>
                <a:gd name="connsiteY260" fmla="*/ 869156 h 1012031"/>
                <a:gd name="connsiteX261" fmla="*/ 338137 w 759618"/>
                <a:gd name="connsiteY261" fmla="*/ 847725 h 1012031"/>
                <a:gd name="connsiteX262" fmla="*/ 335756 w 759618"/>
                <a:gd name="connsiteY262" fmla="*/ 823913 h 1012031"/>
                <a:gd name="connsiteX263" fmla="*/ 338137 w 759618"/>
                <a:gd name="connsiteY263" fmla="*/ 797719 h 1012031"/>
                <a:gd name="connsiteX264" fmla="*/ 364331 w 759618"/>
                <a:gd name="connsiteY264" fmla="*/ 814388 h 1012031"/>
                <a:gd name="connsiteX265" fmla="*/ 392906 w 759618"/>
                <a:gd name="connsiteY265" fmla="*/ 795338 h 1012031"/>
                <a:gd name="connsiteX266" fmla="*/ 373856 w 759618"/>
                <a:gd name="connsiteY266" fmla="*/ 783431 h 1012031"/>
                <a:gd name="connsiteX267" fmla="*/ 395287 w 759618"/>
                <a:gd name="connsiteY267" fmla="*/ 776288 h 1012031"/>
                <a:gd name="connsiteX268" fmla="*/ 407193 w 759618"/>
                <a:gd name="connsiteY268" fmla="*/ 762000 h 1012031"/>
                <a:gd name="connsiteX269" fmla="*/ 388143 w 759618"/>
                <a:gd name="connsiteY269" fmla="*/ 752475 h 1012031"/>
                <a:gd name="connsiteX270" fmla="*/ 404812 w 759618"/>
                <a:gd name="connsiteY270" fmla="*/ 738188 h 1012031"/>
                <a:gd name="connsiteX271" fmla="*/ 423862 w 759618"/>
                <a:gd name="connsiteY271" fmla="*/ 707231 h 1012031"/>
                <a:gd name="connsiteX272" fmla="*/ 383381 w 759618"/>
                <a:gd name="connsiteY272" fmla="*/ 697706 h 1012031"/>
                <a:gd name="connsiteX273" fmla="*/ 381000 w 759618"/>
                <a:gd name="connsiteY273" fmla="*/ 690563 h 1012031"/>
                <a:gd name="connsiteX274" fmla="*/ 350043 w 759618"/>
                <a:gd name="connsiteY274" fmla="*/ 690563 h 1012031"/>
                <a:gd name="connsiteX275" fmla="*/ 335756 w 759618"/>
                <a:gd name="connsiteY275" fmla="*/ 676275 h 1012031"/>
                <a:gd name="connsiteX276" fmla="*/ 354806 w 759618"/>
                <a:gd name="connsiteY276" fmla="*/ 654844 h 1012031"/>
                <a:gd name="connsiteX277" fmla="*/ 390525 w 759618"/>
                <a:gd name="connsiteY277" fmla="*/ 657225 h 1012031"/>
                <a:gd name="connsiteX278" fmla="*/ 416718 w 759618"/>
                <a:gd name="connsiteY278" fmla="*/ 683419 h 1012031"/>
                <a:gd name="connsiteX279" fmla="*/ 428625 w 759618"/>
                <a:gd name="connsiteY279" fmla="*/ 647700 h 1012031"/>
                <a:gd name="connsiteX280" fmla="*/ 397668 w 759618"/>
                <a:gd name="connsiteY280" fmla="*/ 640556 h 1012031"/>
                <a:gd name="connsiteX281" fmla="*/ 359568 w 759618"/>
                <a:gd name="connsiteY281" fmla="*/ 631031 h 1012031"/>
                <a:gd name="connsiteX282" fmla="*/ 371475 w 759618"/>
                <a:gd name="connsiteY282" fmla="*/ 619125 h 1012031"/>
                <a:gd name="connsiteX283" fmla="*/ 395287 w 759618"/>
                <a:gd name="connsiteY283" fmla="*/ 616744 h 1012031"/>
                <a:gd name="connsiteX284" fmla="*/ 416718 w 759618"/>
                <a:gd name="connsiteY284" fmla="*/ 628650 h 1012031"/>
                <a:gd name="connsiteX285" fmla="*/ 442912 w 759618"/>
                <a:gd name="connsiteY285" fmla="*/ 607219 h 1012031"/>
                <a:gd name="connsiteX286" fmla="*/ 452437 w 759618"/>
                <a:gd name="connsiteY286" fmla="*/ 592931 h 1012031"/>
                <a:gd name="connsiteX287" fmla="*/ 428625 w 759618"/>
                <a:gd name="connsiteY287" fmla="*/ 576263 h 1012031"/>
                <a:gd name="connsiteX288" fmla="*/ 440531 w 759618"/>
                <a:gd name="connsiteY288" fmla="*/ 564356 h 1012031"/>
                <a:gd name="connsiteX289" fmla="*/ 464343 w 759618"/>
                <a:gd name="connsiteY289" fmla="*/ 578644 h 1012031"/>
                <a:gd name="connsiteX290" fmla="*/ 497681 w 759618"/>
                <a:gd name="connsiteY290" fmla="*/ 590550 h 1012031"/>
                <a:gd name="connsiteX291" fmla="*/ 511968 w 759618"/>
                <a:gd name="connsiteY291" fmla="*/ 557213 h 1012031"/>
                <a:gd name="connsiteX292" fmla="*/ 526256 w 759618"/>
                <a:gd name="connsiteY292" fmla="*/ 528638 h 1012031"/>
                <a:gd name="connsiteX293" fmla="*/ 502443 w 759618"/>
                <a:gd name="connsiteY293" fmla="*/ 531019 h 1012031"/>
                <a:gd name="connsiteX294" fmla="*/ 488156 w 759618"/>
                <a:gd name="connsiteY294" fmla="*/ 519113 h 1012031"/>
                <a:gd name="connsiteX295" fmla="*/ 542924 w 759618"/>
                <a:gd name="connsiteY295" fmla="*/ 511969 h 1012031"/>
                <a:gd name="connsiteX0" fmla="*/ 542924 w 759618"/>
                <a:gd name="connsiteY0" fmla="*/ 511969 h 1012031"/>
                <a:gd name="connsiteX1" fmla="*/ 526257 w 759618"/>
                <a:gd name="connsiteY1" fmla="*/ 447676 h 1012031"/>
                <a:gd name="connsiteX2" fmla="*/ 581024 w 759618"/>
                <a:gd name="connsiteY2" fmla="*/ 464343 h 1012031"/>
                <a:gd name="connsiteX3" fmla="*/ 545306 w 759618"/>
                <a:gd name="connsiteY3" fmla="*/ 428625 h 1012031"/>
                <a:gd name="connsiteX4" fmla="*/ 626268 w 759618"/>
                <a:gd name="connsiteY4" fmla="*/ 357188 h 1012031"/>
                <a:gd name="connsiteX5" fmla="*/ 678656 w 759618"/>
                <a:gd name="connsiteY5" fmla="*/ 307181 h 1012031"/>
                <a:gd name="connsiteX6" fmla="*/ 600075 w 759618"/>
                <a:gd name="connsiteY6" fmla="*/ 335756 h 1012031"/>
                <a:gd name="connsiteX7" fmla="*/ 554831 w 759618"/>
                <a:gd name="connsiteY7" fmla="*/ 373856 h 1012031"/>
                <a:gd name="connsiteX8" fmla="*/ 535781 w 759618"/>
                <a:gd name="connsiteY8" fmla="*/ 369094 h 1012031"/>
                <a:gd name="connsiteX9" fmla="*/ 597693 w 759618"/>
                <a:gd name="connsiteY9" fmla="*/ 309563 h 1012031"/>
                <a:gd name="connsiteX10" fmla="*/ 573881 w 759618"/>
                <a:gd name="connsiteY10" fmla="*/ 288131 h 1012031"/>
                <a:gd name="connsiteX11" fmla="*/ 561975 w 759618"/>
                <a:gd name="connsiteY11" fmla="*/ 261938 h 1012031"/>
                <a:gd name="connsiteX12" fmla="*/ 614362 w 759618"/>
                <a:gd name="connsiteY12" fmla="*/ 292894 h 1012031"/>
                <a:gd name="connsiteX13" fmla="*/ 650081 w 759618"/>
                <a:gd name="connsiteY13" fmla="*/ 290513 h 1012031"/>
                <a:gd name="connsiteX14" fmla="*/ 650081 w 759618"/>
                <a:gd name="connsiteY14" fmla="*/ 273844 h 1012031"/>
                <a:gd name="connsiteX15" fmla="*/ 678656 w 759618"/>
                <a:gd name="connsiteY15" fmla="*/ 271463 h 1012031"/>
                <a:gd name="connsiteX16" fmla="*/ 721518 w 759618"/>
                <a:gd name="connsiteY16" fmla="*/ 221456 h 1012031"/>
                <a:gd name="connsiteX17" fmla="*/ 759618 w 759618"/>
                <a:gd name="connsiteY17" fmla="*/ 150019 h 1012031"/>
                <a:gd name="connsiteX18" fmla="*/ 738187 w 759618"/>
                <a:gd name="connsiteY18" fmla="*/ 126206 h 1012031"/>
                <a:gd name="connsiteX19" fmla="*/ 704850 w 759618"/>
                <a:gd name="connsiteY19" fmla="*/ 121444 h 1012031"/>
                <a:gd name="connsiteX20" fmla="*/ 692943 w 759618"/>
                <a:gd name="connsiteY20" fmla="*/ 73819 h 1012031"/>
                <a:gd name="connsiteX21" fmla="*/ 669131 w 759618"/>
                <a:gd name="connsiteY21" fmla="*/ 59531 h 1012031"/>
                <a:gd name="connsiteX22" fmla="*/ 628650 w 759618"/>
                <a:gd name="connsiteY22" fmla="*/ 78581 h 1012031"/>
                <a:gd name="connsiteX23" fmla="*/ 614362 w 759618"/>
                <a:gd name="connsiteY23" fmla="*/ 102394 h 1012031"/>
                <a:gd name="connsiteX24" fmla="*/ 588168 w 759618"/>
                <a:gd name="connsiteY24" fmla="*/ 114300 h 1012031"/>
                <a:gd name="connsiteX25" fmla="*/ 576262 w 759618"/>
                <a:gd name="connsiteY25" fmla="*/ 107156 h 1012031"/>
                <a:gd name="connsiteX26" fmla="*/ 592931 w 759618"/>
                <a:gd name="connsiteY26" fmla="*/ 85725 h 1012031"/>
                <a:gd name="connsiteX27" fmla="*/ 621506 w 759618"/>
                <a:gd name="connsiteY27" fmla="*/ 50006 h 1012031"/>
                <a:gd name="connsiteX28" fmla="*/ 585787 w 759618"/>
                <a:gd name="connsiteY28" fmla="*/ 33338 h 1012031"/>
                <a:gd name="connsiteX29" fmla="*/ 557212 w 759618"/>
                <a:gd name="connsiteY29" fmla="*/ 38100 h 1012031"/>
                <a:gd name="connsiteX30" fmla="*/ 540543 w 759618"/>
                <a:gd name="connsiteY30" fmla="*/ 16669 h 1012031"/>
                <a:gd name="connsiteX31" fmla="*/ 526256 w 759618"/>
                <a:gd name="connsiteY31" fmla="*/ 16669 h 1012031"/>
                <a:gd name="connsiteX32" fmla="*/ 519112 w 759618"/>
                <a:gd name="connsiteY32" fmla="*/ 28575 h 1012031"/>
                <a:gd name="connsiteX33" fmla="*/ 533400 w 759618"/>
                <a:gd name="connsiteY33" fmla="*/ 61913 h 1012031"/>
                <a:gd name="connsiteX34" fmla="*/ 519112 w 759618"/>
                <a:gd name="connsiteY34" fmla="*/ 69056 h 1012031"/>
                <a:gd name="connsiteX35" fmla="*/ 500062 w 759618"/>
                <a:gd name="connsiteY35" fmla="*/ 33338 h 1012031"/>
                <a:gd name="connsiteX36" fmla="*/ 495300 w 759618"/>
                <a:gd name="connsiteY36" fmla="*/ 0 h 1012031"/>
                <a:gd name="connsiteX37" fmla="*/ 466725 w 759618"/>
                <a:gd name="connsiteY37" fmla="*/ 40481 h 1012031"/>
                <a:gd name="connsiteX38" fmla="*/ 466725 w 759618"/>
                <a:gd name="connsiteY38" fmla="*/ 61913 h 1012031"/>
                <a:gd name="connsiteX39" fmla="*/ 490537 w 759618"/>
                <a:gd name="connsiteY39" fmla="*/ 80963 h 1012031"/>
                <a:gd name="connsiteX40" fmla="*/ 490537 w 759618"/>
                <a:gd name="connsiteY40" fmla="*/ 100013 h 1012031"/>
                <a:gd name="connsiteX41" fmla="*/ 464343 w 759618"/>
                <a:gd name="connsiteY41" fmla="*/ 95250 h 1012031"/>
                <a:gd name="connsiteX42" fmla="*/ 442912 w 759618"/>
                <a:gd name="connsiteY42" fmla="*/ 64294 h 1012031"/>
                <a:gd name="connsiteX43" fmla="*/ 433387 w 759618"/>
                <a:gd name="connsiteY43" fmla="*/ 40481 h 1012031"/>
                <a:gd name="connsiteX44" fmla="*/ 414337 w 759618"/>
                <a:gd name="connsiteY44" fmla="*/ 33338 h 1012031"/>
                <a:gd name="connsiteX45" fmla="*/ 383381 w 759618"/>
                <a:gd name="connsiteY45" fmla="*/ 38100 h 1012031"/>
                <a:gd name="connsiteX46" fmla="*/ 376237 w 759618"/>
                <a:gd name="connsiteY46" fmla="*/ 42863 h 1012031"/>
                <a:gd name="connsiteX47" fmla="*/ 378618 w 759618"/>
                <a:gd name="connsiteY47" fmla="*/ 69056 h 1012031"/>
                <a:gd name="connsiteX48" fmla="*/ 402431 w 759618"/>
                <a:gd name="connsiteY48" fmla="*/ 88106 h 1012031"/>
                <a:gd name="connsiteX49" fmla="*/ 416718 w 759618"/>
                <a:gd name="connsiteY49" fmla="*/ 109538 h 1012031"/>
                <a:gd name="connsiteX50" fmla="*/ 402431 w 759618"/>
                <a:gd name="connsiteY50" fmla="*/ 145256 h 1012031"/>
                <a:gd name="connsiteX51" fmla="*/ 385762 w 759618"/>
                <a:gd name="connsiteY51" fmla="*/ 135731 h 1012031"/>
                <a:gd name="connsiteX52" fmla="*/ 381000 w 759618"/>
                <a:gd name="connsiteY52" fmla="*/ 104775 h 1012031"/>
                <a:gd name="connsiteX53" fmla="*/ 352425 w 759618"/>
                <a:gd name="connsiteY53" fmla="*/ 59531 h 1012031"/>
                <a:gd name="connsiteX54" fmla="*/ 333375 w 759618"/>
                <a:gd name="connsiteY54" fmla="*/ 69056 h 1012031"/>
                <a:gd name="connsiteX55" fmla="*/ 323850 w 759618"/>
                <a:gd name="connsiteY55" fmla="*/ 50006 h 1012031"/>
                <a:gd name="connsiteX56" fmla="*/ 302418 w 759618"/>
                <a:gd name="connsiteY56" fmla="*/ 42863 h 1012031"/>
                <a:gd name="connsiteX57" fmla="*/ 290512 w 759618"/>
                <a:gd name="connsiteY57" fmla="*/ 64294 h 1012031"/>
                <a:gd name="connsiteX58" fmla="*/ 304800 w 759618"/>
                <a:gd name="connsiteY58" fmla="*/ 76200 h 1012031"/>
                <a:gd name="connsiteX59" fmla="*/ 323850 w 759618"/>
                <a:gd name="connsiteY59" fmla="*/ 92869 h 1012031"/>
                <a:gd name="connsiteX60" fmla="*/ 335756 w 759618"/>
                <a:gd name="connsiteY60" fmla="*/ 100013 h 1012031"/>
                <a:gd name="connsiteX61" fmla="*/ 328612 w 759618"/>
                <a:gd name="connsiteY61" fmla="*/ 111919 h 1012031"/>
                <a:gd name="connsiteX62" fmla="*/ 307181 w 759618"/>
                <a:gd name="connsiteY62" fmla="*/ 100013 h 1012031"/>
                <a:gd name="connsiteX63" fmla="*/ 264318 w 759618"/>
                <a:gd name="connsiteY63" fmla="*/ 76200 h 1012031"/>
                <a:gd name="connsiteX64" fmla="*/ 280987 w 759618"/>
                <a:gd name="connsiteY64" fmla="*/ 114300 h 1012031"/>
                <a:gd name="connsiteX65" fmla="*/ 292893 w 759618"/>
                <a:gd name="connsiteY65" fmla="*/ 130969 h 1012031"/>
                <a:gd name="connsiteX66" fmla="*/ 280987 w 759618"/>
                <a:gd name="connsiteY66" fmla="*/ 140494 h 1012031"/>
                <a:gd name="connsiteX67" fmla="*/ 247650 w 759618"/>
                <a:gd name="connsiteY67" fmla="*/ 100013 h 1012031"/>
                <a:gd name="connsiteX68" fmla="*/ 261937 w 759618"/>
                <a:gd name="connsiteY68" fmla="*/ 142875 h 1012031"/>
                <a:gd name="connsiteX69" fmla="*/ 242887 w 759618"/>
                <a:gd name="connsiteY69" fmla="*/ 150019 h 1012031"/>
                <a:gd name="connsiteX70" fmla="*/ 257175 w 759618"/>
                <a:gd name="connsiteY70" fmla="*/ 178594 h 1012031"/>
                <a:gd name="connsiteX71" fmla="*/ 278606 w 759618"/>
                <a:gd name="connsiteY71" fmla="*/ 195263 h 1012031"/>
                <a:gd name="connsiteX72" fmla="*/ 307181 w 759618"/>
                <a:gd name="connsiteY72" fmla="*/ 228600 h 1012031"/>
                <a:gd name="connsiteX73" fmla="*/ 316706 w 759618"/>
                <a:gd name="connsiteY73" fmla="*/ 254794 h 1012031"/>
                <a:gd name="connsiteX74" fmla="*/ 316706 w 759618"/>
                <a:gd name="connsiteY74" fmla="*/ 254794 h 1012031"/>
                <a:gd name="connsiteX75" fmla="*/ 285750 w 759618"/>
                <a:gd name="connsiteY75" fmla="*/ 235744 h 1012031"/>
                <a:gd name="connsiteX76" fmla="*/ 238125 w 759618"/>
                <a:gd name="connsiteY76" fmla="*/ 221456 h 1012031"/>
                <a:gd name="connsiteX77" fmla="*/ 223837 w 759618"/>
                <a:gd name="connsiteY77" fmla="*/ 195263 h 1012031"/>
                <a:gd name="connsiteX78" fmla="*/ 204787 w 759618"/>
                <a:gd name="connsiteY78" fmla="*/ 166688 h 1012031"/>
                <a:gd name="connsiteX79" fmla="*/ 166687 w 759618"/>
                <a:gd name="connsiteY79" fmla="*/ 130969 h 1012031"/>
                <a:gd name="connsiteX80" fmla="*/ 166687 w 759618"/>
                <a:gd name="connsiteY80" fmla="*/ 157163 h 1012031"/>
                <a:gd name="connsiteX81" fmla="*/ 173831 w 759618"/>
                <a:gd name="connsiteY81" fmla="*/ 176213 h 1012031"/>
                <a:gd name="connsiteX82" fmla="*/ 171450 w 759618"/>
                <a:gd name="connsiteY82" fmla="*/ 188119 h 1012031"/>
                <a:gd name="connsiteX83" fmla="*/ 152400 w 759618"/>
                <a:gd name="connsiteY83" fmla="*/ 195263 h 1012031"/>
                <a:gd name="connsiteX84" fmla="*/ 128587 w 759618"/>
                <a:gd name="connsiteY84" fmla="*/ 190500 h 1012031"/>
                <a:gd name="connsiteX85" fmla="*/ 178593 w 759618"/>
                <a:gd name="connsiteY85" fmla="*/ 214313 h 1012031"/>
                <a:gd name="connsiteX86" fmla="*/ 188118 w 759618"/>
                <a:gd name="connsiteY86" fmla="*/ 228600 h 1012031"/>
                <a:gd name="connsiteX87" fmla="*/ 185737 w 759618"/>
                <a:gd name="connsiteY87" fmla="*/ 250031 h 1012031"/>
                <a:gd name="connsiteX88" fmla="*/ 157162 w 759618"/>
                <a:gd name="connsiteY88" fmla="*/ 228600 h 1012031"/>
                <a:gd name="connsiteX89" fmla="*/ 121443 w 759618"/>
                <a:gd name="connsiteY89" fmla="*/ 223838 h 1012031"/>
                <a:gd name="connsiteX90" fmla="*/ 97631 w 759618"/>
                <a:gd name="connsiteY90" fmla="*/ 211931 h 1012031"/>
                <a:gd name="connsiteX91" fmla="*/ 73818 w 759618"/>
                <a:gd name="connsiteY91" fmla="*/ 235744 h 1012031"/>
                <a:gd name="connsiteX92" fmla="*/ 73818 w 759618"/>
                <a:gd name="connsiteY92" fmla="*/ 257175 h 1012031"/>
                <a:gd name="connsiteX93" fmla="*/ 52387 w 759618"/>
                <a:gd name="connsiteY93" fmla="*/ 273844 h 1012031"/>
                <a:gd name="connsiteX94" fmla="*/ 35718 w 759618"/>
                <a:gd name="connsiteY94" fmla="*/ 254794 h 1012031"/>
                <a:gd name="connsiteX95" fmla="*/ 19050 w 759618"/>
                <a:gd name="connsiteY95" fmla="*/ 264319 h 1012031"/>
                <a:gd name="connsiteX96" fmla="*/ 0 w 759618"/>
                <a:gd name="connsiteY96" fmla="*/ 297656 h 1012031"/>
                <a:gd name="connsiteX97" fmla="*/ 26193 w 759618"/>
                <a:gd name="connsiteY97" fmla="*/ 283369 h 1012031"/>
                <a:gd name="connsiteX98" fmla="*/ 38100 w 759618"/>
                <a:gd name="connsiteY98" fmla="*/ 273844 h 1012031"/>
                <a:gd name="connsiteX99" fmla="*/ 52387 w 759618"/>
                <a:gd name="connsiteY99" fmla="*/ 288131 h 1012031"/>
                <a:gd name="connsiteX100" fmla="*/ 30956 w 759618"/>
                <a:gd name="connsiteY100" fmla="*/ 323850 h 1012031"/>
                <a:gd name="connsiteX101" fmla="*/ 69056 w 759618"/>
                <a:gd name="connsiteY101" fmla="*/ 300038 h 1012031"/>
                <a:gd name="connsiteX102" fmla="*/ 92868 w 759618"/>
                <a:gd name="connsiteY102" fmla="*/ 295275 h 1012031"/>
                <a:gd name="connsiteX103" fmla="*/ 114300 w 759618"/>
                <a:gd name="connsiteY103" fmla="*/ 300038 h 1012031"/>
                <a:gd name="connsiteX104" fmla="*/ 111918 w 759618"/>
                <a:gd name="connsiteY104" fmla="*/ 316706 h 1012031"/>
                <a:gd name="connsiteX105" fmla="*/ 92868 w 759618"/>
                <a:gd name="connsiteY105" fmla="*/ 311944 h 1012031"/>
                <a:gd name="connsiteX106" fmla="*/ 66675 w 759618"/>
                <a:gd name="connsiteY106" fmla="*/ 338138 h 1012031"/>
                <a:gd name="connsiteX107" fmla="*/ 69056 w 759618"/>
                <a:gd name="connsiteY107" fmla="*/ 359569 h 1012031"/>
                <a:gd name="connsiteX108" fmla="*/ 50006 w 759618"/>
                <a:gd name="connsiteY108" fmla="*/ 369094 h 1012031"/>
                <a:gd name="connsiteX109" fmla="*/ 59531 w 759618"/>
                <a:gd name="connsiteY109" fmla="*/ 385763 h 1012031"/>
                <a:gd name="connsiteX110" fmla="*/ 88106 w 759618"/>
                <a:gd name="connsiteY110" fmla="*/ 376238 h 1012031"/>
                <a:gd name="connsiteX111" fmla="*/ 116681 w 759618"/>
                <a:gd name="connsiteY111" fmla="*/ 378619 h 1012031"/>
                <a:gd name="connsiteX112" fmla="*/ 138112 w 759618"/>
                <a:gd name="connsiteY112" fmla="*/ 354806 h 1012031"/>
                <a:gd name="connsiteX113" fmla="*/ 164306 w 759618"/>
                <a:gd name="connsiteY113" fmla="*/ 335756 h 1012031"/>
                <a:gd name="connsiteX114" fmla="*/ 178593 w 759618"/>
                <a:gd name="connsiteY114" fmla="*/ 340519 h 1012031"/>
                <a:gd name="connsiteX115" fmla="*/ 157162 w 759618"/>
                <a:gd name="connsiteY115" fmla="*/ 366713 h 1012031"/>
                <a:gd name="connsiteX116" fmla="*/ 114300 w 759618"/>
                <a:gd name="connsiteY116" fmla="*/ 407194 h 1012031"/>
                <a:gd name="connsiteX117" fmla="*/ 73818 w 759618"/>
                <a:gd name="connsiteY117" fmla="*/ 411956 h 1012031"/>
                <a:gd name="connsiteX118" fmla="*/ 102393 w 759618"/>
                <a:gd name="connsiteY118" fmla="*/ 447675 h 1012031"/>
                <a:gd name="connsiteX119" fmla="*/ 133350 w 759618"/>
                <a:gd name="connsiteY119" fmla="*/ 419100 h 1012031"/>
                <a:gd name="connsiteX120" fmla="*/ 169068 w 759618"/>
                <a:gd name="connsiteY120" fmla="*/ 378619 h 1012031"/>
                <a:gd name="connsiteX121" fmla="*/ 209550 w 759618"/>
                <a:gd name="connsiteY121" fmla="*/ 371475 h 1012031"/>
                <a:gd name="connsiteX122" fmla="*/ 223837 w 759618"/>
                <a:gd name="connsiteY122" fmla="*/ 373856 h 1012031"/>
                <a:gd name="connsiteX123" fmla="*/ 183356 w 759618"/>
                <a:gd name="connsiteY123" fmla="*/ 402431 h 1012031"/>
                <a:gd name="connsiteX124" fmla="*/ 154781 w 759618"/>
                <a:gd name="connsiteY124" fmla="*/ 428625 h 1012031"/>
                <a:gd name="connsiteX125" fmla="*/ 147637 w 759618"/>
                <a:gd name="connsiteY125" fmla="*/ 454819 h 1012031"/>
                <a:gd name="connsiteX126" fmla="*/ 169068 w 759618"/>
                <a:gd name="connsiteY126" fmla="*/ 466725 h 1012031"/>
                <a:gd name="connsiteX127" fmla="*/ 197643 w 759618"/>
                <a:gd name="connsiteY127" fmla="*/ 454819 h 1012031"/>
                <a:gd name="connsiteX128" fmla="*/ 197643 w 759618"/>
                <a:gd name="connsiteY128" fmla="*/ 423863 h 1012031"/>
                <a:gd name="connsiteX129" fmla="*/ 211931 w 759618"/>
                <a:gd name="connsiteY129" fmla="*/ 411956 h 1012031"/>
                <a:gd name="connsiteX130" fmla="*/ 228600 w 759618"/>
                <a:gd name="connsiteY130" fmla="*/ 428625 h 1012031"/>
                <a:gd name="connsiteX131" fmla="*/ 254793 w 759618"/>
                <a:gd name="connsiteY131" fmla="*/ 423863 h 1012031"/>
                <a:gd name="connsiteX132" fmla="*/ 240506 w 759618"/>
                <a:gd name="connsiteY132" fmla="*/ 445294 h 1012031"/>
                <a:gd name="connsiteX133" fmla="*/ 216693 w 759618"/>
                <a:gd name="connsiteY133" fmla="*/ 452438 h 1012031"/>
                <a:gd name="connsiteX134" fmla="*/ 242887 w 759618"/>
                <a:gd name="connsiteY134" fmla="*/ 464344 h 1012031"/>
                <a:gd name="connsiteX135" fmla="*/ 304800 w 759618"/>
                <a:gd name="connsiteY135" fmla="*/ 411956 h 1012031"/>
                <a:gd name="connsiteX136" fmla="*/ 307181 w 759618"/>
                <a:gd name="connsiteY136" fmla="*/ 364331 h 1012031"/>
                <a:gd name="connsiteX137" fmla="*/ 378618 w 759618"/>
                <a:gd name="connsiteY137" fmla="*/ 311944 h 1012031"/>
                <a:gd name="connsiteX138" fmla="*/ 385762 w 759618"/>
                <a:gd name="connsiteY138" fmla="*/ 335756 h 1012031"/>
                <a:gd name="connsiteX139" fmla="*/ 357187 w 759618"/>
                <a:gd name="connsiteY139" fmla="*/ 359569 h 1012031"/>
                <a:gd name="connsiteX140" fmla="*/ 333375 w 759618"/>
                <a:gd name="connsiteY140" fmla="*/ 400050 h 1012031"/>
                <a:gd name="connsiteX141" fmla="*/ 333375 w 759618"/>
                <a:gd name="connsiteY141" fmla="*/ 414338 h 1012031"/>
                <a:gd name="connsiteX142" fmla="*/ 359568 w 759618"/>
                <a:gd name="connsiteY142" fmla="*/ 407194 h 1012031"/>
                <a:gd name="connsiteX143" fmla="*/ 381000 w 759618"/>
                <a:gd name="connsiteY143" fmla="*/ 414338 h 1012031"/>
                <a:gd name="connsiteX144" fmla="*/ 369093 w 759618"/>
                <a:gd name="connsiteY144" fmla="*/ 419100 h 1012031"/>
                <a:gd name="connsiteX145" fmla="*/ 338137 w 759618"/>
                <a:gd name="connsiteY145" fmla="*/ 428625 h 1012031"/>
                <a:gd name="connsiteX146" fmla="*/ 300037 w 759618"/>
                <a:gd name="connsiteY146" fmla="*/ 454819 h 1012031"/>
                <a:gd name="connsiteX147" fmla="*/ 345281 w 759618"/>
                <a:gd name="connsiteY147" fmla="*/ 461963 h 1012031"/>
                <a:gd name="connsiteX148" fmla="*/ 342900 w 759618"/>
                <a:gd name="connsiteY148" fmla="*/ 476250 h 1012031"/>
                <a:gd name="connsiteX149" fmla="*/ 292893 w 759618"/>
                <a:gd name="connsiteY149" fmla="*/ 478631 h 1012031"/>
                <a:gd name="connsiteX150" fmla="*/ 261937 w 759618"/>
                <a:gd name="connsiteY150" fmla="*/ 495300 h 1012031"/>
                <a:gd name="connsiteX151" fmla="*/ 228600 w 759618"/>
                <a:gd name="connsiteY151" fmla="*/ 504825 h 1012031"/>
                <a:gd name="connsiteX152" fmla="*/ 240506 w 759618"/>
                <a:gd name="connsiteY152" fmla="*/ 540544 h 1012031"/>
                <a:gd name="connsiteX153" fmla="*/ 257175 w 759618"/>
                <a:gd name="connsiteY153" fmla="*/ 557213 h 1012031"/>
                <a:gd name="connsiteX154" fmla="*/ 259556 w 759618"/>
                <a:gd name="connsiteY154" fmla="*/ 578644 h 1012031"/>
                <a:gd name="connsiteX155" fmla="*/ 290512 w 759618"/>
                <a:gd name="connsiteY155" fmla="*/ 585788 h 1012031"/>
                <a:gd name="connsiteX156" fmla="*/ 292893 w 759618"/>
                <a:gd name="connsiteY156" fmla="*/ 597694 h 1012031"/>
                <a:gd name="connsiteX157" fmla="*/ 273843 w 759618"/>
                <a:gd name="connsiteY157" fmla="*/ 616744 h 1012031"/>
                <a:gd name="connsiteX158" fmla="*/ 252412 w 759618"/>
                <a:gd name="connsiteY158" fmla="*/ 609600 h 1012031"/>
                <a:gd name="connsiteX159" fmla="*/ 235743 w 759618"/>
                <a:gd name="connsiteY159" fmla="*/ 607219 h 1012031"/>
                <a:gd name="connsiteX160" fmla="*/ 228600 w 759618"/>
                <a:gd name="connsiteY160" fmla="*/ 581025 h 1012031"/>
                <a:gd name="connsiteX161" fmla="*/ 204787 w 759618"/>
                <a:gd name="connsiteY161" fmla="*/ 547688 h 1012031"/>
                <a:gd name="connsiteX162" fmla="*/ 192881 w 759618"/>
                <a:gd name="connsiteY162" fmla="*/ 519113 h 1012031"/>
                <a:gd name="connsiteX163" fmla="*/ 166687 w 759618"/>
                <a:gd name="connsiteY163" fmla="*/ 507206 h 1012031"/>
                <a:gd name="connsiteX164" fmla="*/ 130968 w 759618"/>
                <a:gd name="connsiteY164" fmla="*/ 495300 h 1012031"/>
                <a:gd name="connsiteX165" fmla="*/ 135731 w 759618"/>
                <a:gd name="connsiteY165" fmla="*/ 535781 h 1012031"/>
                <a:gd name="connsiteX166" fmla="*/ 171450 w 759618"/>
                <a:gd name="connsiteY166" fmla="*/ 554831 h 1012031"/>
                <a:gd name="connsiteX167" fmla="*/ 164306 w 759618"/>
                <a:gd name="connsiteY167" fmla="*/ 569119 h 1012031"/>
                <a:gd name="connsiteX168" fmla="*/ 138112 w 759618"/>
                <a:gd name="connsiteY168" fmla="*/ 554831 h 1012031"/>
                <a:gd name="connsiteX169" fmla="*/ 173831 w 759618"/>
                <a:gd name="connsiteY169" fmla="*/ 595313 h 1012031"/>
                <a:gd name="connsiteX170" fmla="*/ 188118 w 759618"/>
                <a:gd name="connsiteY170" fmla="*/ 621506 h 1012031"/>
                <a:gd name="connsiteX171" fmla="*/ 197643 w 759618"/>
                <a:gd name="connsiteY171" fmla="*/ 642938 h 1012031"/>
                <a:gd name="connsiteX172" fmla="*/ 207168 w 759618"/>
                <a:gd name="connsiteY172" fmla="*/ 659606 h 1012031"/>
                <a:gd name="connsiteX173" fmla="*/ 207168 w 759618"/>
                <a:gd name="connsiteY173" fmla="*/ 659606 h 1012031"/>
                <a:gd name="connsiteX174" fmla="*/ 176212 w 759618"/>
                <a:gd name="connsiteY174" fmla="*/ 664369 h 1012031"/>
                <a:gd name="connsiteX175" fmla="*/ 200025 w 759618"/>
                <a:gd name="connsiteY175" fmla="*/ 681038 h 1012031"/>
                <a:gd name="connsiteX176" fmla="*/ 228600 w 759618"/>
                <a:gd name="connsiteY176" fmla="*/ 690563 h 1012031"/>
                <a:gd name="connsiteX177" fmla="*/ 242887 w 759618"/>
                <a:gd name="connsiteY177" fmla="*/ 685800 h 1012031"/>
                <a:gd name="connsiteX178" fmla="*/ 252412 w 759618"/>
                <a:gd name="connsiteY178" fmla="*/ 678656 h 1012031"/>
                <a:gd name="connsiteX179" fmla="*/ 264318 w 759618"/>
                <a:gd name="connsiteY179" fmla="*/ 704850 h 1012031"/>
                <a:gd name="connsiteX180" fmla="*/ 252412 w 759618"/>
                <a:gd name="connsiteY180" fmla="*/ 719138 h 1012031"/>
                <a:gd name="connsiteX181" fmla="*/ 235743 w 759618"/>
                <a:gd name="connsiteY181" fmla="*/ 745331 h 1012031"/>
                <a:gd name="connsiteX182" fmla="*/ 209550 w 759618"/>
                <a:gd name="connsiteY182" fmla="*/ 716756 h 1012031"/>
                <a:gd name="connsiteX183" fmla="*/ 185737 w 759618"/>
                <a:gd name="connsiteY183" fmla="*/ 704850 h 1012031"/>
                <a:gd name="connsiteX184" fmla="*/ 147637 w 759618"/>
                <a:gd name="connsiteY184" fmla="*/ 707231 h 1012031"/>
                <a:gd name="connsiteX185" fmla="*/ 135731 w 759618"/>
                <a:gd name="connsiteY185" fmla="*/ 716756 h 1012031"/>
                <a:gd name="connsiteX186" fmla="*/ 123825 w 759618"/>
                <a:gd name="connsiteY186" fmla="*/ 735806 h 1012031"/>
                <a:gd name="connsiteX187" fmla="*/ 114300 w 759618"/>
                <a:gd name="connsiteY187" fmla="*/ 766763 h 1012031"/>
                <a:gd name="connsiteX188" fmla="*/ 126206 w 759618"/>
                <a:gd name="connsiteY188" fmla="*/ 781050 h 1012031"/>
                <a:gd name="connsiteX189" fmla="*/ 145256 w 759618"/>
                <a:gd name="connsiteY189" fmla="*/ 757238 h 1012031"/>
                <a:gd name="connsiteX190" fmla="*/ 145256 w 759618"/>
                <a:gd name="connsiteY190" fmla="*/ 757238 h 1012031"/>
                <a:gd name="connsiteX191" fmla="*/ 152400 w 759618"/>
                <a:gd name="connsiteY191" fmla="*/ 778669 h 1012031"/>
                <a:gd name="connsiteX192" fmla="*/ 142875 w 759618"/>
                <a:gd name="connsiteY192" fmla="*/ 790575 h 1012031"/>
                <a:gd name="connsiteX193" fmla="*/ 173831 w 759618"/>
                <a:gd name="connsiteY193" fmla="*/ 776288 h 1012031"/>
                <a:gd name="connsiteX194" fmla="*/ 169068 w 759618"/>
                <a:gd name="connsiteY194" fmla="*/ 752475 h 1012031"/>
                <a:gd name="connsiteX195" fmla="*/ 183356 w 759618"/>
                <a:gd name="connsiteY195" fmla="*/ 747713 h 1012031"/>
                <a:gd name="connsiteX196" fmla="*/ 183356 w 759618"/>
                <a:gd name="connsiteY196" fmla="*/ 766763 h 1012031"/>
                <a:gd name="connsiteX197" fmla="*/ 188118 w 759618"/>
                <a:gd name="connsiteY197" fmla="*/ 778669 h 1012031"/>
                <a:gd name="connsiteX198" fmla="*/ 200025 w 759618"/>
                <a:gd name="connsiteY198" fmla="*/ 783431 h 1012031"/>
                <a:gd name="connsiteX199" fmla="*/ 197643 w 759618"/>
                <a:gd name="connsiteY199" fmla="*/ 797719 h 1012031"/>
                <a:gd name="connsiteX200" fmla="*/ 178593 w 759618"/>
                <a:gd name="connsiteY200" fmla="*/ 802481 h 1012031"/>
                <a:gd name="connsiteX201" fmla="*/ 166687 w 759618"/>
                <a:gd name="connsiteY201" fmla="*/ 812006 h 1012031"/>
                <a:gd name="connsiteX202" fmla="*/ 180975 w 759618"/>
                <a:gd name="connsiteY202" fmla="*/ 816769 h 1012031"/>
                <a:gd name="connsiteX203" fmla="*/ 173831 w 759618"/>
                <a:gd name="connsiteY203" fmla="*/ 838200 h 1012031"/>
                <a:gd name="connsiteX204" fmla="*/ 190500 w 759618"/>
                <a:gd name="connsiteY204" fmla="*/ 842963 h 1012031"/>
                <a:gd name="connsiteX205" fmla="*/ 190500 w 759618"/>
                <a:gd name="connsiteY205" fmla="*/ 842963 h 1012031"/>
                <a:gd name="connsiteX206" fmla="*/ 226218 w 759618"/>
                <a:gd name="connsiteY206" fmla="*/ 814388 h 1012031"/>
                <a:gd name="connsiteX207" fmla="*/ 230981 w 759618"/>
                <a:gd name="connsiteY207" fmla="*/ 795338 h 1012031"/>
                <a:gd name="connsiteX208" fmla="*/ 247650 w 759618"/>
                <a:gd name="connsiteY208" fmla="*/ 804863 h 1012031"/>
                <a:gd name="connsiteX209" fmla="*/ 228600 w 759618"/>
                <a:gd name="connsiteY209" fmla="*/ 842963 h 1012031"/>
                <a:gd name="connsiteX210" fmla="*/ 204787 w 759618"/>
                <a:gd name="connsiteY210" fmla="*/ 869156 h 1012031"/>
                <a:gd name="connsiteX211" fmla="*/ 192881 w 759618"/>
                <a:gd name="connsiteY211" fmla="*/ 873919 h 1012031"/>
                <a:gd name="connsiteX212" fmla="*/ 171450 w 759618"/>
                <a:gd name="connsiteY212" fmla="*/ 888206 h 1012031"/>
                <a:gd name="connsiteX213" fmla="*/ 142875 w 759618"/>
                <a:gd name="connsiteY213" fmla="*/ 859631 h 1012031"/>
                <a:gd name="connsiteX214" fmla="*/ 126206 w 759618"/>
                <a:gd name="connsiteY214" fmla="*/ 831056 h 1012031"/>
                <a:gd name="connsiteX215" fmla="*/ 104775 w 759618"/>
                <a:gd name="connsiteY215" fmla="*/ 828675 h 1012031"/>
                <a:gd name="connsiteX216" fmla="*/ 85725 w 759618"/>
                <a:gd name="connsiteY216" fmla="*/ 845344 h 1012031"/>
                <a:gd name="connsiteX217" fmla="*/ 100012 w 759618"/>
                <a:gd name="connsiteY217" fmla="*/ 864394 h 1012031"/>
                <a:gd name="connsiteX218" fmla="*/ 111918 w 759618"/>
                <a:gd name="connsiteY218" fmla="*/ 878681 h 1012031"/>
                <a:gd name="connsiteX219" fmla="*/ 123825 w 759618"/>
                <a:gd name="connsiteY219" fmla="*/ 888206 h 1012031"/>
                <a:gd name="connsiteX220" fmla="*/ 133350 w 759618"/>
                <a:gd name="connsiteY220" fmla="*/ 909638 h 1012031"/>
                <a:gd name="connsiteX221" fmla="*/ 109537 w 759618"/>
                <a:gd name="connsiteY221" fmla="*/ 921544 h 1012031"/>
                <a:gd name="connsiteX222" fmla="*/ 90487 w 759618"/>
                <a:gd name="connsiteY222" fmla="*/ 909638 h 1012031"/>
                <a:gd name="connsiteX223" fmla="*/ 71437 w 759618"/>
                <a:gd name="connsiteY223" fmla="*/ 935831 h 1012031"/>
                <a:gd name="connsiteX224" fmla="*/ 61912 w 759618"/>
                <a:gd name="connsiteY224" fmla="*/ 971550 h 1012031"/>
                <a:gd name="connsiteX225" fmla="*/ 80962 w 759618"/>
                <a:gd name="connsiteY225" fmla="*/ 954881 h 1012031"/>
                <a:gd name="connsiteX226" fmla="*/ 95250 w 759618"/>
                <a:gd name="connsiteY226" fmla="*/ 978694 h 1012031"/>
                <a:gd name="connsiteX227" fmla="*/ 109537 w 759618"/>
                <a:gd name="connsiteY227" fmla="*/ 964406 h 1012031"/>
                <a:gd name="connsiteX228" fmla="*/ 119062 w 759618"/>
                <a:gd name="connsiteY228" fmla="*/ 981075 h 1012031"/>
                <a:gd name="connsiteX229" fmla="*/ 126206 w 759618"/>
                <a:gd name="connsiteY229" fmla="*/ 959644 h 1012031"/>
                <a:gd name="connsiteX230" fmla="*/ 145256 w 759618"/>
                <a:gd name="connsiteY230" fmla="*/ 985838 h 1012031"/>
                <a:gd name="connsiteX231" fmla="*/ 169068 w 759618"/>
                <a:gd name="connsiteY231" fmla="*/ 1004888 h 1012031"/>
                <a:gd name="connsiteX232" fmla="*/ 161925 w 759618"/>
                <a:gd name="connsiteY232" fmla="*/ 978694 h 1012031"/>
                <a:gd name="connsiteX233" fmla="*/ 171450 w 759618"/>
                <a:gd name="connsiteY233" fmla="*/ 964406 h 1012031"/>
                <a:gd name="connsiteX234" fmla="*/ 180975 w 759618"/>
                <a:gd name="connsiteY234" fmla="*/ 973931 h 1012031"/>
                <a:gd name="connsiteX235" fmla="*/ 188118 w 759618"/>
                <a:gd name="connsiteY235" fmla="*/ 962025 h 1012031"/>
                <a:gd name="connsiteX236" fmla="*/ 197643 w 759618"/>
                <a:gd name="connsiteY236" fmla="*/ 981075 h 1012031"/>
                <a:gd name="connsiteX237" fmla="*/ 209550 w 759618"/>
                <a:gd name="connsiteY237" fmla="*/ 962025 h 1012031"/>
                <a:gd name="connsiteX238" fmla="*/ 228600 w 759618"/>
                <a:gd name="connsiteY238" fmla="*/ 983456 h 1012031"/>
                <a:gd name="connsiteX239" fmla="*/ 235743 w 759618"/>
                <a:gd name="connsiteY239" fmla="*/ 959644 h 1012031"/>
                <a:gd name="connsiteX240" fmla="*/ 254793 w 759618"/>
                <a:gd name="connsiteY240" fmla="*/ 973931 h 1012031"/>
                <a:gd name="connsiteX241" fmla="*/ 271462 w 759618"/>
                <a:gd name="connsiteY241" fmla="*/ 983456 h 1012031"/>
                <a:gd name="connsiteX242" fmla="*/ 278606 w 759618"/>
                <a:gd name="connsiteY242" fmla="*/ 1000125 h 1012031"/>
                <a:gd name="connsiteX243" fmla="*/ 269081 w 759618"/>
                <a:gd name="connsiteY243" fmla="*/ 1012031 h 1012031"/>
                <a:gd name="connsiteX244" fmla="*/ 316706 w 759618"/>
                <a:gd name="connsiteY244" fmla="*/ 976313 h 1012031"/>
                <a:gd name="connsiteX245" fmla="*/ 335756 w 759618"/>
                <a:gd name="connsiteY245" fmla="*/ 969169 h 1012031"/>
                <a:gd name="connsiteX246" fmla="*/ 342900 w 759618"/>
                <a:gd name="connsiteY246" fmla="*/ 950119 h 1012031"/>
                <a:gd name="connsiteX247" fmla="*/ 342900 w 759618"/>
                <a:gd name="connsiteY247" fmla="*/ 926306 h 1012031"/>
                <a:gd name="connsiteX248" fmla="*/ 321468 w 759618"/>
                <a:gd name="connsiteY248" fmla="*/ 935831 h 1012031"/>
                <a:gd name="connsiteX249" fmla="*/ 307181 w 759618"/>
                <a:gd name="connsiteY249" fmla="*/ 926306 h 1012031"/>
                <a:gd name="connsiteX250" fmla="*/ 307181 w 759618"/>
                <a:gd name="connsiteY250" fmla="*/ 900113 h 1012031"/>
                <a:gd name="connsiteX251" fmla="*/ 290512 w 759618"/>
                <a:gd name="connsiteY251" fmla="*/ 916781 h 1012031"/>
                <a:gd name="connsiteX252" fmla="*/ 269081 w 759618"/>
                <a:gd name="connsiteY252" fmla="*/ 892969 h 1012031"/>
                <a:gd name="connsiteX253" fmla="*/ 252412 w 759618"/>
                <a:gd name="connsiteY253" fmla="*/ 919163 h 1012031"/>
                <a:gd name="connsiteX254" fmla="*/ 233362 w 759618"/>
                <a:gd name="connsiteY254" fmla="*/ 902494 h 1012031"/>
                <a:gd name="connsiteX255" fmla="*/ 254793 w 759618"/>
                <a:gd name="connsiteY255" fmla="*/ 888206 h 1012031"/>
                <a:gd name="connsiteX256" fmla="*/ 254793 w 759618"/>
                <a:gd name="connsiteY256" fmla="*/ 862013 h 1012031"/>
                <a:gd name="connsiteX257" fmla="*/ 278606 w 759618"/>
                <a:gd name="connsiteY257" fmla="*/ 876300 h 1012031"/>
                <a:gd name="connsiteX258" fmla="*/ 307181 w 759618"/>
                <a:gd name="connsiteY258" fmla="*/ 885825 h 1012031"/>
                <a:gd name="connsiteX259" fmla="*/ 323850 w 759618"/>
                <a:gd name="connsiteY259" fmla="*/ 878681 h 1012031"/>
                <a:gd name="connsiteX260" fmla="*/ 338137 w 759618"/>
                <a:gd name="connsiteY260" fmla="*/ 869156 h 1012031"/>
                <a:gd name="connsiteX261" fmla="*/ 338137 w 759618"/>
                <a:gd name="connsiteY261" fmla="*/ 847725 h 1012031"/>
                <a:gd name="connsiteX262" fmla="*/ 335756 w 759618"/>
                <a:gd name="connsiteY262" fmla="*/ 823913 h 1012031"/>
                <a:gd name="connsiteX263" fmla="*/ 338137 w 759618"/>
                <a:gd name="connsiteY263" fmla="*/ 797719 h 1012031"/>
                <a:gd name="connsiteX264" fmla="*/ 364331 w 759618"/>
                <a:gd name="connsiteY264" fmla="*/ 814388 h 1012031"/>
                <a:gd name="connsiteX265" fmla="*/ 392906 w 759618"/>
                <a:gd name="connsiteY265" fmla="*/ 795338 h 1012031"/>
                <a:gd name="connsiteX266" fmla="*/ 373856 w 759618"/>
                <a:gd name="connsiteY266" fmla="*/ 783431 h 1012031"/>
                <a:gd name="connsiteX267" fmla="*/ 395287 w 759618"/>
                <a:gd name="connsiteY267" fmla="*/ 776288 h 1012031"/>
                <a:gd name="connsiteX268" fmla="*/ 407193 w 759618"/>
                <a:gd name="connsiteY268" fmla="*/ 762000 h 1012031"/>
                <a:gd name="connsiteX269" fmla="*/ 388143 w 759618"/>
                <a:gd name="connsiteY269" fmla="*/ 752475 h 1012031"/>
                <a:gd name="connsiteX270" fmla="*/ 404812 w 759618"/>
                <a:gd name="connsiteY270" fmla="*/ 738188 h 1012031"/>
                <a:gd name="connsiteX271" fmla="*/ 423862 w 759618"/>
                <a:gd name="connsiteY271" fmla="*/ 707231 h 1012031"/>
                <a:gd name="connsiteX272" fmla="*/ 383381 w 759618"/>
                <a:gd name="connsiteY272" fmla="*/ 697706 h 1012031"/>
                <a:gd name="connsiteX273" fmla="*/ 381000 w 759618"/>
                <a:gd name="connsiteY273" fmla="*/ 690563 h 1012031"/>
                <a:gd name="connsiteX274" fmla="*/ 350043 w 759618"/>
                <a:gd name="connsiteY274" fmla="*/ 690563 h 1012031"/>
                <a:gd name="connsiteX275" fmla="*/ 335756 w 759618"/>
                <a:gd name="connsiteY275" fmla="*/ 676275 h 1012031"/>
                <a:gd name="connsiteX276" fmla="*/ 354806 w 759618"/>
                <a:gd name="connsiteY276" fmla="*/ 654844 h 1012031"/>
                <a:gd name="connsiteX277" fmla="*/ 390525 w 759618"/>
                <a:gd name="connsiteY277" fmla="*/ 657225 h 1012031"/>
                <a:gd name="connsiteX278" fmla="*/ 416718 w 759618"/>
                <a:gd name="connsiteY278" fmla="*/ 683419 h 1012031"/>
                <a:gd name="connsiteX279" fmla="*/ 428625 w 759618"/>
                <a:gd name="connsiteY279" fmla="*/ 647700 h 1012031"/>
                <a:gd name="connsiteX280" fmla="*/ 397668 w 759618"/>
                <a:gd name="connsiteY280" fmla="*/ 640556 h 1012031"/>
                <a:gd name="connsiteX281" fmla="*/ 359568 w 759618"/>
                <a:gd name="connsiteY281" fmla="*/ 631031 h 1012031"/>
                <a:gd name="connsiteX282" fmla="*/ 371475 w 759618"/>
                <a:gd name="connsiteY282" fmla="*/ 619125 h 1012031"/>
                <a:gd name="connsiteX283" fmla="*/ 395287 w 759618"/>
                <a:gd name="connsiteY283" fmla="*/ 616744 h 1012031"/>
                <a:gd name="connsiteX284" fmla="*/ 416718 w 759618"/>
                <a:gd name="connsiteY284" fmla="*/ 628650 h 1012031"/>
                <a:gd name="connsiteX285" fmla="*/ 442912 w 759618"/>
                <a:gd name="connsiteY285" fmla="*/ 607219 h 1012031"/>
                <a:gd name="connsiteX286" fmla="*/ 452437 w 759618"/>
                <a:gd name="connsiteY286" fmla="*/ 592931 h 1012031"/>
                <a:gd name="connsiteX287" fmla="*/ 428625 w 759618"/>
                <a:gd name="connsiteY287" fmla="*/ 576263 h 1012031"/>
                <a:gd name="connsiteX288" fmla="*/ 440531 w 759618"/>
                <a:gd name="connsiteY288" fmla="*/ 564356 h 1012031"/>
                <a:gd name="connsiteX289" fmla="*/ 464343 w 759618"/>
                <a:gd name="connsiteY289" fmla="*/ 578644 h 1012031"/>
                <a:gd name="connsiteX290" fmla="*/ 497681 w 759618"/>
                <a:gd name="connsiteY290" fmla="*/ 590550 h 1012031"/>
                <a:gd name="connsiteX291" fmla="*/ 511968 w 759618"/>
                <a:gd name="connsiteY291" fmla="*/ 557213 h 1012031"/>
                <a:gd name="connsiteX292" fmla="*/ 526256 w 759618"/>
                <a:gd name="connsiteY292" fmla="*/ 528638 h 1012031"/>
                <a:gd name="connsiteX293" fmla="*/ 502443 w 759618"/>
                <a:gd name="connsiteY293" fmla="*/ 531019 h 1012031"/>
                <a:gd name="connsiteX294" fmla="*/ 488156 w 759618"/>
                <a:gd name="connsiteY294" fmla="*/ 519113 h 1012031"/>
                <a:gd name="connsiteX295" fmla="*/ 542924 w 759618"/>
                <a:gd name="connsiteY295" fmla="*/ 511969 h 1012031"/>
                <a:gd name="connsiteX0" fmla="*/ 542924 w 759618"/>
                <a:gd name="connsiteY0" fmla="*/ 511969 h 1012031"/>
                <a:gd name="connsiteX1" fmla="*/ 526257 w 759618"/>
                <a:gd name="connsiteY1" fmla="*/ 447676 h 1012031"/>
                <a:gd name="connsiteX2" fmla="*/ 581024 w 759618"/>
                <a:gd name="connsiteY2" fmla="*/ 464343 h 1012031"/>
                <a:gd name="connsiteX3" fmla="*/ 592931 w 759618"/>
                <a:gd name="connsiteY3" fmla="*/ 428625 h 1012031"/>
                <a:gd name="connsiteX4" fmla="*/ 626268 w 759618"/>
                <a:gd name="connsiteY4" fmla="*/ 357188 h 1012031"/>
                <a:gd name="connsiteX5" fmla="*/ 678656 w 759618"/>
                <a:gd name="connsiteY5" fmla="*/ 307181 h 1012031"/>
                <a:gd name="connsiteX6" fmla="*/ 600075 w 759618"/>
                <a:gd name="connsiteY6" fmla="*/ 335756 h 1012031"/>
                <a:gd name="connsiteX7" fmla="*/ 554831 w 759618"/>
                <a:gd name="connsiteY7" fmla="*/ 373856 h 1012031"/>
                <a:gd name="connsiteX8" fmla="*/ 535781 w 759618"/>
                <a:gd name="connsiteY8" fmla="*/ 369094 h 1012031"/>
                <a:gd name="connsiteX9" fmla="*/ 597693 w 759618"/>
                <a:gd name="connsiteY9" fmla="*/ 309563 h 1012031"/>
                <a:gd name="connsiteX10" fmla="*/ 573881 w 759618"/>
                <a:gd name="connsiteY10" fmla="*/ 288131 h 1012031"/>
                <a:gd name="connsiteX11" fmla="*/ 561975 w 759618"/>
                <a:gd name="connsiteY11" fmla="*/ 261938 h 1012031"/>
                <a:gd name="connsiteX12" fmla="*/ 614362 w 759618"/>
                <a:gd name="connsiteY12" fmla="*/ 292894 h 1012031"/>
                <a:gd name="connsiteX13" fmla="*/ 650081 w 759618"/>
                <a:gd name="connsiteY13" fmla="*/ 290513 h 1012031"/>
                <a:gd name="connsiteX14" fmla="*/ 650081 w 759618"/>
                <a:gd name="connsiteY14" fmla="*/ 273844 h 1012031"/>
                <a:gd name="connsiteX15" fmla="*/ 678656 w 759618"/>
                <a:gd name="connsiteY15" fmla="*/ 271463 h 1012031"/>
                <a:gd name="connsiteX16" fmla="*/ 721518 w 759618"/>
                <a:gd name="connsiteY16" fmla="*/ 221456 h 1012031"/>
                <a:gd name="connsiteX17" fmla="*/ 759618 w 759618"/>
                <a:gd name="connsiteY17" fmla="*/ 150019 h 1012031"/>
                <a:gd name="connsiteX18" fmla="*/ 738187 w 759618"/>
                <a:gd name="connsiteY18" fmla="*/ 126206 h 1012031"/>
                <a:gd name="connsiteX19" fmla="*/ 704850 w 759618"/>
                <a:gd name="connsiteY19" fmla="*/ 121444 h 1012031"/>
                <a:gd name="connsiteX20" fmla="*/ 692943 w 759618"/>
                <a:gd name="connsiteY20" fmla="*/ 73819 h 1012031"/>
                <a:gd name="connsiteX21" fmla="*/ 669131 w 759618"/>
                <a:gd name="connsiteY21" fmla="*/ 59531 h 1012031"/>
                <a:gd name="connsiteX22" fmla="*/ 628650 w 759618"/>
                <a:gd name="connsiteY22" fmla="*/ 78581 h 1012031"/>
                <a:gd name="connsiteX23" fmla="*/ 614362 w 759618"/>
                <a:gd name="connsiteY23" fmla="*/ 102394 h 1012031"/>
                <a:gd name="connsiteX24" fmla="*/ 588168 w 759618"/>
                <a:gd name="connsiteY24" fmla="*/ 114300 h 1012031"/>
                <a:gd name="connsiteX25" fmla="*/ 576262 w 759618"/>
                <a:gd name="connsiteY25" fmla="*/ 107156 h 1012031"/>
                <a:gd name="connsiteX26" fmla="*/ 592931 w 759618"/>
                <a:gd name="connsiteY26" fmla="*/ 85725 h 1012031"/>
                <a:gd name="connsiteX27" fmla="*/ 621506 w 759618"/>
                <a:gd name="connsiteY27" fmla="*/ 50006 h 1012031"/>
                <a:gd name="connsiteX28" fmla="*/ 585787 w 759618"/>
                <a:gd name="connsiteY28" fmla="*/ 33338 h 1012031"/>
                <a:gd name="connsiteX29" fmla="*/ 557212 w 759618"/>
                <a:gd name="connsiteY29" fmla="*/ 38100 h 1012031"/>
                <a:gd name="connsiteX30" fmla="*/ 540543 w 759618"/>
                <a:gd name="connsiteY30" fmla="*/ 16669 h 1012031"/>
                <a:gd name="connsiteX31" fmla="*/ 526256 w 759618"/>
                <a:gd name="connsiteY31" fmla="*/ 16669 h 1012031"/>
                <a:gd name="connsiteX32" fmla="*/ 519112 w 759618"/>
                <a:gd name="connsiteY32" fmla="*/ 28575 h 1012031"/>
                <a:gd name="connsiteX33" fmla="*/ 533400 w 759618"/>
                <a:gd name="connsiteY33" fmla="*/ 61913 h 1012031"/>
                <a:gd name="connsiteX34" fmla="*/ 519112 w 759618"/>
                <a:gd name="connsiteY34" fmla="*/ 69056 h 1012031"/>
                <a:gd name="connsiteX35" fmla="*/ 500062 w 759618"/>
                <a:gd name="connsiteY35" fmla="*/ 33338 h 1012031"/>
                <a:gd name="connsiteX36" fmla="*/ 495300 w 759618"/>
                <a:gd name="connsiteY36" fmla="*/ 0 h 1012031"/>
                <a:gd name="connsiteX37" fmla="*/ 466725 w 759618"/>
                <a:gd name="connsiteY37" fmla="*/ 40481 h 1012031"/>
                <a:gd name="connsiteX38" fmla="*/ 466725 w 759618"/>
                <a:gd name="connsiteY38" fmla="*/ 61913 h 1012031"/>
                <a:gd name="connsiteX39" fmla="*/ 490537 w 759618"/>
                <a:gd name="connsiteY39" fmla="*/ 80963 h 1012031"/>
                <a:gd name="connsiteX40" fmla="*/ 490537 w 759618"/>
                <a:gd name="connsiteY40" fmla="*/ 100013 h 1012031"/>
                <a:gd name="connsiteX41" fmla="*/ 464343 w 759618"/>
                <a:gd name="connsiteY41" fmla="*/ 95250 h 1012031"/>
                <a:gd name="connsiteX42" fmla="*/ 442912 w 759618"/>
                <a:gd name="connsiteY42" fmla="*/ 64294 h 1012031"/>
                <a:gd name="connsiteX43" fmla="*/ 433387 w 759618"/>
                <a:gd name="connsiteY43" fmla="*/ 40481 h 1012031"/>
                <a:gd name="connsiteX44" fmla="*/ 414337 w 759618"/>
                <a:gd name="connsiteY44" fmla="*/ 33338 h 1012031"/>
                <a:gd name="connsiteX45" fmla="*/ 383381 w 759618"/>
                <a:gd name="connsiteY45" fmla="*/ 38100 h 1012031"/>
                <a:gd name="connsiteX46" fmla="*/ 376237 w 759618"/>
                <a:gd name="connsiteY46" fmla="*/ 42863 h 1012031"/>
                <a:gd name="connsiteX47" fmla="*/ 378618 w 759618"/>
                <a:gd name="connsiteY47" fmla="*/ 69056 h 1012031"/>
                <a:gd name="connsiteX48" fmla="*/ 402431 w 759618"/>
                <a:gd name="connsiteY48" fmla="*/ 88106 h 1012031"/>
                <a:gd name="connsiteX49" fmla="*/ 416718 w 759618"/>
                <a:gd name="connsiteY49" fmla="*/ 109538 h 1012031"/>
                <a:gd name="connsiteX50" fmla="*/ 402431 w 759618"/>
                <a:gd name="connsiteY50" fmla="*/ 145256 h 1012031"/>
                <a:gd name="connsiteX51" fmla="*/ 385762 w 759618"/>
                <a:gd name="connsiteY51" fmla="*/ 135731 h 1012031"/>
                <a:gd name="connsiteX52" fmla="*/ 381000 w 759618"/>
                <a:gd name="connsiteY52" fmla="*/ 104775 h 1012031"/>
                <a:gd name="connsiteX53" fmla="*/ 352425 w 759618"/>
                <a:gd name="connsiteY53" fmla="*/ 59531 h 1012031"/>
                <a:gd name="connsiteX54" fmla="*/ 333375 w 759618"/>
                <a:gd name="connsiteY54" fmla="*/ 69056 h 1012031"/>
                <a:gd name="connsiteX55" fmla="*/ 323850 w 759618"/>
                <a:gd name="connsiteY55" fmla="*/ 50006 h 1012031"/>
                <a:gd name="connsiteX56" fmla="*/ 302418 w 759618"/>
                <a:gd name="connsiteY56" fmla="*/ 42863 h 1012031"/>
                <a:gd name="connsiteX57" fmla="*/ 290512 w 759618"/>
                <a:gd name="connsiteY57" fmla="*/ 64294 h 1012031"/>
                <a:gd name="connsiteX58" fmla="*/ 304800 w 759618"/>
                <a:gd name="connsiteY58" fmla="*/ 76200 h 1012031"/>
                <a:gd name="connsiteX59" fmla="*/ 323850 w 759618"/>
                <a:gd name="connsiteY59" fmla="*/ 92869 h 1012031"/>
                <a:gd name="connsiteX60" fmla="*/ 335756 w 759618"/>
                <a:gd name="connsiteY60" fmla="*/ 100013 h 1012031"/>
                <a:gd name="connsiteX61" fmla="*/ 328612 w 759618"/>
                <a:gd name="connsiteY61" fmla="*/ 111919 h 1012031"/>
                <a:gd name="connsiteX62" fmla="*/ 307181 w 759618"/>
                <a:gd name="connsiteY62" fmla="*/ 100013 h 1012031"/>
                <a:gd name="connsiteX63" fmla="*/ 264318 w 759618"/>
                <a:gd name="connsiteY63" fmla="*/ 76200 h 1012031"/>
                <a:gd name="connsiteX64" fmla="*/ 280987 w 759618"/>
                <a:gd name="connsiteY64" fmla="*/ 114300 h 1012031"/>
                <a:gd name="connsiteX65" fmla="*/ 292893 w 759618"/>
                <a:gd name="connsiteY65" fmla="*/ 130969 h 1012031"/>
                <a:gd name="connsiteX66" fmla="*/ 280987 w 759618"/>
                <a:gd name="connsiteY66" fmla="*/ 140494 h 1012031"/>
                <a:gd name="connsiteX67" fmla="*/ 247650 w 759618"/>
                <a:gd name="connsiteY67" fmla="*/ 100013 h 1012031"/>
                <a:gd name="connsiteX68" fmla="*/ 261937 w 759618"/>
                <a:gd name="connsiteY68" fmla="*/ 142875 h 1012031"/>
                <a:gd name="connsiteX69" fmla="*/ 242887 w 759618"/>
                <a:gd name="connsiteY69" fmla="*/ 150019 h 1012031"/>
                <a:gd name="connsiteX70" fmla="*/ 257175 w 759618"/>
                <a:gd name="connsiteY70" fmla="*/ 178594 h 1012031"/>
                <a:gd name="connsiteX71" fmla="*/ 278606 w 759618"/>
                <a:gd name="connsiteY71" fmla="*/ 195263 h 1012031"/>
                <a:gd name="connsiteX72" fmla="*/ 307181 w 759618"/>
                <a:gd name="connsiteY72" fmla="*/ 228600 h 1012031"/>
                <a:gd name="connsiteX73" fmla="*/ 316706 w 759618"/>
                <a:gd name="connsiteY73" fmla="*/ 254794 h 1012031"/>
                <a:gd name="connsiteX74" fmla="*/ 316706 w 759618"/>
                <a:gd name="connsiteY74" fmla="*/ 254794 h 1012031"/>
                <a:gd name="connsiteX75" fmla="*/ 285750 w 759618"/>
                <a:gd name="connsiteY75" fmla="*/ 235744 h 1012031"/>
                <a:gd name="connsiteX76" fmla="*/ 238125 w 759618"/>
                <a:gd name="connsiteY76" fmla="*/ 221456 h 1012031"/>
                <a:gd name="connsiteX77" fmla="*/ 223837 w 759618"/>
                <a:gd name="connsiteY77" fmla="*/ 195263 h 1012031"/>
                <a:gd name="connsiteX78" fmla="*/ 204787 w 759618"/>
                <a:gd name="connsiteY78" fmla="*/ 166688 h 1012031"/>
                <a:gd name="connsiteX79" fmla="*/ 166687 w 759618"/>
                <a:gd name="connsiteY79" fmla="*/ 130969 h 1012031"/>
                <a:gd name="connsiteX80" fmla="*/ 166687 w 759618"/>
                <a:gd name="connsiteY80" fmla="*/ 157163 h 1012031"/>
                <a:gd name="connsiteX81" fmla="*/ 173831 w 759618"/>
                <a:gd name="connsiteY81" fmla="*/ 176213 h 1012031"/>
                <a:gd name="connsiteX82" fmla="*/ 171450 w 759618"/>
                <a:gd name="connsiteY82" fmla="*/ 188119 h 1012031"/>
                <a:gd name="connsiteX83" fmla="*/ 152400 w 759618"/>
                <a:gd name="connsiteY83" fmla="*/ 195263 h 1012031"/>
                <a:gd name="connsiteX84" fmla="*/ 128587 w 759618"/>
                <a:gd name="connsiteY84" fmla="*/ 190500 h 1012031"/>
                <a:gd name="connsiteX85" fmla="*/ 178593 w 759618"/>
                <a:gd name="connsiteY85" fmla="*/ 214313 h 1012031"/>
                <a:gd name="connsiteX86" fmla="*/ 188118 w 759618"/>
                <a:gd name="connsiteY86" fmla="*/ 228600 h 1012031"/>
                <a:gd name="connsiteX87" fmla="*/ 185737 w 759618"/>
                <a:gd name="connsiteY87" fmla="*/ 250031 h 1012031"/>
                <a:gd name="connsiteX88" fmla="*/ 157162 w 759618"/>
                <a:gd name="connsiteY88" fmla="*/ 228600 h 1012031"/>
                <a:gd name="connsiteX89" fmla="*/ 121443 w 759618"/>
                <a:gd name="connsiteY89" fmla="*/ 223838 h 1012031"/>
                <a:gd name="connsiteX90" fmla="*/ 97631 w 759618"/>
                <a:gd name="connsiteY90" fmla="*/ 211931 h 1012031"/>
                <a:gd name="connsiteX91" fmla="*/ 73818 w 759618"/>
                <a:gd name="connsiteY91" fmla="*/ 235744 h 1012031"/>
                <a:gd name="connsiteX92" fmla="*/ 73818 w 759618"/>
                <a:gd name="connsiteY92" fmla="*/ 257175 h 1012031"/>
                <a:gd name="connsiteX93" fmla="*/ 52387 w 759618"/>
                <a:gd name="connsiteY93" fmla="*/ 273844 h 1012031"/>
                <a:gd name="connsiteX94" fmla="*/ 35718 w 759618"/>
                <a:gd name="connsiteY94" fmla="*/ 254794 h 1012031"/>
                <a:gd name="connsiteX95" fmla="*/ 19050 w 759618"/>
                <a:gd name="connsiteY95" fmla="*/ 264319 h 1012031"/>
                <a:gd name="connsiteX96" fmla="*/ 0 w 759618"/>
                <a:gd name="connsiteY96" fmla="*/ 297656 h 1012031"/>
                <a:gd name="connsiteX97" fmla="*/ 26193 w 759618"/>
                <a:gd name="connsiteY97" fmla="*/ 283369 h 1012031"/>
                <a:gd name="connsiteX98" fmla="*/ 38100 w 759618"/>
                <a:gd name="connsiteY98" fmla="*/ 273844 h 1012031"/>
                <a:gd name="connsiteX99" fmla="*/ 52387 w 759618"/>
                <a:gd name="connsiteY99" fmla="*/ 288131 h 1012031"/>
                <a:gd name="connsiteX100" fmla="*/ 30956 w 759618"/>
                <a:gd name="connsiteY100" fmla="*/ 323850 h 1012031"/>
                <a:gd name="connsiteX101" fmla="*/ 69056 w 759618"/>
                <a:gd name="connsiteY101" fmla="*/ 300038 h 1012031"/>
                <a:gd name="connsiteX102" fmla="*/ 92868 w 759618"/>
                <a:gd name="connsiteY102" fmla="*/ 295275 h 1012031"/>
                <a:gd name="connsiteX103" fmla="*/ 114300 w 759618"/>
                <a:gd name="connsiteY103" fmla="*/ 300038 h 1012031"/>
                <a:gd name="connsiteX104" fmla="*/ 111918 w 759618"/>
                <a:gd name="connsiteY104" fmla="*/ 316706 h 1012031"/>
                <a:gd name="connsiteX105" fmla="*/ 92868 w 759618"/>
                <a:gd name="connsiteY105" fmla="*/ 311944 h 1012031"/>
                <a:gd name="connsiteX106" fmla="*/ 66675 w 759618"/>
                <a:gd name="connsiteY106" fmla="*/ 338138 h 1012031"/>
                <a:gd name="connsiteX107" fmla="*/ 69056 w 759618"/>
                <a:gd name="connsiteY107" fmla="*/ 359569 h 1012031"/>
                <a:gd name="connsiteX108" fmla="*/ 50006 w 759618"/>
                <a:gd name="connsiteY108" fmla="*/ 369094 h 1012031"/>
                <a:gd name="connsiteX109" fmla="*/ 59531 w 759618"/>
                <a:gd name="connsiteY109" fmla="*/ 385763 h 1012031"/>
                <a:gd name="connsiteX110" fmla="*/ 88106 w 759618"/>
                <a:gd name="connsiteY110" fmla="*/ 376238 h 1012031"/>
                <a:gd name="connsiteX111" fmla="*/ 116681 w 759618"/>
                <a:gd name="connsiteY111" fmla="*/ 378619 h 1012031"/>
                <a:gd name="connsiteX112" fmla="*/ 138112 w 759618"/>
                <a:gd name="connsiteY112" fmla="*/ 354806 h 1012031"/>
                <a:gd name="connsiteX113" fmla="*/ 164306 w 759618"/>
                <a:gd name="connsiteY113" fmla="*/ 335756 h 1012031"/>
                <a:gd name="connsiteX114" fmla="*/ 178593 w 759618"/>
                <a:gd name="connsiteY114" fmla="*/ 340519 h 1012031"/>
                <a:gd name="connsiteX115" fmla="*/ 157162 w 759618"/>
                <a:gd name="connsiteY115" fmla="*/ 366713 h 1012031"/>
                <a:gd name="connsiteX116" fmla="*/ 114300 w 759618"/>
                <a:gd name="connsiteY116" fmla="*/ 407194 h 1012031"/>
                <a:gd name="connsiteX117" fmla="*/ 73818 w 759618"/>
                <a:gd name="connsiteY117" fmla="*/ 411956 h 1012031"/>
                <a:gd name="connsiteX118" fmla="*/ 102393 w 759618"/>
                <a:gd name="connsiteY118" fmla="*/ 447675 h 1012031"/>
                <a:gd name="connsiteX119" fmla="*/ 133350 w 759618"/>
                <a:gd name="connsiteY119" fmla="*/ 419100 h 1012031"/>
                <a:gd name="connsiteX120" fmla="*/ 169068 w 759618"/>
                <a:gd name="connsiteY120" fmla="*/ 378619 h 1012031"/>
                <a:gd name="connsiteX121" fmla="*/ 209550 w 759618"/>
                <a:gd name="connsiteY121" fmla="*/ 371475 h 1012031"/>
                <a:gd name="connsiteX122" fmla="*/ 223837 w 759618"/>
                <a:gd name="connsiteY122" fmla="*/ 373856 h 1012031"/>
                <a:gd name="connsiteX123" fmla="*/ 183356 w 759618"/>
                <a:gd name="connsiteY123" fmla="*/ 402431 h 1012031"/>
                <a:gd name="connsiteX124" fmla="*/ 154781 w 759618"/>
                <a:gd name="connsiteY124" fmla="*/ 428625 h 1012031"/>
                <a:gd name="connsiteX125" fmla="*/ 147637 w 759618"/>
                <a:gd name="connsiteY125" fmla="*/ 454819 h 1012031"/>
                <a:gd name="connsiteX126" fmla="*/ 169068 w 759618"/>
                <a:gd name="connsiteY126" fmla="*/ 466725 h 1012031"/>
                <a:gd name="connsiteX127" fmla="*/ 197643 w 759618"/>
                <a:gd name="connsiteY127" fmla="*/ 454819 h 1012031"/>
                <a:gd name="connsiteX128" fmla="*/ 197643 w 759618"/>
                <a:gd name="connsiteY128" fmla="*/ 423863 h 1012031"/>
                <a:gd name="connsiteX129" fmla="*/ 211931 w 759618"/>
                <a:gd name="connsiteY129" fmla="*/ 411956 h 1012031"/>
                <a:gd name="connsiteX130" fmla="*/ 228600 w 759618"/>
                <a:gd name="connsiteY130" fmla="*/ 428625 h 1012031"/>
                <a:gd name="connsiteX131" fmla="*/ 254793 w 759618"/>
                <a:gd name="connsiteY131" fmla="*/ 423863 h 1012031"/>
                <a:gd name="connsiteX132" fmla="*/ 240506 w 759618"/>
                <a:gd name="connsiteY132" fmla="*/ 445294 h 1012031"/>
                <a:gd name="connsiteX133" fmla="*/ 216693 w 759618"/>
                <a:gd name="connsiteY133" fmla="*/ 452438 h 1012031"/>
                <a:gd name="connsiteX134" fmla="*/ 242887 w 759618"/>
                <a:gd name="connsiteY134" fmla="*/ 464344 h 1012031"/>
                <a:gd name="connsiteX135" fmla="*/ 304800 w 759618"/>
                <a:gd name="connsiteY135" fmla="*/ 411956 h 1012031"/>
                <a:gd name="connsiteX136" fmla="*/ 307181 w 759618"/>
                <a:gd name="connsiteY136" fmla="*/ 364331 h 1012031"/>
                <a:gd name="connsiteX137" fmla="*/ 378618 w 759618"/>
                <a:gd name="connsiteY137" fmla="*/ 311944 h 1012031"/>
                <a:gd name="connsiteX138" fmla="*/ 385762 w 759618"/>
                <a:gd name="connsiteY138" fmla="*/ 335756 h 1012031"/>
                <a:gd name="connsiteX139" fmla="*/ 357187 w 759618"/>
                <a:gd name="connsiteY139" fmla="*/ 359569 h 1012031"/>
                <a:gd name="connsiteX140" fmla="*/ 333375 w 759618"/>
                <a:gd name="connsiteY140" fmla="*/ 400050 h 1012031"/>
                <a:gd name="connsiteX141" fmla="*/ 333375 w 759618"/>
                <a:gd name="connsiteY141" fmla="*/ 414338 h 1012031"/>
                <a:gd name="connsiteX142" fmla="*/ 359568 w 759618"/>
                <a:gd name="connsiteY142" fmla="*/ 407194 h 1012031"/>
                <a:gd name="connsiteX143" fmla="*/ 381000 w 759618"/>
                <a:gd name="connsiteY143" fmla="*/ 414338 h 1012031"/>
                <a:gd name="connsiteX144" fmla="*/ 369093 w 759618"/>
                <a:gd name="connsiteY144" fmla="*/ 419100 h 1012031"/>
                <a:gd name="connsiteX145" fmla="*/ 338137 w 759618"/>
                <a:gd name="connsiteY145" fmla="*/ 428625 h 1012031"/>
                <a:gd name="connsiteX146" fmla="*/ 300037 w 759618"/>
                <a:gd name="connsiteY146" fmla="*/ 454819 h 1012031"/>
                <a:gd name="connsiteX147" fmla="*/ 345281 w 759618"/>
                <a:gd name="connsiteY147" fmla="*/ 461963 h 1012031"/>
                <a:gd name="connsiteX148" fmla="*/ 342900 w 759618"/>
                <a:gd name="connsiteY148" fmla="*/ 476250 h 1012031"/>
                <a:gd name="connsiteX149" fmla="*/ 292893 w 759618"/>
                <a:gd name="connsiteY149" fmla="*/ 478631 h 1012031"/>
                <a:gd name="connsiteX150" fmla="*/ 261937 w 759618"/>
                <a:gd name="connsiteY150" fmla="*/ 495300 h 1012031"/>
                <a:gd name="connsiteX151" fmla="*/ 228600 w 759618"/>
                <a:gd name="connsiteY151" fmla="*/ 504825 h 1012031"/>
                <a:gd name="connsiteX152" fmla="*/ 240506 w 759618"/>
                <a:gd name="connsiteY152" fmla="*/ 540544 h 1012031"/>
                <a:gd name="connsiteX153" fmla="*/ 257175 w 759618"/>
                <a:gd name="connsiteY153" fmla="*/ 557213 h 1012031"/>
                <a:gd name="connsiteX154" fmla="*/ 259556 w 759618"/>
                <a:gd name="connsiteY154" fmla="*/ 578644 h 1012031"/>
                <a:gd name="connsiteX155" fmla="*/ 290512 w 759618"/>
                <a:gd name="connsiteY155" fmla="*/ 585788 h 1012031"/>
                <a:gd name="connsiteX156" fmla="*/ 292893 w 759618"/>
                <a:gd name="connsiteY156" fmla="*/ 597694 h 1012031"/>
                <a:gd name="connsiteX157" fmla="*/ 273843 w 759618"/>
                <a:gd name="connsiteY157" fmla="*/ 616744 h 1012031"/>
                <a:gd name="connsiteX158" fmla="*/ 252412 w 759618"/>
                <a:gd name="connsiteY158" fmla="*/ 609600 h 1012031"/>
                <a:gd name="connsiteX159" fmla="*/ 235743 w 759618"/>
                <a:gd name="connsiteY159" fmla="*/ 607219 h 1012031"/>
                <a:gd name="connsiteX160" fmla="*/ 228600 w 759618"/>
                <a:gd name="connsiteY160" fmla="*/ 581025 h 1012031"/>
                <a:gd name="connsiteX161" fmla="*/ 204787 w 759618"/>
                <a:gd name="connsiteY161" fmla="*/ 547688 h 1012031"/>
                <a:gd name="connsiteX162" fmla="*/ 192881 w 759618"/>
                <a:gd name="connsiteY162" fmla="*/ 519113 h 1012031"/>
                <a:gd name="connsiteX163" fmla="*/ 166687 w 759618"/>
                <a:gd name="connsiteY163" fmla="*/ 507206 h 1012031"/>
                <a:gd name="connsiteX164" fmla="*/ 130968 w 759618"/>
                <a:gd name="connsiteY164" fmla="*/ 495300 h 1012031"/>
                <a:gd name="connsiteX165" fmla="*/ 135731 w 759618"/>
                <a:gd name="connsiteY165" fmla="*/ 535781 h 1012031"/>
                <a:gd name="connsiteX166" fmla="*/ 171450 w 759618"/>
                <a:gd name="connsiteY166" fmla="*/ 554831 h 1012031"/>
                <a:gd name="connsiteX167" fmla="*/ 164306 w 759618"/>
                <a:gd name="connsiteY167" fmla="*/ 569119 h 1012031"/>
                <a:gd name="connsiteX168" fmla="*/ 138112 w 759618"/>
                <a:gd name="connsiteY168" fmla="*/ 554831 h 1012031"/>
                <a:gd name="connsiteX169" fmla="*/ 173831 w 759618"/>
                <a:gd name="connsiteY169" fmla="*/ 595313 h 1012031"/>
                <a:gd name="connsiteX170" fmla="*/ 188118 w 759618"/>
                <a:gd name="connsiteY170" fmla="*/ 621506 h 1012031"/>
                <a:gd name="connsiteX171" fmla="*/ 197643 w 759618"/>
                <a:gd name="connsiteY171" fmla="*/ 642938 h 1012031"/>
                <a:gd name="connsiteX172" fmla="*/ 207168 w 759618"/>
                <a:gd name="connsiteY172" fmla="*/ 659606 h 1012031"/>
                <a:gd name="connsiteX173" fmla="*/ 207168 w 759618"/>
                <a:gd name="connsiteY173" fmla="*/ 659606 h 1012031"/>
                <a:gd name="connsiteX174" fmla="*/ 176212 w 759618"/>
                <a:gd name="connsiteY174" fmla="*/ 664369 h 1012031"/>
                <a:gd name="connsiteX175" fmla="*/ 200025 w 759618"/>
                <a:gd name="connsiteY175" fmla="*/ 681038 h 1012031"/>
                <a:gd name="connsiteX176" fmla="*/ 228600 w 759618"/>
                <a:gd name="connsiteY176" fmla="*/ 690563 h 1012031"/>
                <a:gd name="connsiteX177" fmla="*/ 242887 w 759618"/>
                <a:gd name="connsiteY177" fmla="*/ 685800 h 1012031"/>
                <a:gd name="connsiteX178" fmla="*/ 252412 w 759618"/>
                <a:gd name="connsiteY178" fmla="*/ 678656 h 1012031"/>
                <a:gd name="connsiteX179" fmla="*/ 264318 w 759618"/>
                <a:gd name="connsiteY179" fmla="*/ 704850 h 1012031"/>
                <a:gd name="connsiteX180" fmla="*/ 252412 w 759618"/>
                <a:gd name="connsiteY180" fmla="*/ 719138 h 1012031"/>
                <a:gd name="connsiteX181" fmla="*/ 235743 w 759618"/>
                <a:gd name="connsiteY181" fmla="*/ 745331 h 1012031"/>
                <a:gd name="connsiteX182" fmla="*/ 209550 w 759618"/>
                <a:gd name="connsiteY182" fmla="*/ 716756 h 1012031"/>
                <a:gd name="connsiteX183" fmla="*/ 185737 w 759618"/>
                <a:gd name="connsiteY183" fmla="*/ 704850 h 1012031"/>
                <a:gd name="connsiteX184" fmla="*/ 147637 w 759618"/>
                <a:gd name="connsiteY184" fmla="*/ 707231 h 1012031"/>
                <a:gd name="connsiteX185" fmla="*/ 135731 w 759618"/>
                <a:gd name="connsiteY185" fmla="*/ 716756 h 1012031"/>
                <a:gd name="connsiteX186" fmla="*/ 123825 w 759618"/>
                <a:gd name="connsiteY186" fmla="*/ 735806 h 1012031"/>
                <a:gd name="connsiteX187" fmla="*/ 114300 w 759618"/>
                <a:gd name="connsiteY187" fmla="*/ 766763 h 1012031"/>
                <a:gd name="connsiteX188" fmla="*/ 126206 w 759618"/>
                <a:gd name="connsiteY188" fmla="*/ 781050 h 1012031"/>
                <a:gd name="connsiteX189" fmla="*/ 145256 w 759618"/>
                <a:gd name="connsiteY189" fmla="*/ 757238 h 1012031"/>
                <a:gd name="connsiteX190" fmla="*/ 145256 w 759618"/>
                <a:gd name="connsiteY190" fmla="*/ 757238 h 1012031"/>
                <a:gd name="connsiteX191" fmla="*/ 152400 w 759618"/>
                <a:gd name="connsiteY191" fmla="*/ 778669 h 1012031"/>
                <a:gd name="connsiteX192" fmla="*/ 142875 w 759618"/>
                <a:gd name="connsiteY192" fmla="*/ 790575 h 1012031"/>
                <a:gd name="connsiteX193" fmla="*/ 173831 w 759618"/>
                <a:gd name="connsiteY193" fmla="*/ 776288 h 1012031"/>
                <a:gd name="connsiteX194" fmla="*/ 169068 w 759618"/>
                <a:gd name="connsiteY194" fmla="*/ 752475 h 1012031"/>
                <a:gd name="connsiteX195" fmla="*/ 183356 w 759618"/>
                <a:gd name="connsiteY195" fmla="*/ 747713 h 1012031"/>
                <a:gd name="connsiteX196" fmla="*/ 183356 w 759618"/>
                <a:gd name="connsiteY196" fmla="*/ 766763 h 1012031"/>
                <a:gd name="connsiteX197" fmla="*/ 188118 w 759618"/>
                <a:gd name="connsiteY197" fmla="*/ 778669 h 1012031"/>
                <a:gd name="connsiteX198" fmla="*/ 200025 w 759618"/>
                <a:gd name="connsiteY198" fmla="*/ 783431 h 1012031"/>
                <a:gd name="connsiteX199" fmla="*/ 197643 w 759618"/>
                <a:gd name="connsiteY199" fmla="*/ 797719 h 1012031"/>
                <a:gd name="connsiteX200" fmla="*/ 178593 w 759618"/>
                <a:gd name="connsiteY200" fmla="*/ 802481 h 1012031"/>
                <a:gd name="connsiteX201" fmla="*/ 166687 w 759618"/>
                <a:gd name="connsiteY201" fmla="*/ 812006 h 1012031"/>
                <a:gd name="connsiteX202" fmla="*/ 180975 w 759618"/>
                <a:gd name="connsiteY202" fmla="*/ 816769 h 1012031"/>
                <a:gd name="connsiteX203" fmla="*/ 173831 w 759618"/>
                <a:gd name="connsiteY203" fmla="*/ 838200 h 1012031"/>
                <a:gd name="connsiteX204" fmla="*/ 190500 w 759618"/>
                <a:gd name="connsiteY204" fmla="*/ 842963 h 1012031"/>
                <a:gd name="connsiteX205" fmla="*/ 190500 w 759618"/>
                <a:gd name="connsiteY205" fmla="*/ 842963 h 1012031"/>
                <a:gd name="connsiteX206" fmla="*/ 226218 w 759618"/>
                <a:gd name="connsiteY206" fmla="*/ 814388 h 1012031"/>
                <a:gd name="connsiteX207" fmla="*/ 230981 w 759618"/>
                <a:gd name="connsiteY207" fmla="*/ 795338 h 1012031"/>
                <a:gd name="connsiteX208" fmla="*/ 247650 w 759618"/>
                <a:gd name="connsiteY208" fmla="*/ 804863 h 1012031"/>
                <a:gd name="connsiteX209" fmla="*/ 228600 w 759618"/>
                <a:gd name="connsiteY209" fmla="*/ 842963 h 1012031"/>
                <a:gd name="connsiteX210" fmla="*/ 204787 w 759618"/>
                <a:gd name="connsiteY210" fmla="*/ 869156 h 1012031"/>
                <a:gd name="connsiteX211" fmla="*/ 192881 w 759618"/>
                <a:gd name="connsiteY211" fmla="*/ 873919 h 1012031"/>
                <a:gd name="connsiteX212" fmla="*/ 171450 w 759618"/>
                <a:gd name="connsiteY212" fmla="*/ 888206 h 1012031"/>
                <a:gd name="connsiteX213" fmla="*/ 142875 w 759618"/>
                <a:gd name="connsiteY213" fmla="*/ 859631 h 1012031"/>
                <a:gd name="connsiteX214" fmla="*/ 126206 w 759618"/>
                <a:gd name="connsiteY214" fmla="*/ 831056 h 1012031"/>
                <a:gd name="connsiteX215" fmla="*/ 104775 w 759618"/>
                <a:gd name="connsiteY215" fmla="*/ 828675 h 1012031"/>
                <a:gd name="connsiteX216" fmla="*/ 85725 w 759618"/>
                <a:gd name="connsiteY216" fmla="*/ 845344 h 1012031"/>
                <a:gd name="connsiteX217" fmla="*/ 100012 w 759618"/>
                <a:gd name="connsiteY217" fmla="*/ 864394 h 1012031"/>
                <a:gd name="connsiteX218" fmla="*/ 111918 w 759618"/>
                <a:gd name="connsiteY218" fmla="*/ 878681 h 1012031"/>
                <a:gd name="connsiteX219" fmla="*/ 123825 w 759618"/>
                <a:gd name="connsiteY219" fmla="*/ 888206 h 1012031"/>
                <a:gd name="connsiteX220" fmla="*/ 133350 w 759618"/>
                <a:gd name="connsiteY220" fmla="*/ 909638 h 1012031"/>
                <a:gd name="connsiteX221" fmla="*/ 109537 w 759618"/>
                <a:gd name="connsiteY221" fmla="*/ 921544 h 1012031"/>
                <a:gd name="connsiteX222" fmla="*/ 90487 w 759618"/>
                <a:gd name="connsiteY222" fmla="*/ 909638 h 1012031"/>
                <a:gd name="connsiteX223" fmla="*/ 71437 w 759618"/>
                <a:gd name="connsiteY223" fmla="*/ 935831 h 1012031"/>
                <a:gd name="connsiteX224" fmla="*/ 61912 w 759618"/>
                <a:gd name="connsiteY224" fmla="*/ 971550 h 1012031"/>
                <a:gd name="connsiteX225" fmla="*/ 80962 w 759618"/>
                <a:gd name="connsiteY225" fmla="*/ 954881 h 1012031"/>
                <a:gd name="connsiteX226" fmla="*/ 95250 w 759618"/>
                <a:gd name="connsiteY226" fmla="*/ 978694 h 1012031"/>
                <a:gd name="connsiteX227" fmla="*/ 109537 w 759618"/>
                <a:gd name="connsiteY227" fmla="*/ 964406 h 1012031"/>
                <a:gd name="connsiteX228" fmla="*/ 119062 w 759618"/>
                <a:gd name="connsiteY228" fmla="*/ 981075 h 1012031"/>
                <a:gd name="connsiteX229" fmla="*/ 126206 w 759618"/>
                <a:gd name="connsiteY229" fmla="*/ 959644 h 1012031"/>
                <a:gd name="connsiteX230" fmla="*/ 145256 w 759618"/>
                <a:gd name="connsiteY230" fmla="*/ 985838 h 1012031"/>
                <a:gd name="connsiteX231" fmla="*/ 169068 w 759618"/>
                <a:gd name="connsiteY231" fmla="*/ 1004888 h 1012031"/>
                <a:gd name="connsiteX232" fmla="*/ 161925 w 759618"/>
                <a:gd name="connsiteY232" fmla="*/ 978694 h 1012031"/>
                <a:gd name="connsiteX233" fmla="*/ 171450 w 759618"/>
                <a:gd name="connsiteY233" fmla="*/ 964406 h 1012031"/>
                <a:gd name="connsiteX234" fmla="*/ 180975 w 759618"/>
                <a:gd name="connsiteY234" fmla="*/ 973931 h 1012031"/>
                <a:gd name="connsiteX235" fmla="*/ 188118 w 759618"/>
                <a:gd name="connsiteY235" fmla="*/ 962025 h 1012031"/>
                <a:gd name="connsiteX236" fmla="*/ 197643 w 759618"/>
                <a:gd name="connsiteY236" fmla="*/ 981075 h 1012031"/>
                <a:gd name="connsiteX237" fmla="*/ 209550 w 759618"/>
                <a:gd name="connsiteY237" fmla="*/ 962025 h 1012031"/>
                <a:gd name="connsiteX238" fmla="*/ 228600 w 759618"/>
                <a:gd name="connsiteY238" fmla="*/ 983456 h 1012031"/>
                <a:gd name="connsiteX239" fmla="*/ 235743 w 759618"/>
                <a:gd name="connsiteY239" fmla="*/ 959644 h 1012031"/>
                <a:gd name="connsiteX240" fmla="*/ 254793 w 759618"/>
                <a:gd name="connsiteY240" fmla="*/ 973931 h 1012031"/>
                <a:gd name="connsiteX241" fmla="*/ 271462 w 759618"/>
                <a:gd name="connsiteY241" fmla="*/ 983456 h 1012031"/>
                <a:gd name="connsiteX242" fmla="*/ 278606 w 759618"/>
                <a:gd name="connsiteY242" fmla="*/ 1000125 h 1012031"/>
                <a:gd name="connsiteX243" fmla="*/ 269081 w 759618"/>
                <a:gd name="connsiteY243" fmla="*/ 1012031 h 1012031"/>
                <a:gd name="connsiteX244" fmla="*/ 316706 w 759618"/>
                <a:gd name="connsiteY244" fmla="*/ 976313 h 1012031"/>
                <a:gd name="connsiteX245" fmla="*/ 335756 w 759618"/>
                <a:gd name="connsiteY245" fmla="*/ 969169 h 1012031"/>
                <a:gd name="connsiteX246" fmla="*/ 342900 w 759618"/>
                <a:gd name="connsiteY246" fmla="*/ 950119 h 1012031"/>
                <a:gd name="connsiteX247" fmla="*/ 342900 w 759618"/>
                <a:gd name="connsiteY247" fmla="*/ 926306 h 1012031"/>
                <a:gd name="connsiteX248" fmla="*/ 321468 w 759618"/>
                <a:gd name="connsiteY248" fmla="*/ 935831 h 1012031"/>
                <a:gd name="connsiteX249" fmla="*/ 307181 w 759618"/>
                <a:gd name="connsiteY249" fmla="*/ 926306 h 1012031"/>
                <a:gd name="connsiteX250" fmla="*/ 307181 w 759618"/>
                <a:gd name="connsiteY250" fmla="*/ 900113 h 1012031"/>
                <a:gd name="connsiteX251" fmla="*/ 290512 w 759618"/>
                <a:gd name="connsiteY251" fmla="*/ 916781 h 1012031"/>
                <a:gd name="connsiteX252" fmla="*/ 269081 w 759618"/>
                <a:gd name="connsiteY252" fmla="*/ 892969 h 1012031"/>
                <a:gd name="connsiteX253" fmla="*/ 252412 w 759618"/>
                <a:gd name="connsiteY253" fmla="*/ 919163 h 1012031"/>
                <a:gd name="connsiteX254" fmla="*/ 233362 w 759618"/>
                <a:gd name="connsiteY254" fmla="*/ 902494 h 1012031"/>
                <a:gd name="connsiteX255" fmla="*/ 254793 w 759618"/>
                <a:gd name="connsiteY255" fmla="*/ 888206 h 1012031"/>
                <a:gd name="connsiteX256" fmla="*/ 254793 w 759618"/>
                <a:gd name="connsiteY256" fmla="*/ 862013 h 1012031"/>
                <a:gd name="connsiteX257" fmla="*/ 278606 w 759618"/>
                <a:gd name="connsiteY257" fmla="*/ 876300 h 1012031"/>
                <a:gd name="connsiteX258" fmla="*/ 307181 w 759618"/>
                <a:gd name="connsiteY258" fmla="*/ 885825 h 1012031"/>
                <a:gd name="connsiteX259" fmla="*/ 323850 w 759618"/>
                <a:gd name="connsiteY259" fmla="*/ 878681 h 1012031"/>
                <a:gd name="connsiteX260" fmla="*/ 338137 w 759618"/>
                <a:gd name="connsiteY260" fmla="*/ 869156 h 1012031"/>
                <a:gd name="connsiteX261" fmla="*/ 338137 w 759618"/>
                <a:gd name="connsiteY261" fmla="*/ 847725 h 1012031"/>
                <a:gd name="connsiteX262" fmla="*/ 335756 w 759618"/>
                <a:gd name="connsiteY262" fmla="*/ 823913 h 1012031"/>
                <a:gd name="connsiteX263" fmla="*/ 338137 w 759618"/>
                <a:gd name="connsiteY263" fmla="*/ 797719 h 1012031"/>
                <a:gd name="connsiteX264" fmla="*/ 364331 w 759618"/>
                <a:gd name="connsiteY264" fmla="*/ 814388 h 1012031"/>
                <a:gd name="connsiteX265" fmla="*/ 392906 w 759618"/>
                <a:gd name="connsiteY265" fmla="*/ 795338 h 1012031"/>
                <a:gd name="connsiteX266" fmla="*/ 373856 w 759618"/>
                <a:gd name="connsiteY266" fmla="*/ 783431 h 1012031"/>
                <a:gd name="connsiteX267" fmla="*/ 395287 w 759618"/>
                <a:gd name="connsiteY267" fmla="*/ 776288 h 1012031"/>
                <a:gd name="connsiteX268" fmla="*/ 407193 w 759618"/>
                <a:gd name="connsiteY268" fmla="*/ 762000 h 1012031"/>
                <a:gd name="connsiteX269" fmla="*/ 388143 w 759618"/>
                <a:gd name="connsiteY269" fmla="*/ 752475 h 1012031"/>
                <a:gd name="connsiteX270" fmla="*/ 404812 w 759618"/>
                <a:gd name="connsiteY270" fmla="*/ 738188 h 1012031"/>
                <a:gd name="connsiteX271" fmla="*/ 423862 w 759618"/>
                <a:gd name="connsiteY271" fmla="*/ 707231 h 1012031"/>
                <a:gd name="connsiteX272" fmla="*/ 383381 w 759618"/>
                <a:gd name="connsiteY272" fmla="*/ 697706 h 1012031"/>
                <a:gd name="connsiteX273" fmla="*/ 381000 w 759618"/>
                <a:gd name="connsiteY273" fmla="*/ 690563 h 1012031"/>
                <a:gd name="connsiteX274" fmla="*/ 350043 w 759618"/>
                <a:gd name="connsiteY274" fmla="*/ 690563 h 1012031"/>
                <a:gd name="connsiteX275" fmla="*/ 335756 w 759618"/>
                <a:gd name="connsiteY275" fmla="*/ 676275 h 1012031"/>
                <a:gd name="connsiteX276" fmla="*/ 354806 w 759618"/>
                <a:gd name="connsiteY276" fmla="*/ 654844 h 1012031"/>
                <a:gd name="connsiteX277" fmla="*/ 390525 w 759618"/>
                <a:gd name="connsiteY277" fmla="*/ 657225 h 1012031"/>
                <a:gd name="connsiteX278" fmla="*/ 416718 w 759618"/>
                <a:gd name="connsiteY278" fmla="*/ 683419 h 1012031"/>
                <a:gd name="connsiteX279" fmla="*/ 428625 w 759618"/>
                <a:gd name="connsiteY279" fmla="*/ 647700 h 1012031"/>
                <a:gd name="connsiteX280" fmla="*/ 397668 w 759618"/>
                <a:gd name="connsiteY280" fmla="*/ 640556 h 1012031"/>
                <a:gd name="connsiteX281" fmla="*/ 359568 w 759618"/>
                <a:gd name="connsiteY281" fmla="*/ 631031 h 1012031"/>
                <a:gd name="connsiteX282" fmla="*/ 371475 w 759618"/>
                <a:gd name="connsiteY282" fmla="*/ 619125 h 1012031"/>
                <a:gd name="connsiteX283" fmla="*/ 395287 w 759618"/>
                <a:gd name="connsiteY283" fmla="*/ 616744 h 1012031"/>
                <a:gd name="connsiteX284" fmla="*/ 416718 w 759618"/>
                <a:gd name="connsiteY284" fmla="*/ 628650 h 1012031"/>
                <a:gd name="connsiteX285" fmla="*/ 442912 w 759618"/>
                <a:gd name="connsiteY285" fmla="*/ 607219 h 1012031"/>
                <a:gd name="connsiteX286" fmla="*/ 452437 w 759618"/>
                <a:gd name="connsiteY286" fmla="*/ 592931 h 1012031"/>
                <a:gd name="connsiteX287" fmla="*/ 428625 w 759618"/>
                <a:gd name="connsiteY287" fmla="*/ 576263 h 1012031"/>
                <a:gd name="connsiteX288" fmla="*/ 440531 w 759618"/>
                <a:gd name="connsiteY288" fmla="*/ 564356 h 1012031"/>
                <a:gd name="connsiteX289" fmla="*/ 464343 w 759618"/>
                <a:gd name="connsiteY289" fmla="*/ 578644 h 1012031"/>
                <a:gd name="connsiteX290" fmla="*/ 497681 w 759618"/>
                <a:gd name="connsiteY290" fmla="*/ 590550 h 1012031"/>
                <a:gd name="connsiteX291" fmla="*/ 511968 w 759618"/>
                <a:gd name="connsiteY291" fmla="*/ 557213 h 1012031"/>
                <a:gd name="connsiteX292" fmla="*/ 526256 w 759618"/>
                <a:gd name="connsiteY292" fmla="*/ 528638 h 1012031"/>
                <a:gd name="connsiteX293" fmla="*/ 502443 w 759618"/>
                <a:gd name="connsiteY293" fmla="*/ 531019 h 1012031"/>
                <a:gd name="connsiteX294" fmla="*/ 488156 w 759618"/>
                <a:gd name="connsiteY294" fmla="*/ 519113 h 1012031"/>
                <a:gd name="connsiteX295" fmla="*/ 542924 w 759618"/>
                <a:gd name="connsiteY295" fmla="*/ 511969 h 1012031"/>
                <a:gd name="connsiteX0" fmla="*/ 542924 w 759618"/>
                <a:gd name="connsiteY0" fmla="*/ 511969 h 1012031"/>
                <a:gd name="connsiteX1" fmla="*/ 526257 w 759618"/>
                <a:gd name="connsiteY1" fmla="*/ 447676 h 1012031"/>
                <a:gd name="connsiteX2" fmla="*/ 557212 w 759618"/>
                <a:gd name="connsiteY2" fmla="*/ 473868 h 1012031"/>
                <a:gd name="connsiteX3" fmla="*/ 592931 w 759618"/>
                <a:gd name="connsiteY3" fmla="*/ 428625 h 1012031"/>
                <a:gd name="connsiteX4" fmla="*/ 626268 w 759618"/>
                <a:gd name="connsiteY4" fmla="*/ 357188 h 1012031"/>
                <a:gd name="connsiteX5" fmla="*/ 678656 w 759618"/>
                <a:gd name="connsiteY5" fmla="*/ 307181 h 1012031"/>
                <a:gd name="connsiteX6" fmla="*/ 600075 w 759618"/>
                <a:gd name="connsiteY6" fmla="*/ 335756 h 1012031"/>
                <a:gd name="connsiteX7" fmla="*/ 554831 w 759618"/>
                <a:gd name="connsiteY7" fmla="*/ 373856 h 1012031"/>
                <a:gd name="connsiteX8" fmla="*/ 535781 w 759618"/>
                <a:gd name="connsiteY8" fmla="*/ 369094 h 1012031"/>
                <a:gd name="connsiteX9" fmla="*/ 597693 w 759618"/>
                <a:gd name="connsiteY9" fmla="*/ 309563 h 1012031"/>
                <a:gd name="connsiteX10" fmla="*/ 573881 w 759618"/>
                <a:gd name="connsiteY10" fmla="*/ 288131 h 1012031"/>
                <a:gd name="connsiteX11" fmla="*/ 561975 w 759618"/>
                <a:gd name="connsiteY11" fmla="*/ 261938 h 1012031"/>
                <a:gd name="connsiteX12" fmla="*/ 614362 w 759618"/>
                <a:gd name="connsiteY12" fmla="*/ 292894 h 1012031"/>
                <a:gd name="connsiteX13" fmla="*/ 650081 w 759618"/>
                <a:gd name="connsiteY13" fmla="*/ 290513 h 1012031"/>
                <a:gd name="connsiteX14" fmla="*/ 650081 w 759618"/>
                <a:gd name="connsiteY14" fmla="*/ 273844 h 1012031"/>
                <a:gd name="connsiteX15" fmla="*/ 678656 w 759618"/>
                <a:gd name="connsiteY15" fmla="*/ 271463 h 1012031"/>
                <a:gd name="connsiteX16" fmla="*/ 721518 w 759618"/>
                <a:gd name="connsiteY16" fmla="*/ 221456 h 1012031"/>
                <a:gd name="connsiteX17" fmla="*/ 759618 w 759618"/>
                <a:gd name="connsiteY17" fmla="*/ 150019 h 1012031"/>
                <a:gd name="connsiteX18" fmla="*/ 738187 w 759618"/>
                <a:gd name="connsiteY18" fmla="*/ 126206 h 1012031"/>
                <a:gd name="connsiteX19" fmla="*/ 704850 w 759618"/>
                <a:gd name="connsiteY19" fmla="*/ 121444 h 1012031"/>
                <a:gd name="connsiteX20" fmla="*/ 692943 w 759618"/>
                <a:gd name="connsiteY20" fmla="*/ 73819 h 1012031"/>
                <a:gd name="connsiteX21" fmla="*/ 669131 w 759618"/>
                <a:gd name="connsiteY21" fmla="*/ 59531 h 1012031"/>
                <a:gd name="connsiteX22" fmla="*/ 628650 w 759618"/>
                <a:gd name="connsiteY22" fmla="*/ 78581 h 1012031"/>
                <a:gd name="connsiteX23" fmla="*/ 614362 w 759618"/>
                <a:gd name="connsiteY23" fmla="*/ 102394 h 1012031"/>
                <a:gd name="connsiteX24" fmla="*/ 588168 w 759618"/>
                <a:gd name="connsiteY24" fmla="*/ 114300 h 1012031"/>
                <a:gd name="connsiteX25" fmla="*/ 576262 w 759618"/>
                <a:gd name="connsiteY25" fmla="*/ 107156 h 1012031"/>
                <a:gd name="connsiteX26" fmla="*/ 592931 w 759618"/>
                <a:gd name="connsiteY26" fmla="*/ 85725 h 1012031"/>
                <a:gd name="connsiteX27" fmla="*/ 621506 w 759618"/>
                <a:gd name="connsiteY27" fmla="*/ 50006 h 1012031"/>
                <a:gd name="connsiteX28" fmla="*/ 585787 w 759618"/>
                <a:gd name="connsiteY28" fmla="*/ 33338 h 1012031"/>
                <a:gd name="connsiteX29" fmla="*/ 557212 w 759618"/>
                <a:gd name="connsiteY29" fmla="*/ 38100 h 1012031"/>
                <a:gd name="connsiteX30" fmla="*/ 540543 w 759618"/>
                <a:gd name="connsiteY30" fmla="*/ 16669 h 1012031"/>
                <a:gd name="connsiteX31" fmla="*/ 526256 w 759618"/>
                <a:gd name="connsiteY31" fmla="*/ 16669 h 1012031"/>
                <a:gd name="connsiteX32" fmla="*/ 519112 w 759618"/>
                <a:gd name="connsiteY32" fmla="*/ 28575 h 1012031"/>
                <a:gd name="connsiteX33" fmla="*/ 533400 w 759618"/>
                <a:gd name="connsiteY33" fmla="*/ 61913 h 1012031"/>
                <a:gd name="connsiteX34" fmla="*/ 519112 w 759618"/>
                <a:gd name="connsiteY34" fmla="*/ 69056 h 1012031"/>
                <a:gd name="connsiteX35" fmla="*/ 500062 w 759618"/>
                <a:gd name="connsiteY35" fmla="*/ 33338 h 1012031"/>
                <a:gd name="connsiteX36" fmla="*/ 495300 w 759618"/>
                <a:gd name="connsiteY36" fmla="*/ 0 h 1012031"/>
                <a:gd name="connsiteX37" fmla="*/ 466725 w 759618"/>
                <a:gd name="connsiteY37" fmla="*/ 40481 h 1012031"/>
                <a:gd name="connsiteX38" fmla="*/ 466725 w 759618"/>
                <a:gd name="connsiteY38" fmla="*/ 61913 h 1012031"/>
                <a:gd name="connsiteX39" fmla="*/ 490537 w 759618"/>
                <a:gd name="connsiteY39" fmla="*/ 80963 h 1012031"/>
                <a:gd name="connsiteX40" fmla="*/ 490537 w 759618"/>
                <a:gd name="connsiteY40" fmla="*/ 100013 h 1012031"/>
                <a:gd name="connsiteX41" fmla="*/ 464343 w 759618"/>
                <a:gd name="connsiteY41" fmla="*/ 95250 h 1012031"/>
                <a:gd name="connsiteX42" fmla="*/ 442912 w 759618"/>
                <a:gd name="connsiteY42" fmla="*/ 64294 h 1012031"/>
                <a:gd name="connsiteX43" fmla="*/ 433387 w 759618"/>
                <a:gd name="connsiteY43" fmla="*/ 40481 h 1012031"/>
                <a:gd name="connsiteX44" fmla="*/ 414337 w 759618"/>
                <a:gd name="connsiteY44" fmla="*/ 33338 h 1012031"/>
                <a:gd name="connsiteX45" fmla="*/ 383381 w 759618"/>
                <a:gd name="connsiteY45" fmla="*/ 38100 h 1012031"/>
                <a:gd name="connsiteX46" fmla="*/ 376237 w 759618"/>
                <a:gd name="connsiteY46" fmla="*/ 42863 h 1012031"/>
                <a:gd name="connsiteX47" fmla="*/ 378618 w 759618"/>
                <a:gd name="connsiteY47" fmla="*/ 69056 h 1012031"/>
                <a:gd name="connsiteX48" fmla="*/ 402431 w 759618"/>
                <a:gd name="connsiteY48" fmla="*/ 88106 h 1012031"/>
                <a:gd name="connsiteX49" fmla="*/ 416718 w 759618"/>
                <a:gd name="connsiteY49" fmla="*/ 109538 h 1012031"/>
                <a:gd name="connsiteX50" fmla="*/ 402431 w 759618"/>
                <a:gd name="connsiteY50" fmla="*/ 145256 h 1012031"/>
                <a:gd name="connsiteX51" fmla="*/ 385762 w 759618"/>
                <a:gd name="connsiteY51" fmla="*/ 135731 h 1012031"/>
                <a:gd name="connsiteX52" fmla="*/ 381000 w 759618"/>
                <a:gd name="connsiteY52" fmla="*/ 104775 h 1012031"/>
                <a:gd name="connsiteX53" fmla="*/ 352425 w 759618"/>
                <a:gd name="connsiteY53" fmla="*/ 59531 h 1012031"/>
                <a:gd name="connsiteX54" fmla="*/ 333375 w 759618"/>
                <a:gd name="connsiteY54" fmla="*/ 69056 h 1012031"/>
                <a:gd name="connsiteX55" fmla="*/ 323850 w 759618"/>
                <a:gd name="connsiteY55" fmla="*/ 50006 h 1012031"/>
                <a:gd name="connsiteX56" fmla="*/ 302418 w 759618"/>
                <a:gd name="connsiteY56" fmla="*/ 42863 h 1012031"/>
                <a:gd name="connsiteX57" fmla="*/ 290512 w 759618"/>
                <a:gd name="connsiteY57" fmla="*/ 64294 h 1012031"/>
                <a:gd name="connsiteX58" fmla="*/ 304800 w 759618"/>
                <a:gd name="connsiteY58" fmla="*/ 76200 h 1012031"/>
                <a:gd name="connsiteX59" fmla="*/ 323850 w 759618"/>
                <a:gd name="connsiteY59" fmla="*/ 92869 h 1012031"/>
                <a:gd name="connsiteX60" fmla="*/ 335756 w 759618"/>
                <a:gd name="connsiteY60" fmla="*/ 100013 h 1012031"/>
                <a:gd name="connsiteX61" fmla="*/ 328612 w 759618"/>
                <a:gd name="connsiteY61" fmla="*/ 111919 h 1012031"/>
                <a:gd name="connsiteX62" fmla="*/ 307181 w 759618"/>
                <a:gd name="connsiteY62" fmla="*/ 100013 h 1012031"/>
                <a:gd name="connsiteX63" fmla="*/ 264318 w 759618"/>
                <a:gd name="connsiteY63" fmla="*/ 76200 h 1012031"/>
                <a:gd name="connsiteX64" fmla="*/ 280987 w 759618"/>
                <a:gd name="connsiteY64" fmla="*/ 114300 h 1012031"/>
                <a:gd name="connsiteX65" fmla="*/ 292893 w 759618"/>
                <a:gd name="connsiteY65" fmla="*/ 130969 h 1012031"/>
                <a:gd name="connsiteX66" fmla="*/ 280987 w 759618"/>
                <a:gd name="connsiteY66" fmla="*/ 140494 h 1012031"/>
                <a:gd name="connsiteX67" fmla="*/ 247650 w 759618"/>
                <a:gd name="connsiteY67" fmla="*/ 100013 h 1012031"/>
                <a:gd name="connsiteX68" fmla="*/ 261937 w 759618"/>
                <a:gd name="connsiteY68" fmla="*/ 142875 h 1012031"/>
                <a:gd name="connsiteX69" fmla="*/ 242887 w 759618"/>
                <a:gd name="connsiteY69" fmla="*/ 150019 h 1012031"/>
                <a:gd name="connsiteX70" fmla="*/ 257175 w 759618"/>
                <a:gd name="connsiteY70" fmla="*/ 178594 h 1012031"/>
                <a:gd name="connsiteX71" fmla="*/ 278606 w 759618"/>
                <a:gd name="connsiteY71" fmla="*/ 195263 h 1012031"/>
                <a:gd name="connsiteX72" fmla="*/ 307181 w 759618"/>
                <a:gd name="connsiteY72" fmla="*/ 228600 h 1012031"/>
                <a:gd name="connsiteX73" fmla="*/ 316706 w 759618"/>
                <a:gd name="connsiteY73" fmla="*/ 254794 h 1012031"/>
                <a:gd name="connsiteX74" fmla="*/ 316706 w 759618"/>
                <a:gd name="connsiteY74" fmla="*/ 254794 h 1012031"/>
                <a:gd name="connsiteX75" fmla="*/ 285750 w 759618"/>
                <a:gd name="connsiteY75" fmla="*/ 235744 h 1012031"/>
                <a:gd name="connsiteX76" fmla="*/ 238125 w 759618"/>
                <a:gd name="connsiteY76" fmla="*/ 221456 h 1012031"/>
                <a:gd name="connsiteX77" fmla="*/ 223837 w 759618"/>
                <a:gd name="connsiteY77" fmla="*/ 195263 h 1012031"/>
                <a:gd name="connsiteX78" fmla="*/ 204787 w 759618"/>
                <a:gd name="connsiteY78" fmla="*/ 166688 h 1012031"/>
                <a:gd name="connsiteX79" fmla="*/ 166687 w 759618"/>
                <a:gd name="connsiteY79" fmla="*/ 130969 h 1012031"/>
                <a:gd name="connsiteX80" fmla="*/ 166687 w 759618"/>
                <a:gd name="connsiteY80" fmla="*/ 157163 h 1012031"/>
                <a:gd name="connsiteX81" fmla="*/ 173831 w 759618"/>
                <a:gd name="connsiteY81" fmla="*/ 176213 h 1012031"/>
                <a:gd name="connsiteX82" fmla="*/ 171450 w 759618"/>
                <a:gd name="connsiteY82" fmla="*/ 188119 h 1012031"/>
                <a:gd name="connsiteX83" fmla="*/ 152400 w 759618"/>
                <a:gd name="connsiteY83" fmla="*/ 195263 h 1012031"/>
                <a:gd name="connsiteX84" fmla="*/ 128587 w 759618"/>
                <a:gd name="connsiteY84" fmla="*/ 190500 h 1012031"/>
                <a:gd name="connsiteX85" fmla="*/ 178593 w 759618"/>
                <a:gd name="connsiteY85" fmla="*/ 214313 h 1012031"/>
                <a:gd name="connsiteX86" fmla="*/ 188118 w 759618"/>
                <a:gd name="connsiteY86" fmla="*/ 228600 h 1012031"/>
                <a:gd name="connsiteX87" fmla="*/ 185737 w 759618"/>
                <a:gd name="connsiteY87" fmla="*/ 250031 h 1012031"/>
                <a:gd name="connsiteX88" fmla="*/ 157162 w 759618"/>
                <a:gd name="connsiteY88" fmla="*/ 228600 h 1012031"/>
                <a:gd name="connsiteX89" fmla="*/ 121443 w 759618"/>
                <a:gd name="connsiteY89" fmla="*/ 223838 h 1012031"/>
                <a:gd name="connsiteX90" fmla="*/ 97631 w 759618"/>
                <a:gd name="connsiteY90" fmla="*/ 211931 h 1012031"/>
                <a:gd name="connsiteX91" fmla="*/ 73818 w 759618"/>
                <a:gd name="connsiteY91" fmla="*/ 235744 h 1012031"/>
                <a:gd name="connsiteX92" fmla="*/ 73818 w 759618"/>
                <a:gd name="connsiteY92" fmla="*/ 257175 h 1012031"/>
                <a:gd name="connsiteX93" fmla="*/ 52387 w 759618"/>
                <a:gd name="connsiteY93" fmla="*/ 273844 h 1012031"/>
                <a:gd name="connsiteX94" fmla="*/ 35718 w 759618"/>
                <a:gd name="connsiteY94" fmla="*/ 254794 h 1012031"/>
                <a:gd name="connsiteX95" fmla="*/ 19050 w 759618"/>
                <a:gd name="connsiteY95" fmla="*/ 264319 h 1012031"/>
                <a:gd name="connsiteX96" fmla="*/ 0 w 759618"/>
                <a:gd name="connsiteY96" fmla="*/ 297656 h 1012031"/>
                <a:gd name="connsiteX97" fmla="*/ 26193 w 759618"/>
                <a:gd name="connsiteY97" fmla="*/ 283369 h 1012031"/>
                <a:gd name="connsiteX98" fmla="*/ 38100 w 759618"/>
                <a:gd name="connsiteY98" fmla="*/ 273844 h 1012031"/>
                <a:gd name="connsiteX99" fmla="*/ 52387 w 759618"/>
                <a:gd name="connsiteY99" fmla="*/ 288131 h 1012031"/>
                <a:gd name="connsiteX100" fmla="*/ 30956 w 759618"/>
                <a:gd name="connsiteY100" fmla="*/ 323850 h 1012031"/>
                <a:gd name="connsiteX101" fmla="*/ 69056 w 759618"/>
                <a:gd name="connsiteY101" fmla="*/ 300038 h 1012031"/>
                <a:gd name="connsiteX102" fmla="*/ 92868 w 759618"/>
                <a:gd name="connsiteY102" fmla="*/ 295275 h 1012031"/>
                <a:gd name="connsiteX103" fmla="*/ 114300 w 759618"/>
                <a:gd name="connsiteY103" fmla="*/ 300038 h 1012031"/>
                <a:gd name="connsiteX104" fmla="*/ 111918 w 759618"/>
                <a:gd name="connsiteY104" fmla="*/ 316706 h 1012031"/>
                <a:gd name="connsiteX105" fmla="*/ 92868 w 759618"/>
                <a:gd name="connsiteY105" fmla="*/ 311944 h 1012031"/>
                <a:gd name="connsiteX106" fmla="*/ 66675 w 759618"/>
                <a:gd name="connsiteY106" fmla="*/ 338138 h 1012031"/>
                <a:gd name="connsiteX107" fmla="*/ 69056 w 759618"/>
                <a:gd name="connsiteY107" fmla="*/ 359569 h 1012031"/>
                <a:gd name="connsiteX108" fmla="*/ 50006 w 759618"/>
                <a:gd name="connsiteY108" fmla="*/ 369094 h 1012031"/>
                <a:gd name="connsiteX109" fmla="*/ 59531 w 759618"/>
                <a:gd name="connsiteY109" fmla="*/ 385763 h 1012031"/>
                <a:gd name="connsiteX110" fmla="*/ 88106 w 759618"/>
                <a:gd name="connsiteY110" fmla="*/ 376238 h 1012031"/>
                <a:gd name="connsiteX111" fmla="*/ 116681 w 759618"/>
                <a:gd name="connsiteY111" fmla="*/ 378619 h 1012031"/>
                <a:gd name="connsiteX112" fmla="*/ 138112 w 759618"/>
                <a:gd name="connsiteY112" fmla="*/ 354806 h 1012031"/>
                <a:gd name="connsiteX113" fmla="*/ 164306 w 759618"/>
                <a:gd name="connsiteY113" fmla="*/ 335756 h 1012031"/>
                <a:gd name="connsiteX114" fmla="*/ 178593 w 759618"/>
                <a:gd name="connsiteY114" fmla="*/ 340519 h 1012031"/>
                <a:gd name="connsiteX115" fmla="*/ 157162 w 759618"/>
                <a:gd name="connsiteY115" fmla="*/ 366713 h 1012031"/>
                <a:gd name="connsiteX116" fmla="*/ 114300 w 759618"/>
                <a:gd name="connsiteY116" fmla="*/ 407194 h 1012031"/>
                <a:gd name="connsiteX117" fmla="*/ 73818 w 759618"/>
                <a:gd name="connsiteY117" fmla="*/ 411956 h 1012031"/>
                <a:gd name="connsiteX118" fmla="*/ 102393 w 759618"/>
                <a:gd name="connsiteY118" fmla="*/ 447675 h 1012031"/>
                <a:gd name="connsiteX119" fmla="*/ 133350 w 759618"/>
                <a:gd name="connsiteY119" fmla="*/ 419100 h 1012031"/>
                <a:gd name="connsiteX120" fmla="*/ 169068 w 759618"/>
                <a:gd name="connsiteY120" fmla="*/ 378619 h 1012031"/>
                <a:gd name="connsiteX121" fmla="*/ 209550 w 759618"/>
                <a:gd name="connsiteY121" fmla="*/ 371475 h 1012031"/>
                <a:gd name="connsiteX122" fmla="*/ 223837 w 759618"/>
                <a:gd name="connsiteY122" fmla="*/ 373856 h 1012031"/>
                <a:gd name="connsiteX123" fmla="*/ 183356 w 759618"/>
                <a:gd name="connsiteY123" fmla="*/ 402431 h 1012031"/>
                <a:gd name="connsiteX124" fmla="*/ 154781 w 759618"/>
                <a:gd name="connsiteY124" fmla="*/ 428625 h 1012031"/>
                <a:gd name="connsiteX125" fmla="*/ 147637 w 759618"/>
                <a:gd name="connsiteY125" fmla="*/ 454819 h 1012031"/>
                <a:gd name="connsiteX126" fmla="*/ 169068 w 759618"/>
                <a:gd name="connsiteY126" fmla="*/ 466725 h 1012031"/>
                <a:gd name="connsiteX127" fmla="*/ 197643 w 759618"/>
                <a:gd name="connsiteY127" fmla="*/ 454819 h 1012031"/>
                <a:gd name="connsiteX128" fmla="*/ 197643 w 759618"/>
                <a:gd name="connsiteY128" fmla="*/ 423863 h 1012031"/>
                <a:gd name="connsiteX129" fmla="*/ 211931 w 759618"/>
                <a:gd name="connsiteY129" fmla="*/ 411956 h 1012031"/>
                <a:gd name="connsiteX130" fmla="*/ 228600 w 759618"/>
                <a:gd name="connsiteY130" fmla="*/ 428625 h 1012031"/>
                <a:gd name="connsiteX131" fmla="*/ 254793 w 759618"/>
                <a:gd name="connsiteY131" fmla="*/ 423863 h 1012031"/>
                <a:gd name="connsiteX132" fmla="*/ 240506 w 759618"/>
                <a:gd name="connsiteY132" fmla="*/ 445294 h 1012031"/>
                <a:gd name="connsiteX133" fmla="*/ 216693 w 759618"/>
                <a:gd name="connsiteY133" fmla="*/ 452438 h 1012031"/>
                <a:gd name="connsiteX134" fmla="*/ 242887 w 759618"/>
                <a:gd name="connsiteY134" fmla="*/ 464344 h 1012031"/>
                <a:gd name="connsiteX135" fmla="*/ 304800 w 759618"/>
                <a:gd name="connsiteY135" fmla="*/ 411956 h 1012031"/>
                <a:gd name="connsiteX136" fmla="*/ 307181 w 759618"/>
                <a:gd name="connsiteY136" fmla="*/ 364331 h 1012031"/>
                <a:gd name="connsiteX137" fmla="*/ 378618 w 759618"/>
                <a:gd name="connsiteY137" fmla="*/ 311944 h 1012031"/>
                <a:gd name="connsiteX138" fmla="*/ 385762 w 759618"/>
                <a:gd name="connsiteY138" fmla="*/ 335756 h 1012031"/>
                <a:gd name="connsiteX139" fmla="*/ 357187 w 759618"/>
                <a:gd name="connsiteY139" fmla="*/ 359569 h 1012031"/>
                <a:gd name="connsiteX140" fmla="*/ 333375 w 759618"/>
                <a:gd name="connsiteY140" fmla="*/ 400050 h 1012031"/>
                <a:gd name="connsiteX141" fmla="*/ 333375 w 759618"/>
                <a:gd name="connsiteY141" fmla="*/ 414338 h 1012031"/>
                <a:gd name="connsiteX142" fmla="*/ 359568 w 759618"/>
                <a:gd name="connsiteY142" fmla="*/ 407194 h 1012031"/>
                <a:gd name="connsiteX143" fmla="*/ 381000 w 759618"/>
                <a:gd name="connsiteY143" fmla="*/ 414338 h 1012031"/>
                <a:gd name="connsiteX144" fmla="*/ 369093 w 759618"/>
                <a:gd name="connsiteY144" fmla="*/ 419100 h 1012031"/>
                <a:gd name="connsiteX145" fmla="*/ 338137 w 759618"/>
                <a:gd name="connsiteY145" fmla="*/ 428625 h 1012031"/>
                <a:gd name="connsiteX146" fmla="*/ 300037 w 759618"/>
                <a:gd name="connsiteY146" fmla="*/ 454819 h 1012031"/>
                <a:gd name="connsiteX147" fmla="*/ 345281 w 759618"/>
                <a:gd name="connsiteY147" fmla="*/ 461963 h 1012031"/>
                <a:gd name="connsiteX148" fmla="*/ 342900 w 759618"/>
                <a:gd name="connsiteY148" fmla="*/ 476250 h 1012031"/>
                <a:gd name="connsiteX149" fmla="*/ 292893 w 759618"/>
                <a:gd name="connsiteY149" fmla="*/ 478631 h 1012031"/>
                <a:gd name="connsiteX150" fmla="*/ 261937 w 759618"/>
                <a:gd name="connsiteY150" fmla="*/ 495300 h 1012031"/>
                <a:gd name="connsiteX151" fmla="*/ 228600 w 759618"/>
                <a:gd name="connsiteY151" fmla="*/ 504825 h 1012031"/>
                <a:gd name="connsiteX152" fmla="*/ 240506 w 759618"/>
                <a:gd name="connsiteY152" fmla="*/ 540544 h 1012031"/>
                <a:gd name="connsiteX153" fmla="*/ 257175 w 759618"/>
                <a:gd name="connsiteY153" fmla="*/ 557213 h 1012031"/>
                <a:gd name="connsiteX154" fmla="*/ 259556 w 759618"/>
                <a:gd name="connsiteY154" fmla="*/ 578644 h 1012031"/>
                <a:gd name="connsiteX155" fmla="*/ 290512 w 759618"/>
                <a:gd name="connsiteY155" fmla="*/ 585788 h 1012031"/>
                <a:gd name="connsiteX156" fmla="*/ 292893 w 759618"/>
                <a:gd name="connsiteY156" fmla="*/ 597694 h 1012031"/>
                <a:gd name="connsiteX157" fmla="*/ 273843 w 759618"/>
                <a:gd name="connsiteY157" fmla="*/ 616744 h 1012031"/>
                <a:gd name="connsiteX158" fmla="*/ 252412 w 759618"/>
                <a:gd name="connsiteY158" fmla="*/ 609600 h 1012031"/>
                <a:gd name="connsiteX159" fmla="*/ 235743 w 759618"/>
                <a:gd name="connsiteY159" fmla="*/ 607219 h 1012031"/>
                <a:gd name="connsiteX160" fmla="*/ 228600 w 759618"/>
                <a:gd name="connsiteY160" fmla="*/ 581025 h 1012031"/>
                <a:gd name="connsiteX161" fmla="*/ 204787 w 759618"/>
                <a:gd name="connsiteY161" fmla="*/ 547688 h 1012031"/>
                <a:gd name="connsiteX162" fmla="*/ 192881 w 759618"/>
                <a:gd name="connsiteY162" fmla="*/ 519113 h 1012031"/>
                <a:gd name="connsiteX163" fmla="*/ 166687 w 759618"/>
                <a:gd name="connsiteY163" fmla="*/ 507206 h 1012031"/>
                <a:gd name="connsiteX164" fmla="*/ 130968 w 759618"/>
                <a:gd name="connsiteY164" fmla="*/ 495300 h 1012031"/>
                <a:gd name="connsiteX165" fmla="*/ 135731 w 759618"/>
                <a:gd name="connsiteY165" fmla="*/ 535781 h 1012031"/>
                <a:gd name="connsiteX166" fmla="*/ 171450 w 759618"/>
                <a:gd name="connsiteY166" fmla="*/ 554831 h 1012031"/>
                <a:gd name="connsiteX167" fmla="*/ 164306 w 759618"/>
                <a:gd name="connsiteY167" fmla="*/ 569119 h 1012031"/>
                <a:gd name="connsiteX168" fmla="*/ 138112 w 759618"/>
                <a:gd name="connsiteY168" fmla="*/ 554831 h 1012031"/>
                <a:gd name="connsiteX169" fmla="*/ 173831 w 759618"/>
                <a:gd name="connsiteY169" fmla="*/ 595313 h 1012031"/>
                <a:gd name="connsiteX170" fmla="*/ 188118 w 759618"/>
                <a:gd name="connsiteY170" fmla="*/ 621506 h 1012031"/>
                <a:gd name="connsiteX171" fmla="*/ 197643 w 759618"/>
                <a:gd name="connsiteY171" fmla="*/ 642938 h 1012031"/>
                <a:gd name="connsiteX172" fmla="*/ 207168 w 759618"/>
                <a:gd name="connsiteY172" fmla="*/ 659606 h 1012031"/>
                <a:gd name="connsiteX173" fmla="*/ 207168 w 759618"/>
                <a:gd name="connsiteY173" fmla="*/ 659606 h 1012031"/>
                <a:gd name="connsiteX174" fmla="*/ 176212 w 759618"/>
                <a:gd name="connsiteY174" fmla="*/ 664369 h 1012031"/>
                <a:gd name="connsiteX175" fmla="*/ 200025 w 759618"/>
                <a:gd name="connsiteY175" fmla="*/ 681038 h 1012031"/>
                <a:gd name="connsiteX176" fmla="*/ 228600 w 759618"/>
                <a:gd name="connsiteY176" fmla="*/ 690563 h 1012031"/>
                <a:gd name="connsiteX177" fmla="*/ 242887 w 759618"/>
                <a:gd name="connsiteY177" fmla="*/ 685800 h 1012031"/>
                <a:gd name="connsiteX178" fmla="*/ 252412 w 759618"/>
                <a:gd name="connsiteY178" fmla="*/ 678656 h 1012031"/>
                <a:gd name="connsiteX179" fmla="*/ 264318 w 759618"/>
                <a:gd name="connsiteY179" fmla="*/ 704850 h 1012031"/>
                <a:gd name="connsiteX180" fmla="*/ 252412 w 759618"/>
                <a:gd name="connsiteY180" fmla="*/ 719138 h 1012031"/>
                <a:gd name="connsiteX181" fmla="*/ 235743 w 759618"/>
                <a:gd name="connsiteY181" fmla="*/ 745331 h 1012031"/>
                <a:gd name="connsiteX182" fmla="*/ 209550 w 759618"/>
                <a:gd name="connsiteY182" fmla="*/ 716756 h 1012031"/>
                <a:gd name="connsiteX183" fmla="*/ 185737 w 759618"/>
                <a:gd name="connsiteY183" fmla="*/ 704850 h 1012031"/>
                <a:gd name="connsiteX184" fmla="*/ 147637 w 759618"/>
                <a:gd name="connsiteY184" fmla="*/ 707231 h 1012031"/>
                <a:gd name="connsiteX185" fmla="*/ 135731 w 759618"/>
                <a:gd name="connsiteY185" fmla="*/ 716756 h 1012031"/>
                <a:gd name="connsiteX186" fmla="*/ 123825 w 759618"/>
                <a:gd name="connsiteY186" fmla="*/ 735806 h 1012031"/>
                <a:gd name="connsiteX187" fmla="*/ 114300 w 759618"/>
                <a:gd name="connsiteY187" fmla="*/ 766763 h 1012031"/>
                <a:gd name="connsiteX188" fmla="*/ 126206 w 759618"/>
                <a:gd name="connsiteY188" fmla="*/ 781050 h 1012031"/>
                <a:gd name="connsiteX189" fmla="*/ 145256 w 759618"/>
                <a:gd name="connsiteY189" fmla="*/ 757238 h 1012031"/>
                <a:gd name="connsiteX190" fmla="*/ 145256 w 759618"/>
                <a:gd name="connsiteY190" fmla="*/ 757238 h 1012031"/>
                <a:gd name="connsiteX191" fmla="*/ 152400 w 759618"/>
                <a:gd name="connsiteY191" fmla="*/ 778669 h 1012031"/>
                <a:gd name="connsiteX192" fmla="*/ 142875 w 759618"/>
                <a:gd name="connsiteY192" fmla="*/ 790575 h 1012031"/>
                <a:gd name="connsiteX193" fmla="*/ 173831 w 759618"/>
                <a:gd name="connsiteY193" fmla="*/ 776288 h 1012031"/>
                <a:gd name="connsiteX194" fmla="*/ 169068 w 759618"/>
                <a:gd name="connsiteY194" fmla="*/ 752475 h 1012031"/>
                <a:gd name="connsiteX195" fmla="*/ 183356 w 759618"/>
                <a:gd name="connsiteY195" fmla="*/ 747713 h 1012031"/>
                <a:gd name="connsiteX196" fmla="*/ 183356 w 759618"/>
                <a:gd name="connsiteY196" fmla="*/ 766763 h 1012031"/>
                <a:gd name="connsiteX197" fmla="*/ 188118 w 759618"/>
                <a:gd name="connsiteY197" fmla="*/ 778669 h 1012031"/>
                <a:gd name="connsiteX198" fmla="*/ 200025 w 759618"/>
                <a:gd name="connsiteY198" fmla="*/ 783431 h 1012031"/>
                <a:gd name="connsiteX199" fmla="*/ 197643 w 759618"/>
                <a:gd name="connsiteY199" fmla="*/ 797719 h 1012031"/>
                <a:gd name="connsiteX200" fmla="*/ 178593 w 759618"/>
                <a:gd name="connsiteY200" fmla="*/ 802481 h 1012031"/>
                <a:gd name="connsiteX201" fmla="*/ 166687 w 759618"/>
                <a:gd name="connsiteY201" fmla="*/ 812006 h 1012031"/>
                <a:gd name="connsiteX202" fmla="*/ 180975 w 759618"/>
                <a:gd name="connsiteY202" fmla="*/ 816769 h 1012031"/>
                <a:gd name="connsiteX203" fmla="*/ 173831 w 759618"/>
                <a:gd name="connsiteY203" fmla="*/ 838200 h 1012031"/>
                <a:gd name="connsiteX204" fmla="*/ 190500 w 759618"/>
                <a:gd name="connsiteY204" fmla="*/ 842963 h 1012031"/>
                <a:gd name="connsiteX205" fmla="*/ 190500 w 759618"/>
                <a:gd name="connsiteY205" fmla="*/ 842963 h 1012031"/>
                <a:gd name="connsiteX206" fmla="*/ 226218 w 759618"/>
                <a:gd name="connsiteY206" fmla="*/ 814388 h 1012031"/>
                <a:gd name="connsiteX207" fmla="*/ 230981 w 759618"/>
                <a:gd name="connsiteY207" fmla="*/ 795338 h 1012031"/>
                <a:gd name="connsiteX208" fmla="*/ 247650 w 759618"/>
                <a:gd name="connsiteY208" fmla="*/ 804863 h 1012031"/>
                <a:gd name="connsiteX209" fmla="*/ 228600 w 759618"/>
                <a:gd name="connsiteY209" fmla="*/ 842963 h 1012031"/>
                <a:gd name="connsiteX210" fmla="*/ 204787 w 759618"/>
                <a:gd name="connsiteY210" fmla="*/ 869156 h 1012031"/>
                <a:gd name="connsiteX211" fmla="*/ 192881 w 759618"/>
                <a:gd name="connsiteY211" fmla="*/ 873919 h 1012031"/>
                <a:gd name="connsiteX212" fmla="*/ 171450 w 759618"/>
                <a:gd name="connsiteY212" fmla="*/ 888206 h 1012031"/>
                <a:gd name="connsiteX213" fmla="*/ 142875 w 759618"/>
                <a:gd name="connsiteY213" fmla="*/ 859631 h 1012031"/>
                <a:gd name="connsiteX214" fmla="*/ 126206 w 759618"/>
                <a:gd name="connsiteY214" fmla="*/ 831056 h 1012031"/>
                <a:gd name="connsiteX215" fmla="*/ 104775 w 759618"/>
                <a:gd name="connsiteY215" fmla="*/ 828675 h 1012031"/>
                <a:gd name="connsiteX216" fmla="*/ 85725 w 759618"/>
                <a:gd name="connsiteY216" fmla="*/ 845344 h 1012031"/>
                <a:gd name="connsiteX217" fmla="*/ 100012 w 759618"/>
                <a:gd name="connsiteY217" fmla="*/ 864394 h 1012031"/>
                <a:gd name="connsiteX218" fmla="*/ 111918 w 759618"/>
                <a:gd name="connsiteY218" fmla="*/ 878681 h 1012031"/>
                <a:gd name="connsiteX219" fmla="*/ 123825 w 759618"/>
                <a:gd name="connsiteY219" fmla="*/ 888206 h 1012031"/>
                <a:gd name="connsiteX220" fmla="*/ 133350 w 759618"/>
                <a:gd name="connsiteY220" fmla="*/ 909638 h 1012031"/>
                <a:gd name="connsiteX221" fmla="*/ 109537 w 759618"/>
                <a:gd name="connsiteY221" fmla="*/ 921544 h 1012031"/>
                <a:gd name="connsiteX222" fmla="*/ 90487 w 759618"/>
                <a:gd name="connsiteY222" fmla="*/ 909638 h 1012031"/>
                <a:gd name="connsiteX223" fmla="*/ 71437 w 759618"/>
                <a:gd name="connsiteY223" fmla="*/ 935831 h 1012031"/>
                <a:gd name="connsiteX224" fmla="*/ 61912 w 759618"/>
                <a:gd name="connsiteY224" fmla="*/ 971550 h 1012031"/>
                <a:gd name="connsiteX225" fmla="*/ 80962 w 759618"/>
                <a:gd name="connsiteY225" fmla="*/ 954881 h 1012031"/>
                <a:gd name="connsiteX226" fmla="*/ 95250 w 759618"/>
                <a:gd name="connsiteY226" fmla="*/ 978694 h 1012031"/>
                <a:gd name="connsiteX227" fmla="*/ 109537 w 759618"/>
                <a:gd name="connsiteY227" fmla="*/ 964406 h 1012031"/>
                <a:gd name="connsiteX228" fmla="*/ 119062 w 759618"/>
                <a:gd name="connsiteY228" fmla="*/ 981075 h 1012031"/>
                <a:gd name="connsiteX229" fmla="*/ 126206 w 759618"/>
                <a:gd name="connsiteY229" fmla="*/ 959644 h 1012031"/>
                <a:gd name="connsiteX230" fmla="*/ 145256 w 759618"/>
                <a:gd name="connsiteY230" fmla="*/ 985838 h 1012031"/>
                <a:gd name="connsiteX231" fmla="*/ 169068 w 759618"/>
                <a:gd name="connsiteY231" fmla="*/ 1004888 h 1012031"/>
                <a:gd name="connsiteX232" fmla="*/ 161925 w 759618"/>
                <a:gd name="connsiteY232" fmla="*/ 978694 h 1012031"/>
                <a:gd name="connsiteX233" fmla="*/ 171450 w 759618"/>
                <a:gd name="connsiteY233" fmla="*/ 964406 h 1012031"/>
                <a:gd name="connsiteX234" fmla="*/ 180975 w 759618"/>
                <a:gd name="connsiteY234" fmla="*/ 973931 h 1012031"/>
                <a:gd name="connsiteX235" fmla="*/ 188118 w 759618"/>
                <a:gd name="connsiteY235" fmla="*/ 962025 h 1012031"/>
                <a:gd name="connsiteX236" fmla="*/ 197643 w 759618"/>
                <a:gd name="connsiteY236" fmla="*/ 981075 h 1012031"/>
                <a:gd name="connsiteX237" fmla="*/ 209550 w 759618"/>
                <a:gd name="connsiteY237" fmla="*/ 962025 h 1012031"/>
                <a:gd name="connsiteX238" fmla="*/ 228600 w 759618"/>
                <a:gd name="connsiteY238" fmla="*/ 983456 h 1012031"/>
                <a:gd name="connsiteX239" fmla="*/ 235743 w 759618"/>
                <a:gd name="connsiteY239" fmla="*/ 959644 h 1012031"/>
                <a:gd name="connsiteX240" fmla="*/ 254793 w 759618"/>
                <a:gd name="connsiteY240" fmla="*/ 973931 h 1012031"/>
                <a:gd name="connsiteX241" fmla="*/ 271462 w 759618"/>
                <a:gd name="connsiteY241" fmla="*/ 983456 h 1012031"/>
                <a:gd name="connsiteX242" fmla="*/ 278606 w 759618"/>
                <a:gd name="connsiteY242" fmla="*/ 1000125 h 1012031"/>
                <a:gd name="connsiteX243" fmla="*/ 269081 w 759618"/>
                <a:gd name="connsiteY243" fmla="*/ 1012031 h 1012031"/>
                <a:gd name="connsiteX244" fmla="*/ 316706 w 759618"/>
                <a:gd name="connsiteY244" fmla="*/ 976313 h 1012031"/>
                <a:gd name="connsiteX245" fmla="*/ 335756 w 759618"/>
                <a:gd name="connsiteY245" fmla="*/ 969169 h 1012031"/>
                <a:gd name="connsiteX246" fmla="*/ 342900 w 759618"/>
                <a:gd name="connsiteY246" fmla="*/ 950119 h 1012031"/>
                <a:gd name="connsiteX247" fmla="*/ 342900 w 759618"/>
                <a:gd name="connsiteY247" fmla="*/ 926306 h 1012031"/>
                <a:gd name="connsiteX248" fmla="*/ 321468 w 759618"/>
                <a:gd name="connsiteY248" fmla="*/ 935831 h 1012031"/>
                <a:gd name="connsiteX249" fmla="*/ 307181 w 759618"/>
                <a:gd name="connsiteY249" fmla="*/ 926306 h 1012031"/>
                <a:gd name="connsiteX250" fmla="*/ 307181 w 759618"/>
                <a:gd name="connsiteY250" fmla="*/ 900113 h 1012031"/>
                <a:gd name="connsiteX251" fmla="*/ 290512 w 759618"/>
                <a:gd name="connsiteY251" fmla="*/ 916781 h 1012031"/>
                <a:gd name="connsiteX252" fmla="*/ 269081 w 759618"/>
                <a:gd name="connsiteY252" fmla="*/ 892969 h 1012031"/>
                <a:gd name="connsiteX253" fmla="*/ 252412 w 759618"/>
                <a:gd name="connsiteY253" fmla="*/ 919163 h 1012031"/>
                <a:gd name="connsiteX254" fmla="*/ 233362 w 759618"/>
                <a:gd name="connsiteY254" fmla="*/ 902494 h 1012031"/>
                <a:gd name="connsiteX255" fmla="*/ 254793 w 759618"/>
                <a:gd name="connsiteY255" fmla="*/ 888206 h 1012031"/>
                <a:gd name="connsiteX256" fmla="*/ 254793 w 759618"/>
                <a:gd name="connsiteY256" fmla="*/ 862013 h 1012031"/>
                <a:gd name="connsiteX257" fmla="*/ 278606 w 759618"/>
                <a:gd name="connsiteY257" fmla="*/ 876300 h 1012031"/>
                <a:gd name="connsiteX258" fmla="*/ 307181 w 759618"/>
                <a:gd name="connsiteY258" fmla="*/ 885825 h 1012031"/>
                <a:gd name="connsiteX259" fmla="*/ 323850 w 759618"/>
                <a:gd name="connsiteY259" fmla="*/ 878681 h 1012031"/>
                <a:gd name="connsiteX260" fmla="*/ 338137 w 759618"/>
                <a:gd name="connsiteY260" fmla="*/ 869156 h 1012031"/>
                <a:gd name="connsiteX261" fmla="*/ 338137 w 759618"/>
                <a:gd name="connsiteY261" fmla="*/ 847725 h 1012031"/>
                <a:gd name="connsiteX262" fmla="*/ 335756 w 759618"/>
                <a:gd name="connsiteY262" fmla="*/ 823913 h 1012031"/>
                <a:gd name="connsiteX263" fmla="*/ 338137 w 759618"/>
                <a:gd name="connsiteY263" fmla="*/ 797719 h 1012031"/>
                <a:gd name="connsiteX264" fmla="*/ 364331 w 759618"/>
                <a:gd name="connsiteY264" fmla="*/ 814388 h 1012031"/>
                <a:gd name="connsiteX265" fmla="*/ 392906 w 759618"/>
                <a:gd name="connsiteY265" fmla="*/ 795338 h 1012031"/>
                <a:gd name="connsiteX266" fmla="*/ 373856 w 759618"/>
                <a:gd name="connsiteY266" fmla="*/ 783431 h 1012031"/>
                <a:gd name="connsiteX267" fmla="*/ 395287 w 759618"/>
                <a:gd name="connsiteY267" fmla="*/ 776288 h 1012031"/>
                <a:gd name="connsiteX268" fmla="*/ 407193 w 759618"/>
                <a:gd name="connsiteY268" fmla="*/ 762000 h 1012031"/>
                <a:gd name="connsiteX269" fmla="*/ 388143 w 759618"/>
                <a:gd name="connsiteY269" fmla="*/ 752475 h 1012031"/>
                <a:gd name="connsiteX270" fmla="*/ 404812 w 759618"/>
                <a:gd name="connsiteY270" fmla="*/ 738188 h 1012031"/>
                <a:gd name="connsiteX271" fmla="*/ 423862 w 759618"/>
                <a:gd name="connsiteY271" fmla="*/ 707231 h 1012031"/>
                <a:gd name="connsiteX272" fmla="*/ 383381 w 759618"/>
                <a:gd name="connsiteY272" fmla="*/ 697706 h 1012031"/>
                <a:gd name="connsiteX273" fmla="*/ 381000 w 759618"/>
                <a:gd name="connsiteY273" fmla="*/ 690563 h 1012031"/>
                <a:gd name="connsiteX274" fmla="*/ 350043 w 759618"/>
                <a:gd name="connsiteY274" fmla="*/ 690563 h 1012031"/>
                <a:gd name="connsiteX275" fmla="*/ 335756 w 759618"/>
                <a:gd name="connsiteY275" fmla="*/ 676275 h 1012031"/>
                <a:gd name="connsiteX276" fmla="*/ 354806 w 759618"/>
                <a:gd name="connsiteY276" fmla="*/ 654844 h 1012031"/>
                <a:gd name="connsiteX277" fmla="*/ 390525 w 759618"/>
                <a:gd name="connsiteY277" fmla="*/ 657225 h 1012031"/>
                <a:gd name="connsiteX278" fmla="*/ 416718 w 759618"/>
                <a:gd name="connsiteY278" fmla="*/ 683419 h 1012031"/>
                <a:gd name="connsiteX279" fmla="*/ 428625 w 759618"/>
                <a:gd name="connsiteY279" fmla="*/ 647700 h 1012031"/>
                <a:gd name="connsiteX280" fmla="*/ 397668 w 759618"/>
                <a:gd name="connsiteY280" fmla="*/ 640556 h 1012031"/>
                <a:gd name="connsiteX281" fmla="*/ 359568 w 759618"/>
                <a:gd name="connsiteY281" fmla="*/ 631031 h 1012031"/>
                <a:gd name="connsiteX282" fmla="*/ 371475 w 759618"/>
                <a:gd name="connsiteY282" fmla="*/ 619125 h 1012031"/>
                <a:gd name="connsiteX283" fmla="*/ 395287 w 759618"/>
                <a:gd name="connsiteY283" fmla="*/ 616744 h 1012031"/>
                <a:gd name="connsiteX284" fmla="*/ 416718 w 759618"/>
                <a:gd name="connsiteY284" fmla="*/ 628650 h 1012031"/>
                <a:gd name="connsiteX285" fmla="*/ 442912 w 759618"/>
                <a:gd name="connsiteY285" fmla="*/ 607219 h 1012031"/>
                <a:gd name="connsiteX286" fmla="*/ 452437 w 759618"/>
                <a:gd name="connsiteY286" fmla="*/ 592931 h 1012031"/>
                <a:gd name="connsiteX287" fmla="*/ 428625 w 759618"/>
                <a:gd name="connsiteY287" fmla="*/ 576263 h 1012031"/>
                <a:gd name="connsiteX288" fmla="*/ 440531 w 759618"/>
                <a:gd name="connsiteY288" fmla="*/ 564356 h 1012031"/>
                <a:gd name="connsiteX289" fmla="*/ 464343 w 759618"/>
                <a:gd name="connsiteY289" fmla="*/ 578644 h 1012031"/>
                <a:gd name="connsiteX290" fmla="*/ 497681 w 759618"/>
                <a:gd name="connsiteY290" fmla="*/ 590550 h 1012031"/>
                <a:gd name="connsiteX291" fmla="*/ 511968 w 759618"/>
                <a:gd name="connsiteY291" fmla="*/ 557213 h 1012031"/>
                <a:gd name="connsiteX292" fmla="*/ 526256 w 759618"/>
                <a:gd name="connsiteY292" fmla="*/ 528638 h 1012031"/>
                <a:gd name="connsiteX293" fmla="*/ 502443 w 759618"/>
                <a:gd name="connsiteY293" fmla="*/ 531019 h 1012031"/>
                <a:gd name="connsiteX294" fmla="*/ 488156 w 759618"/>
                <a:gd name="connsiteY294" fmla="*/ 519113 h 1012031"/>
                <a:gd name="connsiteX295" fmla="*/ 542924 w 759618"/>
                <a:gd name="connsiteY295" fmla="*/ 511969 h 1012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</a:cxnLst>
              <a:rect l="l" t="t" r="r" b="b"/>
              <a:pathLst>
                <a:path w="759618" h="1012031">
                  <a:moveTo>
                    <a:pt x="542924" y="511969"/>
                  </a:moveTo>
                  <a:lnTo>
                    <a:pt x="526257" y="447676"/>
                  </a:lnTo>
                  <a:cubicBezTo>
                    <a:pt x="556419" y="426244"/>
                    <a:pt x="529431" y="502444"/>
                    <a:pt x="557212" y="473868"/>
                  </a:cubicBezTo>
                  <a:lnTo>
                    <a:pt x="592931" y="428625"/>
                  </a:lnTo>
                  <a:lnTo>
                    <a:pt x="626268" y="357188"/>
                  </a:lnTo>
                  <a:lnTo>
                    <a:pt x="678656" y="307181"/>
                  </a:lnTo>
                  <a:lnTo>
                    <a:pt x="600075" y="335756"/>
                  </a:lnTo>
                  <a:lnTo>
                    <a:pt x="554831" y="373856"/>
                  </a:lnTo>
                  <a:lnTo>
                    <a:pt x="535781" y="369094"/>
                  </a:lnTo>
                  <a:lnTo>
                    <a:pt x="597693" y="309563"/>
                  </a:lnTo>
                  <a:lnTo>
                    <a:pt x="573881" y="288131"/>
                  </a:lnTo>
                  <a:lnTo>
                    <a:pt x="561975" y="261938"/>
                  </a:lnTo>
                  <a:lnTo>
                    <a:pt x="614362" y="292894"/>
                  </a:lnTo>
                  <a:lnTo>
                    <a:pt x="650081" y="290513"/>
                  </a:lnTo>
                  <a:lnTo>
                    <a:pt x="650081" y="273844"/>
                  </a:lnTo>
                  <a:lnTo>
                    <a:pt x="678656" y="271463"/>
                  </a:lnTo>
                  <a:lnTo>
                    <a:pt x="721518" y="221456"/>
                  </a:lnTo>
                  <a:lnTo>
                    <a:pt x="759618" y="150019"/>
                  </a:lnTo>
                  <a:lnTo>
                    <a:pt x="738187" y="126206"/>
                  </a:lnTo>
                  <a:lnTo>
                    <a:pt x="704850" y="121444"/>
                  </a:lnTo>
                  <a:lnTo>
                    <a:pt x="692943" y="73819"/>
                  </a:lnTo>
                  <a:lnTo>
                    <a:pt x="669131" y="59531"/>
                  </a:lnTo>
                  <a:lnTo>
                    <a:pt x="628650" y="78581"/>
                  </a:lnTo>
                  <a:lnTo>
                    <a:pt x="614362" y="102394"/>
                  </a:lnTo>
                  <a:lnTo>
                    <a:pt x="588168" y="114300"/>
                  </a:lnTo>
                  <a:lnTo>
                    <a:pt x="576262" y="107156"/>
                  </a:lnTo>
                  <a:lnTo>
                    <a:pt x="592931" y="85725"/>
                  </a:lnTo>
                  <a:lnTo>
                    <a:pt x="621506" y="50006"/>
                  </a:lnTo>
                  <a:lnTo>
                    <a:pt x="585787" y="33338"/>
                  </a:lnTo>
                  <a:lnTo>
                    <a:pt x="557212" y="38100"/>
                  </a:lnTo>
                  <a:lnTo>
                    <a:pt x="540543" y="16669"/>
                  </a:lnTo>
                  <a:lnTo>
                    <a:pt x="526256" y="16669"/>
                  </a:lnTo>
                  <a:lnTo>
                    <a:pt x="519112" y="28575"/>
                  </a:lnTo>
                  <a:lnTo>
                    <a:pt x="533400" y="61913"/>
                  </a:lnTo>
                  <a:lnTo>
                    <a:pt x="519112" y="69056"/>
                  </a:lnTo>
                  <a:lnTo>
                    <a:pt x="500062" y="33338"/>
                  </a:lnTo>
                  <a:lnTo>
                    <a:pt x="495300" y="0"/>
                  </a:lnTo>
                  <a:lnTo>
                    <a:pt x="466725" y="40481"/>
                  </a:lnTo>
                  <a:lnTo>
                    <a:pt x="466725" y="61913"/>
                  </a:lnTo>
                  <a:lnTo>
                    <a:pt x="490537" y="80963"/>
                  </a:lnTo>
                  <a:lnTo>
                    <a:pt x="490537" y="100013"/>
                  </a:lnTo>
                  <a:lnTo>
                    <a:pt x="464343" y="95250"/>
                  </a:lnTo>
                  <a:lnTo>
                    <a:pt x="442912" y="64294"/>
                  </a:lnTo>
                  <a:lnTo>
                    <a:pt x="433387" y="40481"/>
                  </a:lnTo>
                  <a:lnTo>
                    <a:pt x="414337" y="33338"/>
                  </a:lnTo>
                  <a:lnTo>
                    <a:pt x="383381" y="38100"/>
                  </a:lnTo>
                  <a:lnTo>
                    <a:pt x="376237" y="42863"/>
                  </a:lnTo>
                  <a:lnTo>
                    <a:pt x="378618" y="69056"/>
                  </a:lnTo>
                  <a:lnTo>
                    <a:pt x="402431" y="88106"/>
                  </a:lnTo>
                  <a:lnTo>
                    <a:pt x="416718" y="109538"/>
                  </a:lnTo>
                  <a:lnTo>
                    <a:pt x="402431" y="145256"/>
                  </a:lnTo>
                  <a:lnTo>
                    <a:pt x="385762" y="135731"/>
                  </a:lnTo>
                  <a:lnTo>
                    <a:pt x="381000" y="104775"/>
                  </a:lnTo>
                  <a:lnTo>
                    <a:pt x="352425" y="59531"/>
                  </a:lnTo>
                  <a:lnTo>
                    <a:pt x="333375" y="69056"/>
                  </a:lnTo>
                  <a:lnTo>
                    <a:pt x="323850" y="50006"/>
                  </a:lnTo>
                  <a:lnTo>
                    <a:pt x="302418" y="42863"/>
                  </a:lnTo>
                  <a:lnTo>
                    <a:pt x="290512" y="64294"/>
                  </a:lnTo>
                  <a:lnTo>
                    <a:pt x="304800" y="76200"/>
                  </a:lnTo>
                  <a:lnTo>
                    <a:pt x="323850" y="92869"/>
                  </a:lnTo>
                  <a:lnTo>
                    <a:pt x="335756" y="100013"/>
                  </a:lnTo>
                  <a:lnTo>
                    <a:pt x="328612" y="111919"/>
                  </a:lnTo>
                  <a:lnTo>
                    <a:pt x="307181" y="100013"/>
                  </a:lnTo>
                  <a:lnTo>
                    <a:pt x="264318" y="76200"/>
                  </a:lnTo>
                  <a:lnTo>
                    <a:pt x="280987" y="114300"/>
                  </a:lnTo>
                  <a:lnTo>
                    <a:pt x="292893" y="130969"/>
                  </a:lnTo>
                  <a:lnTo>
                    <a:pt x="280987" y="140494"/>
                  </a:lnTo>
                  <a:lnTo>
                    <a:pt x="247650" y="100013"/>
                  </a:lnTo>
                  <a:lnTo>
                    <a:pt x="261937" y="142875"/>
                  </a:lnTo>
                  <a:lnTo>
                    <a:pt x="242887" y="150019"/>
                  </a:lnTo>
                  <a:lnTo>
                    <a:pt x="257175" y="178594"/>
                  </a:lnTo>
                  <a:lnTo>
                    <a:pt x="278606" y="195263"/>
                  </a:lnTo>
                  <a:lnTo>
                    <a:pt x="307181" y="228600"/>
                  </a:lnTo>
                  <a:lnTo>
                    <a:pt x="316706" y="254794"/>
                  </a:lnTo>
                  <a:lnTo>
                    <a:pt x="316706" y="254794"/>
                  </a:lnTo>
                  <a:lnTo>
                    <a:pt x="285750" y="235744"/>
                  </a:lnTo>
                  <a:lnTo>
                    <a:pt x="238125" y="221456"/>
                  </a:lnTo>
                  <a:lnTo>
                    <a:pt x="223837" y="195263"/>
                  </a:lnTo>
                  <a:lnTo>
                    <a:pt x="204787" y="166688"/>
                  </a:lnTo>
                  <a:lnTo>
                    <a:pt x="166687" y="130969"/>
                  </a:lnTo>
                  <a:lnTo>
                    <a:pt x="166687" y="157163"/>
                  </a:lnTo>
                  <a:lnTo>
                    <a:pt x="173831" y="176213"/>
                  </a:lnTo>
                  <a:lnTo>
                    <a:pt x="171450" y="188119"/>
                  </a:lnTo>
                  <a:lnTo>
                    <a:pt x="152400" y="195263"/>
                  </a:lnTo>
                  <a:lnTo>
                    <a:pt x="128587" y="190500"/>
                  </a:lnTo>
                  <a:lnTo>
                    <a:pt x="178593" y="214313"/>
                  </a:lnTo>
                  <a:lnTo>
                    <a:pt x="188118" y="228600"/>
                  </a:lnTo>
                  <a:lnTo>
                    <a:pt x="185737" y="250031"/>
                  </a:lnTo>
                  <a:lnTo>
                    <a:pt x="157162" y="228600"/>
                  </a:lnTo>
                  <a:lnTo>
                    <a:pt x="121443" y="223838"/>
                  </a:lnTo>
                  <a:lnTo>
                    <a:pt x="97631" y="211931"/>
                  </a:lnTo>
                  <a:lnTo>
                    <a:pt x="73818" y="235744"/>
                  </a:lnTo>
                  <a:lnTo>
                    <a:pt x="73818" y="257175"/>
                  </a:lnTo>
                  <a:lnTo>
                    <a:pt x="52387" y="273844"/>
                  </a:lnTo>
                  <a:lnTo>
                    <a:pt x="35718" y="254794"/>
                  </a:lnTo>
                  <a:lnTo>
                    <a:pt x="19050" y="264319"/>
                  </a:lnTo>
                  <a:lnTo>
                    <a:pt x="0" y="297656"/>
                  </a:lnTo>
                  <a:lnTo>
                    <a:pt x="26193" y="283369"/>
                  </a:lnTo>
                  <a:lnTo>
                    <a:pt x="38100" y="273844"/>
                  </a:lnTo>
                  <a:lnTo>
                    <a:pt x="52387" y="288131"/>
                  </a:lnTo>
                  <a:lnTo>
                    <a:pt x="30956" y="323850"/>
                  </a:lnTo>
                  <a:lnTo>
                    <a:pt x="69056" y="300038"/>
                  </a:lnTo>
                  <a:lnTo>
                    <a:pt x="92868" y="295275"/>
                  </a:lnTo>
                  <a:lnTo>
                    <a:pt x="114300" y="300038"/>
                  </a:lnTo>
                  <a:lnTo>
                    <a:pt x="111918" y="316706"/>
                  </a:lnTo>
                  <a:lnTo>
                    <a:pt x="92868" y="311944"/>
                  </a:lnTo>
                  <a:lnTo>
                    <a:pt x="66675" y="338138"/>
                  </a:lnTo>
                  <a:lnTo>
                    <a:pt x="69056" y="359569"/>
                  </a:lnTo>
                  <a:lnTo>
                    <a:pt x="50006" y="369094"/>
                  </a:lnTo>
                  <a:lnTo>
                    <a:pt x="59531" y="385763"/>
                  </a:lnTo>
                  <a:lnTo>
                    <a:pt x="88106" y="376238"/>
                  </a:lnTo>
                  <a:lnTo>
                    <a:pt x="116681" y="378619"/>
                  </a:lnTo>
                  <a:lnTo>
                    <a:pt x="138112" y="354806"/>
                  </a:lnTo>
                  <a:lnTo>
                    <a:pt x="164306" y="335756"/>
                  </a:lnTo>
                  <a:lnTo>
                    <a:pt x="178593" y="340519"/>
                  </a:lnTo>
                  <a:lnTo>
                    <a:pt x="157162" y="366713"/>
                  </a:lnTo>
                  <a:lnTo>
                    <a:pt x="114300" y="407194"/>
                  </a:lnTo>
                  <a:lnTo>
                    <a:pt x="73818" y="411956"/>
                  </a:lnTo>
                  <a:lnTo>
                    <a:pt x="102393" y="447675"/>
                  </a:lnTo>
                  <a:lnTo>
                    <a:pt x="133350" y="419100"/>
                  </a:lnTo>
                  <a:lnTo>
                    <a:pt x="169068" y="378619"/>
                  </a:lnTo>
                  <a:lnTo>
                    <a:pt x="209550" y="371475"/>
                  </a:lnTo>
                  <a:lnTo>
                    <a:pt x="223837" y="373856"/>
                  </a:lnTo>
                  <a:lnTo>
                    <a:pt x="183356" y="402431"/>
                  </a:lnTo>
                  <a:lnTo>
                    <a:pt x="154781" y="428625"/>
                  </a:lnTo>
                  <a:lnTo>
                    <a:pt x="147637" y="454819"/>
                  </a:lnTo>
                  <a:lnTo>
                    <a:pt x="169068" y="466725"/>
                  </a:lnTo>
                  <a:lnTo>
                    <a:pt x="197643" y="454819"/>
                  </a:lnTo>
                  <a:lnTo>
                    <a:pt x="197643" y="423863"/>
                  </a:lnTo>
                  <a:lnTo>
                    <a:pt x="211931" y="411956"/>
                  </a:lnTo>
                  <a:lnTo>
                    <a:pt x="228600" y="428625"/>
                  </a:lnTo>
                  <a:lnTo>
                    <a:pt x="254793" y="423863"/>
                  </a:lnTo>
                  <a:lnTo>
                    <a:pt x="240506" y="445294"/>
                  </a:lnTo>
                  <a:lnTo>
                    <a:pt x="216693" y="452438"/>
                  </a:lnTo>
                  <a:lnTo>
                    <a:pt x="242887" y="464344"/>
                  </a:lnTo>
                  <a:lnTo>
                    <a:pt x="304800" y="411956"/>
                  </a:lnTo>
                  <a:lnTo>
                    <a:pt x="307181" y="364331"/>
                  </a:lnTo>
                  <a:lnTo>
                    <a:pt x="378618" y="311944"/>
                  </a:lnTo>
                  <a:lnTo>
                    <a:pt x="385762" y="335756"/>
                  </a:lnTo>
                  <a:lnTo>
                    <a:pt x="357187" y="359569"/>
                  </a:lnTo>
                  <a:lnTo>
                    <a:pt x="333375" y="400050"/>
                  </a:lnTo>
                  <a:lnTo>
                    <a:pt x="333375" y="414338"/>
                  </a:lnTo>
                  <a:lnTo>
                    <a:pt x="359568" y="407194"/>
                  </a:lnTo>
                  <a:lnTo>
                    <a:pt x="381000" y="414338"/>
                  </a:lnTo>
                  <a:lnTo>
                    <a:pt x="369093" y="419100"/>
                  </a:lnTo>
                  <a:lnTo>
                    <a:pt x="338137" y="428625"/>
                  </a:lnTo>
                  <a:lnTo>
                    <a:pt x="300037" y="454819"/>
                  </a:lnTo>
                  <a:lnTo>
                    <a:pt x="345281" y="461963"/>
                  </a:lnTo>
                  <a:lnTo>
                    <a:pt x="342900" y="476250"/>
                  </a:lnTo>
                  <a:lnTo>
                    <a:pt x="292893" y="478631"/>
                  </a:lnTo>
                  <a:lnTo>
                    <a:pt x="261937" y="495300"/>
                  </a:lnTo>
                  <a:lnTo>
                    <a:pt x="228600" y="504825"/>
                  </a:lnTo>
                  <a:lnTo>
                    <a:pt x="240506" y="540544"/>
                  </a:lnTo>
                  <a:lnTo>
                    <a:pt x="257175" y="557213"/>
                  </a:lnTo>
                  <a:lnTo>
                    <a:pt x="259556" y="578644"/>
                  </a:lnTo>
                  <a:lnTo>
                    <a:pt x="290512" y="585788"/>
                  </a:lnTo>
                  <a:lnTo>
                    <a:pt x="292893" y="597694"/>
                  </a:lnTo>
                  <a:lnTo>
                    <a:pt x="273843" y="616744"/>
                  </a:lnTo>
                  <a:lnTo>
                    <a:pt x="252412" y="609600"/>
                  </a:lnTo>
                  <a:lnTo>
                    <a:pt x="235743" y="607219"/>
                  </a:lnTo>
                  <a:lnTo>
                    <a:pt x="228600" y="581025"/>
                  </a:lnTo>
                  <a:lnTo>
                    <a:pt x="204787" y="547688"/>
                  </a:lnTo>
                  <a:lnTo>
                    <a:pt x="192881" y="519113"/>
                  </a:lnTo>
                  <a:lnTo>
                    <a:pt x="166687" y="507206"/>
                  </a:lnTo>
                  <a:lnTo>
                    <a:pt x="130968" y="495300"/>
                  </a:lnTo>
                  <a:lnTo>
                    <a:pt x="135731" y="535781"/>
                  </a:lnTo>
                  <a:lnTo>
                    <a:pt x="171450" y="554831"/>
                  </a:lnTo>
                  <a:lnTo>
                    <a:pt x="164306" y="569119"/>
                  </a:lnTo>
                  <a:lnTo>
                    <a:pt x="138112" y="554831"/>
                  </a:lnTo>
                  <a:lnTo>
                    <a:pt x="173831" y="595313"/>
                  </a:lnTo>
                  <a:lnTo>
                    <a:pt x="188118" y="621506"/>
                  </a:lnTo>
                  <a:lnTo>
                    <a:pt x="197643" y="642938"/>
                  </a:lnTo>
                  <a:lnTo>
                    <a:pt x="207168" y="659606"/>
                  </a:lnTo>
                  <a:lnTo>
                    <a:pt x="207168" y="659606"/>
                  </a:lnTo>
                  <a:lnTo>
                    <a:pt x="176212" y="664369"/>
                  </a:lnTo>
                  <a:lnTo>
                    <a:pt x="200025" y="681038"/>
                  </a:lnTo>
                  <a:lnTo>
                    <a:pt x="228600" y="690563"/>
                  </a:lnTo>
                  <a:lnTo>
                    <a:pt x="242887" y="685800"/>
                  </a:lnTo>
                  <a:lnTo>
                    <a:pt x="252412" y="678656"/>
                  </a:lnTo>
                  <a:lnTo>
                    <a:pt x="264318" y="704850"/>
                  </a:lnTo>
                  <a:lnTo>
                    <a:pt x="252412" y="719138"/>
                  </a:lnTo>
                  <a:lnTo>
                    <a:pt x="235743" y="745331"/>
                  </a:lnTo>
                  <a:lnTo>
                    <a:pt x="209550" y="716756"/>
                  </a:lnTo>
                  <a:lnTo>
                    <a:pt x="185737" y="704850"/>
                  </a:lnTo>
                  <a:lnTo>
                    <a:pt x="147637" y="707231"/>
                  </a:lnTo>
                  <a:lnTo>
                    <a:pt x="135731" y="716756"/>
                  </a:lnTo>
                  <a:lnTo>
                    <a:pt x="123825" y="735806"/>
                  </a:lnTo>
                  <a:lnTo>
                    <a:pt x="114300" y="766763"/>
                  </a:lnTo>
                  <a:lnTo>
                    <a:pt x="126206" y="781050"/>
                  </a:lnTo>
                  <a:lnTo>
                    <a:pt x="145256" y="757238"/>
                  </a:lnTo>
                  <a:lnTo>
                    <a:pt x="145256" y="757238"/>
                  </a:lnTo>
                  <a:lnTo>
                    <a:pt x="152400" y="778669"/>
                  </a:lnTo>
                  <a:lnTo>
                    <a:pt x="142875" y="790575"/>
                  </a:lnTo>
                  <a:lnTo>
                    <a:pt x="173831" y="776288"/>
                  </a:lnTo>
                  <a:lnTo>
                    <a:pt x="169068" y="752475"/>
                  </a:lnTo>
                  <a:lnTo>
                    <a:pt x="183356" y="747713"/>
                  </a:lnTo>
                  <a:lnTo>
                    <a:pt x="183356" y="766763"/>
                  </a:lnTo>
                  <a:lnTo>
                    <a:pt x="188118" y="778669"/>
                  </a:lnTo>
                  <a:lnTo>
                    <a:pt x="200025" y="783431"/>
                  </a:lnTo>
                  <a:lnTo>
                    <a:pt x="197643" y="797719"/>
                  </a:lnTo>
                  <a:lnTo>
                    <a:pt x="178593" y="802481"/>
                  </a:lnTo>
                  <a:lnTo>
                    <a:pt x="166687" y="812006"/>
                  </a:lnTo>
                  <a:lnTo>
                    <a:pt x="180975" y="816769"/>
                  </a:lnTo>
                  <a:lnTo>
                    <a:pt x="173831" y="838200"/>
                  </a:lnTo>
                  <a:lnTo>
                    <a:pt x="190500" y="842963"/>
                  </a:lnTo>
                  <a:lnTo>
                    <a:pt x="190500" y="842963"/>
                  </a:lnTo>
                  <a:lnTo>
                    <a:pt x="226218" y="814388"/>
                  </a:lnTo>
                  <a:lnTo>
                    <a:pt x="230981" y="795338"/>
                  </a:lnTo>
                  <a:lnTo>
                    <a:pt x="247650" y="804863"/>
                  </a:lnTo>
                  <a:lnTo>
                    <a:pt x="228600" y="842963"/>
                  </a:lnTo>
                  <a:lnTo>
                    <a:pt x="204787" y="869156"/>
                  </a:lnTo>
                  <a:lnTo>
                    <a:pt x="192881" y="873919"/>
                  </a:lnTo>
                  <a:lnTo>
                    <a:pt x="171450" y="888206"/>
                  </a:lnTo>
                  <a:lnTo>
                    <a:pt x="142875" y="859631"/>
                  </a:lnTo>
                  <a:lnTo>
                    <a:pt x="126206" y="831056"/>
                  </a:lnTo>
                  <a:lnTo>
                    <a:pt x="104775" y="828675"/>
                  </a:lnTo>
                  <a:lnTo>
                    <a:pt x="85725" y="845344"/>
                  </a:lnTo>
                  <a:lnTo>
                    <a:pt x="100012" y="864394"/>
                  </a:lnTo>
                  <a:lnTo>
                    <a:pt x="111918" y="878681"/>
                  </a:lnTo>
                  <a:lnTo>
                    <a:pt x="123825" y="888206"/>
                  </a:lnTo>
                  <a:lnTo>
                    <a:pt x="133350" y="909638"/>
                  </a:lnTo>
                  <a:lnTo>
                    <a:pt x="109537" y="921544"/>
                  </a:lnTo>
                  <a:lnTo>
                    <a:pt x="90487" y="909638"/>
                  </a:lnTo>
                  <a:lnTo>
                    <a:pt x="71437" y="935831"/>
                  </a:lnTo>
                  <a:lnTo>
                    <a:pt x="61912" y="971550"/>
                  </a:lnTo>
                  <a:lnTo>
                    <a:pt x="80962" y="954881"/>
                  </a:lnTo>
                  <a:lnTo>
                    <a:pt x="95250" y="978694"/>
                  </a:lnTo>
                  <a:lnTo>
                    <a:pt x="109537" y="964406"/>
                  </a:lnTo>
                  <a:lnTo>
                    <a:pt x="119062" y="981075"/>
                  </a:lnTo>
                  <a:lnTo>
                    <a:pt x="126206" y="959644"/>
                  </a:lnTo>
                  <a:lnTo>
                    <a:pt x="145256" y="985838"/>
                  </a:lnTo>
                  <a:lnTo>
                    <a:pt x="169068" y="1004888"/>
                  </a:lnTo>
                  <a:lnTo>
                    <a:pt x="161925" y="978694"/>
                  </a:lnTo>
                  <a:lnTo>
                    <a:pt x="171450" y="964406"/>
                  </a:lnTo>
                  <a:lnTo>
                    <a:pt x="180975" y="973931"/>
                  </a:lnTo>
                  <a:lnTo>
                    <a:pt x="188118" y="962025"/>
                  </a:lnTo>
                  <a:lnTo>
                    <a:pt x="197643" y="981075"/>
                  </a:lnTo>
                  <a:lnTo>
                    <a:pt x="209550" y="962025"/>
                  </a:lnTo>
                  <a:lnTo>
                    <a:pt x="228600" y="983456"/>
                  </a:lnTo>
                  <a:lnTo>
                    <a:pt x="235743" y="959644"/>
                  </a:lnTo>
                  <a:lnTo>
                    <a:pt x="254793" y="973931"/>
                  </a:lnTo>
                  <a:lnTo>
                    <a:pt x="271462" y="983456"/>
                  </a:lnTo>
                  <a:lnTo>
                    <a:pt x="278606" y="1000125"/>
                  </a:lnTo>
                  <a:lnTo>
                    <a:pt x="269081" y="1012031"/>
                  </a:lnTo>
                  <a:lnTo>
                    <a:pt x="316706" y="976313"/>
                  </a:lnTo>
                  <a:lnTo>
                    <a:pt x="335756" y="969169"/>
                  </a:lnTo>
                  <a:lnTo>
                    <a:pt x="342900" y="950119"/>
                  </a:lnTo>
                  <a:lnTo>
                    <a:pt x="342900" y="926306"/>
                  </a:lnTo>
                  <a:lnTo>
                    <a:pt x="321468" y="935831"/>
                  </a:lnTo>
                  <a:lnTo>
                    <a:pt x="307181" y="926306"/>
                  </a:lnTo>
                  <a:lnTo>
                    <a:pt x="307181" y="900113"/>
                  </a:lnTo>
                  <a:lnTo>
                    <a:pt x="290512" y="916781"/>
                  </a:lnTo>
                  <a:lnTo>
                    <a:pt x="269081" y="892969"/>
                  </a:lnTo>
                  <a:lnTo>
                    <a:pt x="252412" y="919163"/>
                  </a:lnTo>
                  <a:lnTo>
                    <a:pt x="233362" y="902494"/>
                  </a:lnTo>
                  <a:lnTo>
                    <a:pt x="254793" y="888206"/>
                  </a:lnTo>
                  <a:lnTo>
                    <a:pt x="254793" y="862013"/>
                  </a:lnTo>
                  <a:lnTo>
                    <a:pt x="278606" y="876300"/>
                  </a:lnTo>
                  <a:lnTo>
                    <a:pt x="307181" y="885825"/>
                  </a:lnTo>
                  <a:lnTo>
                    <a:pt x="323850" y="878681"/>
                  </a:lnTo>
                  <a:lnTo>
                    <a:pt x="338137" y="869156"/>
                  </a:lnTo>
                  <a:lnTo>
                    <a:pt x="338137" y="847725"/>
                  </a:lnTo>
                  <a:lnTo>
                    <a:pt x="335756" y="823913"/>
                  </a:lnTo>
                  <a:lnTo>
                    <a:pt x="338137" y="797719"/>
                  </a:lnTo>
                  <a:lnTo>
                    <a:pt x="364331" y="814388"/>
                  </a:lnTo>
                  <a:lnTo>
                    <a:pt x="392906" y="795338"/>
                  </a:lnTo>
                  <a:lnTo>
                    <a:pt x="373856" y="783431"/>
                  </a:lnTo>
                  <a:lnTo>
                    <a:pt x="395287" y="776288"/>
                  </a:lnTo>
                  <a:lnTo>
                    <a:pt x="407193" y="762000"/>
                  </a:lnTo>
                  <a:lnTo>
                    <a:pt x="388143" y="752475"/>
                  </a:lnTo>
                  <a:lnTo>
                    <a:pt x="404812" y="738188"/>
                  </a:lnTo>
                  <a:lnTo>
                    <a:pt x="423862" y="707231"/>
                  </a:lnTo>
                  <a:lnTo>
                    <a:pt x="383381" y="697706"/>
                  </a:lnTo>
                  <a:lnTo>
                    <a:pt x="381000" y="690563"/>
                  </a:lnTo>
                  <a:lnTo>
                    <a:pt x="350043" y="690563"/>
                  </a:lnTo>
                  <a:lnTo>
                    <a:pt x="335756" y="676275"/>
                  </a:lnTo>
                  <a:lnTo>
                    <a:pt x="354806" y="654844"/>
                  </a:lnTo>
                  <a:lnTo>
                    <a:pt x="390525" y="657225"/>
                  </a:lnTo>
                  <a:lnTo>
                    <a:pt x="416718" y="683419"/>
                  </a:lnTo>
                  <a:lnTo>
                    <a:pt x="428625" y="647700"/>
                  </a:lnTo>
                  <a:lnTo>
                    <a:pt x="397668" y="640556"/>
                  </a:lnTo>
                  <a:lnTo>
                    <a:pt x="359568" y="631031"/>
                  </a:lnTo>
                  <a:lnTo>
                    <a:pt x="371475" y="619125"/>
                  </a:lnTo>
                  <a:lnTo>
                    <a:pt x="395287" y="616744"/>
                  </a:lnTo>
                  <a:lnTo>
                    <a:pt x="416718" y="628650"/>
                  </a:lnTo>
                  <a:lnTo>
                    <a:pt x="442912" y="607219"/>
                  </a:lnTo>
                  <a:lnTo>
                    <a:pt x="452437" y="592931"/>
                  </a:lnTo>
                  <a:lnTo>
                    <a:pt x="428625" y="576263"/>
                  </a:lnTo>
                  <a:lnTo>
                    <a:pt x="440531" y="564356"/>
                  </a:lnTo>
                  <a:lnTo>
                    <a:pt x="464343" y="578644"/>
                  </a:lnTo>
                  <a:lnTo>
                    <a:pt x="497681" y="590550"/>
                  </a:lnTo>
                  <a:lnTo>
                    <a:pt x="511968" y="557213"/>
                  </a:lnTo>
                  <a:lnTo>
                    <a:pt x="526256" y="528638"/>
                  </a:lnTo>
                  <a:lnTo>
                    <a:pt x="502443" y="531019"/>
                  </a:lnTo>
                  <a:lnTo>
                    <a:pt x="488156" y="519113"/>
                  </a:lnTo>
                  <a:lnTo>
                    <a:pt x="542924" y="51196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90" name="Freeform: Shape 1050">
              <a:extLst>
                <a:ext uri="{FF2B5EF4-FFF2-40B4-BE49-F238E27FC236}">
                  <a16:creationId xmlns:a16="http://schemas.microsoft.com/office/drawing/2014/main" id="{2847A1DE-EE24-AD48-B6E3-4C85521EE04D}"/>
                </a:ext>
              </a:extLst>
            </p:cNvPr>
            <p:cNvSpPr/>
            <p:nvPr/>
          </p:nvSpPr>
          <p:spPr bwMode="auto">
            <a:xfrm>
              <a:off x="1902619" y="1028700"/>
              <a:ext cx="259556" cy="481013"/>
            </a:xfrm>
            <a:custGeom>
              <a:avLst/>
              <a:gdLst>
                <a:gd name="connsiteX0" fmla="*/ 138112 w 259556"/>
                <a:gd name="connsiteY0" fmla="*/ 145256 h 481013"/>
                <a:gd name="connsiteX1" fmla="*/ 97631 w 259556"/>
                <a:gd name="connsiteY1" fmla="*/ 35719 h 481013"/>
                <a:gd name="connsiteX2" fmla="*/ 61912 w 259556"/>
                <a:gd name="connsiteY2" fmla="*/ 0 h 481013"/>
                <a:gd name="connsiteX3" fmla="*/ 38100 w 259556"/>
                <a:gd name="connsiteY3" fmla="*/ 19050 h 481013"/>
                <a:gd name="connsiteX4" fmla="*/ 78581 w 259556"/>
                <a:gd name="connsiteY4" fmla="*/ 42863 h 481013"/>
                <a:gd name="connsiteX5" fmla="*/ 73819 w 259556"/>
                <a:gd name="connsiteY5" fmla="*/ 64294 h 481013"/>
                <a:gd name="connsiteX6" fmla="*/ 54769 w 259556"/>
                <a:gd name="connsiteY6" fmla="*/ 57150 h 481013"/>
                <a:gd name="connsiteX7" fmla="*/ 45244 w 259556"/>
                <a:gd name="connsiteY7" fmla="*/ 73819 h 481013"/>
                <a:gd name="connsiteX8" fmla="*/ 21431 w 259556"/>
                <a:gd name="connsiteY8" fmla="*/ 61913 h 481013"/>
                <a:gd name="connsiteX9" fmla="*/ 19050 w 259556"/>
                <a:gd name="connsiteY9" fmla="*/ 85725 h 481013"/>
                <a:gd name="connsiteX10" fmla="*/ 50006 w 259556"/>
                <a:gd name="connsiteY10" fmla="*/ 114300 h 481013"/>
                <a:gd name="connsiteX11" fmla="*/ 64294 w 259556"/>
                <a:gd name="connsiteY11" fmla="*/ 138113 h 481013"/>
                <a:gd name="connsiteX12" fmla="*/ 54769 w 259556"/>
                <a:gd name="connsiteY12" fmla="*/ 147638 h 481013"/>
                <a:gd name="connsiteX13" fmla="*/ 21431 w 259556"/>
                <a:gd name="connsiteY13" fmla="*/ 140494 h 481013"/>
                <a:gd name="connsiteX14" fmla="*/ 0 w 259556"/>
                <a:gd name="connsiteY14" fmla="*/ 152400 h 481013"/>
                <a:gd name="connsiteX15" fmla="*/ 16669 w 259556"/>
                <a:gd name="connsiteY15" fmla="*/ 185738 h 481013"/>
                <a:gd name="connsiteX16" fmla="*/ 52387 w 259556"/>
                <a:gd name="connsiteY16" fmla="*/ 190500 h 481013"/>
                <a:gd name="connsiteX17" fmla="*/ 45244 w 259556"/>
                <a:gd name="connsiteY17" fmla="*/ 211931 h 481013"/>
                <a:gd name="connsiteX18" fmla="*/ 21431 w 259556"/>
                <a:gd name="connsiteY18" fmla="*/ 233363 h 481013"/>
                <a:gd name="connsiteX19" fmla="*/ 21431 w 259556"/>
                <a:gd name="connsiteY19" fmla="*/ 233363 h 481013"/>
                <a:gd name="connsiteX20" fmla="*/ 38100 w 259556"/>
                <a:gd name="connsiteY20" fmla="*/ 269081 h 481013"/>
                <a:gd name="connsiteX21" fmla="*/ 66675 w 259556"/>
                <a:gd name="connsiteY21" fmla="*/ 266700 h 481013"/>
                <a:gd name="connsiteX22" fmla="*/ 50006 w 259556"/>
                <a:gd name="connsiteY22" fmla="*/ 283369 h 481013"/>
                <a:gd name="connsiteX23" fmla="*/ 28575 w 259556"/>
                <a:gd name="connsiteY23" fmla="*/ 295275 h 481013"/>
                <a:gd name="connsiteX24" fmla="*/ 42862 w 259556"/>
                <a:gd name="connsiteY24" fmla="*/ 307181 h 481013"/>
                <a:gd name="connsiteX25" fmla="*/ 61912 w 259556"/>
                <a:gd name="connsiteY25" fmla="*/ 304800 h 481013"/>
                <a:gd name="connsiteX26" fmla="*/ 71437 w 259556"/>
                <a:gd name="connsiteY26" fmla="*/ 319088 h 481013"/>
                <a:gd name="connsiteX27" fmla="*/ 85725 w 259556"/>
                <a:gd name="connsiteY27" fmla="*/ 304800 h 481013"/>
                <a:gd name="connsiteX28" fmla="*/ 123825 w 259556"/>
                <a:gd name="connsiteY28" fmla="*/ 307181 h 481013"/>
                <a:gd name="connsiteX29" fmla="*/ 104775 w 259556"/>
                <a:gd name="connsiteY29" fmla="*/ 326231 h 481013"/>
                <a:gd name="connsiteX30" fmla="*/ 147637 w 259556"/>
                <a:gd name="connsiteY30" fmla="*/ 323850 h 481013"/>
                <a:gd name="connsiteX31" fmla="*/ 140494 w 259556"/>
                <a:gd name="connsiteY31" fmla="*/ 340519 h 481013"/>
                <a:gd name="connsiteX32" fmla="*/ 102394 w 259556"/>
                <a:gd name="connsiteY32" fmla="*/ 347663 h 481013"/>
                <a:gd name="connsiteX33" fmla="*/ 69056 w 259556"/>
                <a:gd name="connsiteY33" fmla="*/ 364331 h 481013"/>
                <a:gd name="connsiteX34" fmla="*/ 90487 w 259556"/>
                <a:gd name="connsiteY34" fmla="*/ 383381 h 481013"/>
                <a:gd name="connsiteX35" fmla="*/ 83344 w 259556"/>
                <a:gd name="connsiteY35" fmla="*/ 402431 h 481013"/>
                <a:gd name="connsiteX36" fmla="*/ 100012 w 259556"/>
                <a:gd name="connsiteY36" fmla="*/ 416719 h 481013"/>
                <a:gd name="connsiteX37" fmla="*/ 97631 w 259556"/>
                <a:gd name="connsiteY37" fmla="*/ 433388 h 481013"/>
                <a:gd name="connsiteX38" fmla="*/ 128587 w 259556"/>
                <a:gd name="connsiteY38" fmla="*/ 481013 h 481013"/>
                <a:gd name="connsiteX39" fmla="*/ 142875 w 259556"/>
                <a:gd name="connsiteY39" fmla="*/ 450056 h 481013"/>
                <a:gd name="connsiteX40" fmla="*/ 150019 w 259556"/>
                <a:gd name="connsiteY40" fmla="*/ 452438 h 481013"/>
                <a:gd name="connsiteX41" fmla="*/ 147637 w 259556"/>
                <a:gd name="connsiteY41" fmla="*/ 423863 h 481013"/>
                <a:gd name="connsiteX42" fmla="*/ 152400 w 259556"/>
                <a:gd name="connsiteY42" fmla="*/ 409575 h 481013"/>
                <a:gd name="connsiteX43" fmla="*/ 178594 w 259556"/>
                <a:gd name="connsiteY43" fmla="*/ 450056 h 481013"/>
                <a:gd name="connsiteX44" fmla="*/ 176212 w 259556"/>
                <a:gd name="connsiteY44" fmla="*/ 411956 h 481013"/>
                <a:gd name="connsiteX45" fmla="*/ 183356 w 259556"/>
                <a:gd name="connsiteY45" fmla="*/ 381000 h 481013"/>
                <a:gd name="connsiteX46" fmla="*/ 192881 w 259556"/>
                <a:gd name="connsiteY46" fmla="*/ 342900 h 481013"/>
                <a:gd name="connsiteX47" fmla="*/ 204787 w 259556"/>
                <a:gd name="connsiteY47" fmla="*/ 392906 h 481013"/>
                <a:gd name="connsiteX48" fmla="*/ 219075 w 259556"/>
                <a:gd name="connsiteY48" fmla="*/ 350044 h 481013"/>
                <a:gd name="connsiteX49" fmla="*/ 240506 w 259556"/>
                <a:gd name="connsiteY49" fmla="*/ 328613 h 481013"/>
                <a:gd name="connsiteX50" fmla="*/ 259556 w 259556"/>
                <a:gd name="connsiteY50" fmla="*/ 314325 h 481013"/>
                <a:gd name="connsiteX51" fmla="*/ 259556 w 259556"/>
                <a:gd name="connsiteY51" fmla="*/ 290513 h 481013"/>
                <a:gd name="connsiteX52" fmla="*/ 242887 w 259556"/>
                <a:gd name="connsiteY52" fmla="*/ 304800 h 481013"/>
                <a:gd name="connsiteX53" fmla="*/ 226219 w 259556"/>
                <a:gd name="connsiteY53" fmla="*/ 271463 h 481013"/>
                <a:gd name="connsiteX54" fmla="*/ 211931 w 259556"/>
                <a:gd name="connsiteY54" fmla="*/ 280988 h 481013"/>
                <a:gd name="connsiteX55" fmla="*/ 211931 w 259556"/>
                <a:gd name="connsiteY55" fmla="*/ 280988 h 481013"/>
                <a:gd name="connsiteX56" fmla="*/ 209550 w 259556"/>
                <a:gd name="connsiteY56" fmla="*/ 223838 h 481013"/>
                <a:gd name="connsiteX57" fmla="*/ 202406 w 259556"/>
                <a:gd name="connsiteY57" fmla="*/ 164306 h 481013"/>
                <a:gd name="connsiteX58" fmla="*/ 138112 w 259556"/>
                <a:gd name="connsiteY58" fmla="*/ 145256 h 481013"/>
                <a:gd name="connsiteX0" fmla="*/ 138112 w 259556"/>
                <a:gd name="connsiteY0" fmla="*/ 145256 h 481013"/>
                <a:gd name="connsiteX1" fmla="*/ 97631 w 259556"/>
                <a:gd name="connsiteY1" fmla="*/ 35719 h 481013"/>
                <a:gd name="connsiteX2" fmla="*/ 61912 w 259556"/>
                <a:gd name="connsiteY2" fmla="*/ 0 h 481013"/>
                <a:gd name="connsiteX3" fmla="*/ 38100 w 259556"/>
                <a:gd name="connsiteY3" fmla="*/ 19050 h 481013"/>
                <a:gd name="connsiteX4" fmla="*/ 78581 w 259556"/>
                <a:gd name="connsiteY4" fmla="*/ 42863 h 481013"/>
                <a:gd name="connsiteX5" fmla="*/ 73819 w 259556"/>
                <a:gd name="connsiteY5" fmla="*/ 64294 h 481013"/>
                <a:gd name="connsiteX6" fmla="*/ 54769 w 259556"/>
                <a:gd name="connsiteY6" fmla="*/ 57150 h 481013"/>
                <a:gd name="connsiteX7" fmla="*/ 45244 w 259556"/>
                <a:gd name="connsiteY7" fmla="*/ 73819 h 481013"/>
                <a:gd name="connsiteX8" fmla="*/ 21431 w 259556"/>
                <a:gd name="connsiteY8" fmla="*/ 61913 h 481013"/>
                <a:gd name="connsiteX9" fmla="*/ 19050 w 259556"/>
                <a:gd name="connsiteY9" fmla="*/ 85725 h 481013"/>
                <a:gd name="connsiteX10" fmla="*/ 50006 w 259556"/>
                <a:gd name="connsiteY10" fmla="*/ 114300 h 481013"/>
                <a:gd name="connsiteX11" fmla="*/ 64294 w 259556"/>
                <a:gd name="connsiteY11" fmla="*/ 138113 h 481013"/>
                <a:gd name="connsiteX12" fmla="*/ 54769 w 259556"/>
                <a:gd name="connsiteY12" fmla="*/ 147638 h 481013"/>
                <a:gd name="connsiteX13" fmla="*/ 21431 w 259556"/>
                <a:gd name="connsiteY13" fmla="*/ 140494 h 481013"/>
                <a:gd name="connsiteX14" fmla="*/ 0 w 259556"/>
                <a:gd name="connsiteY14" fmla="*/ 152400 h 481013"/>
                <a:gd name="connsiteX15" fmla="*/ 16669 w 259556"/>
                <a:gd name="connsiteY15" fmla="*/ 185738 h 481013"/>
                <a:gd name="connsiteX16" fmla="*/ 52387 w 259556"/>
                <a:gd name="connsiteY16" fmla="*/ 190500 h 481013"/>
                <a:gd name="connsiteX17" fmla="*/ 45244 w 259556"/>
                <a:gd name="connsiteY17" fmla="*/ 211931 h 481013"/>
                <a:gd name="connsiteX18" fmla="*/ 21431 w 259556"/>
                <a:gd name="connsiteY18" fmla="*/ 233363 h 481013"/>
                <a:gd name="connsiteX19" fmla="*/ 21431 w 259556"/>
                <a:gd name="connsiteY19" fmla="*/ 233363 h 481013"/>
                <a:gd name="connsiteX20" fmla="*/ 38100 w 259556"/>
                <a:gd name="connsiteY20" fmla="*/ 269081 h 481013"/>
                <a:gd name="connsiteX21" fmla="*/ 66675 w 259556"/>
                <a:gd name="connsiteY21" fmla="*/ 266700 h 481013"/>
                <a:gd name="connsiteX22" fmla="*/ 50006 w 259556"/>
                <a:gd name="connsiteY22" fmla="*/ 283369 h 481013"/>
                <a:gd name="connsiteX23" fmla="*/ 28575 w 259556"/>
                <a:gd name="connsiteY23" fmla="*/ 295275 h 481013"/>
                <a:gd name="connsiteX24" fmla="*/ 42862 w 259556"/>
                <a:gd name="connsiteY24" fmla="*/ 307181 h 481013"/>
                <a:gd name="connsiteX25" fmla="*/ 61912 w 259556"/>
                <a:gd name="connsiteY25" fmla="*/ 304800 h 481013"/>
                <a:gd name="connsiteX26" fmla="*/ 71437 w 259556"/>
                <a:gd name="connsiteY26" fmla="*/ 319088 h 481013"/>
                <a:gd name="connsiteX27" fmla="*/ 85725 w 259556"/>
                <a:gd name="connsiteY27" fmla="*/ 304800 h 481013"/>
                <a:gd name="connsiteX28" fmla="*/ 123825 w 259556"/>
                <a:gd name="connsiteY28" fmla="*/ 307181 h 481013"/>
                <a:gd name="connsiteX29" fmla="*/ 104775 w 259556"/>
                <a:gd name="connsiteY29" fmla="*/ 326231 h 481013"/>
                <a:gd name="connsiteX30" fmla="*/ 147637 w 259556"/>
                <a:gd name="connsiteY30" fmla="*/ 323850 h 481013"/>
                <a:gd name="connsiteX31" fmla="*/ 140494 w 259556"/>
                <a:gd name="connsiteY31" fmla="*/ 340519 h 481013"/>
                <a:gd name="connsiteX32" fmla="*/ 102394 w 259556"/>
                <a:gd name="connsiteY32" fmla="*/ 347663 h 481013"/>
                <a:gd name="connsiteX33" fmla="*/ 69056 w 259556"/>
                <a:gd name="connsiteY33" fmla="*/ 364331 h 481013"/>
                <a:gd name="connsiteX34" fmla="*/ 90487 w 259556"/>
                <a:gd name="connsiteY34" fmla="*/ 383381 h 481013"/>
                <a:gd name="connsiteX35" fmla="*/ 83344 w 259556"/>
                <a:gd name="connsiteY35" fmla="*/ 402431 h 481013"/>
                <a:gd name="connsiteX36" fmla="*/ 100012 w 259556"/>
                <a:gd name="connsiteY36" fmla="*/ 416719 h 481013"/>
                <a:gd name="connsiteX37" fmla="*/ 97631 w 259556"/>
                <a:gd name="connsiteY37" fmla="*/ 433388 h 481013"/>
                <a:gd name="connsiteX38" fmla="*/ 128587 w 259556"/>
                <a:gd name="connsiteY38" fmla="*/ 481013 h 481013"/>
                <a:gd name="connsiteX39" fmla="*/ 142875 w 259556"/>
                <a:gd name="connsiteY39" fmla="*/ 450056 h 481013"/>
                <a:gd name="connsiteX40" fmla="*/ 150019 w 259556"/>
                <a:gd name="connsiteY40" fmla="*/ 452438 h 481013"/>
                <a:gd name="connsiteX41" fmla="*/ 147637 w 259556"/>
                <a:gd name="connsiteY41" fmla="*/ 423863 h 481013"/>
                <a:gd name="connsiteX42" fmla="*/ 152400 w 259556"/>
                <a:gd name="connsiteY42" fmla="*/ 409575 h 481013"/>
                <a:gd name="connsiteX43" fmla="*/ 178594 w 259556"/>
                <a:gd name="connsiteY43" fmla="*/ 450056 h 481013"/>
                <a:gd name="connsiteX44" fmla="*/ 176212 w 259556"/>
                <a:gd name="connsiteY44" fmla="*/ 411956 h 481013"/>
                <a:gd name="connsiteX45" fmla="*/ 183356 w 259556"/>
                <a:gd name="connsiteY45" fmla="*/ 381000 h 481013"/>
                <a:gd name="connsiteX46" fmla="*/ 192881 w 259556"/>
                <a:gd name="connsiteY46" fmla="*/ 342900 h 481013"/>
                <a:gd name="connsiteX47" fmla="*/ 204787 w 259556"/>
                <a:gd name="connsiteY47" fmla="*/ 392906 h 481013"/>
                <a:gd name="connsiteX48" fmla="*/ 219075 w 259556"/>
                <a:gd name="connsiteY48" fmla="*/ 350044 h 481013"/>
                <a:gd name="connsiteX49" fmla="*/ 240506 w 259556"/>
                <a:gd name="connsiteY49" fmla="*/ 328613 h 481013"/>
                <a:gd name="connsiteX50" fmla="*/ 259556 w 259556"/>
                <a:gd name="connsiteY50" fmla="*/ 314325 h 481013"/>
                <a:gd name="connsiteX51" fmla="*/ 259556 w 259556"/>
                <a:gd name="connsiteY51" fmla="*/ 290513 h 481013"/>
                <a:gd name="connsiteX52" fmla="*/ 242887 w 259556"/>
                <a:gd name="connsiteY52" fmla="*/ 304800 h 481013"/>
                <a:gd name="connsiteX53" fmla="*/ 226219 w 259556"/>
                <a:gd name="connsiteY53" fmla="*/ 271463 h 481013"/>
                <a:gd name="connsiteX54" fmla="*/ 211931 w 259556"/>
                <a:gd name="connsiteY54" fmla="*/ 280988 h 481013"/>
                <a:gd name="connsiteX55" fmla="*/ 211931 w 259556"/>
                <a:gd name="connsiteY55" fmla="*/ 280988 h 481013"/>
                <a:gd name="connsiteX56" fmla="*/ 209550 w 259556"/>
                <a:gd name="connsiteY56" fmla="*/ 223838 h 481013"/>
                <a:gd name="connsiteX57" fmla="*/ 202406 w 259556"/>
                <a:gd name="connsiteY57" fmla="*/ 164306 h 481013"/>
                <a:gd name="connsiteX58" fmla="*/ 169069 w 259556"/>
                <a:gd name="connsiteY58" fmla="*/ 152400 h 481013"/>
                <a:gd name="connsiteX59" fmla="*/ 138112 w 259556"/>
                <a:gd name="connsiteY59" fmla="*/ 145256 h 481013"/>
                <a:gd name="connsiteX0" fmla="*/ 138112 w 259556"/>
                <a:gd name="connsiteY0" fmla="*/ 145256 h 481013"/>
                <a:gd name="connsiteX1" fmla="*/ 97631 w 259556"/>
                <a:gd name="connsiteY1" fmla="*/ 35719 h 481013"/>
                <a:gd name="connsiteX2" fmla="*/ 61912 w 259556"/>
                <a:gd name="connsiteY2" fmla="*/ 0 h 481013"/>
                <a:gd name="connsiteX3" fmla="*/ 38100 w 259556"/>
                <a:gd name="connsiteY3" fmla="*/ 19050 h 481013"/>
                <a:gd name="connsiteX4" fmla="*/ 78581 w 259556"/>
                <a:gd name="connsiteY4" fmla="*/ 42863 h 481013"/>
                <a:gd name="connsiteX5" fmla="*/ 73819 w 259556"/>
                <a:gd name="connsiteY5" fmla="*/ 64294 h 481013"/>
                <a:gd name="connsiteX6" fmla="*/ 54769 w 259556"/>
                <a:gd name="connsiteY6" fmla="*/ 57150 h 481013"/>
                <a:gd name="connsiteX7" fmla="*/ 45244 w 259556"/>
                <a:gd name="connsiteY7" fmla="*/ 73819 h 481013"/>
                <a:gd name="connsiteX8" fmla="*/ 21431 w 259556"/>
                <a:gd name="connsiteY8" fmla="*/ 61913 h 481013"/>
                <a:gd name="connsiteX9" fmla="*/ 19050 w 259556"/>
                <a:gd name="connsiteY9" fmla="*/ 85725 h 481013"/>
                <a:gd name="connsiteX10" fmla="*/ 50006 w 259556"/>
                <a:gd name="connsiteY10" fmla="*/ 114300 h 481013"/>
                <a:gd name="connsiteX11" fmla="*/ 64294 w 259556"/>
                <a:gd name="connsiteY11" fmla="*/ 138113 h 481013"/>
                <a:gd name="connsiteX12" fmla="*/ 54769 w 259556"/>
                <a:gd name="connsiteY12" fmla="*/ 147638 h 481013"/>
                <a:gd name="connsiteX13" fmla="*/ 21431 w 259556"/>
                <a:gd name="connsiteY13" fmla="*/ 140494 h 481013"/>
                <a:gd name="connsiteX14" fmla="*/ 0 w 259556"/>
                <a:gd name="connsiteY14" fmla="*/ 152400 h 481013"/>
                <a:gd name="connsiteX15" fmla="*/ 16669 w 259556"/>
                <a:gd name="connsiteY15" fmla="*/ 185738 h 481013"/>
                <a:gd name="connsiteX16" fmla="*/ 52387 w 259556"/>
                <a:gd name="connsiteY16" fmla="*/ 190500 h 481013"/>
                <a:gd name="connsiteX17" fmla="*/ 45244 w 259556"/>
                <a:gd name="connsiteY17" fmla="*/ 211931 h 481013"/>
                <a:gd name="connsiteX18" fmla="*/ 21431 w 259556"/>
                <a:gd name="connsiteY18" fmla="*/ 233363 h 481013"/>
                <a:gd name="connsiteX19" fmla="*/ 21431 w 259556"/>
                <a:gd name="connsiteY19" fmla="*/ 233363 h 481013"/>
                <a:gd name="connsiteX20" fmla="*/ 38100 w 259556"/>
                <a:gd name="connsiteY20" fmla="*/ 269081 h 481013"/>
                <a:gd name="connsiteX21" fmla="*/ 66675 w 259556"/>
                <a:gd name="connsiteY21" fmla="*/ 266700 h 481013"/>
                <a:gd name="connsiteX22" fmla="*/ 50006 w 259556"/>
                <a:gd name="connsiteY22" fmla="*/ 283369 h 481013"/>
                <a:gd name="connsiteX23" fmla="*/ 28575 w 259556"/>
                <a:gd name="connsiteY23" fmla="*/ 295275 h 481013"/>
                <a:gd name="connsiteX24" fmla="*/ 42862 w 259556"/>
                <a:gd name="connsiteY24" fmla="*/ 307181 h 481013"/>
                <a:gd name="connsiteX25" fmla="*/ 61912 w 259556"/>
                <a:gd name="connsiteY25" fmla="*/ 304800 h 481013"/>
                <a:gd name="connsiteX26" fmla="*/ 71437 w 259556"/>
                <a:gd name="connsiteY26" fmla="*/ 319088 h 481013"/>
                <a:gd name="connsiteX27" fmla="*/ 85725 w 259556"/>
                <a:gd name="connsiteY27" fmla="*/ 304800 h 481013"/>
                <a:gd name="connsiteX28" fmla="*/ 123825 w 259556"/>
                <a:gd name="connsiteY28" fmla="*/ 307181 h 481013"/>
                <a:gd name="connsiteX29" fmla="*/ 104775 w 259556"/>
                <a:gd name="connsiteY29" fmla="*/ 326231 h 481013"/>
                <a:gd name="connsiteX30" fmla="*/ 147637 w 259556"/>
                <a:gd name="connsiteY30" fmla="*/ 323850 h 481013"/>
                <a:gd name="connsiteX31" fmla="*/ 140494 w 259556"/>
                <a:gd name="connsiteY31" fmla="*/ 340519 h 481013"/>
                <a:gd name="connsiteX32" fmla="*/ 102394 w 259556"/>
                <a:gd name="connsiteY32" fmla="*/ 347663 h 481013"/>
                <a:gd name="connsiteX33" fmla="*/ 69056 w 259556"/>
                <a:gd name="connsiteY33" fmla="*/ 364331 h 481013"/>
                <a:gd name="connsiteX34" fmla="*/ 90487 w 259556"/>
                <a:gd name="connsiteY34" fmla="*/ 383381 h 481013"/>
                <a:gd name="connsiteX35" fmla="*/ 83344 w 259556"/>
                <a:gd name="connsiteY35" fmla="*/ 402431 h 481013"/>
                <a:gd name="connsiteX36" fmla="*/ 100012 w 259556"/>
                <a:gd name="connsiteY36" fmla="*/ 416719 h 481013"/>
                <a:gd name="connsiteX37" fmla="*/ 97631 w 259556"/>
                <a:gd name="connsiteY37" fmla="*/ 433388 h 481013"/>
                <a:gd name="connsiteX38" fmla="*/ 128587 w 259556"/>
                <a:gd name="connsiteY38" fmla="*/ 481013 h 481013"/>
                <a:gd name="connsiteX39" fmla="*/ 142875 w 259556"/>
                <a:gd name="connsiteY39" fmla="*/ 450056 h 481013"/>
                <a:gd name="connsiteX40" fmla="*/ 150019 w 259556"/>
                <a:gd name="connsiteY40" fmla="*/ 452438 h 481013"/>
                <a:gd name="connsiteX41" fmla="*/ 147637 w 259556"/>
                <a:gd name="connsiteY41" fmla="*/ 423863 h 481013"/>
                <a:gd name="connsiteX42" fmla="*/ 152400 w 259556"/>
                <a:gd name="connsiteY42" fmla="*/ 409575 h 481013"/>
                <a:gd name="connsiteX43" fmla="*/ 178594 w 259556"/>
                <a:gd name="connsiteY43" fmla="*/ 450056 h 481013"/>
                <a:gd name="connsiteX44" fmla="*/ 176212 w 259556"/>
                <a:gd name="connsiteY44" fmla="*/ 411956 h 481013"/>
                <a:gd name="connsiteX45" fmla="*/ 183356 w 259556"/>
                <a:gd name="connsiteY45" fmla="*/ 381000 h 481013"/>
                <a:gd name="connsiteX46" fmla="*/ 192881 w 259556"/>
                <a:gd name="connsiteY46" fmla="*/ 342900 h 481013"/>
                <a:gd name="connsiteX47" fmla="*/ 204787 w 259556"/>
                <a:gd name="connsiteY47" fmla="*/ 392906 h 481013"/>
                <a:gd name="connsiteX48" fmla="*/ 219075 w 259556"/>
                <a:gd name="connsiteY48" fmla="*/ 350044 h 481013"/>
                <a:gd name="connsiteX49" fmla="*/ 240506 w 259556"/>
                <a:gd name="connsiteY49" fmla="*/ 328613 h 481013"/>
                <a:gd name="connsiteX50" fmla="*/ 259556 w 259556"/>
                <a:gd name="connsiteY50" fmla="*/ 314325 h 481013"/>
                <a:gd name="connsiteX51" fmla="*/ 259556 w 259556"/>
                <a:gd name="connsiteY51" fmla="*/ 290513 h 481013"/>
                <a:gd name="connsiteX52" fmla="*/ 242887 w 259556"/>
                <a:gd name="connsiteY52" fmla="*/ 304800 h 481013"/>
                <a:gd name="connsiteX53" fmla="*/ 226219 w 259556"/>
                <a:gd name="connsiteY53" fmla="*/ 271463 h 481013"/>
                <a:gd name="connsiteX54" fmla="*/ 211931 w 259556"/>
                <a:gd name="connsiteY54" fmla="*/ 280988 h 481013"/>
                <a:gd name="connsiteX55" fmla="*/ 211931 w 259556"/>
                <a:gd name="connsiteY55" fmla="*/ 280988 h 481013"/>
                <a:gd name="connsiteX56" fmla="*/ 209550 w 259556"/>
                <a:gd name="connsiteY56" fmla="*/ 223838 h 481013"/>
                <a:gd name="connsiteX57" fmla="*/ 202406 w 259556"/>
                <a:gd name="connsiteY57" fmla="*/ 164306 h 481013"/>
                <a:gd name="connsiteX58" fmla="*/ 173832 w 259556"/>
                <a:gd name="connsiteY58" fmla="*/ 204788 h 481013"/>
                <a:gd name="connsiteX59" fmla="*/ 138112 w 259556"/>
                <a:gd name="connsiteY59" fmla="*/ 145256 h 481013"/>
                <a:gd name="connsiteX0" fmla="*/ 138112 w 259556"/>
                <a:gd name="connsiteY0" fmla="*/ 145256 h 481013"/>
                <a:gd name="connsiteX1" fmla="*/ 152400 w 259556"/>
                <a:gd name="connsiteY1" fmla="*/ 166688 h 481013"/>
                <a:gd name="connsiteX2" fmla="*/ 97631 w 259556"/>
                <a:gd name="connsiteY2" fmla="*/ 35719 h 481013"/>
                <a:gd name="connsiteX3" fmla="*/ 61912 w 259556"/>
                <a:gd name="connsiteY3" fmla="*/ 0 h 481013"/>
                <a:gd name="connsiteX4" fmla="*/ 38100 w 259556"/>
                <a:gd name="connsiteY4" fmla="*/ 19050 h 481013"/>
                <a:gd name="connsiteX5" fmla="*/ 78581 w 259556"/>
                <a:gd name="connsiteY5" fmla="*/ 42863 h 481013"/>
                <a:gd name="connsiteX6" fmla="*/ 73819 w 259556"/>
                <a:gd name="connsiteY6" fmla="*/ 64294 h 481013"/>
                <a:gd name="connsiteX7" fmla="*/ 54769 w 259556"/>
                <a:gd name="connsiteY7" fmla="*/ 57150 h 481013"/>
                <a:gd name="connsiteX8" fmla="*/ 45244 w 259556"/>
                <a:gd name="connsiteY8" fmla="*/ 73819 h 481013"/>
                <a:gd name="connsiteX9" fmla="*/ 21431 w 259556"/>
                <a:gd name="connsiteY9" fmla="*/ 61913 h 481013"/>
                <a:gd name="connsiteX10" fmla="*/ 19050 w 259556"/>
                <a:gd name="connsiteY10" fmla="*/ 85725 h 481013"/>
                <a:gd name="connsiteX11" fmla="*/ 50006 w 259556"/>
                <a:gd name="connsiteY11" fmla="*/ 114300 h 481013"/>
                <a:gd name="connsiteX12" fmla="*/ 64294 w 259556"/>
                <a:gd name="connsiteY12" fmla="*/ 138113 h 481013"/>
                <a:gd name="connsiteX13" fmla="*/ 54769 w 259556"/>
                <a:gd name="connsiteY13" fmla="*/ 147638 h 481013"/>
                <a:gd name="connsiteX14" fmla="*/ 21431 w 259556"/>
                <a:gd name="connsiteY14" fmla="*/ 140494 h 481013"/>
                <a:gd name="connsiteX15" fmla="*/ 0 w 259556"/>
                <a:gd name="connsiteY15" fmla="*/ 152400 h 481013"/>
                <a:gd name="connsiteX16" fmla="*/ 16669 w 259556"/>
                <a:gd name="connsiteY16" fmla="*/ 185738 h 481013"/>
                <a:gd name="connsiteX17" fmla="*/ 52387 w 259556"/>
                <a:gd name="connsiteY17" fmla="*/ 190500 h 481013"/>
                <a:gd name="connsiteX18" fmla="*/ 45244 w 259556"/>
                <a:gd name="connsiteY18" fmla="*/ 211931 h 481013"/>
                <a:gd name="connsiteX19" fmla="*/ 21431 w 259556"/>
                <a:gd name="connsiteY19" fmla="*/ 233363 h 481013"/>
                <a:gd name="connsiteX20" fmla="*/ 21431 w 259556"/>
                <a:gd name="connsiteY20" fmla="*/ 233363 h 481013"/>
                <a:gd name="connsiteX21" fmla="*/ 38100 w 259556"/>
                <a:gd name="connsiteY21" fmla="*/ 269081 h 481013"/>
                <a:gd name="connsiteX22" fmla="*/ 66675 w 259556"/>
                <a:gd name="connsiteY22" fmla="*/ 266700 h 481013"/>
                <a:gd name="connsiteX23" fmla="*/ 50006 w 259556"/>
                <a:gd name="connsiteY23" fmla="*/ 283369 h 481013"/>
                <a:gd name="connsiteX24" fmla="*/ 28575 w 259556"/>
                <a:gd name="connsiteY24" fmla="*/ 295275 h 481013"/>
                <a:gd name="connsiteX25" fmla="*/ 42862 w 259556"/>
                <a:gd name="connsiteY25" fmla="*/ 307181 h 481013"/>
                <a:gd name="connsiteX26" fmla="*/ 61912 w 259556"/>
                <a:gd name="connsiteY26" fmla="*/ 304800 h 481013"/>
                <a:gd name="connsiteX27" fmla="*/ 71437 w 259556"/>
                <a:gd name="connsiteY27" fmla="*/ 319088 h 481013"/>
                <a:gd name="connsiteX28" fmla="*/ 85725 w 259556"/>
                <a:gd name="connsiteY28" fmla="*/ 304800 h 481013"/>
                <a:gd name="connsiteX29" fmla="*/ 123825 w 259556"/>
                <a:gd name="connsiteY29" fmla="*/ 307181 h 481013"/>
                <a:gd name="connsiteX30" fmla="*/ 104775 w 259556"/>
                <a:gd name="connsiteY30" fmla="*/ 326231 h 481013"/>
                <a:gd name="connsiteX31" fmla="*/ 147637 w 259556"/>
                <a:gd name="connsiteY31" fmla="*/ 323850 h 481013"/>
                <a:gd name="connsiteX32" fmla="*/ 140494 w 259556"/>
                <a:gd name="connsiteY32" fmla="*/ 340519 h 481013"/>
                <a:gd name="connsiteX33" fmla="*/ 102394 w 259556"/>
                <a:gd name="connsiteY33" fmla="*/ 347663 h 481013"/>
                <a:gd name="connsiteX34" fmla="*/ 69056 w 259556"/>
                <a:gd name="connsiteY34" fmla="*/ 364331 h 481013"/>
                <a:gd name="connsiteX35" fmla="*/ 90487 w 259556"/>
                <a:gd name="connsiteY35" fmla="*/ 383381 h 481013"/>
                <a:gd name="connsiteX36" fmla="*/ 83344 w 259556"/>
                <a:gd name="connsiteY36" fmla="*/ 402431 h 481013"/>
                <a:gd name="connsiteX37" fmla="*/ 100012 w 259556"/>
                <a:gd name="connsiteY37" fmla="*/ 416719 h 481013"/>
                <a:gd name="connsiteX38" fmla="*/ 97631 w 259556"/>
                <a:gd name="connsiteY38" fmla="*/ 433388 h 481013"/>
                <a:gd name="connsiteX39" fmla="*/ 128587 w 259556"/>
                <a:gd name="connsiteY39" fmla="*/ 481013 h 481013"/>
                <a:gd name="connsiteX40" fmla="*/ 142875 w 259556"/>
                <a:gd name="connsiteY40" fmla="*/ 450056 h 481013"/>
                <a:gd name="connsiteX41" fmla="*/ 150019 w 259556"/>
                <a:gd name="connsiteY41" fmla="*/ 452438 h 481013"/>
                <a:gd name="connsiteX42" fmla="*/ 147637 w 259556"/>
                <a:gd name="connsiteY42" fmla="*/ 423863 h 481013"/>
                <a:gd name="connsiteX43" fmla="*/ 152400 w 259556"/>
                <a:gd name="connsiteY43" fmla="*/ 409575 h 481013"/>
                <a:gd name="connsiteX44" fmla="*/ 178594 w 259556"/>
                <a:gd name="connsiteY44" fmla="*/ 450056 h 481013"/>
                <a:gd name="connsiteX45" fmla="*/ 176212 w 259556"/>
                <a:gd name="connsiteY45" fmla="*/ 411956 h 481013"/>
                <a:gd name="connsiteX46" fmla="*/ 183356 w 259556"/>
                <a:gd name="connsiteY46" fmla="*/ 381000 h 481013"/>
                <a:gd name="connsiteX47" fmla="*/ 192881 w 259556"/>
                <a:gd name="connsiteY47" fmla="*/ 342900 h 481013"/>
                <a:gd name="connsiteX48" fmla="*/ 204787 w 259556"/>
                <a:gd name="connsiteY48" fmla="*/ 392906 h 481013"/>
                <a:gd name="connsiteX49" fmla="*/ 219075 w 259556"/>
                <a:gd name="connsiteY49" fmla="*/ 350044 h 481013"/>
                <a:gd name="connsiteX50" fmla="*/ 240506 w 259556"/>
                <a:gd name="connsiteY50" fmla="*/ 328613 h 481013"/>
                <a:gd name="connsiteX51" fmla="*/ 259556 w 259556"/>
                <a:gd name="connsiteY51" fmla="*/ 314325 h 481013"/>
                <a:gd name="connsiteX52" fmla="*/ 259556 w 259556"/>
                <a:gd name="connsiteY52" fmla="*/ 290513 h 481013"/>
                <a:gd name="connsiteX53" fmla="*/ 242887 w 259556"/>
                <a:gd name="connsiteY53" fmla="*/ 304800 h 481013"/>
                <a:gd name="connsiteX54" fmla="*/ 226219 w 259556"/>
                <a:gd name="connsiteY54" fmla="*/ 271463 h 481013"/>
                <a:gd name="connsiteX55" fmla="*/ 211931 w 259556"/>
                <a:gd name="connsiteY55" fmla="*/ 280988 h 481013"/>
                <a:gd name="connsiteX56" fmla="*/ 211931 w 259556"/>
                <a:gd name="connsiteY56" fmla="*/ 280988 h 481013"/>
                <a:gd name="connsiteX57" fmla="*/ 209550 w 259556"/>
                <a:gd name="connsiteY57" fmla="*/ 223838 h 481013"/>
                <a:gd name="connsiteX58" fmla="*/ 202406 w 259556"/>
                <a:gd name="connsiteY58" fmla="*/ 164306 h 481013"/>
                <a:gd name="connsiteX59" fmla="*/ 173832 w 259556"/>
                <a:gd name="connsiteY59" fmla="*/ 204788 h 481013"/>
                <a:gd name="connsiteX60" fmla="*/ 138112 w 259556"/>
                <a:gd name="connsiteY60" fmla="*/ 145256 h 481013"/>
                <a:gd name="connsiteX0" fmla="*/ 138112 w 259556"/>
                <a:gd name="connsiteY0" fmla="*/ 145256 h 481013"/>
                <a:gd name="connsiteX1" fmla="*/ 166687 w 259556"/>
                <a:gd name="connsiteY1" fmla="*/ 157163 h 481013"/>
                <a:gd name="connsiteX2" fmla="*/ 97631 w 259556"/>
                <a:gd name="connsiteY2" fmla="*/ 35719 h 481013"/>
                <a:gd name="connsiteX3" fmla="*/ 61912 w 259556"/>
                <a:gd name="connsiteY3" fmla="*/ 0 h 481013"/>
                <a:gd name="connsiteX4" fmla="*/ 38100 w 259556"/>
                <a:gd name="connsiteY4" fmla="*/ 19050 h 481013"/>
                <a:gd name="connsiteX5" fmla="*/ 78581 w 259556"/>
                <a:gd name="connsiteY5" fmla="*/ 42863 h 481013"/>
                <a:gd name="connsiteX6" fmla="*/ 73819 w 259556"/>
                <a:gd name="connsiteY6" fmla="*/ 64294 h 481013"/>
                <a:gd name="connsiteX7" fmla="*/ 54769 w 259556"/>
                <a:gd name="connsiteY7" fmla="*/ 57150 h 481013"/>
                <a:gd name="connsiteX8" fmla="*/ 45244 w 259556"/>
                <a:gd name="connsiteY8" fmla="*/ 73819 h 481013"/>
                <a:gd name="connsiteX9" fmla="*/ 21431 w 259556"/>
                <a:gd name="connsiteY9" fmla="*/ 61913 h 481013"/>
                <a:gd name="connsiteX10" fmla="*/ 19050 w 259556"/>
                <a:gd name="connsiteY10" fmla="*/ 85725 h 481013"/>
                <a:gd name="connsiteX11" fmla="*/ 50006 w 259556"/>
                <a:gd name="connsiteY11" fmla="*/ 114300 h 481013"/>
                <a:gd name="connsiteX12" fmla="*/ 64294 w 259556"/>
                <a:gd name="connsiteY12" fmla="*/ 138113 h 481013"/>
                <a:gd name="connsiteX13" fmla="*/ 54769 w 259556"/>
                <a:gd name="connsiteY13" fmla="*/ 147638 h 481013"/>
                <a:gd name="connsiteX14" fmla="*/ 21431 w 259556"/>
                <a:gd name="connsiteY14" fmla="*/ 140494 h 481013"/>
                <a:gd name="connsiteX15" fmla="*/ 0 w 259556"/>
                <a:gd name="connsiteY15" fmla="*/ 152400 h 481013"/>
                <a:gd name="connsiteX16" fmla="*/ 16669 w 259556"/>
                <a:gd name="connsiteY16" fmla="*/ 185738 h 481013"/>
                <a:gd name="connsiteX17" fmla="*/ 52387 w 259556"/>
                <a:gd name="connsiteY17" fmla="*/ 190500 h 481013"/>
                <a:gd name="connsiteX18" fmla="*/ 45244 w 259556"/>
                <a:gd name="connsiteY18" fmla="*/ 211931 h 481013"/>
                <a:gd name="connsiteX19" fmla="*/ 21431 w 259556"/>
                <a:gd name="connsiteY19" fmla="*/ 233363 h 481013"/>
                <a:gd name="connsiteX20" fmla="*/ 21431 w 259556"/>
                <a:gd name="connsiteY20" fmla="*/ 233363 h 481013"/>
                <a:gd name="connsiteX21" fmla="*/ 38100 w 259556"/>
                <a:gd name="connsiteY21" fmla="*/ 269081 h 481013"/>
                <a:gd name="connsiteX22" fmla="*/ 66675 w 259556"/>
                <a:gd name="connsiteY22" fmla="*/ 266700 h 481013"/>
                <a:gd name="connsiteX23" fmla="*/ 50006 w 259556"/>
                <a:gd name="connsiteY23" fmla="*/ 283369 h 481013"/>
                <a:gd name="connsiteX24" fmla="*/ 28575 w 259556"/>
                <a:gd name="connsiteY24" fmla="*/ 295275 h 481013"/>
                <a:gd name="connsiteX25" fmla="*/ 42862 w 259556"/>
                <a:gd name="connsiteY25" fmla="*/ 307181 h 481013"/>
                <a:gd name="connsiteX26" fmla="*/ 61912 w 259556"/>
                <a:gd name="connsiteY26" fmla="*/ 304800 h 481013"/>
                <a:gd name="connsiteX27" fmla="*/ 71437 w 259556"/>
                <a:gd name="connsiteY27" fmla="*/ 319088 h 481013"/>
                <a:gd name="connsiteX28" fmla="*/ 85725 w 259556"/>
                <a:gd name="connsiteY28" fmla="*/ 304800 h 481013"/>
                <a:gd name="connsiteX29" fmla="*/ 123825 w 259556"/>
                <a:gd name="connsiteY29" fmla="*/ 307181 h 481013"/>
                <a:gd name="connsiteX30" fmla="*/ 104775 w 259556"/>
                <a:gd name="connsiteY30" fmla="*/ 326231 h 481013"/>
                <a:gd name="connsiteX31" fmla="*/ 147637 w 259556"/>
                <a:gd name="connsiteY31" fmla="*/ 323850 h 481013"/>
                <a:gd name="connsiteX32" fmla="*/ 140494 w 259556"/>
                <a:gd name="connsiteY32" fmla="*/ 340519 h 481013"/>
                <a:gd name="connsiteX33" fmla="*/ 102394 w 259556"/>
                <a:gd name="connsiteY33" fmla="*/ 347663 h 481013"/>
                <a:gd name="connsiteX34" fmla="*/ 69056 w 259556"/>
                <a:gd name="connsiteY34" fmla="*/ 364331 h 481013"/>
                <a:gd name="connsiteX35" fmla="*/ 90487 w 259556"/>
                <a:gd name="connsiteY35" fmla="*/ 383381 h 481013"/>
                <a:gd name="connsiteX36" fmla="*/ 83344 w 259556"/>
                <a:gd name="connsiteY36" fmla="*/ 402431 h 481013"/>
                <a:gd name="connsiteX37" fmla="*/ 100012 w 259556"/>
                <a:gd name="connsiteY37" fmla="*/ 416719 h 481013"/>
                <a:gd name="connsiteX38" fmla="*/ 97631 w 259556"/>
                <a:gd name="connsiteY38" fmla="*/ 433388 h 481013"/>
                <a:gd name="connsiteX39" fmla="*/ 128587 w 259556"/>
                <a:gd name="connsiteY39" fmla="*/ 481013 h 481013"/>
                <a:gd name="connsiteX40" fmla="*/ 142875 w 259556"/>
                <a:gd name="connsiteY40" fmla="*/ 450056 h 481013"/>
                <a:gd name="connsiteX41" fmla="*/ 150019 w 259556"/>
                <a:gd name="connsiteY41" fmla="*/ 452438 h 481013"/>
                <a:gd name="connsiteX42" fmla="*/ 147637 w 259556"/>
                <a:gd name="connsiteY42" fmla="*/ 423863 h 481013"/>
                <a:gd name="connsiteX43" fmla="*/ 152400 w 259556"/>
                <a:gd name="connsiteY43" fmla="*/ 409575 h 481013"/>
                <a:gd name="connsiteX44" fmla="*/ 178594 w 259556"/>
                <a:gd name="connsiteY44" fmla="*/ 450056 h 481013"/>
                <a:gd name="connsiteX45" fmla="*/ 176212 w 259556"/>
                <a:gd name="connsiteY45" fmla="*/ 411956 h 481013"/>
                <a:gd name="connsiteX46" fmla="*/ 183356 w 259556"/>
                <a:gd name="connsiteY46" fmla="*/ 381000 h 481013"/>
                <a:gd name="connsiteX47" fmla="*/ 192881 w 259556"/>
                <a:gd name="connsiteY47" fmla="*/ 342900 h 481013"/>
                <a:gd name="connsiteX48" fmla="*/ 204787 w 259556"/>
                <a:gd name="connsiteY48" fmla="*/ 392906 h 481013"/>
                <a:gd name="connsiteX49" fmla="*/ 219075 w 259556"/>
                <a:gd name="connsiteY49" fmla="*/ 350044 h 481013"/>
                <a:gd name="connsiteX50" fmla="*/ 240506 w 259556"/>
                <a:gd name="connsiteY50" fmla="*/ 328613 h 481013"/>
                <a:gd name="connsiteX51" fmla="*/ 259556 w 259556"/>
                <a:gd name="connsiteY51" fmla="*/ 314325 h 481013"/>
                <a:gd name="connsiteX52" fmla="*/ 259556 w 259556"/>
                <a:gd name="connsiteY52" fmla="*/ 290513 h 481013"/>
                <a:gd name="connsiteX53" fmla="*/ 242887 w 259556"/>
                <a:gd name="connsiteY53" fmla="*/ 304800 h 481013"/>
                <a:gd name="connsiteX54" fmla="*/ 226219 w 259556"/>
                <a:gd name="connsiteY54" fmla="*/ 271463 h 481013"/>
                <a:gd name="connsiteX55" fmla="*/ 211931 w 259556"/>
                <a:gd name="connsiteY55" fmla="*/ 280988 h 481013"/>
                <a:gd name="connsiteX56" fmla="*/ 211931 w 259556"/>
                <a:gd name="connsiteY56" fmla="*/ 280988 h 481013"/>
                <a:gd name="connsiteX57" fmla="*/ 209550 w 259556"/>
                <a:gd name="connsiteY57" fmla="*/ 223838 h 481013"/>
                <a:gd name="connsiteX58" fmla="*/ 202406 w 259556"/>
                <a:gd name="connsiteY58" fmla="*/ 164306 h 481013"/>
                <a:gd name="connsiteX59" fmla="*/ 173832 w 259556"/>
                <a:gd name="connsiteY59" fmla="*/ 204788 h 481013"/>
                <a:gd name="connsiteX60" fmla="*/ 138112 w 259556"/>
                <a:gd name="connsiteY60" fmla="*/ 145256 h 481013"/>
                <a:gd name="connsiteX0" fmla="*/ 138112 w 259556"/>
                <a:gd name="connsiteY0" fmla="*/ 145256 h 481013"/>
                <a:gd name="connsiteX1" fmla="*/ 166687 w 259556"/>
                <a:gd name="connsiteY1" fmla="*/ 157163 h 481013"/>
                <a:gd name="connsiteX2" fmla="*/ 119062 w 259556"/>
                <a:gd name="connsiteY2" fmla="*/ 80963 h 481013"/>
                <a:gd name="connsiteX3" fmla="*/ 97631 w 259556"/>
                <a:gd name="connsiteY3" fmla="*/ 35719 h 481013"/>
                <a:gd name="connsiteX4" fmla="*/ 61912 w 259556"/>
                <a:gd name="connsiteY4" fmla="*/ 0 h 481013"/>
                <a:gd name="connsiteX5" fmla="*/ 38100 w 259556"/>
                <a:gd name="connsiteY5" fmla="*/ 19050 h 481013"/>
                <a:gd name="connsiteX6" fmla="*/ 78581 w 259556"/>
                <a:gd name="connsiteY6" fmla="*/ 42863 h 481013"/>
                <a:gd name="connsiteX7" fmla="*/ 73819 w 259556"/>
                <a:gd name="connsiteY7" fmla="*/ 64294 h 481013"/>
                <a:gd name="connsiteX8" fmla="*/ 54769 w 259556"/>
                <a:gd name="connsiteY8" fmla="*/ 57150 h 481013"/>
                <a:gd name="connsiteX9" fmla="*/ 45244 w 259556"/>
                <a:gd name="connsiteY9" fmla="*/ 73819 h 481013"/>
                <a:gd name="connsiteX10" fmla="*/ 21431 w 259556"/>
                <a:gd name="connsiteY10" fmla="*/ 61913 h 481013"/>
                <a:gd name="connsiteX11" fmla="*/ 19050 w 259556"/>
                <a:gd name="connsiteY11" fmla="*/ 85725 h 481013"/>
                <a:gd name="connsiteX12" fmla="*/ 50006 w 259556"/>
                <a:gd name="connsiteY12" fmla="*/ 114300 h 481013"/>
                <a:gd name="connsiteX13" fmla="*/ 64294 w 259556"/>
                <a:gd name="connsiteY13" fmla="*/ 138113 h 481013"/>
                <a:gd name="connsiteX14" fmla="*/ 54769 w 259556"/>
                <a:gd name="connsiteY14" fmla="*/ 147638 h 481013"/>
                <a:gd name="connsiteX15" fmla="*/ 21431 w 259556"/>
                <a:gd name="connsiteY15" fmla="*/ 140494 h 481013"/>
                <a:gd name="connsiteX16" fmla="*/ 0 w 259556"/>
                <a:gd name="connsiteY16" fmla="*/ 152400 h 481013"/>
                <a:gd name="connsiteX17" fmla="*/ 16669 w 259556"/>
                <a:gd name="connsiteY17" fmla="*/ 185738 h 481013"/>
                <a:gd name="connsiteX18" fmla="*/ 52387 w 259556"/>
                <a:gd name="connsiteY18" fmla="*/ 190500 h 481013"/>
                <a:gd name="connsiteX19" fmla="*/ 45244 w 259556"/>
                <a:gd name="connsiteY19" fmla="*/ 211931 h 481013"/>
                <a:gd name="connsiteX20" fmla="*/ 21431 w 259556"/>
                <a:gd name="connsiteY20" fmla="*/ 233363 h 481013"/>
                <a:gd name="connsiteX21" fmla="*/ 21431 w 259556"/>
                <a:gd name="connsiteY21" fmla="*/ 233363 h 481013"/>
                <a:gd name="connsiteX22" fmla="*/ 38100 w 259556"/>
                <a:gd name="connsiteY22" fmla="*/ 269081 h 481013"/>
                <a:gd name="connsiteX23" fmla="*/ 66675 w 259556"/>
                <a:gd name="connsiteY23" fmla="*/ 266700 h 481013"/>
                <a:gd name="connsiteX24" fmla="*/ 50006 w 259556"/>
                <a:gd name="connsiteY24" fmla="*/ 283369 h 481013"/>
                <a:gd name="connsiteX25" fmla="*/ 28575 w 259556"/>
                <a:gd name="connsiteY25" fmla="*/ 295275 h 481013"/>
                <a:gd name="connsiteX26" fmla="*/ 42862 w 259556"/>
                <a:gd name="connsiteY26" fmla="*/ 307181 h 481013"/>
                <a:gd name="connsiteX27" fmla="*/ 61912 w 259556"/>
                <a:gd name="connsiteY27" fmla="*/ 304800 h 481013"/>
                <a:gd name="connsiteX28" fmla="*/ 71437 w 259556"/>
                <a:gd name="connsiteY28" fmla="*/ 319088 h 481013"/>
                <a:gd name="connsiteX29" fmla="*/ 85725 w 259556"/>
                <a:gd name="connsiteY29" fmla="*/ 304800 h 481013"/>
                <a:gd name="connsiteX30" fmla="*/ 123825 w 259556"/>
                <a:gd name="connsiteY30" fmla="*/ 307181 h 481013"/>
                <a:gd name="connsiteX31" fmla="*/ 104775 w 259556"/>
                <a:gd name="connsiteY31" fmla="*/ 326231 h 481013"/>
                <a:gd name="connsiteX32" fmla="*/ 147637 w 259556"/>
                <a:gd name="connsiteY32" fmla="*/ 323850 h 481013"/>
                <a:gd name="connsiteX33" fmla="*/ 140494 w 259556"/>
                <a:gd name="connsiteY33" fmla="*/ 340519 h 481013"/>
                <a:gd name="connsiteX34" fmla="*/ 102394 w 259556"/>
                <a:gd name="connsiteY34" fmla="*/ 347663 h 481013"/>
                <a:gd name="connsiteX35" fmla="*/ 69056 w 259556"/>
                <a:gd name="connsiteY35" fmla="*/ 364331 h 481013"/>
                <a:gd name="connsiteX36" fmla="*/ 90487 w 259556"/>
                <a:gd name="connsiteY36" fmla="*/ 383381 h 481013"/>
                <a:gd name="connsiteX37" fmla="*/ 83344 w 259556"/>
                <a:gd name="connsiteY37" fmla="*/ 402431 h 481013"/>
                <a:gd name="connsiteX38" fmla="*/ 100012 w 259556"/>
                <a:gd name="connsiteY38" fmla="*/ 416719 h 481013"/>
                <a:gd name="connsiteX39" fmla="*/ 97631 w 259556"/>
                <a:gd name="connsiteY39" fmla="*/ 433388 h 481013"/>
                <a:gd name="connsiteX40" fmla="*/ 128587 w 259556"/>
                <a:gd name="connsiteY40" fmla="*/ 481013 h 481013"/>
                <a:gd name="connsiteX41" fmla="*/ 142875 w 259556"/>
                <a:gd name="connsiteY41" fmla="*/ 450056 h 481013"/>
                <a:gd name="connsiteX42" fmla="*/ 150019 w 259556"/>
                <a:gd name="connsiteY42" fmla="*/ 452438 h 481013"/>
                <a:gd name="connsiteX43" fmla="*/ 147637 w 259556"/>
                <a:gd name="connsiteY43" fmla="*/ 423863 h 481013"/>
                <a:gd name="connsiteX44" fmla="*/ 152400 w 259556"/>
                <a:gd name="connsiteY44" fmla="*/ 409575 h 481013"/>
                <a:gd name="connsiteX45" fmla="*/ 178594 w 259556"/>
                <a:gd name="connsiteY45" fmla="*/ 450056 h 481013"/>
                <a:gd name="connsiteX46" fmla="*/ 176212 w 259556"/>
                <a:gd name="connsiteY46" fmla="*/ 411956 h 481013"/>
                <a:gd name="connsiteX47" fmla="*/ 183356 w 259556"/>
                <a:gd name="connsiteY47" fmla="*/ 381000 h 481013"/>
                <a:gd name="connsiteX48" fmla="*/ 192881 w 259556"/>
                <a:gd name="connsiteY48" fmla="*/ 342900 h 481013"/>
                <a:gd name="connsiteX49" fmla="*/ 204787 w 259556"/>
                <a:gd name="connsiteY49" fmla="*/ 392906 h 481013"/>
                <a:gd name="connsiteX50" fmla="*/ 219075 w 259556"/>
                <a:gd name="connsiteY50" fmla="*/ 350044 h 481013"/>
                <a:gd name="connsiteX51" fmla="*/ 240506 w 259556"/>
                <a:gd name="connsiteY51" fmla="*/ 328613 h 481013"/>
                <a:gd name="connsiteX52" fmla="*/ 259556 w 259556"/>
                <a:gd name="connsiteY52" fmla="*/ 314325 h 481013"/>
                <a:gd name="connsiteX53" fmla="*/ 259556 w 259556"/>
                <a:gd name="connsiteY53" fmla="*/ 290513 h 481013"/>
                <a:gd name="connsiteX54" fmla="*/ 242887 w 259556"/>
                <a:gd name="connsiteY54" fmla="*/ 304800 h 481013"/>
                <a:gd name="connsiteX55" fmla="*/ 226219 w 259556"/>
                <a:gd name="connsiteY55" fmla="*/ 271463 h 481013"/>
                <a:gd name="connsiteX56" fmla="*/ 211931 w 259556"/>
                <a:gd name="connsiteY56" fmla="*/ 280988 h 481013"/>
                <a:gd name="connsiteX57" fmla="*/ 211931 w 259556"/>
                <a:gd name="connsiteY57" fmla="*/ 280988 h 481013"/>
                <a:gd name="connsiteX58" fmla="*/ 209550 w 259556"/>
                <a:gd name="connsiteY58" fmla="*/ 223838 h 481013"/>
                <a:gd name="connsiteX59" fmla="*/ 202406 w 259556"/>
                <a:gd name="connsiteY59" fmla="*/ 164306 h 481013"/>
                <a:gd name="connsiteX60" fmla="*/ 173832 w 259556"/>
                <a:gd name="connsiteY60" fmla="*/ 204788 h 481013"/>
                <a:gd name="connsiteX61" fmla="*/ 138112 w 259556"/>
                <a:gd name="connsiteY61" fmla="*/ 145256 h 481013"/>
                <a:gd name="connsiteX0" fmla="*/ 138112 w 259556"/>
                <a:gd name="connsiteY0" fmla="*/ 145256 h 481013"/>
                <a:gd name="connsiteX1" fmla="*/ 152399 w 259556"/>
                <a:gd name="connsiteY1" fmla="*/ 133351 h 481013"/>
                <a:gd name="connsiteX2" fmla="*/ 119062 w 259556"/>
                <a:gd name="connsiteY2" fmla="*/ 80963 h 481013"/>
                <a:gd name="connsiteX3" fmla="*/ 97631 w 259556"/>
                <a:gd name="connsiteY3" fmla="*/ 35719 h 481013"/>
                <a:gd name="connsiteX4" fmla="*/ 61912 w 259556"/>
                <a:gd name="connsiteY4" fmla="*/ 0 h 481013"/>
                <a:gd name="connsiteX5" fmla="*/ 38100 w 259556"/>
                <a:gd name="connsiteY5" fmla="*/ 19050 h 481013"/>
                <a:gd name="connsiteX6" fmla="*/ 78581 w 259556"/>
                <a:gd name="connsiteY6" fmla="*/ 42863 h 481013"/>
                <a:gd name="connsiteX7" fmla="*/ 73819 w 259556"/>
                <a:gd name="connsiteY7" fmla="*/ 64294 h 481013"/>
                <a:gd name="connsiteX8" fmla="*/ 54769 w 259556"/>
                <a:gd name="connsiteY8" fmla="*/ 57150 h 481013"/>
                <a:gd name="connsiteX9" fmla="*/ 45244 w 259556"/>
                <a:gd name="connsiteY9" fmla="*/ 73819 h 481013"/>
                <a:gd name="connsiteX10" fmla="*/ 21431 w 259556"/>
                <a:gd name="connsiteY10" fmla="*/ 61913 h 481013"/>
                <a:gd name="connsiteX11" fmla="*/ 19050 w 259556"/>
                <a:gd name="connsiteY11" fmla="*/ 85725 h 481013"/>
                <a:gd name="connsiteX12" fmla="*/ 50006 w 259556"/>
                <a:gd name="connsiteY12" fmla="*/ 114300 h 481013"/>
                <a:gd name="connsiteX13" fmla="*/ 64294 w 259556"/>
                <a:gd name="connsiteY13" fmla="*/ 138113 h 481013"/>
                <a:gd name="connsiteX14" fmla="*/ 54769 w 259556"/>
                <a:gd name="connsiteY14" fmla="*/ 147638 h 481013"/>
                <a:gd name="connsiteX15" fmla="*/ 21431 w 259556"/>
                <a:gd name="connsiteY15" fmla="*/ 140494 h 481013"/>
                <a:gd name="connsiteX16" fmla="*/ 0 w 259556"/>
                <a:gd name="connsiteY16" fmla="*/ 152400 h 481013"/>
                <a:gd name="connsiteX17" fmla="*/ 16669 w 259556"/>
                <a:gd name="connsiteY17" fmla="*/ 185738 h 481013"/>
                <a:gd name="connsiteX18" fmla="*/ 52387 w 259556"/>
                <a:gd name="connsiteY18" fmla="*/ 190500 h 481013"/>
                <a:gd name="connsiteX19" fmla="*/ 45244 w 259556"/>
                <a:gd name="connsiteY19" fmla="*/ 211931 h 481013"/>
                <a:gd name="connsiteX20" fmla="*/ 21431 w 259556"/>
                <a:gd name="connsiteY20" fmla="*/ 233363 h 481013"/>
                <a:gd name="connsiteX21" fmla="*/ 21431 w 259556"/>
                <a:gd name="connsiteY21" fmla="*/ 233363 h 481013"/>
                <a:gd name="connsiteX22" fmla="*/ 38100 w 259556"/>
                <a:gd name="connsiteY22" fmla="*/ 269081 h 481013"/>
                <a:gd name="connsiteX23" fmla="*/ 66675 w 259556"/>
                <a:gd name="connsiteY23" fmla="*/ 266700 h 481013"/>
                <a:gd name="connsiteX24" fmla="*/ 50006 w 259556"/>
                <a:gd name="connsiteY24" fmla="*/ 283369 h 481013"/>
                <a:gd name="connsiteX25" fmla="*/ 28575 w 259556"/>
                <a:gd name="connsiteY25" fmla="*/ 295275 h 481013"/>
                <a:gd name="connsiteX26" fmla="*/ 42862 w 259556"/>
                <a:gd name="connsiteY26" fmla="*/ 307181 h 481013"/>
                <a:gd name="connsiteX27" fmla="*/ 61912 w 259556"/>
                <a:gd name="connsiteY27" fmla="*/ 304800 h 481013"/>
                <a:gd name="connsiteX28" fmla="*/ 71437 w 259556"/>
                <a:gd name="connsiteY28" fmla="*/ 319088 h 481013"/>
                <a:gd name="connsiteX29" fmla="*/ 85725 w 259556"/>
                <a:gd name="connsiteY29" fmla="*/ 304800 h 481013"/>
                <a:gd name="connsiteX30" fmla="*/ 123825 w 259556"/>
                <a:gd name="connsiteY30" fmla="*/ 307181 h 481013"/>
                <a:gd name="connsiteX31" fmla="*/ 104775 w 259556"/>
                <a:gd name="connsiteY31" fmla="*/ 326231 h 481013"/>
                <a:gd name="connsiteX32" fmla="*/ 147637 w 259556"/>
                <a:gd name="connsiteY32" fmla="*/ 323850 h 481013"/>
                <a:gd name="connsiteX33" fmla="*/ 140494 w 259556"/>
                <a:gd name="connsiteY33" fmla="*/ 340519 h 481013"/>
                <a:gd name="connsiteX34" fmla="*/ 102394 w 259556"/>
                <a:gd name="connsiteY34" fmla="*/ 347663 h 481013"/>
                <a:gd name="connsiteX35" fmla="*/ 69056 w 259556"/>
                <a:gd name="connsiteY35" fmla="*/ 364331 h 481013"/>
                <a:gd name="connsiteX36" fmla="*/ 90487 w 259556"/>
                <a:gd name="connsiteY36" fmla="*/ 383381 h 481013"/>
                <a:gd name="connsiteX37" fmla="*/ 83344 w 259556"/>
                <a:gd name="connsiteY37" fmla="*/ 402431 h 481013"/>
                <a:gd name="connsiteX38" fmla="*/ 100012 w 259556"/>
                <a:gd name="connsiteY38" fmla="*/ 416719 h 481013"/>
                <a:gd name="connsiteX39" fmla="*/ 97631 w 259556"/>
                <a:gd name="connsiteY39" fmla="*/ 433388 h 481013"/>
                <a:gd name="connsiteX40" fmla="*/ 128587 w 259556"/>
                <a:gd name="connsiteY40" fmla="*/ 481013 h 481013"/>
                <a:gd name="connsiteX41" fmla="*/ 142875 w 259556"/>
                <a:gd name="connsiteY41" fmla="*/ 450056 h 481013"/>
                <a:gd name="connsiteX42" fmla="*/ 150019 w 259556"/>
                <a:gd name="connsiteY42" fmla="*/ 452438 h 481013"/>
                <a:gd name="connsiteX43" fmla="*/ 147637 w 259556"/>
                <a:gd name="connsiteY43" fmla="*/ 423863 h 481013"/>
                <a:gd name="connsiteX44" fmla="*/ 152400 w 259556"/>
                <a:gd name="connsiteY44" fmla="*/ 409575 h 481013"/>
                <a:gd name="connsiteX45" fmla="*/ 178594 w 259556"/>
                <a:gd name="connsiteY45" fmla="*/ 450056 h 481013"/>
                <a:gd name="connsiteX46" fmla="*/ 176212 w 259556"/>
                <a:gd name="connsiteY46" fmla="*/ 411956 h 481013"/>
                <a:gd name="connsiteX47" fmla="*/ 183356 w 259556"/>
                <a:gd name="connsiteY47" fmla="*/ 381000 h 481013"/>
                <a:gd name="connsiteX48" fmla="*/ 192881 w 259556"/>
                <a:gd name="connsiteY48" fmla="*/ 342900 h 481013"/>
                <a:gd name="connsiteX49" fmla="*/ 204787 w 259556"/>
                <a:gd name="connsiteY49" fmla="*/ 392906 h 481013"/>
                <a:gd name="connsiteX50" fmla="*/ 219075 w 259556"/>
                <a:gd name="connsiteY50" fmla="*/ 350044 h 481013"/>
                <a:gd name="connsiteX51" fmla="*/ 240506 w 259556"/>
                <a:gd name="connsiteY51" fmla="*/ 328613 h 481013"/>
                <a:gd name="connsiteX52" fmla="*/ 259556 w 259556"/>
                <a:gd name="connsiteY52" fmla="*/ 314325 h 481013"/>
                <a:gd name="connsiteX53" fmla="*/ 259556 w 259556"/>
                <a:gd name="connsiteY53" fmla="*/ 290513 h 481013"/>
                <a:gd name="connsiteX54" fmla="*/ 242887 w 259556"/>
                <a:gd name="connsiteY54" fmla="*/ 304800 h 481013"/>
                <a:gd name="connsiteX55" fmla="*/ 226219 w 259556"/>
                <a:gd name="connsiteY55" fmla="*/ 271463 h 481013"/>
                <a:gd name="connsiteX56" fmla="*/ 211931 w 259556"/>
                <a:gd name="connsiteY56" fmla="*/ 280988 h 481013"/>
                <a:gd name="connsiteX57" fmla="*/ 211931 w 259556"/>
                <a:gd name="connsiteY57" fmla="*/ 280988 h 481013"/>
                <a:gd name="connsiteX58" fmla="*/ 209550 w 259556"/>
                <a:gd name="connsiteY58" fmla="*/ 223838 h 481013"/>
                <a:gd name="connsiteX59" fmla="*/ 202406 w 259556"/>
                <a:gd name="connsiteY59" fmla="*/ 164306 h 481013"/>
                <a:gd name="connsiteX60" fmla="*/ 173832 w 259556"/>
                <a:gd name="connsiteY60" fmla="*/ 204788 h 481013"/>
                <a:gd name="connsiteX61" fmla="*/ 138112 w 259556"/>
                <a:gd name="connsiteY61" fmla="*/ 145256 h 481013"/>
                <a:gd name="connsiteX0" fmla="*/ 157162 w 259556"/>
                <a:gd name="connsiteY0" fmla="*/ 150019 h 481013"/>
                <a:gd name="connsiteX1" fmla="*/ 152399 w 259556"/>
                <a:gd name="connsiteY1" fmla="*/ 133351 h 481013"/>
                <a:gd name="connsiteX2" fmla="*/ 119062 w 259556"/>
                <a:gd name="connsiteY2" fmla="*/ 80963 h 481013"/>
                <a:gd name="connsiteX3" fmla="*/ 97631 w 259556"/>
                <a:gd name="connsiteY3" fmla="*/ 35719 h 481013"/>
                <a:gd name="connsiteX4" fmla="*/ 61912 w 259556"/>
                <a:gd name="connsiteY4" fmla="*/ 0 h 481013"/>
                <a:gd name="connsiteX5" fmla="*/ 38100 w 259556"/>
                <a:gd name="connsiteY5" fmla="*/ 19050 h 481013"/>
                <a:gd name="connsiteX6" fmla="*/ 78581 w 259556"/>
                <a:gd name="connsiteY6" fmla="*/ 42863 h 481013"/>
                <a:gd name="connsiteX7" fmla="*/ 73819 w 259556"/>
                <a:gd name="connsiteY7" fmla="*/ 64294 h 481013"/>
                <a:gd name="connsiteX8" fmla="*/ 54769 w 259556"/>
                <a:gd name="connsiteY8" fmla="*/ 57150 h 481013"/>
                <a:gd name="connsiteX9" fmla="*/ 45244 w 259556"/>
                <a:gd name="connsiteY9" fmla="*/ 73819 h 481013"/>
                <a:gd name="connsiteX10" fmla="*/ 21431 w 259556"/>
                <a:gd name="connsiteY10" fmla="*/ 61913 h 481013"/>
                <a:gd name="connsiteX11" fmla="*/ 19050 w 259556"/>
                <a:gd name="connsiteY11" fmla="*/ 85725 h 481013"/>
                <a:gd name="connsiteX12" fmla="*/ 50006 w 259556"/>
                <a:gd name="connsiteY12" fmla="*/ 114300 h 481013"/>
                <a:gd name="connsiteX13" fmla="*/ 64294 w 259556"/>
                <a:gd name="connsiteY13" fmla="*/ 138113 h 481013"/>
                <a:gd name="connsiteX14" fmla="*/ 54769 w 259556"/>
                <a:gd name="connsiteY14" fmla="*/ 147638 h 481013"/>
                <a:gd name="connsiteX15" fmla="*/ 21431 w 259556"/>
                <a:gd name="connsiteY15" fmla="*/ 140494 h 481013"/>
                <a:gd name="connsiteX16" fmla="*/ 0 w 259556"/>
                <a:gd name="connsiteY16" fmla="*/ 152400 h 481013"/>
                <a:gd name="connsiteX17" fmla="*/ 16669 w 259556"/>
                <a:gd name="connsiteY17" fmla="*/ 185738 h 481013"/>
                <a:gd name="connsiteX18" fmla="*/ 52387 w 259556"/>
                <a:gd name="connsiteY18" fmla="*/ 190500 h 481013"/>
                <a:gd name="connsiteX19" fmla="*/ 45244 w 259556"/>
                <a:gd name="connsiteY19" fmla="*/ 211931 h 481013"/>
                <a:gd name="connsiteX20" fmla="*/ 21431 w 259556"/>
                <a:gd name="connsiteY20" fmla="*/ 233363 h 481013"/>
                <a:gd name="connsiteX21" fmla="*/ 21431 w 259556"/>
                <a:gd name="connsiteY21" fmla="*/ 233363 h 481013"/>
                <a:gd name="connsiteX22" fmla="*/ 38100 w 259556"/>
                <a:gd name="connsiteY22" fmla="*/ 269081 h 481013"/>
                <a:gd name="connsiteX23" fmla="*/ 66675 w 259556"/>
                <a:gd name="connsiteY23" fmla="*/ 266700 h 481013"/>
                <a:gd name="connsiteX24" fmla="*/ 50006 w 259556"/>
                <a:gd name="connsiteY24" fmla="*/ 283369 h 481013"/>
                <a:gd name="connsiteX25" fmla="*/ 28575 w 259556"/>
                <a:gd name="connsiteY25" fmla="*/ 295275 h 481013"/>
                <a:gd name="connsiteX26" fmla="*/ 42862 w 259556"/>
                <a:gd name="connsiteY26" fmla="*/ 307181 h 481013"/>
                <a:gd name="connsiteX27" fmla="*/ 61912 w 259556"/>
                <a:gd name="connsiteY27" fmla="*/ 304800 h 481013"/>
                <a:gd name="connsiteX28" fmla="*/ 71437 w 259556"/>
                <a:gd name="connsiteY28" fmla="*/ 319088 h 481013"/>
                <a:gd name="connsiteX29" fmla="*/ 85725 w 259556"/>
                <a:gd name="connsiteY29" fmla="*/ 304800 h 481013"/>
                <a:gd name="connsiteX30" fmla="*/ 123825 w 259556"/>
                <a:gd name="connsiteY30" fmla="*/ 307181 h 481013"/>
                <a:gd name="connsiteX31" fmla="*/ 104775 w 259556"/>
                <a:gd name="connsiteY31" fmla="*/ 326231 h 481013"/>
                <a:gd name="connsiteX32" fmla="*/ 147637 w 259556"/>
                <a:gd name="connsiteY32" fmla="*/ 323850 h 481013"/>
                <a:gd name="connsiteX33" fmla="*/ 140494 w 259556"/>
                <a:gd name="connsiteY33" fmla="*/ 340519 h 481013"/>
                <a:gd name="connsiteX34" fmla="*/ 102394 w 259556"/>
                <a:gd name="connsiteY34" fmla="*/ 347663 h 481013"/>
                <a:gd name="connsiteX35" fmla="*/ 69056 w 259556"/>
                <a:gd name="connsiteY35" fmla="*/ 364331 h 481013"/>
                <a:gd name="connsiteX36" fmla="*/ 90487 w 259556"/>
                <a:gd name="connsiteY36" fmla="*/ 383381 h 481013"/>
                <a:gd name="connsiteX37" fmla="*/ 83344 w 259556"/>
                <a:gd name="connsiteY37" fmla="*/ 402431 h 481013"/>
                <a:gd name="connsiteX38" fmla="*/ 100012 w 259556"/>
                <a:gd name="connsiteY38" fmla="*/ 416719 h 481013"/>
                <a:gd name="connsiteX39" fmla="*/ 97631 w 259556"/>
                <a:gd name="connsiteY39" fmla="*/ 433388 h 481013"/>
                <a:gd name="connsiteX40" fmla="*/ 128587 w 259556"/>
                <a:gd name="connsiteY40" fmla="*/ 481013 h 481013"/>
                <a:gd name="connsiteX41" fmla="*/ 142875 w 259556"/>
                <a:gd name="connsiteY41" fmla="*/ 450056 h 481013"/>
                <a:gd name="connsiteX42" fmla="*/ 150019 w 259556"/>
                <a:gd name="connsiteY42" fmla="*/ 452438 h 481013"/>
                <a:gd name="connsiteX43" fmla="*/ 147637 w 259556"/>
                <a:gd name="connsiteY43" fmla="*/ 423863 h 481013"/>
                <a:gd name="connsiteX44" fmla="*/ 152400 w 259556"/>
                <a:gd name="connsiteY44" fmla="*/ 409575 h 481013"/>
                <a:gd name="connsiteX45" fmla="*/ 178594 w 259556"/>
                <a:gd name="connsiteY45" fmla="*/ 450056 h 481013"/>
                <a:gd name="connsiteX46" fmla="*/ 176212 w 259556"/>
                <a:gd name="connsiteY46" fmla="*/ 411956 h 481013"/>
                <a:gd name="connsiteX47" fmla="*/ 183356 w 259556"/>
                <a:gd name="connsiteY47" fmla="*/ 381000 h 481013"/>
                <a:gd name="connsiteX48" fmla="*/ 192881 w 259556"/>
                <a:gd name="connsiteY48" fmla="*/ 342900 h 481013"/>
                <a:gd name="connsiteX49" fmla="*/ 204787 w 259556"/>
                <a:gd name="connsiteY49" fmla="*/ 392906 h 481013"/>
                <a:gd name="connsiteX50" fmla="*/ 219075 w 259556"/>
                <a:gd name="connsiteY50" fmla="*/ 350044 h 481013"/>
                <a:gd name="connsiteX51" fmla="*/ 240506 w 259556"/>
                <a:gd name="connsiteY51" fmla="*/ 328613 h 481013"/>
                <a:gd name="connsiteX52" fmla="*/ 259556 w 259556"/>
                <a:gd name="connsiteY52" fmla="*/ 314325 h 481013"/>
                <a:gd name="connsiteX53" fmla="*/ 259556 w 259556"/>
                <a:gd name="connsiteY53" fmla="*/ 290513 h 481013"/>
                <a:gd name="connsiteX54" fmla="*/ 242887 w 259556"/>
                <a:gd name="connsiteY54" fmla="*/ 304800 h 481013"/>
                <a:gd name="connsiteX55" fmla="*/ 226219 w 259556"/>
                <a:gd name="connsiteY55" fmla="*/ 271463 h 481013"/>
                <a:gd name="connsiteX56" fmla="*/ 211931 w 259556"/>
                <a:gd name="connsiteY56" fmla="*/ 280988 h 481013"/>
                <a:gd name="connsiteX57" fmla="*/ 211931 w 259556"/>
                <a:gd name="connsiteY57" fmla="*/ 280988 h 481013"/>
                <a:gd name="connsiteX58" fmla="*/ 209550 w 259556"/>
                <a:gd name="connsiteY58" fmla="*/ 223838 h 481013"/>
                <a:gd name="connsiteX59" fmla="*/ 202406 w 259556"/>
                <a:gd name="connsiteY59" fmla="*/ 164306 h 481013"/>
                <a:gd name="connsiteX60" fmla="*/ 173832 w 259556"/>
                <a:gd name="connsiteY60" fmla="*/ 204788 h 481013"/>
                <a:gd name="connsiteX61" fmla="*/ 157162 w 259556"/>
                <a:gd name="connsiteY61" fmla="*/ 150019 h 481013"/>
                <a:gd name="connsiteX0" fmla="*/ 157162 w 259556"/>
                <a:gd name="connsiteY0" fmla="*/ 150019 h 481013"/>
                <a:gd name="connsiteX1" fmla="*/ 152399 w 259556"/>
                <a:gd name="connsiteY1" fmla="*/ 133351 h 481013"/>
                <a:gd name="connsiteX2" fmla="*/ 111918 w 259556"/>
                <a:gd name="connsiteY2" fmla="*/ 97631 h 481013"/>
                <a:gd name="connsiteX3" fmla="*/ 97631 w 259556"/>
                <a:gd name="connsiteY3" fmla="*/ 35719 h 481013"/>
                <a:gd name="connsiteX4" fmla="*/ 61912 w 259556"/>
                <a:gd name="connsiteY4" fmla="*/ 0 h 481013"/>
                <a:gd name="connsiteX5" fmla="*/ 38100 w 259556"/>
                <a:gd name="connsiteY5" fmla="*/ 19050 h 481013"/>
                <a:gd name="connsiteX6" fmla="*/ 78581 w 259556"/>
                <a:gd name="connsiteY6" fmla="*/ 42863 h 481013"/>
                <a:gd name="connsiteX7" fmla="*/ 73819 w 259556"/>
                <a:gd name="connsiteY7" fmla="*/ 64294 h 481013"/>
                <a:gd name="connsiteX8" fmla="*/ 54769 w 259556"/>
                <a:gd name="connsiteY8" fmla="*/ 57150 h 481013"/>
                <a:gd name="connsiteX9" fmla="*/ 45244 w 259556"/>
                <a:gd name="connsiteY9" fmla="*/ 73819 h 481013"/>
                <a:gd name="connsiteX10" fmla="*/ 21431 w 259556"/>
                <a:gd name="connsiteY10" fmla="*/ 61913 h 481013"/>
                <a:gd name="connsiteX11" fmla="*/ 19050 w 259556"/>
                <a:gd name="connsiteY11" fmla="*/ 85725 h 481013"/>
                <a:gd name="connsiteX12" fmla="*/ 50006 w 259556"/>
                <a:gd name="connsiteY12" fmla="*/ 114300 h 481013"/>
                <a:gd name="connsiteX13" fmla="*/ 64294 w 259556"/>
                <a:gd name="connsiteY13" fmla="*/ 138113 h 481013"/>
                <a:gd name="connsiteX14" fmla="*/ 54769 w 259556"/>
                <a:gd name="connsiteY14" fmla="*/ 147638 h 481013"/>
                <a:gd name="connsiteX15" fmla="*/ 21431 w 259556"/>
                <a:gd name="connsiteY15" fmla="*/ 140494 h 481013"/>
                <a:gd name="connsiteX16" fmla="*/ 0 w 259556"/>
                <a:gd name="connsiteY16" fmla="*/ 152400 h 481013"/>
                <a:gd name="connsiteX17" fmla="*/ 16669 w 259556"/>
                <a:gd name="connsiteY17" fmla="*/ 185738 h 481013"/>
                <a:gd name="connsiteX18" fmla="*/ 52387 w 259556"/>
                <a:gd name="connsiteY18" fmla="*/ 190500 h 481013"/>
                <a:gd name="connsiteX19" fmla="*/ 45244 w 259556"/>
                <a:gd name="connsiteY19" fmla="*/ 211931 h 481013"/>
                <a:gd name="connsiteX20" fmla="*/ 21431 w 259556"/>
                <a:gd name="connsiteY20" fmla="*/ 233363 h 481013"/>
                <a:gd name="connsiteX21" fmla="*/ 21431 w 259556"/>
                <a:gd name="connsiteY21" fmla="*/ 233363 h 481013"/>
                <a:gd name="connsiteX22" fmla="*/ 38100 w 259556"/>
                <a:gd name="connsiteY22" fmla="*/ 269081 h 481013"/>
                <a:gd name="connsiteX23" fmla="*/ 66675 w 259556"/>
                <a:gd name="connsiteY23" fmla="*/ 266700 h 481013"/>
                <a:gd name="connsiteX24" fmla="*/ 50006 w 259556"/>
                <a:gd name="connsiteY24" fmla="*/ 283369 h 481013"/>
                <a:gd name="connsiteX25" fmla="*/ 28575 w 259556"/>
                <a:gd name="connsiteY25" fmla="*/ 295275 h 481013"/>
                <a:gd name="connsiteX26" fmla="*/ 42862 w 259556"/>
                <a:gd name="connsiteY26" fmla="*/ 307181 h 481013"/>
                <a:gd name="connsiteX27" fmla="*/ 61912 w 259556"/>
                <a:gd name="connsiteY27" fmla="*/ 304800 h 481013"/>
                <a:gd name="connsiteX28" fmla="*/ 71437 w 259556"/>
                <a:gd name="connsiteY28" fmla="*/ 319088 h 481013"/>
                <a:gd name="connsiteX29" fmla="*/ 85725 w 259556"/>
                <a:gd name="connsiteY29" fmla="*/ 304800 h 481013"/>
                <a:gd name="connsiteX30" fmla="*/ 123825 w 259556"/>
                <a:gd name="connsiteY30" fmla="*/ 307181 h 481013"/>
                <a:gd name="connsiteX31" fmla="*/ 104775 w 259556"/>
                <a:gd name="connsiteY31" fmla="*/ 326231 h 481013"/>
                <a:gd name="connsiteX32" fmla="*/ 147637 w 259556"/>
                <a:gd name="connsiteY32" fmla="*/ 323850 h 481013"/>
                <a:gd name="connsiteX33" fmla="*/ 140494 w 259556"/>
                <a:gd name="connsiteY33" fmla="*/ 340519 h 481013"/>
                <a:gd name="connsiteX34" fmla="*/ 102394 w 259556"/>
                <a:gd name="connsiteY34" fmla="*/ 347663 h 481013"/>
                <a:gd name="connsiteX35" fmla="*/ 69056 w 259556"/>
                <a:gd name="connsiteY35" fmla="*/ 364331 h 481013"/>
                <a:gd name="connsiteX36" fmla="*/ 90487 w 259556"/>
                <a:gd name="connsiteY36" fmla="*/ 383381 h 481013"/>
                <a:gd name="connsiteX37" fmla="*/ 83344 w 259556"/>
                <a:gd name="connsiteY37" fmla="*/ 402431 h 481013"/>
                <a:gd name="connsiteX38" fmla="*/ 100012 w 259556"/>
                <a:gd name="connsiteY38" fmla="*/ 416719 h 481013"/>
                <a:gd name="connsiteX39" fmla="*/ 97631 w 259556"/>
                <a:gd name="connsiteY39" fmla="*/ 433388 h 481013"/>
                <a:gd name="connsiteX40" fmla="*/ 128587 w 259556"/>
                <a:gd name="connsiteY40" fmla="*/ 481013 h 481013"/>
                <a:gd name="connsiteX41" fmla="*/ 142875 w 259556"/>
                <a:gd name="connsiteY41" fmla="*/ 450056 h 481013"/>
                <a:gd name="connsiteX42" fmla="*/ 150019 w 259556"/>
                <a:gd name="connsiteY42" fmla="*/ 452438 h 481013"/>
                <a:gd name="connsiteX43" fmla="*/ 147637 w 259556"/>
                <a:gd name="connsiteY43" fmla="*/ 423863 h 481013"/>
                <a:gd name="connsiteX44" fmla="*/ 152400 w 259556"/>
                <a:gd name="connsiteY44" fmla="*/ 409575 h 481013"/>
                <a:gd name="connsiteX45" fmla="*/ 178594 w 259556"/>
                <a:gd name="connsiteY45" fmla="*/ 450056 h 481013"/>
                <a:gd name="connsiteX46" fmla="*/ 176212 w 259556"/>
                <a:gd name="connsiteY46" fmla="*/ 411956 h 481013"/>
                <a:gd name="connsiteX47" fmla="*/ 183356 w 259556"/>
                <a:gd name="connsiteY47" fmla="*/ 381000 h 481013"/>
                <a:gd name="connsiteX48" fmla="*/ 192881 w 259556"/>
                <a:gd name="connsiteY48" fmla="*/ 342900 h 481013"/>
                <a:gd name="connsiteX49" fmla="*/ 204787 w 259556"/>
                <a:gd name="connsiteY49" fmla="*/ 392906 h 481013"/>
                <a:gd name="connsiteX50" fmla="*/ 219075 w 259556"/>
                <a:gd name="connsiteY50" fmla="*/ 350044 h 481013"/>
                <a:gd name="connsiteX51" fmla="*/ 240506 w 259556"/>
                <a:gd name="connsiteY51" fmla="*/ 328613 h 481013"/>
                <a:gd name="connsiteX52" fmla="*/ 259556 w 259556"/>
                <a:gd name="connsiteY52" fmla="*/ 314325 h 481013"/>
                <a:gd name="connsiteX53" fmla="*/ 259556 w 259556"/>
                <a:gd name="connsiteY53" fmla="*/ 290513 h 481013"/>
                <a:gd name="connsiteX54" fmla="*/ 242887 w 259556"/>
                <a:gd name="connsiteY54" fmla="*/ 304800 h 481013"/>
                <a:gd name="connsiteX55" fmla="*/ 226219 w 259556"/>
                <a:gd name="connsiteY55" fmla="*/ 271463 h 481013"/>
                <a:gd name="connsiteX56" fmla="*/ 211931 w 259556"/>
                <a:gd name="connsiteY56" fmla="*/ 280988 h 481013"/>
                <a:gd name="connsiteX57" fmla="*/ 211931 w 259556"/>
                <a:gd name="connsiteY57" fmla="*/ 280988 h 481013"/>
                <a:gd name="connsiteX58" fmla="*/ 209550 w 259556"/>
                <a:gd name="connsiteY58" fmla="*/ 223838 h 481013"/>
                <a:gd name="connsiteX59" fmla="*/ 202406 w 259556"/>
                <a:gd name="connsiteY59" fmla="*/ 164306 h 481013"/>
                <a:gd name="connsiteX60" fmla="*/ 173832 w 259556"/>
                <a:gd name="connsiteY60" fmla="*/ 204788 h 481013"/>
                <a:gd name="connsiteX61" fmla="*/ 157162 w 259556"/>
                <a:gd name="connsiteY61" fmla="*/ 150019 h 481013"/>
                <a:gd name="connsiteX0" fmla="*/ 157162 w 259556"/>
                <a:gd name="connsiteY0" fmla="*/ 150019 h 481013"/>
                <a:gd name="connsiteX1" fmla="*/ 152399 w 259556"/>
                <a:gd name="connsiteY1" fmla="*/ 133351 h 481013"/>
                <a:gd name="connsiteX2" fmla="*/ 107155 w 259556"/>
                <a:gd name="connsiteY2" fmla="*/ 119063 h 481013"/>
                <a:gd name="connsiteX3" fmla="*/ 97631 w 259556"/>
                <a:gd name="connsiteY3" fmla="*/ 35719 h 481013"/>
                <a:gd name="connsiteX4" fmla="*/ 61912 w 259556"/>
                <a:gd name="connsiteY4" fmla="*/ 0 h 481013"/>
                <a:gd name="connsiteX5" fmla="*/ 38100 w 259556"/>
                <a:gd name="connsiteY5" fmla="*/ 19050 h 481013"/>
                <a:gd name="connsiteX6" fmla="*/ 78581 w 259556"/>
                <a:gd name="connsiteY6" fmla="*/ 42863 h 481013"/>
                <a:gd name="connsiteX7" fmla="*/ 73819 w 259556"/>
                <a:gd name="connsiteY7" fmla="*/ 64294 h 481013"/>
                <a:gd name="connsiteX8" fmla="*/ 54769 w 259556"/>
                <a:gd name="connsiteY8" fmla="*/ 57150 h 481013"/>
                <a:gd name="connsiteX9" fmla="*/ 45244 w 259556"/>
                <a:gd name="connsiteY9" fmla="*/ 73819 h 481013"/>
                <a:gd name="connsiteX10" fmla="*/ 21431 w 259556"/>
                <a:gd name="connsiteY10" fmla="*/ 61913 h 481013"/>
                <a:gd name="connsiteX11" fmla="*/ 19050 w 259556"/>
                <a:gd name="connsiteY11" fmla="*/ 85725 h 481013"/>
                <a:gd name="connsiteX12" fmla="*/ 50006 w 259556"/>
                <a:gd name="connsiteY12" fmla="*/ 114300 h 481013"/>
                <a:gd name="connsiteX13" fmla="*/ 64294 w 259556"/>
                <a:gd name="connsiteY13" fmla="*/ 138113 h 481013"/>
                <a:gd name="connsiteX14" fmla="*/ 54769 w 259556"/>
                <a:gd name="connsiteY14" fmla="*/ 147638 h 481013"/>
                <a:gd name="connsiteX15" fmla="*/ 21431 w 259556"/>
                <a:gd name="connsiteY15" fmla="*/ 140494 h 481013"/>
                <a:gd name="connsiteX16" fmla="*/ 0 w 259556"/>
                <a:gd name="connsiteY16" fmla="*/ 152400 h 481013"/>
                <a:gd name="connsiteX17" fmla="*/ 16669 w 259556"/>
                <a:gd name="connsiteY17" fmla="*/ 185738 h 481013"/>
                <a:gd name="connsiteX18" fmla="*/ 52387 w 259556"/>
                <a:gd name="connsiteY18" fmla="*/ 190500 h 481013"/>
                <a:gd name="connsiteX19" fmla="*/ 45244 w 259556"/>
                <a:gd name="connsiteY19" fmla="*/ 211931 h 481013"/>
                <a:gd name="connsiteX20" fmla="*/ 21431 w 259556"/>
                <a:gd name="connsiteY20" fmla="*/ 233363 h 481013"/>
                <a:gd name="connsiteX21" fmla="*/ 21431 w 259556"/>
                <a:gd name="connsiteY21" fmla="*/ 233363 h 481013"/>
                <a:gd name="connsiteX22" fmla="*/ 38100 w 259556"/>
                <a:gd name="connsiteY22" fmla="*/ 269081 h 481013"/>
                <a:gd name="connsiteX23" fmla="*/ 66675 w 259556"/>
                <a:gd name="connsiteY23" fmla="*/ 266700 h 481013"/>
                <a:gd name="connsiteX24" fmla="*/ 50006 w 259556"/>
                <a:gd name="connsiteY24" fmla="*/ 283369 h 481013"/>
                <a:gd name="connsiteX25" fmla="*/ 28575 w 259556"/>
                <a:gd name="connsiteY25" fmla="*/ 295275 h 481013"/>
                <a:gd name="connsiteX26" fmla="*/ 42862 w 259556"/>
                <a:gd name="connsiteY26" fmla="*/ 307181 h 481013"/>
                <a:gd name="connsiteX27" fmla="*/ 61912 w 259556"/>
                <a:gd name="connsiteY27" fmla="*/ 304800 h 481013"/>
                <a:gd name="connsiteX28" fmla="*/ 71437 w 259556"/>
                <a:gd name="connsiteY28" fmla="*/ 319088 h 481013"/>
                <a:gd name="connsiteX29" fmla="*/ 85725 w 259556"/>
                <a:gd name="connsiteY29" fmla="*/ 304800 h 481013"/>
                <a:gd name="connsiteX30" fmla="*/ 123825 w 259556"/>
                <a:gd name="connsiteY30" fmla="*/ 307181 h 481013"/>
                <a:gd name="connsiteX31" fmla="*/ 104775 w 259556"/>
                <a:gd name="connsiteY31" fmla="*/ 326231 h 481013"/>
                <a:gd name="connsiteX32" fmla="*/ 147637 w 259556"/>
                <a:gd name="connsiteY32" fmla="*/ 323850 h 481013"/>
                <a:gd name="connsiteX33" fmla="*/ 140494 w 259556"/>
                <a:gd name="connsiteY33" fmla="*/ 340519 h 481013"/>
                <a:gd name="connsiteX34" fmla="*/ 102394 w 259556"/>
                <a:gd name="connsiteY34" fmla="*/ 347663 h 481013"/>
                <a:gd name="connsiteX35" fmla="*/ 69056 w 259556"/>
                <a:gd name="connsiteY35" fmla="*/ 364331 h 481013"/>
                <a:gd name="connsiteX36" fmla="*/ 90487 w 259556"/>
                <a:gd name="connsiteY36" fmla="*/ 383381 h 481013"/>
                <a:gd name="connsiteX37" fmla="*/ 83344 w 259556"/>
                <a:gd name="connsiteY37" fmla="*/ 402431 h 481013"/>
                <a:gd name="connsiteX38" fmla="*/ 100012 w 259556"/>
                <a:gd name="connsiteY38" fmla="*/ 416719 h 481013"/>
                <a:gd name="connsiteX39" fmla="*/ 97631 w 259556"/>
                <a:gd name="connsiteY39" fmla="*/ 433388 h 481013"/>
                <a:gd name="connsiteX40" fmla="*/ 128587 w 259556"/>
                <a:gd name="connsiteY40" fmla="*/ 481013 h 481013"/>
                <a:gd name="connsiteX41" fmla="*/ 142875 w 259556"/>
                <a:gd name="connsiteY41" fmla="*/ 450056 h 481013"/>
                <a:gd name="connsiteX42" fmla="*/ 150019 w 259556"/>
                <a:gd name="connsiteY42" fmla="*/ 452438 h 481013"/>
                <a:gd name="connsiteX43" fmla="*/ 147637 w 259556"/>
                <a:gd name="connsiteY43" fmla="*/ 423863 h 481013"/>
                <a:gd name="connsiteX44" fmla="*/ 152400 w 259556"/>
                <a:gd name="connsiteY44" fmla="*/ 409575 h 481013"/>
                <a:gd name="connsiteX45" fmla="*/ 178594 w 259556"/>
                <a:gd name="connsiteY45" fmla="*/ 450056 h 481013"/>
                <a:gd name="connsiteX46" fmla="*/ 176212 w 259556"/>
                <a:gd name="connsiteY46" fmla="*/ 411956 h 481013"/>
                <a:gd name="connsiteX47" fmla="*/ 183356 w 259556"/>
                <a:gd name="connsiteY47" fmla="*/ 381000 h 481013"/>
                <a:gd name="connsiteX48" fmla="*/ 192881 w 259556"/>
                <a:gd name="connsiteY48" fmla="*/ 342900 h 481013"/>
                <a:gd name="connsiteX49" fmla="*/ 204787 w 259556"/>
                <a:gd name="connsiteY49" fmla="*/ 392906 h 481013"/>
                <a:gd name="connsiteX50" fmla="*/ 219075 w 259556"/>
                <a:gd name="connsiteY50" fmla="*/ 350044 h 481013"/>
                <a:gd name="connsiteX51" fmla="*/ 240506 w 259556"/>
                <a:gd name="connsiteY51" fmla="*/ 328613 h 481013"/>
                <a:gd name="connsiteX52" fmla="*/ 259556 w 259556"/>
                <a:gd name="connsiteY52" fmla="*/ 314325 h 481013"/>
                <a:gd name="connsiteX53" fmla="*/ 259556 w 259556"/>
                <a:gd name="connsiteY53" fmla="*/ 290513 h 481013"/>
                <a:gd name="connsiteX54" fmla="*/ 242887 w 259556"/>
                <a:gd name="connsiteY54" fmla="*/ 304800 h 481013"/>
                <a:gd name="connsiteX55" fmla="*/ 226219 w 259556"/>
                <a:gd name="connsiteY55" fmla="*/ 271463 h 481013"/>
                <a:gd name="connsiteX56" fmla="*/ 211931 w 259556"/>
                <a:gd name="connsiteY56" fmla="*/ 280988 h 481013"/>
                <a:gd name="connsiteX57" fmla="*/ 211931 w 259556"/>
                <a:gd name="connsiteY57" fmla="*/ 280988 h 481013"/>
                <a:gd name="connsiteX58" fmla="*/ 209550 w 259556"/>
                <a:gd name="connsiteY58" fmla="*/ 223838 h 481013"/>
                <a:gd name="connsiteX59" fmla="*/ 202406 w 259556"/>
                <a:gd name="connsiteY59" fmla="*/ 164306 h 481013"/>
                <a:gd name="connsiteX60" fmla="*/ 173832 w 259556"/>
                <a:gd name="connsiteY60" fmla="*/ 204788 h 481013"/>
                <a:gd name="connsiteX61" fmla="*/ 157162 w 259556"/>
                <a:gd name="connsiteY61" fmla="*/ 150019 h 481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59556" h="481013">
                  <a:moveTo>
                    <a:pt x="157162" y="150019"/>
                  </a:moveTo>
                  <a:lnTo>
                    <a:pt x="152399" y="133351"/>
                  </a:lnTo>
                  <a:lnTo>
                    <a:pt x="107155" y="119063"/>
                  </a:lnTo>
                  <a:lnTo>
                    <a:pt x="97631" y="35719"/>
                  </a:lnTo>
                  <a:lnTo>
                    <a:pt x="61912" y="0"/>
                  </a:lnTo>
                  <a:lnTo>
                    <a:pt x="38100" y="19050"/>
                  </a:lnTo>
                  <a:lnTo>
                    <a:pt x="78581" y="42863"/>
                  </a:lnTo>
                  <a:lnTo>
                    <a:pt x="73819" y="64294"/>
                  </a:lnTo>
                  <a:lnTo>
                    <a:pt x="54769" y="57150"/>
                  </a:lnTo>
                  <a:lnTo>
                    <a:pt x="45244" y="73819"/>
                  </a:lnTo>
                  <a:lnTo>
                    <a:pt x="21431" y="61913"/>
                  </a:lnTo>
                  <a:lnTo>
                    <a:pt x="19050" y="85725"/>
                  </a:lnTo>
                  <a:lnTo>
                    <a:pt x="50006" y="114300"/>
                  </a:lnTo>
                  <a:lnTo>
                    <a:pt x="64294" y="138113"/>
                  </a:lnTo>
                  <a:lnTo>
                    <a:pt x="54769" y="147638"/>
                  </a:lnTo>
                  <a:lnTo>
                    <a:pt x="21431" y="140494"/>
                  </a:lnTo>
                  <a:lnTo>
                    <a:pt x="0" y="152400"/>
                  </a:lnTo>
                  <a:lnTo>
                    <a:pt x="16669" y="185738"/>
                  </a:lnTo>
                  <a:lnTo>
                    <a:pt x="52387" y="190500"/>
                  </a:lnTo>
                  <a:lnTo>
                    <a:pt x="45244" y="211931"/>
                  </a:lnTo>
                  <a:lnTo>
                    <a:pt x="21431" y="233363"/>
                  </a:lnTo>
                  <a:lnTo>
                    <a:pt x="21431" y="233363"/>
                  </a:lnTo>
                  <a:lnTo>
                    <a:pt x="38100" y="269081"/>
                  </a:lnTo>
                  <a:lnTo>
                    <a:pt x="66675" y="266700"/>
                  </a:lnTo>
                  <a:lnTo>
                    <a:pt x="50006" y="283369"/>
                  </a:lnTo>
                  <a:lnTo>
                    <a:pt x="28575" y="295275"/>
                  </a:lnTo>
                  <a:lnTo>
                    <a:pt x="42862" y="307181"/>
                  </a:lnTo>
                  <a:lnTo>
                    <a:pt x="61912" y="304800"/>
                  </a:lnTo>
                  <a:lnTo>
                    <a:pt x="71437" y="319088"/>
                  </a:lnTo>
                  <a:lnTo>
                    <a:pt x="85725" y="304800"/>
                  </a:lnTo>
                  <a:lnTo>
                    <a:pt x="123825" y="307181"/>
                  </a:lnTo>
                  <a:lnTo>
                    <a:pt x="104775" y="326231"/>
                  </a:lnTo>
                  <a:lnTo>
                    <a:pt x="147637" y="323850"/>
                  </a:lnTo>
                  <a:lnTo>
                    <a:pt x="140494" y="340519"/>
                  </a:lnTo>
                  <a:lnTo>
                    <a:pt x="102394" y="347663"/>
                  </a:lnTo>
                  <a:lnTo>
                    <a:pt x="69056" y="364331"/>
                  </a:lnTo>
                  <a:lnTo>
                    <a:pt x="90487" y="383381"/>
                  </a:lnTo>
                  <a:lnTo>
                    <a:pt x="83344" y="402431"/>
                  </a:lnTo>
                  <a:lnTo>
                    <a:pt x="100012" y="416719"/>
                  </a:lnTo>
                  <a:lnTo>
                    <a:pt x="97631" y="433388"/>
                  </a:lnTo>
                  <a:lnTo>
                    <a:pt x="128587" y="481013"/>
                  </a:lnTo>
                  <a:lnTo>
                    <a:pt x="142875" y="450056"/>
                  </a:lnTo>
                  <a:lnTo>
                    <a:pt x="150019" y="452438"/>
                  </a:lnTo>
                  <a:lnTo>
                    <a:pt x="147637" y="423863"/>
                  </a:lnTo>
                  <a:lnTo>
                    <a:pt x="152400" y="409575"/>
                  </a:lnTo>
                  <a:lnTo>
                    <a:pt x="178594" y="450056"/>
                  </a:lnTo>
                  <a:lnTo>
                    <a:pt x="176212" y="411956"/>
                  </a:lnTo>
                  <a:lnTo>
                    <a:pt x="183356" y="381000"/>
                  </a:lnTo>
                  <a:lnTo>
                    <a:pt x="192881" y="342900"/>
                  </a:lnTo>
                  <a:lnTo>
                    <a:pt x="204787" y="392906"/>
                  </a:lnTo>
                  <a:lnTo>
                    <a:pt x="219075" y="350044"/>
                  </a:lnTo>
                  <a:lnTo>
                    <a:pt x="240506" y="328613"/>
                  </a:lnTo>
                  <a:lnTo>
                    <a:pt x="259556" y="314325"/>
                  </a:lnTo>
                  <a:lnTo>
                    <a:pt x="259556" y="290513"/>
                  </a:lnTo>
                  <a:lnTo>
                    <a:pt x="242887" y="304800"/>
                  </a:lnTo>
                  <a:lnTo>
                    <a:pt x="226219" y="271463"/>
                  </a:lnTo>
                  <a:lnTo>
                    <a:pt x="211931" y="280988"/>
                  </a:lnTo>
                  <a:lnTo>
                    <a:pt x="211931" y="280988"/>
                  </a:lnTo>
                  <a:cubicBezTo>
                    <a:pt x="211137" y="261938"/>
                    <a:pt x="210344" y="242888"/>
                    <a:pt x="209550" y="223838"/>
                  </a:cubicBezTo>
                  <a:lnTo>
                    <a:pt x="202406" y="164306"/>
                  </a:lnTo>
                  <a:lnTo>
                    <a:pt x="173832" y="204788"/>
                  </a:lnTo>
                  <a:lnTo>
                    <a:pt x="157162" y="15001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91" name="Freeform: Shape 1051">
              <a:extLst>
                <a:ext uri="{FF2B5EF4-FFF2-40B4-BE49-F238E27FC236}">
                  <a16:creationId xmlns:a16="http://schemas.microsoft.com/office/drawing/2014/main" id="{90ABAC3F-C993-534C-B885-9062156E5C82}"/>
                </a:ext>
              </a:extLst>
            </p:cNvPr>
            <p:cNvSpPr/>
            <p:nvPr/>
          </p:nvSpPr>
          <p:spPr bwMode="auto">
            <a:xfrm>
              <a:off x="1883569" y="1621631"/>
              <a:ext cx="421481" cy="259557"/>
            </a:xfrm>
            <a:custGeom>
              <a:avLst/>
              <a:gdLst>
                <a:gd name="connsiteX0" fmla="*/ 366712 w 421481"/>
                <a:gd name="connsiteY0" fmla="*/ 257175 h 259557"/>
                <a:gd name="connsiteX1" fmla="*/ 395287 w 421481"/>
                <a:gd name="connsiteY1" fmla="*/ 204788 h 259557"/>
                <a:gd name="connsiteX2" fmla="*/ 421481 w 421481"/>
                <a:gd name="connsiteY2" fmla="*/ 183357 h 259557"/>
                <a:gd name="connsiteX3" fmla="*/ 404812 w 421481"/>
                <a:gd name="connsiteY3" fmla="*/ 157163 h 259557"/>
                <a:gd name="connsiteX4" fmla="*/ 373856 w 421481"/>
                <a:gd name="connsiteY4" fmla="*/ 126207 h 259557"/>
                <a:gd name="connsiteX5" fmla="*/ 354806 w 421481"/>
                <a:gd name="connsiteY5" fmla="*/ 145257 h 259557"/>
                <a:gd name="connsiteX6" fmla="*/ 335756 w 421481"/>
                <a:gd name="connsiteY6" fmla="*/ 135732 h 259557"/>
                <a:gd name="connsiteX7" fmla="*/ 311944 w 421481"/>
                <a:gd name="connsiteY7" fmla="*/ 147638 h 259557"/>
                <a:gd name="connsiteX8" fmla="*/ 290512 w 421481"/>
                <a:gd name="connsiteY8" fmla="*/ 159544 h 259557"/>
                <a:gd name="connsiteX9" fmla="*/ 278606 w 421481"/>
                <a:gd name="connsiteY9" fmla="*/ 178594 h 259557"/>
                <a:gd name="connsiteX10" fmla="*/ 257175 w 421481"/>
                <a:gd name="connsiteY10" fmla="*/ 176213 h 259557"/>
                <a:gd name="connsiteX11" fmla="*/ 233362 w 421481"/>
                <a:gd name="connsiteY11" fmla="*/ 161925 h 259557"/>
                <a:gd name="connsiteX12" fmla="*/ 200025 w 421481"/>
                <a:gd name="connsiteY12" fmla="*/ 171450 h 259557"/>
                <a:gd name="connsiteX13" fmla="*/ 180975 w 421481"/>
                <a:gd name="connsiteY13" fmla="*/ 173832 h 259557"/>
                <a:gd name="connsiteX14" fmla="*/ 171450 w 421481"/>
                <a:gd name="connsiteY14" fmla="*/ 154782 h 259557"/>
                <a:gd name="connsiteX15" fmla="*/ 176212 w 421481"/>
                <a:gd name="connsiteY15" fmla="*/ 133350 h 259557"/>
                <a:gd name="connsiteX16" fmla="*/ 161925 w 421481"/>
                <a:gd name="connsiteY16" fmla="*/ 128588 h 259557"/>
                <a:gd name="connsiteX17" fmla="*/ 135731 w 421481"/>
                <a:gd name="connsiteY17" fmla="*/ 135732 h 259557"/>
                <a:gd name="connsiteX18" fmla="*/ 140494 w 421481"/>
                <a:gd name="connsiteY18" fmla="*/ 111919 h 259557"/>
                <a:gd name="connsiteX19" fmla="*/ 121444 w 421481"/>
                <a:gd name="connsiteY19" fmla="*/ 78582 h 259557"/>
                <a:gd name="connsiteX20" fmla="*/ 176212 w 421481"/>
                <a:gd name="connsiteY20" fmla="*/ 92869 h 259557"/>
                <a:gd name="connsiteX21" fmla="*/ 133350 w 421481"/>
                <a:gd name="connsiteY21" fmla="*/ 69057 h 259557"/>
                <a:gd name="connsiteX22" fmla="*/ 145256 w 421481"/>
                <a:gd name="connsiteY22" fmla="*/ 47625 h 259557"/>
                <a:gd name="connsiteX23" fmla="*/ 104775 w 421481"/>
                <a:gd name="connsiteY23" fmla="*/ 50007 h 259557"/>
                <a:gd name="connsiteX24" fmla="*/ 85725 w 421481"/>
                <a:gd name="connsiteY24" fmla="*/ 61913 h 259557"/>
                <a:gd name="connsiteX25" fmla="*/ 83344 w 421481"/>
                <a:gd name="connsiteY25" fmla="*/ 16669 h 259557"/>
                <a:gd name="connsiteX26" fmla="*/ 50006 w 421481"/>
                <a:gd name="connsiteY26" fmla="*/ 14288 h 259557"/>
                <a:gd name="connsiteX27" fmla="*/ 21431 w 421481"/>
                <a:gd name="connsiteY27" fmla="*/ 0 h 259557"/>
                <a:gd name="connsiteX28" fmla="*/ 0 w 421481"/>
                <a:gd name="connsiteY28" fmla="*/ 21432 h 259557"/>
                <a:gd name="connsiteX29" fmla="*/ 23812 w 421481"/>
                <a:gd name="connsiteY29" fmla="*/ 52388 h 259557"/>
                <a:gd name="connsiteX30" fmla="*/ 50006 w 421481"/>
                <a:gd name="connsiteY30" fmla="*/ 78582 h 259557"/>
                <a:gd name="connsiteX31" fmla="*/ 61912 w 421481"/>
                <a:gd name="connsiteY31" fmla="*/ 76200 h 259557"/>
                <a:gd name="connsiteX32" fmla="*/ 90487 w 421481"/>
                <a:gd name="connsiteY32" fmla="*/ 76200 h 259557"/>
                <a:gd name="connsiteX33" fmla="*/ 104775 w 421481"/>
                <a:gd name="connsiteY33" fmla="*/ 111919 h 259557"/>
                <a:gd name="connsiteX34" fmla="*/ 126206 w 421481"/>
                <a:gd name="connsiteY34" fmla="*/ 154782 h 259557"/>
                <a:gd name="connsiteX35" fmla="*/ 111919 w 421481"/>
                <a:gd name="connsiteY35" fmla="*/ 190500 h 259557"/>
                <a:gd name="connsiteX36" fmla="*/ 119062 w 421481"/>
                <a:gd name="connsiteY36" fmla="*/ 207169 h 259557"/>
                <a:gd name="connsiteX37" fmla="*/ 116681 w 421481"/>
                <a:gd name="connsiteY37" fmla="*/ 235744 h 259557"/>
                <a:gd name="connsiteX38" fmla="*/ 140494 w 421481"/>
                <a:gd name="connsiteY38" fmla="*/ 221457 h 259557"/>
                <a:gd name="connsiteX39" fmla="*/ 173831 w 421481"/>
                <a:gd name="connsiteY39" fmla="*/ 250032 h 259557"/>
                <a:gd name="connsiteX40" fmla="*/ 178594 w 421481"/>
                <a:gd name="connsiteY40" fmla="*/ 221457 h 259557"/>
                <a:gd name="connsiteX41" fmla="*/ 207169 w 421481"/>
                <a:gd name="connsiteY41" fmla="*/ 223838 h 259557"/>
                <a:gd name="connsiteX42" fmla="*/ 209550 w 421481"/>
                <a:gd name="connsiteY42" fmla="*/ 257175 h 259557"/>
                <a:gd name="connsiteX43" fmla="*/ 242887 w 421481"/>
                <a:gd name="connsiteY43" fmla="*/ 259557 h 259557"/>
                <a:gd name="connsiteX44" fmla="*/ 288131 w 421481"/>
                <a:gd name="connsiteY44" fmla="*/ 238125 h 259557"/>
                <a:gd name="connsiteX45" fmla="*/ 295275 w 421481"/>
                <a:gd name="connsiteY45" fmla="*/ 252413 h 259557"/>
                <a:gd name="connsiteX46" fmla="*/ 366712 w 421481"/>
                <a:gd name="connsiteY46" fmla="*/ 257175 h 259557"/>
                <a:gd name="connsiteX0" fmla="*/ 366712 w 421481"/>
                <a:gd name="connsiteY0" fmla="*/ 257175 h 259557"/>
                <a:gd name="connsiteX1" fmla="*/ 395287 w 421481"/>
                <a:gd name="connsiteY1" fmla="*/ 204788 h 259557"/>
                <a:gd name="connsiteX2" fmla="*/ 421481 w 421481"/>
                <a:gd name="connsiteY2" fmla="*/ 183357 h 259557"/>
                <a:gd name="connsiteX3" fmla="*/ 404812 w 421481"/>
                <a:gd name="connsiteY3" fmla="*/ 157163 h 259557"/>
                <a:gd name="connsiteX4" fmla="*/ 373856 w 421481"/>
                <a:gd name="connsiteY4" fmla="*/ 126207 h 259557"/>
                <a:gd name="connsiteX5" fmla="*/ 354806 w 421481"/>
                <a:gd name="connsiteY5" fmla="*/ 145257 h 259557"/>
                <a:gd name="connsiteX6" fmla="*/ 335756 w 421481"/>
                <a:gd name="connsiteY6" fmla="*/ 135732 h 259557"/>
                <a:gd name="connsiteX7" fmla="*/ 311944 w 421481"/>
                <a:gd name="connsiteY7" fmla="*/ 147638 h 259557"/>
                <a:gd name="connsiteX8" fmla="*/ 290512 w 421481"/>
                <a:gd name="connsiteY8" fmla="*/ 159544 h 259557"/>
                <a:gd name="connsiteX9" fmla="*/ 278606 w 421481"/>
                <a:gd name="connsiteY9" fmla="*/ 178594 h 259557"/>
                <a:gd name="connsiteX10" fmla="*/ 257175 w 421481"/>
                <a:gd name="connsiteY10" fmla="*/ 176213 h 259557"/>
                <a:gd name="connsiteX11" fmla="*/ 233362 w 421481"/>
                <a:gd name="connsiteY11" fmla="*/ 161925 h 259557"/>
                <a:gd name="connsiteX12" fmla="*/ 200025 w 421481"/>
                <a:gd name="connsiteY12" fmla="*/ 171450 h 259557"/>
                <a:gd name="connsiteX13" fmla="*/ 180975 w 421481"/>
                <a:gd name="connsiteY13" fmla="*/ 173832 h 259557"/>
                <a:gd name="connsiteX14" fmla="*/ 171450 w 421481"/>
                <a:gd name="connsiteY14" fmla="*/ 154782 h 259557"/>
                <a:gd name="connsiteX15" fmla="*/ 176212 w 421481"/>
                <a:gd name="connsiteY15" fmla="*/ 133350 h 259557"/>
                <a:gd name="connsiteX16" fmla="*/ 161925 w 421481"/>
                <a:gd name="connsiteY16" fmla="*/ 128588 h 259557"/>
                <a:gd name="connsiteX17" fmla="*/ 135731 w 421481"/>
                <a:gd name="connsiteY17" fmla="*/ 135732 h 259557"/>
                <a:gd name="connsiteX18" fmla="*/ 140494 w 421481"/>
                <a:gd name="connsiteY18" fmla="*/ 111919 h 259557"/>
                <a:gd name="connsiteX19" fmla="*/ 121444 w 421481"/>
                <a:gd name="connsiteY19" fmla="*/ 78582 h 259557"/>
                <a:gd name="connsiteX20" fmla="*/ 176212 w 421481"/>
                <a:gd name="connsiteY20" fmla="*/ 92869 h 259557"/>
                <a:gd name="connsiteX21" fmla="*/ 133350 w 421481"/>
                <a:gd name="connsiteY21" fmla="*/ 69057 h 259557"/>
                <a:gd name="connsiteX22" fmla="*/ 145256 w 421481"/>
                <a:gd name="connsiteY22" fmla="*/ 47625 h 259557"/>
                <a:gd name="connsiteX23" fmla="*/ 104775 w 421481"/>
                <a:gd name="connsiteY23" fmla="*/ 50007 h 259557"/>
                <a:gd name="connsiteX24" fmla="*/ 85725 w 421481"/>
                <a:gd name="connsiteY24" fmla="*/ 61913 h 259557"/>
                <a:gd name="connsiteX25" fmla="*/ 83344 w 421481"/>
                <a:gd name="connsiteY25" fmla="*/ 16669 h 259557"/>
                <a:gd name="connsiteX26" fmla="*/ 50006 w 421481"/>
                <a:gd name="connsiteY26" fmla="*/ 14288 h 259557"/>
                <a:gd name="connsiteX27" fmla="*/ 21431 w 421481"/>
                <a:gd name="connsiteY27" fmla="*/ 0 h 259557"/>
                <a:gd name="connsiteX28" fmla="*/ 0 w 421481"/>
                <a:gd name="connsiteY28" fmla="*/ 21432 h 259557"/>
                <a:gd name="connsiteX29" fmla="*/ 23812 w 421481"/>
                <a:gd name="connsiteY29" fmla="*/ 52388 h 259557"/>
                <a:gd name="connsiteX30" fmla="*/ 50006 w 421481"/>
                <a:gd name="connsiteY30" fmla="*/ 78582 h 259557"/>
                <a:gd name="connsiteX31" fmla="*/ 61912 w 421481"/>
                <a:gd name="connsiteY31" fmla="*/ 76200 h 259557"/>
                <a:gd name="connsiteX32" fmla="*/ 90487 w 421481"/>
                <a:gd name="connsiteY32" fmla="*/ 76200 h 259557"/>
                <a:gd name="connsiteX33" fmla="*/ 104775 w 421481"/>
                <a:gd name="connsiteY33" fmla="*/ 111919 h 259557"/>
                <a:gd name="connsiteX34" fmla="*/ 126206 w 421481"/>
                <a:gd name="connsiteY34" fmla="*/ 154782 h 259557"/>
                <a:gd name="connsiteX35" fmla="*/ 111919 w 421481"/>
                <a:gd name="connsiteY35" fmla="*/ 190500 h 259557"/>
                <a:gd name="connsiteX36" fmla="*/ 119062 w 421481"/>
                <a:gd name="connsiteY36" fmla="*/ 207169 h 259557"/>
                <a:gd name="connsiteX37" fmla="*/ 116681 w 421481"/>
                <a:gd name="connsiteY37" fmla="*/ 235744 h 259557"/>
                <a:gd name="connsiteX38" fmla="*/ 140494 w 421481"/>
                <a:gd name="connsiteY38" fmla="*/ 221457 h 259557"/>
                <a:gd name="connsiteX39" fmla="*/ 173831 w 421481"/>
                <a:gd name="connsiteY39" fmla="*/ 250032 h 259557"/>
                <a:gd name="connsiteX40" fmla="*/ 178594 w 421481"/>
                <a:gd name="connsiteY40" fmla="*/ 221457 h 259557"/>
                <a:gd name="connsiteX41" fmla="*/ 207169 w 421481"/>
                <a:gd name="connsiteY41" fmla="*/ 223838 h 259557"/>
                <a:gd name="connsiteX42" fmla="*/ 209550 w 421481"/>
                <a:gd name="connsiteY42" fmla="*/ 257175 h 259557"/>
                <a:gd name="connsiteX43" fmla="*/ 242887 w 421481"/>
                <a:gd name="connsiteY43" fmla="*/ 259557 h 259557"/>
                <a:gd name="connsiteX44" fmla="*/ 288131 w 421481"/>
                <a:gd name="connsiteY44" fmla="*/ 238125 h 259557"/>
                <a:gd name="connsiteX45" fmla="*/ 295275 w 421481"/>
                <a:gd name="connsiteY45" fmla="*/ 252413 h 259557"/>
                <a:gd name="connsiteX46" fmla="*/ 342900 w 421481"/>
                <a:gd name="connsiteY46" fmla="*/ 254794 h 259557"/>
                <a:gd name="connsiteX47" fmla="*/ 366712 w 421481"/>
                <a:gd name="connsiteY47" fmla="*/ 257175 h 259557"/>
                <a:gd name="connsiteX0" fmla="*/ 366712 w 421481"/>
                <a:gd name="connsiteY0" fmla="*/ 257175 h 259557"/>
                <a:gd name="connsiteX1" fmla="*/ 395287 w 421481"/>
                <a:gd name="connsiteY1" fmla="*/ 204788 h 259557"/>
                <a:gd name="connsiteX2" fmla="*/ 421481 w 421481"/>
                <a:gd name="connsiteY2" fmla="*/ 183357 h 259557"/>
                <a:gd name="connsiteX3" fmla="*/ 404812 w 421481"/>
                <a:gd name="connsiteY3" fmla="*/ 157163 h 259557"/>
                <a:gd name="connsiteX4" fmla="*/ 373856 w 421481"/>
                <a:gd name="connsiteY4" fmla="*/ 126207 h 259557"/>
                <a:gd name="connsiteX5" fmla="*/ 354806 w 421481"/>
                <a:gd name="connsiteY5" fmla="*/ 145257 h 259557"/>
                <a:gd name="connsiteX6" fmla="*/ 335756 w 421481"/>
                <a:gd name="connsiteY6" fmla="*/ 135732 h 259557"/>
                <a:gd name="connsiteX7" fmla="*/ 311944 w 421481"/>
                <a:gd name="connsiteY7" fmla="*/ 147638 h 259557"/>
                <a:gd name="connsiteX8" fmla="*/ 290512 w 421481"/>
                <a:gd name="connsiteY8" fmla="*/ 159544 h 259557"/>
                <a:gd name="connsiteX9" fmla="*/ 278606 w 421481"/>
                <a:gd name="connsiteY9" fmla="*/ 178594 h 259557"/>
                <a:gd name="connsiteX10" fmla="*/ 257175 w 421481"/>
                <a:gd name="connsiteY10" fmla="*/ 176213 h 259557"/>
                <a:gd name="connsiteX11" fmla="*/ 233362 w 421481"/>
                <a:gd name="connsiteY11" fmla="*/ 161925 h 259557"/>
                <a:gd name="connsiteX12" fmla="*/ 200025 w 421481"/>
                <a:gd name="connsiteY12" fmla="*/ 171450 h 259557"/>
                <a:gd name="connsiteX13" fmla="*/ 180975 w 421481"/>
                <a:gd name="connsiteY13" fmla="*/ 173832 h 259557"/>
                <a:gd name="connsiteX14" fmla="*/ 171450 w 421481"/>
                <a:gd name="connsiteY14" fmla="*/ 154782 h 259557"/>
                <a:gd name="connsiteX15" fmla="*/ 176212 w 421481"/>
                <a:gd name="connsiteY15" fmla="*/ 133350 h 259557"/>
                <a:gd name="connsiteX16" fmla="*/ 161925 w 421481"/>
                <a:gd name="connsiteY16" fmla="*/ 128588 h 259557"/>
                <a:gd name="connsiteX17" fmla="*/ 135731 w 421481"/>
                <a:gd name="connsiteY17" fmla="*/ 135732 h 259557"/>
                <a:gd name="connsiteX18" fmla="*/ 140494 w 421481"/>
                <a:gd name="connsiteY18" fmla="*/ 111919 h 259557"/>
                <a:gd name="connsiteX19" fmla="*/ 121444 w 421481"/>
                <a:gd name="connsiteY19" fmla="*/ 78582 h 259557"/>
                <a:gd name="connsiteX20" fmla="*/ 176212 w 421481"/>
                <a:gd name="connsiteY20" fmla="*/ 92869 h 259557"/>
                <a:gd name="connsiteX21" fmla="*/ 133350 w 421481"/>
                <a:gd name="connsiteY21" fmla="*/ 69057 h 259557"/>
                <a:gd name="connsiteX22" fmla="*/ 145256 w 421481"/>
                <a:gd name="connsiteY22" fmla="*/ 47625 h 259557"/>
                <a:gd name="connsiteX23" fmla="*/ 104775 w 421481"/>
                <a:gd name="connsiteY23" fmla="*/ 50007 h 259557"/>
                <a:gd name="connsiteX24" fmla="*/ 85725 w 421481"/>
                <a:gd name="connsiteY24" fmla="*/ 61913 h 259557"/>
                <a:gd name="connsiteX25" fmla="*/ 83344 w 421481"/>
                <a:gd name="connsiteY25" fmla="*/ 16669 h 259557"/>
                <a:gd name="connsiteX26" fmla="*/ 50006 w 421481"/>
                <a:gd name="connsiteY26" fmla="*/ 14288 h 259557"/>
                <a:gd name="connsiteX27" fmla="*/ 21431 w 421481"/>
                <a:gd name="connsiteY27" fmla="*/ 0 h 259557"/>
                <a:gd name="connsiteX28" fmla="*/ 0 w 421481"/>
                <a:gd name="connsiteY28" fmla="*/ 21432 h 259557"/>
                <a:gd name="connsiteX29" fmla="*/ 23812 w 421481"/>
                <a:gd name="connsiteY29" fmla="*/ 52388 h 259557"/>
                <a:gd name="connsiteX30" fmla="*/ 50006 w 421481"/>
                <a:gd name="connsiteY30" fmla="*/ 78582 h 259557"/>
                <a:gd name="connsiteX31" fmla="*/ 61912 w 421481"/>
                <a:gd name="connsiteY31" fmla="*/ 76200 h 259557"/>
                <a:gd name="connsiteX32" fmla="*/ 90487 w 421481"/>
                <a:gd name="connsiteY32" fmla="*/ 76200 h 259557"/>
                <a:gd name="connsiteX33" fmla="*/ 104775 w 421481"/>
                <a:gd name="connsiteY33" fmla="*/ 111919 h 259557"/>
                <a:gd name="connsiteX34" fmla="*/ 126206 w 421481"/>
                <a:gd name="connsiteY34" fmla="*/ 154782 h 259557"/>
                <a:gd name="connsiteX35" fmla="*/ 111919 w 421481"/>
                <a:gd name="connsiteY35" fmla="*/ 190500 h 259557"/>
                <a:gd name="connsiteX36" fmla="*/ 119062 w 421481"/>
                <a:gd name="connsiteY36" fmla="*/ 207169 h 259557"/>
                <a:gd name="connsiteX37" fmla="*/ 116681 w 421481"/>
                <a:gd name="connsiteY37" fmla="*/ 235744 h 259557"/>
                <a:gd name="connsiteX38" fmla="*/ 140494 w 421481"/>
                <a:gd name="connsiteY38" fmla="*/ 221457 h 259557"/>
                <a:gd name="connsiteX39" fmla="*/ 173831 w 421481"/>
                <a:gd name="connsiteY39" fmla="*/ 250032 h 259557"/>
                <a:gd name="connsiteX40" fmla="*/ 178594 w 421481"/>
                <a:gd name="connsiteY40" fmla="*/ 221457 h 259557"/>
                <a:gd name="connsiteX41" fmla="*/ 207169 w 421481"/>
                <a:gd name="connsiteY41" fmla="*/ 223838 h 259557"/>
                <a:gd name="connsiteX42" fmla="*/ 209550 w 421481"/>
                <a:gd name="connsiteY42" fmla="*/ 257175 h 259557"/>
                <a:gd name="connsiteX43" fmla="*/ 242887 w 421481"/>
                <a:gd name="connsiteY43" fmla="*/ 259557 h 259557"/>
                <a:gd name="connsiteX44" fmla="*/ 288131 w 421481"/>
                <a:gd name="connsiteY44" fmla="*/ 238125 h 259557"/>
                <a:gd name="connsiteX45" fmla="*/ 295275 w 421481"/>
                <a:gd name="connsiteY45" fmla="*/ 252413 h 259557"/>
                <a:gd name="connsiteX46" fmla="*/ 352425 w 421481"/>
                <a:gd name="connsiteY46" fmla="*/ 214313 h 259557"/>
                <a:gd name="connsiteX47" fmla="*/ 366712 w 421481"/>
                <a:gd name="connsiteY47" fmla="*/ 257175 h 259557"/>
                <a:gd name="connsiteX0" fmla="*/ 366712 w 421481"/>
                <a:gd name="connsiteY0" fmla="*/ 257175 h 259557"/>
                <a:gd name="connsiteX1" fmla="*/ 383381 w 421481"/>
                <a:gd name="connsiteY1" fmla="*/ 230982 h 259557"/>
                <a:gd name="connsiteX2" fmla="*/ 395287 w 421481"/>
                <a:gd name="connsiteY2" fmla="*/ 204788 h 259557"/>
                <a:gd name="connsiteX3" fmla="*/ 421481 w 421481"/>
                <a:gd name="connsiteY3" fmla="*/ 183357 h 259557"/>
                <a:gd name="connsiteX4" fmla="*/ 404812 w 421481"/>
                <a:gd name="connsiteY4" fmla="*/ 157163 h 259557"/>
                <a:gd name="connsiteX5" fmla="*/ 373856 w 421481"/>
                <a:gd name="connsiteY5" fmla="*/ 126207 h 259557"/>
                <a:gd name="connsiteX6" fmla="*/ 354806 w 421481"/>
                <a:gd name="connsiteY6" fmla="*/ 145257 h 259557"/>
                <a:gd name="connsiteX7" fmla="*/ 335756 w 421481"/>
                <a:gd name="connsiteY7" fmla="*/ 135732 h 259557"/>
                <a:gd name="connsiteX8" fmla="*/ 311944 w 421481"/>
                <a:gd name="connsiteY8" fmla="*/ 147638 h 259557"/>
                <a:gd name="connsiteX9" fmla="*/ 290512 w 421481"/>
                <a:gd name="connsiteY9" fmla="*/ 159544 h 259557"/>
                <a:gd name="connsiteX10" fmla="*/ 278606 w 421481"/>
                <a:gd name="connsiteY10" fmla="*/ 178594 h 259557"/>
                <a:gd name="connsiteX11" fmla="*/ 257175 w 421481"/>
                <a:gd name="connsiteY11" fmla="*/ 176213 h 259557"/>
                <a:gd name="connsiteX12" fmla="*/ 233362 w 421481"/>
                <a:gd name="connsiteY12" fmla="*/ 161925 h 259557"/>
                <a:gd name="connsiteX13" fmla="*/ 200025 w 421481"/>
                <a:gd name="connsiteY13" fmla="*/ 171450 h 259557"/>
                <a:gd name="connsiteX14" fmla="*/ 180975 w 421481"/>
                <a:gd name="connsiteY14" fmla="*/ 173832 h 259557"/>
                <a:gd name="connsiteX15" fmla="*/ 171450 w 421481"/>
                <a:gd name="connsiteY15" fmla="*/ 154782 h 259557"/>
                <a:gd name="connsiteX16" fmla="*/ 176212 w 421481"/>
                <a:gd name="connsiteY16" fmla="*/ 133350 h 259557"/>
                <a:gd name="connsiteX17" fmla="*/ 161925 w 421481"/>
                <a:gd name="connsiteY17" fmla="*/ 128588 h 259557"/>
                <a:gd name="connsiteX18" fmla="*/ 135731 w 421481"/>
                <a:gd name="connsiteY18" fmla="*/ 135732 h 259557"/>
                <a:gd name="connsiteX19" fmla="*/ 140494 w 421481"/>
                <a:gd name="connsiteY19" fmla="*/ 111919 h 259557"/>
                <a:gd name="connsiteX20" fmla="*/ 121444 w 421481"/>
                <a:gd name="connsiteY20" fmla="*/ 78582 h 259557"/>
                <a:gd name="connsiteX21" fmla="*/ 176212 w 421481"/>
                <a:gd name="connsiteY21" fmla="*/ 92869 h 259557"/>
                <a:gd name="connsiteX22" fmla="*/ 133350 w 421481"/>
                <a:gd name="connsiteY22" fmla="*/ 69057 h 259557"/>
                <a:gd name="connsiteX23" fmla="*/ 145256 w 421481"/>
                <a:gd name="connsiteY23" fmla="*/ 47625 h 259557"/>
                <a:gd name="connsiteX24" fmla="*/ 104775 w 421481"/>
                <a:gd name="connsiteY24" fmla="*/ 50007 h 259557"/>
                <a:gd name="connsiteX25" fmla="*/ 85725 w 421481"/>
                <a:gd name="connsiteY25" fmla="*/ 61913 h 259557"/>
                <a:gd name="connsiteX26" fmla="*/ 83344 w 421481"/>
                <a:gd name="connsiteY26" fmla="*/ 16669 h 259557"/>
                <a:gd name="connsiteX27" fmla="*/ 50006 w 421481"/>
                <a:gd name="connsiteY27" fmla="*/ 14288 h 259557"/>
                <a:gd name="connsiteX28" fmla="*/ 21431 w 421481"/>
                <a:gd name="connsiteY28" fmla="*/ 0 h 259557"/>
                <a:gd name="connsiteX29" fmla="*/ 0 w 421481"/>
                <a:gd name="connsiteY29" fmla="*/ 21432 h 259557"/>
                <a:gd name="connsiteX30" fmla="*/ 23812 w 421481"/>
                <a:gd name="connsiteY30" fmla="*/ 52388 h 259557"/>
                <a:gd name="connsiteX31" fmla="*/ 50006 w 421481"/>
                <a:gd name="connsiteY31" fmla="*/ 78582 h 259557"/>
                <a:gd name="connsiteX32" fmla="*/ 61912 w 421481"/>
                <a:gd name="connsiteY32" fmla="*/ 76200 h 259557"/>
                <a:gd name="connsiteX33" fmla="*/ 90487 w 421481"/>
                <a:gd name="connsiteY33" fmla="*/ 76200 h 259557"/>
                <a:gd name="connsiteX34" fmla="*/ 104775 w 421481"/>
                <a:gd name="connsiteY34" fmla="*/ 111919 h 259557"/>
                <a:gd name="connsiteX35" fmla="*/ 126206 w 421481"/>
                <a:gd name="connsiteY35" fmla="*/ 154782 h 259557"/>
                <a:gd name="connsiteX36" fmla="*/ 111919 w 421481"/>
                <a:gd name="connsiteY36" fmla="*/ 190500 h 259557"/>
                <a:gd name="connsiteX37" fmla="*/ 119062 w 421481"/>
                <a:gd name="connsiteY37" fmla="*/ 207169 h 259557"/>
                <a:gd name="connsiteX38" fmla="*/ 116681 w 421481"/>
                <a:gd name="connsiteY38" fmla="*/ 235744 h 259557"/>
                <a:gd name="connsiteX39" fmla="*/ 140494 w 421481"/>
                <a:gd name="connsiteY39" fmla="*/ 221457 h 259557"/>
                <a:gd name="connsiteX40" fmla="*/ 173831 w 421481"/>
                <a:gd name="connsiteY40" fmla="*/ 250032 h 259557"/>
                <a:gd name="connsiteX41" fmla="*/ 178594 w 421481"/>
                <a:gd name="connsiteY41" fmla="*/ 221457 h 259557"/>
                <a:gd name="connsiteX42" fmla="*/ 207169 w 421481"/>
                <a:gd name="connsiteY42" fmla="*/ 223838 h 259557"/>
                <a:gd name="connsiteX43" fmla="*/ 209550 w 421481"/>
                <a:gd name="connsiteY43" fmla="*/ 257175 h 259557"/>
                <a:gd name="connsiteX44" fmla="*/ 242887 w 421481"/>
                <a:gd name="connsiteY44" fmla="*/ 259557 h 259557"/>
                <a:gd name="connsiteX45" fmla="*/ 288131 w 421481"/>
                <a:gd name="connsiteY45" fmla="*/ 238125 h 259557"/>
                <a:gd name="connsiteX46" fmla="*/ 295275 w 421481"/>
                <a:gd name="connsiteY46" fmla="*/ 252413 h 259557"/>
                <a:gd name="connsiteX47" fmla="*/ 352425 w 421481"/>
                <a:gd name="connsiteY47" fmla="*/ 214313 h 259557"/>
                <a:gd name="connsiteX48" fmla="*/ 366712 w 421481"/>
                <a:gd name="connsiteY48" fmla="*/ 257175 h 259557"/>
                <a:gd name="connsiteX0" fmla="*/ 366712 w 421481"/>
                <a:gd name="connsiteY0" fmla="*/ 257175 h 259557"/>
                <a:gd name="connsiteX1" fmla="*/ 392906 w 421481"/>
                <a:gd name="connsiteY1" fmla="*/ 245269 h 259557"/>
                <a:gd name="connsiteX2" fmla="*/ 395287 w 421481"/>
                <a:gd name="connsiteY2" fmla="*/ 204788 h 259557"/>
                <a:gd name="connsiteX3" fmla="*/ 421481 w 421481"/>
                <a:gd name="connsiteY3" fmla="*/ 183357 h 259557"/>
                <a:gd name="connsiteX4" fmla="*/ 404812 w 421481"/>
                <a:gd name="connsiteY4" fmla="*/ 157163 h 259557"/>
                <a:gd name="connsiteX5" fmla="*/ 373856 w 421481"/>
                <a:gd name="connsiteY5" fmla="*/ 126207 h 259557"/>
                <a:gd name="connsiteX6" fmla="*/ 354806 w 421481"/>
                <a:gd name="connsiteY6" fmla="*/ 145257 h 259557"/>
                <a:gd name="connsiteX7" fmla="*/ 335756 w 421481"/>
                <a:gd name="connsiteY7" fmla="*/ 135732 h 259557"/>
                <a:gd name="connsiteX8" fmla="*/ 311944 w 421481"/>
                <a:gd name="connsiteY8" fmla="*/ 147638 h 259557"/>
                <a:gd name="connsiteX9" fmla="*/ 290512 w 421481"/>
                <a:gd name="connsiteY9" fmla="*/ 159544 h 259557"/>
                <a:gd name="connsiteX10" fmla="*/ 278606 w 421481"/>
                <a:gd name="connsiteY10" fmla="*/ 178594 h 259557"/>
                <a:gd name="connsiteX11" fmla="*/ 257175 w 421481"/>
                <a:gd name="connsiteY11" fmla="*/ 176213 h 259557"/>
                <a:gd name="connsiteX12" fmla="*/ 233362 w 421481"/>
                <a:gd name="connsiteY12" fmla="*/ 161925 h 259557"/>
                <a:gd name="connsiteX13" fmla="*/ 200025 w 421481"/>
                <a:gd name="connsiteY13" fmla="*/ 171450 h 259557"/>
                <a:gd name="connsiteX14" fmla="*/ 180975 w 421481"/>
                <a:gd name="connsiteY14" fmla="*/ 173832 h 259557"/>
                <a:gd name="connsiteX15" fmla="*/ 171450 w 421481"/>
                <a:gd name="connsiteY15" fmla="*/ 154782 h 259557"/>
                <a:gd name="connsiteX16" fmla="*/ 176212 w 421481"/>
                <a:gd name="connsiteY16" fmla="*/ 133350 h 259557"/>
                <a:gd name="connsiteX17" fmla="*/ 161925 w 421481"/>
                <a:gd name="connsiteY17" fmla="*/ 128588 h 259557"/>
                <a:gd name="connsiteX18" fmla="*/ 135731 w 421481"/>
                <a:gd name="connsiteY18" fmla="*/ 135732 h 259557"/>
                <a:gd name="connsiteX19" fmla="*/ 140494 w 421481"/>
                <a:gd name="connsiteY19" fmla="*/ 111919 h 259557"/>
                <a:gd name="connsiteX20" fmla="*/ 121444 w 421481"/>
                <a:gd name="connsiteY20" fmla="*/ 78582 h 259557"/>
                <a:gd name="connsiteX21" fmla="*/ 176212 w 421481"/>
                <a:gd name="connsiteY21" fmla="*/ 92869 h 259557"/>
                <a:gd name="connsiteX22" fmla="*/ 133350 w 421481"/>
                <a:gd name="connsiteY22" fmla="*/ 69057 h 259557"/>
                <a:gd name="connsiteX23" fmla="*/ 145256 w 421481"/>
                <a:gd name="connsiteY23" fmla="*/ 47625 h 259557"/>
                <a:gd name="connsiteX24" fmla="*/ 104775 w 421481"/>
                <a:gd name="connsiteY24" fmla="*/ 50007 h 259557"/>
                <a:gd name="connsiteX25" fmla="*/ 85725 w 421481"/>
                <a:gd name="connsiteY25" fmla="*/ 61913 h 259557"/>
                <a:gd name="connsiteX26" fmla="*/ 83344 w 421481"/>
                <a:gd name="connsiteY26" fmla="*/ 16669 h 259557"/>
                <a:gd name="connsiteX27" fmla="*/ 50006 w 421481"/>
                <a:gd name="connsiteY27" fmla="*/ 14288 h 259557"/>
                <a:gd name="connsiteX28" fmla="*/ 21431 w 421481"/>
                <a:gd name="connsiteY28" fmla="*/ 0 h 259557"/>
                <a:gd name="connsiteX29" fmla="*/ 0 w 421481"/>
                <a:gd name="connsiteY29" fmla="*/ 21432 h 259557"/>
                <a:gd name="connsiteX30" fmla="*/ 23812 w 421481"/>
                <a:gd name="connsiteY30" fmla="*/ 52388 h 259557"/>
                <a:gd name="connsiteX31" fmla="*/ 50006 w 421481"/>
                <a:gd name="connsiteY31" fmla="*/ 78582 h 259557"/>
                <a:gd name="connsiteX32" fmla="*/ 61912 w 421481"/>
                <a:gd name="connsiteY32" fmla="*/ 76200 h 259557"/>
                <a:gd name="connsiteX33" fmla="*/ 90487 w 421481"/>
                <a:gd name="connsiteY33" fmla="*/ 76200 h 259557"/>
                <a:gd name="connsiteX34" fmla="*/ 104775 w 421481"/>
                <a:gd name="connsiteY34" fmla="*/ 111919 h 259557"/>
                <a:gd name="connsiteX35" fmla="*/ 126206 w 421481"/>
                <a:gd name="connsiteY35" fmla="*/ 154782 h 259557"/>
                <a:gd name="connsiteX36" fmla="*/ 111919 w 421481"/>
                <a:gd name="connsiteY36" fmla="*/ 190500 h 259557"/>
                <a:gd name="connsiteX37" fmla="*/ 119062 w 421481"/>
                <a:gd name="connsiteY37" fmla="*/ 207169 h 259557"/>
                <a:gd name="connsiteX38" fmla="*/ 116681 w 421481"/>
                <a:gd name="connsiteY38" fmla="*/ 235744 h 259557"/>
                <a:gd name="connsiteX39" fmla="*/ 140494 w 421481"/>
                <a:gd name="connsiteY39" fmla="*/ 221457 h 259557"/>
                <a:gd name="connsiteX40" fmla="*/ 173831 w 421481"/>
                <a:gd name="connsiteY40" fmla="*/ 250032 h 259557"/>
                <a:gd name="connsiteX41" fmla="*/ 178594 w 421481"/>
                <a:gd name="connsiteY41" fmla="*/ 221457 h 259557"/>
                <a:gd name="connsiteX42" fmla="*/ 207169 w 421481"/>
                <a:gd name="connsiteY42" fmla="*/ 223838 h 259557"/>
                <a:gd name="connsiteX43" fmla="*/ 209550 w 421481"/>
                <a:gd name="connsiteY43" fmla="*/ 257175 h 259557"/>
                <a:gd name="connsiteX44" fmla="*/ 242887 w 421481"/>
                <a:gd name="connsiteY44" fmla="*/ 259557 h 259557"/>
                <a:gd name="connsiteX45" fmla="*/ 288131 w 421481"/>
                <a:gd name="connsiteY45" fmla="*/ 238125 h 259557"/>
                <a:gd name="connsiteX46" fmla="*/ 295275 w 421481"/>
                <a:gd name="connsiteY46" fmla="*/ 252413 h 259557"/>
                <a:gd name="connsiteX47" fmla="*/ 352425 w 421481"/>
                <a:gd name="connsiteY47" fmla="*/ 214313 h 259557"/>
                <a:gd name="connsiteX48" fmla="*/ 366712 w 421481"/>
                <a:gd name="connsiteY48" fmla="*/ 257175 h 259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21481" h="259557">
                  <a:moveTo>
                    <a:pt x="366712" y="257175"/>
                  </a:moveTo>
                  <a:lnTo>
                    <a:pt x="392906" y="245269"/>
                  </a:lnTo>
                  <a:lnTo>
                    <a:pt x="395287" y="204788"/>
                  </a:lnTo>
                  <a:lnTo>
                    <a:pt x="421481" y="183357"/>
                  </a:lnTo>
                  <a:lnTo>
                    <a:pt x="404812" y="157163"/>
                  </a:lnTo>
                  <a:lnTo>
                    <a:pt x="373856" y="126207"/>
                  </a:lnTo>
                  <a:lnTo>
                    <a:pt x="354806" y="145257"/>
                  </a:lnTo>
                  <a:lnTo>
                    <a:pt x="335756" y="135732"/>
                  </a:lnTo>
                  <a:lnTo>
                    <a:pt x="311944" y="147638"/>
                  </a:lnTo>
                  <a:lnTo>
                    <a:pt x="290512" y="159544"/>
                  </a:lnTo>
                  <a:lnTo>
                    <a:pt x="278606" y="178594"/>
                  </a:lnTo>
                  <a:lnTo>
                    <a:pt x="257175" y="176213"/>
                  </a:lnTo>
                  <a:lnTo>
                    <a:pt x="233362" y="161925"/>
                  </a:lnTo>
                  <a:lnTo>
                    <a:pt x="200025" y="171450"/>
                  </a:lnTo>
                  <a:lnTo>
                    <a:pt x="180975" y="173832"/>
                  </a:lnTo>
                  <a:lnTo>
                    <a:pt x="171450" y="154782"/>
                  </a:lnTo>
                  <a:lnTo>
                    <a:pt x="176212" y="133350"/>
                  </a:lnTo>
                  <a:lnTo>
                    <a:pt x="161925" y="128588"/>
                  </a:lnTo>
                  <a:lnTo>
                    <a:pt x="135731" y="135732"/>
                  </a:lnTo>
                  <a:lnTo>
                    <a:pt x="140494" y="111919"/>
                  </a:lnTo>
                  <a:lnTo>
                    <a:pt x="121444" y="78582"/>
                  </a:lnTo>
                  <a:lnTo>
                    <a:pt x="176212" y="92869"/>
                  </a:lnTo>
                  <a:lnTo>
                    <a:pt x="133350" y="69057"/>
                  </a:lnTo>
                  <a:lnTo>
                    <a:pt x="145256" y="47625"/>
                  </a:lnTo>
                  <a:lnTo>
                    <a:pt x="104775" y="50007"/>
                  </a:lnTo>
                  <a:lnTo>
                    <a:pt x="85725" y="61913"/>
                  </a:lnTo>
                  <a:lnTo>
                    <a:pt x="83344" y="16669"/>
                  </a:lnTo>
                  <a:lnTo>
                    <a:pt x="50006" y="14288"/>
                  </a:lnTo>
                  <a:lnTo>
                    <a:pt x="21431" y="0"/>
                  </a:lnTo>
                  <a:lnTo>
                    <a:pt x="0" y="21432"/>
                  </a:lnTo>
                  <a:lnTo>
                    <a:pt x="23812" y="52388"/>
                  </a:lnTo>
                  <a:lnTo>
                    <a:pt x="50006" y="78582"/>
                  </a:lnTo>
                  <a:lnTo>
                    <a:pt x="61912" y="76200"/>
                  </a:lnTo>
                  <a:lnTo>
                    <a:pt x="90487" y="76200"/>
                  </a:lnTo>
                  <a:lnTo>
                    <a:pt x="104775" y="111919"/>
                  </a:lnTo>
                  <a:lnTo>
                    <a:pt x="126206" y="154782"/>
                  </a:lnTo>
                  <a:lnTo>
                    <a:pt x="111919" y="190500"/>
                  </a:lnTo>
                  <a:lnTo>
                    <a:pt x="119062" y="207169"/>
                  </a:lnTo>
                  <a:lnTo>
                    <a:pt x="116681" y="235744"/>
                  </a:lnTo>
                  <a:lnTo>
                    <a:pt x="140494" y="221457"/>
                  </a:lnTo>
                  <a:lnTo>
                    <a:pt x="173831" y="250032"/>
                  </a:lnTo>
                  <a:lnTo>
                    <a:pt x="178594" y="221457"/>
                  </a:lnTo>
                  <a:lnTo>
                    <a:pt x="207169" y="223838"/>
                  </a:lnTo>
                  <a:lnTo>
                    <a:pt x="209550" y="257175"/>
                  </a:lnTo>
                  <a:lnTo>
                    <a:pt x="242887" y="259557"/>
                  </a:lnTo>
                  <a:lnTo>
                    <a:pt x="288131" y="238125"/>
                  </a:lnTo>
                  <a:lnTo>
                    <a:pt x="295275" y="252413"/>
                  </a:lnTo>
                  <a:lnTo>
                    <a:pt x="352425" y="214313"/>
                  </a:lnTo>
                  <a:lnTo>
                    <a:pt x="366712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92" name="Freeform: Shape 1052">
              <a:extLst>
                <a:ext uri="{FF2B5EF4-FFF2-40B4-BE49-F238E27FC236}">
                  <a16:creationId xmlns:a16="http://schemas.microsoft.com/office/drawing/2014/main" id="{9785D3CF-2AAC-9D47-8ADD-82A2C98FBFB6}"/>
                </a:ext>
              </a:extLst>
            </p:cNvPr>
            <p:cNvSpPr/>
            <p:nvPr/>
          </p:nvSpPr>
          <p:spPr bwMode="auto">
            <a:xfrm>
              <a:off x="2031206" y="1547813"/>
              <a:ext cx="16669" cy="54768"/>
            </a:xfrm>
            <a:custGeom>
              <a:avLst/>
              <a:gdLst>
                <a:gd name="connsiteX0" fmla="*/ 0 w 16669"/>
                <a:gd name="connsiteY0" fmla="*/ 0 h 54768"/>
                <a:gd name="connsiteX1" fmla="*/ 16669 w 16669"/>
                <a:gd name="connsiteY1" fmla="*/ 54768 h 54768"/>
                <a:gd name="connsiteX2" fmla="*/ 0 w 16669"/>
                <a:gd name="connsiteY2" fmla="*/ 0 h 5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69" h="54768">
                  <a:moveTo>
                    <a:pt x="0" y="0"/>
                  </a:moveTo>
                  <a:lnTo>
                    <a:pt x="16669" y="547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93" name="Freeform: Shape 1053">
              <a:extLst>
                <a:ext uri="{FF2B5EF4-FFF2-40B4-BE49-F238E27FC236}">
                  <a16:creationId xmlns:a16="http://schemas.microsoft.com/office/drawing/2014/main" id="{377FDF73-8F7C-154B-9B1A-36291BBD2900}"/>
                </a:ext>
              </a:extLst>
            </p:cNvPr>
            <p:cNvSpPr/>
            <p:nvPr/>
          </p:nvSpPr>
          <p:spPr bwMode="auto">
            <a:xfrm>
              <a:off x="1852613" y="1409700"/>
              <a:ext cx="78581" cy="119063"/>
            </a:xfrm>
            <a:custGeom>
              <a:avLst/>
              <a:gdLst>
                <a:gd name="connsiteX0" fmla="*/ 0 w 78581"/>
                <a:gd name="connsiteY0" fmla="*/ 0 h 119063"/>
                <a:gd name="connsiteX1" fmla="*/ 14287 w 78581"/>
                <a:gd name="connsiteY1" fmla="*/ 57150 h 119063"/>
                <a:gd name="connsiteX2" fmla="*/ 45243 w 78581"/>
                <a:gd name="connsiteY2" fmla="*/ 73819 h 119063"/>
                <a:gd name="connsiteX3" fmla="*/ 26193 w 78581"/>
                <a:gd name="connsiteY3" fmla="*/ 95250 h 119063"/>
                <a:gd name="connsiteX4" fmla="*/ 23812 w 78581"/>
                <a:gd name="connsiteY4" fmla="*/ 119063 h 119063"/>
                <a:gd name="connsiteX5" fmla="*/ 78581 w 78581"/>
                <a:gd name="connsiteY5" fmla="*/ 104775 h 119063"/>
                <a:gd name="connsiteX6" fmla="*/ 73818 w 78581"/>
                <a:gd name="connsiteY6" fmla="*/ 69056 h 119063"/>
                <a:gd name="connsiteX7" fmla="*/ 73818 w 78581"/>
                <a:gd name="connsiteY7" fmla="*/ 35719 h 119063"/>
                <a:gd name="connsiteX8" fmla="*/ 47625 w 78581"/>
                <a:gd name="connsiteY8" fmla="*/ 16669 h 119063"/>
                <a:gd name="connsiteX9" fmla="*/ 0 w 78581"/>
                <a:gd name="connsiteY9" fmla="*/ 0 h 119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581" h="119063">
                  <a:moveTo>
                    <a:pt x="0" y="0"/>
                  </a:moveTo>
                  <a:lnTo>
                    <a:pt x="14287" y="57150"/>
                  </a:lnTo>
                  <a:lnTo>
                    <a:pt x="45243" y="73819"/>
                  </a:lnTo>
                  <a:lnTo>
                    <a:pt x="26193" y="95250"/>
                  </a:lnTo>
                  <a:lnTo>
                    <a:pt x="23812" y="119063"/>
                  </a:lnTo>
                  <a:lnTo>
                    <a:pt x="78581" y="104775"/>
                  </a:lnTo>
                  <a:lnTo>
                    <a:pt x="73818" y="69056"/>
                  </a:lnTo>
                  <a:lnTo>
                    <a:pt x="73818" y="35719"/>
                  </a:lnTo>
                  <a:lnTo>
                    <a:pt x="47625" y="166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94" name="Freeform: Shape 1054">
              <a:extLst>
                <a:ext uri="{FF2B5EF4-FFF2-40B4-BE49-F238E27FC236}">
                  <a16:creationId xmlns:a16="http://schemas.microsoft.com/office/drawing/2014/main" id="{87F8A06A-5669-4542-B676-8E7A8CC97170}"/>
                </a:ext>
              </a:extLst>
            </p:cNvPr>
            <p:cNvSpPr/>
            <p:nvPr/>
          </p:nvSpPr>
          <p:spPr bwMode="auto">
            <a:xfrm>
              <a:off x="1666875" y="1354932"/>
              <a:ext cx="152400" cy="164306"/>
            </a:xfrm>
            <a:custGeom>
              <a:avLst/>
              <a:gdLst>
                <a:gd name="connsiteX0" fmla="*/ 152400 w 152400"/>
                <a:gd name="connsiteY0" fmla="*/ 157163 h 157163"/>
                <a:gd name="connsiteX1" fmla="*/ 140494 w 152400"/>
                <a:gd name="connsiteY1" fmla="*/ 92869 h 157163"/>
                <a:gd name="connsiteX2" fmla="*/ 123825 w 152400"/>
                <a:gd name="connsiteY2" fmla="*/ 52388 h 157163"/>
                <a:gd name="connsiteX3" fmla="*/ 95250 w 152400"/>
                <a:gd name="connsiteY3" fmla="*/ 57150 h 157163"/>
                <a:gd name="connsiteX4" fmla="*/ 85725 w 152400"/>
                <a:gd name="connsiteY4" fmla="*/ 16669 h 157163"/>
                <a:gd name="connsiteX5" fmla="*/ 71438 w 152400"/>
                <a:gd name="connsiteY5" fmla="*/ 7144 h 157163"/>
                <a:gd name="connsiteX6" fmla="*/ 61913 w 152400"/>
                <a:gd name="connsiteY6" fmla="*/ 42863 h 157163"/>
                <a:gd name="connsiteX7" fmla="*/ 50006 w 152400"/>
                <a:gd name="connsiteY7" fmla="*/ 0 h 157163"/>
                <a:gd name="connsiteX8" fmla="*/ 0 w 152400"/>
                <a:gd name="connsiteY8" fmla="*/ 0 h 157163"/>
                <a:gd name="connsiteX9" fmla="*/ 21431 w 152400"/>
                <a:gd name="connsiteY9" fmla="*/ 19050 h 157163"/>
                <a:gd name="connsiteX10" fmla="*/ 35719 w 152400"/>
                <a:gd name="connsiteY10" fmla="*/ 30957 h 157163"/>
                <a:gd name="connsiteX11" fmla="*/ 52388 w 152400"/>
                <a:gd name="connsiteY11" fmla="*/ 50007 h 157163"/>
                <a:gd name="connsiteX12" fmla="*/ 64294 w 152400"/>
                <a:gd name="connsiteY12" fmla="*/ 88107 h 157163"/>
                <a:gd name="connsiteX13" fmla="*/ 42863 w 152400"/>
                <a:gd name="connsiteY13" fmla="*/ 97632 h 157163"/>
                <a:gd name="connsiteX14" fmla="*/ 26194 w 152400"/>
                <a:gd name="connsiteY14" fmla="*/ 85725 h 157163"/>
                <a:gd name="connsiteX15" fmla="*/ 30956 w 152400"/>
                <a:gd name="connsiteY15" fmla="*/ 119063 h 157163"/>
                <a:gd name="connsiteX16" fmla="*/ 57150 w 152400"/>
                <a:gd name="connsiteY16" fmla="*/ 102394 h 157163"/>
                <a:gd name="connsiteX17" fmla="*/ 78581 w 152400"/>
                <a:gd name="connsiteY17" fmla="*/ 116682 h 157163"/>
                <a:gd name="connsiteX18" fmla="*/ 114300 w 152400"/>
                <a:gd name="connsiteY18" fmla="*/ 123825 h 157163"/>
                <a:gd name="connsiteX19" fmla="*/ 152400 w 152400"/>
                <a:gd name="connsiteY19" fmla="*/ 157163 h 157163"/>
                <a:gd name="connsiteX0" fmla="*/ 152400 w 152400"/>
                <a:gd name="connsiteY0" fmla="*/ 157163 h 157163"/>
                <a:gd name="connsiteX1" fmla="*/ 140494 w 152400"/>
                <a:gd name="connsiteY1" fmla="*/ 92869 h 157163"/>
                <a:gd name="connsiteX2" fmla="*/ 123825 w 152400"/>
                <a:gd name="connsiteY2" fmla="*/ 52388 h 157163"/>
                <a:gd name="connsiteX3" fmla="*/ 95250 w 152400"/>
                <a:gd name="connsiteY3" fmla="*/ 57150 h 157163"/>
                <a:gd name="connsiteX4" fmla="*/ 85725 w 152400"/>
                <a:gd name="connsiteY4" fmla="*/ 16669 h 157163"/>
                <a:gd name="connsiteX5" fmla="*/ 71438 w 152400"/>
                <a:gd name="connsiteY5" fmla="*/ 7144 h 157163"/>
                <a:gd name="connsiteX6" fmla="*/ 61913 w 152400"/>
                <a:gd name="connsiteY6" fmla="*/ 42863 h 157163"/>
                <a:gd name="connsiteX7" fmla="*/ 50006 w 152400"/>
                <a:gd name="connsiteY7" fmla="*/ 0 h 157163"/>
                <a:gd name="connsiteX8" fmla="*/ 0 w 152400"/>
                <a:gd name="connsiteY8" fmla="*/ 0 h 157163"/>
                <a:gd name="connsiteX9" fmla="*/ 21431 w 152400"/>
                <a:gd name="connsiteY9" fmla="*/ 19050 h 157163"/>
                <a:gd name="connsiteX10" fmla="*/ 35719 w 152400"/>
                <a:gd name="connsiteY10" fmla="*/ 30957 h 157163"/>
                <a:gd name="connsiteX11" fmla="*/ 52388 w 152400"/>
                <a:gd name="connsiteY11" fmla="*/ 50007 h 157163"/>
                <a:gd name="connsiteX12" fmla="*/ 64294 w 152400"/>
                <a:gd name="connsiteY12" fmla="*/ 88107 h 157163"/>
                <a:gd name="connsiteX13" fmla="*/ 42863 w 152400"/>
                <a:gd name="connsiteY13" fmla="*/ 97632 h 157163"/>
                <a:gd name="connsiteX14" fmla="*/ 26194 w 152400"/>
                <a:gd name="connsiteY14" fmla="*/ 85725 h 157163"/>
                <a:gd name="connsiteX15" fmla="*/ 30956 w 152400"/>
                <a:gd name="connsiteY15" fmla="*/ 119063 h 157163"/>
                <a:gd name="connsiteX16" fmla="*/ 57150 w 152400"/>
                <a:gd name="connsiteY16" fmla="*/ 102394 h 157163"/>
                <a:gd name="connsiteX17" fmla="*/ 78581 w 152400"/>
                <a:gd name="connsiteY17" fmla="*/ 116682 h 157163"/>
                <a:gd name="connsiteX18" fmla="*/ 114300 w 152400"/>
                <a:gd name="connsiteY18" fmla="*/ 123825 h 157163"/>
                <a:gd name="connsiteX19" fmla="*/ 130969 w 152400"/>
                <a:gd name="connsiteY19" fmla="*/ 140494 h 157163"/>
                <a:gd name="connsiteX20" fmla="*/ 152400 w 152400"/>
                <a:gd name="connsiteY20" fmla="*/ 157163 h 157163"/>
                <a:gd name="connsiteX0" fmla="*/ 152400 w 152400"/>
                <a:gd name="connsiteY0" fmla="*/ 157163 h 164306"/>
                <a:gd name="connsiteX1" fmla="*/ 140494 w 152400"/>
                <a:gd name="connsiteY1" fmla="*/ 92869 h 164306"/>
                <a:gd name="connsiteX2" fmla="*/ 123825 w 152400"/>
                <a:gd name="connsiteY2" fmla="*/ 52388 h 164306"/>
                <a:gd name="connsiteX3" fmla="*/ 95250 w 152400"/>
                <a:gd name="connsiteY3" fmla="*/ 57150 h 164306"/>
                <a:gd name="connsiteX4" fmla="*/ 85725 w 152400"/>
                <a:gd name="connsiteY4" fmla="*/ 16669 h 164306"/>
                <a:gd name="connsiteX5" fmla="*/ 71438 w 152400"/>
                <a:gd name="connsiteY5" fmla="*/ 7144 h 164306"/>
                <a:gd name="connsiteX6" fmla="*/ 61913 w 152400"/>
                <a:gd name="connsiteY6" fmla="*/ 42863 h 164306"/>
                <a:gd name="connsiteX7" fmla="*/ 50006 w 152400"/>
                <a:gd name="connsiteY7" fmla="*/ 0 h 164306"/>
                <a:gd name="connsiteX8" fmla="*/ 0 w 152400"/>
                <a:gd name="connsiteY8" fmla="*/ 0 h 164306"/>
                <a:gd name="connsiteX9" fmla="*/ 21431 w 152400"/>
                <a:gd name="connsiteY9" fmla="*/ 19050 h 164306"/>
                <a:gd name="connsiteX10" fmla="*/ 35719 w 152400"/>
                <a:gd name="connsiteY10" fmla="*/ 30957 h 164306"/>
                <a:gd name="connsiteX11" fmla="*/ 52388 w 152400"/>
                <a:gd name="connsiteY11" fmla="*/ 50007 h 164306"/>
                <a:gd name="connsiteX12" fmla="*/ 64294 w 152400"/>
                <a:gd name="connsiteY12" fmla="*/ 88107 h 164306"/>
                <a:gd name="connsiteX13" fmla="*/ 42863 w 152400"/>
                <a:gd name="connsiteY13" fmla="*/ 97632 h 164306"/>
                <a:gd name="connsiteX14" fmla="*/ 26194 w 152400"/>
                <a:gd name="connsiteY14" fmla="*/ 85725 h 164306"/>
                <a:gd name="connsiteX15" fmla="*/ 30956 w 152400"/>
                <a:gd name="connsiteY15" fmla="*/ 119063 h 164306"/>
                <a:gd name="connsiteX16" fmla="*/ 57150 w 152400"/>
                <a:gd name="connsiteY16" fmla="*/ 102394 h 164306"/>
                <a:gd name="connsiteX17" fmla="*/ 78581 w 152400"/>
                <a:gd name="connsiteY17" fmla="*/ 116682 h 164306"/>
                <a:gd name="connsiteX18" fmla="*/ 114300 w 152400"/>
                <a:gd name="connsiteY18" fmla="*/ 123825 h 164306"/>
                <a:gd name="connsiteX19" fmla="*/ 138113 w 152400"/>
                <a:gd name="connsiteY19" fmla="*/ 164306 h 164306"/>
                <a:gd name="connsiteX20" fmla="*/ 152400 w 152400"/>
                <a:gd name="connsiteY20" fmla="*/ 157163 h 164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2400" h="164306">
                  <a:moveTo>
                    <a:pt x="152400" y="157163"/>
                  </a:moveTo>
                  <a:lnTo>
                    <a:pt x="140494" y="92869"/>
                  </a:lnTo>
                  <a:lnTo>
                    <a:pt x="123825" y="52388"/>
                  </a:lnTo>
                  <a:lnTo>
                    <a:pt x="95250" y="57150"/>
                  </a:lnTo>
                  <a:lnTo>
                    <a:pt x="85725" y="16669"/>
                  </a:lnTo>
                  <a:lnTo>
                    <a:pt x="71438" y="7144"/>
                  </a:lnTo>
                  <a:lnTo>
                    <a:pt x="61913" y="42863"/>
                  </a:lnTo>
                  <a:lnTo>
                    <a:pt x="50006" y="0"/>
                  </a:lnTo>
                  <a:lnTo>
                    <a:pt x="0" y="0"/>
                  </a:lnTo>
                  <a:lnTo>
                    <a:pt x="21431" y="19050"/>
                  </a:lnTo>
                  <a:lnTo>
                    <a:pt x="35719" y="30957"/>
                  </a:lnTo>
                  <a:lnTo>
                    <a:pt x="52388" y="50007"/>
                  </a:lnTo>
                  <a:lnTo>
                    <a:pt x="64294" y="88107"/>
                  </a:lnTo>
                  <a:lnTo>
                    <a:pt x="42863" y="97632"/>
                  </a:lnTo>
                  <a:lnTo>
                    <a:pt x="26194" y="85725"/>
                  </a:lnTo>
                  <a:lnTo>
                    <a:pt x="30956" y="119063"/>
                  </a:lnTo>
                  <a:lnTo>
                    <a:pt x="57150" y="102394"/>
                  </a:lnTo>
                  <a:lnTo>
                    <a:pt x="78581" y="116682"/>
                  </a:lnTo>
                  <a:lnTo>
                    <a:pt x="114300" y="123825"/>
                  </a:lnTo>
                  <a:lnTo>
                    <a:pt x="138113" y="164306"/>
                  </a:lnTo>
                  <a:lnTo>
                    <a:pt x="152400" y="15716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95" name="Freeform: Shape 202">
              <a:extLst>
                <a:ext uri="{FF2B5EF4-FFF2-40B4-BE49-F238E27FC236}">
                  <a16:creationId xmlns:a16="http://schemas.microsoft.com/office/drawing/2014/main" id="{C3D3B6CE-5486-BC4E-A2C3-5417BE26DF0A}"/>
                </a:ext>
              </a:extLst>
            </p:cNvPr>
            <p:cNvSpPr/>
            <p:nvPr/>
          </p:nvSpPr>
          <p:spPr bwMode="auto">
            <a:xfrm>
              <a:off x="1907382" y="1538288"/>
              <a:ext cx="69056" cy="40481"/>
            </a:xfrm>
            <a:custGeom>
              <a:avLst/>
              <a:gdLst>
                <a:gd name="connsiteX0" fmla="*/ 0 w 57150"/>
                <a:gd name="connsiteY0" fmla="*/ 0 h 40481"/>
                <a:gd name="connsiteX1" fmla="*/ 57150 w 57150"/>
                <a:gd name="connsiteY1" fmla="*/ 14287 h 40481"/>
                <a:gd name="connsiteX2" fmla="*/ 42862 w 57150"/>
                <a:gd name="connsiteY2" fmla="*/ 40481 h 40481"/>
                <a:gd name="connsiteX3" fmla="*/ 0 w 57150"/>
                <a:gd name="connsiteY3" fmla="*/ 0 h 40481"/>
                <a:gd name="connsiteX0" fmla="*/ 0 w 57150"/>
                <a:gd name="connsiteY0" fmla="*/ 0 h 40481"/>
                <a:gd name="connsiteX1" fmla="*/ 57150 w 57150"/>
                <a:gd name="connsiteY1" fmla="*/ 14287 h 40481"/>
                <a:gd name="connsiteX2" fmla="*/ 42862 w 57150"/>
                <a:gd name="connsiteY2" fmla="*/ 40481 h 40481"/>
                <a:gd name="connsiteX3" fmla="*/ 19050 w 57150"/>
                <a:gd name="connsiteY3" fmla="*/ 16668 h 40481"/>
                <a:gd name="connsiteX4" fmla="*/ 0 w 57150"/>
                <a:gd name="connsiteY4" fmla="*/ 0 h 40481"/>
                <a:gd name="connsiteX0" fmla="*/ 11906 w 69056"/>
                <a:gd name="connsiteY0" fmla="*/ 0 h 40481"/>
                <a:gd name="connsiteX1" fmla="*/ 69056 w 69056"/>
                <a:gd name="connsiteY1" fmla="*/ 14287 h 40481"/>
                <a:gd name="connsiteX2" fmla="*/ 54768 w 69056"/>
                <a:gd name="connsiteY2" fmla="*/ 40481 h 40481"/>
                <a:gd name="connsiteX3" fmla="*/ 0 w 69056"/>
                <a:gd name="connsiteY3" fmla="*/ 19050 h 40481"/>
                <a:gd name="connsiteX4" fmla="*/ 11906 w 69056"/>
                <a:gd name="connsiteY4" fmla="*/ 0 h 4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056" h="40481">
                  <a:moveTo>
                    <a:pt x="11906" y="0"/>
                  </a:moveTo>
                  <a:lnTo>
                    <a:pt x="69056" y="14287"/>
                  </a:lnTo>
                  <a:lnTo>
                    <a:pt x="54768" y="40481"/>
                  </a:lnTo>
                  <a:lnTo>
                    <a:pt x="0" y="19050"/>
                  </a:lnTo>
                  <a:lnTo>
                    <a:pt x="1190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96" name="Freeform: Shape 203">
              <a:extLst>
                <a:ext uri="{FF2B5EF4-FFF2-40B4-BE49-F238E27FC236}">
                  <a16:creationId xmlns:a16="http://schemas.microsoft.com/office/drawing/2014/main" id="{CAE59305-3523-C943-AE35-A545181E291A}"/>
                </a:ext>
              </a:extLst>
            </p:cNvPr>
            <p:cNvSpPr/>
            <p:nvPr/>
          </p:nvSpPr>
          <p:spPr bwMode="auto">
            <a:xfrm>
              <a:off x="1890713" y="1764506"/>
              <a:ext cx="76200" cy="102394"/>
            </a:xfrm>
            <a:custGeom>
              <a:avLst/>
              <a:gdLst>
                <a:gd name="connsiteX0" fmla="*/ 0 w 76200"/>
                <a:gd name="connsiteY0" fmla="*/ 47625 h 102394"/>
                <a:gd name="connsiteX1" fmla="*/ 57150 w 76200"/>
                <a:gd name="connsiteY1" fmla="*/ 102394 h 102394"/>
                <a:gd name="connsiteX2" fmla="*/ 76200 w 76200"/>
                <a:gd name="connsiteY2" fmla="*/ 97632 h 102394"/>
                <a:gd name="connsiteX3" fmla="*/ 73818 w 76200"/>
                <a:gd name="connsiteY3" fmla="*/ 52388 h 102394"/>
                <a:gd name="connsiteX4" fmla="*/ 69056 w 76200"/>
                <a:gd name="connsiteY4" fmla="*/ 33338 h 102394"/>
                <a:gd name="connsiteX5" fmla="*/ 50006 w 76200"/>
                <a:gd name="connsiteY5" fmla="*/ 14288 h 102394"/>
                <a:gd name="connsiteX6" fmla="*/ 33337 w 76200"/>
                <a:gd name="connsiteY6" fmla="*/ 0 h 102394"/>
                <a:gd name="connsiteX7" fmla="*/ 0 w 76200"/>
                <a:gd name="connsiteY7" fmla="*/ 47625 h 102394"/>
                <a:gd name="connsiteX0" fmla="*/ 0 w 76200"/>
                <a:gd name="connsiteY0" fmla="*/ 47625 h 102394"/>
                <a:gd name="connsiteX1" fmla="*/ 57150 w 76200"/>
                <a:gd name="connsiteY1" fmla="*/ 102394 h 102394"/>
                <a:gd name="connsiteX2" fmla="*/ 76200 w 76200"/>
                <a:gd name="connsiteY2" fmla="*/ 97632 h 102394"/>
                <a:gd name="connsiteX3" fmla="*/ 73818 w 76200"/>
                <a:gd name="connsiteY3" fmla="*/ 52388 h 102394"/>
                <a:gd name="connsiteX4" fmla="*/ 69056 w 76200"/>
                <a:gd name="connsiteY4" fmla="*/ 33338 h 102394"/>
                <a:gd name="connsiteX5" fmla="*/ 50006 w 76200"/>
                <a:gd name="connsiteY5" fmla="*/ 14288 h 102394"/>
                <a:gd name="connsiteX6" fmla="*/ 33337 w 76200"/>
                <a:gd name="connsiteY6" fmla="*/ 0 h 102394"/>
                <a:gd name="connsiteX7" fmla="*/ 19050 w 76200"/>
                <a:gd name="connsiteY7" fmla="*/ 26194 h 102394"/>
                <a:gd name="connsiteX8" fmla="*/ 0 w 76200"/>
                <a:gd name="connsiteY8" fmla="*/ 47625 h 102394"/>
                <a:gd name="connsiteX0" fmla="*/ 0 w 76200"/>
                <a:gd name="connsiteY0" fmla="*/ 47625 h 102394"/>
                <a:gd name="connsiteX1" fmla="*/ 57150 w 76200"/>
                <a:gd name="connsiteY1" fmla="*/ 102394 h 102394"/>
                <a:gd name="connsiteX2" fmla="*/ 76200 w 76200"/>
                <a:gd name="connsiteY2" fmla="*/ 97632 h 102394"/>
                <a:gd name="connsiteX3" fmla="*/ 73818 w 76200"/>
                <a:gd name="connsiteY3" fmla="*/ 52388 h 102394"/>
                <a:gd name="connsiteX4" fmla="*/ 69056 w 76200"/>
                <a:gd name="connsiteY4" fmla="*/ 33338 h 102394"/>
                <a:gd name="connsiteX5" fmla="*/ 50006 w 76200"/>
                <a:gd name="connsiteY5" fmla="*/ 14288 h 102394"/>
                <a:gd name="connsiteX6" fmla="*/ 33337 w 76200"/>
                <a:gd name="connsiteY6" fmla="*/ 0 h 102394"/>
                <a:gd name="connsiteX7" fmla="*/ 28575 w 76200"/>
                <a:gd name="connsiteY7" fmla="*/ 47626 h 102394"/>
                <a:gd name="connsiteX8" fmla="*/ 0 w 76200"/>
                <a:gd name="connsiteY8" fmla="*/ 47625 h 10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200" h="102394">
                  <a:moveTo>
                    <a:pt x="0" y="47625"/>
                  </a:moveTo>
                  <a:lnTo>
                    <a:pt x="57150" y="102394"/>
                  </a:lnTo>
                  <a:lnTo>
                    <a:pt x="76200" y="97632"/>
                  </a:lnTo>
                  <a:lnTo>
                    <a:pt x="73818" y="52388"/>
                  </a:lnTo>
                  <a:lnTo>
                    <a:pt x="69056" y="33338"/>
                  </a:lnTo>
                  <a:lnTo>
                    <a:pt x="50006" y="14288"/>
                  </a:lnTo>
                  <a:lnTo>
                    <a:pt x="33337" y="0"/>
                  </a:lnTo>
                  <a:cubicBezTo>
                    <a:pt x="30162" y="5556"/>
                    <a:pt x="31750" y="42070"/>
                    <a:pt x="28575" y="47626"/>
                  </a:cubicBezTo>
                  <a:lnTo>
                    <a:pt x="0" y="4762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97" name="Freeform: Shape 204">
              <a:extLst>
                <a:ext uri="{FF2B5EF4-FFF2-40B4-BE49-F238E27FC236}">
                  <a16:creationId xmlns:a16="http://schemas.microsoft.com/office/drawing/2014/main" id="{5D1346C5-DA47-E541-A230-FCCDA4DB21DF}"/>
                </a:ext>
              </a:extLst>
            </p:cNvPr>
            <p:cNvSpPr/>
            <p:nvPr/>
          </p:nvSpPr>
          <p:spPr bwMode="auto">
            <a:xfrm>
              <a:off x="1752600" y="1943100"/>
              <a:ext cx="138113" cy="195262"/>
            </a:xfrm>
            <a:custGeom>
              <a:avLst/>
              <a:gdLst>
                <a:gd name="connsiteX0" fmla="*/ 88106 w 138113"/>
                <a:gd name="connsiteY0" fmla="*/ 204788 h 204788"/>
                <a:gd name="connsiteX1" fmla="*/ 45244 w 138113"/>
                <a:gd name="connsiteY1" fmla="*/ 133350 h 204788"/>
                <a:gd name="connsiteX2" fmla="*/ 16669 w 138113"/>
                <a:gd name="connsiteY2" fmla="*/ 126206 h 204788"/>
                <a:gd name="connsiteX3" fmla="*/ 0 w 138113"/>
                <a:gd name="connsiteY3" fmla="*/ 80963 h 204788"/>
                <a:gd name="connsiteX4" fmla="*/ 30956 w 138113"/>
                <a:gd name="connsiteY4" fmla="*/ 95250 h 204788"/>
                <a:gd name="connsiteX5" fmla="*/ 54769 w 138113"/>
                <a:gd name="connsiteY5" fmla="*/ 92869 h 204788"/>
                <a:gd name="connsiteX6" fmla="*/ 61913 w 138113"/>
                <a:gd name="connsiteY6" fmla="*/ 73819 h 204788"/>
                <a:gd name="connsiteX7" fmla="*/ 61913 w 138113"/>
                <a:gd name="connsiteY7" fmla="*/ 47625 h 204788"/>
                <a:gd name="connsiteX8" fmla="*/ 28575 w 138113"/>
                <a:gd name="connsiteY8" fmla="*/ 2381 h 204788"/>
                <a:gd name="connsiteX9" fmla="*/ 66675 w 138113"/>
                <a:gd name="connsiteY9" fmla="*/ 11906 h 204788"/>
                <a:gd name="connsiteX10" fmla="*/ 116681 w 138113"/>
                <a:gd name="connsiteY10" fmla="*/ 0 h 204788"/>
                <a:gd name="connsiteX11" fmla="*/ 116681 w 138113"/>
                <a:gd name="connsiteY11" fmla="*/ 16669 h 204788"/>
                <a:gd name="connsiteX12" fmla="*/ 97631 w 138113"/>
                <a:gd name="connsiteY12" fmla="*/ 40481 h 204788"/>
                <a:gd name="connsiteX13" fmla="*/ 85725 w 138113"/>
                <a:gd name="connsiteY13" fmla="*/ 64294 h 204788"/>
                <a:gd name="connsiteX14" fmla="*/ 114300 w 138113"/>
                <a:gd name="connsiteY14" fmla="*/ 71438 h 204788"/>
                <a:gd name="connsiteX15" fmla="*/ 123825 w 138113"/>
                <a:gd name="connsiteY15" fmla="*/ 100013 h 204788"/>
                <a:gd name="connsiteX16" fmla="*/ 138113 w 138113"/>
                <a:gd name="connsiteY16" fmla="*/ 104775 h 204788"/>
                <a:gd name="connsiteX17" fmla="*/ 138113 w 138113"/>
                <a:gd name="connsiteY17" fmla="*/ 147638 h 204788"/>
                <a:gd name="connsiteX18" fmla="*/ 138113 w 138113"/>
                <a:gd name="connsiteY18" fmla="*/ 180975 h 204788"/>
                <a:gd name="connsiteX19" fmla="*/ 88106 w 138113"/>
                <a:gd name="connsiteY19" fmla="*/ 204788 h 204788"/>
                <a:gd name="connsiteX0" fmla="*/ 88106 w 138113"/>
                <a:gd name="connsiteY0" fmla="*/ 204788 h 204788"/>
                <a:gd name="connsiteX1" fmla="*/ 116681 w 138113"/>
                <a:gd name="connsiteY1" fmla="*/ 192881 h 204788"/>
                <a:gd name="connsiteX2" fmla="*/ 45244 w 138113"/>
                <a:gd name="connsiteY2" fmla="*/ 133350 h 204788"/>
                <a:gd name="connsiteX3" fmla="*/ 16669 w 138113"/>
                <a:gd name="connsiteY3" fmla="*/ 126206 h 204788"/>
                <a:gd name="connsiteX4" fmla="*/ 0 w 138113"/>
                <a:gd name="connsiteY4" fmla="*/ 80963 h 204788"/>
                <a:gd name="connsiteX5" fmla="*/ 30956 w 138113"/>
                <a:gd name="connsiteY5" fmla="*/ 95250 h 204788"/>
                <a:gd name="connsiteX6" fmla="*/ 54769 w 138113"/>
                <a:gd name="connsiteY6" fmla="*/ 92869 h 204788"/>
                <a:gd name="connsiteX7" fmla="*/ 61913 w 138113"/>
                <a:gd name="connsiteY7" fmla="*/ 73819 h 204788"/>
                <a:gd name="connsiteX8" fmla="*/ 61913 w 138113"/>
                <a:gd name="connsiteY8" fmla="*/ 47625 h 204788"/>
                <a:gd name="connsiteX9" fmla="*/ 28575 w 138113"/>
                <a:gd name="connsiteY9" fmla="*/ 2381 h 204788"/>
                <a:gd name="connsiteX10" fmla="*/ 66675 w 138113"/>
                <a:gd name="connsiteY10" fmla="*/ 11906 h 204788"/>
                <a:gd name="connsiteX11" fmla="*/ 116681 w 138113"/>
                <a:gd name="connsiteY11" fmla="*/ 0 h 204788"/>
                <a:gd name="connsiteX12" fmla="*/ 116681 w 138113"/>
                <a:gd name="connsiteY12" fmla="*/ 16669 h 204788"/>
                <a:gd name="connsiteX13" fmla="*/ 97631 w 138113"/>
                <a:gd name="connsiteY13" fmla="*/ 40481 h 204788"/>
                <a:gd name="connsiteX14" fmla="*/ 85725 w 138113"/>
                <a:gd name="connsiteY14" fmla="*/ 64294 h 204788"/>
                <a:gd name="connsiteX15" fmla="*/ 114300 w 138113"/>
                <a:gd name="connsiteY15" fmla="*/ 71438 h 204788"/>
                <a:gd name="connsiteX16" fmla="*/ 123825 w 138113"/>
                <a:gd name="connsiteY16" fmla="*/ 100013 h 204788"/>
                <a:gd name="connsiteX17" fmla="*/ 138113 w 138113"/>
                <a:gd name="connsiteY17" fmla="*/ 104775 h 204788"/>
                <a:gd name="connsiteX18" fmla="*/ 138113 w 138113"/>
                <a:gd name="connsiteY18" fmla="*/ 147638 h 204788"/>
                <a:gd name="connsiteX19" fmla="*/ 138113 w 138113"/>
                <a:gd name="connsiteY19" fmla="*/ 180975 h 204788"/>
                <a:gd name="connsiteX20" fmla="*/ 88106 w 138113"/>
                <a:gd name="connsiteY20" fmla="*/ 204788 h 204788"/>
                <a:gd name="connsiteX0" fmla="*/ 88106 w 138113"/>
                <a:gd name="connsiteY0" fmla="*/ 204788 h 204788"/>
                <a:gd name="connsiteX1" fmla="*/ 73818 w 138113"/>
                <a:gd name="connsiteY1" fmla="*/ 188118 h 204788"/>
                <a:gd name="connsiteX2" fmla="*/ 45244 w 138113"/>
                <a:gd name="connsiteY2" fmla="*/ 133350 h 204788"/>
                <a:gd name="connsiteX3" fmla="*/ 16669 w 138113"/>
                <a:gd name="connsiteY3" fmla="*/ 126206 h 204788"/>
                <a:gd name="connsiteX4" fmla="*/ 0 w 138113"/>
                <a:gd name="connsiteY4" fmla="*/ 80963 h 204788"/>
                <a:gd name="connsiteX5" fmla="*/ 30956 w 138113"/>
                <a:gd name="connsiteY5" fmla="*/ 95250 h 204788"/>
                <a:gd name="connsiteX6" fmla="*/ 54769 w 138113"/>
                <a:gd name="connsiteY6" fmla="*/ 92869 h 204788"/>
                <a:gd name="connsiteX7" fmla="*/ 61913 w 138113"/>
                <a:gd name="connsiteY7" fmla="*/ 73819 h 204788"/>
                <a:gd name="connsiteX8" fmla="*/ 61913 w 138113"/>
                <a:gd name="connsiteY8" fmla="*/ 47625 h 204788"/>
                <a:gd name="connsiteX9" fmla="*/ 28575 w 138113"/>
                <a:gd name="connsiteY9" fmla="*/ 2381 h 204788"/>
                <a:gd name="connsiteX10" fmla="*/ 66675 w 138113"/>
                <a:gd name="connsiteY10" fmla="*/ 11906 h 204788"/>
                <a:gd name="connsiteX11" fmla="*/ 116681 w 138113"/>
                <a:gd name="connsiteY11" fmla="*/ 0 h 204788"/>
                <a:gd name="connsiteX12" fmla="*/ 116681 w 138113"/>
                <a:gd name="connsiteY12" fmla="*/ 16669 h 204788"/>
                <a:gd name="connsiteX13" fmla="*/ 97631 w 138113"/>
                <a:gd name="connsiteY13" fmla="*/ 40481 h 204788"/>
                <a:gd name="connsiteX14" fmla="*/ 85725 w 138113"/>
                <a:gd name="connsiteY14" fmla="*/ 64294 h 204788"/>
                <a:gd name="connsiteX15" fmla="*/ 114300 w 138113"/>
                <a:gd name="connsiteY15" fmla="*/ 71438 h 204788"/>
                <a:gd name="connsiteX16" fmla="*/ 123825 w 138113"/>
                <a:gd name="connsiteY16" fmla="*/ 100013 h 204788"/>
                <a:gd name="connsiteX17" fmla="*/ 138113 w 138113"/>
                <a:gd name="connsiteY17" fmla="*/ 104775 h 204788"/>
                <a:gd name="connsiteX18" fmla="*/ 138113 w 138113"/>
                <a:gd name="connsiteY18" fmla="*/ 147638 h 204788"/>
                <a:gd name="connsiteX19" fmla="*/ 138113 w 138113"/>
                <a:gd name="connsiteY19" fmla="*/ 180975 h 204788"/>
                <a:gd name="connsiteX20" fmla="*/ 88106 w 138113"/>
                <a:gd name="connsiteY20" fmla="*/ 204788 h 204788"/>
                <a:gd name="connsiteX0" fmla="*/ 104775 w 138113"/>
                <a:gd name="connsiteY0" fmla="*/ 169069 h 188118"/>
                <a:gd name="connsiteX1" fmla="*/ 73818 w 138113"/>
                <a:gd name="connsiteY1" fmla="*/ 188118 h 188118"/>
                <a:gd name="connsiteX2" fmla="*/ 45244 w 138113"/>
                <a:gd name="connsiteY2" fmla="*/ 133350 h 188118"/>
                <a:gd name="connsiteX3" fmla="*/ 16669 w 138113"/>
                <a:gd name="connsiteY3" fmla="*/ 126206 h 188118"/>
                <a:gd name="connsiteX4" fmla="*/ 0 w 138113"/>
                <a:gd name="connsiteY4" fmla="*/ 80963 h 188118"/>
                <a:gd name="connsiteX5" fmla="*/ 30956 w 138113"/>
                <a:gd name="connsiteY5" fmla="*/ 95250 h 188118"/>
                <a:gd name="connsiteX6" fmla="*/ 54769 w 138113"/>
                <a:gd name="connsiteY6" fmla="*/ 92869 h 188118"/>
                <a:gd name="connsiteX7" fmla="*/ 61913 w 138113"/>
                <a:gd name="connsiteY7" fmla="*/ 73819 h 188118"/>
                <a:gd name="connsiteX8" fmla="*/ 61913 w 138113"/>
                <a:gd name="connsiteY8" fmla="*/ 47625 h 188118"/>
                <a:gd name="connsiteX9" fmla="*/ 28575 w 138113"/>
                <a:gd name="connsiteY9" fmla="*/ 2381 h 188118"/>
                <a:gd name="connsiteX10" fmla="*/ 66675 w 138113"/>
                <a:gd name="connsiteY10" fmla="*/ 11906 h 188118"/>
                <a:gd name="connsiteX11" fmla="*/ 116681 w 138113"/>
                <a:gd name="connsiteY11" fmla="*/ 0 h 188118"/>
                <a:gd name="connsiteX12" fmla="*/ 116681 w 138113"/>
                <a:gd name="connsiteY12" fmla="*/ 16669 h 188118"/>
                <a:gd name="connsiteX13" fmla="*/ 97631 w 138113"/>
                <a:gd name="connsiteY13" fmla="*/ 40481 h 188118"/>
                <a:gd name="connsiteX14" fmla="*/ 85725 w 138113"/>
                <a:gd name="connsiteY14" fmla="*/ 64294 h 188118"/>
                <a:gd name="connsiteX15" fmla="*/ 114300 w 138113"/>
                <a:gd name="connsiteY15" fmla="*/ 71438 h 188118"/>
                <a:gd name="connsiteX16" fmla="*/ 123825 w 138113"/>
                <a:gd name="connsiteY16" fmla="*/ 100013 h 188118"/>
                <a:gd name="connsiteX17" fmla="*/ 138113 w 138113"/>
                <a:gd name="connsiteY17" fmla="*/ 104775 h 188118"/>
                <a:gd name="connsiteX18" fmla="*/ 138113 w 138113"/>
                <a:gd name="connsiteY18" fmla="*/ 147638 h 188118"/>
                <a:gd name="connsiteX19" fmla="*/ 138113 w 138113"/>
                <a:gd name="connsiteY19" fmla="*/ 180975 h 188118"/>
                <a:gd name="connsiteX20" fmla="*/ 104775 w 138113"/>
                <a:gd name="connsiteY20" fmla="*/ 169069 h 188118"/>
                <a:gd name="connsiteX0" fmla="*/ 104775 w 138113"/>
                <a:gd name="connsiteY0" fmla="*/ 169069 h 195262"/>
                <a:gd name="connsiteX1" fmla="*/ 80962 w 138113"/>
                <a:gd name="connsiteY1" fmla="*/ 195262 h 195262"/>
                <a:gd name="connsiteX2" fmla="*/ 45244 w 138113"/>
                <a:gd name="connsiteY2" fmla="*/ 133350 h 195262"/>
                <a:gd name="connsiteX3" fmla="*/ 16669 w 138113"/>
                <a:gd name="connsiteY3" fmla="*/ 126206 h 195262"/>
                <a:gd name="connsiteX4" fmla="*/ 0 w 138113"/>
                <a:gd name="connsiteY4" fmla="*/ 80963 h 195262"/>
                <a:gd name="connsiteX5" fmla="*/ 30956 w 138113"/>
                <a:gd name="connsiteY5" fmla="*/ 95250 h 195262"/>
                <a:gd name="connsiteX6" fmla="*/ 54769 w 138113"/>
                <a:gd name="connsiteY6" fmla="*/ 92869 h 195262"/>
                <a:gd name="connsiteX7" fmla="*/ 61913 w 138113"/>
                <a:gd name="connsiteY7" fmla="*/ 73819 h 195262"/>
                <a:gd name="connsiteX8" fmla="*/ 61913 w 138113"/>
                <a:gd name="connsiteY8" fmla="*/ 47625 h 195262"/>
                <a:gd name="connsiteX9" fmla="*/ 28575 w 138113"/>
                <a:gd name="connsiteY9" fmla="*/ 2381 h 195262"/>
                <a:gd name="connsiteX10" fmla="*/ 66675 w 138113"/>
                <a:gd name="connsiteY10" fmla="*/ 11906 h 195262"/>
                <a:gd name="connsiteX11" fmla="*/ 116681 w 138113"/>
                <a:gd name="connsiteY11" fmla="*/ 0 h 195262"/>
                <a:gd name="connsiteX12" fmla="*/ 116681 w 138113"/>
                <a:gd name="connsiteY12" fmla="*/ 16669 h 195262"/>
                <a:gd name="connsiteX13" fmla="*/ 97631 w 138113"/>
                <a:gd name="connsiteY13" fmla="*/ 40481 h 195262"/>
                <a:gd name="connsiteX14" fmla="*/ 85725 w 138113"/>
                <a:gd name="connsiteY14" fmla="*/ 64294 h 195262"/>
                <a:gd name="connsiteX15" fmla="*/ 114300 w 138113"/>
                <a:gd name="connsiteY15" fmla="*/ 71438 h 195262"/>
                <a:gd name="connsiteX16" fmla="*/ 123825 w 138113"/>
                <a:gd name="connsiteY16" fmla="*/ 100013 h 195262"/>
                <a:gd name="connsiteX17" fmla="*/ 138113 w 138113"/>
                <a:gd name="connsiteY17" fmla="*/ 104775 h 195262"/>
                <a:gd name="connsiteX18" fmla="*/ 138113 w 138113"/>
                <a:gd name="connsiteY18" fmla="*/ 147638 h 195262"/>
                <a:gd name="connsiteX19" fmla="*/ 138113 w 138113"/>
                <a:gd name="connsiteY19" fmla="*/ 180975 h 195262"/>
                <a:gd name="connsiteX20" fmla="*/ 104775 w 138113"/>
                <a:gd name="connsiteY20" fmla="*/ 169069 h 19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8113" h="195262">
                  <a:moveTo>
                    <a:pt x="104775" y="169069"/>
                  </a:moveTo>
                  <a:lnTo>
                    <a:pt x="80962" y="195262"/>
                  </a:lnTo>
                  <a:lnTo>
                    <a:pt x="45244" y="133350"/>
                  </a:lnTo>
                  <a:lnTo>
                    <a:pt x="16669" y="126206"/>
                  </a:lnTo>
                  <a:lnTo>
                    <a:pt x="0" y="80963"/>
                  </a:lnTo>
                  <a:lnTo>
                    <a:pt x="30956" y="95250"/>
                  </a:lnTo>
                  <a:lnTo>
                    <a:pt x="54769" y="92869"/>
                  </a:lnTo>
                  <a:lnTo>
                    <a:pt x="61913" y="73819"/>
                  </a:lnTo>
                  <a:lnTo>
                    <a:pt x="61913" y="47625"/>
                  </a:lnTo>
                  <a:lnTo>
                    <a:pt x="28575" y="2381"/>
                  </a:lnTo>
                  <a:lnTo>
                    <a:pt x="66675" y="11906"/>
                  </a:lnTo>
                  <a:lnTo>
                    <a:pt x="116681" y="0"/>
                  </a:lnTo>
                  <a:lnTo>
                    <a:pt x="116681" y="16669"/>
                  </a:lnTo>
                  <a:lnTo>
                    <a:pt x="97631" y="40481"/>
                  </a:lnTo>
                  <a:lnTo>
                    <a:pt x="85725" y="64294"/>
                  </a:lnTo>
                  <a:lnTo>
                    <a:pt x="114300" y="71438"/>
                  </a:lnTo>
                  <a:lnTo>
                    <a:pt x="123825" y="100013"/>
                  </a:lnTo>
                  <a:lnTo>
                    <a:pt x="138113" y="104775"/>
                  </a:lnTo>
                  <a:lnTo>
                    <a:pt x="138113" y="147638"/>
                  </a:lnTo>
                  <a:lnTo>
                    <a:pt x="138113" y="180975"/>
                  </a:lnTo>
                  <a:lnTo>
                    <a:pt x="104775" y="16906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98" name="Freeform: Shape 205">
              <a:extLst>
                <a:ext uri="{FF2B5EF4-FFF2-40B4-BE49-F238E27FC236}">
                  <a16:creationId xmlns:a16="http://schemas.microsoft.com/office/drawing/2014/main" id="{9C562282-731D-6849-9854-C242F6169118}"/>
                </a:ext>
              </a:extLst>
            </p:cNvPr>
            <p:cNvSpPr/>
            <p:nvPr/>
          </p:nvSpPr>
          <p:spPr bwMode="auto">
            <a:xfrm>
              <a:off x="1476375" y="1414463"/>
              <a:ext cx="88106" cy="52387"/>
            </a:xfrm>
            <a:custGeom>
              <a:avLst/>
              <a:gdLst>
                <a:gd name="connsiteX0" fmla="*/ 71438 w 88106"/>
                <a:gd name="connsiteY0" fmla="*/ 0 h 52387"/>
                <a:gd name="connsiteX1" fmla="*/ 0 w 88106"/>
                <a:gd name="connsiteY1" fmla="*/ 45243 h 52387"/>
                <a:gd name="connsiteX2" fmla="*/ 33338 w 88106"/>
                <a:gd name="connsiteY2" fmla="*/ 50006 h 52387"/>
                <a:gd name="connsiteX3" fmla="*/ 88106 w 88106"/>
                <a:gd name="connsiteY3" fmla="*/ 52387 h 52387"/>
                <a:gd name="connsiteX4" fmla="*/ 71438 w 88106"/>
                <a:gd name="connsiteY4" fmla="*/ 0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06" h="52387">
                  <a:moveTo>
                    <a:pt x="71438" y="0"/>
                  </a:moveTo>
                  <a:lnTo>
                    <a:pt x="0" y="45243"/>
                  </a:lnTo>
                  <a:lnTo>
                    <a:pt x="33338" y="50006"/>
                  </a:lnTo>
                  <a:lnTo>
                    <a:pt x="88106" y="52387"/>
                  </a:lnTo>
                  <a:lnTo>
                    <a:pt x="7143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99" name="Freeform: Shape 206">
              <a:extLst>
                <a:ext uri="{FF2B5EF4-FFF2-40B4-BE49-F238E27FC236}">
                  <a16:creationId xmlns:a16="http://schemas.microsoft.com/office/drawing/2014/main" id="{563F6A98-E490-D442-A62C-D450E190DDA6}"/>
                </a:ext>
              </a:extLst>
            </p:cNvPr>
            <p:cNvSpPr/>
            <p:nvPr/>
          </p:nvSpPr>
          <p:spPr bwMode="auto">
            <a:xfrm>
              <a:off x="1750219" y="1664494"/>
              <a:ext cx="119062" cy="157162"/>
            </a:xfrm>
            <a:custGeom>
              <a:avLst/>
              <a:gdLst>
                <a:gd name="connsiteX0" fmla="*/ 100012 w 119062"/>
                <a:gd name="connsiteY0" fmla="*/ 157162 h 157162"/>
                <a:gd name="connsiteX1" fmla="*/ 119062 w 119062"/>
                <a:gd name="connsiteY1" fmla="*/ 97631 h 157162"/>
                <a:gd name="connsiteX2" fmla="*/ 109537 w 119062"/>
                <a:gd name="connsiteY2" fmla="*/ 73819 h 157162"/>
                <a:gd name="connsiteX3" fmla="*/ 92869 w 119062"/>
                <a:gd name="connsiteY3" fmla="*/ 2381 h 157162"/>
                <a:gd name="connsiteX4" fmla="*/ 76200 w 119062"/>
                <a:gd name="connsiteY4" fmla="*/ 14287 h 157162"/>
                <a:gd name="connsiteX5" fmla="*/ 42862 w 119062"/>
                <a:gd name="connsiteY5" fmla="*/ 0 h 157162"/>
                <a:gd name="connsiteX6" fmla="*/ 40481 w 119062"/>
                <a:gd name="connsiteY6" fmla="*/ 21431 h 157162"/>
                <a:gd name="connsiteX7" fmla="*/ 64294 w 119062"/>
                <a:gd name="connsiteY7" fmla="*/ 59531 h 157162"/>
                <a:gd name="connsiteX8" fmla="*/ 59531 w 119062"/>
                <a:gd name="connsiteY8" fmla="*/ 76200 h 157162"/>
                <a:gd name="connsiteX9" fmla="*/ 9525 w 119062"/>
                <a:gd name="connsiteY9" fmla="*/ 26194 h 157162"/>
                <a:gd name="connsiteX10" fmla="*/ 23812 w 119062"/>
                <a:gd name="connsiteY10" fmla="*/ 85725 h 157162"/>
                <a:gd name="connsiteX11" fmla="*/ 0 w 119062"/>
                <a:gd name="connsiteY11" fmla="*/ 109537 h 157162"/>
                <a:gd name="connsiteX12" fmla="*/ 78581 w 119062"/>
                <a:gd name="connsiteY12" fmla="*/ 83344 h 157162"/>
                <a:gd name="connsiteX13" fmla="*/ 100012 w 119062"/>
                <a:gd name="connsiteY13" fmla="*/ 157162 h 157162"/>
                <a:gd name="connsiteX0" fmla="*/ 100012 w 119062"/>
                <a:gd name="connsiteY0" fmla="*/ 157162 h 157162"/>
                <a:gd name="connsiteX1" fmla="*/ 119062 w 119062"/>
                <a:gd name="connsiteY1" fmla="*/ 97631 h 157162"/>
                <a:gd name="connsiteX2" fmla="*/ 109537 w 119062"/>
                <a:gd name="connsiteY2" fmla="*/ 73819 h 157162"/>
                <a:gd name="connsiteX3" fmla="*/ 92869 w 119062"/>
                <a:gd name="connsiteY3" fmla="*/ 2381 h 157162"/>
                <a:gd name="connsiteX4" fmla="*/ 76200 w 119062"/>
                <a:gd name="connsiteY4" fmla="*/ 14287 h 157162"/>
                <a:gd name="connsiteX5" fmla="*/ 42862 w 119062"/>
                <a:gd name="connsiteY5" fmla="*/ 0 h 157162"/>
                <a:gd name="connsiteX6" fmla="*/ 40481 w 119062"/>
                <a:gd name="connsiteY6" fmla="*/ 21431 h 157162"/>
                <a:gd name="connsiteX7" fmla="*/ 64294 w 119062"/>
                <a:gd name="connsiteY7" fmla="*/ 59531 h 157162"/>
                <a:gd name="connsiteX8" fmla="*/ 59531 w 119062"/>
                <a:gd name="connsiteY8" fmla="*/ 76200 h 157162"/>
                <a:gd name="connsiteX9" fmla="*/ 9525 w 119062"/>
                <a:gd name="connsiteY9" fmla="*/ 26194 h 157162"/>
                <a:gd name="connsiteX10" fmla="*/ 23812 w 119062"/>
                <a:gd name="connsiteY10" fmla="*/ 85725 h 157162"/>
                <a:gd name="connsiteX11" fmla="*/ 0 w 119062"/>
                <a:gd name="connsiteY11" fmla="*/ 109537 h 157162"/>
                <a:gd name="connsiteX12" fmla="*/ 78581 w 119062"/>
                <a:gd name="connsiteY12" fmla="*/ 83344 h 157162"/>
                <a:gd name="connsiteX13" fmla="*/ 92869 w 119062"/>
                <a:gd name="connsiteY13" fmla="*/ 119062 h 157162"/>
                <a:gd name="connsiteX14" fmla="*/ 100012 w 119062"/>
                <a:gd name="connsiteY14" fmla="*/ 157162 h 157162"/>
                <a:gd name="connsiteX0" fmla="*/ 100012 w 119062"/>
                <a:gd name="connsiteY0" fmla="*/ 157162 h 157162"/>
                <a:gd name="connsiteX1" fmla="*/ 119062 w 119062"/>
                <a:gd name="connsiteY1" fmla="*/ 97631 h 157162"/>
                <a:gd name="connsiteX2" fmla="*/ 109537 w 119062"/>
                <a:gd name="connsiteY2" fmla="*/ 73819 h 157162"/>
                <a:gd name="connsiteX3" fmla="*/ 92869 w 119062"/>
                <a:gd name="connsiteY3" fmla="*/ 2381 h 157162"/>
                <a:gd name="connsiteX4" fmla="*/ 76200 w 119062"/>
                <a:gd name="connsiteY4" fmla="*/ 14287 h 157162"/>
                <a:gd name="connsiteX5" fmla="*/ 42862 w 119062"/>
                <a:gd name="connsiteY5" fmla="*/ 0 h 157162"/>
                <a:gd name="connsiteX6" fmla="*/ 40481 w 119062"/>
                <a:gd name="connsiteY6" fmla="*/ 21431 h 157162"/>
                <a:gd name="connsiteX7" fmla="*/ 64294 w 119062"/>
                <a:gd name="connsiteY7" fmla="*/ 59531 h 157162"/>
                <a:gd name="connsiteX8" fmla="*/ 59531 w 119062"/>
                <a:gd name="connsiteY8" fmla="*/ 76200 h 157162"/>
                <a:gd name="connsiteX9" fmla="*/ 9525 w 119062"/>
                <a:gd name="connsiteY9" fmla="*/ 26194 h 157162"/>
                <a:gd name="connsiteX10" fmla="*/ 23812 w 119062"/>
                <a:gd name="connsiteY10" fmla="*/ 85725 h 157162"/>
                <a:gd name="connsiteX11" fmla="*/ 0 w 119062"/>
                <a:gd name="connsiteY11" fmla="*/ 109537 h 157162"/>
                <a:gd name="connsiteX12" fmla="*/ 78581 w 119062"/>
                <a:gd name="connsiteY12" fmla="*/ 83344 h 157162"/>
                <a:gd name="connsiteX13" fmla="*/ 40482 w 119062"/>
                <a:gd name="connsiteY13" fmla="*/ 154781 h 157162"/>
                <a:gd name="connsiteX14" fmla="*/ 100012 w 119062"/>
                <a:gd name="connsiteY14" fmla="*/ 157162 h 157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9062" h="157162">
                  <a:moveTo>
                    <a:pt x="100012" y="157162"/>
                  </a:moveTo>
                  <a:lnTo>
                    <a:pt x="119062" y="97631"/>
                  </a:lnTo>
                  <a:lnTo>
                    <a:pt x="109537" y="73819"/>
                  </a:lnTo>
                  <a:lnTo>
                    <a:pt x="92869" y="2381"/>
                  </a:lnTo>
                  <a:lnTo>
                    <a:pt x="76200" y="14287"/>
                  </a:lnTo>
                  <a:lnTo>
                    <a:pt x="42862" y="0"/>
                  </a:lnTo>
                  <a:lnTo>
                    <a:pt x="40481" y="21431"/>
                  </a:lnTo>
                  <a:lnTo>
                    <a:pt x="64294" y="59531"/>
                  </a:lnTo>
                  <a:lnTo>
                    <a:pt x="59531" y="76200"/>
                  </a:lnTo>
                  <a:lnTo>
                    <a:pt x="9525" y="26194"/>
                  </a:lnTo>
                  <a:lnTo>
                    <a:pt x="23812" y="85725"/>
                  </a:lnTo>
                  <a:lnTo>
                    <a:pt x="0" y="109537"/>
                  </a:lnTo>
                  <a:lnTo>
                    <a:pt x="78581" y="83344"/>
                  </a:lnTo>
                  <a:lnTo>
                    <a:pt x="40482" y="154781"/>
                  </a:lnTo>
                  <a:lnTo>
                    <a:pt x="100012" y="15716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00" name="Freeform: Shape 207">
              <a:extLst>
                <a:ext uri="{FF2B5EF4-FFF2-40B4-BE49-F238E27FC236}">
                  <a16:creationId xmlns:a16="http://schemas.microsoft.com/office/drawing/2014/main" id="{7CE3E17B-0EC2-8F45-973C-F17F96DF1ADA}"/>
                </a:ext>
              </a:extLst>
            </p:cNvPr>
            <p:cNvSpPr/>
            <p:nvPr/>
          </p:nvSpPr>
          <p:spPr bwMode="auto">
            <a:xfrm>
              <a:off x="1378744" y="1635919"/>
              <a:ext cx="288131" cy="252412"/>
            </a:xfrm>
            <a:custGeom>
              <a:avLst/>
              <a:gdLst>
                <a:gd name="connsiteX0" fmla="*/ 259556 w 288131"/>
                <a:gd name="connsiteY0" fmla="*/ 190500 h 252412"/>
                <a:gd name="connsiteX1" fmla="*/ 288131 w 288131"/>
                <a:gd name="connsiteY1" fmla="*/ 123825 h 252412"/>
                <a:gd name="connsiteX2" fmla="*/ 273844 w 288131"/>
                <a:gd name="connsiteY2" fmla="*/ 90487 h 252412"/>
                <a:gd name="connsiteX3" fmla="*/ 261937 w 288131"/>
                <a:gd name="connsiteY3" fmla="*/ 119062 h 252412"/>
                <a:gd name="connsiteX4" fmla="*/ 228600 w 288131"/>
                <a:gd name="connsiteY4" fmla="*/ 102394 h 252412"/>
                <a:gd name="connsiteX5" fmla="*/ 219075 w 288131"/>
                <a:gd name="connsiteY5" fmla="*/ 92869 h 252412"/>
                <a:gd name="connsiteX6" fmla="*/ 209550 w 288131"/>
                <a:gd name="connsiteY6" fmla="*/ 59531 h 252412"/>
                <a:gd name="connsiteX7" fmla="*/ 204787 w 288131"/>
                <a:gd name="connsiteY7" fmla="*/ 0 h 252412"/>
                <a:gd name="connsiteX8" fmla="*/ 166687 w 288131"/>
                <a:gd name="connsiteY8" fmla="*/ 42862 h 252412"/>
                <a:gd name="connsiteX9" fmla="*/ 192881 w 288131"/>
                <a:gd name="connsiteY9" fmla="*/ 83344 h 252412"/>
                <a:gd name="connsiteX10" fmla="*/ 211931 w 288131"/>
                <a:gd name="connsiteY10" fmla="*/ 133350 h 252412"/>
                <a:gd name="connsiteX11" fmla="*/ 202406 w 288131"/>
                <a:gd name="connsiteY11" fmla="*/ 142875 h 252412"/>
                <a:gd name="connsiteX12" fmla="*/ 171450 w 288131"/>
                <a:gd name="connsiteY12" fmla="*/ 138112 h 252412"/>
                <a:gd name="connsiteX13" fmla="*/ 138112 w 288131"/>
                <a:gd name="connsiteY13" fmla="*/ 147637 h 252412"/>
                <a:gd name="connsiteX14" fmla="*/ 128587 w 288131"/>
                <a:gd name="connsiteY14" fmla="*/ 104775 h 252412"/>
                <a:gd name="connsiteX15" fmla="*/ 109537 w 288131"/>
                <a:gd name="connsiteY15" fmla="*/ 78581 h 252412"/>
                <a:gd name="connsiteX16" fmla="*/ 73819 w 288131"/>
                <a:gd name="connsiteY16" fmla="*/ 61912 h 252412"/>
                <a:gd name="connsiteX17" fmla="*/ 54769 w 288131"/>
                <a:gd name="connsiteY17" fmla="*/ 42862 h 252412"/>
                <a:gd name="connsiteX18" fmla="*/ 35719 w 288131"/>
                <a:gd name="connsiteY18" fmla="*/ 59531 h 252412"/>
                <a:gd name="connsiteX19" fmla="*/ 64294 w 288131"/>
                <a:gd name="connsiteY19" fmla="*/ 85725 h 252412"/>
                <a:gd name="connsiteX20" fmla="*/ 21431 w 288131"/>
                <a:gd name="connsiteY20" fmla="*/ 76200 h 252412"/>
                <a:gd name="connsiteX21" fmla="*/ 14287 w 288131"/>
                <a:gd name="connsiteY21" fmla="*/ 116681 h 252412"/>
                <a:gd name="connsiteX22" fmla="*/ 64294 w 288131"/>
                <a:gd name="connsiteY22" fmla="*/ 100012 h 252412"/>
                <a:gd name="connsiteX23" fmla="*/ 0 w 288131"/>
                <a:gd name="connsiteY23" fmla="*/ 133350 h 252412"/>
                <a:gd name="connsiteX24" fmla="*/ 59531 w 288131"/>
                <a:gd name="connsiteY24" fmla="*/ 130969 h 252412"/>
                <a:gd name="connsiteX25" fmla="*/ 35719 w 288131"/>
                <a:gd name="connsiteY25" fmla="*/ 154781 h 252412"/>
                <a:gd name="connsiteX26" fmla="*/ 14287 w 288131"/>
                <a:gd name="connsiteY26" fmla="*/ 159544 h 252412"/>
                <a:gd name="connsiteX27" fmla="*/ 38100 w 288131"/>
                <a:gd name="connsiteY27" fmla="*/ 185737 h 252412"/>
                <a:gd name="connsiteX28" fmla="*/ 59531 w 288131"/>
                <a:gd name="connsiteY28" fmla="*/ 183356 h 252412"/>
                <a:gd name="connsiteX29" fmla="*/ 71437 w 288131"/>
                <a:gd name="connsiteY29" fmla="*/ 150019 h 252412"/>
                <a:gd name="connsiteX30" fmla="*/ 95250 w 288131"/>
                <a:gd name="connsiteY30" fmla="*/ 150019 h 252412"/>
                <a:gd name="connsiteX31" fmla="*/ 97631 w 288131"/>
                <a:gd name="connsiteY31" fmla="*/ 180975 h 252412"/>
                <a:gd name="connsiteX32" fmla="*/ 119062 w 288131"/>
                <a:gd name="connsiteY32" fmla="*/ 157162 h 252412"/>
                <a:gd name="connsiteX33" fmla="*/ 138112 w 288131"/>
                <a:gd name="connsiteY33" fmla="*/ 164306 h 252412"/>
                <a:gd name="connsiteX34" fmla="*/ 159544 w 288131"/>
                <a:gd name="connsiteY34" fmla="*/ 166687 h 252412"/>
                <a:gd name="connsiteX35" fmla="*/ 147637 w 288131"/>
                <a:gd name="connsiteY35" fmla="*/ 192881 h 252412"/>
                <a:gd name="connsiteX36" fmla="*/ 116681 w 288131"/>
                <a:gd name="connsiteY36" fmla="*/ 192881 h 252412"/>
                <a:gd name="connsiteX37" fmla="*/ 88106 w 288131"/>
                <a:gd name="connsiteY37" fmla="*/ 216694 h 252412"/>
                <a:gd name="connsiteX38" fmla="*/ 107156 w 288131"/>
                <a:gd name="connsiteY38" fmla="*/ 252412 h 252412"/>
                <a:gd name="connsiteX39" fmla="*/ 159544 w 288131"/>
                <a:gd name="connsiteY39" fmla="*/ 219075 h 252412"/>
                <a:gd name="connsiteX40" fmla="*/ 161925 w 288131"/>
                <a:gd name="connsiteY40" fmla="*/ 195262 h 252412"/>
                <a:gd name="connsiteX41" fmla="*/ 178594 w 288131"/>
                <a:gd name="connsiteY41" fmla="*/ 183356 h 252412"/>
                <a:gd name="connsiteX42" fmla="*/ 204787 w 288131"/>
                <a:gd name="connsiteY42" fmla="*/ 176212 h 252412"/>
                <a:gd name="connsiteX43" fmla="*/ 259556 w 288131"/>
                <a:gd name="connsiteY43" fmla="*/ 190500 h 25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88131" h="252412">
                  <a:moveTo>
                    <a:pt x="259556" y="190500"/>
                  </a:moveTo>
                  <a:lnTo>
                    <a:pt x="288131" y="123825"/>
                  </a:lnTo>
                  <a:lnTo>
                    <a:pt x="273844" y="90487"/>
                  </a:lnTo>
                  <a:lnTo>
                    <a:pt x="261937" y="119062"/>
                  </a:lnTo>
                  <a:lnTo>
                    <a:pt x="228600" y="102394"/>
                  </a:lnTo>
                  <a:lnTo>
                    <a:pt x="219075" y="92869"/>
                  </a:lnTo>
                  <a:lnTo>
                    <a:pt x="209550" y="59531"/>
                  </a:lnTo>
                  <a:lnTo>
                    <a:pt x="204787" y="0"/>
                  </a:lnTo>
                  <a:lnTo>
                    <a:pt x="166687" y="42862"/>
                  </a:lnTo>
                  <a:lnTo>
                    <a:pt x="192881" y="83344"/>
                  </a:lnTo>
                  <a:lnTo>
                    <a:pt x="211931" y="133350"/>
                  </a:lnTo>
                  <a:lnTo>
                    <a:pt x="202406" y="142875"/>
                  </a:lnTo>
                  <a:lnTo>
                    <a:pt x="171450" y="138112"/>
                  </a:lnTo>
                  <a:lnTo>
                    <a:pt x="138112" y="147637"/>
                  </a:lnTo>
                  <a:lnTo>
                    <a:pt x="128587" y="104775"/>
                  </a:lnTo>
                  <a:lnTo>
                    <a:pt x="109537" y="78581"/>
                  </a:lnTo>
                  <a:lnTo>
                    <a:pt x="73819" y="61912"/>
                  </a:lnTo>
                  <a:lnTo>
                    <a:pt x="54769" y="42862"/>
                  </a:lnTo>
                  <a:lnTo>
                    <a:pt x="35719" y="59531"/>
                  </a:lnTo>
                  <a:lnTo>
                    <a:pt x="64294" y="85725"/>
                  </a:lnTo>
                  <a:lnTo>
                    <a:pt x="21431" y="76200"/>
                  </a:lnTo>
                  <a:lnTo>
                    <a:pt x="14287" y="116681"/>
                  </a:lnTo>
                  <a:lnTo>
                    <a:pt x="64294" y="100012"/>
                  </a:lnTo>
                  <a:lnTo>
                    <a:pt x="0" y="133350"/>
                  </a:lnTo>
                  <a:lnTo>
                    <a:pt x="59531" y="130969"/>
                  </a:lnTo>
                  <a:lnTo>
                    <a:pt x="35719" y="154781"/>
                  </a:lnTo>
                  <a:lnTo>
                    <a:pt x="14287" y="159544"/>
                  </a:lnTo>
                  <a:lnTo>
                    <a:pt x="38100" y="185737"/>
                  </a:lnTo>
                  <a:lnTo>
                    <a:pt x="59531" y="183356"/>
                  </a:lnTo>
                  <a:lnTo>
                    <a:pt x="71437" y="150019"/>
                  </a:lnTo>
                  <a:lnTo>
                    <a:pt x="95250" y="150019"/>
                  </a:lnTo>
                  <a:lnTo>
                    <a:pt x="97631" y="180975"/>
                  </a:lnTo>
                  <a:lnTo>
                    <a:pt x="119062" y="157162"/>
                  </a:lnTo>
                  <a:lnTo>
                    <a:pt x="138112" y="164306"/>
                  </a:lnTo>
                  <a:lnTo>
                    <a:pt x="159544" y="166687"/>
                  </a:lnTo>
                  <a:lnTo>
                    <a:pt x="147637" y="192881"/>
                  </a:lnTo>
                  <a:lnTo>
                    <a:pt x="116681" y="192881"/>
                  </a:lnTo>
                  <a:lnTo>
                    <a:pt x="88106" y="216694"/>
                  </a:lnTo>
                  <a:lnTo>
                    <a:pt x="107156" y="252412"/>
                  </a:lnTo>
                  <a:lnTo>
                    <a:pt x="159544" y="219075"/>
                  </a:lnTo>
                  <a:lnTo>
                    <a:pt x="161925" y="195262"/>
                  </a:lnTo>
                  <a:lnTo>
                    <a:pt x="178594" y="183356"/>
                  </a:lnTo>
                  <a:lnTo>
                    <a:pt x="204787" y="176212"/>
                  </a:lnTo>
                  <a:lnTo>
                    <a:pt x="259556" y="19050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01" name="Freeform: Shape 208">
              <a:extLst>
                <a:ext uri="{FF2B5EF4-FFF2-40B4-BE49-F238E27FC236}">
                  <a16:creationId xmlns:a16="http://schemas.microsoft.com/office/drawing/2014/main" id="{084081AE-818F-5045-8F16-789569F15011}"/>
                </a:ext>
              </a:extLst>
            </p:cNvPr>
            <p:cNvSpPr/>
            <p:nvPr/>
          </p:nvSpPr>
          <p:spPr bwMode="auto">
            <a:xfrm>
              <a:off x="1243013" y="1569244"/>
              <a:ext cx="159543" cy="169069"/>
            </a:xfrm>
            <a:custGeom>
              <a:avLst/>
              <a:gdLst>
                <a:gd name="connsiteX0" fmla="*/ 102393 w 159543"/>
                <a:gd name="connsiteY0" fmla="*/ 14287 h 169069"/>
                <a:gd name="connsiteX1" fmla="*/ 69056 w 159543"/>
                <a:gd name="connsiteY1" fmla="*/ 64294 h 169069"/>
                <a:gd name="connsiteX2" fmla="*/ 50006 w 159543"/>
                <a:gd name="connsiteY2" fmla="*/ 88106 h 169069"/>
                <a:gd name="connsiteX3" fmla="*/ 30956 w 159543"/>
                <a:gd name="connsiteY3" fmla="*/ 116681 h 169069"/>
                <a:gd name="connsiteX4" fmla="*/ 0 w 159543"/>
                <a:gd name="connsiteY4" fmla="*/ 119062 h 169069"/>
                <a:gd name="connsiteX5" fmla="*/ 0 w 159543"/>
                <a:gd name="connsiteY5" fmla="*/ 119062 h 169069"/>
                <a:gd name="connsiteX6" fmla="*/ 4762 w 159543"/>
                <a:gd name="connsiteY6" fmla="*/ 169069 h 169069"/>
                <a:gd name="connsiteX7" fmla="*/ 26193 w 159543"/>
                <a:gd name="connsiteY7" fmla="*/ 142875 h 169069"/>
                <a:gd name="connsiteX8" fmla="*/ 38100 w 159543"/>
                <a:gd name="connsiteY8" fmla="*/ 130969 h 169069"/>
                <a:gd name="connsiteX9" fmla="*/ 64293 w 159543"/>
                <a:gd name="connsiteY9" fmla="*/ 161925 h 169069"/>
                <a:gd name="connsiteX10" fmla="*/ 66675 w 159543"/>
                <a:gd name="connsiteY10" fmla="*/ 114300 h 169069"/>
                <a:gd name="connsiteX11" fmla="*/ 90487 w 159543"/>
                <a:gd name="connsiteY11" fmla="*/ 138112 h 169069"/>
                <a:gd name="connsiteX12" fmla="*/ 92868 w 159543"/>
                <a:gd name="connsiteY12" fmla="*/ 107156 h 169069"/>
                <a:gd name="connsiteX13" fmla="*/ 109537 w 159543"/>
                <a:gd name="connsiteY13" fmla="*/ 64294 h 169069"/>
                <a:gd name="connsiteX14" fmla="*/ 119062 w 159543"/>
                <a:gd name="connsiteY14" fmla="*/ 128587 h 169069"/>
                <a:gd name="connsiteX15" fmla="*/ 138112 w 159543"/>
                <a:gd name="connsiteY15" fmla="*/ 90487 h 169069"/>
                <a:gd name="connsiteX16" fmla="*/ 145256 w 159543"/>
                <a:gd name="connsiteY16" fmla="*/ 76200 h 169069"/>
                <a:gd name="connsiteX17" fmla="*/ 145256 w 159543"/>
                <a:gd name="connsiteY17" fmla="*/ 45244 h 169069"/>
                <a:gd name="connsiteX18" fmla="*/ 159543 w 159543"/>
                <a:gd name="connsiteY18" fmla="*/ 7144 h 169069"/>
                <a:gd name="connsiteX19" fmla="*/ 152400 w 159543"/>
                <a:gd name="connsiteY19" fmla="*/ 0 h 169069"/>
                <a:gd name="connsiteX20" fmla="*/ 102393 w 159543"/>
                <a:gd name="connsiteY20" fmla="*/ 14287 h 169069"/>
                <a:gd name="connsiteX0" fmla="*/ 102393 w 159543"/>
                <a:gd name="connsiteY0" fmla="*/ 14287 h 169069"/>
                <a:gd name="connsiteX1" fmla="*/ 69056 w 159543"/>
                <a:gd name="connsiteY1" fmla="*/ 64294 h 169069"/>
                <a:gd name="connsiteX2" fmla="*/ 50006 w 159543"/>
                <a:gd name="connsiteY2" fmla="*/ 88106 h 169069"/>
                <a:gd name="connsiteX3" fmla="*/ 30956 w 159543"/>
                <a:gd name="connsiteY3" fmla="*/ 116681 h 169069"/>
                <a:gd name="connsiteX4" fmla="*/ 0 w 159543"/>
                <a:gd name="connsiteY4" fmla="*/ 119062 h 169069"/>
                <a:gd name="connsiteX5" fmla="*/ 0 w 159543"/>
                <a:gd name="connsiteY5" fmla="*/ 119062 h 169069"/>
                <a:gd name="connsiteX6" fmla="*/ 4762 w 159543"/>
                <a:gd name="connsiteY6" fmla="*/ 169069 h 169069"/>
                <a:gd name="connsiteX7" fmla="*/ 26193 w 159543"/>
                <a:gd name="connsiteY7" fmla="*/ 142875 h 169069"/>
                <a:gd name="connsiteX8" fmla="*/ 38100 w 159543"/>
                <a:gd name="connsiteY8" fmla="*/ 130969 h 169069"/>
                <a:gd name="connsiteX9" fmla="*/ 64293 w 159543"/>
                <a:gd name="connsiteY9" fmla="*/ 161925 h 169069"/>
                <a:gd name="connsiteX10" fmla="*/ 66675 w 159543"/>
                <a:gd name="connsiteY10" fmla="*/ 114300 h 169069"/>
                <a:gd name="connsiteX11" fmla="*/ 90487 w 159543"/>
                <a:gd name="connsiteY11" fmla="*/ 138112 h 169069"/>
                <a:gd name="connsiteX12" fmla="*/ 92868 w 159543"/>
                <a:gd name="connsiteY12" fmla="*/ 107156 h 169069"/>
                <a:gd name="connsiteX13" fmla="*/ 109537 w 159543"/>
                <a:gd name="connsiteY13" fmla="*/ 64294 h 169069"/>
                <a:gd name="connsiteX14" fmla="*/ 119062 w 159543"/>
                <a:gd name="connsiteY14" fmla="*/ 128587 h 169069"/>
                <a:gd name="connsiteX15" fmla="*/ 138112 w 159543"/>
                <a:gd name="connsiteY15" fmla="*/ 90487 h 169069"/>
                <a:gd name="connsiteX16" fmla="*/ 145256 w 159543"/>
                <a:gd name="connsiteY16" fmla="*/ 76200 h 169069"/>
                <a:gd name="connsiteX17" fmla="*/ 145256 w 159543"/>
                <a:gd name="connsiteY17" fmla="*/ 45244 h 169069"/>
                <a:gd name="connsiteX18" fmla="*/ 159543 w 159543"/>
                <a:gd name="connsiteY18" fmla="*/ 7144 h 169069"/>
                <a:gd name="connsiteX19" fmla="*/ 152400 w 159543"/>
                <a:gd name="connsiteY19" fmla="*/ 0 h 169069"/>
                <a:gd name="connsiteX20" fmla="*/ 126206 w 159543"/>
                <a:gd name="connsiteY20" fmla="*/ 0 h 169069"/>
                <a:gd name="connsiteX21" fmla="*/ 102393 w 159543"/>
                <a:gd name="connsiteY21" fmla="*/ 14287 h 169069"/>
                <a:gd name="connsiteX0" fmla="*/ 102393 w 159543"/>
                <a:gd name="connsiteY0" fmla="*/ 14287 h 169069"/>
                <a:gd name="connsiteX1" fmla="*/ 69056 w 159543"/>
                <a:gd name="connsiteY1" fmla="*/ 64294 h 169069"/>
                <a:gd name="connsiteX2" fmla="*/ 50006 w 159543"/>
                <a:gd name="connsiteY2" fmla="*/ 88106 h 169069"/>
                <a:gd name="connsiteX3" fmla="*/ 30956 w 159543"/>
                <a:gd name="connsiteY3" fmla="*/ 116681 h 169069"/>
                <a:gd name="connsiteX4" fmla="*/ 0 w 159543"/>
                <a:gd name="connsiteY4" fmla="*/ 119062 h 169069"/>
                <a:gd name="connsiteX5" fmla="*/ 0 w 159543"/>
                <a:gd name="connsiteY5" fmla="*/ 119062 h 169069"/>
                <a:gd name="connsiteX6" fmla="*/ 4762 w 159543"/>
                <a:gd name="connsiteY6" fmla="*/ 169069 h 169069"/>
                <a:gd name="connsiteX7" fmla="*/ 26193 w 159543"/>
                <a:gd name="connsiteY7" fmla="*/ 142875 h 169069"/>
                <a:gd name="connsiteX8" fmla="*/ 38100 w 159543"/>
                <a:gd name="connsiteY8" fmla="*/ 130969 h 169069"/>
                <a:gd name="connsiteX9" fmla="*/ 64293 w 159543"/>
                <a:gd name="connsiteY9" fmla="*/ 161925 h 169069"/>
                <a:gd name="connsiteX10" fmla="*/ 66675 w 159543"/>
                <a:gd name="connsiteY10" fmla="*/ 114300 h 169069"/>
                <a:gd name="connsiteX11" fmla="*/ 90487 w 159543"/>
                <a:gd name="connsiteY11" fmla="*/ 138112 h 169069"/>
                <a:gd name="connsiteX12" fmla="*/ 92868 w 159543"/>
                <a:gd name="connsiteY12" fmla="*/ 107156 h 169069"/>
                <a:gd name="connsiteX13" fmla="*/ 109537 w 159543"/>
                <a:gd name="connsiteY13" fmla="*/ 64294 h 169069"/>
                <a:gd name="connsiteX14" fmla="*/ 119062 w 159543"/>
                <a:gd name="connsiteY14" fmla="*/ 128587 h 169069"/>
                <a:gd name="connsiteX15" fmla="*/ 138112 w 159543"/>
                <a:gd name="connsiteY15" fmla="*/ 90487 h 169069"/>
                <a:gd name="connsiteX16" fmla="*/ 145256 w 159543"/>
                <a:gd name="connsiteY16" fmla="*/ 76200 h 169069"/>
                <a:gd name="connsiteX17" fmla="*/ 145256 w 159543"/>
                <a:gd name="connsiteY17" fmla="*/ 45244 h 169069"/>
                <a:gd name="connsiteX18" fmla="*/ 159543 w 159543"/>
                <a:gd name="connsiteY18" fmla="*/ 7144 h 169069"/>
                <a:gd name="connsiteX19" fmla="*/ 152400 w 159543"/>
                <a:gd name="connsiteY19" fmla="*/ 0 h 169069"/>
                <a:gd name="connsiteX20" fmla="*/ 126206 w 159543"/>
                <a:gd name="connsiteY20" fmla="*/ 23813 h 169069"/>
                <a:gd name="connsiteX21" fmla="*/ 102393 w 159543"/>
                <a:gd name="connsiteY21" fmla="*/ 14287 h 169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9543" h="169069">
                  <a:moveTo>
                    <a:pt x="102393" y="14287"/>
                  </a:moveTo>
                  <a:lnTo>
                    <a:pt x="69056" y="64294"/>
                  </a:lnTo>
                  <a:lnTo>
                    <a:pt x="50006" y="88106"/>
                  </a:lnTo>
                  <a:lnTo>
                    <a:pt x="30956" y="116681"/>
                  </a:lnTo>
                  <a:lnTo>
                    <a:pt x="0" y="119062"/>
                  </a:lnTo>
                  <a:lnTo>
                    <a:pt x="0" y="119062"/>
                  </a:lnTo>
                  <a:lnTo>
                    <a:pt x="4762" y="169069"/>
                  </a:lnTo>
                  <a:lnTo>
                    <a:pt x="26193" y="142875"/>
                  </a:lnTo>
                  <a:lnTo>
                    <a:pt x="38100" y="130969"/>
                  </a:lnTo>
                  <a:lnTo>
                    <a:pt x="64293" y="161925"/>
                  </a:lnTo>
                  <a:lnTo>
                    <a:pt x="66675" y="114300"/>
                  </a:lnTo>
                  <a:lnTo>
                    <a:pt x="90487" y="138112"/>
                  </a:lnTo>
                  <a:lnTo>
                    <a:pt x="92868" y="107156"/>
                  </a:lnTo>
                  <a:lnTo>
                    <a:pt x="109537" y="64294"/>
                  </a:lnTo>
                  <a:lnTo>
                    <a:pt x="119062" y="128587"/>
                  </a:lnTo>
                  <a:lnTo>
                    <a:pt x="138112" y="90487"/>
                  </a:lnTo>
                  <a:lnTo>
                    <a:pt x="145256" y="76200"/>
                  </a:lnTo>
                  <a:lnTo>
                    <a:pt x="145256" y="45244"/>
                  </a:lnTo>
                  <a:lnTo>
                    <a:pt x="159543" y="7144"/>
                  </a:lnTo>
                  <a:lnTo>
                    <a:pt x="152400" y="0"/>
                  </a:lnTo>
                  <a:lnTo>
                    <a:pt x="126206" y="23813"/>
                  </a:lnTo>
                  <a:lnTo>
                    <a:pt x="102393" y="1428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02" name="Freeform: Shape 209">
              <a:extLst>
                <a:ext uri="{FF2B5EF4-FFF2-40B4-BE49-F238E27FC236}">
                  <a16:creationId xmlns:a16="http://schemas.microsoft.com/office/drawing/2014/main" id="{69DDBB4C-D870-724E-8FA2-8B17AE8FE51F}"/>
                </a:ext>
              </a:extLst>
            </p:cNvPr>
            <p:cNvSpPr/>
            <p:nvPr/>
          </p:nvSpPr>
          <p:spPr bwMode="auto">
            <a:xfrm>
              <a:off x="1469231" y="1497806"/>
              <a:ext cx="76200" cy="76200"/>
            </a:xfrm>
            <a:custGeom>
              <a:avLst/>
              <a:gdLst>
                <a:gd name="connsiteX0" fmla="*/ 73819 w 76200"/>
                <a:gd name="connsiteY0" fmla="*/ 0 h 76200"/>
                <a:gd name="connsiteX1" fmla="*/ 0 w 76200"/>
                <a:gd name="connsiteY1" fmla="*/ 30957 h 76200"/>
                <a:gd name="connsiteX2" fmla="*/ 14288 w 76200"/>
                <a:gd name="connsiteY2" fmla="*/ 61913 h 76200"/>
                <a:gd name="connsiteX3" fmla="*/ 38100 w 76200"/>
                <a:gd name="connsiteY3" fmla="*/ 76200 h 76200"/>
                <a:gd name="connsiteX4" fmla="*/ 71438 w 76200"/>
                <a:gd name="connsiteY4" fmla="*/ 71438 h 76200"/>
                <a:gd name="connsiteX5" fmla="*/ 76200 w 76200"/>
                <a:gd name="connsiteY5" fmla="*/ 52388 h 76200"/>
                <a:gd name="connsiteX6" fmla="*/ 73819 w 76200"/>
                <a:gd name="connsiteY6" fmla="*/ 0 h 76200"/>
                <a:gd name="connsiteX0" fmla="*/ 73819 w 76200"/>
                <a:gd name="connsiteY0" fmla="*/ 0 h 76200"/>
                <a:gd name="connsiteX1" fmla="*/ 0 w 76200"/>
                <a:gd name="connsiteY1" fmla="*/ 30957 h 76200"/>
                <a:gd name="connsiteX2" fmla="*/ 14288 w 76200"/>
                <a:gd name="connsiteY2" fmla="*/ 61913 h 76200"/>
                <a:gd name="connsiteX3" fmla="*/ 38100 w 76200"/>
                <a:gd name="connsiteY3" fmla="*/ 76200 h 76200"/>
                <a:gd name="connsiteX4" fmla="*/ 71438 w 76200"/>
                <a:gd name="connsiteY4" fmla="*/ 71438 h 76200"/>
                <a:gd name="connsiteX5" fmla="*/ 76200 w 76200"/>
                <a:gd name="connsiteY5" fmla="*/ 52388 h 76200"/>
                <a:gd name="connsiteX6" fmla="*/ 73819 w 76200"/>
                <a:gd name="connsiteY6" fmla="*/ 26194 h 76200"/>
                <a:gd name="connsiteX7" fmla="*/ 73819 w 76200"/>
                <a:gd name="connsiteY7" fmla="*/ 0 h 76200"/>
                <a:gd name="connsiteX0" fmla="*/ 73819 w 76200"/>
                <a:gd name="connsiteY0" fmla="*/ 0 h 76200"/>
                <a:gd name="connsiteX1" fmla="*/ 0 w 76200"/>
                <a:gd name="connsiteY1" fmla="*/ 30957 h 76200"/>
                <a:gd name="connsiteX2" fmla="*/ 14288 w 76200"/>
                <a:gd name="connsiteY2" fmla="*/ 61913 h 76200"/>
                <a:gd name="connsiteX3" fmla="*/ 38100 w 76200"/>
                <a:gd name="connsiteY3" fmla="*/ 76200 h 76200"/>
                <a:gd name="connsiteX4" fmla="*/ 71438 w 76200"/>
                <a:gd name="connsiteY4" fmla="*/ 71438 h 76200"/>
                <a:gd name="connsiteX5" fmla="*/ 76200 w 76200"/>
                <a:gd name="connsiteY5" fmla="*/ 52388 h 76200"/>
                <a:gd name="connsiteX6" fmla="*/ 52388 w 76200"/>
                <a:gd name="connsiteY6" fmla="*/ 47625 h 76200"/>
                <a:gd name="connsiteX7" fmla="*/ 73819 w 76200"/>
                <a:gd name="connsiteY7" fmla="*/ 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200" h="76200">
                  <a:moveTo>
                    <a:pt x="73819" y="0"/>
                  </a:moveTo>
                  <a:lnTo>
                    <a:pt x="0" y="30957"/>
                  </a:lnTo>
                  <a:lnTo>
                    <a:pt x="14288" y="61913"/>
                  </a:lnTo>
                  <a:lnTo>
                    <a:pt x="38100" y="76200"/>
                  </a:lnTo>
                  <a:lnTo>
                    <a:pt x="71438" y="71438"/>
                  </a:lnTo>
                  <a:lnTo>
                    <a:pt x="76200" y="52388"/>
                  </a:lnTo>
                  <a:lnTo>
                    <a:pt x="52388" y="47625"/>
                  </a:lnTo>
                  <a:lnTo>
                    <a:pt x="7381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03" name="Freeform: Shape 211">
              <a:extLst>
                <a:ext uri="{FF2B5EF4-FFF2-40B4-BE49-F238E27FC236}">
                  <a16:creationId xmlns:a16="http://schemas.microsoft.com/office/drawing/2014/main" id="{3839FC4D-FBAC-184F-B8D2-FD4ACD017226}"/>
                </a:ext>
              </a:extLst>
            </p:cNvPr>
            <p:cNvSpPr/>
            <p:nvPr/>
          </p:nvSpPr>
          <p:spPr bwMode="auto">
            <a:xfrm>
              <a:off x="4737735" y="1174433"/>
              <a:ext cx="225743" cy="185737"/>
            </a:xfrm>
            <a:custGeom>
              <a:avLst/>
              <a:gdLst>
                <a:gd name="connsiteX0" fmla="*/ 54293 w 225743"/>
                <a:gd name="connsiteY0" fmla="*/ 145732 h 185737"/>
                <a:gd name="connsiteX1" fmla="*/ 134303 w 225743"/>
                <a:gd name="connsiteY1" fmla="*/ 185737 h 185737"/>
                <a:gd name="connsiteX2" fmla="*/ 160020 w 225743"/>
                <a:gd name="connsiteY2" fmla="*/ 162877 h 185737"/>
                <a:gd name="connsiteX3" fmla="*/ 188595 w 225743"/>
                <a:gd name="connsiteY3" fmla="*/ 151447 h 185737"/>
                <a:gd name="connsiteX4" fmla="*/ 188595 w 225743"/>
                <a:gd name="connsiteY4" fmla="*/ 131445 h 185737"/>
                <a:gd name="connsiteX5" fmla="*/ 225743 w 225743"/>
                <a:gd name="connsiteY5" fmla="*/ 97155 h 185737"/>
                <a:gd name="connsiteX6" fmla="*/ 222885 w 225743"/>
                <a:gd name="connsiteY6" fmla="*/ 48577 h 185737"/>
                <a:gd name="connsiteX7" fmla="*/ 162878 w 225743"/>
                <a:gd name="connsiteY7" fmla="*/ 31432 h 185737"/>
                <a:gd name="connsiteX8" fmla="*/ 108585 w 225743"/>
                <a:gd name="connsiteY8" fmla="*/ 65722 h 185737"/>
                <a:gd name="connsiteX9" fmla="*/ 122873 w 225743"/>
                <a:gd name="connsiteY9" fmla="*/ 2857 h 185737"/>
                <a:gd name="connsiteX10" fmla="*/ 100013 w 225743"/>
                <a:gd name="connsiteY10" fmla="*/ 51435 h 185737"/>
                <a:gd name="connsiteX11" fmla="*/ 71438 w 225743"/>
                <a:gd name="connsiteY11" fmla="*/ 45720 h 185737"/>
                <a:gd name="connsiteX12" fmla="*/ 37148 w 225743"/>
                <a:gd name="connsiteY12" fmla="*/ 0 h 185737"/>
                <a:gd name="connsiteX13" fmla="*/ 48578 w 225743"/>
                <a:gd name="connsiteY13" fmla="*/ 54292 h 185737"/>
                <a:gd name="connsiteX14" fmla="*/ 25718 w 225743"/>
                <a:gd name="connsiteY14" fmla="*/ 42862 h 185737"/>
                <a:gd name="connsiteX15" fmla="*/ 0 w 225743"/>
                <a:gd name="connsiteY15" fmla="*/ 62865 h 185737"/>
                <a:gd name="connsiteX16" fmla="*/ 22860 w 225743"/>
                <a:gd name="connsiteY16" fmla="*/ 85725 h 185737"/>
                <a:gd name="connsiteX17" fmla="*/ 11430 w 225743"/>
                <a:gd name="connsiteY17" fmla="*/ 114300 h 185737"/>
                <a:gd name="connsiteX18" fmla="*/ 54293 w 225743"/>
                <a:gd name="connsiteY18" fmla="*/ 145732 h 185737"/>
                <a:gd name="connsiteX0" fmla="*/ 102871 w 225743"/>
                <a:gd name="connsiteY0" fmla="*/ 105727 h 185737"/>
                <a:gd name="connsiteX1" fmla="*/ 134303 w 225743"/>
                <a:gd name="connsiteY1" fmla="*/ 185737 h 185737"/>
                <a:gd name="connsiteX2" fmla="*/ 160020 w 225743"/>
                <a:gd name="connsiteY2" fmla="*/ 162877 h 185737"/>
                <a:gd name="connsiteX3" fmla="*/ 188595 w 225743"/>
                <a:gd name="connsiteY3" fmla="*/ 151447 h 185737"/>
                <a:gd name="connsiteX4" fmla="*/ 188595 w 225743"/>
                <a:gd name="connsiteY4" fmla="*/ 131445 h 185737"/>
                <a:gd name="connsiteX5" fmla="*/ 225743 w 225743"/>
                <a:gd name="connsiteY5" fmla="*/ 97155 h 185737"/>
                <a:gd name="connsiteX6" fmla="*/ 222885 w 225743"/>
                <a:gd name="connsiteY6" fmla="*/ 48577 h 185737"/>
                <a:gd name="connsiteX7" fmla="*/ 162878 w 225743"/>
                <a:gd name="connsiteY7" fmla="*/ 31432 h 185737"/>
                <a:gd name="connsiteX8" fmla="*/ 108585 w 225743"/>
                <a:gd name="connsiteY8" fmla="*/ 65722 h 185737"/>
                <a:gd name="connsiteX9" fmla="*/ 122873 w 225743"/>
                <a:gd name="connsiteY9" fmla="*/ 2857 h 185737"/>
                <a:gd name="connsiteX10" fmla="*/ 100013 w 225743"/>
                <a:gd name="connsiteY10" fmla="*/ 51435 h 185737"/>
                <a:gd name="connsiteX11" fmla="*/ 71438 w 225743"/>
                <a:gd name="connsiteY11" fmla="*/ 45720 h 185737"/>
                <a:gd name="connsiteX12" fmla="*/ 37148 w 225743"/>
                <a:gd name="connsiteY12" fmla="*/ 0 h 185737"/>
                <a:gd name="connsiteX13" fmla="*/ 48578 w 225743"/>
                <a:gd name="connsiteY13" fmla="*/ 54292 h 185737"/>
                <a:gd name="connsiteX14" fmla="*/ 25718 w 225743"/>
                <a:gd name="connsiteY14" fmla="*/ 42862 h 185737"/>
                <a:gd name="connsiteX15" fmla="*/ 0 w 225743"/>
                <a:gd name="connsiteY15" fmla="*/ 62865 h 185737"/>
                <a:gd name="connsiteX16" fmla="*/ 22860 w 225743"/>
                <a:gd name="connsiteY16" fmla="*/ 85725 h 185737"/>
                <a:gd name="connsiteX17" fmla="*/ 11430 w 225743"/>
                <a:gd name="connsiteY17" fmla="*/ 114300 h 185737"/>
                <a:gd name="connsiteX18" fmla="*/ 102871 w 225743"/>
                <a:gd name="connsiteY18" fmla="*/ 105727 h 185737"/>
                <a:gd name="connsiteX0" fmla="*/ 102871 w 225743"/>
                <a:gd name="connsiteY0" fmla="*/ 105727 h 185737"/>
                <a:gd name="connsiteX1" fmla="*/ 125730 w 225743"/>
                <a:gd name="connsiteY1" fmla="*/ 157162 h 185737"/>
                <a:gd name="connsiteX2" fmla="*/ 134303 w 225743"/>
                <a:gd name="connsiteY2" fmla="*/ 185737 h 185737"/>
                <a:gd name="connsiteX3" fmla="*/ 160020 w 225743"/>
                <a:gd name="connsiteY3" fmla="*/ 162877 h 185737"/>
                <a:gd name="connsiteX4" fmla="*/ 188595 w 225743"/>
                <a:gd name="connsiteY4" fmla="*/ 151447 h 185737"/>
                <a:gd name="connsiteX5" fmla="*/ 188595 w 225743"/>
                <a:gd name="connsiteY5" fmla="*/ 131445 h 185737"/>
                <a:gd name="connsiteX6" fmla="*/ 225743 w 225743"/>
                <a:gd name="connsiteY6" fmla="*/ 97155 h 185737"/>
                <a:gd name="connsiteX7" fmla="*/ 222885 w 225743"/>
                <a:gd name="connsiteY7" fmla="*/ 48577 h 185737"/>
                <a:gd name="connsiteX8" fmla="*/ 162878 w 225743"/>
                <a:gd name="connsiteY8" fmla="*/ 31432 h 185737"/>
                <a:gd name="connsiteX9" fmla="*/ 108585 w 225743"/>
                <a:gd name="connsiteY9" fmla="*/ 65722 h 185737"/>
                <a:gd name="connsiteX10" fmla="*/ 122873 w 225743"/>
                <a:gd name="connsiteY10" fmla="*/ 2857 h 185737"/>
                <a:gd name="connsiteX11" fmla="*/ 100013 w 225743"/>
                <a:gd name="connsiteY11" fmla="*/ 51435 h 185737"/>
                <a:gd name="connsiteX12" fmla="*/ 71438 w 225743"/>
                <a:gd name="connsiteY12" fmla="*/ 45720 h 185737"/>
                <a:gd name="connsiteX13" fmla="*/ 37148 w 225743"/>
                <a:gd name="connsiteY13" fmla="*/ 0 h 185737"/>
                <a:gd name="connsiteX14" fmla="*/ 48578 w 225743"/>
                <a:gd name="connsiteY14" fmla="*/ 54292 h 185737"/>
                <a:gd name="connsiteX15" fmla="*/ 25718 w 225743"/>
                <a:gd name="connsiteY15" fmla="*/ 42862 h 185737"/>
                <a:gd name="connsiteX16" fmla="*/ 0 w 225743"/>
                <a:gd name="connsiteY16" fmla="*/ 62865 h 185737"/>
                <a:gd name="connsiteX17" fmla="*/ 22860 w 225743"/>
                <a:gd name="connsiteY17" fmla="*/ 85725 h 185737"/>
                <a:gd name="connsiteX18" fmla="*/ 11430 w 225743"/>
                <a:gd name="connsiteY18" fmla="*/ 114300 h 185737"/>
                <a:gd name="connsiteX19" fmla="*/ 102871 w 225743"/>
                <a:gd name="connsiteY19" fmla="*/ 105727 h 185737"/>
                <a:gd name="connsiteX0" fmla="*/ 102871 w 225743"/>
                <a:gd name="connsiteY0" fmla="*/ 105727 h 185737"/>
                <a:gd name="connsiteX1" fmla="*/ 45720 w 225743"/>
                <a:gd name="connsiteY1" fmla="*/ 148589 h 185737"/>
                <a:gd name="connsiteX2" fmla="*/ 134303 w 225743"/>
                <a:gd name="connsiteY2" fmla="*/ 185737 h 185737"/>
                <a:gd name="connsiteX3" fmla="*/ 160020 w 225743"/>
                <a:gd name="connsiteY3" fmla="*/ 162877 h 185737"/>
                <a:gd name="connsiteX4" fmla="*/ 188595 w 225743"/>
                <a:gd name="connsiteY4" fmla="*/ 151447 h 185737"/>
                <a:gd name="connsiteX5" fmla="*/ 188595 w 225743"/>
                <a:gd name="connsiteY5" fmla="*/ 131445 h 185737"/>
                <a:gd name="connsiteX6" fmla="*/ 225743 w 225743"/>
                <a:gd name="connsiteY6" fmla="*/ 97155 h 185737"/>
                <a:gd name="connsiteX7" fmla="*/ 222885 w 225743"/>
                <a:gd name="connsiteY7" fmla="*/ 48577 h 185737"/>
                <a:gd name="connsiteX8" fmla="*/ 162878 w 225743"/>
                <a:gd name="connsiteY8" fmla="*/ 31432 h 185737"/>
                <a:gd name="connsiteX9" fmla="*/ 108585 w 225743"/>
                <a:gd name="connsiteY9" fmla="*/ 65722 h 185737"/>
                <a:gd name="connsiteX10" fmla="*/ 122873 w 225743"/>
                <a:gd name="connsiteY10" fmla="*/ 2857 h 185737"/>
                <a:gd name="connsiteX11" fmla="*/ 100013 w 225743"/>
                <a:gd name="connsiteY11" fmla="*/ 51435 h 185737"/>
                <a:gd name="connsiteX12" fmla="*/ 71438 w 225743"/>
                <a:gd name="connsiteY12" fmla="*/ 45720 h 185737"/>
                <a:gd name="connsiteX13" fmla="*/ 37148 w 225743"/>
                <a:gd name="connsiteY13" fmla="*/ 0 h 185737"/>
                <a:gd name="connsiteX14" fmla="*/ 48578 w 225743"/>
                <a:gd name="connsiteY14" fmla="*/ 54292 h 185737"/>
                <a:gd name="connsiteX15" fmla="*/ 25718 w 225743"/>
                <a:gd name="connsiteY15" fmla="*/ 42862 h 185737"/>
                <a:gd name="connsiteX16" fmla="*/ 0 w 225743"/>
                <a:gd name="connsiteY16" fmla="*/ 62865 h 185737"/>
                <a:gd name="connsiteX17" fmla="*/ 22860 w 225743"/>
                <a:gd name="connsiteY17" fmla="*/ 85725 h 185737"/>
                <a:gd name="connsiteX18" fmla="*/ 11430 w 225743"/>
                <a:gd name="connsiteY18" fmla="*/ 114300 h 185737"/>
                <a:gd name="connsiteX19" fmla="*/ 102871 w 225743"/>
                <a:gd name="connsiteY19" fmla="*/ 105727 h 185737"/>
                <a:gd name="connsiteX0" fmla="*/ 102871 w 225743"/>
                <a:gd name="connsiteY0" fmla="*/ 105727 h 185737"/>
                <a:gd name="connsiteX1" fmla="*/ 45720 w 225743"/>
                <a:gd name="connsiteY1" fmla="*/ 148589 h 185737"/>
                <a:gd name="connsiteX2" fmla="*/ 103346 w 225743"/>
                <a:gd name="connsiteY2" fmla="*/ 175736 h 185737"/>
                <a:gd name="connsiteX3" fmla="*/ 134303 w 225743"/>
                <a:gd name="connsiteY3" fmla="*/ 185737 h 185737"/>
                <a:gd name="connsiteX4" fmla="*/ 160020 w 225743"/>
                <a:gd name="connsiteY4" fmla="*/ 162877 h 185737"/>
                <a:gd name="connsiteX5" fmla="*/ 188595 w 225743"/>
                <a:gd name="connsiteY5" fmla="*/ 151447 h 185737"/>
                <a:gd name="connsiteX6" fmla="*/ 188595 w 225743"/>
                <a:gd name="connsiteY6" fmla="*/ 131445 h 185737"/>
                <a:gd name="connsiteX7" fmla="*/ 225743 w 225743"/>
                <a:gd name="connsiteY7" fmla="*/ 97155 h 185737"/>
                <a:gd name="connsiteX8" fmla="*/ 222885 w 225743"/>
                <a:gd name="connsiteY8" fmla="*/ 48577 h 185737"/>
                <a:gd name="connsiteX9" fmla="*/ 162878 w 225743"/>
                <a:gd name="connsiteY9" fmla="*/ 31432 h 185737"/>
                <a:gd name="connsiteX10" fmla="*/ 108585 w 225743"/>
                <a:gd name="connsiteY10" fmla="*/ 65722 h 185737"/>
                <a:gd name="connsiteX11" fmla="*/ 122873 w 225743"/>
                <a:gd name="connsiteY11" fmla="*/ 2857 h 185737"/>
                <a:gd name="connsiteX12" fmla="*/ 100013 w 225743"/>
                <a:gd name="connsiteY12" fmla="*/ 51435 h 185737"/>
                <a:gd name="connsiteX13" fmla="*/ 71438 w 225743"/>
                <a:gd name="connsiteY13" fmla="*/ 45720 h 185737"/>
                <a:gd name="connsiteX14" fmla="*/ 37148 w 225743"/>
                <a:gd name="connsiteY14" fmla="*/ 0 h 185737"/>
                <a:gd name="connsiteX15" fmla="*/ 48578 w 225743"/>
                <a:gd name="connsiteY15" fmla="*/ 54292 h 185737"/>
                <a:gd name="connsiteX16" fmla="*/ 25718 w 225743"/>
                <a:gd name="connsiteY16" fmla="*/ 42862 h 185737"/>
                <a:gd name="connsiteX17" fmla="*/ 0 w 225743"/>
                <a:gd name="connsiteY17" fmla="*/ 62865 h 185737"/>
                <a:gd name="connsiteX18" fmla="*/ 22860 w 225743"/>
                <a:gd name="connsiteY18" fmla="*/ 85725 h 185737"/>
                <a:gd name="connsiteX19" fmla="*/ 11430 w 225743"/>
                <a:gd name="connsiteY19" fmla="*/ 114300 h 185737"/>
                <a:gd name="connsiteX20" fmla="*/ 102871 w 225743"/>
                <a:gd name="connsiteY20" fmla="*/ 105727 h 185737"/>
                <a:gd name="connsiteX0" fmla="*/ 102871 w 225743"/>
                <a:gd name="connsiteY0" fmla="*/ 105727 h 185737"/>
                <a:gd name="connsiteX1" fmla="*/ 45720 w 225743"/>
                <a:gd name="connsiteY1" fmla="*/ 148589 h 185737"/>
                <a:gd name="connsiteX2" fmla="*/ 108109 w 225743"/>
                <a:gd name="connsiteY2" fmla="*/ 144780 h 185737"/>
                <a:gd name="connsiteX3" fmla="*/ 134303 w 225743"/>
                <a:gd name="connsiteY3" fmla="*/ 185737 h 185737"/>
                <a:gd name="connsiteX4" fmla="*/ 160020 w 225743"/>
                <a:gd name="connsiteY4" fmla="*/ 162877 h 185737"/>
                <a:gd name="connsiteX5" fmla="*/ 188595 w 225743"/>
                <a:gd name="connsiteY5" fmla="*/ 151447 h 185737"/>
                <a:gd name="connsiteX6" fmla="*/ 188595 w 225743"/>
                <a:gd name="connsiteY6" fmla="*/ 131445 h 185737"/>
                <a:gd name="connsiteX7" fmla="*/ 225743 w 225743"/>
                <a:gd name="connsiteY7" fmla="*/ 97155 h 185737"/>
                <a:gd name="connsiteX8" fmla="*/ 222885 w 225743"/>
                <a:gd name="connsiteY8" fmla="*/ 48577 h 185737"/>
                <a:gd name="connsiteX9" fmla="*/ 162878 w 225743"/>
                <a:gd name="connsiteY9" fmla="*/ 31432 h 185737"/>
                <a:gd name="connsiteX10" fmla="*/ 108585 w 225743"/>
                <a:gd name="connsiteY10" fmla="*/ 65722 h 185737"/>
                <a:gd name="connsiteX11" fmla="*/ 122873 w 225743"/>
                <a:gd name="connsiteY11" fmla="*/ 2857 h 185737"/>
                <a:gd name="connsiteX12" fmla="*/ 100013 w 225743"/>
                <a:gd name="connsiteY12" fmla="*/ 51435 h 185737"/>
                <a:gd name="connsiteX13" fmla="*/ 71438 w 225743"/>
                <a:gd name="connsiteY13" fmla="*/ 45720 h 185737"/>
                <a:gd name="connsiteX14" fmla="*/ 37148 w 225743"/>
                <a:gd name="connsiteY14" fmla="*/ 0 h 185737"/>
                <a:gd name="connsiteX15" fmla="*/ 48578 w 225743"/>
                <a:gd name="connsiteY15" fmla="*/ 54292 h 185737"/>
                <a:gd name="connsiteX16" fmla="*/ 25718 w 225743"/>
                <a:gd name="connsiteY16" fmla="*/ 42862 h 185737"/>
                <a:gd name="connsiteX17" fmla="*/ 0 w 225743"/>
                <a:gd name="connsiteY17" fmla="*/ 62865 h 185737"/>
                <a:gd name="connsiteX18" fmla="*/ 22860 w 225743"/>
                <a:gd name="connsiteY18" fmla="*/ 85725 h 185737"/>
                <a:gd name="connsiteX19" fmla="*/ 11430 w 225743"/>
                <a:gd name="connsiteY19" fmla="*/ 114300 h 185737"/>
                <a:gd name="connsiteX20" fmla="*/ 102871 w 225743"/>
                <a:gd name="connsiteY20" fmla="*/ 105727 h 185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5743" h="185737">
                  <a:moveTo>
                    <a:pt x="102871" y="105727"/>
                  </a:moveTo>
                  <a:lnTo>
                    <a:pt x="45720" y="148589"/>
                  </a:lnTo>
                  <a:lnTo>
                    <a:pt x="108109" y="144780"/>
                  </a:lnTo>
                  <a:lnTo>
                    <a:pt x="134303" y="185737"/>
                  </a:lnTo>
                  <a:lnTo>
                    <a:pt x="160020" y="162877"/>
                  </a:lnTo>
                  <a:lnTo>
                    <a:pt x="188595" y="151447"/>
                  </a:lnTo>
                  <a:lnTo>
                    <a:pt x="188595" y="131445"/>
                  </a:lnTo>
                  <a:lnTo>
                    <a:pt x="225743" y="97155"/>
                  </a:lnTo>
                  <a:lnTo>
                    <a:pt x="222885" y="48577"/>
                  </a:lnTo>
                  <a:lnTo>
                    <a:pt x="162878" y="31432"/>
                  </a:lnTo>
                  <a:lnTo>
                    <a:pt x="108585" y="65722"/>
                  </a:lnTo>
                  <a:lnTo>
                    <a:pt x="122873" y="2857"/>
                  </a:lnTo>
                  <a:lnTo>
                    <a:pt x="100013" y="51435"/>
                  </a:lnTo>
                  <a:lnTo>
                    <a:pt x="71438" y="45720"/>
                  </a:lnTo>
                  <a:lnTo>
                    <a:pt x="37148" y="0"/>
                  </a:lnTo>
                  <a:lnTo>
                    <a:pt x="48578" y="54292"/>
                  </a:lnTo>
                  <a:lnTo>
                    <a:pt x="25718" y="42862"/>
                  </a:lnTo>
                  <a:lnTo>
                    <a:pt x="0" y="62865"/>
                  </a:lnTo>
                  <a:lnTo>
                    <a:pt x="22860" y="85725"/>
                  </a:lnTo>
                  <a:lnTo>
                    <a:pt x="11430" y="114300"/>
                  </a:lnTo>
                  <a:lnTo>
                    <a:pt x="102871" y="10572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04" name="Freeform: Shape 212">
              <a:extLst>
                <a:ext uri="{FF2B5EF4-FFF2-40B4-BE49-F238E27FC236}">
                  <a16:creationId xmlns:a16="http://schemas.microsoft.com/office/drawing/2014/main" id="{301D960E-B938-A445-88A2-534EA8DB7E29}"/>
                </a:ext>
              </a:extLst>
            </p:cNvPr>
            <p:cNvSpPr/>
            <p:nvPr/>
          </p:nvSpPr>
          <p:spPr bwMode="auto">
            <a:xfrm>
              <a:off x="4555331" y="1247775"/>
              <a:ext cx="254794" cy="433388"/>
            </a:xfrm>
            <a:custGeom>
              <a:avLst/>
              <a:gdLst>
                <a:gd name="connsiteX0" fmla="*/ 145257 w 254794"/>
                <a:gd name="connsiteY0" fmla="*/ 433388 h 433388"/>
                <a:gd name="connsiteX1" fmla="*/ 166688 w 254794"/>
                <a:gd name="connsiteY1" fmla="*/ 316706 h 433388"/>
                <a:gd name="connsiteX2" fmla="*/ 185738 w 254794"/>
                <a:gd name="connsiteY2" fmla="*/ 297656 h 433388"/>
                <a:gd name="connsiteX3" fmla="*/ 183357 w 254794"/>
                <a:gd name="connsiteY3" fmla="*/ 266700 h 433388"/>
                <a:gd name="connsiteX4" fmla="*/ 200025 w 254794"/>
                <a:gd name="connsiteY4" fmla="*/ 245269 h 433388"/>
                <a:gd name="connsiteX5" fmla="*/ 200025 w 254794"/>
                <a:gd name="connsiteY5" fmla="*/ 214313 h 433388"/>
                <a:gd name="connsiteX6" fmla="*/ 254794 w 254794"/>
                <a:gd name="connsiteY6" fmla="*/ 171450 h 433388"/>
                <a:gd name="connsiteX7" fmla="*/ 228600 w 254794"/>
                <a:gd name="connsiteY7" fmla="*/ 147638 h 433388"/>
                <a:gd name="connsiteX8" fmla="*/ 204788 w 254794"/>
                <a:gd name="connsiteY8" fmla="*/ 119063 h 433388"/>
                <a:gd name="connsiteX9" fmla="*/ 197644 w 254794"/>
                <a:gd name="connsiteY9" fmla="*/ 102394 h 433388"/>
                <a:gd name="connsiteX10" fmla="*/ 185738 w 254794"/>
                <a:gd name="connsiteY10" fmla="*/ 66675 h 433388"/>
                <a:gd name="connsiteX11" fmla="*/ 171450 w 254794"/>
                <a:gd name="connsiteY11" fmla="*/ 95250 h 433388"/>
                <a:gd name="connsiteX12" fmla="*/ 164307 w 254794"/>
                <a:gd name="connsiteY12" fmla="*/ 66675 h 433388"/>
                <a:gd name="connsiteX13" fmla="*/ 169069 w 254794"/>
                <a:gd name="connsiteY13" fmla="*/ 42863 h 433388"/>
                <a:gd name="connsiteX14" fmla="*/ 159544 w 254794"/>
                <a:gd name="connsiteY14" fmla="*/ 11906 h 433388"/>
                <a:gd name="connsiteX15" fmla="*/ 145257 w 254794"/>
                <a:gd name="connsiteY15" fmla="*/ 14288 h 433388"/>
                <a:gd name="connsiteX16" fmla="*/ 138113 w 254794"/>
                <a:gd name="connsiteY16" fmla="*/ 0 h 433388"/>
                <a:gd name="connsiteX17" fmla="*/ 126207 w 254794"/>
                <a:gd name="connsiteY17" fmla="*/ 28575 h 433388"/>
                <a:gd name="connsiteX18" fmla="*/ 140494 w 254794"/>
                <a:gd name="connsiteY18" fmla="*/ 154781 h 433388"/>
                <a:gd name="connsiteX19" fmla="*/ 126207 w 254794"/>
                <a:gd name="connsiteY19" fmla="*/ 147638 h 433388"/>
                <a:gd name="connsiteX20" fmla="*/ 95250 w 254794"/>
                <a:gd name="connsiteY20" fmla="*/ 38100 h 433388"/>
                <a:gd name="connsiteX21" fmla="*/ 83344 w 254794"/>
                <a:gd name="connsiteY21" fmla="*/ 107156 h 433388"/>
                <a:gd name="connsiteX22" fmla="*/ 54769 w 254794"/>
                <a:gd name="connsiteY22" fmla="*/ 71438 h 433388"/>
                <a:gd name="connsiteX23" fmla="*/ 33338 w 254794"/>
                <a:gd name="connsiteY23" fmla="*/ 61913 h 433388"/>
                <a:gd name="connsiteX24" fmla="*/ 73819 w 254794"/>
                <a:gd name="connsiteY24" fmla="*/ 28575 h 433388"/>
                <a:gd name="connsiteX25" fmla="*/ 30957 w 254794"/>
                <a:gd name="connsiteY25" fmla="*/ 42863 h 433388"/>
                <a:gd name="connsiteX26" fmla="*/ 16669 w 254794"/>
                <a:gd name="connsiteY26" fmla="*/ 30956 h 433388"/>
                <a:gd name="connsiteX27" fmla="*/ 0 w 254794"/>
                <a:gd name="connsiteY27" fmla="*/ 59531 h 433388"/>
                <a:gd name="connsiteX28" fmla="*/ 7144 w 254794"/>
                <a:gd name="connsiteY28" fmla="*/ 90488 h 433388"/>
                <a:gd name="connsiteX29" fmla="*/ 26194 w 254794"/>
                <a:gd name="connsiteY29" fmla="*/ 102394 h 433388"/>
                <a:gd name="connsiteX30" fmla="*/ 38100 w 254794"/>
                <a:gd name="connsiteY30" fmla="*/ 138113 h 433388"/>
                <a:gd name="connsiteX31" fmla="*/ 47625 w 254794"/>
                <a:gd name="connsiteY31" fmla="*/ 152400 h 433388"/>
                <a:gd name="connsiteX32" fmla="*/ 23813 w 254794"/>
                <a:gd name="connsiteY32" fmla="*/ 145256 h 433388"/>
                <a:gd name="connsiteX33" fmla="*/ 45244 w 254794"/>
                <a:gd name="connsiteY33" fmla="*/ 202406 h 433388"/>
                <a:gd name="connsiteX34" fmla="*/ 54769 w 254794"/>
                <a:gd name="connsiteY34" fmla="*/ 200025 h 433388"/>
                <a:gd name="connsiteX35" fmla="*/ 54769 w 254794"/>
                <a:gd name="connsiteY35" fmla="*/ 230981 h 433388"/>
                <a:gd name="connsiteX36" fmla="*/ 76200 w 254794"/>
                <a:gd name="connsiteY36" fmla="*/ 245269 h 433388"/>
                <a:gd name="connsiteX37" fmla="*/ 88107 w 254794"/>
                <a:gd name="connsiteY37" fmla="*/ 214313 h 433388"/>
                <a:gd name="connsiteX38" fmla="*/ 85725 w 254794"/>
                <a:gd name="connsiteY38" fmla="*/ 183356 h 433388"/>
                <a:gd name="connsiteX39" fmla="*/ 100013 w 254794"/>
                <a:gd name="connsiteY39" fmla="*/ 164306 h 433388"/>
                <a:gd name="connsiteX40" fmla="*/ 114300 w 254794"/>
                <a:gd name="connsiteY40" fmla="*/ 157163 h 433388"/>
                <a:gd name="connsiteX41" fmla="*/ 116682 w 254794"/>
                <a:gd name="connsiteY41" fmla="*/ 197644 h 433388"/>
                <a:gd name="connsiteX42" fmla="*/ 140494 w 254794"/>
                <a:gd name="connsiteY42" fmla="*/ 173831 h 433388"/>
                <a:gd name="connsiteX43" fmla="*/ 150019 w 254794"/>
                <a:gd name="connsiteY43" fmla="*/ 197644 h 433388"/>
                <a:gd name="connsiteX44" fmla="*/ 164307 w 254794"/>
                <a:gd name="connsiteY44" fmla="*/ 219075 h 433388"/>
                <a:gd name="connsiteX45" fmla="*/ 135732 w 254794"/>
                <a:gd name="connsiteY45" fmla="*/ 233363 h 433388"/>
                <a:gd name="connsiteX46" fmla="*/ 123825 w 254794"/>
                <a:gd name="connsiteY46" fmla="*/ 257175 h 433388"/>
                <a:gd name="connsiteX47" fmla="*/ 102394 w 254794"/>
                <a:gd name="connsiteY47" fmla="*/ 259556 h 433388"/>
                <a:gd name="connsiteX48" fmla="*/ 71438 w 254794"/>
                <a:gd name="connsiteY48" fmla="*/ 273844 h 433388"/>
                <a:gd name="connsiteX49" fmla="*/ 95250 w 254794"/>
                <a:gd name="connsiteY49" fmla="*/ 295275 h 433388"/>
                <a:gd name="connsiteX50" fmla="*/ 126207 w 254794"/>
                <a:gd name="connsiteY50" fmla="*/ 278606 h 433388"/>
                <a:gd name="connsiteX51" fmla="*/ 145257 w 254794"/>
                <a:gd name="connsiteY51" fmla="*/ 269081 h 433388"/>
                <a:gd name="connsiteX52" fmla="*/ 147638 w 254794"/>
                <a:gd name="connsiteY52" fmla="*/ 292894 h 433388"/>
                <a:gd name="connsiteX53" fmla="*/ 121444 w 254794"/>
                <a:gd name="connsiteY53" fmla="*/ 307181 h 433388"/>
                <a:gd name="connsiteX54" fmla="*/ 133350 w 254794"/>
                <a:gd name="connsiteY54" fmla="*/ 319088 h 433388"/>
                <a:gd name="connsiteX55" fmla="*/ 133350 w 254794"/>
                <a:gd name="connsiteY55" fmla="*/ 319088 h 433388"/>
                <a:gd name="connsiteX56" fmla="*/ 78582 w 254794"/>
                <a:gd name="connsiteY56" fmla="*/ 314325 h 433388"/>
                <a:gd name="connsiteX57" fmla="*/ 97632 w 254794"/>
                <a:gd name="connsiteY57" fmla="*/ 350044 h 433388"/>
                <a:gd name="connsiteX58" fmla="*/ 121444 w 254794"/>
                <a:gd name="connsiteY58" fmla="*/ 383381 h 433388"/>
                <a:gd name="connsiteX59" fmla="*/ 145257 w 254794"/>
                <a:gd name="connsiteY59" fmla="*/ 433388 h 433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54794" h="433388">
                  <a:moveTo>
                    <a:pt x="145257" y="433388"/>
                  </a:moveTo>
                  <a:lnTo>
                    <a:pt x="166688" y="316706"/>
                  </a:lnTo>
                  <a:lnTo>
                    <a:pt x="185738" y="297656"/>
                  </a:lnTo>
                  <a:lnTo>
                    <a:pt x="183357" y="266700"/>
                  </a:lnTo>
                  <a:lnTo>
                    <a:pt x="200025" y="245269"/>
                  </a:lnTo>
                  <a:lnTo>
                    <a:pt x="200025" y="214313"/>
                  </a:lnTo>
                  <a:lnTo>
                    <a:pt x="254794" y="171450"/>
                  </a:lnTo>
                  <a:lnTo>
                    <a:pt x="228600" y="147638"/>
                  </a:lnTo>
                  <a:lnTo>
                    <a:pt x="204788" y="119063"/>
                  </a:lnTo>
                  <a:lnTo>
                    <a:pt x="197644" y="102394"/>
                  </a:lnTo>
                  <a:lnTo>
                    <a:pt x="185738" y="66675"/>
                  </a:lnTo>
                  <a:lnTo>
                    <a:pt x="171450" y="95250"/>
                  </a:lnTo>
                  <a:lnTo>
                    <a:pt x="164307" y="66675"/>
                  </a:lnTo>
                  <a:lnTo>
                    <a:pt x="169069" y="42863"/>
                  </a:lnTo>
                  <a:lnTo>
                    <a:pt x="159544" y="11906"/>
                  </a:lnTo>
                  <a:lnTo>
                    <a:pt x="145257" y="14288"/>
                  </a:lnTo>
                  <a:lnTo>
                    <a:pt x="138113" y="0"/>
                  </a:lnTo>
                  <a:lnTo>
                    <a:pt x="126207" y="28575"/>
                  </a:lnTo>
                  <a:lnTo>
                    <a:pt x="140494" y="154781"/>
                  </a:lnTo>
                  <a:lnTo>
                    <a:pt x="126207" y="147638"/>
                  </a:lnTo>
                  <a:lnTo>
                    <a:pt x="95250" y="38100"/>
                  </a:lnTo>
                  <a:lnTo>
                    <a:pt x="83344" y="107156"/>
                  </a:lnTo>
                  <a:lnTo>
                    <a:pt x="54769" y="71438"/>
                  </a:lnTo>
                  <a:lnTo>
                    <a:pt x="33338" y="61913"/>
                  </a:lnTo>
                  <a:lnTo>
                    <a:pt x="73819" y="28575"/>
                  </a:lnTo>
                  <a:lnTo>
                    <a:pt x="30957" y="42863"/>
                  </a:lnTo>
                  <a:lnTo>
                    <a:pt x="16669" y="30956"/>
                  </a:lnTo>
                  <a:lnTo>
                    <a:pt x="0" y="59531"/>
                  </a:lnTo>
                  <a:lnTo>
                    <a:pt x="7144" y="90488"/>
                  </a:lnTo>
                  <a:lnTo>
                    <a:pt x="26194" y="102394"/>
                  </a:lnTo>
                  <a:lnTo>
                    <a:pt x="38100" y="138113"/>
                  </a:lnTo>
                  <a:lnTo>
                    <a:pt x="47625" y="152400"/>
                  </a:lnTo>
                  <a:lnTo>
                    <a:pt x="23813" y="145256"/>
                  </a:lnTo>
                  <a:lnTo>
                    <a:pt x="45244" y="202406"/>
                  </a:lnTo>
                  <a:lnTo>
                    <a:pt x="54769" y="200025"/>
                  </a:lnTo>
                  <a:lnTo>
                    <a:pt x="54769" y="230981"/>
                  </a:lnTo>
                  <a:lnTo>
                    <a:pt x="76200" y="245269"/>
                  </a:lnTo>
                  <a:lnTo>
                    <a:pt x="88107" y="214313"/>
                  </a:lnTo>
                  <a:lnTo>
                    <a:pt x="85725" y="183356"/>
                  </a:lnTo>
                  <a:lnTo>
                    <a:pt x="100013" y="164306"/>
                  </a:lnTo>
                  <a:lnTo>
                    <a:pt x="114300" y="157163"/>
                  </a:lnTo>
                  <a:lnTo>
                    <a:pt x="116682" y="197644"/>
                  </a:lnTo>
                  <a:lnTo>
                    <a:pt x="140494" y="173831"/>
                  </a:lnTo>
                  <a:lnTo>
                    <a:pt x="150019" y="197644"/>
                  </a:lnTo>
                  <a:lnTo>
                    <a:pt x="164307" y="219075"/>
                  </a:lnTo>
                  <a:lnTo>
                    <a:pt x="135732" y="233363"/>
                  </a:lnTo>
                  <a:lnTo>
                    <a:pt x="123825" y="257175"/>
                  </a:lnTo>
                  <a:lnTo>
                    <a:pt x="102394" y="259556"/>
                  </a:lnTo>
                  <a:lnTo>
                    <a:pt x="71438" y="273844"/>
                  </a:lnTo>
                  <a:lnTo>
                    <a:pt x="95250" y="295275"/>
                  </a:lnTo>
                  <a:lnTo>
                    <a:pt x="126207" y="278606"/>
                  </a:lnTo>
                  <a:lnTo>
                    <a:pt x="145257" y="269081"/>
                  </a:lnTo>
                  <a:lnTo>
                    <a:pt x="147638" y="292894"/>
                  </a:lnTo>
                  <a:lnTo>
                    <a:pt x="121444" y="307181"/>
                  </a:lnTo>
                  <a:lnTo>
                    <a:pt x="133350" y="319088"/>
                  </a:lnTo>
                  <a:lnTo>
                    <a:pt x="133350" y="319088"/>
                  </a:lnTo>
                  <a:lnTo>
                    <a:pt x="78582" y="314325"/>
                  </a:lnTo>
                  <a:lnTo>
                    <a:pt x="97632" y="350044"/>
                  </a:lnTo>
                  <a:lnTo>
                    <a:pt x="121444" y="383381"/>
                  </a:lnTo>
                  <a:lnTo>
                    <a:pt x="145257" y="43338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05" name="Freeform: Shape 214">
              <a:extLst>
                <a:ext uri="{FF2B5EF4-FFF2-40B4-BE49-F238E27FC236}">
                  <a16:creationId xmlns:a16="http://schemas.microsoft.com/office/drawing/2014/main" id="{E8F408FF-E19F-D845-AB21-67D04EB09FE1}"/>
                </a:ext>
              </a:extLst>
            </p:cNvPr>
            <p:cNvSpPr/>
            <p:nvPr/>
          </p:nvSpPr>
          <p:spPr bwMode="auto">
            <a:xfrm>
              <a:off x="4810125" y="1490663"/>
              <a:ext cx="83344" cy="104775"/>
            </a:xfrm>
            <a:custGeom>
              <a:avLst/>
              <a:gdLst>
                <a:gd name="connsiteX0" fmla="*/ 0 w 83344"/>
                <a:gd name="connsiteY0" fmla="*/ 4762 h 104775"/>
                <a:gd name="connsiteX1" fmla="*/ 0 w 83344"/>
                <a:gd name="connsiteY1" fmla="*/ 83343 h 104775"/>
                <a:gd name="connsiteX2" fmla="*/ 40481 w 83344"/>
                <a:gd name="connsiteY2" fmla="*/ 66675 h 104775"/>
                <a:gd name="connsiteX3" fmla="*/ 40481 w 83344"/>
                <a:gd name="connsiteY3" fmla="*/ 104775 h 104775"/>
                <a:gd name="connsiteX4" fmla="*/ 83344 w 83344"/>
                <a:gd name="connsiteY4" fmla="*/ 52387 h 104775"/>
                <a:gd name="connsiteX5" fmla="*/ 78581 w 83344"/>
                <a:gd name="connsiteY5" fmla="*/ 33337 h 104775"/>
                <a:gd name="connsiteX6" fmla="*/ 45244 w 83344"/>
                <a:gd name="connsiteY6" fmla="*/ 35718 h 104775"/>
                <a:gd name="connsiteX7" fmla="*/ 61913 w 83344"/>
                <a:gd name="connsiteY7" fmla="*/ 0 h 104775"/>
                <a:gd name="connsiteX8" fmla="*/ 0 w 83344"/>
                <a:gd name="connsiteY8" fmla="*/ 4762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344" h="104775">
                  <a:moveTo>
                    <a:pt x="0" y="4762"/>
                  </a:moveTo>
                  <a:lnTo>
                    <a:pt x="0" y="83343"/>
                  </a:lnTo>
                  <a:lnTo>
                    <a:pt x="40481" y="66675"/>
                  </a:lnTo>
                  <a:lnTo>
                    <a:pt x="40481" y="104775"/>
                  </a:lnTo>
                  <a:lnTo>
                    <a:pt x="83344" y="52387"/>
                  </a:lnTo>
                  <a:lnTo>
                    <a:pt x="78581" y="33337"/>
                  </a:lnTo>
                  <a:lnTo>
                    <a:pt x="45244" y="35718"/>
                  </a:lnTo>
                  <a:lnTo>
                    <a:pt x="61913" y="0"/>
                  </a:lnTo>
                  <a:lnTo>
                    <a:pt x="0" y="476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06" name="Rectangle 215">
              <a:extLst>
                <a:ext uri="{FF2B5EF4-FFF2-40B4-BE49-F238E27FC236}">
                  <a16:creationId xmlns:a16="http://schemas.microsoft.com/office/drawing/2014/main" id="{8CA2B273-382A-9044-9E74-3CE5AC855503}"/>
                </a:ext>
              </a:extLst>
            </p:cNvPr>
            <p:cNvSpPr/>
            <p:nvPr/>
          </p:nvSpPr>
          <p:spPr bwMode="auto">
            <a:xfrm>
              <a:off x="4798932" y="1440656"/>
              <a:ext cx="45719" cy="45719"/>
            </a:xfrm>
            <a:custGeom>
              <a:avLst/>
              <a:gdLst>
                <a:gd name="connsiteX0" fmla="*/ 0 w 45719"/>
                <a:gd name="connsiteY0" fmla="*/ 0 h 45719"/>
                <a:gd name="connsiteX1" fmla="*/ 45719 w 45719"/>
                <a:gd name="connsiteY1" fmla="*/ 0 h 45719"/>
                <a:gd name="connsiteX2" fmla="*/ 45719 w 45719"/>
                <a:gd name="connsiteY2" fmla="*/ 45719 h 45719"/>
                <a:gd name="connsiteX3" fmla="*/ 0 w 45719"/>
                <a:gd name="connsiteY3" fmla="*/ 45719 h 45719"/>
                <a:gd name="connsiteX4" fmla="*/ 0 w 45719"/>
                <a:gd name="connsiteY4" fmla="*/ 0 h 45719"/>
                <a:gd name="connsiteX0" fmla="*/ 0 w 45719"/>
                <a:gd name="connsiteY0" fmla="*/ 0 h 45719"/>
                <a:gd name="connsiteX1" fmla="*/ 45719 w 45719"/>
                <a:gd name="connsiteY1" fmla="*/ 0 h 45719"/>
                <a:gd name="connsiteX2" fmla="*/ 29050 w 45719"/>
                <a:gd name="connsiteY2" fmla="*/ 24288 h 45719"/>
                <a:gd name="connsiteX3" fmla="*/ 0 w 45719"/>
                <a:gd name="connsiteY3" fmla="*/ 45719 h 45719"/>
                <a:gd name="connsiteX4" fmla="*/ 0 w 45719"/>
                <a:gd name="connsiteY4" fmla="*/ 0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19" h="45719">
                  <a:moveTo>
                    <a:pt x="0" y="0"/>
                  </a:moveTo>
                  <a:lnTo>
                    <a:pt x="45719" y="0"/>
                  </a:lnTo>
                  <a:lnTo>
                    <a:pt x="29050" y="24288"/>
                  </a:lnTo>
                  <a:lnTo>
                    <a:pt x="0" y="457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07" name="Freeform: Shape 216">
              <a:extLst>
                <a:ext uri="{FF2B5EF4-FFF2-40B4-BE49-F238E27FC236}">
                  <a16:creationId xmlns:a16="http://schemas.microsoft.com/office/drawing/2014/main" id="{CE8D2B00-5513-2344-94DB-D473D178B2BE}"/>
                </a:ext>
              </a:extLst>
            </p:cNvPr>
            <p:cNvSpPr/>
            <p:nvPr/>
          </p:nvSpPr>
          <p:spPr bwMode="auto">
            <a:xfrm>
              <a:off x="6738938" y="1340644"/>
              <a:ext cx="138112" cy="173831"/>
            </a:xfrm>
            <a:custGeom>
              <a:avLst/>
              <a:gdLst>
                <a:gd name="connsiteX0" fmla="*/ 0 w 138112"/>
                <a:gd name="connsiteY0" fmla="*/ 173831 h 173831"/>
                <a:gd name="connsiteX1" fmla="*/ 0 w 138112"/>
                <a:gd name="connsiteY1" fmla="*/ 173831 h 173831"/>
                <a:gd name="connsiteX2" fmla="*/ 88106 w 138112"/>
                <a:gd name="connsiteY2" fmla="*/ 145256 h 173831"/>
                <a:gd name="connsiteX3" fmla="*/ 138112 w 138112"/>
                <a:gd name="connsiteY3" fmla="*/ 83344 h 173831"/>
                <a:gd name="connsiteX4" fmla="*/ 107156 w 138112"/>
                <a:gd name="connsiteY4" fmla="*/ 47625 h 173831"/>
                <a:gd name="connsiteX5" fmla="*/ 85725 w 138112"/>
                <a:gd name="connsiteY5" fmla="*/ 33337 h 173831"/>
                <a:gd name="connsiteX6" fmla="*/ 76200 w 138112"/>
                <a:gd name="connsiteY6" fmla="*/ 0 h 173831"/>
                <a:gd name="connsiteX7" fmla="*/ 45243 w 138112"/>
                <a:gd name="connsiteY7" fmla="*/ 28575 h 173831"/>
                <a:gd name="connsiteX8" fmla="*/ 40481 w 138112"/>
                <a:gd name="connsiteY8" fmla="*/ 66675 h 173831"/>
                <a:gd name="connsiteX9" fmla="*/ 0 w 138112"/>
                <a:gd name="connsiteY9" fmla="*/ 173831 h 173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112" h="173831">
                  <a:moveTo>
                    <a:pt x="0" y="173831"/>
                  </a:moveTo>
                  <a:lnTo>
                    <a:pt x="0" y="173831"/>
                  </a:lnTo>
                  <a:lnTo>
                    <a:pt x="88106" y="145256"/>
                  </a:lnTo>
                  <a:lnTo>
                    <a:pt x="138112" y="83344"/>
                  </a:lnTo>
                  <a:lnTo>
                    <a:pt x="107156" y="47625"/>
                  </a:lnTo>
                  <a:lnTo>
                    <a:pt x="85725" y="33337"/>
                  </a:lnTo>
                  <a:lnTo>
                    <a:pt x="76200" y="0"/>
                  </a:lnTo>
                  <a:lnTo>
                    <a:pt x="45243" y="28575"/>
                  </a:lnTo>
                  <a:lnTo>
                    <a:pt x="40481" y="66675"/>
                  </a:lnTo>
                  <a:lnTo>
                    <a:pt x="0" y="17383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08" name="Freeform: Shape 217">
              <a:extLst>
                <a:ext uri="{FF2B5EF4-FFF2-40B4-BE49-F238E27FC236}">
                  <a16:creationId xmlns:a16="http://schemas.microsoft.com/office/drawing/2014/main" id="{9ED198F1-BBD0-8E44-8183-1AF7F7AA9FE9}"/>
                </a:ext>
              </a:extLst>
            </p:cNvPr>
            <p:cNvSpPr/>
            <p:nvPr/>
          </p:nvSpPr>
          <p:spPr bwMode="auto">
            <a:xfrm>
              <a:off x="6550819" y="1045369"/>
              <a:ext cx="157162" cy="192881"/>
            </a:xfrm>
            <a:custGeom>
              <a:avLst/>
              <a:gdLst>
                <a:gd name="connsiteX0" fmla="*/ 150019 w 157162"/>
                <a:gd name="connsiteY0" fmla="*/ 166687 h 192881"/>
                <a:gd name="connsiteX1" fmla="*/ 142875 w 157162"/>
                <a:gd name="connsiteY1" fmla="*/ 116681 h 192881"/>
                <a:gd name="connsiteX2" fmla="*/ 157162 w 157162"/>
                <a:gd name="connsiteY2" fmla="*/ 85725 h 192881"/>
                <a:gd name="connsiteX3" fmla="*/ 130969 w 157162"/>
                <a:gd name="connsiteY3" fmla="*/ 54769 h 192881"/>
                <a:gd name="connsiteX4" fmla="*/ 102394 w 157162"/>
                <a:gd name="connsiteY4" fmla="*/ 0 h 192881"/>
                <a:gd name="connsiteX5" fmla="*/ 61912 w 157162"/>
                <a:gd name="connsiteY5" fmla="*/ 45244 h 192881"/>
                <a:gd name="connsiteX6" fmla="*/ 30956 w 157162"/>
                <a:gd name="connsiteY6" fmla="*/ 73819 h 192881"/>
                <a:gd name="connsiteX7" fmla="*/ 57150 w 157162"/>
                <a:gd name="connsiteY7" fmla="*/ 92869 h 192881"/>
                <a:gd name="connsiteX8" fmla="*/ 38100 w 157162"/>
                <a:gd name="connsiteY8" fmla="*/ 123825 h 192881"/>
                <a:gd name="connsiteX9" fmla="*/ 0 w 157162"/>
                <a:gd name="connsiteY9" fmla="*/ 157162 h 192881"/>
                <a:gd name="connsiteX10" fmla="*/ 23812 w 157162"/>
                <a:gd name="connsiteY10" fmla="*/ 173831 h 192881"/>
                <a:gd name="connsiteX11" fmla="*/ 57150 w 157162"/>
                <a:gd name="connsiteY11" fmla="*/ 192881 h 192881"/>
                <a:gd name="connsiteX12" fmla="*/ 150019 w 157162"/>
                <a:gd name="connsiteY12" fmla="*/ 166687 h 19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7162" h="192881">
                  <a:moveTo>
                    <a:pt x="150019" y="166687"/>
                  </a:moveTo>
                  <a:lnTo>
                    <a:pt x="142875" y="116681"/>
                  </a:lnTo>
                  <a:lnTo>
                    <a:pt x="157162" y="85725"/>
                  </a:lnTo>
                  <a:lnTo>
                    <a:pt x="130969" y="54769"/>
                  </a:lnTo>
                  <a:lnTo>
                    <a:pt x="102394" y="0"/>
                  </a:lnTo>
                  <a:lnTo>
                    <a:pt x="61912" y="45244"/>
                  </a:lnTo>
                  <a:lnTo>
                    <a:pt x="30956" y="73819"/>
                  </a:lnTo>
                  <a:lnTo>
                    <a:pt x="57150" y="92869"/>
                  </a:lnTo>
                  <a:lnTo>
                    <a:pt x="38100" y="123825"/>
                  </a:lnTo>
                  <a:lnTo>
                    <a:pt x="0" y="157162"/>
                  </a:lnTo>
                  <a:lnTo>
                    <a:pt x="23812" y="173831"/>
                  </a:lnTo>
                  <a:lnTo>
                    <a:pt x="57150" y="192881"/>
                  </a:lnTo>
                  <a:lnTo>
                    <a:pt x="150019" y="16668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09" name="Freeform: Shape 218">
              <a:extLst>
                <a:ext uri="{FF2B5EF4-FFF2-40B4-BE49-F238E27FC236}">
                  <a16:creationId xmlns:a16="http://schemas.microsoft.com/office/drawing/2014/main" id="{CFAC4D37-D2D1-404B-9177-5ED66EB3CA52}"/>
                </a:ext>
              </a:extLst>
            </p:cNvPr>
            <p:cNvSpPr/>
            <p:nvPr/>
          </p:nvSpPr>
          <p:spPr bwMode="auto">
            <a:xfrm>
              <a:off x="6598444" y="1228725"/>
              <a:ext cx="171450" cy="190500"/>
            </a:xfrm>
            <a:custGeom>
              <a:avLst/>
              <a:gdLst>
                <a:gd name="connsiteX0" fmla="*/ 0 w 171450"/>
                <a:gd name="connsiteY0" fmla="*/ 80963 h 190500"/>
                <a:gd name="connsiteX1" fmla="*/ 40481 w 171450"/>
                <a:gd name="connsiteY1" fmla="*/ 147638 h 190500"/>
                <a:gd name="connsiteX2" fmla="*/ 69056 w 171450"/>
                <a:gd name="connsiteY2" fmla="*/ 133350 h 190500"/>
                <a:gd name="connsiteX3" fmla="*/ 85725 w 171450"/>
                <a:gd name="connsiteY3" fmla="*/ 161925 h 190500"/>
                <a:gd name="connsiteX4" fmla="*/ 116681 w 171450"/>
                <a:gd name="connsiteY4" fmla="*/ 178594 h 190500"/>
                <a:gd name="connsiteX5" fmla="*/ 150019 w 171450"/>
                <a:gd name="connsiteY5" fmla="*/ 190500 h 190500"/>
                <a:gd name="connsiteX6" fmla="*/ 159544 w 171450"/>
                <a:gd name="connsiteY6" fmla="*/ 166688 h 190500"/>
                <a:gd name="connsiteX7" fmla="*/ 133350 w 171450"/>
                <a:gd name="connsiteY7" fmla="*/ 109538 h 190500"/>
                <a:gd name="connsiteX8" fmla="*/ 159544 w 171450"/>
                <a:gd name="connsiteY8" fmla="*/ 114300 h 190500"/>
                <a:gd name="connsiteX9" fmla="*/ 171450 w 171450"/>
                <a:gd name="connsiteY9" fmla="*/ 45244 h 190500"/>
                <a:gd name="connsiteX10" fmla="*/ 142875 w 171450"/>
                <a:gd name="connsiteY10" fmla="*/ 4763 h 190500"/>
                <a:gd name="connsiteX11" fmla="*/ 119062 w 171450"/>
                <a:gd name="connsiteY11" fmla="*/ 64294 h 190500"/>
                <a:gd name="connsiteX12" fmla="*/ 90487 w 171450"/>
                <a:gd name="connsiteY12" fmla="*/ 71438 h 190500"/>
                <a:gd name="connsiteX13" fmla="*/ 111919 w 171450"/>
                <a:gd name="connsiteY13" fmla="*/ 19050 h 190500"/>
                <a:gd name="connsiteX14" fmla="*/ 109537 w 171450"/>
                <a:gd name="connsiteY14" fmla="*/ 0 h 190500"/>
                <a:gd name="connsiteX15" fmla="*/ 52387 w 171450"/>
                <a:gd name="connsiteY15" fmla="*/ 7144 h 190500"/>
                <a:gd name="connsiteX16" fmla="*/ 0 w 171450"/>
                <a:gd name="connsiteY16" fmla="*/ 80963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450" h="190500">
                  <a:moveTo>
                    <a:pt x="0" y="80963"/>
                  </a:moveTo>
                  <a:lnTo>
                    <a:pt x="40481" y="147638"/>
                  </a:lnTo>
                  <a:lnTo>
                    <a:pt x="69056" y="133350"/>
                  </a:lnTo>
                  <a:lnTo>
                    <a:pt x="85725" y="161925"/>
                  </a:lnTo>
                  <a:lnTo>
                    <a:pt x="116681" y="178594"/>
                  </a:lnTo>
                  <a:lnTo>
                    <a:pt x="150019" y="190500"/>
                  </a:lnTo>
                  <a:lnTo>
                    <a:pt x="159544" y="166688"/>
                  </a:lnTo>
                  <a:lnTo>
                    <a:pt x="133350" y="109538"/>
                  </a:lnTo>
                  <a:lnTo>
                    <a:pt x="159544" y="114300"/>
                  </a:lnTo>
                  <a:lnTo>
                    <a:pt x="171450" y="45244"/>
                  </a:lnTo>
                  <a:lnTo>
                    <a:pt x="142875" y="4763"/>
                  </a:lnTo>
                  <a:lnTo>
                    <a:pt x="119062" y="64294"/>
                  </a:lnTo>
                  <a:lnTo>
                    <a:pt x="90487" y="71438"/>
                  </a:lnTo>
                  <a:lnTo>
                    <a:pt x="111919" y="19050"/>
                  </a:lnTo>
                  <a:lnTo>
                    <a:pt x="109537" y="0"/>
                  </a:lnTo>
                  <a:lnTo>
                    <a:pt x="52387" y="7144"/>
                  </a:lnTo>
                  <a:lnTo>
                    <a:pt x="0" y="8096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10" name="Freeform: Shape 219">
              <a:extLst>
                <a:ext uri="{FF2B5EF4-FFF2-40B4-BE49-F238E27FC236}">
                  <a16:creationId xmlns:a16="http://schemas.microsoft.com/office/drawing/2014/main" id="{3B898564-046B-B645-9DF3-EB2C38831A99}"/>
                </a:ext>
              </a:extLst>
            </p:cNvPr>
            <p:cNvSpPr/>
            <p:nvPr/>
          </p:nvSpPr>
          <p:spPr bwMode="auto">
            <a:xfrm>
              <a:off x="6548438" y="1233488"/>
              <a:ext cx="61912" cy="64293"/>
            </a:xfrm>
            <a:custGeom>
              <a:avLst/>
              <a:gdLst>
                <a:gd name="connsiteX0" fmla="*/ 0 w 61912"/>
                <a:gd name="connsiteY0" fmla="*/ 0 h 64293"/>
                <a:gd name="connsiteX1" fmla="*/ 61912 w 61912"/>
                <a:gd name="connsiteY1" fmla="*/ 30956 h 64293"/>
                <a:gd name="connsiteX2" fmla="*/ 35718 w 61912"/>
                <a:gd name="connsiteY2" fmla="*/ 64293 h 64293"/>
                <a:gd name="connsiteX3" fmla="*/ 0 w 61912"/>
                <a:gd name="connsiteY3" fmla="*/ 0 h 6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912" h="64293">
                  <a:moveTo>
                    <a:pt x="0" y="0"/>
                  </a:moveTo>
                  <a:lnTo>
                    <a:pt x="61912" y="30956"/>
                  </a:lnTo>
                  <a:lnTo>
                    <a:pt x="35718" y="642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11" name="Freeform: Shape 220">
              <a:extLst>
                <a:ext uri="{FF2B5EF4-FFF2-40B4-BE49-F238E27FC236}">
                  <a16:creationId xmlns:a16="http://schemas.microsoft.com/office/drawing/2014/main" id="{12FE7E81-3F26-7B48-A120-432D7097CB1D}"/>
                </a:ext>
              </a:extLst>
            </p:cNvPr>
            <p:cNvSpPr/>
            <p:nvPr/>
          </p:nvSpPr>
          <p:spPr bwMode="auto">
            <a:xfrm>
              <a:off x="5829300" y="1062038"/>
              <a:ext cx="90488" cy="104775"/>
            </a:xfrm>
            <a:custGeom>
              <a:avLst/>
              <a:gdLst>
                <a:gd name="connsiteX0" fmla="*/ 38100 w 90488"/>
                <a:gd name="connsiteY0" fmla="*/ 104775 h 104775"/>
                <a:gd name="connsiteX1" fmla="*/ 90488 w 90488"/>
                <a:gd name="connsiteY1" fmla="*/ 33337 h 104775"/>
                <a:gd name="connsiteX2" fmla="*/ 57150 w 90488"/>
                <a:gd name="connsiteY2" fmla="*/ 0 h 104775"/>
                <a:gd name="connsiteX3" fmla="*/ 30956 w 90488"/>
                <a:gd name="connsiteY3" fmla="*/ 38100 h 104775"/>
                <a:gd name="connsiteX4" fmla="*/ 0 w 90488"/>
                <a:gd name="connsiteY4" fmla="*/ 54768 h 104775"/>
                <a:gd name="connsiteX5" fmla="*/ 38100 w 90488"/>
                <a:gd name="connsiteY5" fmla="*/ 104775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488" h="104775">
                  <a:moveTo>
                    <a:pt x="38100" y="104775"/>
                  </a:moveTo>
                  <a:lnTo>
                    <a:pt x="90488" y="33337"/>
                  </a:lnTo>
                  <a:lnTo>
                    <a:pt x="57150" y="0"/>
                  </a:lnTo>
                  <a:lnTo>
                    <a:pt x="30956" y="38100"/>
                  </a:lnTo>
                  <a:lnTo>
                    <a:pt x="0" y="54768"/>
                  </a:lnTo>
                  <a:lnTo>
                    <a:pt x="38100" y="1047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12" name="Freeform: Shape 221">
              <a:extLst>
                <a:ext uri="{FF2B5EF4-FFF2-40B4-BE49-F238E27FC236}">
                  <a16:creationId xmlns:a16="http://schemas.microsoft.com/office/drawing/2014/main" id="{A5974461-6CE8-5E4C-BCB9-005121EC805A}"/>
                </a:ext>
              </a:extLst>
            </p:cNvPr>
            <p:cNvSpPr/>
            <p:nvPr/>
          </p:nvSpPr>
          <p:spPr bwMode="auto">
            <a:xfrm>
              <a:off x="5755481" y="1119188"/>
              <a:ext cx="64294" cy="71437"/>
            </a:xfrm>
            <a:custGeom>
              <a:avLst/>
              <a:gdLst>
                <a:gd name="connsiteX0" fmla="*/ 16669 w 57150"/>
                <a:gd name="connsiteY0" fmla="*/ 0 h 71437"/>
                <a:gd name="connsiteX1" fmla="*/ 0 w 57150"/>
                <a:gd name="connsiteY1" fmla="*/ 52387 h 71437"/>
                <a:gd name="connsiteX2" fmla="*/ 45244 w 57150"/>
                <a:gd name="connsiteY2" fmla="*/ 71437 h 71437"/>
                <a:gd name="connsiteX3" fmla="*/ 57150 w 57150"/>
                <a:gd name="connsiteY3" fmla="*/ 38100 h 71437"/>
                <a:gd name="connsiteX4" fmla="*/ 16669 w 57150"/>
                <a:gd name="connsiteY4" fmla="*/ 0 h 71437"/>
                <a:gd name="connsiteX0" fmla="*/ 16669 w 57150"/>
                <a:gd name="connsiteY0" fmla="*/ 0 h 71437"/>
                <a:gd name="connsiteX1" fmla="*/ 0 w 57150"/>
                <a:gd name="connsiteY1" fmla="*/ 52387 h 71437"/>
                <a:gd name="connsiteX2" fmla="*/ 45244 w 57150"/>
                <a:gd name="connsiteY2" fmla="*/ 71437 h 71437"/>
                <a:gd name="connsiteX3" fmla="*/ 57150 w 57150"/>
                <a:gd name="connsiteY3" fmla="*/ 38100 h 71437"/>
                <a:gd name="connsiteX4" fmla="*/ 35719 w 57150"/>
                <a:gd name="connsiteY4" fmla="*/ 21431 h 71437"/>
                <a:gd name="connsiteX5" fmla="*/ 16669 w 57150"/>
                <a:gd name="connsiteY5" fmla="*/ 0 h 71437"/>
                <a:gd name="connsiteX0" fmla="*/ 16669 w 64294"/>
                <a:gd name="connsiteY0" fmla="*/ 0 h 71437"/>
                <a:gd name="connsiteX1" fmla="*/ 0 w 64294"/>
                <a:gd name="connsiteY1" fmla="*/ 52387 h 71437"/>
                <a:gd name="connsiteX2" fmla="*/ 45244 w 64294"/>
                <a:gd name="connsiteY2" fmla="*/ 71437 h 71437"/>
                <a:gd name="connsiteX3" fmla="*/ 57150 w 64294"/>
                <a:gd name="connsiteY3" fmla="*/ 38100 h 71437"/>
                <a:gd name="connsiteX4" fmla="*/ 64294 w 64294"/>
                <a:gd name="connsiteY4" fmla="*/ 14288 h 71437"/>
                <a:gd name="connsiteX5" fmla="*/ 16669 w 64294"/>
                <a:gd name="connsiteY5" fmla="*/ 0 h 7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294" h="71437">
                  <a:moveTo>
                    <a:pt x="16669" y="0"/>
                  </a:moveTo>
                  <a:lnTo>
                    <a:pt x="0" y="52387"/>
                  </a:lnTo>
                  <a:lnTo>
                    <a:pt x="45244" y="71437"/>
                  </a:lnTo>
                  <a:lnTo>
                    <a:pt x="57150" y="38100"/>
                  </a:lnTo>
                  <a:lnTo>
                    <a:pt x="64294" y="14288"/>
                  </a:lnTo>
                  <a:lnTo>
                    <a:pt x="1666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13" name="Freeform: Shape 222">
              <a:extLst>
                <a:ext uri="{FF2B5EF4-FFF2-40B4-BE49-F238E27FC236}">
                  <a16:creationId xmlns:a16="http://schemas.microsoft.com/office/drawing/2014/main" id="{06679C07-A759-164A-8D78-BD55B0CB1E78}"/>
                </a:ext>
              </a:extLst>
            </p:cNvPr>
            <p:cNvSpPr/>
            <p:nvPr/>
          </p:nvSpPr>
          <p:spPr bwMode="auto">
            <a:xfrm>
              <a:off x="5398294" y="1119188"/>
              <a:ext cx="90487" cy="61913"/>
            </a:xfrm>
            <a:custGeom>
              <a:avLst/>
              <a:gdLst>
                <a:gd name="connsiteX0" fmla="*/ 0 w 90487"/>
                <a:gd name="connsiteY0" fmla="*/ 33337 h 33337"/>
                <a:gd name="connsiteX1" fmla="*/ 69056 w 90487"/>
                <a:gd name="connsiteY1" fmla="*/ 0 h 33337"/>
                <a:gd name="connsiteX2" fmla="*/ 90487 w 90487"/>
                <a:gd name="connsiteY2" fmla="*/ 30956 h 33337"/>
                <a:gd name="connsiteX3" fmla="*/ 64294 w 90487"/>
                <a:gd name="connsiteY3" fmla="*/ 30956 h 33337"/>
                <a:gd name="connsiteX4" fmla="*/ 0 w 90487"/>
                <a:gd name="connsiteY4" fmla="*/ 33337 h 33337"/>
                <a:gd name="connsiteX0" fmla="*/ 0 w 90487"/>
                <a:gd name="connsiteY0" fmla="*/ 33337 h 33337"/>
                <a:gd name="connsiteX1" fmla="*/ 69056 w 90487"/>
                <a:gd name="connsiteY1" fmla="*/ 0 h 33337"/>
                <a:gd name="connsiteX2" fmla="*/ 90487 w 90487"/>
                <a:gd name="connsiteY2" fmla="*/ 30956 h 33337"/>
                <a:gd name="connsiteX3" fmla="*/ 64294 w 90487"/>
                <a:gd name="connsiteY3" fmla="*/ 30956 h 33337"/>
                <a:gd name="connsiteX4" fmla="*/ 40481 w 90487"/>
                <a:gd name="connsiteY4" fmla="*/ 30956 h 33337"/>
                <a:gd name="connsiteX5" fmla="*/ 0 w 90487"/>
                <a:gd name="connsiteY5" fmla="*/ 33337 h 33337"/>
                <a:gd name="connsiteX0" fmla="*/ 0 w 90487"/>
                <a:gd name="connsiteY0" fmla="*/ 33337 h 61913"/>
                <a:gd name="connsiteX1" fmla="*/ 69056 w 90487"/>
                <a:gd name="connsiteY1" fmla="*/ 0 h 61913"/>
                <a:gd name="connsiteX2" fmla="*/ 90487 w 90487"/>
                <a:gd name="connsiteY2" fmla="*/ 30956 h 61913"/>
                <a:gd name="connsiteX3" fmla="*/ 64294 w 90487"/>
                <a:gd name="connsiteY3" fmla="*/ 30956 h 61913"/>
                <a:gd name="connsiteX4" fmla="*/ 40481 w 90487"/>
                <a:gd name="connsiteY4" fmla="*/ 61913 h 61913"/>
                <a:gd name="connsiteX5" fmla="*/ 0 w 90487"/>
                <a:gd name="connsiteY5" fmla="*/ 33337 h 61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487" h="61913">
                  <a:moveTo>
                    <a:pt x="0" y="33337"/>
                  </a:moveTo>
                  <a:lnTo>
                    <a:pt x="69056" y="0"/>
                  </a:lnTo>
                  <a:lnTo>
                    <a:pt x="90487" y="30956"/>
                  </a:lnTo>
                  <a:lnTo>
                    <a:pt x="64294" y="30956"/>
                  </a:lnTo>
                  <a:lnTo>
                    <a:pt x="40481" y="61913"/>
                  </a:lnTo>
                  <a:lnTo>
                    <a:pt x="0" y="3333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14" name="Freeform: Shape 1055">
              <a:extLst>
                <a:ext uri="{FF2B5EF4-FFF2-40B4-BE49-F238E27FC236}">
                  <a16:creationId xmlns:a16="http://schemas.microsoft.com/office/drawing/2014/main" id="{6243FA2E-F944-FC4C-8CFD-68124E819848}"/>
                </a:ext>
              </a:extLst>
            </p:cNvPr>
            <p:cNvSpPr/>
            <p:nvPr/>
          </p:nvSpPr>
          <p:spPr bwMode="auto">
            <a:xfrm>
              <a:off x="5457825" y="1102519"/>
              <a:ext cx="109538" cy="140494"/>
            </a:xfrm>
            <a:custGeom>
              <a:avLst/>
              <a:gdLst>
                <a:gd name="connsiteX0" fmla="*/ 78581 w 109538"/>
                <a:gd name="connsiteY0" fmla="*/ 0 h 140494"/>
                <a:gd name="connsiteX1" fmla="*/ 109538 w 109538"/>
                <a:gd name="connsiteY1" fmla="*/ 42862 h 140494"/>
                <a:gd name="connsiteX2" fmla="*/ 95250 w 109538"/>
                <a:gd name="connsiteY2" fmla="*/ 71437 h 140494"/>
                <a:gd name="connsiteX3" fmla="*/ 71438 w 109538"/>
                <a:gd name="connsiteY3" fmla="*/ 64294 h 140494"/>
                <a:gd name="connsiteX4" fmla="*/ 61913 w 109538"/>
                <a:gd name="connsiteY4" fmla="*/ 78581 h 140494"/>
                <a:gd name="connsiteX5" fmla="*/ 33338 w 109538"/>
                <a:gd name="connsiteY5" fmla="*/ 95250 h 140494"/>
                <a:gd name="connsiteX6" fmla="*/ 35719 w 109538"/>
                <a:gd name="connsiteY6" fmla="*/ 121444 h 140494"/>
                <a:gd name="connsiteX7" fmla="*/ 19050 w 109538"/>
                <a:gd name="connsiteY7" fmla="*/ 140494 h 140494"/>
                <a:gd name="connsiteX8" fmla="*/ 0 w 109538"/>
                <a:gd name="connsiteY8" fmla="*/ 116681 h 140494"/>
                <a:gd name="connsiteX9" fmla="*/ 9525 w 109538"/>
                <a:gd name="connsiteY9" fmla="*/ 102394 h 140494"/>
                <a:gd name="connsiteX10" fmla="*/ 21431 w 109538"/>
                <a:gd name="connsiteY10" fmla="*/ 71437 h 140494"/>
                <a:gd name="connsiteX11" fmla="*/ 50006 w 109538"/>
                <a:gd name="connsiteY11" fmla="*/ 66675 h 140494"/>
                <a:gd name="connsiteX12" fmla="*/ 57150 w 109538"/>
                <a:gd name="connsiteY12" fmla="*/ 50006 h 140494"/>
                <a:gd name="connsiteX13" fmla="*/ 78581 w 109538"/>
                <a:gd name="connsiteY13" fmla="*/ 0 h 14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538" h="140494">
                  <a:moveTo>
                    <a:pt x="78581" y="0"/>
                  </a:moveTo>
                  <a:lnTo>
                    <a:pt x="109538" y="42862"/>
                  </a:lnTo>
                  <a:lnTo>
                    <a:pt x="95250" y="71437"/>
                  </a:lnTo>
                  <a:lnTo>
                    <a:pt x="71438" y="64294"/>
                  </a:lnTo>
                  <a:lnTo>
                    <a:pt x="61913" y="78581"/>
                  </a:lnTo>
                  <a:lnTo>
                    <a:pt x="33338" y="95250"/>
                  </a:lnTo>
                  <a:lnTo>
                    <a:pt x="35719" y="121444"/>
                  </a:lnTo>
                  <a:lnTo>
                    <a:pt x="19050" y="140494"/>
                  </a:lnTo>
                  <a:lnTo>
                    <a:pt x="0" y="116681"/>
                  </a:lnTo>
                  <a:lnTo>
                    <a:pt x="9525" y="102394"/>
                  </a:lnTo>
                  <a:lnTo>
                    <a:pt x="21431" y="71437"/>
                  </a:lnTo>
                  <a:lnTo>
                    <a:pt x="50006" y="66675"/>
                  </a:lnTo>
                  <a:lnTo>
                    <a:pt x="57150" y="50006"/>
                  </a:lnTo>
                  <a:lnTo>
                    <a:pt x="7858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15" name="Freeform: Shape 1056">
              <a:extLst>
                <a:ext uri="{FF2B5EF4-FFF2-40B4-BE49-F238E27FC236}">
                  <a16:creationId xmlns:a16="http://schemas.microsoft.com/office/drawing/2014/main" id="{E783CFAA-69A3-1242-9667-E3E4AFF881B4}"/>
                </a:ext>
              </a:extLst>
            </p:cNvPr>
            <p:cNvSpPr/>
            <p:nvPr/>
          </p:nvSpPr>
          <p:spPr bwMode="auto">
            <a:xfrm>
              <a:off x="5664994" y="1193006"/>
              <a:ext cx="26194" cy="50007"/>
            </a:xfrm>
            <a:custGeom>
              <a:avLst/>
              <a:gdLst>
                <a:gd name="connsiteX0" fmla="*/ 19050 w 26194"/>
                <a:gd name="connsiteY0" fmla="*/ 0 h 50007"/>
                <a:gd name="connsiteX1" fmla="*/ 0 w 26194"/>
                <a:gd name="connsiteY1" fmla="*/ 30957 h 50007"/>
                <a:gd name="connsiteX2" fmla="*/ 26194 w 26194"/>
                <a:gd name="connsiteY2" fmla="*/ 50007 h 50007"/>
                <a:gd name="connsiteX3" fmla="*/ 19050 w 26194"/>
                <a:gd name="connsiteY3" fmla="*/ 0 h 5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94" h="50007">
                  <a:moveTo>
                    <a:pt x="19050" y="0"/>
                  </a:moveTo>
                  <a:lnTo>
                    <a:pt x="0" y="30957"/>
                  </a:lnTo>
                  <a:lnTo>
                    <a:pt x="26194" y="50007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16" name="Freeform: Shape 1057">
              <a:extLst>
                <a:ext uri="{FF2B5EF4-FFF2-40B4-BE49-F238E27FC236}">
                  <a16:creationId xmlns:a16="http://schemas.microsoft.com/office/drawing/2014/main" id="{93257E39-754F-134E-83FA-1AE5866FEF75}"/>
                </a:ext>
              </a:extLst>
            </p:cNvPr>
            <p:cNvSpPr/>
            <p:nvPr/>
          </p:nvSpPr>
          <p:spPr bwMode="auto">
            <a:xfrm>
              <a:off x="5715000" y="1166813"/>
              <a:ext cx="11906" cy="66675"/>
            </a:xfrm>
            <a:custGeom>
              <a:avLst/>
              <a:gdLst>
                <a:gd name="connsiteX0" fmla="*/ 11906 w 11906"/>
                <a:gd name="connsiteY0" fmla="*/ 66675 h 66675"/>
                <a:gd name="connsiteX1" fmla="*/ 0 w 11906"/>
                <a:gd name="connsiteY1" fmla="*/ 0 h 66675"/>
                <a:gd name="connsiteX2" fmla="*/ 11906 w 11906"/>
                <a:gd name="connsiteY2" fmla="*/ 6667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06" h="66675">
                  <a:moveTo>
                    <a:pt x="11906" y="66675"/>
                  </a:moveTo>
                  <a:lnTo>
                    <a:pt x="0" y="0"/>
                  </a:lnTo>
                  <a:lnTo>
                    <a:pt x="11906" y="66675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17" name="Freeform: Shape 1058">
              <a:extLst>
                <a:ext uri="{FF2B5EF4-FFF2-40B4-BE49-F238E27FC236}">
                  <a16:creationId xmlns:a16="http://schemas.microsoft.com/office/drawing/2014/main" id="{433962FD-946E-F248-A949-EEBB586422F0}"/>
                </a:ext>
              </a:extLst>
            </p:cNvPr>
            <p:cNvSpPr/>
            <p:nvPr/>
          </p:nvSpPr>
          <p:spPr bwMode="auto">
            <a:xfrm>
              <a:off x="5614988" y="1083469"/>
              <a:ext cx="95250" cy="64294"/>
            </a:xfrm>
            <a:custGeom>
              <a:avLst/>
              <a:gdLst>
                <a:gd name="connsiteX0" fmla="*/ 0 w 95250"/>
                <a:gd name="connsiteY0" fmla="*/ 0 h 64294"/>
                <a:gd name="connsiteX1" fmla="*/ 95250 w 95250"/>
                <a:gd name="connsiteY1" fmla="*/ 64294 h 64294"/>
                <a:gd name="connsiteX2" fmla="*/ 76200 w 95250"/>
                <a:gd name="connsiteY2" fmla="*/ 19050 h 64294"/>
                <a:gd name="connsiteX3" fmla="*/ 0 w 95250"/>
                <a:gd name="connsiteY3" fmla="*/ 0 h 64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64294">
                  <a:moveTo>
                    <a:pt x="0" y="0"/>
                  </a:moveTo>
                  <a:lnTo>
                    <a:pt x="95250" y="64294"/>
                  </a:lnTo>
                  <a:lnTo>
                    <a:pt x="76200" y="190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18" name="Freeform: Shape 259">
              <a:extLst>
                <a:ext uri="{FF2B5EF4-FFF2-40B4-BE49-F238E27FC236}">
                  <a16:creationId xmlns:a16="http://schemas.microsoft.com/office/drawing/2014/main" id="{E84ADB0D-0925-694B-BE30-39EE0BD0C3D6}"/>
                </a:ext>
              </a:extLst>
            </p:cNvPr>
            <p:cNvSpPr/>
            <p:nvPr/>
          </p:nvSpPr>
          <p:spPr bwMode="auto">
            <a:xfrm>
              <a:off x="5476243" y="2282829"/>
              <a:ext cx="51088" cy="56764"/>
            </a:xfrm>
            <a:custGeom>
              <a:avLst/>
              <a:gdLst>
                <a:gd name="connsiteX0" fmla="*/ 16669 w 57150"/>
                <a:gd name="connsiteY0" fmla="*/ 0 h 71437"/>
                <a:gd name="connsiteX1" fmla="*/ 0 w 57150"/>
                <a:gd name="connsiteY1" fmla="*/ 52387 h 71437"/>
                <a:gd name="connsiteX2" fmla="*/ 45244 w 57150"/>
                <a:gd name="connsiteY2" fmla="*/ 71437 h 71437"/>
                <a:gd name="connsiteX3" fmla="*/ 57150 w 57150"/>
                <a:gd name="connsiteY3" fmla="*/ 38100 h 71437"/>
                <a:gd name="connsiteX4" fmla="*/ 16669 w 57150"/>
                <a:gd name="connsiteY4" fmla="*/ 0 h 71437"/>
                <a:gd name="connsiteX0" fmla="*/ 16669 w 57150"/>
                <a:gd name="connsiteY0" fmla="*/ 0 h 71437"/>
                <a:gd name="connsiteX1" fmla="*/ 0 w 57150"/>
                <a:gd name="connsiteY1" fmla="*/ 52387 h 71437"/>
                <a:gd name="connsiteX2" fmla="*/ 45244 w 57150"/>
                <a:gd name="connsiteY2" fmla="*/ 71437 h 71437"/>
                <a:gd name="connsiteX3" fmla="*/ 57150 w 57150"/>
                <a:gd name="connsiteY3" fmla="*/ 38100 h 71437"/>
                <a:gd name="connsiteX4" fmla="*/ 35719 w 57150"/>
                <a:gd name="connsiteY4" fmla="*/ 21431 h 71437"/>
                <a:gd name="connsiteX5" fmla="*/ 16669 w 57150"/>
                <a:gd name="connsiteY5" fmla="*/ 0 h 71437"/>
                <a:gd name="connsiteX0" fmla="*/ 16669 w 64294"/>
                <a:gd name="connsiteY0" fmla="*/ 0 h 71437"/>
                <a:gd name="connsiteX1" fmla="*/ 0 w 64294"/>
                <a:gd name="connsiteY1" fmla="*/ 52387 h 71437"/>
                <a:gd name="connsiteX2" fmla="*/ 45244 w 64294"/>
                <a:gd name="connsiteY2" fmla="*/ 71437 h 71437"/>
                <a:gd name="connsiteX3" fmla="*/ 57150 w 64294"/>
                <a:gd name="connsiteY3" fmla="*/ 38100 h 71437"/>
                <a:gd name="connsiteX4" fmla="*/ 64294 w 64294"/>
                <a:gd name="connsiteY4" fmla="*/ 14288 h 71437"/>
                <a:gd name="connsiteX5" fmla="*/ 16669 w 64294"/>
                <a:gd name="connsiteY5" fmla="*/ 0 h 7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294" h="71437">
                  <a:moveTo>
                    <a:pt x="16669" y="0"/>
                  </a:moveTo>
                  <a:lnTo>
                    <a:pt x="0" y="52387"/>
                  </a:lnTo>
                  <a:lnTo>
                    <a:pt x="45244" y="71437"/>
                  </a:lnTo>
                  <a:lnTo>
                    <a:pt x="57150" y="38100"/>
                  </a:lnTo>
                  <a:lnTo>
                    <a:pt x="64294" y="14288"/>
                  </a:lnTo>
                  <a:lnTo>
                    <a:pt x="1666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19" name="Freeform: Shape 1061">
              <a:extLst>
                <a:ext uri="{FF2B5EF4-FFF2-40B4-BE49-F238E27FC236}">
                  <a16:creationId xmlns:a16="http://schemas.microsoft.com/office/drawing/2014/main" id="{0C93F704-8D87-EB4F-B41D-BE54253C3705}"/>
                </a:ext>
              </a:extLst>
            </p:cNvPr>
            <p:cNvSpPr/>
            <p:nvPr/>
          </p:nvSpPr>
          <p:spPr bwMode="auto">
            <a:xfrm>
              <a:off x="4564856" y="4583906"/>
              <a:ext cx="185738" cy="230982"/>
            </a:xfrm>
            <a:custGeom>
              <a:avLst/>
              <a:gdLst>
                <a:gd name="connsiteX0" fmla="*/ 0 w 185738"/>
                <a:gd name="connsiteY0" fmla="*/ 180975 h 230982"/>
                <a:gd name="connsiteX1" fmla="*/ 33338 w 185738"/>
                <a:gd name="connsiteY1" fmla="*/ 230982 h 230982"/>
                <a:gd name="connsiteX2" fmla="*/ 45244 w 185738"/>
                <a:gd name="connsiteY2" fmla="*/ 219075 h 230982"/>
                <a:gd name="connsiteX3" fmla="*/ 83344 w 185738"/>
                <a:gd name="connsiteY3" fmla="*/ 216694 h 230982"/>
                <a:gd name="connsiteX4" fmla="*/ 104775 w 185738"/>
                <a:gd name="connsiteY4" fmla="*/ 188119 h 230982"/>
                <a:gd name="connsiteX5" fmla="*/ 145257 w 185738"/>
                <a:gd name="connsiteY5" fmla="*/ 119063 h 230982"/>
                <a:gd name="connsiteX6" fmla="*/ 173832 w 185738"/>
                <a:gd name="connsiteY6" fmla="*/ 90488 h 230982"/>
                <a:gd name="connsiteX7" fmla="*/ 185738 w 185738"/>
                <a:gd name="connsiteY7" fmla="*/ 0 h 230982"/>
                <a:gd name="connsiteX8" fmla="*/ 138113 w 185738"/>
                <a:gd name="connsiteY8" fmla="*/ 0 h 230982"/>
                <a:gd name="connsiteX9" fmla="*/ 121444 w 185738"/>
                <a:gd name="connsiteY9" fmla="*/ 26194 h 230982"/>
                <a:gd name="connsiteX10" fmla="*/ 119063 w 185738"/>
                <a:gd name="connsiteY10" fmla="*/ 40482 h 230982"/>
                <a:gd name="connsiteX11" fmla="*/ 54769 w 185738"/>
                <a:gd name="connsiteY11" fmla="*/ 33338 h 230982"/>
                <a:gd name="connsiteX12" fmla="*/ 52388 w 185738"/>
                <a:gd name="connsiteY12" fmla="*/ 61913 h 230982"/>
                <a:gd name="connsiteX13" fmla="*/ 90488 w 185738"/>
                <a:gd name="connsiteY13" fmla="*/ 52388 h 230982"/>
                <a:gd name="connsiteX14" fmla="*/ 80963 w 185738"/>
                <a:gd name="connsiteY14" fmla="*/ 83344 h 230982"/>
                <a:gd name="connsiteX15" fmla="*/ 90488 w 185738"/>
                <a:gd name="connsiteY15" fmla="*/ 119063 h 230982"/>
                <a:gd name="connsiteX16" fmla="*/ 92869 w 185738"/>
                <a:gd name="connsiteY16" fmla="*/ 147638 h 230982"/>
                <a:gd name="connsiteX17" fmla="*/ 61913 w 185738"/>
                <a:gd name="connsiteY17" fmla="*/ 147638 h 230982"/>
                <a:gd name="connsiteX18" fmla="*/ 38100 w 185738"/>
                <a:gd name="connsiteY18" fmla="*/ 142875 h 230982"/>
                <a:gd name="connsiteX19" fmla="*/ 0 w 185738"/>
                <a:gd name="connsiteY19" fmla="*/ 180975 h 230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5738" h="230982">
                  <a:moveTo>
                    <a:pt x="0" y="180975"/>
                  </a:moveTo>
                  <a:lnTo>
                    <a:pt x="33338" y="230982"/>
                  </a:lnTo>
                  <a:lnTo>
                    <a:pt x="45244" y="219075"/>
                  </a:lnTo>
                  <a:lnTo>
                    <a:pt x="83344" y="216694"/>
                  </a:lnTo>
                  <a:lnTo>
                    <a:pt x="104775" y="188119"/>
                  </a:lnTo>
                  <a:lnTo>
                    <a:pt x="145257" y="119063"/>
                  </a:lnTo>
                  <a:lnTo>
                    <a:pt x="173832" y="90488"/>
                  </a:lnTo>
                  <a:lnTo>
                    <a:pt x="185738" y="0"/>
                  </a:lnTo>
                  <a:lnTo>
                    <a:pt x="138113" y="0"/>
                  </a:lnTo>
                  <a:lnTo>
                    <a:pt x="121444" y="26194"/>
                  </a:lnTo>
                  <a:lnTo>
                    <a:pt x="119063" y="40482"/>
                  </a:lnTo>
                  <a:lnTo>
                    <a:pt x="54769" y="33338"/>
                  </a:lnTo>
                  <a:lnTo>
                    <a:pt x="52388" y="61913"/>
                  </a:lnTo>
                  <a:lnTo>
                    <a:pt x="90488" y="52388"/>
                  </a:lnTo>
                  <a:lnTo>
                    <a:pt x="80963" y="83344"/>
                  </a:lnTo>
                  <a:lnTo>
                    <a:pt x="90488" y="119063"/>
                  </a:lnTo>
                  <a:lnTo>
                    <a:pt x="92869" y="147638"/>
                  </a:lnTo>
                  <a:lnTo>
                    <a:pt x="61913" y="147638"/>
                  </a:lnTo>
                  <a:lnTo>
                    <a:pt x="38100" y="142875"/>
                  </a:lnTo>
                  <a:lnTo>
                    <a:pt x="0" y="1809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20" name="Freeform: Shape 1068">
              <a:extLst>
                <a:ext uri="{FF2B5EF4-FFF2-40B4-BE49-F238E27FC236}">
                  <a16:creationId xmlns:a16="http://schemas.microsoft.com/office/drawing/2014/main" id="{1FFF8D82-E5D3-394B-AC25-639EFF61F2BD}"/>
                </a:ext>
              </a:extLst>
            </p:cNvPr>
            <p:cNvSpPr/>
            <p:nvPr/>
          </p:nvSpPr>
          <p:spPr bwMode="auto">
            <a:xfrm>
              <a:off x="5095875" y="4910138"/>
              <a:ext cx="69056" cy="171450"/>
            </a:xfrm>
            <a:custGeom>
              <a:avLst/>
              <a:gdLst>
                <a:gd name="connsiteX0" fmla="*/ 2381 w 69056"/>
                <a:gd name="connsiteY0" fmla="*/ 0 h 161925"/>
                <a:gd name="connsiteX1" fmla="*/ 23813 w 69056"/>
                <a:gd name="connsiteY1" fmla="*/ 52387 h 161925"/>
                <a:gd name="connsiteX2" fmla="*/ 0 w 69056"/>
                <a:gd name="connsiteY2" fmla="*/ 114300 h 161925"/>
                <a:gd name="connsiteX3" fmla="*/ 38100 w 69056"/>
                <a:gd name="connsiteY3" fmla="*/ 145256 h 161925"/>
                <a:gd name="connsiteX4" fmla="*/ 45244 w 69056"/>
                <a:gd name="connsiteY4" fmla="*/ 161925 h 161925"/>
                <a:gd name="connsiteX5" fmla="*/ 69056 w 69056"/>
                <a:gd name="connsiteY5" fmla="*/ 145256 h 161925"/>
                <a:gd name="connsiteX6" fmla="*/ 66675 w 69056"/>
                <a:gd name="connsiteY6" fmla="*/ 123825 h 161925"/>
                <a:gd name="connsiteX7" fmla="*/ 42863 w 69056"/>
                <a:gd name="connsiteY7" fmla="*/ 80962 h 161925"/>
                <a:gd name="connsiteX8" fmla="*/ 45244 w 69056"/>
                <a:gd name="connsiteY8" fmla="*/ 38100 h 161925"/>
                <a:gd name="connsiteX9" fmla="*/ 54769 w 69056"/>
                <a:gd name="connsiteY9" fmla="*/ 35718 h 161925"/>
                <a:gd name="connsiteX10" fmla="*/ 2381 w 69056"/>
                <a:gd name="connsiteY10" fmla="*/ 0 h 161925"/>
                <a:gd name="connsiteX0" fmla="*/ 2381 w 69056"/>
                <a:gd name="connsiteY0" fmla="*/ 0 h 161925"/>
                <a:gd name="connsiteX1" fmla="*/ 23813 w 69056"/>
                <a:gd name="connsiteY1" fmla="*/ 52387 h 161925"/>
                <a:gd name="connsiteX2" fmla="*/ 0 w 69056"/>
                <a:gd name="connsiteY2" fmla="*/ 114300 h 161925"/>
                <a:gd name="connsiteX3" fmla="*/ 38100 w 69056"/>
                <a:gd name="connsiteY3" fmla="*/ 145256 h 161925"/>
                <a:gd name="connsiteX4" fmla="*/ 45244 w 69056"/>
                <a:gd name="connsiteY4" fmla="*/ 161925 h 161925"/>
                <a:gd name="connsiteX5" fmla="*/ 69056 w 69056"/>
                <a:gd name="connsiteY5" fmla="*/ 145256 h 161925"/>
                <a:gd name="connsiteX6" fmla="*/ 66675 w 69056"/>
                <a:gd name="connsiteY6" fmla="*/ 123825 h 161925"/>
                <a:gd name="connsiteX7" fmla="*/ 42863 w 69056"/>
                <a:gd name="connsiteY7" fmla="*/ 80962 h 161925"/>
                <a:gd name="connsiteX8" fmla="*/ 45244 w 69056"/>
                <a:gd name="connsiteY8" fmla="*/ 38100 h 161925"/>
                <a:gd name="connsiteX9" fmla="*/ 54769 w 69056"/>
                <a:gd name="connsiteY9" fmla="*/ 35718 h 161925"/>
                <a:gd name="connsiteX10" fmla="*/ 26194 w 69056"/>
                <a:gd name="connsiteY10" fmla="*/ 14287 h 161925"/>
                <a:gd name="connsiteX11" fmla="*/ 2381 w 69056"/>
                <a:gd name="connsiteY11" fmla="*/ 0 h 161925"/>
                <a:gd name="connsiteX0" fmla="*/ 2381 w 69056"/>
                <a:gd name="connsiteY0" fmla="*/ 9525 h 171450"/>
                <a:gd name="connsiteX1" fmla="*/ 23813 w 69056"/>
                <a:gd name="connsiteY1" fmla="*/ 61912 h 171450"/>
                <a:gd name="connsiteX2" fmla="*/ 0 w 69056"/>
                <a:gd name="connsiteY2" fmla="*/ 123825 h 171450"/>
                <a:gd name="connsiteX3" fmla="*/ 38100 w 69056"/>
                <a:gd name="connsiteY3" fmla="*/ 154781 h 171450"/>
                <a:gd name="connsiteX4" fmla="*/ 45244 w 69056"/>
                <a:gd name="connsiteY4" fmla="*/ 171450 h 171450"/>
                <a:gd name="connsiteX5" fmla="*/ 69056 w 69056"/>
                <a:gd name="connsiteY5" fmla="*/ 154781 h 171450"/>
                <a:gd name="connsiteX6" fmla="*/ 66675 w 69056"/>
                <a:gd name="connsiteY6" fmla="*/ 133350 h 171450"/>
                <a:gd name="connsiteX7" fmla="*/ 42863 w 69056"/>
                <a:gd name="connsiteY7" fmla="*/ 90487 h 171450"/>
                <a:gd name="connsiteX8" fmla="*/ 45244 w 69056"/>
                <a:gd name="connsiteY8" fmla="*/ 47625 h 171450"/>
                <a:gd name="connsiteX9" fmla="*/ 54769 w 69056"/>
                <a:gd name="connsiteY9" fmla="*/ 45243 h 171450"/>
                <a:gd name="connsiteX10" fmla="*/ 35719 w 69056"/>
                <a:gd name="connsiteY10" fmla="*/ 0 h 171450"/>
                <a:gd name="connsiteX11" fmla="*/ 2381 w 69056"/>
                <a:gd name="connsiteY11" fmla="*/ 952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9056" h="171450">
                  <a:moveTo>
                    <a:pt x="2381" y="9525"/>
                  </a:moveTo>
                  <a:lnTo>
                    <a:pt x="23813" y="61912"/>
                  </a:lnTo>
                  <a:lnTo>
                    <a:pt x="0" y="123825"/>
                  </a:lnTo>
                  <a:lnTo>
                    <a:pt x="38100" y="154781"/>
                  </a:lnTo>
                  <a:lnTo>
                    <a:pt x="45244" y="171450"/>
                  </a:lnTo>
                  <a:lnTo>
                    <a:pt x="69056" y="154781"/>
                  </a:lnTo>
                  <a:lnTo>
                    <a:pt x="66675" y="133350"/>
                  </a:lnTo>
                  <a:lnTo>
                    <a:pt x="42863" y="90487"/>
                  </a:lnTo>
                  <a:lnTo>
                    <a:pt x="45244" y="47625"/>
                  </a:lnTo>
                  <a:lnTo>
                    <a:pt x="54769" y="45243"/>
                  </a:lnTo>
                  <a:lnTo>
                    <a:pt x="35719" y="0"/>
                  </a:lnTo>
                  <a:lnTo>
                    <a:pt x="2381" y="952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21" name="Freeform: Shape 1070">
              <a:extLst>
                <a:ext uri="{FF2B5EF4-FFF2-40B4-BE49-F238E27FC236}">
                  <a16:creationId xmlns:a16="http://schemas.microsoft.com/office/drawing/2014/main" id="{43EC9D56-5C59-AE4C-8D16-C18732AAECA3}"/>
                </a:ext>
              </a:extLst>
            </p:cNvPr>
            <p:cNvSpPr/>
            <p:nvPr/>
          </p:nvSpPr>
          <p:spPr bwMode="auto">
            <a:xfrm>
              <a:off x="4643438" y="4079081"/>
              <a:ext cx="224485" cy="404813"/>
            </a:xfrm>
            <a:custGeom>
              <a:avLst/>
              <a:gdLst>
                <a:gd name="connsiteX0" fmla="*/ 221456 w 224485"/>
                <a:gd name="connsiteY0" fmla="*/ 97632 h 404813"/>
                <a:gd name="connsiteX1" fmla="*/ 42862 w 224485"/>
                <a:gd name="connsiteY1" fmla="*/ 0 h 404813"/>
                <a:gd name="connsiteX2" fmla="*/ 33337 w 224485"/>
                <a:gd name="connsiteY2" fmla="*/ 14288 h 404813"/>
                <a:gd name="connsiteX3" fmla="*/ 42862 w 224485"/>
                <a:gd name="connsiteY3" fmla="*/ 52388 h 404813"/>
                <a:gd name="connsiteX4" fmla="*/ 54768 w 224485"/>
                <a:gd name="connsiteY4" fmla="*/ 71438 h 404813"/>
                <a:gd name="connsiteX5" fmla="*/ 45243 w 224485"/>
                <a:gd name="connsiteY5" fmla="*/ 169069 h 404813"/>
                <a:gd name="connsiteX6" fmla="*/ 2381 w 224485"/>
                <a:gd name="connsiteY6" fmla="*/ 226219 h 404813"/>
                <a:gd name="connsiteX7" fmla="*/ 2381 w 224485"/>
                <a:gd name="connsiteY7" fmla="*/ 226219 h 404813"/>
                <a:gd name="connsiteX8" fmla="*/ 38100 w 224485"/>
                <a:gd name="connsiteY8" fmla="*/ 254794 h 404813"/>
                <a:gd name="connsiteX9" fmla="*/ 26193 w 224485"/>
                <a:gd name="connsiteY9" fmla="*/ 280988 h 404813"/>
                <a:gd name="connsiteX10" fmla="*/ 23812 w 224485"/>
                <a:gd name="connsiteY10" fmla="*/ 295275 h 404813"/>
                <a:gd name="connsiteX11" fmla="*/ 26193 w 224485"/>
                <a:gd name="connsiteY11" fmla="*/ 321469 h 404813"/>
                <a:gd name="connsiteX12" fmla="*/ 19050 w 224485"/>
                <a:gd name="connsiteY12" fmla="*/ 347663 h 404813"/>
                <a:gd name="connsiteX13" fmla="*/ 0 w 224485"/>
                <a:gd name="connsiteY13" fmla="*/ 359569 h 404813"/>
                <a:gd name="connsiteX14" fmla="*/ 19050 w 224485"/>
                <a:gd name="connsiteY14" fmla="*/ 369094 h 404813"/>
                <a:gd name="connsiteX15" fmla="*/ 30956 w 224485"/>
                <a:gd name="connsiteY15" fmla="*/ 404813 h 404813"/>
                <a:gd name="connsiteX16" fmla="*/ 66675 w 224485"/>
                <a:gd name="connsiteY16" fmla="*/ 397669 h 404813"/>
                <a:gd name="connsiteX17" fmla="*/ 102393 w 224485"/>
                <a:gd name="connsiteY17" fmla="*/ 385763 h 404813"/>
                <a:gd name="connsiteX18" fmla="*/ 119062 w 224485"/>
                <a:gd name="connsiteY18" fmla="*/ 373857 h 404813"/>
                <a:gd name="connsiteX19" fmla="*/ 140493 w 224485"/>
                <a:gd name="connsiteY19" fmla="*/ 364332 h 404813"/>
                <a:gd name="connsiteX20" fmla="*/ 188118 w 224485"/>
                <a:gd name="connsiteY20" fmla="*/ 319088 h 404813"/>
                <a:gd name="connsiteX21" fmla="*/ 202406 w 224485"/>
                <a:gd name="connsiteY21" fmla="*/ 311944 h 404813"/>
                <a:gd name="connsiteX22" fmla="*/ 202406 w 224485"/>
                <a:gd name="connsiteY22" fmla="*/ 302419 h 404813"/>
                <a:gd name="connsiteX23" fmla="*/ 200025 w 224485"/>
                <a:gd name="connsiteY23" fmla="*/ 266700 h 404813"/>
                <a:gd name="connsiteX24" fmla="*/ 192881 w 224485"/>
                <a:gd name="connsiteY24" fmla="*/ 230982 h 404813"/>
                <a:gd name="connsiteX25" fmla="*/ 214312 w 224485"/>
                <a:gd name="connsiteY25" fmla="*/ 202407 h 404813"/>
                <a:gd name="connsiteX26" fmla="*/ 223837 w 224485"/>
                <a:gd name="connsiteY26" fmla="*/ 200025 h 404813"/>
                <a:gd name="connsiteX27" fmla="*/ 221456 w 224485"/>
                <a:gd name="connsiteY27" fmla="*/ 97632 h 40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24485" h="404813">
                  <a:moveTo>
                    <a:pt x="221456" y="97632"/>
                  </a:moveTo>
                  <a:lnTo>
                    <a:pt x="42862" y="0"/>
                  </a:lnTo>
                  <a:lnTo>
                    <a:pt x="33337" y="14288"/>
                  </a:lnTo>
                  <a:lnTo>
                    <a:pt x="42862" y="52388"/>
                  </a:lnTo>
                  <a:lnTo>
                    <a:pt x="54768" y="71438"/>
                  </a:lnTo>
                  <a:lnTo>
                    <a:pt x="45243" y="169069"/>
                  </a:lnTo>
                  <a:lnTo>
                    <a:pt x="2381" y="226219"/>
                  </a:lnTo>
                  <a:lnTo>
                    <a:pt x="2381" y="226219"/>
                  </a:lnTo>
                  <a:lnTo>
                    <a:pt x="38100" y="254794"/>
                  </a:lnTo>
                  <a:lnTo>
                    <a:pt x="26193" y="280988"/>
                  </a:lnTo>
                  <a:lnTo>
                    <a:pt x="23812" y="295275"/>
                  </a:lnTo>
                  <a:lnTo>
                    <a:pt x="26193" y="321469"/>
                  </a:lnTo>
                  <a:lnTo>
                    <a:pt x="19050" y="347663"/>
                  </a:lnTo>
                  <a:lnTo>
                    <a:pt x="0" y="359569"/>
                  </a:lnTo>
                  <a:lnTo>
                    <a:pt x="19050" y="369094"/>
                  </a:lnTo>
                  <a:lnTo>
                    <a:pt x="30956" y="404813"/>
                  </a:lnTo>
                  <a:lnTo>
                    <a:pt x="66675" y="397669"/>
                  </a:lnTo>
                  <a:lnTo>
                    <a:pt x="102393" y="385763"/>
                  </a:lnTo>
                  <a:lnTo>
                    <a:pt x="119062" y="373857"/>
                  </a:lnTo>
                  <a:lnTo>
                    <a:pt x="140493" y="364332"/>
                  </a:lnTo>
                  <a:lnTo>
                    <a:pt x="188118" y="319088"/>
                  </a:lnTo>
                  <a:lnTo>
                    <a:pt x="202406" y="311944"/>
                  </a:lnTo>
                  <a:lnTo>
                    <a:pt x="202406" y="302419"/>
                  </a:lnTo>
                  <a:lnTo>
                    <a:pt x="200025" y="266700"/>
                  </a:lnTo>
                  <a:lnTo>
                    <a:pt x="192881" y="230982"/>
                  </a:lnTo>
                  <a:lnTo>
                    <a:pt x="214312" y="202407"/>
                  </a:lnTo>
                  <a:lnTo>
                    <a:pt x="223837" y="200025"/>
                  </a:lnTo>
                  <a:cubicBezTo>
                    <a:pt x="224631" y="169863"/>
                    <a:pt x="225424" y="139700"/>
                    <a:pt x="221456" y="9763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22" name="Freeform: Shape 1071">
              <a:extLst>
                <a:ext uri="{FF2B5EF4-FFF2-40B4-BE49-F238E27FC236}">
                  <a16:creationId xmlns:a16="http://schemas.microsoft.com/office/drawing/2014/main" id="{E5B0DDC4-1F20-844C-AD19-2D74BE4C9ACD}"/>
                </a:ext>
              </a:extLst>
            </p:cNvPr>
            <p:cNvSpPr/>
            <p:nvPr/>
          </p:nvSpPr>
          <p:spPr bwMode="auto">
            <a:xfrm>
              <a:off x="4652963" y="4393406"/>
              <a:ext cx="319087" cy="211932"/>
            </a:xfrm>
            <a:custGeom>
              <a:avLst/>
              <a:gdLst>
                <a:gd name="connsiteX0" fmla="*/ 19050 w 319087"/>
                <a:gd name="connsiteY0" fmla="*/ 83344 h 211932"/>
                <a:gd name="connsiteX1" fmla="*/ 0 w 319087"/>
                <a:gd name="connsiteY1" fmla="*/ 142875 h 211932"/>
                <a:gd name="connsiteX2" fmla="*/ 14287 w 319087"/>
                <a:gd name="connsiteY2" fmla="*/ 185738 h 211932"/>
                <a:gd name="connsiteX3" fmla="*/ 33337 w 319087"/>
                <a:gd name="connsiteY3" fmla="*/ 211932 h 211932"/>
                <a:gd name="connsiteX4" fmla="*/ 50006 w 319087"/>
                <a:gd name="connsiteY4" fmla="*/ 192882 h 211932"/>
                <a:gd name="connsiteX5" fmla="*/ 100012 w 319087"/>
                <a:gd name="connsiteY5" fmla="*/ 197644 h 211932"/>
                <a:gd name="connsiteX6" fmla="*/ 88106 w 319087"/>
                <a:gd name="connsiteY6" fmla="*/ 176213 h 211932"/>
                <a:gd name="connsiteX7" fmla="*/ 109537 w 319087"/>
                <a:gd name="connsiteY7" fmla="*/ 152400 h 211932"/>
                <a:gd name="connsiteX8" fmla="*/ 159543 w 319087"/>
                <a:gd name="connsiteY8" fmla="*/ 173832 h 211932"/>
                <a:gd name="connsiteX9" fmla="*/ 195262 w 319087"/>
                <a:gd name="connsiteY9" fmla="*/ 178594 h 211932"/>
                <a:gd name="connsiteX10" fmla="*/ 211931 w 319087"/>
                <a:gd name="connsiteY10" fmla="*/ 161925 h 211932"/>
                <a:gd name="connsiteX11" fmla="*/ 235743 w 319087"/>
                <a:gd name="connsiteY11" fmla="*/ 161925 h 211932"/>
                <a:gd name="connsiteX12" fmla="*/ 273843 w 319087"/>
                <a:gd name="connsiteY12" fmla="*/ 154782 h 211932"/>
                <a:gd name="connsiteX13" fmla="*/ 319087 w 319087"/>
                <a:gd name="connsiteY13" fmla="*/ 159544 h 211932"/>
                <a:gd name="connsiteX14" fmla="*/ 307181 w 319087"/>
                <a:gd name="connsiteY14" fmla="*/ 126207 h 211932"/>
                <a:gd name="connsiteX15" fmla="*/ 290512 w 319087"/>
                <a:gd name="connsiteY15" fmla="*/ 100013 h 211932"/>
                <a:gd name="connsiteX16" fmla="*/ 252412 w 319087"/>
                <a:gd name="connsiteY16" fmla="*/ 71438 h 211932"/>
                <a:gd name="connsiteX17" fmla="*/ 228600 w 319087"/>
                <a:gd name="connsiteY17" fmla="*/ 50007 h 211932"/>
                <a:gd name="connsiteX18" fmla="*/ 226218 w 319087"/>
                <a:gd name="connsiteY18" fmla="*/ 23813 h 211932"/>
                <a:gd name="connsiteX19" fmla="*/ 195262 w 319087"/>
                <a:gd name="connsiteY19" fmla="*/ 0 h 211932"/>
                <a:gd name="connsiteX20" fmla="*/ 152400 w 319087"/>
                <a:gd name="connsiteY20" fmla="*/ 23813 h 211932"/>
                <a:gd name="connsiteX21" fmla="*/ 138112 w 319087"/>
                <a:gd name="connsiteY21" fmla="*/ 50007 h 211932"/>
                <a:gd name="connsiteX22" fmla="*/ 111918 w 319087"/>
                <a:gd name="connsiteY22" fmla="*/ 59532 h 211932"/>
                <a:gd name="connsiteX23" fmla="*/ 83343 w 319087"/>
                <a:gd name="connsiteY23" fmla="*/ 78582 h 211932"/>
                <a:gd name="connsiteX24" fmla="*/ 19050 w 319087"/>
                <a:gd name="connsiteY24" fmla="*/ 83344 h 21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19087" h="211932">
                  <a:moveTo>
                    <a:pt x="19050" y="83344"/>
                  </a:moveTo>
                  <a:lnTo>
                    <a:pt x="0" y="142875"/>
                  </a:lnTo>
                  <a:lnTo>
                    <a:pt x="14287" y="185738"/>
                  </a:lnTo>
                  <a:lnTo>
                    <a:pt x="33337" y="211932"/>
                  </a:lnTo>
                  <a:lnTo>
                    <a:pt x="50006" y="192882"/>
                  </a:lnTo>
                  <a:lnTo>
                    <a:pt x="100012" y="197644"/>
                  </a:lnTo>
                  <a:lnTo>
                    <a:pt x="88106" y="176213"/>
                  </a:lnTo>
                  <a:lnTo>
                    <a:pt x="109537" y="152400"/>
                  </a:lnTo>
                  <a:lnTo>
                    <a:pt x="159543" y="173832"/>
                  </a:lnTo>
                  <a:lnTo>
                    <a:pt x="195262" y="178594"/>
                  </a:lnTo>
                  <a:lnTo>
                    <a:pt x="211931" y="161925"/>
                  </a:lnTo>
                  <a:lnTo>
                    <a:pt x="235743" y="161925"/>
                  </a:lnTo>
                  <a:lnTo>
                    <a:pt x="273843" y="154782"/>
                  </a:lnTo>
                  <a:lnTo>
                    <a:pt x="319087" y="159544"/>
                  </a:lnTo>
                  <a:lnTo>
                    <a:pt x="307181" y="126207"/>
                  </a:lnTo>
                  <a:lnTo>
                    <a:pt x="290512" y="100013"/>
                  </a:lnTo>
                  <a:lnTo>
                    <a:pt x="252412" y="71438"/>
                  </a:lnTo>
                  <a:lnTo>
                    <a:pt x="228600" y="50007"/>
                  </a:lnTo>
                  <a:lnTo>
                    <a:pt x="226218" y="23813"/>
                  </a:lnTo>
                  <a:lnTo>
                    <a:pt x="195262" y="0"/>
                  </a:lnTo>
                  <a:lnTo>
                    <a:pt x="152400" y="23813"/>
                  </a:lnTo>
                  <a:lnTo>
                    <a:pt x="138112" y="50007"/>
                  </a:lnTo>
                  <a:lnTo>
                    <a:pt x="111918" y="59532"/>
                  </a:lnTo>
                  <a:lnTo>
                    <a:pt x="83343" y="78582"/>
                  </a:lnTo>
                  <a:lnTo>
                    <a:pt x="19050" y="8334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23" name="Freeform: Shape 1073">
              <a:extLst>
                <a:ext uri="{FF2B5EF4-FFF2-40B4-BE49-F238E27FC236}">
                  <a16:creationId xmlns:a16="http://schemas.microsoft.com/office/drawing/2014/main" id="{3966B141-4436-614B-9CED-6BEEB730719A}"/>
                </a:ext>
              </a:extLst>
            </p:cNvPr>
            <p:cNvSpPr/>
            <p:nvPr/>
          </p:nvSpPr>
          <p:spPr bwMode="auto">
            <a:xfrm>
              <a:off x="5126831" y="4555331"/>
              <a:ext cx="185738" cy="219075"/>
            </a:xfrm>
            <a:custGeom>
              <a:avLst/>
              <a:gdLst>
                <a:gd name="connsiteX0" fmla="*/ 0 w 185738"/>
                <a:gd name="connsiteY0" fmla="*/ 4763 h 219075"/>
                <a:gd name="connsiteX1" fmla="*/ 35719 w 185738"/>
                <a:gd name="connsiteY1" fmla="*/ 64294 h 219075"/>
                <a:gd name="connsiteX2" fmla="*/ 9525 w 185738"/>
                <a:gd name="connsiteY2" fmla="*/ 138113 h 219075"/>
                <a:gd name="connsiteX3" fmla="*/ 73819 w 185738"/>
                <a:gd name="connsiteY3" fmla="*/ 169069 h 219075"/>
                <a:gd name="connsiteX4" fmla="*/ 109538 w 185738"/>
                <a:gd name="connsiteY4" fmla="*/ 185738 h 219075"/>
                <a:gd name="connsiteX5" fmla="*/ 114300 w 185738"/>
                <a:gd name="connsiteY5" fmla="*/ 207169 h 219075"/>
                <a:gd name="connsiteX6" fmla="*/ 138113 w 185738"/>
                <a:gd name="connsiteY6" fmla="*/ 219075 h 219075"/>
                <a:gd name="connsiteX7" fmla="*/ 178594 w 185738"/>
                <a:gd name="connsiteY7" fmla="*/ 161925 h 219075"/>
                <a:gd name="connsiteX8" fmla="*/ 164307 w 185738"/>
                <a:gd name="connsiteY8" fmla="*/ 140494 h 219075"/>
                <a:gd name="connsiteX9" fmla="*/ 164307 w 185738"/>
                <a:gd name="connsiteY9" fmla="*/ 59532 h 219075"/>
                <a:gd name="connsiteX10" fmla="*/ 185738 w 185738"/>
                <a:gd name="connsiteY10" fmla="*/ 23813 h 219075"/>
                <a:gd name="connsiteX11" fmla="*/ 161925 w 185738"/>
                <a:gd name="connsiteY11" fmla="*/ 19050 h 219075"/>
                <a:gd name="connsiteX12" fmla="*/ 145257 w 185738"/>
                <a:gd name="connsiteY12" fmla="*/ 33338 h 219075"/>
                <a:gd name="connsiteX13" fmla="*/ 111919 w 185738"/>
                <a:gd name="connsiteY13" fmla="*/ 26194 h 219075"/>
                <a:gd name="connsiteX14" fmla="*/ 71438 w 185738"/>
                <a:gd name="connsiteY14" fmla="*/ 0 h 219075"/>
                <a:gd name="connsiteX15" fmla="*/ 0 w 185738"/>
                <a:gd name="connsiteY15" fmla="*/ 4763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5738" h="219075">
                  <a:moveTo>
                    <a:pt x="0" y="4763"/>
                  </a:moveTo>
                  <a:lnTo>
                    <a:pt x="35719" y="64294"/>
                  </a:lnTo>
                  <a:lnTo>
                    <a:pt x="9525" y="138113"/>
                  </a:lnTo>
                  <a:lnTo>
                    <a:pt x="73819" y="169069"/>
                  </a:lnTo>
                  <a:lnTo>
                    <a:pt x="109538" y="185738"/>
                  </a:lnTo>
                  <a:lnTo>
                    <a:pt x="114300" y="207169"/>
                  </a:lnTo>
                  <a:lnTo>
                    <a:pt x="138113" y="219075"/>
                  </a:lnTo>
                  <a:lnTo>
                    <a:pt x="178594" y="161925"/>
                  </a:lnTo>
                  <a:lnTo>
                    <a:pt x="164307" y="140494"/>
                  </a:lnTo>
                  <a:lnTo>
                    <a:pt x="164307" y="59532"/>
                  </a:lnTo>
                  <a:lnTo>
                    <a:pt x="185738" y="23813"/>
                  </a:lnTo>
                  <a:lnTo>
                    <a:pt x="161925" y="19050"/>
                  </a:lnTo>
                  <a:lnTo>
                    <a:pt x="145257" y="33338"/>
                  </a:lnTo>
                  <a:lnTo>
                    <a:pt x="111919" y="26194"/>
                  </a:lnTo>
                  <a:lnTo>
                    <a:pt x="71438" y="0"/>
                  </a:lnTo>
                  <a:lnTo>
                    <a:pt x="0" y="476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24" name="Freeform: Shape 1074">
              <a:extLst>
                <a:ext uri="{FF2B5EF4-FFF2-40B4-BE49-F238E27FC236}">
                  <a16:creationId xmlns:a16="http://schemas.microsoft.com/office/drawing/2014/main" id="{52F4E63F-130E-F646-A2E6-26D56B30F819}"/>
                </a:ext>
              </a:extLst>
            </p:cNvPr>
            <p:cNvSpPr/>
            <p:nvPr/>
          </p:nvSpPr>
          <p:spPr bwMode="auto">
            <a:xfrm>
              <a:off x="4888706" y="4357688"/>
              <a:ext cx="300038" cy="219075"/>
            </a:xfrm>
            <a:custGeom>
              <a:avLst/>
              <a:gdLst>
                <a:gd name="connsiteX0" fmla="*/ 9525 w 300038"/>
                <a:gd name="connsiteY0" fmla="*/ 40481 h 219075"/>
                <a:gd name="connsiteX1" fmla="*/ 0 w 300038"/>
                <a:gd name="connsiteY1" fmla="*/ 100012 h 219075"/>
                <a:gd name="connsiteX2" fmla="*/ 52388 w 300038"/>
                <a:gd name="connsiteY2" fmla="*/ 128587 h 219075"/>
                <a:gd name="connsiteX3" fmla="*/ 71438 w 300038"/>
                <a:gd name="connsiteY3" fmla="*/ 154781 h 219075"/>
                <a:gd name="connsiteX4" fmla="*/ 85725 w 300038"/>
                <a:gd name="connsiteY4" fmla="*/ 200025 h 219075"/>
                <a:gd name="connsiteX5" fmla="*/ 97632 w 300038"/>
                <a:gd name="connsiteY5" fmla="*/ 207168 h 219075"/>
                <a:gd name="connsiteX6" fmla="*/ 147638 w 300038"/>
                <a:gd name="connsiteY6" fmla="*/ 207168 h 219075"/>
                <a:gd name="connsiteX7" fmla="*/ 166688 w 300038"/>
                <a:gd name="connsiteY7" fmla="*/ 219075 h 219075"/>
                <a:gd name="connsiteX8" fmla="*/ 188119 w 300038"/>
                <a:gd name="connsiteY8" fmla="*/ 211931 h 219075"/>
                <a:gd name="connsiteX9" fmla="*/ 228600 w 300038"/>
                <a:gd name="connsiteY9" fmla="*/ 207168 h 219075"/>
                <a:gd name="connsiteX10" fmla="*/ 269082 w 300038"/>
                <a:gd name="connsiteY10" fmla="*/ 192881 h 219075"/>
                <a:gd name="connsiteX11" fmla="*/ 300038 w 300038"/>
                <a:gd name="connsiteY11" fmla="*/ 192881 h 219075"/>
                <a:gd name="connsiteX12" fmla="*/ 283369 w 300038"/>
                <a:gd name="connsiteY12" fmla="*/ 171450 h 219075"/>
                <a:gd name="connsiteX13" fmla="*/ 259557 w 300038"/>
                <a:gd name="connsiteY13" fmla="*/ 145256 h 219075"/>
                <a:gd name="connsiteX14" fmla="*/ 219075 w 300038"/>
                <a:gd name="connsiteY14" fmla="*/ 92868 h 219075"/>
                <a:gd name="connsiteX15" fmla="*/ 240507 w 300038"/>
                <a:gd name="connsiteY15" fmla="*/ 95250 h 219075"/>
                <a:gd name="connsiteX16" fmla="*/ 250032 w 300038"/>
                <a:gd name="connsiteY16" fmla="*/ 64293 h 219075"/>
                <a:gd name="connsiteX17" fmla="*/ 228600 w 300038"/>
                <a:gd name="connsiteY17" fmla="*/ 45243 h 219075"/>
                <a:gd name="connsiteX18" fmla="*/ 211932 w 300038"/>
                <a:gd name="connsiteY18" fmla="*/ 0 h 219075"/>
                <a:gd name="connsiteX19" fmla="*/ 195263 w 300038"/>
                <a:gd name="connsiteY19" fmla="*/ 7143 h 219075"/>
                <a:gd name="connsiteX20" fmla="*/ 185738 w 300038"/>
                <a:gd name="connsiteY20" fmla="*/ 30956 h 219075"/>
                <a:gd name="connsiteX21" fmla="*/ 185738 w 300038"/>
                <a:gd name="connsiteY21" fmla="*/ 61912 h 219075"/>
                <a:gd name="connsiteX22" fmla="*/ 176213 w 300038"/>
                <a:gd name="connsiteY22" fmla="*/ 71437 h 219075"/>
                <a:gd name="connsiteX23" fmla="*/ 140494 w 300038"/>
                <a:gd name="connsiteY23" fmla="*/ 50006 h 219075"/>
                <a:gd name="connsiteX24" fmla="*/ 114300 w 300038"/>
                <a:gd name="connsiteY24" fmla="*/ 73818 h 219075"/>
                <a:gd name="connsiteX25" fmla="*/ 83344 w 300038"/>
                <a:gd name="connsiteY25" fmla="*/ 71437 h 219075"/>
                <a:gd name="connsiteX26" fmla="*/ 50007 w 300038"/>
                <a:gd name="connsiteY26" fmla="*/ 73818 h 219075"/>
                <a:gd name="connsiteX27" fmla="*/ 9525 w 300038"/>
                <a:gd name="connsiteY27" fmla="*/ 40481 h 219075"/>
                <a:gd name="connsiteX0" fmla="*/ 9525 w 300038"/>
                <a:gd name="connsiteY0" fmla="*/ 40481 h 219075"/>
                <a:gd name="connsiteX1" fmla="*/ 0 w 300038"/>
                <a:gd name="connsiteY1" fmla="*/ 100012 h 219075"/>
                <a:gd name="connsiteX2" fmla="*/ 52388 w 300038"/>
                <a:gd name="connsiteY2" fmla="*/ 128587 h 219075"/>
                <a:gd name="connsiteX3" fmla="*/ 71438 w 300038"/>
                <a:gd name="connsiteY3" fmla="*/ 154781 h 219075"/>
                <a:gd name="connsiteX4" fmla="*/ 85725 w 300038"/>
                <a:gd name="connsiteY4" fmla="*/ 200025 h 219075"/>
                <a:gd name="connsiteX5" fmla="*/ 97632 w 300038"/>
                <a:gd name="connsiteY5" fmla="*/ 207168 h 219075"/>
                <a:gd name="connsiteX6" fmla="*/ 147638 w 300038"/>
                <a:gd name="connsiteY6" fmla="*/ 207168 h 219075"/>
                <a:gd name="connsiteX7" fmla="*/ 166688 w 300038"/>
                <a:gd name="connsiteY7" fmla="*/ 219075 h 219075"/>
                <a:gd name="connsiteX8" fmla="*/ 188119 w 300038"/>
                <a:gd name="connsiteY8" fmla="*/ 211931 h 219075"/>
                <a:gd name="connsiteX9" fmla="*/ 228600 w 300038"/>
                <a:gd name="connsiteY9" fmla="*/ 207168 h 219075"/>
                <a:gd name="connsiteX10" fmla="*/ 269082 w 300038"/>
                <a:gd name="connsiteY10" fmla="*/ 192881 h 219075"/>
                <a:gd name="connsiteX11" fmla="*/ 300038 w 300038"/>
                <a:gd name="connsiteY11" fmla="*/ 192881 h 219075"/>
                <a:gd name="connsiteX12" fmla="*/ 283369 w 300038"/>
                <a:gd name="connsiteY12" fmla="*/ 171450 h 219075"/>
                <a:gd name="connsiteX13" fmla="*/ 259557 w 300038"/>
                <a:gd name="connsiteY13" fmla="*/ 145256 h 219075"/>
                <a:gd name="connsiteX14" fmla="*/ 219075 w 300038"/>
                <a:gd name="connsiteY14" fmla="*/ 92868 h 219075"/>
                <a:gd name="connsiteX15" fmla="*/ 240507 w 300038"/>
                <a:gd name="connsiteY15" fmla="*/ 95250 h 219075"/>
                <a:gd name="connsiteX16" fmla="*/ 250032 w 300038"/>
                <a:gd name="connsiteY16" fmla="*/ 64293 h 219075"/>
                <a:gd name="connsiteX17" fmla="*/ 228600 w 300038"/>
                <a:gd name="connsiteY17" fmla="*/ 45243 h 219075"/>
                <a:gd name="connsiteX18" fmla="*/ 211932 w 300038"/>
                <a:gd name="connsiteY18" fmla="*/ 0 h 219075"/>
                <a:gd name="connsiteX19" fmla="*/ 195263 w 300038"/>
                <a:gd name="connsiteY19" fmla="*/ 7143 h 219075"/>
                <a:gd name="connsiteX20" fmla="*/ 185738 w 300038"/>
                <a:gd name="connsiteY20" fmla="*/ 30956 h 219075"/>
                <a:gd name="connsiteX21" fmla="*/ 185738 w 300038"/>
                <a:gd name="connsiteY21" fmla="*/ 61912 h 219075"/>
                <a:gd name="connsiteX22" fmla="*/ 176213 w 300038"/>
                <a:gd name="connsiteY22" fmla="*/ 71437 h 219075"/>
                <a:gd name="connsiteX23" fmla="*/ 140494 w 300038"/>
                <a:gd name="connsiteY23" fmla="*/ 50006 h 219075"/>
                <a:gd name="connsiteX24" fmla="*/ 114300 w 300038"/>
                <a:gd name="connsiteY24" fmla="*/ 73818 h 219075"/>
                <a:gd name="connsiteX25" fmla="*/ 83344 w 300038"/>
                <a:gd name="connsiteY25" fmla="*/ 71437 h 219075"/>
                <a:gd name="connsiteX26" fmla="*/ 50007 w 300038"/>
                <a:gd name="connsiteY26" fmla="*/ 73818 h 219075"/>
                <a:gd name="connsiteX27" fmla="*/ 30957 w 300038"/>
                <a:gd name="connsiteY27" fmla="*/ 59531 h 219075"/>
                <a:gd name="connsiteX28" fmla="*/ 9525 w 300038"/>
                <a:gd name="connsiteY28" fmla="*/ 40481 h 219075"/>
                <a:gd name="connsiteX0" fmla="*/ 9525 w 300038"/>
                <a:gd name="connsiteY0" fmla="*/ 40481 h 219075"/>
                <a:gd name="connsiteX1" fmla="*/ 0 w 300038"/>
                <a:gd name="connsiteY1" fmla="*/ 100012 h 219075"/>
                <a:gd name="connsiteX2" fmla="*/ 52388 w 300038"/>
                <a:gd name="connsiteY2" fmla="*/ 128587 h 219075"/>
                <a:gd name="connsiteX3" fmla="*/ 71438 w 300038"/>
                <a:gd name="connsiteY3" fmla="*/ 154781 h 219075"/>
                <a:gd name="connsiteX4" fmla="*/ 85725 w 300038"/>
                <a:gd name="connsiteY4" fmla="*/ 200025 h 219075"/>
                <a:gd name="connsiteX5" fmla="*/ 97632 w 300038"/>
                <a:gd name="connsiteY5" fmla="*/ 207168 h 219075"/>
                <a:gd name="connsiteX6" fmla="*/ 147638 w 300038"/>
                <a:gd name="connsiteY6" fmla="*/ 207168 h 219075"/>
                <a:gd name="connsiteX7" fmla="*/ 166688 w 300038"/>
                <a:gd name="connsiteY7" fmla="*/ 219075 h 219075"/>
                <a:gd name="connsiteX8" fmla="*/ 188119 w 300038"/>
                <a:gd name="connsiteY8" fmla="*/ 211931 h 219075"/>
                <a:gd name="connsiteX9" fmla="*/ 228600 w 300038"/>
                <a:gd name="connsiteY9" fmla="*/ 207168 h 219075"/>
                <a:gd name="connsiteX10" fmla="*/ 269082 w 300038"/>
                <a:gd name="connsiteY10" fmla="*/ 192881 h 219075"/>
                <a:gd name="connsiteX11" fmla="*/ 300038 w 300038"/>
                <a:gd name="connsiteY11" fmla="*/ 192881 h 219075"/>
                <a:gd name="connsiteX12" fmla="*/ 283369 w 300038"/>
                <a:gd name="connsiteY12" fmla="*/ 171450 h 219075"/>
                <a:gd name="connsiteX13" fmla="*/ 259557 w 300038"/>
                <a:gd name="connsiteY13" fmla="*/ 145256 h 219075"/>
                <a:gd name="connsiteX14" fmla="*/ 219075 w 300038"/>
                <a:gd name="connsiteY14" fmla="*/ 92868 h 219075"/>
                <a:gd name="connsiteX15" fmla="*/ 240507 w 300038"/>
                <a:gd name="connsiteY15" fmla="*/ 95250 h 219075"/>
                <a:gd name="connsiteX16" fmla="*/ 250032 w 300038"/>
                <a:gd name="connsiteY16" fmla="*/ 64293 h 219075"/>
                <a:gd name="connsiteX17" fmla="*/ 228600 w 300038"/>
                <a:gd name="connsiteY17" fmla="*/ 45243 h 219075"/>
                <a:gd name="connsiteX18" fmla="*/ 211932 w 300038"/>
                <a:gd name="connsiteY18" fmla="*/ 0 h 219075"/>
                <a:gd name="connsiteX19" fmla="*/ 195263 w 300038"/>
                <a:gd name="connsiteY19" fmla="*/ 7143 h 219075"/>
                <a:gd name="connsiteX20" fmla="*/ 185738 w 300038"/>
                <a:gd name="connsiteY20" fmla="*/ 30956 h 219075"/>
                <a:gd name="connsiteX21" fmla="*/ 185738 w 300038"/>
                <a:gd name="connsiteY21" fmla="*/ 61912 h 219075"/>
                <a:gd name="connsiteX22" fmla="*/ 176213 w 300038"/>
                <a:gd name="connsiteY22" fmla="*/ 71437 h 219075"/>
                <a:gd name="connsiteX23" fmla="*/ 140494 w 300038"/>
                <a:gd name="connsiteY23" fmla="*/ 50006 h 219075"/>
                <a:gd name="connsiteX24" fmla="*/ 114300 w 300038"/>
                <a:gd name="connsiteY24" fmla="*/ 73818 h 219075"/>
                <a:gd name="connsiteX25" fmla="*/ 83344 w 300038"/>
                <a:gd name="connsiteY25" fmla="*/ 71437 h 219075"/>
                <a:gd name="connsiteX26" fmla="*/ 50007 w 300038"/>
                <a:gd name="connsiteY26" fmla="*/ 73818 h 219075"/>
                <a:gd name="connsiteX27" fmla="*/ 45245 w 300038"/>
                <a:gd name="connsiteY27" fmla="*/ 54768 h 219075"/>
                <a:gd name="connsiteX28" fmla="*/ 9525 w 300038"/>
                <a:gd name="connsiteY28" fmla="*/ 40481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00038" h="219075">
                  <a:moveTo>
                    <a:pt x="9525" y="40481"/>
                  </a:moveTo>
                  <a:lnTo>
                    <a:pt x="0" y="100012"/>
                  </a:lnTo>
                  <a:lnTo>
                    <a:pt x="52388" y="128587"/>
                  </a:lnTo>
                  <a:lnTo>
                    <a:pt x="71438" y="154781"/>
                  </a:lnTo>
                  <a:lnTo>
                    <a:pt x="85725" y="200025"/>
                  </a:lnTo>
                  <a:lnTo>
                    <a:pt x="97632" y="207168"/>
                  </a:lnTo>
                  <a:lnTo>
                    <a:pt x="147638" y="207168"/>
                  </a:lnTo>
                  <a:lnTo>
                    <a:pt x="166688" y="219075"/>
                  </a:lnTo>
                  <a:lnTo>
                    <a:pt x="188119" y="211931"/>
                  </a:lnTo>
                  <a:lnTo>
                    <a:pt x="228600" y="207168"/>
                  </a:lnTo>
                  <a:lnTo>
                    <a:pt x="269082" y="192881"/>
                  </a:lnTo>
                  <a:lnTo>
                    <a:pt x="300038" y="192881"/>
                  </a:lnTo>
                  <a:lnTo>
                    <a:pt x="283369" y="171450"/>
                  </a:lnTo>
                  <a:lnTo>
                    <a:pt x="259557" y="145256"/>
                  </a:lnTo>
                  <a:lnTo>
                    <a:pt x="219075" y="92868"/>
                  </a:lnTo>
                  <a:lnTo>
                    <a:pt x="240507" y="95250"/>
                  </a:lnTo>
                  <a:lnTo>
                    <a:pt x="250032" y="64293"/>
                  </a:lnTo>
                  <a:lnTo>
                    <a:pt x="228600" y="45243"/>
                  </a:lnTo>
                  <a:lnTo>
                    <a:pt x="211932" y="0"/>
                  </a:lnTo>
                  <a:lnTo>
                    <a:pt x="195263" y="7143"/>
                  </a:lnTo>
                  <a:lnTo>
                    <a:pt x="185738" y="30956"/>
                  </a:lnTo>
                  <a:lnTo>
                    <a:pt x="185738" y="61912"/>
                  </a:lnTo>
                  <a:lnTo>
                    <a:pt x="176213" y="71437"/>
                  </a:lnTo>
                  <a:lnTo>
                    <a:pt x="140494" y="50006"/>
                  </a:lnTo>
                  <a:lnTo>
                    <a:pt x="114300" y="73818"/>
                  </a:lnTo>
                  <a:lnTo>
                    <a:pt x="83344" y="71437"/>
                  </a:lnTo>
                  <a:lnTo>
                    <a:pt x="50007" y="73818"/>
                  </a:lnTo>
                  <a:lnTo>
                    <a:pt x="45245" y="54768"/>
                  </a:lnTo>
                  <a:lnTo>
                    <a:pt x="9525" y="4048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25" name="Freeform: Shape 1075">
              <a:extLst>
                <a:ext uri="{FF2B5EF4-FFF2-40B4-BE49-F238E27FC236}">
                  <a16:creationId xmlns:a16="http://schemas.microsoft.com/office/drawing/2014/main" id="{D5DDE5F0-6ED4-3F4F-8183-84DF69A6D918}"/>
                </a:ext>
              </a:extLst>
            </p:cNvPr>
            <p:cNvSpPr/>
            <p:nvPr/>
          </p:nvSpPr>
          <p:spPr bwMode="auto">
            <a:xfrm>
              <a:off x="5105400" y="4300538"/>
              <a:ext cx="364331" cy="292893"/>
            </a:xfrm>
            <a:custGeom>
              <a:avLst/>
              <a:gdLst>
                <a:gd name="connsiteX0" fmla="*/ 0 w 364331"/>
                <a:gd name="connsiteY0" fmla="*/ 147637 h 292893"/>
                <a:gd name="connsiteX1" fmla="*/ 85725 w 364331"/>
                <a:gd name="connsiteY1" fmla="*/ 252412 h 292893"/>
                <a:gd name="connsiteX2" fmla="*/ 135731 w 364331"/>
                <a:gd name="connsiteY2" fmla="*/ 280987 h 292893"/>
                <a:gd name="connsiteX3" fmla="*/ 169069 w 364331"/>
                <a:gd name="connsiteY3" fmla="*/ 292893 h 292893"/>
                <a:gd name="connsiteX4" fmla="*/ 185738 w 364331"/>
                <a:gd name="connsiteY4" fmla="*/ 276225 h 292893"/>
                <a:gd name="connsiteX5" fmla="*/ 211931 w 364331"/>
                <a:gd name="connsiteY5" fmla="*/ 280987 h 292893"/>
                <a:gd name="connsiteX6" fmla="*/ 238125 w 364331"/>
                <a:gd name="connsiteY6" fmla="*/ 264318 h 292893"/>
                <a:gd name="connsiteX7" fmla="*/ 288131 w 364331"/>
                <a:gd name="connsiteY7" fmla="*/ 240506 h 292893"/>
                <a:gd name="connsiteX8" fmla="*/ 364331 w 364331"/>
                <a:gd name="connsiteY8" fmla="*/ 171450 h 292893"/>
                <a:gd name="connsiteX9" fmla="*/ 300038 w 364331"/>
                <a:gd name="connsiteY9" fmla="*/ 152400 h 292893"/>
                <a:gd name="connsiteX10" fmla="*/ 238125 w 364331"/>
                <a:gd name="connsiteY10" fmla="*/ 116681 h 292893"/>
                <a:gd name="connsiteX11" fmla="*/ 233363 w 364331"/>
                <a:gd name="connsiteY11" fmla="*/ 90487 h 292893"/>
                <a:gd name="connsiteX12" fmla="*/ 211931 w 364331"/>
                <a:gd name="connsiteY12" fmla="*/ 80962 h 292893"/>
                <a:gd name="connsiteX13" fmla="*/ 207169 w 364331"/>
                <a:gd name="connsiteY13" fmla="*/ 52387 h 292893"/>
                <a:gd name="connsiteX14" fmla="*/ 180975 w 364331"/>
                <a:gd name="connsiteY14" fmla="*/ 26193 h 292893"/>
                <a:gd name="connsiteX15" fmla="*/ 157163 w 364331"/>
                <a:gd name="connsiteY15" fmla="*/ 7143 h 292893"/>
                <a:gd name="connsiteX16" fmla="*/ 121444 w 364331"/>
                <a:gd name="connsiteY16" fmla="*/ 0 h 292893"/>
                <a:gd name="connsiteX17" fmla="*/ 107156 w 364331"/>
                <a:gd name="connsiteY17" fmla="*/ 16668 h 292893"/>
                <a:gd name="connsiteX18" fmla="*/ 83344 w 364331"/>
                <a:gd name="connsiteY18" fmla="*/ 9525 h 292893"/>
                <a:gd name="connsiteX19" fmla="*/ 76200 w 364331"/>
                <a:gd name="connsiteY19" fmla="*/ 28575 h 292893"/>
                <a:gd name="connsiteX20" fmla="*/ 61913 w 364331"/>
                <a:gd name="connsiteY20" fmla="*/ 54768 h 292893"/>
                <a:gd name="connsiteX21" fmla="*/ 47625 w 364331"/>
                <a:gd name="connsiteY21" fmla="*/ 76200 h 292893"/>
                <a:gd name="connsiteX22" fmla="*/ 50006 w 364331"/>
                <a:gd name="connsiteY22" fmla="*/ 92868 h 292893"/>
                <a:gd name="connsiteX23" fmla="*/ 0 w 364331"/>
                <a:gd name="connsiteY23" fmla="*/ 147637 h 292893"/>
                <a:gd name="connsiteX0" fmla="*/ 0 w 364331"/>
                <a:gd name="connsiteY0" fmla="*/ 147637 h 292893"/>
                <a:gd name="connsiteX1" fmla="*/ 85725 w 364331"/>
                <a:gd name="connsiteY1" fmla="*/ 252412 h 292893"/>
                <a:gd name="connsiteX2" fmla="*/ 135731 w 364331"/>
                <a:gd name="connsiteY2" fmla="*/ 280987 h 292893"/>
                <a:gd name="connsiteX3" fmla="*/ 169069 w 364331"/>
                <a:gd name="connsiteY3" fmla="*/ 292893 h 292893"/>
                <a:gd name="connsiteX4" fmla="*/ 185738 w 364331"/>
                <a:gd name="connsiteY4" fmla="*/ 276225 h 292893"/>
                <a:gd name="connsiteX5" fmla="*/ 211931 w 364331"/>
                <a:gd name="connsiteY5" fmla="*/ 280987 h 292893"/>
                <a:gd name="connsiteX6" fmla="*/ 238125 w 364331"/>
                <a:gd name="connsiteY6" fmla="*/ 264318 h 292893"/>
                <a:gd name="connsiteX7" fmla="*/ 288131 w 364331"/>
                <a:gd name="connsiteY7" fmla="*/ 240506 h 292893"/>
                <a:gd name="connsiteX8" fmla="*/ 364331 w 364331"/>
                <a:gd name="connsiteY8" fmla="*/ 171450 h 292893"/>
                <a:gd name="connsiteX9" fmla="*/ 300038 w 364331"/>
                <a:gd name="connsiteY9" fmla="*/ 152400 h 292893"/>
                <a:gd name="connsiteX10" fmla="*/ 238125 w 364331"/>
                <a:gd name="connsiteY10" fmla="*/ 116681 h 292893"/>
                <a:gd name="connsiteX11" fmla="*/ 233363 w 364331"/>
                <a:gd name="connsiteY11" fmla="*/ 90487 h 292893"/>
                <a:gd name="connsiteX12" fmla="*/ 211931 w 364331"/>
                <a:gd name="connsiteY12" fmla="*/ 80962 h 292893"/>
                <a:gd name="connsiteX13" fmla="*/ 207169 w 364331"/>
                <a:gd name="connsiteY13" fmla="*/ 52387 h 292893"/>
                <a:gd name="connsiteX14" fmla="*/ 180975 w 364331"/>
                <a:gd name="connsiteY14" fmla="*/ 26193 h 292893"/>
                <a:gd name="connsiteX15" fmla="*/ 157163 w 364331"/>
                <a:gd name="connsiteY15" fmla="*/ 7143 h 292893"/>
                <a:gd name="connsiteX16" fmla="*/ 121444 w 364331"/>
                <a:gd name="connsiteY16" fmla="*/ 0 h 292893"/>
                <a:gd name="connsiteX17" fmla="*/ 107156 w 364331"/>
                <a:gd name="connsiteY17" fmla="*/ 16668 h 292893"/>
                <a:gd name="connsiteX18" fmla="*/ 83344 w 364331"/>
                <a:gd name="connsiteY18" fmla="*/ 9525 h 292893"/>
                <a:gd name="connsiteX19" fmla="*/ 76200 w 364331"/>
                <a:gd name="connsiteY19" fmla="*/ 28575 h 292893"/>
                <a:gd name="connsiteX20" fmla="*/ 61913 w 364331"/>
                <a:gd name="connsiteY20" fmla="*/ 54768 h 292893"/>
                <a:gd name="connsiteX21" fmla="*/ 47625 w 364331"/>
                <a:gd name="connsiteY21" fmla="*/ 76200 h 292893"/>
                <a:gd name="connsiteX22" fmla="*/ 50006 w 364331"/>
                <a:gd name="connsiteY22" fmla="*/ 92868 h 292893"/>
                <a:gd name="connsiteX23" fmla="*/ 23813 w 364331"/>
                <a:gd name="connsiteY23" fmla="*/ 123825 h 292893"/>
                <a:gd name="connsiteX24" fmla="*/ 0 w 364331"/>
                <a:gd name="connsiteY24" fmla="*/ 147637 h 292893"/>
                <a:gd name="connsiteX0" fmla="*/ 0 w 364331"/>
                <a:gd name="connsiteY0" fmla="*/ 147637 h 292893"/>
                <a:gd name="connsiteX1" fmla="*/ 85725 w 364331"/>
                <a:gd name="connsiteY1" fmla="*/ 252412 h 292893"/>
                <a:gd name="connsiteX2" fmla="*/ 135731 w 364331"/>
                <a:gd name="connsiteY2" fmla="*/ 280987 h 292893"/>
                <a:gd name="connsiteX3" fmla="*/ 169069 w 364331"/>
                <a:gd name="connsiteY3" fmla="*/ 292893 h 292893"/>
                <a:gd name="connsiteX4" fmla="*/ 185738 w 364331"/>
                <a:gd name="connsiteY4" fmla="*/ 276225 h 292893"/>
                <a:gd name="connsiteX5" fmla="*/ 211931 w 364331"/>
                <a:gd name="connsiteY5" fmla="*/ 280987 h 292893"/>
                <a:gd name="connsiteX6" fmla="*/ 238125 w 364331"/>
                <a:gd name="connsiteY6" fmla="*/ 264318 h 292893"/>
                <a:gd name="connsiteX7" fmla="*/ 288131 w 364331"/>
                <a:gd name="connsiteY7" fmla="*/ 240506 h 292893"/>
                <a:gd name="connsiteX8" fmla="*/ 364331 w 364331"/>
                <a:gd name="connsiteY8" fmla="*/ 171450 h 292893"/>
                <a:gd name="connsiteX9" fmla="*/ 300038 w 364331"/>
                <a:gd name="connsiteY9" fmla="*/ 152400 h 292893"/>
                <a:gd name="connsiteX10" fmla="*/ 238125 w 364331"/>
                <a:gd name="connsiteY10" fmla="*/ 116681 h 292893"/>
                <a:gd name="connsiteX11" fmla="*/ 233363 w 364331"/>
                <a:gd name="connsiteY11" fmla="*/ 90487 h 292893"/>
                <a:gd name="connsiteX12" fmla="*/ 211931 w 364331"/>
                <a:gd name="connsiteY12" fmla="*/ 80962 h 292893"/>
                <a:gd name="connsiteX13" fmla="*/ 207169 w 364331"/>
                <a:gd name="connsiteY13" fmla="*/ 52387 h 292893"/>
                <a:gd name="connsiteX14" fmla="*/ 180975 w 364331"/>
                <a:gd name="connsiteY14" fmla="*/ 26193 h 292893"/>
                <a:gd name="connsiteX15" fmla="*/ 157163 w 364331"/>
                <a:gd name="connsiteY15" fmla="*/ 7143 h 292893"/>
                <a:gd name="connsiteX16" fmla="*/ 121444 w 364331"/>
                <a:gd name="connsiteY16" fmla="*/ 0 h 292893"/>
                <a:gd name="connsiteX17" fmla="*/ 107156 w 364331"/>
                <a:gd name="connsiteY17" fmla="*/ 16668 h 292893"/>
                <a:gd name="connsiteX18" fmla="*/ 83344 w 364331"/>
                <a:gd name="connsiteY18" fmla="*/ 9525 h 292893"/>
                <a:gd name="connsiteX19" fmla="*/ 76200 w 364331"/>
                <a:gd name="connsiteY19" fmla="*/ 28575 h 292893"/>
                <a:gd name="connsiteX20" fmla="*/ 61913 w 364331"/>
                <a:gd name="connsiteY20" fmla="*/ 54768 h 292893"/>
                <a:gd name="connsiteX21" fmla="*/ 47625 w 364331"/>
                <a:gd name="connsiteY21" fmla="*/ 76200 h 292893"/>
                <a:gd name="connsiteX22" fmla="*/ 50006 w 364331"/>
                <a:gd name="connsiteY22" fmla="*/ 92868 h 292893"/>
                <a:gd name="connsiteX23" fmla="*/ 35719 w 364331"/>
                <a:gd name="connsiteY23" fmla="*/ 142875 h 292893"/>
                <a:gd name="connsiteX24" fmla="*/ 0 w 364331"/>
                <a:gd name="connsiteY24" fmla="*/ 147637 h 292893"/>
                <a:gd name="connsiteX0" fmla="*/ 0 w 364331"/>
                <a:gd name="connsiteY0" fmla="*/ 147637 h 292893"/>
                <a:gd name="connsiteX1" fmla="*/ 85725 w 364331"/>
                <a:gd name="connsiteY1" fmla="*/ 252412 h 292893"/>
                <a:gd name="connsiteX2" fmla="*/ 135731 w 364331"/>
                <a:gd name="connsiteY2" fmla="*/ 280987 h 292893"/>
                <a:gd name="connsiteX3" fmla="*/ 169069 w 364331"/>
                <a:gd name="connsiteY3" fmla="*/ 292893 h 292893"/>
                <a:gd name="connsiteX4" fmla="*/ 185738 w 364331"/>
                <a:gd name="connsiteY4" fmla="*/ 276225 h 292893"/>
                <a:gd name="connsiteX5" fmla="*/ 211931 w 364331"/>
                <a:gd name="connsiteY5" fmla="*/ 280987 h 292893"/>
                <a:gd name="connsiteX6" fmla="*/ 238125 w 364331"/>
                <a:gd name="connsiteY6" fmla="*/ 264318 h 292893"/>
                <a:gd name="connsiteX7" fmla="*/ 288131 w 364331"/>
                <a:gd name="connsiteY7" fmla="*/ 240506 h 292893"/>
                <a:gd name="connsiteX8" fmla="*/ 364331 w 364331"/>
                <a:gd name="connsiteY8" fmla="*/ 171450 h 292893"/>
                <a:gd name="connsiteX9" fmla="*/ 300038 w 364331"/>
                <a:gd name="connsiteY9" fmla="*/ 152400 h 292893"/>
                <a:gd name="connsiteX10" fmla="*/ 238125 w 364331"/>
                <a:gd name="connsiteY10" fmla="*/ 116681 h 292893"/>
                <a:gd name="connsiteX11" fmla="*/ 233363 w 364331"/>
                <a:gd name="connsiteY11" fmla="*/ 90487 h 292893"/>
                <a:gd name="connsiteX12" fmla="*/ 211931 w 364331"/>
                <a:gd name="connsiteY12" fmla="*/ 80962 h 292893"/>
                <a:gd name="connsiteX13" fmla="*/ 207169 w 364331"/>
                <a:gd name="connsiteY13" fmla="*/ 52387 h 292893"/>
                <a:gd name="connsiteX14" fmla="*/ 180975 w 364331"/>
                <a:gd name="connsiteY14" fmla="*/ 26193 h 292893"/>
                <a:gd name="connsiteX15" fmla="*/ 157163 w 364331"/>
                <a:gd name="connsiteY15" fmla="*/ 7143 h 292893"/>
                <a:gd name="connsiteX16" fmla="*/ 121444 w 364331"/>
                <a:gd name="connsiteY16" fmla="*/ 0 h 292893"/>
                <a:gd name="connsiteX17" fmla="*/ 107156 w 364331"/>
                <a:gd name="connsiteY17" fmla="*/ 16668 h 292893"/>
                <a:gd name="connsiteX18" fmla="*/ 83344 w 364331"/>
                <a:gd name="connsiteY18" fmla="*/ 9525 h 292893"/>
                <a:gd name="connsiteX19" fmla="*/ 76200 w 364331"/>
                <a:gd name="connsiteY19" fmla="*/ 28575 h 292893"/>
                <a:gd name="connsiteX20" fmla="*/ 61913 w 364331"/>
                <a:gd name="connsiteY20" fmla="*/ 54768 h 292893"/>
                <a:gd name="connsiteX21" fmla="*/ 47625 w 364331"/>
                <a:gd name="connsiteY21" fmla="*/ 76200 h 292893"/>
                <a:gd name="connsiteX22" fmla="*/ 50006 w 364331"/>
                <a:gd name="connsiteY22" fmla="*/ 92868 h 292893"/>
                <a:gd name="connsiteX23" fmla="*/ 38100 w 364331"/>
                <a:gd name="connsiteY23" fmla="*/ 109537 h 292893"/>
                <a:gd name="connsiteX24" fmla="*/ 35719 w 364331"/>
                <a:gd name="connsiteY24" fmla="*/ 142875 h 292893"/>
                <a:gd name="connsiteX25" fmla="*/ 0 w 364331"/>
                <a:gd name="connsiteY25" fmla="*/ 147637 h 292893"/>
                <a:gd name="connsiteX0" fmla="*/ 0 w 364331"/>
                <a:gd name="connsiteY0" fmla="*/ 147637 h 292893"/>
                <a:gd name="connsiteX1" fmla="*/ 85725 w 364331"/>
                <a:gd name="connsiteY1" fmla="*/ 252412 h 292893"/>
                <a:gd name="connsiteX2" fmla="*/ 135731 w 364331"/>
                <a:gd name="connsiteY2" fmla="*/ 280987 h 292893"/>
                <a:gd name="connsiteX3" fmla="*/ 169069 w 364331"/>
                <a:gd name="connsiteY3" fmla="*/ 292893 h 292893"/>
                <a:gd name="connsiteX4" fmla="*/ 185738 w 364331"/>
                <a:gd name="connsiteY4" fmla="*/ 276225 h 292893"/>
                <a:gd name="connsiteX5" fmla="*/ 211931 w 364331"/>
                <a:gd name="connsiteY5" fmla="*/ 280987 h 292893"/>
                <a:gd name="connsiteX6" fmla="*/ 238125 w 364331"/>
                <a:gd name="connsiteY6" fmla="*/ 264318 h 292893"/>
                <a:gd name="connsiteX7" fmla="*/ 288131 w 364331"/>
                <a:gd name="connsiteY7" fmla="*/ 240506 h 292893"/>
                <a:gd name="connsiteX8" fmla="*/ 364331 w 364331"/>
                <a:gd name="connsiteY8" fmla="*/ 171450 h 292893"/>
                <a:gd name="connsiteX9" fmla="*/ 300038 w 364331"/>
                <a:gd name="connsiteY9" fmla="*/ 152400 h 292893"/>
                <a:gd name="connsiteX10" fmla="*/ 238125 w 364331"/>
                <a:gd name="connsiteY10" fmla="*/ 116681 h 292893"/>
                <a:gd name="connsiteX11" fmla="*/ 233363 w 364331"/>
                <a:gd name="connsiteY11" fmla="*/ 90487 h 292893"/>
                <a:gd name="connsiteX12" fmla="*/ 211931 w 364331"/>
                <a:gd name="connsiteY12" fmla="*/ 80962 h 292893"/>
                <a:gd name="connsiteX13" fmla="*/ 207169 w 364331"/>
                <a:gd name="connsiteY13" fmla="*/ 52387 h 292893"/>
                <a:gd name="connsiteX14" fmla="*/ 180975 w 364331"/>
                <a:gd name="connsiteY14" fmla="*/ 26193 h 292893"/>
                <a:gd name="connsiteX15" fmla="*/ 157163 w 364331"/>
                <a:gd name="connsiteY15" fmla="*/ 7143 h 292893"/>
                <a:gd name="connsiteX16" fmla="*/ 121444 w 364331"/>
                <a:gd name="connsiteY16" fmla="*/ 0 h 292893"/>
                <a:gd name="connsiteX17" fmla="*/ 107156 w 364331"/>
                <a:gd name="connsiteY17" fmla="*/ 16668 h 292893"/>
                <a:gd name="connsiteX18" fmla="*/ 83344 w 364331"/>
                <a:gd name="connsiteY18" fmla="*/ 9525 h 292893"/>
                <a:gd name="connsiteX19" fmla="*/ 76200 w 364331"/>
                <a:gd name="connsiteY19" fmla="*/ 28575 h 292893"/>
                <a:gd name="connsiteX20" fmla="*/ 61913 w 364331"/>
                <a:gd name="connsiteY20" fmla="*/ 54768 h 292893"/>
                <a:gd name="connsiteX21" fmla="*/ 47625 w 364331"/>
                <a:gd name="connsiteY21" fmla="*/ 76200 h 292893"/>
                <a:gd name="connsiteX22" fmla="*/ 50006 w 364331"/>
                <a:gd name="connsiteY22" fmla="*/ 92868 h 292893"/>
                <a:gd name="connsiteX23" fmla="*/ 33337 w 364331"/>
                <a:gd name="connsiteY23" fmla="*/ 107156 h 292893"/>
                <a:gd name="connsiteX24" fmla="*/ 35719 w 364331"/>
                <a:gd name="connsiteY24" fmla="*/ 142875 h 292893"/>
                <a:gd name="connsiteX25" fmla="*/ 0 w 364331"/>
                <a:gd name="connsiteY25" fmla="*/ 147637 h 292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64331" h="292893">
                  <a:moveTo>
                    <a:pt x="0" y="147637"/>
                  </a:moveTo>
                  <a:lnTo>
                    <a:pt x="85725" y="252412"/>
                  </a:lnTo>
                  <a:lnTo>
                    <a:pt x="135731" y="280987"/>
                  </a:lnTo>
                  <a:lnTo>
                    <a:pt x="169069" y="292893"/>
                  </a:lnTo>
                  <a:lnTo>
                    <a:pt x="185738" y="276225"/>
                  </a:lnTo>
                  <a:lnTo>
                    <a:pt x="211931" y="280987"/>
                  </a:lnTo>
                  <a:lnTo>
                    <a:pt x="238125" y="264318"/>
                  </a:lnTo>
                  <a:lnTo>
                    <a:pt x="288131" y="240506"/>
                  </a:lnTo>
                  <a:lnTo>
                    <a:pt x="364331" y="171450"/>
                  </a:lnTo>
                  <a:lnTo>
                    <a:pt x="300038" y="152400"/>
                  </a:lnTo>
                  <a:lnTo>
                    <a:pt x="238125" y="116681"/>
                  </a:lnTo>
                  <a:lnTo>
                    <a:pt x="233363" y="90487"/>
                  </a:lnTo>
                  <a:lnTo>
                    <a:pt x="211931" y="80962"/>
                  </a:lnTo>
                  <a:lnTo>
                    <a:pt x="207169" y="52387"/>
                  </a:lnTo>
                  <a:lnTo>
                    <a:pt x="180975" y="26193"/>
                  </a:lnTo>
                  <a:lnTo>
                    <a:pt x="157163" y="7143"/>
                  </a:lnTo>
                  <a:lnTo>
                    <a:pt x="121444" y="0"/>
                  </a:lnTo>
                  <a:lnTo>
                    <a:pt x="107156" y="16668"/>
                  </a:lnTo>
                  <a:lnTo>
                    <a:pt x="83344" y="9525"/>
                  </a:lnTo>
                  <a:lnTo>
                    <a:pt x="76200" y="28575"/>
                  </a:lnTo>
                  <a:lnTo>
                    <a:pt x="61913" y="54768"/>
                  </a:lnTo>
                  <a:lnTo>
                    <a:pt x="47625" y="76200"/>
                  </a:lnTo>
                  <a:lnTo>
                    <a:pt x="50006" y="92868"/>
                  </a:lnTo>
                  <a:lnTo>
                    <a:pt x="33337" y="107156"/>
                  </a:lnTo>
                  <a:lnTo>
                    <a:pt x="35719" y="142875"/>
                  </a:lnTo>
                  <a:lnTo>
                    <a:pt x="0" y="14763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26" name="Freeform: Shape 1076">
              <a:extLst>
                <a:ext uri="{FF2B5EF4-FFF2-40B4-BE49-F238E27FC236}">
                  <a16:creationId xmlns:a16="http://schemas.microsoft.com/office/drawing/2014/main" id="{C899E234-B1E0-2349-9CDC-7B8141464E79}"/>
                </a:ext>
              </a:extLst>
            </p:cNvPr>
            <p:cNvSpPr/>
            <p:nvPr/>
          </p:nvSpPr>
          <p:spPr bwMode="auto">
            <a:xfrm>
              <a:off x="5314950" y="4329113"/>
              <a:ext cx="28575" cy="59531"/>
            </a:xfrm>
            <a:custGeom>
              <a:avLst/>
              <a:gdLst>
                <a:gd name="connsiteX0" fmla="*/ 21431 w 28575"/>
                <a:gd name="connsiteY0" fmla="*/ 0 h 59531"/>
                <a:gd name="connsiteX1" fmla="*/ 0 w 28575"/>
                <a:gd name="connsiteY1" fmla="*/ 47625 h 59531"/>
                <a:gd name="connsiteX2" fmla="*/ 28575 w 28575"/>
                <a:gd name="connsiteY2" fmla="*/ 59531 h 59531"/>
                <a:gd name="connsiteX3" fmla="*/ 21431 w 28575"/>
                <a:gd name="connsiteY3" fmla="*/ 0 h 5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59531">
                  <a:moveTo>
                    <a:pt x="21431" y="0"/>
                  </a:moveTo>
                  <a:lnTo>
                    <a:pt x="0" y="47625"/>
                  </a:lnTo>
                  <a:lnTo>
                    <a:pt x="28575" y="59531"/>
                  </a:lnTo>
                  <a:lnTo>
                    <a:pt x="2143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27" name="Freeform: Shape 1077">
              <a:extLst>
                <a:ext uri="{FF2B5EF4-FFF2-40B4-BE49-F238E27FC236}">
                  <a16:creationId xmlns:a16="http://schemas.microsoft.com/office/drawing/2014/main" id="{B5EF8DB6-73A9-DC43-8D27-B6A58D973B63}"/>
                </a:ext>
              </a:extLst>
            </p:cNvPr>
            <p:cNvSpPr/>
            <p:nvPr/>
          </p:nvSpPr>
          <p:spPr bwMode="auto">
            <a:xfrm>
              <a:off x="5188744" y="4207669"/>
              <a:ext cx="142875" cy="154781"/>
            </a:xfrm>
            <a:custGeom>
              <a:avLst/>
              <a:gdLst>
                <a:gd name="connsiteX0" fmla="*/ 40481 w 142875"/>
                <a:gd name="connsiteY0" fmla="*/ 0 h 154781"/>
                <a:gd name="connsiteX1" fmla="*/ 0 w 142875"/>
                <a:gd name="connsiteY1" fmla="*/ 30956 h 154781"/>
                <a:gd name="connsiteX2" fmla="*/ 0 w 142875"/>
                <a:gd name="connsiteY2" fmla="*/ 102394 h 154781"/>
                <a:gd name="connsiteX3" fmla="*/ 21431 w 142875"/>
                <a:gd name="connsiteY3" fmla="*/ 116681 h 154781"/>
                <a:gd name="connsiteX4" fmla="*/ 33337 w 142875"/>
                <a:gd name="connsiteY4" fmla="*/ 100012 h 154781"/>
                <a:gd name="connsiteX5" fmla="*/ 71437 w 142875"/>
                <a:gd name="connsiteY5" fmla="*/ 102394 h 154781"/>
                <a:gd name="connsiteX6" fmla="*/ 130969 w 142875"/>
                <a:gd name="connsiteY6" fmla="*/ 154781 h 154781"/>
                <a:gd name="connsiteX7" fmla="*/ 142875 w 142875"/>
                <a:gd name="connsiteY7" fmla="*/ 121444 h 154781"/>
                <a:gd name="connsiteX8" fmla="*/ 111919 w 142875"/>
                <a:gd name="connsiteY8" fmla="*/ 97631 h 154781"/>
                <a:gd name="connsiteX9" fmla="*/ 83344 w 142875"/>
                <a:gd name="connsiteY9" fmla="*/ 73819 h 154781"/>
                <a:gd name="connsiteX10" fmla="*/ 61912 w 142875"/>
                <a:gd name="connsiteY10" fmla="*/ 66675 h 154781"/>
                <a:gd name="connsiteX11" fmla="*/ 40481 w 142875"/>
                <a:gd name="connsiteY11" fmla="*/ 0 h 154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875" h="154781">
                  <a:moveTo>
                    <a:pt x="40481" y="0"/>
                  </a:moveTo>
                  <a:lnTo>
                    <a:pt x="0" y="30956"/>
                  </a:lnTo>
                  <a:lnTo>
                    <a:pt x="0" y="102394"/>
                  </a:lnTo>
                  <a:lnTo>
                    <a:pt x="21431" y="116681"/>
                  </a:lnTo>
                  <a:lnTo>
                    <a:pt x="33337" y="100012"/>
                  </a:lnTo>
                  <a:lnTo>
                    <a:pt x="71437" y="102394"/>
                  </a:lnTo>
                  <a:lnTo>
                    <a:pt x="130969" y="154781"/>
                  </a:lnTo>
                  <a:lnTo>
                    <a:pt x="142875" y="121444"/>
                  </a:lnTo>
                  <a:lnTo>
                    <a:pt x="111919" y="97631"/>
                  </a:lnTo>
                  <a:lnTo>
                    <a:pt x="83344" y="73819"/>
                  </a:lnTo>
                  <a:lnTo>
                    <a:pt x="61912" y="66675"/>
                  </a:lnTo>
                  <a:lnTo>
                    <a:pt x="4048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28" name="Freeform: Shape 1079">
              <a:extLst>
                <a:ext uri="{FF2B5EF4-FFF2-40B4-BE49-F238E27FC236}">
                  <a16:creationId xmlns:a16="http://schemas.microsoft.com/office/drawing/2014/main" id="{4AEDCA2F-3373-AB48-BD25-78C8656B36D2}"/>
                </a:ext>
              </a:extLst>
            </p:cNvPr>
            <p:cNvSpPr/>
            <p:nvPr/>
          </p:nvSpPr>
          <p:spPr bwMode="auto">
            <a:xfrm>
              <a:off x="4841081" y="4071938"/>
              <a:ext cx="376238" cy="385762"/>
            </a:xfrm>
            <a:custGeom>
              <a:avLst/>
              <a:gdLst>
                <a:gd name="connsiteX0" fmla="*/ 242888 w 376238"/>
                <a:gd name="connsiteY0" fmla="*/ 35718 h 385762"/>
                <a:gd name="connsiteX1" fmla="*/ 80963 w 376238"/>
                <a:gd name="connsiteY1" fmla="*/ 38100 h 385762"/>
                <a:gd name="connsiteX2" fmla="*/ 73819 w 376238"/>
                <a:gd name="connsiteY2" fmla="*/ 90487 h 385762"/>
                <a:gd name="connsiteX3" fmla="*/ 73819 w 376238"/>
                <a:gd name="connsiteY3" fmla="*/ 90487 h 385762"/>
                <a:gd name="connsiteX4" fmla="*/ 45244 w 376238"/>
                <a:gd name="connsiteY4" fmla="*/ 97631 h 385762"/>
                <a:gd name="connsiteX5" fmla="*/ 45244 w 376238"/>
                <a:gd name="connsiteY5" fmla="*/ 126206 h 385762"/>
                <a:gd name="connsiteX6" fmla="*/ 23813 w 376238"/>
                <a:gd name="connsiteY6" fmla="*/ 102393 h 385762"/>
                <a:gd name="connsiteX7" fmla="*/ 26194 w 376238"/>
                <a:gd name="connsiteY7" fmla="*/ 202406 h 385762"/>
                <a:gd name="connsiteX8" fmla="*/ 0 w 376238"/>
                <a:gd name="connsiteY8" fmla="*/ 235743 h 385762"/>
                <a:gd name="connsiteX9" fmla="*/ 2382 w 376238"/>
                <a:gd name="connsiteY9" fmla="*/ 323850 h 385762"/>
                <a:gd name="connsiteX10" fmla="*/ 35719 w 376238"/>
                <a:gd name="connsiteY10" fmla="*/ 342900 h 385762"/>
                <a:gd name="connsiteX11" fmla="*/ 45244 w 376238"/>
                <a:gd name="connsiteY11" fmla="*/ 385762 h 385762"/>
                <a:gd name="connsiteX12" fmla="*/ 59532 w 376238"/>
                <a:gd name="connsiteY12" fmla="*/ 326231 h 385762"/>
                <a:gd name="connsiteX13" fmla="*/ 92869 w 376238"/>
                <a:gd name="connsiteY13" fmla="*/ 342900 h 385762"/>
                <a:gd name="connsiteX14" fmla="*/ 97632 w 376238"/>
                <a:gd name="connsiteY14" fmla="*/ 364331 h 385762"/>
                <a:gd name="connsiteX15" fmla="*/ 159544 w 376238"/>
                <a:gd name="connsiteY15" fmla="*/ 357187 h 385762"/>
                <a:gd name="connsiteX16" fmla="*/ 188119 w 376238"/>
                <a:gd name="connsiteY16" fmla="*/ 338137 h 385762"/>
                <a:gd name="connsiteX17" fmla="*/ 216694 w 376238"/>
                <a:gd name="connsiteY17" fmla="*/ 361950 h 385762"/>
                <a:gd name="connsiteX18" fmla="*/ 230982 w 376238"/>
                <a:gd name="connsiteY18" fmla="*/ 345281 h 385762"/>
                <a:gd name="connsiteX19" fmla="*/ 233363 w 376238"/>
                <a:gd name="connsiteY19" fmla="*/ 321468 h 385762"/>
                <a:gd name="connsiteX20" fmla="*/ 245269 w 376238"/>
                <a:gd name="connsiteY20" fmla="*/ 288131 h 385762"/>
                <a:gd name="connsiteX21" fmla="*/ 254794 w 376238"/>
                <a:gd name="connsiteY21" fmla="*/ 283368 h 385762"/>
                <a:gd name="connsiteX22" fmla="*/ 273844 w 376238"/>
                <a:gd name="connsiteY22" fmla="*/ 333375 h 385762"/>
                <a:gd name="connsiteX23" fmla="*/ 302419 w 376238"/>
                <a:gd name="connsiteY23" fmla="*/ 352425 h 385762"/>
                <a:gd name="connsiteX24" fmla="*/ 302419 w 376238"/>
                <a:gd name="connsiteY24" fmla="*/ 328612 h 385762"/>
                <a:gd name="connsiteX25" fmla="*/ 314325 w 376238"/>
                <a:gd name="connsiteY25" fmla="*/ 316706 h 385762"/>
                <a:gd name="connsiteX26" fmla="*/ 314325 w 376238"/>
                <a:gd name="connsiteY26" fmla="*/ 292893 h 385762"/>
                <a:gd name="connsiteX27" fmla="*/ 345282 w 376238"/>
                <a:gd name="connsiteY27" fmla="*/ 235743 h 385762"/>
                <a:gd name="connsiteX28" fmla="*/ 352425 w 376238"/>
                <a:gd name="connsiteY28" fmla="*/ 164306 h 385762"/>
                <a:gd name="connsiteX29" fmla="*/ 376238 w 376238"/>
                <a:gd name="connsiteY29" fmla="*/ 135731 h 385762"/>
                <a:gd name="connsiteX30" fmla="*/ 354807 w 376238"/>
                <a:gd name="connsiteY30" fmla="*/ 119062 h 385762"/>
                <a:gd name="connsiteX31" fmla="*/ 352425 w 376238"/>
                <a:gd name="connsiteY31" fmla="*/ 85725 h 385762"/>
                <a:gd name="connsiteX32" fmla="*/ 345282 w 376238"/>
                <a:gd name="connsiteY32" fmla="*/ 69056 h 385762"/>
                <a:gd name="connsiteX33" fmla="*/ 338138 w 376238"/>
                <a:gd name="connsiteY33" fmla="*/ 40481 h 385762"/>
                <a:gd name="connsiteX34" fmla="*/ 309563 w 376238"/>
                <a:gd name="connsiteY34" fmla="*/ 0 h 385762"/>
                <a:gd name="connsiteX35" fmla="*/ 242888 w 376238"/>
                <a:gd name="connsiteY35" fmla="*/ 35718 h 385762"/>
                <a:gd name="connsiteX0" fmla="*/ 242888 w 376238"/>
                <a:gd name="connsiteY0" fmla="*/ 35718 h 385762"/>
                <a:gd name="connsiteX1" fmla="*/ 80963 w 376238"/>
                <a:gd name="connsiteY1" fmla="*/ 38100 h 385762"/>
                <a:gd name="connsiteX2" fmla="*/ 73819 w 376238"/>
                <a:gd name="connsiteY2" fmla="*/ 90487 h 385762"/>
                <a:gd name="connsiteX3" fmla="*/ 73819 w 376238"/>
                <a:gd name="connsiteY3" fmla="*/ 90487 h 385762"/>
                <a:gd name="connsiteX4" fmla="*/ 45244 w 376238"/>
                <a:gd name="connsiteY4" fmla="*/ 97631 h 385762"/>
                <a:gd name="connsiteX5" fmla="*/ 45244 w 376238"/>
                <a:gd name="connsiteY5" fmla="*/ 126206 h 385762"/>
                <a:gd name="connsiteX6" fmla="*/ 23813 w 376238"/>
                <a:gd name="connsiteY6" fmla="*/ 102393 h 385762"/>
                <a:gd name="connsiteX7" fmla="*/ 26194 w 376238"/>
                <a:gd name="connsiteY7" fmla="*/ 202406 h 385762"/>
                <a:gd name="connsiteX8" fmla="*/ 0 w 376238"/>
                <a:gd name="connsiteY8" fmla="*/ 235743 h 385762"/>
                <a:gd name="connsiteX9" fmla="*/ 2382 w 376238"/>
                <a:gd name="connsiteY9" fmla="*/ 323850 h 385762"/>
                <a:gd name="connsiteX10" fmla="*/ 35719 w 376238"/>
                <a:gd name="connsiteY10" fmla="*/ 342900 h 385762"/>
                <a:gd name="connsiteX11" fmla="*/ 45244 w 376238"/>
                <a:gd name="connsiteY11" fmla="*/ 385762 h 385762"/>
                <a:gd name="connsiteX12" fmla="*/ 59532 w 376238"/>
                <a:gd name="connsiteY12" fmla="*/ 326231 h 385762"/>
                <a:gd name="connsiteX13" fmla="*/ 92869 w 376238"/>
                <a:gd name="connsiteY13" fmla="*/ 342900 h 385762"/>
                <a:gd name="connsiteX14" fmla="*/ 97632 w 376238"/>
                <a:gd name="connsiteY14" fmla="*/ 364331 h 385762"/>
                <a:gd name="connsiteX15" fmla="*/ 159544 w 376238"/>
                <a:gd name="connsiteY15" fmla="*/ 357187 h 385762"/>
                <a:gd name="connsiteX16" fmla="*/ 188119 w 376238"/>
                <a:gd name="connsiteY16" fmla="*/ 338137 h 385762"/>
                <a:gd name="connsiteX17" fmla="*/ 216694 w 376238"/>
                <a:gd name="connsiteY17" fmla="*/ 361950 h 385762"/>
                <a:gd name="connsiteX18" fmla="*/ 230982 w 376238"/>
                <a:gd name="connsiteY18" fmla="*/ 345281 h 385762"/>
                <a:gd name="connsiteX19" fmla="*/ 233363 w 376238"/>
                <a:gd name="connsiteY19" fmla="*/ 321468 h 385762"/>
                <a:gd name="connsiteX20" fmla="*/ 245269 w 376238"/>
                <a:gd name="connsiteY20" fmla="*/ 288131 h 385762"/>
                <a:gd name="connsiteX21" fmla="*/ 254794 w 376238"/>
                <a:gd name="connsiteY21" fmla="*/ 283368 h 385762"/>
                <a:gd name="connsiteX22" fmla="*/ 273844 w 376238"/>
                <a:gd name="connsiteY22" fmla="*/ 333375 h 385762"/>
                <a:gd name="connsiteX23" fmla="*/ 302419 w 376238"/>
                <a:gd name="connsiteY23" fmla="*/ 352425 h 385762"/>
                <a:gd name="connsiteX24" fmla="*/ 302419 w 376238"/>
                <a:gd name="connsiteY24" fmla="*/ 328612 h 385762"/>
                <a:gd name="connsiteX25" fmla="*/ 314325 w 376238"/>
                <a:gd name="connsiteY25" fmla="*/ 316706 h 385762"/>
                <a:gd name="connsiteX26" fmla="*/ 314325 w 376238"/>
                <a:gd name="connsiteY26" fmla="*/ 292893 h 385762"/>
                <a:gd name="connsiteX27" fmla="*/ 345282 w 376238"/>
                <a:gd name="connsiteY27" fmla="*/ 235743 h 385762"/>
                <a:gd name="connsiteX28" fmla="*/ 352425 w 376238"/>
                <a:gd name="connsiteY28" fmla="*/ 164306 h 385762"/>
                <a:gd name="connsiteX29" fmla="*/ 376238 w 376238"/>
                <a:gd name="connsiteY29" fmla="*/ 135731 h 385762"/>
                <a:gd name="connsiteX30" fmla="*/ 354807 w 376238"/>
                <a:gd name="connsiteY30" fmla="*/ 119062 h 385762"/>
                <a:gd name="connsiteX31" fmla="*/ 352425 w 376238"/>
                <a:gd name="connsiteY31" fmla="*/ 85725 h 385762"/>
                <a:gd name="connsiteX32" fmla="*/ 345282 w 376238"/>
                <a:gd name="connsiteY32" fmla="*/ 69056 h 385762"/>
                <a:gd name="connsiteX33" fmla="*/ 338138 w 376238"/>
                <a:gd name="connsiteY33" fmla="*/ 40481 h 385762"/>
                <a:gd name="connsiteX34" fmla="*/ 309563 w 376238"/>
                <a:gd name="connsiteY34" fmla="*/ 0 h 385762"/>
                <a:gd name="connsiteX35" fmla="*/ 285750 w 376238"/>
                <a:gd name="connsiteY35" fmla="*/ 16668 h 385762"/>
                <a:gd name="connsiteX36" fmla="*/ 242888 w 376238"/>
                <a:gd name="connsiteY36" fmla="*/ 35718 h 385762"/>
                <a:gd name="connsiteX0" fmla="*/ 242888 w 376238"/>
                <a:gd name="connsiteY0" fmla="*/ 35718 h 385762"/>
                <a:gd name="connsiteX1" fmla="*/ 80963 w 376238"/>
                <a:gd name="connsiteY1" fmla="*/ 38100 h 385762"/>
                <a:gd name="connsiteX2" fmla="*/ 73819 w 376238"/>
                <a:gd name="connsiteY2" fmla="*/ 90487 h 385762"/>
                <a:gd name="connsiteX3" fmla="*/ 73819 w 376238"/>
                <a:gd name="connsiteY3" fmla="*/ 90487 h 385762"/>
                <a:gd name="connsiteX4" fmla="*/ 45244 w 376238"/>
                <a:gd name="connsiteY4" fmla="*/ 97631 h 385762"/>
                <a:gd name="connsiteX5" fmla="*/ 45244 w 376238"/>
                <a:gd name="connsiteY5" fmla="*/ 126206 h 385762"/>
                <a:gd name="connsiteX6" fmla="*/ 23813 w 376238"/>
                <a:gd name="connsiteY6" fmla="*/ 102393 h 385762"/>
                <a:gd name="connsiteX7" fmla="*/ 26194 w 376238"/>
                <a:gd name="connsiteY7" fmla="*/ 202406 h 385762"/>
                <a:gd name="connsiteX8" fmla="*/ 0 w 376238"/>
                <a:gd name="connsiteY8" fmla="*/ 235743 h 385762"/>
                <a:gd name="connsiteX9" fmla="*/ 2382 w 376238"/>
                <a:gd name="connsiteY9" fmla="*/ 323850 h 385762"/>
                <a:gd name="connsiteX10" fmla="*/ 35719 w 376238"/>
                <a:gd name="connsiteY10" fmla="*/ 342900 h 385762"/>
                <a:gd name="connsiteX11" fmla="*/ 45244 w 376238"/>
                <a:gd name="connsiteY11" fmla="*/ 385762 h 385762"/>
                <a:gd name="connsiteX12" fmla="*/ 59532 w 376238"/>
                <a:gd name="connsiteY12" fmla="*/ 326231 h 385762"/>
                <a:gd name="connsiteX13" fmla="*/ 92869 w 376238"/>
                <a:gd name="connsiteY13" fmla="*/ 342900 h 385762"/>
                <a:gd name="connsiteX14" fmla="*/ 97632 w 376238"/>
                <a:gd name="connsiteY14" fmla="*/ 364331 h 385762"/>
                <a:gd name="connsiteX15" fmla="*/ 159544 w 376238"/>
                <a:gd name="connsiteY15" fmla="*/ 357187 h 385762"/>
                <a:gd name="connsiteX16" fmla="*/ 188119 w 376238"/>
                <a:gd name="connsiteY16" fmla="*/ 338137 h 385762"/>
                <a:gd name="connsiteX17" fmla="*/ 216694 w 376238"/>
                <a:gd name="connsiteY17" fmla="*/ 361950 h 385762"/>
                <a:gd name="connsiteX18" fmla="*/ 230982 w 376238"/>
                <a:gd name="connsiteY18" fmla="*/ 345281 h 385762"/>
                <a:gd name="connsiteX19" fmla="*/ 233363 w 376238"/>
                <a:gd name="connsiteY19" fmla="*/ 321468 h 385762"/>
                <a:gd name="connsiteX20" fmla="*/ 245269 w 376238"/>
                <a:gd name="connsiteY20" fmla="*/ 288131 h 385762"/>
                <a:gd name="connsiteX21" fmla="*/ 254794 w 376238"/>
                <a:gd name="connsiteY21" fmla="*/ 283368 h 385762"/>
                <a:gd name="connsiteX22" fmla="*/ 273844 w 376238"/>
                <a:gd name="connsiteY22" fmla="*/ 333375 h 385762"/>
                <a:gd name="connsiteX23" fmla="*/ 302419 w 376238"/>
                <a:gd name="connsiteY23" fmla="*/ 352425 h 385762"/>
                <a:gd name="connsiteX24" fmla="*/ 302419 w 376238"/>
                <a:gd name="connsiteY24" fmla="*/ 328612 h 385762"/>
                <a:gd name="connsiteX25" fmla="*/ 314325 w 376238"/>
                <a:gd name="connsiteY25" fmla="*/ 316706 h 385762"/>
                <a:gd name="connsiteX26" fmla="*/ 314325 w 376238"/>
                <a:gd name="connsiteY26" fmla="*/ 292893 h 385762"/>
                <a:gd name="connsiteX27" fmla="*/ 345282 w 376238"/>
                <a:gd name="connsiteY27" fmla="*/ 235743 h 385762"/>
                <a:gd name="connsiteX28" fmla="*/ 352425 w 376238"/>
                <a:gd name="connsiteY28" fmla="*/ 164306 h 385762"/>
                <a:gd name="connsiteX29" fmla="*/ 376238 w 376238"/>
                <a:gd name="connsiteY29" fmla="*/ 135731 h 385762"/>
                <a:gd name="connsiteX30" fmla="*/ 354807 w 376238"/>
                <a:gd name="connsiteY30" fmla="*/ 119062 h 385762"/>
                <a:gd name="connsiteX31" fmla="*/ 352425 w 376238"/>
                <a:gd name="connsiteY31" fmla="*/ 85725 h 385762"/>
                <a:gd name="connsiteX32" fmla="*/ 345282 w 376238"/>
                <a:gd name="connsiteY32" fmla="*/ 69056 h 385762"/>
                <a:gd name="connsiteX33" fmla="*/ 338138 w 376238"/>
                <a:gd name="connsiteY33" fmla="*/ 40481 h 385762"/>
                <a:gd name="connsiteX34" fmla="*/ 309563 w 376238"/>
                <a:gd name="connsiteY34" fmla="*/ 0 h 385762"/>
                <a:gd name="connsiteX35" fmla="*/ 273844 w 376238"/>
                <a:gd name="connsiteY35" fmla="*/ 50006 h 385762"/>
                <a:gd name="connsiteX36" fmla="*/ 242888 w 376238"/>
                <a:gd name="connsiteY36" fmla="*/ 35718 h 385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76238" h="385762">
                  <a:moveTo>
                    <a:pt x="242888" y="35718"/>
                  </a:moveTo>
                  <a:lnTo>
                    <a:pt x="80963" y="38100"/>
                  </a:lnTo>
                  <a:lnTo>
                    <a:pt x="73819" y="90487"/>
                  </a:lnTo>
                  <a:lnTo>
                    <a:pt x="73819" y="90487"/>
                  </a:lnTo>
                  <a:lnTo>
                    <a:pt x="45244" y="97631"/>
                  </a:lnTo>
                  <a:lnTo>
                    <a:pt x="45244" y="126206"/>
                  </a:lnTo>
                  <a:lnTo>
                    <a:pt x="23813" y="102393"/>
                  </a:lnTo>
                  <a:cubicBezTo>
                    <a:pt x="24607" y="135731"/>
                    <a:pt x="25400" y="169068"/>
                    <a:pt x="26194" y="202406"/>
                  </a:cubicBezTo>
                  <a:lnTo>
                    <a:pt x="0" y="235743"/>
                  </a:lnTo>
                  <a:lnTo>
                    <a:pt x="2382" y="323850"/>
                  </a:lnTo>
                  <a:lnTo>
                    <a:pt x="35719" y="342900"/>
                  </a:lnTo>
                  <a:lnTo>
                    <a:pt x="45244" y="385762"/>
                  </a:lnTo>
                  <a:lnTo>
                    <a:pt x="59532" y="326231"/>
                  </a:lnTo>
                  <a:lnTo>
                    <a:pt x="92869" y="342900"/>
                  </a:lnTo>
                  <a:lnTo>
                    <a:pt x="97632" y="364331"/>
                  </a:lnTo>
                  <a:lnTo>
                    <a:pt x="159544" y="357187"/>
                  </a:lnTo>
                  <a:lnTo>
                    <a:pt x="188119" y="338137"/>
                  </a:lnTo>
                  <a:lnTo>
                    <a:pt x="216694" y="361950"/>
                  </a:lnTo>
                  <a:lnTo>
                    <a:pt x="230982" y="345281"/>
                  </a:lnTo>
                  <a:lnTo>
                    <a:pt x="233363" y="321468"/>
                  </a:lnTo>
                  <a:lnTo>
                    <a:pt x="245269" y="288131"/>
                  </a:lnTo>
                  <a:lnTo>
                    <a:pt x="254794" y="283368"/>
                  </a:lnTo>
                  <a:lnTo>
                    <a:pt x="273844" y="333375"/>
                  </a:lnTo>
                  <a:lnTo>
                    <a:pt x="302419" y="352425"/>
                  </a:lnTo>
                  <a:lnTo>
                    <a:pt x="302419" y="328612"/>
                  </a:lnTo>
                  <a:lnTo>
                    <a:pt x="314325" y="316706"/>
                  </a:lnTo>
                  <a:lnTo>
                    <a:pt x="314325" y="292893"/>
                  </a:lnTo>
                  <a:lnTo>
                    <a:pt x="345282" y="235743"/>
                  </a:lnTo>
                  <a:lnTo>
                    <a:pt x="352425" y="164306"/>
                  </a:lnTo>
                  <a:lnTo>
                    <a:pt x="376238" y="135731"/>
                  </a:lnTo>
                  <a:lnTo>
                    <a:pt x="354807" y="119062"/>
                  </a:lnTo>
                  <a:lnTo>
                    <a:pt x="352425" y="85725"/>
                  </a:lnTo>
                  <a:lnTo>
                    <a:pt x="345282" y="69056"/>
                  </a:lnTo>
                  <a:lnTo>
                    <a:pt x="338138" y="40481"/>
                  </a:lnTo>
                  <a:lnTo>
                    <a:pt x="309563" y="0"/>
                  </a:lnTo>
                  <a:lnTo>
                    <a:pt x="273844" y="50006"/>
                  </a:lnTo>
                  <a:lnTo>
                    <a:pt x="242888" y="3571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29" name="Freeform: Shape 1086">
              <a:extLst>
                <a:ext uri="{FF2B5EF4-FFF2-40B4-BE49-F238E27FC236}">
                  <a16:creationId xmlns:a16="http://schemas.microsoft.com/office/drawing/2014/main" id="{15AE2042-040F-6244-8128-C29C9CEDBE88}"/>
                </a:ext>
              </a:extLst>
            </p:cNvPr>
            <p:cNvSpPr/>
            <p:nvPr/>
          </p:nvSpPr>
          <p:spPr bwMode="auto">
            <a:xfrm>
              <a:off x="6450806" y="3188494"/>
              <a:ext cx="800100" cy="376237"/>
            </a:xfrm>
            <a:custGeom>
              <a:avLst/>
              <a:gdLst>
                <a:gd name="connsiteX0" fmla="*/ 0 w 800100"/>
                <a:gd name="connsiteY0" fmla="*/ 111919 h 376237"/>
                <a:gd name="connsiteX1" fmla="*/ 71438 w 800100"/>
                <a:gd name="connsiteY1" fmla="*/ 183356 h 376237"/>
                <a:gd name="connsiteX2" fmla="*/ 71438 w 800100"/>
                <a:gd name="connsiteY2" fmla="*/ 245269 h 376237"/>
                <a:gd name="connsiteX3" fmla="*/ 88107 w 800100"/>
                <a:gd name="connsiteY3" fmla="*/ 269081 h 376237"/>
                <a:gd name="connsiteX4" fmla="*/ 150019 w 800100"/>
                <a:gd name="connsiteY4" fmla="*/ 280987 h 376237"/>
                <a:gd name="connsiteX5" fmla="*/ 223838 w 800100"/>
                <a:gd name="connsiteY5" fmla="*/ 350044 h 376237"/>
                <a:gd name="connsiteX6" fmla="*/ 311944 w 800100"/>
                <a:gd name="connsiteY6" fmla="*/ 340519 h 376237"/>
                <a:gd name="connsiteX7" fmla="*/ 373857 w 800100"/>
                <a:gd name="connsiteY7" fmla="*/ 364331 h 376237"/>
                <a:gd name="connsiteX8" fmla="*/ 395288 w 800100"/>
                <a:gd name="connsiteY8" fmla="*/ 366712 h 376237"/>
                <a:gd name="connsiteX9" fmla="*/ 407194 w 800100"/>
                <a:gd name="connsiteY9" fmla="*/ 376237 h 376237"/>
                <a:gd name="connsiteX10" fmla="*/ 559594 w 800100"/>
                <a:gd name="connsiteY10" fmla="*/ 342900 h 376237"/>
                <a:gd name="connsiteX11" fmla="*/ 597694 w 800100"/>
                <a:gd name="connsiteY11" fmla="*/ 311944 h 376237"/>
                <a:gd name="connsiteX12" fmla="*/ 595313 w 800100"/>
                <a:gd name="connsiteY12" fmla="*/ 259556 h 376237"/>
                <a:gd name="connsiteX13" fmla="*/ 631032 w 800100"/>
                <a:gd name="connsiteY13" fmla="*/ 278606 h 376237"/>
                <a:gd name="connsiteX14" fmla="*/ 664369 w 800100"/>
                <a:gd name="connsiteY14" fmla="*/ 250031 h 376237"/>
                <a:gd name="connsiteX15" fmla="*/ 681038 w 800100"/>
                <a:gd name="connsiteY15" fmla="*/ 257175 h 376237"/>
                <a:gd name="connsiteX16" fmla="*/ 707232 w 800100"/>
                <a:gd name="connsiteY16" fmla="*/ 219075 h 376237"/>
                <a:gd name="connsiteX17" fmla="*/ 764382 w 800100"/>
                <a:gd name="connsiteY17" fmla="*/ 204787 h 376237"/>
                <a:gd name="connsiteX18" fmla="*/ 795338 w 800100"/>
                <a:gd name="connsiteY18" fmla="*/ 195262 h 376237"/>
                <a:gd name="connsiteX19" fmla="*/ 800100 w 800100"/>
                <a:gd name="connsiteY19" fmla="*/ 178594 h 376237"/>
                <a:gd name="connsiteX20" fmla="*/ 752475 w 800100"/>
                <a:gd name="connsiteY20" fmla="*/ 145256 h 376237"/>
                <a:gd name="connsiteX21" fmla="*/ 723900 w 800100"/>
                <a:gd name="connsiteY21" fmla="*/ 150019 h 376237"/>
                <a:gd name="connsiteX22" fmla="*/ 695325 w 800100"/>
                <a:gd name="connsiteY22" fmla="*/ 145256 h 376237"/>
                <a:gd name="connsiteX23" fmla="*/ 704850 w 800100"/>
                <a:gd name="connsiteY23" fmla="*/ 102394 h 376237"/>
                <a:gd name="connsiteX24" fmla="*/ 728663 w 800100"/>
                <a:gd name="connsiteY24" fmla="*/ 83344 h 376237"/>
                <a:gd name="connsiteX25" fmla="*/ 657225 w 800100"/>
                <a:gd name="connsiteY25" fmla="*/ 59531 h 376237"/>
                <a:gd name="connsiteX26" fmla="*/ 595313 w 800100"/>
                <a:gd name="connsiteY26" fmla="*/ 95250 h 376237"/>
                <a:gd name="connsiteX27" fmla="*/ 569119 w 800100"/>
                <a:gd name="connsiteY27" fmla="*/ 104775 h 376237"/>
                <a:gd name="connsiteX28" fmla="*/ 533400 w 800100"/>
                <a:gd name="connsiteY28" fmla="*/ 107156 h 376237"/>
                <a:gd name="connsiteX29" fmla="*/ 511969 w 800100"/>
                <a:gd name="connsiteY29" fmla="*/ 85725 h 376237"/>
                <a:gd name="connsiteX30" fmla="*/ 442913 w 800100"/>
                <a:gd name="connsiteY30" fmla="*/ 52387 h 376237"/>
                <a:gd name="connsiteX31" fmla="*/ 416719 w 800100"/>
                <a:gd name="connsiteY31" fmla="*/ 66675 h 376237"/>
                <a:gd name="connsiteX32" fmla="*/ 378619 w 800100"/>
                <a:gd name="connsiteY32" fmla="*/ 59531 h 376237"/>
                <a:gd name="connsiteX33" fmla="*/ 366713 w 800100"/>
                <a:gd name="connsiteY33" fmla="*/ 28575 h 376237"/>
                <a:gd name="connsiteX34" fmla="*/ 292894 w 800100"/>
                <a:gd name="connsiteY34" fmla="*/ 0 h 376237"/>
                <a:gd name="connsiteX35" fmla="*/ 254794 w 800100"/>
                <a:gd name="connsiteY35" fmla="*/ 19050 h 376237"/>
                <a:gd name="connsiteX36" fmla="*/ 254794 w 800100"/>
                <a:gd name="connsiteY36" fmla="*/ 28575 h 376237"/>
                <a:gd name="connsiteX37" fmla="*/ 257175 w 800100"/>
                <a:gd name="connsiteY37" fmla="*/ 52387 h 376237"/>
                <a:gd name="connsiteX38" fmla="*/ 240507 w 800100"/>
                <a:gd name="connsiteY38" fmla="*/ 73819 h 376237"/>
                <a:gd name="connsiteX39" fmla="*/ 183357 w 800100"/>
                <a:gd name="connsiteY39" fmla="*/ 76200 h 376237"/>
                <a:gd name="connsiteX40" fmla="*/ 164307 w 800100"/>
                <a:gd name="connsiteY40" fmla="*/ 57150 h 376237"/>
                <a:gd name="connsiteX41" fmla="*/ 109538 w 800100"/>
                <a:gd name="connsiteY41" fmla="*/ 45244 h 376237"/>
                <a:gd name="connsiteX42" fmla="*/ 78582 w 800100"/>
                <a:gd name="connsiteY42" fmla="*/ 45244 h 376237"/>
                <a:gd name="connsiteX43" fmla="*/ 0 w 800100"/>
                <a:gd name="connsiteY43" fmla="*/ 111919 h 37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800100" h="376237">
                  <a:moveTo>
                    <a:pt x="0" y="111919"/>
                  </a:moveTo>
                  <a:lnTo>
                    <a:pt x="71438" y="183356"/>
                  </a:lnTo>
                  <a:lnTo>
                    <a:pt x="71438" y="245269"/>
                  </a:lnTo>
                  <a:lnTo>
                    <a:pt x="88107" y="269081"/>
                  </a:lnTo>
                  <a:lnTo>
                    <a:pt x="150019" y="280987"/>
                  </a:lnTo>
                  <a:lnTo>
                    <a:pt x="223838" y="350044"/>
                  </a:lnTo>
                  <a:lnTo>
                    <a:pt x="311944" y="340519"/>
                  </a:lnTo>
                  <a:lnTo>
                    <a:pt x="373857" y="364331"/>
                  </a:lnTo>
                  <a:lnTo>
                    <a:pt x="395288" y="366712"/>
                  </a:lnTo>
                  <a:lnTo>
                    <a:pt x="407194" y="376237"/>
                  </a:lnTo>
                  <a:lnTo>
                    <a:pt x="559594" y="342900"/>
                  </a:lnTo>
                  <a:lnTo>
                    <a:pt x="597694" y="311944"/>
                  </a:lnTo>
                  <a:lnTo>
                    <a:pt x="595313" y="259556"/>
                  </a:lnTo>
                  <a:lnTo>
                    <a:pt x="631032" y="278606"/>
                  </a:lnTo>
                  <a:lnTo>
                    <a:pt x="664369" y="250031"/>
                  </a:lnTo>
                  <a:lnTo>
                    <a:pt x="681038" y="257175"/>
                  </a:lnTo>
                  <a:lnTo>
                    <a:pt x="707232" y="219075"/>
                  </a:lnTo>
                  <a:lnTo>
                    <a:pt x="764382" y="204787"/>
                  </a:lnTo>
                  <a:lnTo>
                    <a:pt x="795338" y="195262"/>
                  </a:lnTo>
                  <a:lnTo>
                    <a:pt x="800100" y="178594"/>
                  </a:lnTo>
                  <a:lnTo>
                    <a:pt x="752475" y="145256"/>
                  </a:lnTo>
                  <a:lnTo>
                    <a:pt x="723900" y="150019"/>
                  </a:lnTo>
                  <a:lnTo>
                    <a:pt x="695325" y="145256"/>
                  </a:lnTo>
                  <a:lnTo>
                    <a:pt x="704850" y="102394"/>
                  </a:lnTo>
                  <a:lnTo>
                    <a:pt x="728663" y="83344"/>
                  </a:lnTo>
                  <a:lnTo>
                    <a:pt x="657225" y="59531"/>
                  </a:lnTo>
                  <a:lnTo>
                    <a:pt x="595313" y="95250"/>
                  </a:lnTo>
                  <a:lnTo>
                    <a:pt x="569119" y="104775"/>
                  </a:lnTo>
                  <a:lnTo>
                    <a:pt x="533400" y="107156"/>
                  </a:lnTo>
                  <a:lnTo>
                    <a:pt x="511969" y="85725"/>
                  </a:lnTo>
                  <a:lnTo>
                    <a:pt x="442913" y="52387"/>
                  </a:lnTo>
                  <a:lnTo>
                    <a:pt x="416719" y="66675"/>
                  </a:lnTo>
                  <a:lnTo>
                    <a:pt x="378619" y="59531"/>
                  </a:lnTo>
                  <a:lnTo>
                    <a:pt x="366713" y="28575"/>
                  </a:lnTo>
                  <a:lnTo>
                    <a:pt x="292894" y="0"/>
                  </a:lnTo>
                  <a:lnTo>
                    <a:pt x="254794" y="19050"/>
                  </a:lnTo>
                  <a:lnTo>
                    <a:pt x="254794" y="28575"/>
                  </a:lnTo>
                  <a:lnTo>
                    <a:pt x="257175" y="52387"/>
                  </a:lnTo>
                  <a:lnTo>
                    <a:pt x="240507" y="73819"/>
                  </a:lnTo>
                  <a:lnTo>
                    <a:pt x="183357" y="76200"/>
                  </a:lnTo>
                  <a:lnTo>
                    <a:pt x="164307" y="57150"/>
                  </a:lnTo>
                  <a:lnTo>
                    <a:pt x="109538" y="45244"/>
                  </a:lnTo>
                  <a:lnTo>
                    <a:pt x="78582" y="45244"/>
                  </a:lnTo>
                  <a:lnTo>
                    <a:pt x="0" y="11191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30" name="Freeform: Shape 258">
              <a:extLst>
                <a:ext uri="{FF2B5EF4-FFF2-40B4-BE49-F238E27FC236}">
                  <a16:creationId xmlns:a16="http://schemas.microsoft.com/office/drawing/2014/main" id="{938319E7-1C9D-8640-8B5E-218FD86FC59C}"/>
                </a:ext>
              </a:extLst>
            </p:cNvPr>
            <p:cNvSpPr/>
            <p:nvPr/>
          </p:nvSpPr>
          <p:spPr bwMode="auto">
            <a:xfrm>
              <a:off x="6105525" y="3733800"/>
              <a:ext cx="40481" cy="119063"/>
            </a:xfrm>
            <a:custGeom>
              <a:avLst/>
              <a:gdLst>
                <a:gd name="connsiteX0" fmla="*/ 0 w 40481"/>
                <a:gd name="connsiteY0" fmla="*/ 0 h 119063"/>
                <a:gd name="connsiteX1" fmla="*/ 40481 w 40481"/>
                <a:gd name="connsiteY1" fmla="*/ 42863 h 119063"/>
                <a:gd name="connsiteX2" fmla="*/ 40481 w 40481"/>
                <a:gd name="connsiteY2" fmla="*/ 119063 h 119063"/>
                <a:gd name="connsiteX3" fmla="*/ 9525 w 40481"/>
                <a:gd name="connsiteY3" fmla="*/ 66675 h 119063"/>
                <a:gd name="connsiteX4" fmla="*/ 0 w 40481"/>
                <a:gd name="connsiteY4" fmla="*/ 0 h 119063"/>
                <a:gd name="connsiteX0" fmla="*/ 0 w 40481"/>
                <a:gd name="connsiteY0" fmla="*/ 0 h 119063"/>
                <a:gd name="connsiteX1" fmla="*/ 40481 w 40481"/>
                <a:gd name="connsiteY1" fmla="*/ 42863 h 119063"/>
                <a:gd name="connsiteX2" fmla="*/ 40481 w 40481"/>
                <a:gd name="connsiteY2" fmla="*/ 119063 h 119063"/>
                <a:gd name="connsiteX3" fmla="*/ 9525 w 40481"/>
                <a:gd name="connsiteY3" fmla="*/ 66675 h 119063"/>
                <a:gd name="connsiteX4" fmla="*/ 4763 w 40481"/>
                <a:gd name="connsiteY4" fmla="*/ 35719 h 119063"/>
                <a:gd name="connsiteX5" fmla="*/ 0 w 40481"/>
                <a:gd name="connsiteY5" fmla="*/ 0 h 119063"/>
                <a:gd name="connsiteX0" fmla="*/ 0 w 40481"/>
                <a:gd name="connsiteY0" fmla="*/ 0 h 119063"/>
                <a:gd name="connsiteX1" fmla="*/ 40481 w 40481"/>
                <a:gd name="connsiteY1" fmla="*/ 42863 h 119063"/>
                <a:gd name="connsiteX2" fmla="*/ 40481 w 40481"/>
                <a:gd name="connsiteY2" fmla="*/ 119063 h 119063"/>
                <a:gd name="connsiteX3" fmla="*/ 9525 w 40481"/>
                <a:gd name="connsiteY3" fmla="*/ 66675 h 119063"/>
                <a:gd name="connsiteX4" fmla="*/ 21432 w 40481"/>
                <a:gd name="connsiteY4" fmla="*/ 52388 h 119063"/>
                <a:gd name="connsiteX5" fmla="*/ 0 w 40481"/>
                <a:gd name="connsiteY5" fmla="*/ 0 h 119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481" h="119063">
                  <a:moveTo>
                    <a:pt x="0" y="0"/>
                  </a:moveTo>
                  <a:lnTo>
                    <a:pt x="40481" y="42863"/>
                  </a:lnTo>
                  <a:lnTo>
                    <a:pt x="40481" y="119063"/>
                  </a:lnTo>
                  <a:lnTo>
                    <a:pt x="9525" y="66675"/>
                  </a:lnTo>
                  <a:lnTo>
                    <a:pt x="21432" y="523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31" name="Freeform: Shape 260">
              <a:extLst>
                <a:ext uri="{FF2B5EF4-FFF2-40B4-BE49-F238E27FC236}">
                  <a16:creationId xmlns:a16="http://schemas.microsoft.com/office/drawing/2014/main" id="{0F278ADA-7FEA-E042-A3B9-3E9E9351CB35}"/>
                </a:ext>
              </a:extLst>
            </p:cNvPr>
            <p:cNvSpPr/>
            <p:nvPr/>
          </p:nvSpPr>
          <p:spPr bwMode="auto">
            <a:xfrm>
              <a:off x="5800725" y="3729038"/>
              <a:ext cx="340519" cy="352425"/>
            </a:xfrm>
            <a:custGeom>
              <a:avLst/>
              <a:gdLst>
                <a:gd name="connsiteX0" fmla="*/ 0 w 340519"/>
                <a:gd name="connsiteY0" fmla="*/ 195262 h 352425"/>
                <a:gd name="connsiteX1" fmla="*/ 40481 w 340519"/>
                <a:gd name="connsiteY1" fmla="*/ 240506 h 352425"/>
                <a:gd name="connsiteX2" fmla="*/ 54769 w 340519"/>
                <a:gd name="connsiteY2" fmla="*/ 273843 h 352425"/>
                <a:gd name="connsiteX3" fmla="*/ 19050 w 340519"/>
                <a:gd name="connsiteY3" fmla="*/ 297656 h 352425"/>
                <a:gd name="connsiteX4" fmla="*/ 14288 w 340519"/>
                <a:gd name="connsiteY4" fmla="*/ 319087 h 352425"/>
                <a:gd name="connsiteX5" fmla="*/ 64294 w 340519"/>
                <a:gd name="connsiteY5" fmla="*/ 321468 h 352425"/>
                <a:gd name="connsiteX6" fmla="*/ 126206 w 340519"/>
                <a:gd name="connsiteY6" fmla="*/ 314325 h 352425"/>
                <a:gd name="connsiteX7" fmla="*/ 142875 w 340519"/>
                <a:gd name="connsiteY7" fmla="*/ 338137 h 352425"/>
                <a:gd name="connsiteX8" fmla="*/ 157163 w 340519"/>
                <a:gd name="connsiteY8" fmla="*/ 352425 h 352425"/>
                <a:gd name="connsiteX9" fmla="*/ 171450 w 340519"/>
                <a:gd name="connsiteY9" fmla="*/ 352425 h 352425"/>
                <a:gd name="connsiteX10" fmla="*/ 185738 w 340519"/>
                <a:gd name="connsiteY10" fmla="*/ 342900 h 352425"/>
                <a:gd name="connsiteX11" fmla="*/ 233363 w 340519"/>
                <a:gd name="connsiteY11" fmla="*/ 338137 h 352425"/>
                <a:gd name="connsiteX12" fmla="*/ 214313 w 340519"/>
                <a:gd name="connsiteY12" fmla="*/ 311943 h 352425"/>
                <a:gd name="connsiteX13" fmla="*/ 207169 w 340519"/>
                <a:gd name="connsiteY13" fmla="*/ 266700 h 352425"/>
                <a:gd name="connsiteX14" fmla="*/ 214313 w 340519"/>
                <a:gd name="connsiteY14" fmla="*/ 257175 h 352425"/>
                <a:gd name="connsiteX15" fmla="*/ 261938 w 340519"/>
                <a:gd name="connsiteY15" fmla="*/ 254793 h 352425"/>
                <a:gd name="connsiteX16" fmla="*/ 278606 w 340519"/>
                <a:gd name="connsiteY16" fmla="*/ 223837 h 352425"/>
                <a:gd name="connsiteX17" fmla="*/ 319088 w 340519"/>
                <a:gd name="connsiteY17" fmla="*/ 171450 h 352425"/>
                <a:gd name="connsiteX18" fmla="*/ 333375 w 340519"/>
                <a:gd name="connsiteY18" fmla="*/ 140493 h 352425"/>
                <a:gd name="connsiteX19" fmla="*/ 340519 w 340519"/>
                <a:gd name="connsiteY19" fmla="*/ 121443 h 352425"/>
                <a:gd name="connsiteX20" fmla="*/ 314325 w 340519"/>
                <a:gd name="connsiteY20" fmla="*/ 78581 h 352425"/>
                <a:gd name="connsiteX21" fmla="*/ 323850 w 340519"/>
                <a:gd name="connsiteY21" fmla="*/ 54768 h 352425"/>
                <a:gd name="connsiteX22" fmla="*/ 302419 w 340519"/>
                <a:gd name="connsiteY22" fmla="*/ 9525 h 352425"/>
                <a:gd name="connsiteX23" fmla="*/ 285750 w 340519"/>
                <a:gd name="connsiteY23" fmla="*/ 0 h 352425"/>
                <a:gd name="connsiteX24" fmla="*/ 269081 w 340519"/>
                <a:gd name="connsiteY24" fmla="*/ 35718 h 352425"/>
                <a:gd name="connsiteX25" fmla="*/ 252413 w 340519"/>
                <a:gd name="connsiteY25" fmla="*/ 73818 h 352425"/>
                <a:gd name="connsiteX26" fmla="*/ 216694 w 340519"/>
                <a:gd name="connsiteY26" fmla="*/ 92868 h 352425"/>
                <a:gd name="connsiteX27" fmla="*/ 221456 w 340519"/>
                <a:gd name="connsiteY27" fmla="*/ 109537 h 352425"/>
                <a:gd name="connsiteX28" fmla="*/ 214313 w 340519"/>
                <a:gd name="connsiteY28" fmla="*/ 123825 h 352425"/>
                <a:gd name="connsiteX29" fmla="*/ 180975 w 340519"/>
                <a:gd name="connsiteY29" fmla="*/ 138112 h 352425"/>
                <a:gd name="connsiteX30" fmla="*/ 147638 w 340519"/>
                <a:gd name="connsiteY30" fmla="*/ 142875 h 352425"/>
                <a:gd name="connsiteX31" fmla="*/ 138113 w 340519"/>
                <a:gd name="connsiteY31" fmla="*/ 171450 h 352425"/>
                <a:gd name="connsiteX32" fmla="*/ 114300 w 340519"/>
                <a:gd name="connsiteY32" fmla="*/ 188118 h 352425"/>
                <a:gd name="connsiteX33" fmla="*/ 57150 w 340519"/>
                <a:gd name="connsiteY33" fmla="*/ 202406 h 352425"/>
                <a:gd name="connsiteX34" fmla="*/ 0 w 340519"/>
                <a:gd name="connsiteY34" fmla="*/ 195262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40519" h="352425">
                  <a:moveTo>
                    <a:pt x="0" y="195262"/>
                  </a:moveTo>
                  <a:lnTo>
                    <a:pt x="40481" y="240506"/>
                  </a:lnTo>
                  <a:lnTo>
                    <a:pt x="54769" y="273843"/>
                  </a:lnTo>
                  <a:lnTo>
                    <a:pt x="19050" y="297656"/>
                  </a:lnTo>
                  <a:lnTo>
                    <a:pt x="14288" y="319087"/>
                  </a:lnTo>
                  <a:lnTo>
                    <a:pt x="64294" y="321468"/>
                  </a:lnTo>
                  <a:lnTo>
                    <a:pt x="126206" y="314325"/>
                  </a:lnTo>
                  <a:lnTo>
                    <a:pt x="142875" y="338137"/>
                  </a:lnTo>
                  <a:lnTo>
                    <a:pt x="157163" y="352425"/>
                  </a:lnTo>
                  <a:lnTo>
                    <a:pt x="171450" y="352425"/>
                  </a:lnTo>
                  <a:lnTo>
                    <a:pt x="185738" y="342900"/>
                  </a:lnTo>
                  <a:lnTo>
                    <a:pt x="233363" y="338137"/>
                  </a:lnTo>
                  <a:lnTo>
                    <a:pt x="214313" y="311943"/>
                  </a:lnTo>
                  <a:lnTo>
                    <a:pt x="207169" y="266700"/>
                  </a:lnTo>
                  <a:lnTo>
                    <a:pt x="214313" y="257175"/>
                  </a:lnTo>
                  <a:lnTo>
                    <a:pt x="261938" y="254793"/>
                  </a:lnTo>
                  <a:lnTo>
                    <a:pt x="278606" y="223837"/>
                  </a:lnTo>
                  <a:lnTo>
                    <a:pt x="319088" y="171450"/>
                  </a:lnTo>
                  <a:lnTo>
                    <a:pt x="333375" y="140493"/>
                  </a:lnTo>
                  <a:lnTo>
                    <a:pt x="340519" y="121443"/>
                  </a:lnTo>
                  <a:lnTo>
                    <a:pt x="314325" y="78581"/>
                  </a:lnTo>
                  <a:lnTo>
                    <a:pt x="323850" y="54768"/>
                  </a:lnTo>
                  <a:lnTo>
                    <a:pt x="302419" y="9525"/>
                  </a:lnTo>
                  <a:lnTo>
                    <a:pt x="285750" y="0"/>
                  </a:lnTo>
                  <a:lnTo>
                    <a:pt x="269081" y="35718"/>
                  </a:lnTo>
                  <a:lnTo>
                    <a:pt x="252413" y="73818"/>
                  </a:lnTo>
                  <a:lnTo>
                    <a:pt x="216694" y="92868"/>
                  </a:lnTo>
                  <a:lnTo>
                    <a:pt x="221456" y="109537"/>
                  </a:lnTo>
                  <a:lnTo>
                    <a:pt x="214313" y="123825"/>
                  </a:lnTo>
                  <a:lnTo>
                    <a:pt x="180975" y="138112"/>
                  </a:lnTo>
                  <a:lnTo>
                    <a:pt x="147638" y="142875"/>
                  </a:lnTo>
                  <a:lnTo>
                    <a:pt x="138113" y="171450"/>
                  </a:lnTo>
                  <a:lnTo>
                    <a:pt x="114300" y="188118"/>
                  </a:lnTo>
                  <a:lnTo>
                    <a:pt x="57150" y="202406"/>
                  </a:lnTo>
                  <a:lnTo>
                    <a:pt x="0" y="19526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32" name="Freeform: Shape 262">
              <a:extLst>
                <a:ext uri="{FF2B5EF4-FFF2-40B4-BE49-F238E27FC236}">
                  <a16:creationId xmlns:a16="http://schemas.microsoft.com/office/drawing/2014/main" id="{A9A000A6-D663-C14E-B5F3-67BEC5EA7259}"/>
                </a:ext>
              </a:extLst>
            </p:cNvPr>
            <p:cNvSpPr/>
            <p:nvPr/>
          </p:nvSpPr>
          <p:spPr bwMode="auto">
            <a:xfrm>
              <a:off x="6253163" y="4464844"/>
              <a:ext cx="42862" cy="71437"/>
            </a:xfrm>
            <a:custGeom>
              <a:avLst/>
              <a:gdLst>
                <a:gd name="connsiteX0" fmla="*/ 0 w 42862"/>
                <a:gd name="connsiteY0" fmla="*/ 0 h 71437"/>
                <a:gd name="connsiteX1" fmla="*/ 2381 w 42862"/>
                <a:gd name="connsiteY1" fmla="*/ 71437 h 71437"/>
                <a:gd name="connsiteX2" fmla="*/ 42862 w 42862"/>
                <a:gd name="connsiteY2" fmla="*/ 57150 h 71437"/>
                <a:gd name="connsiteX3" fmla="*/ 0 w 42862"/>
                <a:gd name="connsiteY3" fmla="*/ 0 h 7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862" h="71437">
                  <a:moveTo>
                    <a:pt x="0" y="0"/>
                  </a:moveTo>
                  <a:cubicBezTo>
                    <a:pt x="794" y="23812"/>
                    <a:pt x="1587" y="47625"/>
                    <a:pt x="2381" y="71437"/>
                  </a:cubicBezTo>
                  <a:lnTo>
                    <a:pt x="42862" y="57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33" name="Freeform: Shape 263">
              <a:extLst>
                <a:ext uri="{FF2B5EF4-FFF2-40B4-BE49-F238E27FC236}">
                  <a16:creationId xmlns:a16="http://schemas.microsoft.com/office/drawing/2014/main" id="{E325DC63-E2AB-FA46-A3C7-EE30EDB2BBA1}"/>
                </a:ext>
              </a:extLst>
            </p:cNvPr>
            <p:cNvSpPr/>
            <p:nvPr/>
          </p:nvSpPr>
          <p:spPr bwMode="auto">
            <a:xfrm>
              <a:off x="6465094" y="3979069"/>
              <a:ext cx="116681" cy="166687"/>
            </a:xfrm>
            <a:custGeom>
              <a:avLst/>
              <a:gdLst>
                <a:gd name="connsiteX0" fmla="*/ 7144 w 116681"/>
                <a:gd name="connsiteY0" fmla="*/ 161925 h 166687"/>
                <a:gd name="connsiteX1" fmla="*/ 57150 w 116681"/>
                <a:gd name="connsiteY1" fmla="*/ 138112 h 166687"/>
                <a:gd name="connsiteX2" fmla="*/ 88106 w 116681"/>
                <a:gd name="connsiteY2" fmla="*/ 152400 h 166687"/>
                <a:gd name="connsiteX3" fmla="*/ 95250 w 116681"/>
                <a:gd name="connsiteY3" fmla="*/ 166687 h 166687"/>
                <a:gd name="connsiteX4" fmla="*/ 116681 w 116681"/>
                <a:gd name="connsiteY4" fmla="*/ 154781 h 166687"/>
                <a:gd name="connsiteX5" fmla="*/ 95250 w 116681"/>
                <a:gd name="connsiteY5" fmla="*/ 121444 h 166687"/>
                <a:gd name="connsiteX6" fmla="*/ 73819 w 116681"/>
                <a:gd name="connsiteY6" fmla="*/ 126206 h 166687"/>
                <a:gd name="connsiteX7" fmla="*/ 78581 w 116681"/>
                <a:gd name="connsiteY7" fmla="*/ 97631 h 166687"/>
                <a:gd name="connsiteX8" fmla="*/ 97631 w 116681"/>
                <a:gd name="connsiteY8" fmla="*/ 80962 h 166687"/>
                <a:gd name="connsiteX9" fmla="*/ 54769 w 116681"/>
                <a:gd name="connsiteY9" fmla="*/ 73819 h 166687"/>
                <a:gd name="connsiteX10" fmla="*/ 35719 w 116681"/>
                <a:gd name="connsiteY10" fmla="*/ 50006 h 166687"/>
                <a:gd name="connsiteX11" fmla="*/ 11906 w 116681"/>
                <a:gd name="connsiteY11" fmla="*/ 30956 h 166687"/>
                <a:gd name="connsiteX12" fmla="*/ 0 w 116681"/>
                <a:gd name="connsiteY12" fmla="*/ 0 h 166687"/>
                <a:gd name="connsiteX13" fmla="*/ 2381 w 116681"/>
                <a:gd name="connsiteY13" fmla="*/ 52387 h 166687"/>
                <a:gd name="connsiteX14" fmla="*/ 7144 w 116681"/>
                <a:gd name="connsiteY14" fmla="*/ 161925 h 16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6681" h="166687">
                  <a:moveTo>
                    <a:pt x="7144" y="161925"/>
                  </a:moveTo>
                  <a:lnTo>
                    <a:pt x="57150" y="138112"/>
                  </a:lnTo>
                  <a:lnTo>
                    <a:pt x="88106" y="152400"/>
                  </a:lnTo>
                  <a:lnTo>
                    <a:pt x="95250" y="166687"/>
                  </a:lnTo>
                  <a:lnTo>
                    <a:pt x="116681" y="154781"/>
                  </a:lnTo>
                  <a:lnTo>
                    <a:pt x="95250" y="121444"/>
                  </a:lnTo>
                  <a:lnTo>
                    <a:pt x="73819" y="126206"/>
                  </a:lnTo>
                  <a:lnTo>
                    <a:pt x="78581" y="97631"/>
                  </a:lnTo>
                  <a:lnTo>
                    <a:pt x="97631" y="80962"/>
                  </a:lnTo>
                  <a:lnTo>
                    <a:pt x="54769" y="73819"/>
                  </a:lnTo>
                  <a:lnTo>
                    <a:pt x="35719" y="50006"/>
                  </a:lnTo>
                  <a:lnTo>
                    <a:pt x="11906" y="30956"/>
                  </a:lnTo>
                  <a:lnTo>
                    <a:pt x="0" y="0"/>
                  </a:lnTo>
                  <a:lnTo>
                    <a:pt x="2381" y="52387"/>
                  </a:lnTo>
                  <a:lnTo>
                    <a:pt x="7144" y="16192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34" name="Freeform: Shape 264">
              <a:extLst>
                <a:ext uri="{FF2B5EF4-FFF2-40B4-BE49-F238E27FC236}">
                  <a16:creationId xmlns:a16="http://schemas.microsoft.com/office/drawing/2014/main" id="{5500929D-8035-AD40-B282-72DA9684D602}"/>
                </a:ext>
              </a:extLst>
            </p:cNvPr>
            <p:cNvSpPr/>
            <p:nvPr/>
          </p:nvSpPr>
          <p:spPr bwMode="auto">
            <a:xfrm>
              <a:off x="4812506" y="3002756"/>
              <a:ext cx="119063" cy="100013"/>
            </a:xfrm>
            <a:custGeom>
              <a:avLst/>
              <a:gdLst>
                <a:gd name="connsiteX0" fmla="*/ 0 w 119063"/>
                <a:gd name="connsiteY0" fmla="*/ 21432 h 107157"/>
                <a:gd name="connsiteX1" fmla="*/ 38100 w 119063"/>
                <a:gd name="connsiteY1" fmla="*/ 57150 h 107157"/>
                <a:gd name="connsiteX2" fmla="*/ 47625 w 119063"/>
                <a:gd name="connsiteY2" fmla="*/ 76200 h 107157"/>
                <a:gd name="connsiteX3" fmla="*/ 50007 w 119063"/>
                <a:gd name="connsiteY3" fmla="*/ 107157 h 107157"/>
                <a:gd name="connsiteX4" fmla="*/ 69057 w 119063"/>
                <a:gd name="connsiteY4" fmla="*/ 100013 h 107157"/>
                <a:gd name="connsiteX5" fmla="*/ 109538 w 119063"/>
                <a:gd name="connsiteY5" fmla="*/ 95250 h 107157"/>
                <a:gd name="connsiteX6" fmla="*/ 102394 w 119063"/>
                <a:gd name="connsiteY6" fmla="*/ 73819 h 107157"/>
                <a:gd name="connsiteX7" fmla="*/ 119063 w 119063"/>
                <a:gd name="connsiteY7" fmla="*/ 40482 h 107157"/>
                <a:gd name="connsiteX8" fmla="*/ 80963 w 119063"/>
                <a:gd name="connsiteY8" fmla="*/ 0 h 107157"/>
                <a:gd name="connsiteX9" fmla="*/ 61913 w 119063"/>
                <a:gd name="connsiteY9" fmla="*/ 4763 h 107157"/>
                <a:gd name="connsiteX10" fmla="*/ 0 w 119063"/>
                <a:gd name="connsiteY10" fmla="*/ 21432 h 107157"/>
                <a:gd name="connsiteX0" fmla="*/ 0 w 119063"/>
                <a:gd name="connsiteY0" fmla="*/ 21432 h 100013"/>
                <a:gd name="connsiteX1" fmla="*/ 38100 w 119063"/>
                <a:gd name="connsiteY1" fmla="*/ 57150 h 100013"/>
                <a:gd name="connsiteX2" fmla="*/ 47625 w 119063"/>
                <a:gd name="connsiteY2" fmla="*/ 76200 h 100013"/>
                <a:gd name="connsiteX3" fmla="*/ 40482 w 119063"/>
                <a:gd name="connsiteY3" fmla="*/ 95251 h 100013"/>
                <a:gd name="connsiteX4" fmla="*/ 69057 w 119063"/>
                <a:gd name="connsiteY4" fmla="*/ 100013 h 100013"/>
                <a:gd name="connsiteX5" fmla="*/ 109538 w 119063"/>
                <a:gd name="connsiteY5" fmla="*/ 95250 h 100013"/>
                <a:gd name="connsiteX6" fmla="*/ 102394 w 119063"/>
                <a:gd name="connsiteY6" fmla="*/ 73819 h 100013"/>
                <a:gd name="connsiteX7" fmla="*/ 119063 w 119063"/>
                <a:gd name="connsiteY7" fmla="*/ 40482 h 100013"/>
                <a:gd name="connsiteX8" fmla="*/ 80963 w 119063"/>
                <a:gd name="connsiteY8" fmla="*/ 0 h 100013"/>
                <a:gd name="connsiteX9" fmla="*/ 61913 w 119063"/>
                <a:gd name="connsiteY9" fmla="*/ 4763 h 100013"/>
                <a:gd name="connsiteX10" fmla="*/ 0 w 119063"/>
                <a:gd name="connsiteY10" fmla="*/ 21432 h 100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9063" h="100013">
                  <a:moveTo>
                    <a:pt x="0" y="21432"/>
                  </a:moveTo>
                  <a:lnTo>
                    <a:pt x="38100" y="57150"/>
                  </a:lnTo>
                  <a:lnTo>
                    <a:pt x="47625" y="76200"/>
                  </a:lnTo>
                  <a:lnTo>
                    <a:pt x="40482" y="95251"/>
                  </a:lnTo>
                  <a:lnTo>
                    <a:pt x="69057" y="100013"/>
                  </a:lnTo>
                  <a:lnTo>
                    <a:pt x="109538" y="95250"/>
                  </a:lnTo>
                  <a:lnTo>
                    <a:pt x="102394" y="73819"/>
                  </a:lnTo>
                  <a:lnTo>
                    <a:pt x="119063" y="40482"/>
                  </a:lnTo>
                  <a:lnTo>
                    <a:pt x="80963" y="0"/>
                  </a:lnTo>
                  <a:lnTo>
                    <a:pt x="61913" y="4763"/>
                  </a:lnTo>
                  <a:lnTo>
                    <a:pt x="0" y="2143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35" name="Freeform: Shape 265">
              <a:extLst>
                <a:ext uri="{FF2B5EF4-FFF2-40B4-BE49-F238E27FC236}">
                  <a16:creationId xmlns:a16="http://schemas.microsoft.com/office/drawing/2014/main" id="{58354918-FA09-A94D-9D82-8A945E3EEBF6}"/>
                </a:ext>
              </a:extLst>
            </p:cNvPr>
            <p:cNvSpPr/>
            <p:nvPr/>
          </p:nvSpPr>
          <p:spPr bwMode="auto">
            <a:xfrm>
              <a:off x="4869656" y="2864644"/>
              <a:ext cx="97632" cy="80962"/>
            </a:xfrm>
            <a:custGeom>
              <a:avLst/>
              <a:gdLst>
                <a:gd name="connsiteX0" fmla="*/ 97632 w 97632"/>
                <a:gd name="connsiteY0" fmla="*/ 0 h 80962"/>
                <a:gd name="connsiteX1" fmla="*/ 9525 w 97632"/>
                <a:gd name="connsiteY1" fmla="*/ 4762 h 80962"/>
                <a:gd name="connsiteX2" fmla="*/ 0 w 97632"/>
                <a:gd name="connsiteY2" fmla="*/ 16669 h 80962"/>
                <a:gd name="connsiteX3" fmla="*/ 16669 w 97632"/>
                <a:gd name="connsiteY3" fmla="*/ 35719 h 80962"/>
                <a:gd name="connsiteX4" fmla="*/ 26194 w 97632"/>
                <a:gd name="connsiteY4" fmla="*/ 47625 h 80962"/>
                <a:gd name="connsiteX5" fmla="*/ 21432 w 97632"/>
                <a:gd name="connsiteY5" fmla="*/ 69056 h 80962"/>
                <a:gd name="connsiteX6" fmla="*/ 45244 w 97632"/>
                <a:gd name="connsiteY6" fmla="*/ 66675 h 80962"/>
                <a:gd name="connsiteX7" fmla="*/ 64294 w 97632"/>
                <a:gd name="connsiteY7" fmla="*/ 73819 h 80962"/>
                <a:gd name="connsiteX8" fmla="*/ 95250 w 97632"/>
                <a:gd name="connsiteY8" fmla="*/ 80962 h 80962"/>
                <a:gd name="connsiteX9" fmla="*/ 97632 w 97632"/>
                <a:gd name="connsiteY9" fmla="*/ 0 h 80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632" h="80962">
                  <a:moveTo>
                    <a:pt x="97632" y="0"/>
                  </a:moveTo>
                  <a:lnTo>
                    <a:pt x="9525" y="4762"/>
                  </a:lnTo>
                  <a:lnTo>
                    <a:pt x="0" y="16669"/>
                  </a:lnTo>
                  <a:lnTo>
                    <a:pt x="16669" y="35719"/>
                  </a:lnTo>
                  <a:lnTo>
                    <a:pt x="26194" y="47625"/>
                  </a:lnTo>
                  <a:lnTo>
                    <a:pt x="21432" y="69056"/>
                  </a:lnTo>
                  <a:lnTo>
                    <a:pt x="45244" y="66675"/>
                  </a:lnTo>
                  <a:lnTo>
                    <a:pt x="64294" y="73819"/>
                  </a:lnTo>
                  <a:lnTo>
                    <a:pt x="95250" y="80962"/>
                  </a:lnTo>
                  <a:cubicBezTo>
                    <a:pt x="94456" y="56356"/>
                    <a:pt x="93663" y="31750"/>
                    <a:pt x="97632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36" name="Freeform: Shape 266">
              <a:extLst>
                <a:ext uri="{FF2B5EF4-FFF2-40B4-BE49-F238E27FC236}">
                  <a16:creationId xmlns:a16="http://schemas.microsoft.com/office/drawing/2014/main" id="{9D43370A-DFDC-BC45-9582-DE2ECDF7B3F3}"/>
                </a:ext>
              </a:extLst>
            </p:cNvPr>
            <p:cNvSpPr/>
            <p:nvPr/>
          </p:nvSpPr>
          <p:spPr bwMode="auto">
            <a:xfrm>
              <a:off x="4812506" y="2928938"/>
              <a:ext cx="166688" cy="114300"/>
            </a:xfrm>
            <a:custGeom>
              <a:avLst/>
              <a:gdLst>
                <a:gd name="connsiteX0" fmla="*/ 116682 w 166688"/>
                <a:gd name="connsiteY0" fmla="*/ 114300 h 114300"/>
                <a:gd name="connsiteX1" fmla="*/ 166688 w 166688"/>
                <a:gd name="connsiteY1" fmla="*/ 80962 h 114300"/>
                <a:gd name="connsiteX2" fmla="*/ 166688 w 166688"/>
                <a:gd name="connsiteY2" fmla="*/ 59531 h 114300"/>
                <a:gd name="connsiteX3" fmla="*/ 145257 w 166688"/>
                <a:gd name="connsiteY3" fmla="*/ 21431 h 114300"/>
                <a:gd name="connsiteX4" fmla="*/ 100013 w 166688"/>
                <a:gd name="connsiteY4" fmla="*/ 0 h 114300"/>
                <a:gd name="connsiteX5" fmla="*/ 76200 w 166688"/>
                <a:gd name="connsiteY5" fmla="*/ 7143 h 114300"/>
                <a:gd name="connsiteX6" fmla="*/ 76200 w 166688"/>
                <a:gd name="connsiteY6" fmla="*/ 45243 h 114300"/>
                <a:gd name="connsiteX7" fmla="*/ 52388 w 166688"/>
                <a:gd name="connsiteY7" fmla="*/ 57150 h 114300"/>
                <a:gd name="connsiteX8" fmla="*/ 35719 w 166688"/>
                <a:gd name="connsiteY8" fmla="*/ 33337 h 114300"/>
                <a:gd name="connsiteX9" fmla="*/ 23813 w 166688"/>
                <a:gd name="connsiteY9" fmla="*/ 16668 h 114300"/>
                <a:gd name="connsiteX10" fmla="*/ 9525 w 166688"/>
                <a:gd name="connsiteY10" fmla="*/ 38100 h 114300"/>
                <a:gd name="connsiteX11" fmla="*/ 4763 w 166688"/>
                <a:gd name="connsiteY11" fmla="*/ 59531 h 114300"/>
                <a:gd name="connsiteX12" fmla="*/ 0 w 166688"/>
                <a:gd name="connsiteY12" fmla="*/ 95250 h 114300"/>
                <a:gd name="connsiteX13" fmla="*/ 78582 w 166688"/>
                <a:gd name="connsiteY13" fmla="*/ 76200 h 114300"/>
                <a:gd name="connsiteX14" fmla="*/ 116682 w 166688"/>
                <a:gd name="connsiteY14" fmla="*/ 11430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6688" h="114300">
                  <a:moveTo>
                    <a:pt x="116682" y="114300"/>
                  </a:moveTo>
                  <a:lnTo>
                    <a:pt x="166688" y="80962"/>
                  </a:lnTo>
                  <a:lnTo>
                    <a:pt x="166688" y="59531"/>
                  </a:lnTo>
                  <a:lnTo>
                    <a:pt x="145257" y="21431"/>
                  </a:lnTo>
                  <a:lnTo>
                    <a:pt x="100013" y="0"/>
                  </a:lnTo>
                  <a:lnTo>
                    <a:pt x="76200" y="7143"/>
                  </a:lnTo>
                  <a:lnTo>
                    <a:pt x="76200" y="45243"/>
                  </a:lnTo>
                  <a:lnTo>
                    <a:pt x="52388" y="57150"/>
                  </a:lnTo>
                  <a:lnTo>
                    <a:pt x="35719" y="33337"/>
                  </a:lnTo>
                  <a:lnTo>
                    <a:pt x="23813" y="16668"/>
                  </a:lnTo>
                  <a:lnTo>
                    <a:pt x="9525" y="38100"/>
                  </a:lnTo>
                  <a:lnTo>
                    <a:pt x="4763" y="59531"/>
                  </a:lnTo>
                  <a:lnTo>
                    <a:pt x="0" y="95250"/>
                  </a:lnTo>
                  <a:lnTo>
                    <a:pt x="78582" y="76200"/>
                  </a:lnTo>
                  <a:lnTo>
                    <a:pt x="116682" y="11430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37" name="Freeform: Shape 268">
              <a:extLst>
                <a:ext uri="{FF2B5EF4-FFF2-40B4-BE49-F238E27FC236}">
                  <a16:creationId xmlns:a16="http://schemas.microsoft.com/office/drawing/2014/main" id="{CA4CA987-5437-7743-81A5-D25BA58BE1A4}"/>
                </a:ext>
              </a:extLst>
            </p:cNvPr>
            <p:cNvSpPr/>
            <p:nvPr/>
          </p:nvSpPr>
          <p:spPr bwMode="auto">
            <a:xfrm>
              <a:off x="4772025" y="3028950"/>
              <a:ext cx="85725" cy="50006"/>
            </a:xfrm>
            <a:custGeom>
              <a:avLst/>
              <a:gdLst>
                <a:gd name="connsiteX0" fmla="*/ 50006 w 85725"/>
                <a:gd name="connsiteY0" fmla="*/ 0 h 50006"/>
                <a:gd name="connsiteX1" fmla="*/ 4763 w 85725"/>
                <a:gd name="connsiteY1" fmla="*/ 26194 h 50006"/>
                <a:gd name="connsiteX2" fmla="*/ 0 w 85725"/>
                <a:gd name="connsiteY2" fmla="*/ 50006 h 50006"/>
                <a:gd name="connsiteX3" fmla="*/ 76200 w 85725"/>
                <a:gd name="connsiteY3" fmla="*/ 47625 h 50006"/>
                <a:gd name="connsiteX4" fmla="*/ 85725 w 85725"/>
                <a:gd name="connsiteY4" fmla="*/ 42863 h 50006"/>
                <a:gd name="connsiteX5" fmla="*/ 50006 w 85725"/>
                <a:gd name="connsiteY5" fmla="*/ 0 h 5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725" h="50006">
                  <a:moveTo>
                    <a:pt x="50006" y="0"/>
                  </a:moveTo>
                  <a:lnTo>
                    <a:pt x="4763" y="26194"/>
                  </a:lnTo>
                  <a:lnTo>
                    <a:pt x="0" y="50006"/>
                  </a:lnTo>
                  <a:lnTo>
                    <a:pt x="76200" y="47625"/>
                  </a:lnTo>
                  <a:lnTo>
                    <a:pt x="85725" y="42863"/>
                  </a:lnTo>
                  <a:lnTo>
                    <a:pt x="5000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38" name="Freeform: Shape 270">
              <a:extLst>
                <a:ext uri="{FF2B5EF4-FFF2-40B4-BE49-F238E27FC236}">
                  <a16:creationId xmlns:a16="http://schemas.microsoft.com/office/drawing/2014/main" id="{F4E78522-34EE-764E-A0CB-8726FC88777C}"/>
                </a:ext>
              </a:extLst>
            </p:cNvPr>
            <p:cNvSpPr/>
            <p:nvPr/>
          </p:nvSpPr>
          <p:spPr bwMode="auto">
            <a:xfrm>
              <a:off x="4583906" y="3240881"/>
              <a:ext cx="164307" cy="76200"/>
            </a:xfrm>
            <a:custGeom>
              <a:avLst/>
              <a:gdLst>
                <a:gd name="connsiteX0" fmla="*/ 57150 w 164307"/>
                <a:gd name="connsiteY0" fmla="*/ 0 h 76200"/>
                <a:gd name="connsiteX1" fmla="*/ 0 w 164307"/>
                <a:gd name="connsiteY1" fmla="*/ 23813 h 76200"/>
                <a:gd name="connsiteX2" fmla="*/ 33338 w 164307"/>
                <a:gd name="connsiteY2" fmla="*/ 69057 h 76200"/>
                <a:gd name="connsiteX3" fmla="*/ 59532 w 164307"/>
                <a:gd name="connsiteY3" fmla="*/ 73819 h 76200"/>
                <a:gd name="connsiteX4" fmla="*/ 64294 w 164307"/>
                <a:gd name="connsiteY4" fmla="*/ 61913 h 76200"/>
                <a:gd name="connsiteX5" fmla="*/ 102394 w 164307"/>
                <a:gd name="connsiteY5" fmla="*/ 66675 h 76200"/>
                <a:gd name="connsiteX6" fmla="*/ 126207 w 164307"/>
                <a:gd name="connsiteY6" fmla="*/ 76200 h 76200"/>
                <a:gd name="connsiteX7" fmla="*/ 164307 w 164307"/>
                <a:gd name="connsiteY7" fmla="*/ 45244 h 76200"/>
                <a:gd name="connsiteX8" fmla="*/ 116682 w 164307"/>
                <a:gd name="connsiteY8" fmla="*/ 19050 h 76200"/>
                <a:gd name="connsiteX9" fmla="*/ 57150 w 164307"/>
                <a:gd name="connsiteY9" fmla="*/ 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4307" h="76200">
                  <a:moveTo>
                    <a:pt x="57150" y="0"/>
                  </a:moveTo>
                  <a:lnTo>
                    <a:pt x="0" y="23813"/>
                  </a:lnTo>
                  <a:lnTo>
                    <a:pt x="33338" y="69057"/>
                  </a:lnTo>
                  <a:lnTo>
                    <a:pt x="59532" y="73819"/>
                  </a:lnTo>
                  <a:lnTo>
                    <a:pt x="64294" y="61913"/>
                  </a:lnTo>
                  <a:lnTo>
                    <a:pt x="102394" y="66675"/>
                  </a:lnTo>
                  <a:lnTo>
                    <a:pt x="126207" y="76200"/>
                  </a:lnTo>
                  <a:lnTo>
                    <a:pt x="164307" y="45244"/>
                  </a:lnTo>
                  <a:lnTo>
                    <a:pt x="116682" y="19050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447FFB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39" name="Freeform: Shape 271">
              <a:extLst>
                <a:ext uri="{FF2B5EF4-FFF2-40B4-BE49-F238E27FC236}">
                  <a16:creationId xmlns:a16="http://schemas.microsoft.com/office/drawing/2014/main" id="{6EDA5AF7-C288-6F4F-B809-3424B7884BBB}"/>
                </a:ext>
              </a:extLst>
            </p:cNvPr>
            <p:cNvSpPr/>
            <p:nvPr/>
          </p:nvSpPr>
          <p:spPr bwMode="auto">
            <a:xfrm>
              <a:off x="4953000" y="3324225"/>
              <a:ext cx="73819" cy="102394"/>
            </a:xfrm>
            <a:custGeom>
              <a:avLst/>
              <a:gdLst>
                <a:gd name="connsiteX0" fmla="*/ 0 w 73819"/>
                <a:gd name="connsiteY0" fmla="*/ 0 h 102394"/>
                <a:gd name="connsiteX1" fmla="*/ 30956 w 73819"/>
                <a:gd name="connsiteY1" fmla="*/ 66675 h 102394"/>
                <a:gd name="connsiteX2" fmla="*/ 26194 w 73819"/>
                <a:gd name="connsiteY2" fmla="*/ 102394 h 102394"/>
                <a:gd name="connsiteX3" fmla="*/ 50006 w 73819"/>
                <a:gd name="connsiteY3" fmla="*/ 73819 h 102394"/>
                <a:gd name="connsiteX4" fmla="*/ 73819 w 73819"/>
                <a:gd name="connsiteY4" fmla="*/ 66675 h 102394"/>
                <a:gd name="connsiteX5" fmla="*/ 59531 w 73819"/>
                <a:gd name="connsiteY5" fmla="*/ 52388 h 102394"/>
                <a:gd name="connsiteX6" fmla="*/ 50006 w 73819"/>
                <a:gd name="connsiteY6" fmla="*/ 19050 h 102394"/>
                <a:gd name="connsiteX7" fmla="*/ 0 w 73819"/>
                <a:gd name="connsiteY7" fmla="*/ 0 h 10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819" h="102394">
                  <a:moveTo>
                    <a:pt x="0" y="0"/>
                  </a:moveTo>
                  <a:lnTo>
                    <a:pt x="30956" y="66675"/>
                  </a:lnTo>
                  <a:lnTo>
                    <a:pt x="26194" y="102394"/>
                  </a:lnTo>
                  <a:lnTo>
                    <a:pt x="50006" y="73819"/>
                  </a:lnTo>
                  <a:lnTo>
                    <a:pt x="73819" y="66675"/>
                  </a:lnTo>
                  <a:lnTo>
                    <a:pt x="59531" y="52388"/>
                  </a:lnTo>
                  <a:lnTo>
                    <a:pt x="50006" y="190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40" name="Freeform: Shape 272">
              <a:extLst>
                <a:ext uri="{FF2B5EF4-FFF2-40B4-BE49-F238E27FC236}">
                  <a16:creationId xmlns:a16="http://schemas.microsoft.com/office/drawing/2014/main" id="{51436426-9DF8-774E-AA17-8C7727F2EFFF}"/>
                </a:ext>
              </a:extLst>
            </p:cNvPr>
            <p:cNvSpPr/>
            <p:nvPr/>
          </p:nvSpPr>
          <p:spPr bwMode="auto">
            <a:xfrm>
              <a:off x="4793456" y="3338513"/>
              <a:ext cx="202407" cy="161925"/>
            </a:xfrm>
            <a:custGeom>
              <a:avLst/>
              <a:gdLst>
                <a:gd name="connsiteX0" fmla="*/ 59532 w 202407"/>
                <a:gd name="connsiteY0" fmla="*/ 0 h 161925"/>
                <a:gd name="connsiteX1" fmla="*/ 0 w 202407"/>
                <a:gd name="connsiteY1" fmla="*/ 66675 h 161925"/>
                <a:gd name="connsiteX2" fmla="*/ 19050 w 202407"/>
                <a:gd name="connsiteY2" fmla="*/ 102393 h 161925"/>
                <a:gd name="connsiteX3" fmla="*/ 28575 w 202407"/>
                <a:gd name="connsiteY3" fmla="*/ 123825 h 161925"/>
                <a:gd name="connsiteX4" fmla="*/ 52388 w 202407"/>
                <a:gd name="connsiteY4" fmla="*/ 121443 h 161925"/>
                <a:gd name="connsiteX5" fmla="*/ 78582 w 202407"/>
                <a:gd name="connsiteY5" fmla="*/ 152400 h 161925"/>
                <a:gd name="connsiteX6" fmla="*/ 114300 w 202407"/>
                <a:gd name="connsiteY6" fmla="*/ 157162 h 161925"/>
                <a:gd name="connsiteX7" fmla="*/ 154782 w 202407"/>
                <a:gd name="connsiteY7" fmla="*/ 145256 h 161925"/>
                <a:gd name="connsiteX8" fmla="*/ 190500 w 202407"/>
                <a:gd name="connsiteY8" fmla="*/ 161925 h 161925"/>
                <a:gd name="connsiteX9" fmla="*/ 202407 w 202407"/>
                <a:gd name="connsiteY9" fmla="*/ 111918 h 161925"/>
                <a:gd name="connsiteX10" fmla="*/ 192882 w 202407"/>
                <a:gd name="connsiteY10" fmla="*/ 85725 h 161925"/>
                <a:gd name="connsiteX11" fmla="*/ 185738 w 202407"/>
                <a:gd name="connsiteY11" fmla="*/ 54768 h 161925"/>
                <a:gd name="connsiteX12" fmla="*/ 157163 w 202407"/>
                <a:gd name="connsiteY12" fmla="*/ 2381 h 161925"/>
                <a:gd name="connsiteX13" fmla="*/ 116682 w 202407"/>
                <a:gd name="connsiteY13" fmla="*/ 19050 h 161925"/>
                <a:gd name="connsiteX14" fmla="*/ 59532 w 202407"/>
                <a:gd name="connsiteY14" fmla="*/ 0 h 161925"/>
                <a:gd name="connsiteX0" fmla="*/ 59532 w 202407"/>
                <a:gd name="connsiteY0" fmla="*/ 0 h 161925"/>
                <a:gd name="connsiteX1" fmla="*/ 0 w 202407"/>
                <a:gd name="connsiteY1" fmla="*/ 66675 h 161925"/>
                <a:gd name="connsiteX2" fmla="*/ 19050 w 202407"/>
                <a:gd name="connsiteY2" fmla="*/ 102393 h 161925"/>
                <a:gd name="connsiteX3" fmla="*/ 28575 w 202407"/>
                <a:gd name="connsiteY3" fmla="*/ 123825 h 161925"/>
                <a:gd name="connsiteX4" fmla="*/ 52388 w 202407"/>
                <a:gd name="connsiteY4" fmla="*/ 121443 h 161925"/>
                <a:gd name="connsiteX5" fmla="*/ 64294 w 202407"/>
                <a:gd name="connsiteY5" fmla="*/ 152400 h 161925"/>
                <a:gd name="connsiteX6" fmla="*/ 114300 w 202407"/>
                <a:gd name="connsiteY6" fmla="*/ 157162 h 161925"/>
                <a:gd name="connsiteX7" fmla="*/ 154782 w 202407"/>
                <a:gd name="connsiteY7" fmla="*/ 145256 h 161925"/>
                <a:gd name="connsiteX8" fmla="*/ 190500 w 202407"/>
                <a:gd name="connsiteY8" fmla="*/ 161925 h 161925"/>
                <a:gd name="connsiteX9" fmla="*/ 202407 w 202407"/>
                <a:gd name="connsiteY9" fmla="*/ 111918 h 161925"/>
                <a:gd name="connsiteX10" fmla="*/ 192882 w 202407"/>
                <a:gd name="connsiteY10" fmla="*/ 85725 h 161925"/>
                <a:gd name="connsiteX11" fmla="*/ 185738 w 202407"/>
                <a:gd name="connsiteY11" fmla="*/ 54768 h 161925"/>
                <a:gd name="connsiteX12" fmla="*/ 157163 w 202407"/>
                <a:gd name="connsiteY12" fmla="*/ 2381 h 161925"/>
                <a:gd name="connsiteX13" fmla="*/ 116682 w 202407"/>
                <a:gd name="connsiteY13" fmla="*/ 19050 h 161925"/>
                <a:gd name="connsiteX14" fmla="*/ 59532 w 202407"/>
                <a:gd name="connsiteY14" fmla="*/ 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407" h="161925">
                  <a:moveTo>
                    <a:pt x="59532" y="0"/>
                  </a:moveTo>
                  <a:lnTo>
                    <a:pt x="0" y="66675"/>
                  </a:lnTo>
                  <a:lnTo>
                    <a:pt x="19050" y="102393"/>
                  </a:lnTo>
                  <a:lnTo>
                    <a:pt x="28575" y="123825"/>
                  </a:lnTo>
                  <a:lnTo>
                    <a:pt x="52388" y="121443"/>
                  </a:lnTo>
                  <a:lnTo>
                    <a:pt x="64294" y="152400"/>
                  </a:lnTo>
                  <a:lnTo>
                    <a:pt x="114300" y="157162"/>
                  </a:lnTo>
                  <a:lnTo>
                    <a:pt x="154782" y="145256"/>
                  </a:lnTo>
                  <a:lnTo>
                    <a:pt x="190500" y="161925"/>
                  </a:lnTo>
                  <a:lnTo>
                    <a:pt x="202407" y="111918"/>
                  </a:lnTo>
                  <a:lnTo>
                    <a:pt x="192882" y="85725"/>
                  </a:lnTo>
                  <a:lnTo>
                    <a:pt x="185738" y="54768"/>
                  </a:lnTo>
                  <a:lnTo>
                    <a:pt x="157163" y="2381"/>
                  </a:lnTo>
                  <a:lnTo>
                    <a:pt x="116682" y="19050"/>
                  </a:lnTo>
                  <a:lnTo>
                    <a:pt x="5953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41" name="Freeform: Shape 1">
              <a:extLst>
                <a:ext uri="{FF2B5EF4-FFF2-40B4-BE49-F238E27FC236}">
                  <a16:creationId xmlns:a16="http://schemas.microsoft.com/office/drawing/2014/main" id="{5D85B186-C7D4-7343-A2AB-DBA0D058306E}"/>
                </a:ext>
              </a:extLst>
            </p:cNvPr>
            <p:cNvSpPr/>
            <p:nvPr/>
          </p:nvSpPr>
          <p:spPr bwMode="auto">
            <a:xfrm>
              <a:off x="7662863" y="1716881"/>
              <a:ext cx="152400" cy="150019"/>
            </a:xfrm>
            <a:custGeom>
              <a:avLst/>
              <a:gdLst>
                <a:gd name="connsiteX0" fmla="*/ 7143 w 152400"/>
                <a:gd name="connsiteY0" fmla="*/ 19050 h 150019"/>
                <a:gd name="connsiteX1" fmla="*/ 0 w 152400"/>
                <a:gd name="connsiteY1" fmla="*/ 80963 h 150019"/>
                <a:gd name="connsiteX2" fmla="*/ 16668 w 152400"/>
                <a:gd name="connsiteY2" fmla="*/ 109538 h 150019"/>
                <a:gd name="connsiteX3" fmla="*/ 40481 w 152400"/>
                <a:gd name="connsiteY3" fmla="*/ 138113 h 150019"/>
                <a:gd name="connsiteX4" fmla="*/ 61912 w 152400"/>
                <a:gd name="connsiteY4" fmla="*/ 150019 h 150019"/>
                <a:gd name="connsiteX5" fmla="*/ 69056 w 152400"/>
                <a:gd name="connsiteY5" fmla="*/ 111919 h 150019"/>
                <a:gd name="connsiteX6" fmla="*/ 90487 w 152400"/>
                <a:gd name="connsiteY6" fmla="*/ 121444 h 150019"/>
                <a:gd name="connsiteX7" fmla="*/ 123825 w 152400"/>
                <a:gd name="connsiteY7" fmla="*/ 116682 h 150019"/>
                <a:gd name="connsiteX8" fmla="*/ 152400 w 152400"/>
                <a:gd name="connsiteY8" fmla="*/ 119063 h 150019"/>
                <a:gd name="connsiteX9" fmla="*/ 135731 w 152400"/>
                <a:gd name="connsiteY9" fmla="*/ 100013 h 150019"/>
                <a:gd name="connsiteX10" fmla="*/ 135731 w 152400"/>
                <a:gd name="connsiteY10" fmla="*/ 47625 h 150019"/>
                <a:gd name="connsiteX11" fmla="*/ 119062 w 152400"/>
                <a:gd name="connsiteY11" fmla="*/ 19050 h 150019"/>
                <a:gd name="connsiteX12" fmla="*/ 116681 w 152400"/>
                <a:gd name="connsiteY12" fmla="*/ 0 h 150019"/>
                <a:gd name="connsiteX13" fmla="*/ 102393 w 152400"/>
                <a:gd name="connsiteY13" fmla="*/ 40482 h 150019"/>
                <a:gd name="connsiteX14" fmla="*/ 95250 w 152400"/>
                <a:gd name="connsiteY14" fmla="*/ 54769 h 150019"/>
                <a:gd name="connsiteX15" fmla="*/ 76200 w 152400"/>
                <a:gd name="connsiteY15" fmla="*/ 40482 h 150019"/>
                <a:gd name="connsiteX16" fmla="*/ 7143 w 152400"/>
                <a:gd name="connsiteY16" fmla="*/ 19050 h 150019"/>
                <a:gd name="connsiteX0" fmla="*/ 7143 w 152400"/>
                <a:gd name="connsiteY0" fmla="*/ 19050 h 150019"/>
                <a:gd name="connsiteX1" fmla="*/ 0 w 152400"/>
                <a:gd name="connsiteY1" fmla="*/ 80963 h 150019"/>
                <a:gd name="connsiteX2" fmla="*/ 16668 w 152400"/>
                <a:gd name="connsiteY2" fmla="*/ 109538 h 150019"/>
                <a:gd name="connsiteX3" fmla="*/ 40481 w 152400"/>
                <a:gd name="connsiteY3" fmla="*/ 138113 h 150019"/>
                <a:gd name="connsiteX4" fmla="*/ 61912 w 152400"/>
                <a:gd name="connsiteY4" fmla="*/ 150019 h 150019"/>
                <a:gd name="connsiteX5" fmla="*/ 69056 w 152400"/>
                <a:gd name="connsiteY5" fmla="*/ 111919 h 150019"/>
                <a:gd name="connsiteX6" fmla="*/ 90487 w 152400"/>
                <a:gd name="connsiteY6" fmla="*/ 121444 h 150019"/>
                <a:gd name="connsiteX7" fmla="*/ 123825 w 152400"/>
                <a:gd name="connsiteY7" fmla="*/ 116682 h 150019"/>
                <a:gd name="connsiteX8" fmla="*/ 152400 w 152400"/>
                <a:gd name="connsiteY8" fmla="*/ 119063 h 150019"/>
                <a:gd name="connsiteX9" fmla="*/ 135731 w 152400"/>
                <a:gd name="connsiteY9" fmla="*/ 100013 h 150019"/>
                <a:gd name="connsiteX10" fmla="*/ 135731 w 152400"/>
                <a:gd name="connsiteY10" fmla="*/ 47625 h 150019"/>
                <a:gd name="connsiteX11" fmla="*/ 119062 w 152400"/>
                <a:gd name="connsiteY11" fmla="*/ 19050 h 150019"/>
                <a:gd name="connsiteX12" fmla="*/ 116681 w 152400"/>
                <a:gd name="connsiteY12" fmla="*/ 0 h 150019"/>
                <a:gd name="connsiteX13" fmla="*/ 102393 w 152400"/>
                <a:gd name="connsiteY13" fmla="*/ 40482 h 150019"/>
                <a:gd name="connsiteX14" fmla="*/ 95250 w 152400"/>
                <a:gd name="connsiteY14" fmla="*/ 54769 h 150019"/>
                <a:gd name="connsiteX15" fmla="*/ 76200 w 152400"/>
                <a:gd name="connsiteY15" fmla="*/ 40482 h 150019"/>
                <a:gd name="connsiteX16" fmla="*/ 42862 w 152400"/>
                <a:gd name="connsiteY16" fmla="*/ 23813 h 150019"/>
                <a:gd name="connsiteX17" fmla="*/ 7143 w 152400"/>
                <a:gd name="connsiteY17" fmla="*/ 19050 h 150019"/>
                <a:gd name="connsiteX0" fmla="*/ 7143 w 152400"/>
                <a:gd name="connsiteY0" fmla="*/ 19050 h 150019"/>
                <a:gd name="connsiteX1" fmla="*/ 0 w 152400"/>
                <a:gd name="connsiteY1" fmla="*/ 80963 h 150019"/>
                <a:gd name="connsiteX2" fmla="*/ 16668 w 152400"/>
                <a:gd name="connsiteY2" fmla="*/ 109538 h 150019"/>
                <a:gd name="connsiteX3" fmla="*/ 40481 w 152400"/>
                <a:gd name="connsiteY3" fmla="*/ 138113 h 150019"/>
                <a:gd name="connsiteX4" fmla="*/ 61912 w 152400"/>
                <a:gd name="connsiteY4" fmla="*/ 150019 h 150019"/>
                <a:gd name="connsiteX5" fmla="*/ 69056 w 152400"/>
                <a:gd name="connsiteY5" fmla="*/ 111919 h 150019"/>
                <a:gd name="connsiteX6" fmla="*/ 90487 w 152400"/>
                <a:gd name="connsiteY6" fmla="*/ 121444 h 150019"/>
                <a:gd name="connsiteX7" fmla="*/ 123825 w 152400"/>
                <a:gd name="connsiteY7" fmla="*/ 116682 h 150019"/>
                <a:gd name="connsiteX8" fmla="*/ 152400 w 152400"/>
                <a:gd name="connsiteY8" fmla="*/ 119063 h 150019"/>
                <a:gd name="connsiteX9" fmla="*/ 135731 w 152400"/>
                <a:gd name="connsiteY9" fmla="*/ 100013 h 150019"/>
                <a:gd name="connsiteX10" fmla="*/ 135731 w 152400"/>
                <a:gd name="connsiteY10" fmla="*/ 47625 h 150019"/>
                <a:gd name="connsiteX11" fmla="*/ 119062 w 152400"/>
                <a:gd name="connsiteY11" fmla="*/ 19050 h 150019"/>
                <a:gd name="connsiteX12" fmla="*/ 116681 w 152400"/>
                <a:gd name="connsiteY12" fmla="*/ 0 h 150019"/>
                <a:gd name="connsiteX13" fmla="*/ 102393 w 152400"/>
                <a:gd name="connsiteY13" fmla="*/ 40482 h 150019"/>
                <a:gd name="connsiteX14" fmla="*/ 95250 w 152400"/>
                <a:gd name="connsiteY14" fmla="*/ 54769 h 150019"/>
                <a:gd name="connsiteX15" fmla="*/ 76200 w 152400"/>
                <a:gd name="connsiteY15" fmla="*/ 40482 h 150019"/>
                <a:gd name="connsiteX16" fmla="*/ 47625 w 152400"/>
                <a:gd name="connsiteY16" fmla="*/ 4763 h 150019"/>
                <a:gd name="connsiteX17" fmla="*/ 7143 w 152400"/>
                <a:gd name="connsiteY17" fmla="*/ 19050 h 150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150019">
                  <a:moveTo>
                    <a:pt x="7143" y="19050"/>
                  </a:moveTo>
                  <a:lnTo>
                    <a:pt x="0" y="80963"/>
                  </a:lnTo>
                  <a:lnTo>
                    <a:pt x="16668" y="109538"/>
                  </a:lnTo>
                  <a:lnTo>
                    <a:pt x="40481" y="138113"/>
                  </a:lnTo>
                  <a:lnTo>
                    <a:pt x="61912" y="150019"/>
                  </a:lnTo>
                  <a:lnTo>
                    <a:pt x="69056" y="111919"/>
                  </a:lnTo>
                  <a:lnTo>
                    <a:pt x="90487" y="121444"/>
                  </a:lnTo>
                  <a:lnTo>
                    <a:pt x="123825" y="116682"/>
                  </a:lnTo>
                  <a:lnTo>
                    <a:pt x="152400" y="119063"/>
                  </a:lnTo>
                  <a:lnTo>
                    <a:pt x="135731" y="100013"/>
                  </a:lnTo>
                  <a:lnTo>
                    <a:pt x="135731" y="47625"/>
                  </a:lnTo>
                  <a:lnTo>
                    <a:pt x="119062" y="19050"/>
                  </a:lnTo>
                  <a:lnTo>
                    <a:pt x="116681" y="0"/>
                  </a:lnTo>
                  <a:lnTo>
                    <a:pt x="102393" y="40482"/>
                  </a:lnTo>
                  <a:lnTo>
                    <a:pt x="95250" y="54769"/>
                  </a:lnTo>
                  <a:lnTo>
                    <a:pt x="76200" y="40482"/>
                  </a:lnTo>
                  <a:lnTo>
                    <a:pt x="47625" y="4763"/>
                  </a:lnTo>
                  <a:lnTo>
                    <a:pt x="7143" y="1905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42" name="Freeform: Shape 2">
              <a:extLst>
                <a:ext uri="{FF2B5EF4-FFF2-40B4-BE49-F238E27FC236}">
                  <a16:creationId xmlns:a16="http://schemas.microsoft.com/office/drawing/2014/main" id="{883275A9-70C8-854E-8A17-E8ED82995F57}"/>
                </a:ext>
              </a:extLst>
            </p:cNvPr>
            <p:cNvSpPr/>
            <p:nvPr/>
          </p:nvSpPr>
          <p:spPr bwMode="auto">
            <a:xfrm>
              <a:off x="7743825" y="1940719"/>
              <a:ext cx="85725" cy="42862"/>
            </a:xfrm>
            <a:custGeom>
              <a:avLst/>
              <a:gdLst>
                <a:gd name="connsiteX0" fmla="*/ 0 w 85725"/>
                <a:gd name="connsiteY0" fmla="*/ 40481 h 42862"/>
                <a:gd name="connsiteX1" fmla="*/ 85725 w 85725"/>
                <a:gd name="connsiteY1" fmla="*/ 42862 h 42862"/>
                <a:gd name="connsiteX2" fmla="*/ 50006 w 85725"/>
                <a:gd name="connsiteY2" fmla="*/ 0 h 42862"/>
                <a:gd name="connsiteX3" fmla="*/ 0 w 85725"/>
                <a:gd name="connsiteY3" fmla="*/ 40481 h 42862"/>
                <a:gd name="connsiteX0" fmla="*/ 0 w 85725"/>
                <a:gd name="connsiteY0" fmla="*/ 40481 h 42862"/>
                <a:gd name="connsiteX1" fmla="*/ 85725 w 85725"/>
                <a:gd name="connsiteY1" fmla="*/ 42862 h 42862"/>
                <a:gd name="connsiteX2" fmla="*/ 50006 w 85725"/>
                <a:gd name="connsiteY2" fmla="*/ 0 h 42862"/>
                <a:gd name="connsiteX3" fmla="*/ 26194 w 85725"/>
                <a:gd name="connsiteY3" fmla="*/ 16669 h 42862"/>
                <a:gd name="connsiteX4" fmla="*/ 0 w 85725"/>
                <a:gd name="connsiteY4" fmla="*/ 40481 h 42862"/>
                <a:gd name="connsiteX0" fmla="*/ 0 w 85725"/>
                <a:gd name="connsiteY0" fmla="*/ 40481 h 42862"/>
                <a:gd name="connsiteX1" fmla="*/ 85725 w 85725"/>
                <a:gd name="connsiteY1" fmla="*/ 42862 h 42862"/>
                <a:gd name="connsiteX2" fmla="*/ 50006 w 85725"/>
                <a:gd name="connsiteY2" fmla="*/ 0 h 42862"/>
                <a:gd name="connsiteX3" fmla="*/ 11906 w 85725"/>
                <a:gd name="connsiteY3" fmla="*/ 11907 h 42862"/>
                <a:gd name="connsiteX4" fmla="*/ 0 w 85725"/>
                <a:gd name="connsiteY4" fmla="*/ 40481 h 4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42862">
                  <a:moveTo>
                    <a:pt x="0" y="40481"/>
                  </a:moveTo>
                  <a:lnTo>
                    <a:pt x="85725" y="42862"/>
                  </a:lnTo>
                  <a:lnTo>
                    <a:pt x="50006" y="0"/>
                  </a:lnTo>
                  <a:lnTo>
                    <a:pt x="11906" y="11907"/>
                  </a:lnTo>
                  <a:lnTo>
                    <a:pt x="0" y="4048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43" name="Freeform: Shape 6">
              <a:extLst>
                <a:ext uri="{FF2B5EF4-FFF2-40B4-BE49-F238E27FC236}">
                  <a16:creationId xmlns:a16="http://schemas.microsoft.com/office/drawing/2014/main" id="{B034A92E-9176-3246-B02D-6B91C1F9DD84}"/>
                </a:ext>
              </a:extLst>
            </p:cNvPr>
            <p:cNvSpPr/>
            <p:nvPr/>
          </p:nvSpPr>
          <p:spPr bwMode="auto">
            <a:xfrm>
              <a:off x="7884319" y="1778794"/>
              <a:ext cx="126206" cy="78581"/>
            </a:xfrm>
            <a:custGeom>
              <a:avLst/>
              <a:gdLst>
                <a:gd name="connsiteX0" fmla="*/ 0 w 126206"/>
                <a:gd name="connsiteY0" fmla="*/ 0 h 78581"/>
                <a:gd name="connsiteX1" fmla="*/ 59531 w 126206"/>
                <a:gd name="connsiteY1" fmla="*/ 78581 h 78581"/>
                <a:gd name="connsiteX2" fmla="*/ 126206 w 126206"/>
                <a:gd name="connsiteY2" fmla="*/ 52387 h 78581"/>
                <a:gd name="connsiteX3" fmla="*/ 85725 w 126206"/>
                <a:gd name="connsiteY3" fmla="*/ 33337 h 78581"/>
                <a:gd name="connsiteX4" fmla="*/ 61912 w 126206"/>
                <a:gd name="connsiteY4" fmla="*/ 38100 h 78581"/>
                <a:gd name="connsiteX5" fmla="*/ 52387 w 126206"/>
                <a:gd name="connsiteY5" fmla="*/ 19050 h 78581"/>
                <a:gd name="connsiteX6" fmla="*/ 0 w 126206"/>
                <a:gd name="connsiteY6" fmla="*/ 0 h 78581"/>
                <a:gd name="connsiteX0" fmla="*/ 0 w 126206"/>
                <a:gd name="connsiteY0" fmla="*/ 0 h 78581"/>
                <a:gd name="connsiteX1" fmla="*/ 59531 w 126206"/>
                <a:gd name="connsiteY1" fmla="*/ 78581 h 78581"/>
                <a:gd name="connsiteX2" fmla="*/ 126206 w 126206"/>
                <a:gd name="connsiteY2" fmla="*/ 52387 h 78581"/>
                <a:gd name="connsiteX3" fmla="*/ 85725 w 126206"/>
                <a:gd name="connsiteY3" fmla="*/ 33337 h 78581"/>
                <a:gd name="connsiteX4" fmla="*/ 61912 w 126206"/>
                <a:gd name="connsiteY4" fmla="*/ 38100 h 78581"/>
                <a:gd name="connsiteX5" fmla="*/ 52387 w 126206"/>
                <a:gd name="connsiteY5" fmla="*/ 19050 h 78581"/>
                <a:gd name="connsiteX6" fmla="*/ 33337 w 126206"/>
                <a:gd name="connsiteY6" fmla="*/ 7144 h 78581"/>
                <a:gd name="connsiteX7" fmla="*/ 0 w 126206"/>
                <a:gd name="connsiteY7" fmla="*/ 0 h 78581"/>
                <a:gd name="connsiteX0" fmla="*/ 0 w 126206"/>
                <a:gd name="connsiteY0" fmla="*/ 0 h 78581"/>
                <a:gd name="connsiteX1" fmla="*/ 59531 w 126206"/>
                <a:gd name="connsiteY1" fmla="*/ 78581 h 78581"/>
                <a:gd name="connsiteX2" fmla="*/ 126206 w 126206"/>
                <a:gd name="connsiteY2" fmla="*/ 52387 h 78581"/>
                <a:gd name="connsiteX3" fmla="*/ 85725 w 126206"/>
                <a:gd name="connsiteY3" fmla="*/ 33337 h 78581"/>
                <a:gd name="connsiteX4" fmla="*/ 61912 w 126206"/>
                <a:gd name="connsiteY4" fmla="*/ 38100 h 78581"/>
                <a:gd name="connsiteX5" fmla="*/ 52387 w 126206"/>
                <a:gd name="connsiteY5" fmla="*/ 19050 h 78581"/>
                <a:gd name="connsiteX6" fmla="*/ 33337 w 126206"/>
                <a:gd name="connsiteY6" fmla="*/ 26194 h 78581"/>
                <a:gd name="connsiteX7" fmla="*/ 0 w 126206"/>
                <a:gd name="connsiteY7" fmla="*/ 0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206" h="78581">
                  <a:moveTo>
                    <a:pt x="0" y="0"/>
                  </a:moveTo>
                  <a:lnTo>
                    <a:pt x="59531" y="78581"/>
                  </a:lnTo>
                  <a:lnTo>
                    <a:pt x="126206" y="52387"/>
                  </a:lnTo>
                  <a:lnTo>
                    <a:pt x="85725" y="33337"/>
                  </a:lnTo>
                  <a:lnTo>
                    <a:pt x="61912" y="38100"/>
                  </a:lnTo>
                  <a:lnTo>
                    <a:pt x="52387" y="19050"/>
                  </a:lnTo>
                  <a:lnTo>
                    <a:pt x="33337" y="261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44" name="Freeform: Shape 8">
              <a:extLst>
                <a:ext uri="{FF2B5EF4-FFF2-40B4-BE49-F238E27FC236}">
                  <a16:creationId xmlns:a16="http://schemas.microsoft.com/office/drawing/2014/main" id="{5C56FDA2-A122-6D4E-A083-42300E7CA81D}"/>
                </a:ext>
              </a:extLst>
            </p:cNvPr>
            <p:cNvSpPr/>
            <p:nvPr/>
          </p:nvSpPr>
          <p:spPr bwMode="auto">
            <a:xfrm>
              <a:off x="7810500" y="1747838"/>
              <a:ext cx="50006" cy="73818"/>
            </a:xfrm>
            <a:custGeom>
              <a:avLst/>
              <a:gdLst>
                <a:gd name="connsiteX0" fmla="*/ 23812 w 42862"/>
                <a:gd name="connsiteY0" fmla="*/ 73818 h 73818"/>
                <a:gd name="connsiteX1" fmla="*/ 42862 w 42862"/>
                <a:gd name="connsiteY1" fmla="*/ 23812 h 73818"/>
                <a:gd name="connsiteX2" fmla="*/ 19050 w 42862"/>
                <a:gd name="connsiteY2" fmla="*/ 0 h 73818"/>
                <a:gd name="connsiteX3" fmla="*/ 0 w 42862"/>
                <a:gd name="connsiteY3" fmla="*/ 14287 h 73818"/>
                <a:gd name="connsiteX4" fmla="*/ 23812 w 42862"/>
                <a:gd name="connsiteY4" fmla="*/ 73818 h 73818"/>
                <a:gd name="connsiteX0" fmla="*/ 23812 w 42862"/>
                <a:gd name="connsiteY0" fmla="*/ 73818 h 73818"/>
                <a:gd name="connsiteX1" fmla="*/ 42862 w 42862"/>
                <a:gd name="connsiteY1" fmla="*/ 23812 h 73818"/>
                <a:gd name="connsiteX2" fmla="*/ 19050 w 42862"/>
                <a:gd name="connsiteY2" fmla="*/ 0 h 73818"/>
                <a:gd name="connsiteX3" fmla="*/ 0 w 42862"/>
                <a:gd name="connsiteY3" fmla="*/ 14287 h 73818"/>
                <a:gd name="connsiteX4" fmla="*/ 11906 w 42862"/>
                <a:gd name="connsiteY4" fmla="*/ 38100 h 73818"/>
                <a:gd name="connsiteX5" fmla="*/ 23812 w 42862"/>
                <a:gd name="connsiteY5" fmla="*/ 73818 h 73818"/>
                <a:gd name="connsiteX0" fmla="*/ 30956 w 50006"/>
                <a:gd name="connsiteY0" fmla="*/ 73818 h 73818"/>
                <a:gd name="connsiteX1" fmla="*/ 50006 w 50006"/>
                <a:gd name="connsiteY1" fmla="*/ 23812 h 73818"/>
                <a:gd name="connsiteX2" fmla="*/ 26194 w 50006"/>
                <a:gd name="connsiteY2" fmla="*/ 0 h 73818"/>
                <a:gd name="connsiteX3" fmla="*/ 7144 w 50006"/>
                <a:gd name="connsiteY3" fmla="*/ 14287 h 73818"/>
                <a:gd name="connsiteX4" fmla="*/ 0 w 50006"/>
                <a:gd name="connsiteY4" fmla="*/ 42863 h 73818"/>
                <a:gd name="connsiteX5" fmla="*/ 30956 w 50006"/>
                <a:gd name="connsiteY5" fmla="*/ 73818 h 73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006" h="73818">
                  <a:moveTo>
                    <a:pt x="30956" y="73818"/>
                  </a:moveTo>
                  <a:lnTo>
                    <a:pt x="50006" y="23812"/>
                  </a:lnTo>
                  <a:lnTo>
                    <a:pt x="26194" y="0"/>
                  </a:lnTo>
                  <a:lnTo>
                    <a:pt x="7144" y="14287"/>
                  </a:lnTo>
                  <a:lnTo>
                    <a:pt x="0" y="42863"/>
                  </a:lnTo>
                  <a:lnTo>
                    <a:pt x="30956" y="7381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45" name="Freeform: Shape 183">
              <a:extLst>
                <a:ext uri="{FF2B5EF4-FFF2-40B4-BE49-F238E27FC236}">
                  <a16:creationId xmlns:a16="http://schemas.microsoft.com/office/drawing/2014/main" id="{58B8547C-43F1-EC45-8C4A-44DA9BE28614}"/>
                </a:ext>
              </a:extLst>
            </p:cNvPr>
            <p:cNvSpPr/>
            <p:nvPr/>
          </p:nvSpPr>
          <p:spPr bwMode="auto">
            <a:xfrm>
              <a:off x="6500813" y="1057277"/>
              <a:ext cx="64294" cy="45719"/>
            </a:xfrm>
            <a:custGeom>
              <a:avLst/>
              <a:gdLst>
                <a:gd name="connsiteX0" fmla="*/ 16669 w 57150"/>
                <a:gd name="connsiteY0" fmla="*/ 0 h 71437"/>
                <a:gd name="connsiteX1" fmla="*/ 0 w 57150"/>
                <a:gd name="connsiteY1" fmla="*/ 52387 h 71437"/>
                <a:gd name="connsiteX2" fmla="*/ 45244 w 57150"/>
                <a:gd name="connsiteY2" fmla="*/ 71437 h 71437"/>
                <a:gd name="connsiteX3" fmla="*/ 57150 w 57150"/>
                <a:gd name="connsiteY3" fmla="*/ 38100 h 71437"/>
                <a:gd name="connsiteX4" fmla="*/ 16669 w 57150"/>
                <a:gd name="connsiteY4" fmla="*/ 0 h 71437"/>
                <a:gd name="connsiteX0" fmla="*/ 16669 w 57150"/>
                <a:gd name="connsiteY0" fmla="*/ 0 h 71437"/>
                <a:gd name="connsiteX1" fmla="*/ 0 w 57150"/>
                <a:gd name="connsiteY1" fmla="*/ 52387 h 71437"/>
                <a:gd name="connsiteX2" fmla="*/ 45244 w 57150"/>
                <a:gd name="connsiteY2" fmla="*/ 71437 h 71437"/>
                <a:gd name="connsiteX3" fmla="*/ 57150 w 57150"/>
                <a:gd name="connsiteY3" fmla="*/ 38100 h 71437"/>
                <a:gd name="connsiteX4" fmla="*/ 35719 w 57150"/>
                <a:gd name="connsiteY4" fmla="*/ 21431 h 71437"/>
                <a:gd name="connsiteX5" fmla="*/ 16669 w 57150"/>
                <a:gd name="connsiteY5" fmla="*/ 0 h 71437"/>
                <a:gd name="connsiteX0" fmla="*/ 16669 w 64294"/>
                <a:gd name="connsiteY0" fmla="*/ 0 h 71437"/>
                <a:gd name="connsiteX1" fmla="*/ 0 w 64294"/>
                <a:gd name="connsiteY1" fmla="*/ 52387 h 71437"/>
                <a:gd name="connsiteX2" fmla="*/ 45244 w 64294"/>
                <a:gd name="connsiteY2" fmla="*/ 71437 h 71437"/>
                <a:gd name="connsiteX3" fmla="*/ 57150 w 64294"/>
                <a:gd name="connsiteY3" fmla="*/ 38100 h 71437"/>
                <a:gd name="connsiteX4" fmla="*/ 64294 w 64294"/>
                <a:gd name="connsiteY4" fmla="*/ 14288 h 71437"/>
                <a:gd name="connsiteX5" fmla="*/ 16669 w 64294"/>
                <a:gd name="connsiteY5" fmla="*/ 0 h 7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294" h="71437">
                  <a:moveTo>
                    <a:pt x="16669" y="0"/>
                  </a:moveTo>
                  <a:lnTo>
                    <a:pt x="0" y="52387"/>
                  </a:lnTo>
                  <a:lnTo>
                    <a:pt x="45244" y="71437"/>
                  </a:lnTo>
                  <a:lnTo>
                    <a:pt x="57150" y="38100"/>
                  </a:lnTo>
                  <a:lnTo>
                    <a:pt x="64294" y="14288"/>
                  </a:lnTo>
                  <a:lnTo>
                    <a:pt x="1666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46" name="Freeform: Shape 185">
              <a:extLst>
                <a:ext uri="{FF2B5EF4-FFF2-40B4-BE49-F238E27FC236}">
                  <a16:creationId xmlns:a16="http://schemas.microsoft.com/office/drawing/2014/main" id="{1C7EE793-DD5E-144E-B0DA-7A8CBA6F009B}"/>
                </a:ext>
              </a:extLst>
            </p:cNvPr>
            <p:cNvSpPr/>
            <p:nvPr/>
          </p:nvSpPr>
          <p:spPr bwMode="auto">
            <a:xfrm>
              <a:off x="7027863" y="1868806"/>
              <a:ext cx="64294" cy="45719"/>
            </a:xfrm>
            <a:custGeom>
              <a:avLst/>
              <a:gdLst>
                <a:gd name="connsiteX0" fmla="*/ 16669 w 57150"/>
                <a:gd name="connsiteY0" fmla="*/ 0 h 71437"/>
                <a:gd name="connsiteX1" fmla="*/ 0 w 57150"/>
                <a:gd name="connsiteY1" fmla="*/ 52387 h 71437"/>
                <a:gd name="connsiteX2" fmla="*/ 45244 w 57150"/>
                <a:gd name="connsiteY2" fmla="*/ 71437 h 71437"/>
                <a:gd name="connsiteX3" fmla="*/ 57150 w 57150"/>
                <a:gd name="connsiteY3" fmla="*/ 38100 h 71437"/>
                <a:gd name="connsiteX4" fmla="*/ 16669 w 57150"/>
                <a:gd name="connsiteY4" fmla="*/ 0 h 71437"/>
                <a:gd name="connsiteX0" fmla="*/ 16669 w 57150"/>
                <a:gd name="connsiteY0" fmla="*/ 0 h 71437"/>
                <a:gd name="connsiteX1" fmla="*/ 0 w 57150"/>
                <a:gd name="connsiteY1" fmla="*/ 52387 h 71437"/>
                <a:gd name="connsiteX2" fmla="*/ 45244 w 57150"/>
                <a:gd name="connsiteY2" fmla="*/ 71437 h 71437"/>
                <a:gd name="connsiteX3" fmla="*/ 57150 w 57150"/>
                <a:gd name="connsiteY3" fmla="*/ 38100 h 71437"/>
                <a:gd name="connsiteX4" fmla="*/ 35719 w 57150"/>
                <a:gd name="connsiteY4" fmla="*/ 21431 h 71437"/>
                <a:gd name="connsiteX5" fmla="*/ 16669 w 57150"/>
                <a:gd name="connsiteY5" fmla="*/ 0 h 71437"/>
                <a:gd name="connsiteX0" fmla="*/ 16669 w 64294"/>
                <a:gd name="connsiteY0" fmla="*/ 0 h 71437"/>
                <a:gd name="connsiteX1" fmla="*/ 0 w 64294"/>
                <a:gd name="connsiteY1" fmla="*/ 52387 h 71437"/>
                <a:gd name="connsiteX2" fmla="*/ 45244 w 64294"/>
                <a:gd name="connsiteY2" fmla="*/ 71437 h 71437"/>
                <a:gd name="connsiteX3" fmla="*/ 57150 w 64294"/>
                <a:gd name="connsiteY3" fmla="*/ 38100 h 71437"/>
                <a:gd name="connsiteX4" fmla="*/ 64294 w 64294"/>
                <a:gd name="connsiteY4" fmla="*/ 14288 h 71437"/>
                <a:gd name="connsiteX5" fmla="*/ 16669 w 64294"/>
                <a:gd name="connsiteY5" fmla="*/ 0 h 7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294" h="71437">
                  <a:moveTo>
                    <a:pt x="16669" y="0"/>
                  </a:moveTo>
                  <a:lnTo>
                    <a:pt x="0" y="52387"/>
                  </a:lnTo>
                  <a:lnTo>
                    <a:pt x="45244" y="71437"/>
                  </a:lnTo>
                  <a:lnTo>
                    <a:pt x="57150" y="38100"/>
                  </a:lnTo>
                  <a:lnTo>
                    <a:pt x="64294" y="14288"/>
                  </a:lnTo>
                  <a:lnTo>
                    <a:pt x="1666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47" name="Freeform: Shape 16">
              <a:extLst>
                <a:ext uri="{FF2B5EF4-FFF2-40B4-BE49-F238E27FC236}">
                  <a16:creationId xmlns:a16="http://schemas.microsoft.com/office/drawing/2014/main" id="{D718D1E1-D9DC-E042-9FFA-BAF62FA6A6EB}"/>
                </a:ext>
              </a:extLst>
            </p:cNvPr>
            <p:cNvSpPr/>
            <p:nvPr/>
          </p:nvSpPr>
          <p:spPr bwMode="auto">
            <a:xfrm>
              <a:off x="8698706" y="2124075"/>
              <a:ext cx="100013" cy="52388"/>
            </a:xfrm>
            <a:custGeom>
              <a:avLst/>
              <a:gdLst>
                <a:gd name="connsiteX0" fmla="*/ 19050 w 100013"/>
                <a:gd name="connsiteY0" fmla="*/ 0 h 52388"/>
                <a:gd name="connsiteX1" fmla="*/ 100013 w 100013"/>
                <a:gd name="connsiteY1" fmla="*/ 16669 h 52388"/>
                <a:gd name="connsiteX2" fmla="*/ 69057 w 100013"/>
                <a:gd name="connsiteY2" fmla="*/ 47625 h 52388"/>
                <a:gd name="connsiteX3" fmla="*/ 0 w 100013"/>
                <a:gd name="connsiteY3" fmla="*/ 52388 h 52388"/>
                <a:gd name="connsiteX4" fmla="*/ 19050 w 100013"/>
                <a:gd name="connsiteY4" fmla="*/ 0 h 5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13" h="52388">
                  <a:moveTo>
                    <a:pt x="19050" y="0"/>
                  </a:moveTo>
                  <a:lnTo>
                    <a:pt x="100013" y="16669"/>
                  </a:lnTo>
                  <a:lnTo>
                    <a:pt x="69057" y="47625"/>
                  </a:lnTo>
                  <a:lnTo>
                    <a:pt x="0" y="52388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447FFB"/>
            </a:solidFill>
            <a:ln w="9525">
              <a:noFill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48" name="Freeform: Shape 17">
              <a:extLst>
                <a:ext uri="{FF2B5EF4-FFF2-40B4-BE49-F238E27FC236}">
                  <a16:creationId xmlns:a16="http://schemas.microsoft.com/office/drawing/2014/main" id="{A5D01158-05B0-F94E-AD08-12888B700C19}"/>
                </a:ext>
              </a:extLst>
            </p:cNvPr>
            <p:cNvSpPr/>
            <p:nvPr/>
          </p:nvSpPr>
          <p:spPr bwMode="auto">
            <a:xfrm>
              <a:off x="8955881" y="2662238"/>
              <a:ext cx="73819" cy="23812"/>
            </a:xfrm>
            <a:custGeom>
              <a:avLst/>
              <a:gdLst>
                <a:gd name="connsiteX0" fmla="*/ 0 w 73819"/>
                <a:gd name="connsiteY0" fmla="*/ 0 h 23812"/>
                <a:gd name="connsiteX1" fmla="*/ 73819 w 73819"/>
                <a:gd name="connsiteY1" fmla="*/ 23812 h 23812"/>
                <a:gd name="connsiteX2" fmla="*/ 66675 w 73819"/>
                <a:gd name="connsiteY2" fmla="*/ 0 h 23812"/>
                <a:gd name="connsiteX3" fmla="*/ 0 w 73819"/>
                <a:gd name="connsiteY3" fmla="*/ 0 h 23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19" h="23812">
                  <a:moveTo>
                    <a:pt x="0" y="0"/>
                  </a:moveTo>
                  <a:lnTo>
                    <a:pt x="73819" y="23812"/>
                  </a:lnTo>
                  <a:lnTo>
                    <a:pt x="666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FFB"/>
            </a:solidFill>
            <a:ln w="9525">
              <a:noFill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49" name="Freeform: Shape 36">
              <a:extLst>
                <a:ext uri="{FF2B5EF4-FFF2-40B4-BE49-F238E27FC236}">
                  <a16:creationId xmlns:a16="http://schemas.microsoft.com/office/drawing/2014/main" id="{D5282463-87DC-B849-B519-5DECC14CC0C2}"/>
                </a:ext>
              </a:extLst>
            </p:cNvPr>
            <p:cNvSpPr/>
            <p:nvPr/>
          </p:nvSpPr>
          <p:spPr bwMode="auto">
            <a:xfrm>
              <a:off x="7369969" y="3500438"/>
              <a:ext cx="150019" cy="185737"/>
            </a:xfrm>
            <a:custGeom>
              <a:avLst/>
              <a:gdLst>
                <a:gd name="connsiteX0" fmla="*/ 145256 w 145256"/>
                <a:gd name="connsiteY0" fmla="*/ 0 h 150019"/>
                <a:gd name="connsiteX1" fmla="*/ 95250 w 145256"/>
                <a:gd name="connsiteY1" fmla="*/ 66675 h 150019"/>
                <a:gd name="connsiteX2" fmla="*/ 59531 w 145256"/>
                <a:gd name="connsiteY2" fmla="*/ 92869 h 150019"/>
                <a:gd name="connsiteX3" fmla="*/ 73819 w 145256"/>
                <a:gd name="connsiteY3" fmla="*/ 116682 h 150019"/>
                <a:gd name="connsiteX4" fmla="*/ 42862 w 145256"/>
                <a:gd name="connsiteY4" fmla="*/ 150019 h 150019"/>
                <a:gd name="connsiteX5" fmla="*/ 14287 w 145256"/>
                <a:gd name="connsiteY5" fmla="*/ 138113 h 150019"/>
                <a:gd name="connsiteX6" fmla="*/ 0 w 145256"/>
                <a:gd name="connsiteY6" fmla="*/ 138113 h 150019"/>
                <a:gd name="connsiteX7" fmla="*/ 16669 w 145256"/>
                <a:gd name="connsiteY7" fmla="*/ 100013 h 150019"/>
                <a:gd name="connsiteX8" fmla="*/ 30956 w 145256"/>
                <a:gd name="connsiteY8" fmla="*/ 61913 h 150019"/>
                <a:gd name="connsiteX9" fmla="*/ 40481 w 145256"/>
                <a:gd name="connsiteY9" fmla="*/ 40482 h 150019"/>
                <a:gd name="connsiteX10" fmla="*/ 47625 w 145256"/>
                <a:gd name="connsiteY10" fmla="*/ 30957 h 150019"/>
                <a:gd name="connsiteX11" fmla="*/ 145256 w 145256"/>
                <a:gd name="connsiteY11" fmla="*/ 0 h 150019"/>
                <a:gd name="connsiteX0" fmla="*/ 150019 w 150019"/>
                <a:gd name="connsiteY0" fmla="*/ 0 h 185737"/>
                <a:gd name="connsiteX1" fmla="*/ 95250 w 150019"/>
                <a:gd name="connsiteY1" fmla="*/ 102393 h 185737"/>
                <a:gd name="connsiteX2" fmla="*/ 59531 w 150019"/>
                <a:gd name="connsiteY2" fmla="*/ 128587 h 185737"/>
                <a:gd name="connsiteX3" fmla="*/ 73819 w 150019"/>
                <a:gd name="connsiteY3" fmla="*/ 152400 h 185737"/>
                <a:gd name="connsiteX4" fmla="*/ 42862 w 150019"/>
                <a:gd name="connsiteY4" fmla="*/ 185737 h 185737"/>
                <a:gd name="connsiteX5" fmla="*/ 14287 w 150019"/>
                <a:gd name="connsiteY5" fmla="*/ 173831 h 185737"/>
                <a:gd name="connsiteX6" fmla="*/ 0 w 150019"/>
                <a:gd name="connsiteY6" fmla="*/ 173831 h 185737"/>
                <a:gd name="connsiteX7" fmla="*/ 16669 w 150019"/>
                <a:gd name="connsiteY7" fmla="*/ 135731 h 185737"/>
                <a:gd name="connsiteX8" fmla="*/ 30956 w 150019"/>
                <a:gd name="connsiteY8" fmla="*/ 97631 h 185737"/>
                <a:gd name="connsiteX9" fmla="*/ 40481 w 150019"/>
                <a:gd name="connsiteY9" fmla="*/ 76200 h 185737"/>
                <a:gd name="connsiteX10" fmla="*/ 47625 w 150019"/>
                <a:gd name="connsiteY10" fmla="*/ 66675 h 185737"/>
                <a:gd name="connsiteX11" fmla="*/ 150019 w 150019"/>
                <a:gd name="connsiteY11" fmla="*/ 0 h 185737"/>
                <a:gd name="connsiteX0" fmla="*/ 150019 w 150019"/>
                <a:gd name="connsiteY0" fmla="*/ 0 h 185737"/>
                <a:gd name="connsiteX1" fmla="*/ 116681 w 150019"/>
                <a:gd name="connsiteY1" fmla="*/ 66675 h 185737"/>
                <a:gd name="connsiteX2" fmla="*/ 95250 w 150019"/>
                <a:gd name="connsiteY2" fmla="*/ 102393 h 185737"/>
                <a:gd name="connsiteX3" fmla="*/ 59531 w 150019"/>
                <a:gd name="connsiteY3" fmla="*/ 128587 h 185737"/>
                <a:gd name="connsiteX4" fmla="*/ 73819 w 150019"/>
                <a:gd name="connsiteY4" fmla="*/ 152400 h 185737"/>
                <a:gd name="connsiteX5" fmla="*/ 42862 w 150019"/>
                <a:gd name="connsiteY5" fmla="*/ 185737 h 185737"/>
                <a:gd name="connsiteX6" fmla="*/ 14287 w 150019"/>
                <a:gd name="connsiteY6" fmla="*/ 173831 h 185737"/>
                <a:gd name="connsiteX7" fmla="*/ 0 w 150019"/>
                <a:gd name="connsiteY7" fmla="*/ 173831 h 185737"/>
                <a:gd name="connsiteX8" fmla="*/ 16669 w 150019"/>
                <a:gd name="connsiteY8" fmla="*/ 135731 h 185737"/>
                <a:gd name="connsiteX9" fmla="*/ 30956 w 150019"/>
                <a:gd name="connsiteY9" fmla="*/ 97631 h 185737"/>
                <a:gd name="connsiteX10" fmla="*/ 40481 w 150019"/>
                <a:gd name="connsiteY10" fmla="*/ 76200 h 185737"/>
                <a:gd name="connsiteX11" fmla="*/ 47625 w 150019"/>
                <a:gd name="connsiteY11" fmla="*/ 66675 h 185737"/>
                <a:gd name="connsiteX12" fmla="*/ 150019 w 150019"/>
                <a:gd name="connsiteY12" fmla="*/ 0 h 185737"/>
                <a:gd name="connsiteX0" fmla="*/ 150019 w 150019"/>
                <a:gd name="connsiteY0" fmla="*/ 0 h 185737"/>
                <a:gd name="connsiteX1" fmla="*/ 150019 w 150019"/>
                <a:gd name="connsiteY1" fmla="*/ 19050 h 185737"/>
                <a:gd name="connsiteX2" fmla="*/ 95250 w 150019"/>
                <a:gd name="connsiteY2" fmla="*/ 102393 h 185737"/>
                <a:gd name="connsiteX3" fmla="*/ 59531 w 150019"/>
                <a:gd name="connsiteY3" fmla="*/ 128587 h 185737"/>
                <a:gd name="connsiteX4" fmla="*/ 73819 w 150019"/>
                <a:gd name="connsiteY4" fmla="*/ 152400 h 185737"/>
                <a:gd name="connsiteX5" fmla="*/ 42862 w 150019"/>
                <a:gd name="connsiteY5" fmla="*/ 185737 h 185737"/>
                <a:gd name="connsiteX6" fmla="*/ 14287 w 150019"/>
                <a:gd name="connsiteY6" fmla="*/ 173831 h 185737"/>
                <a:gd name="connsiteX7" fmla="*/ 0 w 150019"/>
                <a:gd name="connsiteY7" fmla="*/ 173831 h 185737"/>
                <a:gd name="connsiteX8" fmla="*/ 16669 w 150019"/>
                <a:gd name="connsiteY8" fmla="*/ 135731 h 185737"/>
                <a:gd name="connsiteX9" fmla="*/ 30956 w 150019"/>
                <a:gd name="connsiteY9" fmla="*/ 97631 h 185737"/>
                <a:gd name="connsiteX10" fmla="*/ 40481 w 150019"/>
                <a:gd name="connsiteY10" fmla="*/ 76200 h 185737"/>
                <a:gd name="connsiteX11" fmla="*/ 47625 w 150019"/>
                <a:gd name="connsiteY11" fmla="*/ 66675 h 185737"/>
                <a:gd name="connsiteX12" fmla="*/ 150019 w 150019"/>
                <a:gd name="connsiteY12" fmla="*/ 0 h 185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0019" h="185737">
                  <a:moveTo>
                    <a:pt x="150019" y="0"/>
                  </a:moveTo>
                  <a:lnTo>
                    <a:pt x="150019" y="19050"/>
                  </a:lnTo>
                  <a:lnTo>
                    <a:pt x="95250" y="102393"/>
                  </a:lnTo>
                  <a:lnTo>
                    <a:pt x="59531" y="128587"/>
                  </a:lnTo>
                  <a:lnTo>
                    <a:pt x="73819" y="152400"/>
                  </a:lnTo>
                  <a:lnTo>
                    <a:pt x="42862" y="185737"/>
                  </a:lnTo>
                  <a:lnTo>
                    <a:pt x="14287" y="173831"/>
                  </a:lnTo>
                  <a:lnTo>
                    <a:pt x="0" y="173831"/>
                  </a:lnTo>
                  <a:lnTo>
                    <a:pt x="16669" y="135731"/>
                  </a:lnTo>
                  <a:lnTo>
                    <a:pt x="30956" y="97631"/>
                  </a:lnTo>
                  <a:lnTo>
                    <a:pt x="40481" y="76200"/>
                  </a:lnTo>
                  <a:lnTo>
                    <a:pt x="47625" y="66675"/>
                  </a:lnTo>
                  <a:lnTo>
                    <a:pt x="15001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50" name="Freeform: Shape 37">
              <a:extLst>
                <a:ext uri="{FF2B5EF4-FFF2-40B4-BE49-F238E27FC236}">
                  <a16:creationId xmlns:a16="http://schemas.microsoft.com/office/drawing/2014/main" id="{16D76A09-A110-8C4F-889A-3A28E70B1823}"/>
                </a:ext>
              </a:extLst>
            </p:cNvPr>
            <p:cNvSpPr/>
            <p:nvPr/>
          </p:nvSpPr>
          <p:spPr bwMode="auto">
            <a:xfrm>
              <a:off x="7400925" y="3650456"/>
              <a:ext cx="71438" cy="135732"/>
            </a:xfrm>
            <a:custGeom>
              <a:avLst/>
              <a:gdLst>
                <a:gd name="connsiteX0" fmla="*/ 9525 w 71438"/>
                <a:gd name="connsiteY0" fmla="*/ 0 h 104775"/>
                <a:gd name="connsiteX1" fmla="*/ 0 w 71438"/>
                <a:gd name="connsiteY1" fmla="*/ 104775 h 104775"/>
                <a:gd name="connsiteX2" fmla="*/ 50006 w 71438"/>
                <a:gd name="connsiteY2" fmla="*/ 85725 h 104775"/>
                <a:gd name="connsiteX3" fmla="*/ 71438 w 71438"/>
                <a:gd name="connsiteY3" fmla="*/ 26193 h 104775"/>
                <a:gd name="connsiteX4" fmla="*/ 9525 w 71438"/>
                <a:gd name="connsiteY4" fmla="*/ 0 h 104775"/>
                <a:gd name="connsiteX0" fmla="*/ 9525 w 71438"/>
                <a:gd name="connsiteY0" fmla="*/ 0 h 104775"/>
                <a:gd name="connsiteX1" fmla="*/ 0 w 71438"/>
                <a:gd name="connsiteY1" fmla="*/ 104775 h 104775"/>
                <a:gd name="connsiteX2" fmla="*/ 50006 w 71438"/>
                <a:gd name="connsiteY2" fmla="*/ 85725 h 104775"/>
                <a:gd name="connsiteX3" fmla="*/ 71438 w 71438"/>
                <a:gd name="connsiteY3" fmla="*/ 26193 h 104775"/>
                <a:gd name="connsiteX4" fmla="*/ 35719 w 71438"/>
                <a:gd name="connsiteY4" fmla="*/ 14287 h 104775"/>
                <a:gd name="connsiteX5" fmla="*/ 9525 w 71438"/>
                <a:gd name="connsiteY5" fmla="*/ 0 h 104775"/>
                <a:gd name="connsiteX0" fmla="*/ 9525 w 71438"/>
                <a:gd name="connsiteY0" fmla="*/ 30957 h 135732"/>
                <a:gd name="connsiteX1" fmla="*/ 0 w 71438"/>
                <a:gd name="connsiteY1" fmla="*/ 135732 h 135732"/>
                <a:gd name="connsiteX2" fmla="*/ 50006 w 71438"/>
                <a:gd name="connsiteY2" fmla="*/ 116682 h 135732"/>
                <a:gd name="connsiteX3" fmla="*/ 71438 w 71438"/>
                <a:gd name="connsiteY3" fmla="*/ 57150 h 135732"/>
                <a:gd name="connsiteX4" fmla="*/ 47625 w 71438"/>
                <a:gd name="connsiteY4" fmla="*/ 0 h 135732"/>
                <a:gd name="connsiteX5" fmla="*/ 9525 w 71438"/>
                <a:gd name="connsiteY5" fmla="*/ 30957 h 13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438" h="135732">
                  <a:moveTo>
                    <a:pt x="9525" y="30957"/>
                  </a:moveTo>
                  <a:lnTo>
                    <a:pt x="0" y="135732"/>
                  </a:lnTo>
                  <a:lnTo>
                    <a:pt x="50006" y="116682"/>
                  </a:lnTo>
                  <a:lnTo>
                    <a:pt x="71438" y="57150"/>
                  </a:lnTo>
                  <a:lnTo>
                    <a:pt x="47625" y="0"/>
                  </a:lnTo>
                  <a:lnTo>
                    <a:pt x="9525" y="309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51" name="Freeform: Shape 38">
              <a:extLst>
                <a:ext uri="{FF2B5EF4-FFF2-40B4-BE49-F238E27FC236}">
                  <a16:creationId xmlns:a16="http://schemas.microsoft.com/office/drawing/2014/main" id="{B256D508-DFB6-EB4F-A4C5-9635E64C6D1B}"/>
                </a:ext>
              </a:extLst>
            </p:cNvPr>
            <p:cNvSpPr/>
            <p:nvPr/>
          </p:nvSpPr>
          <p:spPr bwMode="auto">
            <a:xfrm>
              <a:off x="6822281" y="4107656"/>
              <a:ext cx="152400" cy="373857"/>
            </a:xfrm>
            <a:custGeom>
              <a:avLst/>
              <a:gdLst>
                <a:gd name="connsiteX0" fmla="*/ 116682 w 152400"/>
                <a:gd name="connsiteY0" fmla="*/ 26194 h 373857"/>
                <a:gd name="connsiteX1" fmla="*/ 71438 w 152400"/>
                <a:gd name="connsiteY1" fmla="*/ 0 h 373857"/>
                <a:gd name="connsiteX2" fmla="*/ 0 w 152400"/>
                <a:gd name="connsiteY2" fmla="*/ 0 h 373857"/>
                <a:gd name="connsiteX3" fmla="*/ 2382 w 152400"/>
                <a:gd name="connsiteY3" fmla="*/ 47625 h 373857"/>
                <a:gd name="connsiteX4" fmla="*/ 16669 w 152400"/>
                <a:gd name="connsiteY4" fmla="*/ 61913 h 373857"/>
                <a:gd name="connsiteX5" fmla="*/ 33338 w 152400"/>
                <a:gd name="connsiteY5" fmla="*/ 57150 h 373857"/>
                <a:gd name="connsiteX6" fmla="*/ 45244 w 152400"/>
                <a:gd name="connsiteY6" fmla="*/ 88107 h 373857"/>
                <a:gd name="connsiteX7" fmla="*/ 45244 w 152400"/>
                <a:gd name="connsiteY7" fmla="*/ 88107 h 373857"/>
                <a:gd name="connsiteX8" fmla="*/ 116682 w 152400"/>
                <a:gd name="connsiteY8" fmla="*/ 204788 h 373857"/>
                <a:gd name="connsiteX9" fmla="*/ 107157 w 152400"/>
                <a:gd name="connsiteY9" fmla="*/ 254794 h 373857"/>
                <a:gd name="connsiteX10" fmla="*/ 45244 w 152400"/>
                <a:gd name="connsiteY10" fmla="*/ 323850 h 373857"/>
                <a:gd name="connsiteX11" fmla="*/ 45244 w 152400"/>
                <a:gd name="connsiteY11" fmla="*/ 373857 h 373857"/>
                <a:gd name="connsiteX12" fmla="*/ 95250 w 152400"/>
                <a:gd name="connsiteY12" fmla="*/ 338138 h 373857"/>
                <a:gd name="connsiteX13" fmla="*/ 121444 w 152400"/>
                <a:gd name="connsiteY13" fmla="*/ 321469 h 373857"/>
                <a:gd name="connsiteX14" fmla="*/ 152400 w 152400"/>
                <a:gd name="connsiteY14" fmla="*/ 273844 h 373857"/>
                <a:gd name="connsiteX15" fmla="*/ 150019 w 152400"/>
                <a:gd name="connsiteY15" fmla="*/ 221457 h 373857"/>
                <a:gd name="connsiteX16" fmla="*/ 126207 w 152400"/>
                <a:gd name="connsiteY16" fmla="*/ 185738 h 373857"/>
                <a:gd name="connsiteX17" fmla="*/ 69057 w 152400"/>
                <a:gd name="connsiteY17" fmla="*/ 114300 h 373857"/>
                <a:gd name="connsiteX18" fmla="*/ 76200 w 152400"/>
                <a:gd name="connsiteY18" fmla="*/ 78582 h 373857"/>
                <a:gd name="connsiteX19" fmla="*/ 116682 w 152400"/>
                <a:gd name="connsiteY19" fmla="*/ 26194 h 37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2400" h="373857">
                  <a:moveTo>
                    <a:pt x="116682" y="26194"/>
                  </a:moveTo>
                  <a:lnTo>
                    <a:pt x="71438" y="0"/>
                  </a:lnTo>
                  <a:lnTo>
                    <a:pt x="0" y="0"/>
                  </a:lnTo>
                  <a:lnTo>
                    <a:pt x="2382" y="47625"/>
                  </a:lnTo>
                  <a:lnTo>
                    <a:pt x="16669" y="61913"/>
                  </a:lnTo>
                  <a:lnTo>
                    <a:pt x="33338" y="57150"/>
                  </a:lnTo>
                  <a:lnTo>
                    <a:pt x="45244" y="88107"/>
                  </a:lnTo>
                  <a:lnTo>
                    <a:pt x="45244" y="88107"/>
                  </a:lnTo>
                  <a:lnTo>
                    <a:pt x="116682" y="204788"/>
                  </a:lnTo>
                  <a:lnTo>
                    <a:pt x="107157" y="254794"/>
                  </a:lnTo>
                  <a:lnTo>
                    <a:pt x="45244" y="323850"/>
                  </a:lnTo>
                  <a:lnTo>
                    <a:pt x="45244" y="373857"/>
                  </a:lnTo>
                  <a:lnTo>
                    <a:pt x="95250" y="338138"/>
                  </a:lnTo>
                  <a:lnTo>
                    <a:pt x="121444" y="321469"/>
                  </a:lnTo>
                  <a:lnTo>
                    <a:pt x="152400" y="273844"/>
                  </a:lnTo>
                  <a:lnTo>
                    <a:pt x="150019" y="221457"/>
                  </a:lnTo>
                  <a:lnTo>
                    <a:pt x="126207" y="185738"/>
                  </a:lnTo>
                  <a:lnTo>
                    <a:pt x="69057" y="114300"/>
                  </a:lnTo>
                  <a:lnTo>
                    <a:pt x="76200" y="78582"/>
                  </a:lnTo>
                  <a:lnTo>
                    <a:pt x="116682" y="2619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52" name="Freeform: Shape 39">
              <a:extLst>
                <a:ext uri="{FF2B5EF4-FFF2-40B4-BE49-F238E27FC236}">
                  <a16:creationId xmlns:a16="http://schemas.microsoft.com/office/drawing/2014/main" id="{037A730D-89F4-B942-A962-38DF5BF0D563}"/>
                </a:ext>
              </a:extLst>
            </p:cNvPr>
            <p:cNvSpPr/>
            <p:nvPr/>
          </p:nvSpPr>
          <p:spPr bwMode="auto">
            <a:xfrm>
              <a:off x="6765131" y="4119563"/>
              <a:ext cx="173832" cy="221456"/>
            </a:xfrm>
            <a:custGeom>
              <a:avLst/>
              <a:gdLst>
                <a:gd name="connsiteX0" fmla="*/ 50007 w 173832"/>
                <a:gd name="connsiteY0" fmla="*/ 0 h 221456"/>
                <a:gd name="connsiteX1" fmla="*/ 0 w 173832"/>
                <a:gd name="connsiteY1" fmla="*/ 57150 h 221456"/>
                <a:gd name="connsiteX2" fmla="*/ 14288 w 173832"/>
                <a:gd name="connsiteY2" fmla="*/ 88106 h 221456"/>
                <a:gd name="connsiteX3" fmla="*/ 14288 w 173832"/>
                <a:gd name="connsiteY3" fmla="*/ 138112 h 221456"/>
                <a:gd name="connsiteX4" fmla="*/ 45244 w 173832"/>
                <a:gd name="connsiteY4" fmla="*/ 123825 h 221456"/>
                <a:gd name="connsiteX5" fmla="*/ 59532 w 173832"/>
                <a:gd name="connsiteY5" fmla="*/ 121443 h 221456"/>
                <a:gd name="connsiteX6" fmla="*/ 78582 w 173832"/>
                <a:gd name="connsiteY6" fmla="*/ 100012 h 221456"/>
                <a:gd name="connsiteX7" fmla="*/ 102394 w 173832"/>
                <a:gd name="connsiteY7" fmla="*/ 135731 h 221456"/>
                <a:gd name="connsiteX8" fmla="*/ 121444 w 173832"/>
                <a:gd name="connsiteY8" fmla="*/ 176212 h 221456"/>
                <a:gd name="connsiteX9" fmla="*/ 130969 w 173832"/>
                <a:gd name="connsiteY9" fmla="*/ 219075 h 221456"/>
                <a:gd name="connsiteX10" fmla="*/ 169069 w 173832"/>
                <a:gd name="connsiteY10" fmla="*/ 221456 h 221456"/>
                <a:gd name="connsiteX11" fmla="*/ 173832 w 173832"/>
                <a:gd name="connsiteY11" fmla="*/ 195262 h 221456"/>
                <a:gd name="connsiteX12" fmla="*/ 133350 w 173832"/>
                <a:gd name="connsiteY12" fmla="*/ 135731 h 221456"/>
                <a:gd name="connsiteX13" fmla="*/ 90488 w 173832"/>
                <a:gd name="connsiteY13" fmla="*/ 47625 h 221456"/>
                <a:gd name="connsiteX14" fmla="*/ 78582 w 173832"/>
                <a:gd name="connsiteY14" fmla="*/ 50006 h 221456"/>
                <a:gd name="connsiteX15" fmla="*/ 50007 w 173832"/>
                <a:gd name="connsiteY15" fmla="*/ 0 h 221456"/>
                <a:gd name="connsiteX0" fmla="*/ 50007 w 173832"/>
                <a:gd name="connsiteY0" fmla="*/ 0 h 221456"/>
                <a:gd name="connsiteX1" fmla="*/ 0 w 173832"/>
                <a:gd name="connsiteY1" fmla="*/ 57150 h 221456"/>
                <a:gd name="connsiteX2" fmla="*/ 14288 w 173832"/>
                <a:gd name="connsiteY2" fmla="*/ 88106 h 221456"/>
                <a:gd name="connsiteX3" fmla="*/ 14288 w 173832"/>
                <a:gd name="connsiteY3" fmla="*/ 138112 h 221456"/>
                <a:gd name="connsiteX4" fmla="*/ 45244 w 173832"/>
                <a:gd name="connsiteY4" fmla="*/ 123825 h 221456"/>
                <a:gd name="connsiteX5" fmla="*/ 59532 w 173832"/>
                <a:gd name="connsiteY5" fmla="*/ 121443 h 221456"/>
                <a:gd name="connsiteX6" fmla="*/ 78582 w 173832"/>
                <a:gd name="connsiteY6" fmla="*/ 100012 h 221456"/>
                <a:gd name="connsiteX7" fmla="*/ 102394 w 173832"/>
                <a:gd name="connsiteY7" fmla="*/ 135731 h 221456"/>
                <a:gd name="connsiteX8" fmla="*/ 121444 w 173832"/>
                <a:gd name="connsiteY8" fmla="*/ 176212 h 221456"/>
                <a:gd name="connsiteX9" fmla="*/ 130969 w 173832"/>
                <a:gd name="connsiteY9" fmla="*/ 219075 h 221456"/>
                <a:gd name="connsiteX10" fmla="*/ 169069 w 173832"/>
                <a:gd name="connsiteY10" fmla="*/ 221456 h 221456"/>
                <a:gd name="connsiteX11" fmla="*/ 173832 w 173832"/>
                <a:gd name="connsiteY11" fmla="*/ 195262 h 221456"/>
                <a:gd name="connsiteX12" fmla="*/ 133350 w 173832"/>
                <a:gd name="connsiteY12" fmla="*/ 135731 h 221456"/>
                <a:gd name="connsiteX13" fmla="*/ 90488 w 173832"/>
                <a:gd name="connsiteY13" fmla="*/ 47625 h 221456"/>
                <a:gd name="connsiteX14" fmla="*/ 78582 w 173832"/>
                <a:gd name="connsiteY14" fmla="*/ 50006 h 221456"/>
                <a:gd name="connsiteX15" fmla="*/ 61913 w 173832"/>
                <a:gd name="connsiteY15" fmla="*/ 28575 h 221456"/>
                <a:gd name="connsiteX16" fmla="*/ 50007 w 173832"/>
                <a:gd name="connsiteY16" fmla="*/ 0 h 221456"/>
                <a:gd name="connsiteX0" fmla="*/ 50007 w 173832"/>
                <a:gd name="connsiteY0" fmla="*/ 0 h 221456"/>
                <a:gd name="connsiteX1" fmla="*/ 0 w 173832"/>
                <a:gd name="connsiteY1" fmla="*/ 57150 h 221456"/>
                <a:gd name="connsiteX2" fmla="*/ 14288 w 173832"/>
                <a:gd name="connsiteY2" fmla="*/ 88106 h 221456"/>
                <a:gd name="connsiteX3" fmla="*/ 14288 w 173832"/>
                <a:gd name="connsiteY3" fmla="*/ 138112 h 221456"/>
                <a:gd name="connsiteX4" fmla="*/ 45244 w 173832"/>
                <a:gd name="connsiteY4" fmla="*/ 123825 h 221456"/>
                <a:gd name="connsiteX5" fmla="*/ 59532 w 173832"/>
                <a:gd name="connsiteY5" fmla="*/ 121443 h 221456"/>
                <a:gd name="connsiteX6" fmla="*/ 78582 w 173832"/>
                <a:gd name="connsiteY6" fmla="*/ 100012 h 221456"/>
                <a:gd name="connsiteX7" fmla="*/ 102394 w 173832"/>
                <a:gd name="connsiteY7" fmla="*/ 135731 h 221456"/>
                <a:gd name="connsiteX8" fmla="*/ 121444 w 173832"/>
                <a:gd name="connsiteY8" fmla="*/ 176212 h 221456"/>
                <a:gd name="connsiteX9" fmla="*/ 130969 w 173832"/>
                <a:gd name="connsiteY9" fmla="*/ 219075 h 221456"/>
                <a:gd name="connsiteX10" fmla="*/ 169069 w 173832"/>
                <a:gd name="connsiteY10" fmla="*/ 221456 h 221456"/>
                <a:gd name="connsiteX11" fmla="*/ 173832 w 173832"/>
                <a:gd name="connsiteY11" fmla="*/ 195262 h 221456"/>
                <a:gd name="connsiteX12" fmla="*/ 133350 w 173832"/>
                <a:gd name="connsiteY12" fmla="*/ 135731 h 221456"/>
                <a:gd name="connsiteX13" fmla="*/ 90488 w 173832"/>
                <a:gd name="connsiteY13" fmla="*/ 47625 h 221456"/>
                <a:gd name="connsiteX14" fmla="*/ 78582 w 173832"/>
                <a:gd name="connsiteY14" fmla="*/ 50006 h 221456"/>
                <a:gd name="connsiteX15" fmla="*/ 54769 w 173832"/>
                <a:gd name="connsiteY15" fmla="*/ 42863 h 221456"/>
                <a:gd name="connsiteX16" fmla="*/ 50007 w 173832"/>
                <a:gd name="connsiteY16" fmla="*/ 0 h 221456"/>
                <a:gd name="connsiteX0" fmla="*/ 50007 w 173832"/>
                <a:gd name="connsiteY0" fmla="*/ 0 h 221456"/>
                <a:gd name="connsiteX1" fmla="*/ 0 w 173832"/>
                <a:gd name="connsiteY1" fmla="*/ 57150 h 221456"/>
                <a:gd name="connsiteX2" fmla="*/ 14288 w 173832"/>
                <a:gd name="connsiteY2" fmla="*/ 88106 h 221456"/>
                <a:gd name="connsiteX3" fmla="*/ 14288 w 173832"/>
                <a:gd name="connsiteY3" fmla="*/ 138112 h 221456"/>
                <a:gd name="connsiteX4" fmla="*/ 45244 w 173832"/>
                <a:gd name="connsiteY4" fmla="*/ 123825 h 221456"/>
                <a:gd name="connsiteX5" fmla="*/ 59532 w 173832"/>
                <a:gd name="connsiteY5" fmla="*/ 121443 h 221456"/>
                <a:gd name="connsiteX6" fmla="*/ 78582 w 173832"/>
                <a:gd name="connsiteY6" fmla="*/ 100012 h 221456"/>
                <a:gd name="connsiteX7" fmla="*/ 102394 w 173832"/>
                <a:gd name="connsiteY7" fmla="*/ 135731 h 221456"/>
                <a:gd name="connsiteX8" fmla="*/ 121444 w 173832"/>
                <a:gd name="connsiteY8" fmla="*/ 176212 h 221456"/>
                <a:gd name="connsiteX9" fmla="*/ 130969 w 173832"/>
                <a:gd name="connsiteY9" fmla="*/ 219075 h 221456"/>
                <a:gd name="connsiteX10" fmla="*/ 169069 w 173832"/>
                <a:gd name="connsiteY10" fmla="*/ 221456 h 221456"/>
                <a:gd name="connsiteX11" fmla="*/ 173832 w 173832"/>
                <a:gd name="connsiteY11" fmla="*/ 195262 h 221456"/>
                <a:gd name="connsiteX12" fmla="*/ 133350 w 173832"/>
                <a:gd name="connsiteY12" fmla="*/ 135731 h 221456"/>
                <a:gd name="connsiteX13" fmla="*/ 90488 w 173832"/>
                <a:gd name="connsiteY13" fmla="*/ 47625 h 221456"/>
                <a:gd name="connsiteX14" fmla="*/ 73820 w 173832"/>
                <a:gd name="connsiteY14" fmla="*/ 69056 h 221456"/>
                <a:gd name="connsiteX15" fmla="*/ 54769 w 173832"/>
                <a:gd name="connsiteY15" fmla="*/ 42863 h 221456"/>
                <a:gd name="connsiteX16" fmla="*/ 50007 w 173832"/>
                <a:gd name="connsiteY16" fmla="*/ 0 h 221456"/>
                <a:gd name="connsiteX0" fmla="*/ 50007 w 173832"/>
                <a:gd name="connsiteY0" fmla="*/ 0 h 221456"/>
                <a:gd name="connsiteX1" fmla="*/ 0 w 173832"/>
                <a:gd name="connsiteY1" fmla="*/ 57150 h 221456"/>
                <a:gd name="connsiteX2" fmla="*/ 14288 w 173832"/>
                <a:gd name="connsiteY2" fmla="*/ 88106 h 221456"/>
                <a:gd name="connsiteX3" fmla="*/ 14288 w 173832"/>
                <a:gd name="connsiteY3" fmla="*/ 138112 h 221456"/>
                <a:gd name="connsiteX4" fmla="*/ 45244 w 173832"/>
                <a:gd name="connsiteY4" fmla="*/ 123825 h 221456"/>
                <a:gd name="connsiteX5" fmla="*/ 59532 w 173832"/>
                <a:gd name="connsiteY5" fmla="*/ 121443 h 221456"/>
                <a:gd name="connsiteX6" fmla="*/ 78582 w 173832"/>
                <a:gd name="connsiteY6" fmla="*/ 100012 h 221456"/>
                <a:gd name="connsiteX7" fmla="*/ 102394 w 173832"/>
                <a:gd name="connsiteY7" fmla="*/ 135731 h 221456"/>
                <a:gd name="connsiteX8" fmla="*/ 121444 w 173832"/>
                <a:gd name="connsiteY8" fmla="*/ 176212 h 221456"/>
                <a:gd name="connsiteX9" fmla="*/ 130969 w 173832"/>
                <a:gd name="connsiteY9" fmla="*/ 219075 h 221456"/>
                <a:gd name="connsiteX10" fmla="*/ 169069 w 173832"/>
                <a:gd name="connsiteY10" fmla="*/ 221456 h 221456"/>
                <a:gd name="connsiteX11" fmla="*/ 173832 w 173832"/>
                <a:gd name="connsiteY11" fmla="*/ 195262 h 221456"/>
                <a:gd name="connsiteX12" fmla="*/ 133350 w 173832"/>
                <a:gd name="connsiteY12" fmla="*/ 135731 h 221456"/>
                <a:gd name="connsiteX13" fmla="*/ 90488 w 173832"/>
                <a:gd name="connsiteY13" fmla="*/ 47625 h 221456"/>
                <a:gd name="connsiteX14" fmla="*/ 76201 w 173832"/>
                <a:gd name="connsiteY14" fmla="*/ 52387 h 221456"/>
                <a:gd name="connsiteX15" fmla="*/ 54769 w 173832"/>
                <a:gd name="connsiteY15" fmla="*/ 42863 h 221456"/>
                <a:gd name="connsiteX16" fmla="*/ 50007 w 173832"/>
                <a:gd name="connsiteY16" fmla="*/ 0 h 221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3832" h="221456">
                  <a:moveTo>
                    <a:pt x="50007" y="0"/>
                  </a:moveTo>
                  <a:lnTo>
                    <a:pt x="0" y="57150"/>
                  </a:lnTo>
                  <a:lnTo>
                    <a:pt x="14288" y="88106"/>
                  </a:lnTo>
                  <a:lnTo>
                    <a:pt x="14288" y="138112"/>
                  </a:lnTo>
                  <a:lnTo>
                    <a:pt x="45244" y="123825"/>
                  </a:lnTo>
                  <a:lnTo>
                    <a:pt x="59532" y="121443"/>
                  </a:lnTo>
                  <a:lnTo>
                    <a:pt x="78582" y="100012"/>
                  </a:lnTo>
                  <a:lnTo>
                    <a:pt x="102394" y="135731"/>
                  </a:lnTo>
                  <a:lnTo>
                    <a:pt x="121444" y="176212"/>
                  </a:lnTo>
                  <a:lnTo>
                    <a:pt x="130969" y="219075"/>
                  </a:lnTo>
                  <a:lnTo>
                    <a:pt x="169069" y="221456"/>
                  </a:lnTo>
                  <a:lnTo>
                    <a:pt x="173832" y="195262"/>
                  </a:lnTo>
                  <a:lnTo>
                    <a:pt x="133350" y="135731"/>
                  </a:lnTo>
                  <a:lnTo>
                    <a:pt x="90488" y="47625"/>
                  </a:lnTo>
                  <a:lnTo>
                    <a:pt x="76201" y="52387"/>
                  </a:lnTo>
                  <a:lnTo>
                    <a:pt x="54769" y="42863"/>
                  </a:lnTo>
                  <a:lnTo>
                    <a:pt x="5000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53" name="Freeform: Shape 40">
              <a:extLst>
                <a:ext uri="{FF2B5EF4-FFF2-40B4-BE49-F238E27FC236}">
                  <a16:creationId xmlns:a16="http://schemas.microsoft.com/office/drawing/2014/main" id="{B0E51088-E5BE-5B42-B7F0-542AE84EF274}"/>
                </a:ext>
              </a:extLst>
            </p:cNvPr>
            <p:cNvSpPr/>
            <p:nvPr/>
          </p:nvSpPr>
          <p:spPr bwMode="auto">
            <a:xfrm>
              <a:off x="6686549" y="4048125"/>
              <a:ext cx="130970" cy="114300"/>
            </a:xfrm>
            <a:custGeom>
              <a:avLst/>
              <a:gdLst>
                <a:gd name="connsiteX0" fmla="*/ 0 w 107156"/>
                <a:gd name="connsiteY0" fmla="*/ 0 h 114300"/>
                <a:gd name="connsiteX1" fmla="*/ 19050 w 107156"/>
                <a:gd name="connsiteY1" fmla="*/ 54769 h 114300"/>
                <a:gd name="connsiteX2" fmla="*/ 50006 w 107156"/>
                <a:gd name="connsiteY2" fmla="*/ 92869 h 114300"/>
                <a:gd name="connsiteX3" fmla="*/ 66675 w 107156"/>
                <a:gd name="connsiteY3" fmla="*/ 114300 h 114300"/>
                <a:gd name="connsiteX4" fmla="*/ 107156 w 107156"/>
                <a:gd name="connsiteY4" fmla="*/ 76200 h 114300"/>
                <a:gd name="connsiteX5" fmla="*/ 107156 w 107156"/>
                <a:gd name="connsiteY5" fmla="*/ 47625 h 114300"/>
                <a:gd name="connsiteX6" fmla="*/ 71437 w 107156"/>
                <a:gd name="connsiteY6" fmla="*/ 0 h 114300"/>
                <a:gd name="connsiteX7" fmla="*/ 0 w 107156"/>
                <a:gd name="connsiteY7" fmla="*/ 0 h 114300"/>
                <a:gd name="connsiteX0" fmla="*/ 0 w 107156"/>
                <a:gd name="connsiteY0" fmla="*/ 0 h 114300"/>
                <a:gd name="connsiteX1" fmla="*/ 7143 w 107156"/>
                <a:gd name="connsiteY1" fmla="*/ 23813 h 114300"/>
                <a:gd name="connsiteX2" fmla="*/ 19050 w 107156"/>
                <a:gd name="connsiteY2" fmla="*/ 54769 h 114300"/>
                <a:gd name="connsiteX3" fmla="*/ 50006 w 107156"/>
                <a:gd name="connsiteY3" fmla="*/ 92869 h 114300"/>
                <a:gd name="connsiteX4" fmla="*/ 66675 w 107156"/>
                <a:gd name="connsiteY4" fmla="*/ 114300 h 114300"/>
                <a:gd name="connsiteX5" fmla="*/ 107156 w 107156"/>
                <a:gd name="connsiteY5" fmla="*/ 76200 h 114300"/>
                <a:gd name="connsiteX6" fmla="*/ 107156 w 107156"/>
                <a:gd name="connsiteY6" fmla="*/ 47625 h 114300"/>
                <a:gd name="connsiteX7" fmla="*/ 71437 w 107156"/>
                <a:gd name="connsiteY7" fmla="*/ 0 h 114300"/>
                <a:gd name="connsiteX8" fmla="*/ 0 w 107156"/>
                <a:gd name="connsiteY8" fmla="*/ 0 h 114300"/>
                <a:gd name="connsiteX0" fmla="*/ 23814 w 130970"/>
                <a:gd name="connsiteY0" fmla="*/ 0 h 114300"/>
                <a:gd name="connsiteX1" fmla="*/ 0 w 130970"/>
                <a:gd name="connsiteY1" fmla="*/ 21432 h 114300"/>
                <a:gd name="connsiteX2" fmla="*/ 42864 w 130970"/>
                <a:gd name="connsiteY2" fmla="*/ 54769 h 114300"/>
                <a:gd name="connsiteX3" fmla="*/ 73820 w 130970"/>
                <a:gd name="connsiteY3" fmla="*/ 92869 h 114300"/>
                <a:gd name="connsiteX4" fmla="*/ 90489 w 130970"/>
                <a:gd name="connsiteY4" fmla="*/ 114300 h 114300"/>
                <a:gd name="connsiteX5" fmla="*/ 130970 w 130970"/>
                <a:gd name="connsiteY5" fmla="*/ 76200 h 114300"/>
                <a:gd name="connsiteX6" fmla="*/ 130970 w 130970"/>
                <a:gd name="connsiteY6" fmla="*/ 47625 h 114300"/>
                <a:gd name="connsiteX7" fmla="*/ 95251 w 130970"/>
                <a:gd name="connsiteY7" fmla="*/ 0 h 114300"/>
                <a:gd name="connsiteX8" fmla="*/ 23814 w 130970"/>
                <a:gd name="connsiteY8" fmla="*/ 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970" h="114300">
                  <a:moveTo>
                    <a:pt x="23814" y="0"/>
                  </a:moveTo>
                  <a:lnTo>
                    <a:pt x="0" y="21432"/>
                  </a:lnTo>
                  <a:lnTo>
                    <a:pt x="42864" y="54769"/>
                  </a:lnTo>
                  <a:lnTo>
                    <a:pt x="73820" y="92869"/>
                  </a:lnTo>
                  <a:lnTo>
                    <a:pt x="90489" y="114300"/>
                  </a:lnTo>
                  <a:lnTo>
                    <a:pt x="130970" y="76200"/>
                  </a:lnTo>
                  <a:lnTo>
                    <a:pt x="130970" y="47625"/>
                  </a:lnTo>
                  <a:lnTo>
                    <a:pt x="95251" y="0"/>
                  </a:lnTo>
                  <a:lnTo>
                    <a:pt x="2381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54" name="Freeform: Shape 41">
              <a:extLst>
                <a:ext uri="{FF2B5EF4-FFF2-40B4-BE49-F238E27FC236}">
                  <a16:creationId xmlns:a16="http://schemas.microsoft.com/office/drawing/2014/main" id="{FFD10F18-3A67-5441-8EE9-38C7BBCC98B8}"/>
                </a:ext>
              </a:extLst>
            </p:cNvPr>
            <p:cNvSpPr/>
            <p:nvPr/>
          </p:nvSpPr>
          <p:spPr bwMode="auto">
            <a:xfrm>
              <a:off x="6562725" y="3950494"/>
              <a:ext cx="180975" cy="476250"/>
            </a:xfrm>
            <a:custGeom>
              <a:avLst/>
              <a:gdLst>
                <a:gd name="connsiteX0" fmla="*/ 145256 w 180975"/>
                <a:gd name="connsiteY0" fmla="*/ 95250 h 381000"/>
                <a:gd name="connsiteX1" fmla="*/ 142875 w 180975"/>
                <a:gd name="connsiteY1" fmla="*/ 23812 h 381000"/>
                <a:gd name="connsiteX2" fmla="*/ 126206 w 180975"/>
                <a:gd name="connsiteY2" fmla="*/ 0 h 381000"/>
                <a:gd name="connsiteX3" fmla="*/ 107156 w 180975"/>
                <a:gd name="connsiteY3" fmla="*/ 50006 h 381000"/>
                <a:gd name="connsiteX4" fmla="*/ 64294 w 180975"/>
                <a:gd name="connsiteY4" fmla="*/ 61912 h 381000"/>
                <a:gd name="connsiteX5" fmla="*/ 64294 w 180975"/>
                <a:gd name="connsiteY5" fmla="*/ 88106 h 381000"/>
                <a:gd name="connsiteX6" fmla="*/ 42863 w 180975"/>
                <a:gd name="connsiteY6" fmla="*/ 128587 h 381000"/>
                <a:gd name="connsiteX7" fmla="*/ 26194 w 180975"/>
                <a:gd name="connsiteY7" fmla="*/ 157162 h 381000"/>
                <a:gd name="connsiteX8" fmla="*/ 14288 w 180975"/>
                <a:gd name="connsiteY8" fmla="*/ 176212 h 381000"/>
                <a:gd name="connsiteX9" fmla="*/ 9525 w 180975"/>
                <a:gd name="connsiteY9" fmla="*/ 200025 h 381000"/>
                <a:gd name="connsiteX10" fmla="*/ 0 w 180975"/>
                <a:gd name="connsiteY10" fmla="*/ 223837 h 381000"/>
                <a:gd name="connsiteX11" fmla="*/ 30956 w 180975"/>
                <a:gd name="connsiteY11" fmla="*/ 247650 h 381000"/>
                <a:gd name="connsiteX12" fmla="*/ 54769 w 180975"/>
                <a:gd name="connsiteY12" fmla="*/ 292894 h 381000"/>
                <a:gd name="connsiteX13" fmla="*/ 54769 w 180975"/>
                <a:gd name="connsiteY13" fmla="*/ 342900 h 381000"/>
                <a:gd name="connsiteX14" fmla="*/ 76200 w 180975"/>
                <a:gd name="connsiteY14" fmla="*/ 357187 h 381000"/>
                <a:gd name="connsiteX15" fmla="*/ 80963 w 180975"/>
                <a:gd name="connsiteY15" fmla="*/ 333375 h 381000"/>
                <a:gd name="connsiteX16" fmla="*/ 95250 w 180975"/>
                <a:gd name="connsiteY16" fmla="*/ 333375 h 381000"/>
                <a:gd name="connsiteX17" fmla="*/ 121444 w 180975"/>
                <a:gd name="connsiteY17" fmla="*/ 321469 h 381000"/>
                <a:gd name="connsiteX18" fmla="*/ 138113 w 180975"/>
                <a:gd name="connsiteY18" fmla="*/ 333375 h 381000"/>
                <a:gd name="connsiteX19" fmla="*/ 138113 w 180975"/>
                <a:gd name="connsiteY19" fmla="*/ 381000 h 381000"/>
                <a:gd name="connsiteX20" fmla="*/ 152400 w 180975"/>
                <a:gd name="connsiteY20" fmla="*/ 323850 h 381000"/>
                <a:gd name="connsiteX21" fmla="*/ 138113 w 180975"/>
                <a:gd name="connsiteY21" fmla="*/ 295275 h 381000"/>
                <a:gd name="connsiteX22" fmla="*/ 130969 w 180975"/>
                <a:gd name="connsiteY22" fmla="*/ 257175 h 381000"/>
                <a:gd name="connsiteX23" fmla="*/ 147638 w 180975"/>
                <a:gd name="connsiteY23" fmla="*/ 247650 h 381000"/>
                <a:gd name="connsiteX24" fmla="*/ 176213 w 180975"/>
                <a:gd name="connsiteY24" fmla="*/ 240506 h 381000"/>
                <a:gd name="connsiteX25" fmla="*/ 180975 w 180975"/>
                <a:gd name="connsiteY25" fmla="*/ 223837 h 381000"/>
                <a:gd name="connsiteX26" fmla="*/ 180975 w 180975"/>
                <a:gd name="connsiteY26" fmla="*/ 190500 h 381000"/>
                <a:gd name="connsiteX27" fmla="*/ 176213 w 180975"/>
                <a:gd name="connsiteY27" fmla="*/ 171450 h 381000"/>
                <a:gd name="connsiteX28" fmla="*/ 145256 w 180975"/>
                <a:gd name="connsiteY28" fmla="*/ 95250 h 381000"/>
                <a:gd name="connsiteX0" fmla="*/ 145256 w 180975"/>
                <a:gd name="connsiteY0" fmla="*/ 95250 h 381000"/>
                <a:gd name="connsiteX1" fmla="*/ 142875 w 180975"/>
                <a:gd name="connsiteY1" fmla="*/ 23812 h 381000"/>
                <a:gd name="connsiteX2" fmla="*/ 126206 w 180975"/>
                <a:gd name="connsiteY2" fmla="*/ 0 h 381000"/>
                <a:gd name="connsiteX3" fmla="*/ 107156 w 180975"/>
                <a:gd name="connsiteY3" fmla="*/ 50006 h 381000"/>
                <a:gd name="connsiteX4" fmla="*/ 64294 w 180975"/>
                <a:gd name="connsiteY4" fmla="*/ 61912 h 381000"/>
                <a:gd name="connsiteX5" fmla="*/ 64294 w 180975"/>
                <a:gd name="connsiteY5" fmla="*/ 88106 h 381000"/>
                <a:gd name="connsiteX6" fmla="*/ 42863 w 180975"/>
                <a:gd name="connsiteY6" fmla="*/ 128587 h 381000"/>
                <a:gd name="connsiteX7" fmla="*/ 26194 w 180975"/>
                <a:gd name="connsiteY7" fmla="*/ 157162 h 381000"/>
                <a:gd name="connsiteX8" fmla="*/ 14288 w 180975"/>
                <a:gd name="connsiteY8" fmla="*/ 176212 h 381000"/>
                <a:gd name="connsiteX9" fmla="*/ 9525 w 180975"/>
                <a:gd name="connsiteY9" fmla="*/ 200025 h 381000"/>
                <a:gd name="connsiteX10" fmla="*/ 0 w 180975"/>
                <a:gd name="connsiteY10" fmla="*/ 223837 h 381000"/>
                <a:gd name="connsiteX11" fmla="*/ 30956 w 180975"/>
                <a:gd name="connsiteY11" fmla="*/ 247650 h 381000"/>
                <a:gd name="connsiteX12" fmla="*/ 54769 w 180975"/>
                <a:gd name="connsiteY12" fmla="*/ 292894 h 381000"/>
                <a:gd name="connsiteX13" fmla="*/ 54769 w 180975"/>
                <a:gd name="connsiteY13" fmla="*/ 342900 h 381000"/>
                <a:gd name="connsiteX14" fmla="*/ 76200 w 180975"/>
                <a:gd name="connsiteY14" fmla="*/ 357187 h 381000"/>
                <a:gd name="connsiteX15" fmla="*/ 80963 w 180975"/>
                <a:gd name="connsiteY15" fmla="*/ 333375 h 381000"/>
                <a:gd name="connsiteX16" fmla="*/ 95250 w 180975"/>
                <a:gd name="connsiteY16" fmla="*/ 333375 h 381000"/>
                <a:gd name="connsiteX17" fmla="*/ 121444 w 180975"/>
                <a:gd name="connsiteY17" fmla="*/ 321469 h 381000"/>
                <a:gd name="connsiteX18" fmla="*/ 138113 w 180975"/>
                <a:gd name="connsiteY18" fmla="*/ 333375 h 381000"/>
                <a:gd name="connsiteX19" fmla="*/ 138113 w 180975"/>
                <a:gd name="connsiteY19" fmla="*/ 381000 h 381000"/>
                <a:gd name="connsiteX20" fmla="*/ 152400 w 180975"/>
                <a:gd name="connsiteY20" fmla="*/ 323850 h 381000"/>
                <a:gd name="connsiteX21" fmla="*/ 138113 w 180975"/>
                <a:gd name="connsiteY21" fmla="*/ 295275 h 381000"/>
                <a:gd name="connsiteX22" fmla="*/ 130969 w 180975"/>
                <a:gd name="connsiteY22" fmla="*/ 257175 h 381000"/>
                <a:gd name="connsiteX23" fmla="*/ 147638 w 180975"/>
                <a:gd name="connsiteY23" fmla="*/ 247650 h 381000"/>
                <a:gd name="connsiteX24" fmla="*/ 176213 w 180975"/>
                <a:gd name="connsiteY24" fmla="*/ 240506 h 381000"/>
                <a:gd name="connsiteX25" fmla="*/ 180975 w 180975"/>
                <a:gd name="connsiteY25" fmla="*/ 223837 h 381000"/>
                <a:gd name="connsiteX26" fmla="*/ 180975 w 180975"/>
                <a:gd name="connsiteY26" fmla="*/ 190500 h 381000"/>
                <a:gd name="connsiteX27" fmla="*/ 176213 w 180975"/>
                <a:gd name="connsiteY27" fmla="*/ 171450 h 381000"/>
                <a:gd name="connsiteX28" fmla="*/ 154781 w 180975"/>
                <a:gd name="connsiteY28" fmla="*/ 135731 h 381000"/>
                <a:gd name="connsiteX29" fmla="*/ 145256 w 180975"/>
                <a:gd name="connsiteY29" fmla="*/ 95250 h 381000"/>
                <a:gd name="connsiteX0" fmla="*/ 145256 w 180975"/>
                <a:gd name="connsiteY0" fmla="*/ 95250 h 381000"/>
                <a:gd name="connsiteX1" fmla="*/ 142875 w 180975"/>
                <a:gd name="connsiteY1" fmla="*/ 23812 h 381000"/>
                <a:gd name="connsiteX2" fmla="*/ 126206 w 180975"/>
                <a:gd name="connsiteY2" fmla="*/ 0 h 381000"/>
                <a:gd name="connsiteX3" fmla="*/ 107156 w 180975"/>
                <a:gd name="connsiteY3" fmla="*/ 50006 h 381000"/>
                <a:gd name="connsiteX4" fmla="*/ 64294 w 180975"/>
                <a:gd name="connsiteY4" fmla="*/ 61912 h 381000"/>
                <a:gd name="connsiteX5" fmla="*/ 64294 w 180975"/>
                <a:gd name="connsiteY5" fmla="*/ 88106 h 381000"/>
                <a:gd name="connsiteX6" fmla="*/ 42863 w 180975"/>
                <a:gd name="connsiteY6" fmla="*/ 128587 h 381000"/>
                <a:gd name="connsiteX7" fmla="*/ 26194 w 180975"/>
                <a:gd name="connsiteY7" fmla="*/ 157162 h 381000"/>
                <a:gd name="connsiteX8" fmla="*/ 14288 w 180975"/>
                <a:gd name="connsiteY8" fmla="*/ 176212 h 381000"/>
                <a:gd name="connsiteX9" fmla="*/ 9525 w 180975"/>
                <a:gd name="connsiteY9" fmla="*/ 200025 h 381000"/>
                <a:gd name="connsiteX10" fmla="*/ 0 w 180975"/>
                <a:gd name="connsiteY10" fmla="*/ 223837 h 381000"/>
                <a:gd name="connsiteX11" fmla="*/ 30956 w 180975"/>
                <a:gd name="connsiteY11" fmla="*/ 247650 h 381000"/>
                <a:gd name="connsiteX12" fmla="*/ 54769 w 180975"/>
                <a:gd name="connsiteY12" fmla="*/ 292894 h 381000"/>
                <a:gd name="connsiteX13" fmla="*/ 54769 w 180975"/>
                <a:gd name="connsiteY13" fmla="*/ 342900 h 381000"/>
                <a:gd name="connsiteX14" fmla="*/ 76200 w 180975"/>
                <a:gd name="connsiteY14" fmla="*/ 357187 h 381000"/>
                <a:gd name="connsiteX15" fmla="*/ 80963 w 180975"/>
                <a:gd name="connsiteY15" fmla="*/ 333375 h 381000"/>
                <a:gd name="connsiteX16" fmla="*/ 95250 w 180975"/>
                <a:gd name="connsiteY16" fmla="*/ 333375 h 381000"/>
                <a:gd name="connsiteX17" fmla="*/ 121444 w 180975"/>
                <a:gd name="connsiteY17" fmla="*/ 321469 h 381000"/>
                <a:gd name="connsiteX18" fmla="*/ 138113 w 180975"/>
                <a:gd name="connsiteY18" fmla="*/ 333375 h 381000"/>
                <a:gd name="connsiteX19" fmla="*/ 138113 w 180975"/>
                <a:gd name="connsiteY19" fmla="*/ 381000 h 381000"/>
                <a:gd name="connsiteX20" fmla="*/ 152400 w 180975"/>
                <a:gd name="connsiteY20" fmla="*/ 323850 h 381000"/>
                <a:gd name="connsiteX21" fmla="*/ 138113 w 180975"/>
                <a:gd name="connsiteY21" fmla="*/ 295275 h 381000"/>
                <a:gd name="connsiteX22" fmla="*/ 130969 w 180975"/>
                <a:gd name="connsiteY22" fmla="*/ 257175 h 381000"/>
                <a:gd name="connsiteX23" fmla="*/ 147638 w 180975"/>
                <a:gd name="connsiteY23" fmla="*/ 247650 h 381000"/>
                <a:gd name="connsiteX24" fmla="*/ 176213 w 180975"/>
                <a:gd name="connsiteY24" fmla="*/ 240506 h 381000"/>
                <a:gd name="connsiteX25" fmla="*/ 180975 w 180975"/>
                <a:gd name="connsiteY25" fmla="*/ 223837 h 381000"/>
                <a:gd name="connsiteX26" fmla="*/ 180975 w 180975"/>
                <a:gd name="connsiteY26" fmla="*/ 190500 h 381000"/>
                <a:gd name="connsiteX27" fmla="*/ 176213 w 180975"/>
                <a:gd name="connsiteY27" fmla="*/ 171450 h 381000"/>
                <a:gd name="connsiteX28" fmla="*/ 142875 w 180975"/>
                <a:gd name="connsiteY28" fmla="*/ 135731 h 381000"/>
                <a:gd name="connsiteX29" fmla="*/ 145256 w 180975"/>
                <a:gd name="connsiteY29" fmla="*/ 95250 h 381000"/>
                <a:gd name="connsiteX0" fmla="*/ 145256 w 180975"/>
                <a:gd name="connsiteY0" fmla="*/ 95250 h 381000"/>
                <a:gd name="connsiteX1" fmla="*/ 142875 w 180975"/>
                <a:gd name="connsiteY1" fmla="*/ 23812 h 381000"/>
                <a:gd name="connsiteX2" fmla="*/ 126206 w 180975"/>
                <a:gd name="connsiteY2" fmla="*/ 0 h 381000"/>
                <a:gd name="connsiteX3" fmla="*/ 107156 w 180975"/>
                <a:gd name="connsiteY3" fmla="*/ 50006 h 381000"/>
                <a:gd name="connsiteX4" fmla="*/ 64294 w 180975"/>
                <a:gd name="connsiteY4" fmla="*/ 61912 h 381000"/>
                <a:gd name="connsiteX5" fmla="*/ 64294 w 180975"/>
                <a:gd name="connsiteY5" fmla="*/ 88106 h 381000"/>
                <a:gd name="connsiteX6" fmla="*/ 42863 w 180975"/>
                <a:gd name="connsiteY6" fmla="*/ 128587 h 381000"/>
                <a:gd name="connsiteX7" fmla="*/ 26194 w 180975"/>
                <a:gd name="connsiteY7" fmla="*/ 157162 h 381000"/>
                <a:gd name="connsiteX8" fmla="*/ 14288 w 180975"/>
                <a:gd name="connsiteY8" fmla="*/ 176212 h 381000"/>
                <a:gd name="connsiteX9" fmla="*/ 9525 w 180975"/>
                <a:gd name="connsiteY9" fmla="*/ 200025 h 381000"/>
                <a:gd name="connsiteX10" fmla="*/ 0 w 180975"/>
                <a:gd name="connsiteY10" fmla="*/ 223837 h 381000"/>
                <a:gd name="connsiteX11" fmla="*/ 30956 w 180975"/>
                <a:gd name="connsiteY11" fmla="*/ 247650 h 381000"/>
                <a:gd name="connsiteX12" fmla="*/ 54769 w 180975"/>
                <a:gd name="connsiteY12" fmla="*/ 292894 h 381000"/>
                <a:gd name="connsiteX13" fmla="*/ 54769 w 180975"/>
                <a:gd name="connsiteY13" fmla="*/ 342900 h 381000"/>
                <a:gd name="connsiteX14" fmla="*/ 76200 w 180975"/>
                <a:gd name="connsiteY14" fmla="*/ 357187 h 381000"/>
                <a:gd name="connsiteX15" fmla="*/ 80963 w 180975"/>
                <a:gd name="connsiteY15" fmla="*/ 333375 h 381000"/>
                <a:gd name="connsiteX16" fmla="*/ 95250 w 180975"/>
                <a:gd name="connsiteY16" fmla="*/ 333375 h 381000"/>
                <a:gd name="connsiteX17" fmla="*/ 121444 w 180975"/>
                <a:gd name="connsiteY17" fmla="*/ 321469 h 381000"/>
                <a:gd name="connsiteX18" fmla="*/ 138113 w 180975"/>
                <a:gd name="connsiteY18" fmla="*/ 333375 h 381000"/>
                <a:gd name="connsiteX19" fmla="*/ 138113 w 180975"/>
                <a:gd name="connsiteY19" fmla="*/ 381000 h 381000"/>
                <a:gd name="connsiteX20" fmla="*/ 152400 w 180975"/>
                <a:gd name="connsiteY20" fmla="*/ 323850 h 381000"/>
                <a:gd name="connsiteX21" fmla="*/ 138113 w 180975"/>
                <a:gd name="connsiteY21" fmla="*/ 295275 h 381000"/>
                <a:gd name="connsiteX22" fmla="*/ 130969 w 180975"/>
                <a:gd name="connsiteY22" fmla="*/ 257175 h 381000"/>
                <a:gd name="connsiteX23" fmla="*/ 147638 w 180975"/>
                <a:gd name="connsiteY23" fmla="*/ 247650 h 381000"/>
                <a:gd name="connsiteX24" fmla="*/ 176213 w 180975"/>
                <a:gd name="connsiteY24" fmla="*/ 240506 h 381000"/>
                <a:gd name="connsiteX25" fmla="*/ 180975 w 180975"/>
                <a:gd name="connsiteY25" fmla="*/ 223837 h 381000"/>
                <a:gd name="connsiteX26" fmla="*/ 180975 w 180975"/>
                <a:gd name="connsiteY26" fmla="*/ 190500 h 381000"/>
                <a:gd name="connsiteX27" fmla="*/ 176213 w 180975"/>
                <a:gd name="connsiteY27" fmla="*/ 171450 h 381000"/>
                <a:gd name="connsiteX28" fmla="*/ 142875 w 180975"/>
                <a:gd name="connsiteY28" fmla="*/ 135731 h 381000"/>
                <a:gd name="connsiteX29" fmla="*/ 145256 w 180975"/>
                <a:gd name="connsiteY29" fmla="*/ 95250 h 381000"/>
                <a:gd name="connsiteX0" fmla="*/ 145256 w 180975"/>
                <a:gd name="connsiteY0" fmla="*/ 95250 h 457200"/>
                <a:gd name="connsiteX1" fmla="*/ 142875 w 180975"/>
                <a:gd name="connsiteY1" fmla="*/ 23812 h 457200"/>
                <a:gd name="connsiteX2" fmla="*/ 126206 w 180975"/>
                <a:gd name="connsiteY2" fmla="*/ 0 h 457200"/>
                <a:gd name="connsiteX3" fmla="*/ 107156 w 180975"/>
                <a:gd name="connsiteY3" fmla="*/ 50006 h 457200"/>
                <a:gd name="connsiteX4" fmla="*/ 64294 w 180975"/>
                <a:gd name="connsiteY4" fmla="*/ 61912 h 457200"/>
                <a:gd name="connsiteX5" fmla="*/ 64294 w 180975"/>
                <a:gd name="connsiteY5" fmla="*/ 88106 h 457200"/>
                <a:gd name="connsiteX6" fmla="*/ 42863 w 180975"/>
                <a:gd name="connsiteY6" fmla="*/ 128587 h 457200"/>
                <a:gd name="connsiteX7" fmla="*/ 26194 w 180975"/>
                <a:gd name="connsiteY7" fmla="*/ 157162 h 457200"/>
                <a:gd name="connsiteX8" fmla="*/ 14288 w 180975"/>
                <a:gd name="connsiteY8" fmla="*/ 176212 h 457200"/>
                <a:gd name="connsiteX9" fmla="*/ 9525 w 180975"/>
                <a:gd name="connsiteY9" fmla="*/ 200025 h 457200"/>
                <a:gd name="connsiteX10" fmla="*/ 0 w 180975"/>
                <a:gd name="connsiteY10" fmla="*/ 223837 h 457200"/>
                <a:gd name="connsiteX11" fmla="*/ 30956 w 180975"/>
                <a:gd name="connsiteY11" fmla="*/ 247650 h 457200"/>
                <a:gd name="connsiteX12" fmla="*/ 54769 w 180975"/>
                <a:gd name="connsiteY12" fmla="*/ 292894 h 457200"/>
                <a:gd name="connsiteX13" fmla="*/ 54769 w 180975"/>
                <a:gd name="connsiteY13" fmla="*/ 342900 h 457200"/>
                <a:gd name="connsiteX14" fmla="*/ 76200 w 180975"/>
                <a:gd name="connsiteY14" fmla="*/ 357187 h 457200"/>
                <a:gd name="connsiteX15" fmla="*/ 80963 w 180975"/>
                <a:gd name="connsiteY15" fmla="*/ 333375 h 457200"/>
                <a:gd name="connsiteX16" fmla="*/ 95250 w 180975"/>
                <a:gd name="connsiteY16" fmla="*/ 333375 h 457200"/>
                <a:gd name="connsiteX17" fmla="*/ 121444 w 180975"/>
                <a:gd name="connsiteY17" fmla="*/ 321469 h 457200"/>
                <a:gd name="connsiteX18" fmla="*/ 138113 w 180975"/>
                <a:gd name="connsiteY18" fmla="*/ 333375 h 457200"/>
                <a:gd name="connsiteX19" fmla="*/ 169069 w 180975"/>
                <a:gd name="connsiteY19" fmla="*/ 457200 h 457200"/>
                <a:gd name="connsiteX20" fmla="*/ 152400 w 180975"/>
                <a:gd name="connsiteY20" fmla="*/ 323850 h 457200"/>
                <a:gd name="connsiteX21" fmla="*/ 138113 w 180975"/>
                <a:gd name="connsiteY21" fmla="*/ 295275 h 457200"/>
                <a:gd name="connsiteX22" fmla="*/ 130969 w 180975"/>
                <a:gd name="connsiteY22" fmla="*/ 257175 h 457200"/>
                <a:gd name="connsiteX23" fmla="*/ 147638 w 180975"/>
                <a:gd name="connsiteY23" fmla="*/ 247650 h 457200"/>
                <a:gd name="connsiteX24" fmla="*/ 176213 w 180975"/>
                <a:gd name="connsiteY24" fmla="*/ 240506 h 457200"/>
                <a:gd name="connsiteX25" fmla="*/ 180975 w 180975"/>
                <a:gd name="connsiteY25" fmla="*/ 223837 h 457200"/>
                <a:gd name="connsiteX26" fmla="*/ 180975 w 180975"/>
                <a:gd name="connsiteY26" fmla="*/ 190500 h 457200"/>
                <a:gd name="connsiteX27" fmla="*/ 176213 w 180975"/>
                <a:gd name="connsiteY27" fmla="*/ 171450 h 457200"/>
                <a:gd name="connsiteX28" fmla="*/ 142875 w 180975"/>
                <a:gd name="connsiteY28" fmla="*/ 135731 h 457200"/>
                <a:gd name="connsiteX29" fmla="*/ 145256 w 180975"/>
                <a:gd name="connsiteY29" fmla="*/ 95250 h 457200"/>
                <a:gd name="connsiteX0" fmla="*/ 145256 w 180975"/>
                <a:gd name="connsiteY0" fmla="*/ 95250 h 457200"/>
                <a:gd name="connsiteX1" fmla="*/ 142875 w 180975"/>
                <a:gd name="connsiteY1" fmla="*/ 23812 h 457200"/>
                <a:gd name="connsiteX2" fmla="*/ 126206 w 180975"/>
                <a:gd name="connsiteY2" fmla="*/ 0 h 457200"/>
                <a:gd name="connsiteX3" fmla="*/ 107156 w 180975"/>
                <a:gd name="connsiteY3" fmla="*/ 50006 h 457200"/>
                <a:gd name="connsiteX4" fmla="*/ 64294 w 180975"/>
                <a:gd name="connsiteY4" fmla="*/ 61912 h 457200"/>
                <a:gd name="connsiteX5" fmla="*/ 64294 w 180975"/>
                <a:gd name="connsiteY5" fmla="*/ 88106 h 457200"/>
                <a:gd name="connsiteX6" fmla="*/ 42863 w 180975"/>
                <a:gd name="connsiteY6" fmla="*/ 128587 h 457200"/>
                <a:gd name="connsiteX7" fmla="*/ 26194 w 180975"/>
                <a:gd name="connsiteY7" fmla="*/ 157162 h 457200"/>
                <a:gd name="connsiteX8" fmla="*/ 14288 w 180975"/>
                <a:gd name="connsiteY8" fmla="*/ 176212 h 457200"/>
                <a:gd name="connsiteX9" fmla="*/ 9525 w 180975"/>
                <a:gd name="connsiteY9" fmla="*/ 200025 h 457200"/>
                <a:gd name="connsiteX10" fmla="*/ 0 w 180975"/>
                <a:gd name="connsiteY10" fmla="*/ 223837 h 457200"/>
                <a:gd name="connsiteX11" fmla="*/ 30956 w 180975"/>
                <a:gd name="connsiteY11" fmla="*/ 247650 h 457200"/>
                <a:gd name="connsiteX12" fmla="*/ 54769 w 180975"/>
                <a:gd name="connsiteY12" fmla="*/ 292894 h 457200"/>
                <a:gd name="connsiteX13" fmla="*/ 54769 w 180975"/>
                <a:gd name="connsiteY13" fmla="*/ 342900 h 457200"/>
                <a:gd name="connsiteX14" fmla="*/ 76200 w 180975"/>
                <a:gd name="connsiteY14" fmla="*/ 357187 h 457200"/>
                <a:gd name="connsiteX15" fmla="*/ 80963 w 180975"/>
                <a:gd name="connsiteY15" fmla="*/ 333375 h 457200"/>
                <a:gd name="connsiteX16" fmla="*/ 95250 w 180975"/>
                <a:gd name="connsiteY16" fmla="*/ 333375 h 457200"/>
                <a:gd name="connsiteX17" fmla="*/ 121444 w 180975"/>
                <a:gd name="connsiteY17" fmla="*/ 321469 h 457200"/>
                <a:gd name="connsiteX18" fmla="*/ 138113 w 180975"/>
                <a:gd name="connsiteY18" fmla="*/ 333375 h 457200"/>
                <a:gd name="connsiteX19" fmla="*/ 169069 w 180975"/>
                <a:gd name="connsiteY19" fmla="*/ 457200 h 457200"/>
                <a:gd name="connsiteX20" fmla="*/ 130968 w 180975"/>
                <a:gd name="connsiteY20" fmla="*/ 340519 h 457200"/>
                <a:gd name="connsiteX21" fmla="*/ 138113 w 180975"/>
                <a:gd name="connsiteY21" fmla="*/ 295275 h 457200"/>
                <a:gd name="connsiteX22" fmla="*/ 130969 w 180975"/>
                <a:gd name="connsiteY22" fmla="*/ 257175 h 457200"/>
                <a:gd name="connsiteX23" fmla="*/ 147638 w 180975"/>
                <a:gd name="connsiteY23" fmla="*/ 247650 h 457200"/>
                <a:gd name="connsiteX24" fmla="*/ 176213 w 180975"/>
                <a:gd name="connsiteY24" fmla="*/ 240506 h 457200"/>
                <a:gd name="connsiteX25" fmla="*/ 180975 w 180975"/>
                <a:gd name="connsiteY25" fmla="*/ 223837 h 457200"/>
                <a:gd name="connsiteX26" fmla="*/ 180975 w 180975"/>
                <a:gd name="connsiteY26" fmla="*/ 190500 h 457200"/>
                <a:gd name="connsiteX27" fmla="*/ 176213 w 180975"/>
                <a:gd name="connsiteY27" fmla="*/ 171450 h 457200"/>
                <a:gd name="connsiteX28" fmla="*/ 142875 w 180975"/>
                <a:gd name="connsiteY28" fmla="*/ 135731 h 457200"/>
                <a:gd name="connsiteX29" fmla="*/ 145256 w 180975"/>
                <a:gd name="connsiteY29" fmla="*/ 95250 h 457200"/>
                <a:gd name="connsiteX0" fmla="*/ 145256 w 180975"/>
                <a:gd name="connsiteY0" fmla="*/ 95250 h 457200"/>
                <a:gd name="connsiteX1" fmla="*/ 142875 w 180975"/>
                <a:gd name="connsiteY1" fmla="*/ 23812 h 457200"/>
                <a:gd name="connsiteX2" fmla="*/ 126206 w 180975"/>
                <a:gd name="connsiteY2" fmla="*/ 0 h 457200"/>
                <a:gd name="connsiteX3" fmla="*/ 107156 w 180975"/>
                <a:gd name="connsiteY3" fmla="*/ 50006 h 457200"/>
                <a:gd name="connsiteX4" fmla="*/ 64294 w 180975"/>
                <a:gd name="connsiteY4" fmla="*/ 61912 h 457200"/>
                <a:gd name="connsiteX5" fmla="*/ 64294 w 180975"/>
                <a:gd name="connsiteY5" fmla="*/ 88106 h 457200"/>
                <a:gd name="connsiteX6" fmla="*/ 42863 w 180975"/>
                <a:gd name="connsiteY6" fmla="*/ 128587 h 457200"/>
                <a:gd name="connsiteX7" fmla="*/ 26194 w 180975"/>
                <a:gd name="connsiteY7" fmla="*/ 157162 h 457200"/>
                <a:gd name="connsiteX8" fmla="*/ 14288 w 180975"/>
                <a:gd name="connsiteY8" fmla="*/ 176212 h 457200"/>
                <a:gd name="connsiteX9" fmla="*/ 9525 w 180975"/>
                <a:gd name="connsiteY9" fmla="*/ 200025 h 457200"/>
                <a:gd name="connsiteX10" fmla="*/ 0 w 180975"/>
                <a:gd name="connsiteY10" fmla="*/ 223837 h 457200"/>
                <a:gd name="connsiteX11" fmla="*/ 30956 w 180975"/>
                <a:gd name="connsiteY11" fmla="*/ 247650 h 457200"/>
                <a:gd name="connsiteX12" fmla="*/ 54769 w 180975"/>
                <a:gd name="connsiteY12" fmla="*/ 292894 h 457200"/>
                <a:gd name="connsiteX13" fmla="*/ 54769 w 180975"/>
                <a:gd name="connsiteY13" fmla="*/ 342900 h 457200"/>
                <a:gd name="connsiteX14" fmla="*/ 76200 w 180975"/>
                <a:gd name="connsiteY14" fmla="*/ 357187 h 457200"/>
                <a:gd name="connsiteX15" fmla="*/ 80963 w 180975"/>
                <a:gd name="connsiteY15" fmla="*/ 333375 h 457200"/>
                <a:gd name="connsiteX16" fmla="*/ 95250 w 180975"/>
                <a:gd name="connsiteY16" fmla="*/ 333375 h 457200"/>
                <a:gd name="connsiteX17" fmla="*/ 121444 w 180975"/>
                <a:gd name="connsiteY17" fmla="*/ 321469 h 457200"/>
                <a:gd name="connsiteX18" fmla="*/ 138113 w 180975"/>
                <a:gd name="connsiteY18" fmla="*/ 333375 h 457200"/>
                <a:gd name="connsiteX19" fmla="*/ 169069 w 180975"/>
                <a:gd name="connsiteY19" fmla="*/ 457200 h 457200"/>
                <a:gd name="connsiteX20" fmla="*/ 142874 w 180975"/>
                <a:gd name="connsiteY20" fmla="*/ 345281 h 457200"/>
                <a:gd name="connsiteX21" fmla="*/ 138113 w 180975"/>
                <a:gd name="connsiteY21" fmla="*/ 295275 h 457200"/>
                <a:gd name="connsiteX22" fmla="*/ 130969 w 180975"/>
                <a:gd name="connsiteY22" fmla="*/ 257175 h 457200"/>
                <a:gd name="connsiteX23" fmla="*/ 147638 w 180975"/>
                <a:gd name="connsiteY23" fmla="*/ 247650 h 457200"/>
                <a:gd name="connsiteX24" fmla="*/ 176213 w 180975"/>
                <a:gd name="connsiteY24" fmla="*/ 240506 h 457200"/>
                <a:gd name="connsiteX25" fmla="*/ 180975 w 180975"/>
                <a:gd name="connsiteY25" fmla="*/ 223837 h 457200"/>
                <a:gd name="connsiteX26" fmla="*/ 180975 w 180975"/>
                <a:gd name="connsiteY26" fmla="*/ 190500 h 457200"/>
                <a:gd name="connsiteX27" fmla="*/ 176213 w 180975"/>
                <a:gd name="connsiteY27" fmla="*/ 171450 h 457200"/>
                <a:gd name="connsiteX28" fmla="*/ 142875 w 180975"/>
                <a:gd name="connsiteY28" fmla="*/ 135731 h 457200"/>
                <a:gd name="connsiteX29" fmla="*/ 145256 w 180975"/>
                <a:gd name="connsiteY29" fmla="*/ 95250 h 457200"/>
                <a:gd name="connsiteX0" fmla="*/ 145256 w 180975"/>
                <a:gd name="connsiteY0" fmla="*/ 95250 h 457200"/>
                <a:gd name="connsiteX1" fmla="*/ 142875 w 180975"/>
                <a:gd name="connsiteY1" fmla="*/ 23812 h 457200"/>
                <a:gd name="connsiteX2" fmla="*/ 126206 w 180975"/>
                <a:gd name="connsiteY2" fmla="*/ 0 h 457200"/>
                <a:gd name="connsiteX3" fmla="*/ 107156 w 180975"/>
                <a:gd name="connsiteY3" fmla="*/ 50006 h 457200"/>
                <a:gd name="connsiteX4" fmla="*/ 64294 w 180975"/>
                <a:gd name="connsiteY4" fmla="*/ 61912 h 457200"/>
                <a:gd name="connsiteX5" fmla="*/ 64294 w 180975"/>
                <a:gd name="connsiteY5" fmla="*/ 88106 h 457200"/>
                <a:gd name="connsiteX6" fmla="*/ 42863 w 180975"/>
                <a:gd name="connsiteY6" fmla="*/ 128587 h 457200"/>
                <a:gd name="connsiteX7" fmla="*/ 26194 w 180975"/>
                <a:gd name="connsiteY7" fmla="*/ 157162 h 457200"/>
                <a:gd name="connsiteX8" fmla="*/ 14288 w 180975"/>
                <a:gd name="connsiteY8" fmla="*/ 176212 h 457200"/>
                <a:gd name="connsiteX9" fmla="*/ 9525 w 180975"/>
                <a:gd name="connsiteY9" fmla="*/ 200025 h 457200"/>
                <a:gd name="connsiteX10" fmla="*/ 0 w 180975"/>
                <a:gd name="connsiteY10" fmla="*/ 223837 h 457200"/>
                <a:gd name="connsiteX11" fmla="*/ 30956 w 180975"/>
                <a:gd name="connsiteY11" fmla="*/ 247650 h 457200"/>
                <a:gd name="connsiteX12" fmla="*/ 54769 w 180975"/>
                <a:gd name="connsiteY12" fmla="*/ 292894 h 457200"/>
                <a:gd name="connsiteX13" fmla="*/ 54769 w 180975"/>
                <a:gd name="connsiteY13" fmla="*/ 342900 h 457200"/>
                <a:gd name="connsiteX14" fmla="*/ 76200 w 180975"/>
                <a:gd name="connsiteY14" fmla="*/ 357187 h 457200"/>
                <a:gd name="connsiteX15" fmla="*/ 80963 w 180975"/>
                <a:gd name="connsiteY15" fmla="*/ 333375 h 457200"/>
                <a:gd name="connsiteX16" fmla="*/ 95250 w 180975"/>
                <a:gd name="connsiteY16" fmla="*/ 333375 h 457200"/>
                <a:gd name="connsiteX17" fmla="*/ 121444 w 180975"/>
                <a:gd name="connsiteY17" fmla="*/ 321469 h 457200"/>
                <a:gd name="connsiteX18" fmla="*/ 154781 w 180975"/>
                <a:gd name="connsiteY18" fmla="*/ 330994 h 457200"/>
                <a:gd name="connsiteX19" fmla="*/ 169069 w 180975"/>
                <a:gd name="connsiteY19" fmla="*/ 457200 h 457200"/>
                <a:gd name="connsiteX20" fmla="*/ 142874 w 180975"/>
                <a:gd name="connsiteY20" fmla="*/ 345281 h 457200"/>
                <a:gd name="connsiteX21" fmla="*/ 138113 w 180975"/>
                <a:gd name="connsiteY21" fmla="*/ 295275 h 457200"/>
                <a:gd name="connsiteX22" fmla="*/ 130969 w 180975"/>
                <a:gd name="connsiteY22" fmla="*/ 257175 h 457200"/>
                <a:gd name="connsiteX23" fmla="*/ 147638 w 180975"/>
                <a:gd name="connsiteY23" fmla="*/ 247650 h 457200"/>
                <a:gd name="connsiteX24" fmla="*/ 176213 w 180975"/>
                <a:gd name="connsiteY24" fmla="*/ 240506 h 457200"/>
                <a:gd name="connsiteX25" fmla="*/ 180975 w 180975"/>
                <a:gd name="connsiteY25" fmla="*/ 223837 h 457200"/>
                <a:gd name="connsiteX26" fmla="*/ 180975 w 180975"/>
                <a:gd name="connsiteY26" fmla="*/ 190500 h 457200"/>
                <a:gd name="connsiteX27" fmla="*/ 176213 w 180975"/>
                <a:gd name="connsiteY27" fmla="*/ 171450 h 457200"/>
                <a:gd name="connsiteX28" fmla="*/ 142875 w 180975"/>
                <a:gd name="connsiteY28" fmla="*/ 135731 h 457200"/>
                <a:gd name="connsiteX29" fmla="*/ 145256 w 180975"/>
                <a:gd name="connsiteY29" fmla="*/ 95250 h 457200"/>
                <a:gd name="connsiteX0" fmla="*/ 145256 w 180975"/>
                <a:gd name="connsiteY0" fmla="*/ 95250 h 457200"/>
                <a:gd name="connsiteX1" fmla="*/ 142875 w 180975"/>
                <a:gd name="connsiteY1" fmla="*/ 23812 h 457200"/>
                <a:gd name="connsiteX2" fmla="*/ 126206 w 180975"/>
                <a:gd name="connsiteY2" fmla="*/ 0 h 457200"/>
                <a:gd name="connsiteX3" fmla="*/ 107156 w 180975"/>
                <a:gd name="connsiteY3" fmla="*/ 50006 h 457200"/>
                <a:gd name="connsiteX4" fmla="*/ 64294 w 180975"/>
                <a:gd name="connsiteY4" fmla="*/ 61912 h 457200"/>
                <a:gd name="connsiteX5" fmla="*/ 64294 w 180975"/>
                <a:gd name="connsiteY5" fmla="*/ 88106 h 457200"/>
                <a:gd name="connsiteX6" fmla="*/ 42863 w 180975"/>
                <a:gd name="connsiteY6" fmla="*/ 128587 h 457200"/>
                <a:gd name="connsiteX7" fmla="*/ 26194 w 180975"/>
                <a:gd name="connsiteY7" fmla="*/ 157162 h 457200"/>
                <a:gd name="connsiteX8" fmla="*/ 14288 w 180975"/>
                <a:gd name="connsiteY8" fmla="*/ 176212 h 457200"/>
                <a:gd name="connsiteX9" fmla="*/ 9525 w 180975"/>
                <a:gd name="connsiteY9" fmla="*/ 200025 h 457200"/>
                <a:gd name="connsiteX10" fmla="*/ 0 w 180975"/>
                <a:gd name="connsiteY10" fmla="*/ 223837 h 457200"/>
                <a:gd name="connsiteX11" fmla="*/ 30956 w 180975"/>
                <a:gd name="connsiteY11" fmla="*/ 247650 h 457200"/>
                <a:gd name="connsiteX12" fmla="*/ 54769 w 180975"/>
                <a:gd name="connsiteY12" fmla="*/ 292894 h 457200"/>
                <a:gd name="connsiteX13" fmla="*/ 54769 w 180975"/>
                <a:gd name="connsiteY13" fmla="*/ 342900 h 457200"/>
                <a:gd name="connsiteX14" fmla="*/ 76200 w 180975"/>
                <a:gd name="connsiteY14" fmla="*/ 357187 h 457200"/>
                <a:gd name="connsiteX15" fmla="*/ 80963 w 180975"/>
                <a:gd name="connsiteY15" fmla="*/ 333375 h 457200"/>
                <a:gd name="connsiteX16" fmla="*/ 95250 w 180975"/>
                <a:gd name="connsiteY16" fmla="*/ 333375 h 457200"/>
                <a:gd name="connsiteX17" fmla="*/ 121444 w 180975"/>
                <a:gd name="connsiteY17" fmla="*/ 321469 h 457200"/>
                <a:gd name="connsiteX18" fmla="*/ 154781 w 180975"/>
                <a:gd name="connsiteY18" fmla="*/ 330994 h 457200"/>
                <a:gd name="connsiteX19" fmla="*/ 169069 w 180975"/>
                <a:gd name="connsiteY19" fmla="*/ 457200 h 457200"/>
                <a:gd name="connsiteX20" fmla="*/ 130967 w 180975"/>
                <a:gd name="connsiteY20" fmla="*/ 357188 h 457200"/>
                <a:gd name="connsiteX21" fmla="*/ 138113 w 180975"/>
                <a:gd name="connsiteY21" fmla="*/ 295275 h 457200"/>
                <a:gd name="connsiteX22" fmla="*/ 130969 w 180975"/>
                <a:gd name="connsiteY22" fmla="*/ 257175 h 457200"/>
                <a:gd name="connsiteX23" fmla="*/ 147638 w 180975"/>
                <a:gd name="connsiteY23" fmla="*/ 247650 h 457200"/>
                <a:gd name="connsiteX24" fmla="*/ 176213 w 180975"/>
                <a:gd name="connsiteY24" fmla="*/ 240506 h 457200"/>
                <a:gd name="connsiteX25" fmla="*/ 180975 w 180975"/>
                <a:gd name="connsiteY25" fmla="*/ 223837 h 457200"/>
                <a:gd name="connsiteX26" fmla="*/ 180975 w 180975"/>
                <a:gd name="connsiteY26" fmla="*/ 190500 h 457200"/>
                <a:gd name="connsiteX27" fmla="*/ 176213 w 180975"/>
                <a:gd name="connsiteY27" fmla="*/ 171450 h 457200"/>
                <a:gd name="connsiteX28" fmla="*/ 142875 w 180975"/>
                <a:gd name="connsiteY28" fmla="*/ 135731 h 457200"/>
                <a:gd name="connsiteX29" fmla="*/ 145256 w 180975"/>
                <a:gd name="connsiteY29" fmla="*/ 95250 h 457200"/>
                <a:gd name="connsiteX0" fmla="*/ 145256 w 192880"/>
                <a:gd name="connsiteY0" fmla="*/ 95250 h 457200"/>
                <a:gd name="connsiteX1" fmla="*/ 142875 w 192880"/>
                <a:gd name="connsiteY1" fmla="*/ 23812 h 457200"/>
                <a:gd name="connsiteX2" fmla="*/ 126206 w 192880"/>
                <a:gd name="connsiteY2" fmla="*/ 0 h 457200"/>
                <a:gd name="connsiteX3" fmla="*/ 107156 w 192880"/>
                <a:gd name="connsiteY3" fmla="*/ 50006 h 457200"/>
                <a:gd name="connsiteX4" fmla="*/ 64294 w 192880"/>
                <a:gd name="connsiteY4" fmla="*/ 61912 h 457200"/>
                <a:gd name="connsiteX5" fmla="*/ 64294 w 192880"/>
                <a:gd name="connsiteY5" fmla="*/ 88106 h 457200"/>
                <a:gd name="connsiteX6" fmla="*/ 42863 w 192880"/>
                <a:gd name="connsiteY6" fmla="*/ 128587 h 457200"/>
                <a:gd name="connsiteX7" fmla="*/ 26194 w 192880"/>
                <a:gd name="connsiteY7" fmla="*/ 157162 h 457200"/>
                <a:gd name="connsiteX8" fmla="*/ 14288 w 192880"/>
                <a:gd name="connsiteY8" fmla="*/ 176212 h 457200"/>
                <a:gd name="connsiteX9" fmla="*/ 9525 w 192880"/>
                <a:gd name="connsiteY9" fmla="*/ 200025 h 457200"/>
                <a:gd name="connsiteX10" fmla="*/ 0 w 192880"/>
                <a:gd name="connsiteY10" fmla="*/ 223837 h 457200"/>
                <a:gd name="connsiteX11" fmla="*/ 30956 w 192880"/>
                <a:gd name="connsiteY11" fmla="*/ 247650 h 457200"/>
                <a:gd name="connsiteX12" fmla="*/ 54769 w 192880"/>
                <a:gd name="connsiteY12" fmla="*/ 292894 h 457200"/>
                <a:gd name="connsiteX13" fmla="*/ 54769 w 192880"/>
                <a:gd name="connsiteY13" fmla="*/ 342900 h 457200"/>
                <a:gd name="connsiteX14" fmla="*/ 76200 w 192880"/>
                <a:gd name="connsiteY14" fmla="*/ 357187 h 457200"/>
                <a:gd name="connsiteX15" fmla="*/ 80963 w 192880"/>
                <a:gd name="connsiteY15" fmla="*/ 333375 h 457200"/>
                <a:gd name="connsiteX16" fmla="*/ 95250 w 192880"/>
                <a:gd name="connsiteY16" fmla="*/ 333375 h 457200"/>
                <a:gd name="connsiteX17" fmla="*/ 121444 w 192880"/>
                <a:gd name="connsiteY17" fmla="*/ 321469 h 457200"/>
                <a:gd name="connsiteX18" fmla="*/ 154781 w 192880"/>
                <a:gd name="connsiteY18" fmla="*/ 330994 h 457200"/>
                <a:gd name="connsiteX19" fmla="*/ 169069 w 192880"/>
                <a:gd name="connsiteY19" fmla="*/ 457200 h 457200"/>
                <a:gd name="connsiteX20" fmla="*/ 192880 w 192880"/>
                <a:gd name="connsiteY20" fmla="*/ 347663 h 457200"/>
                <a:gd name="connsiteX21" fmla="*/ 138113 w 192880"/>
                <a:gd name="connsiteY21" fmla="*/ 295275 h 457200"/>
                <a:gd name="connsiteX22" fmla="*/ 130969 w 192880"/>
                <a:gd name="connsiteY22" fmla="*/ 257175 h 457200"/>
                <a:gd name="connsiteX23" fmla="*/ 147638 w 192880"/>
                <a:gd name="connsiteY23" fmla="*/ 247650 h 457200"/>
                <a:gd name="connsiteX24" fmla="*/ 176213 w 192880"/>
                <a:gd name="connsiteY24" fmla="*/ 240506 h 457200"/>
                <a:gd name="connsiteX25" fmla="*/ 180975 w 192880"/>
                <a:gd name="connsiteY25" fmla="*/ 223837 h 457200"/>
                <a:gd name="connsiteX26" fmla="*/ 180975 w 192880"/>
                <a:gd name="connsiteY26" fmla="*/ 190500 h 457200"/>
                <a:gd name="connsiteX27" fmla="*/ 176213 w 192880"/>
                <a:gd name="connsiteY27" fmla="*/ 171450 h 457200"/>
                <a:gd name="connsiteX28" fmla="*/ 142875 w 192880"/>
                <a:gd name="connsiteY28" fmla="*/ 135731 h 457200"/>
                <a:gd name="connsiteX29" fmla="*/ 145256 w 192880"/>
                <a:gd name="connsiteY29" fmla="*/ 95250 h 457200"/>
                <a:gd name="connsiteX0" fmla="*/ 145256 w 192880"/>
                <a:gd name="connsiteY0" fmla="*/ 95250 h 457200"/>
                <a:gd name="connsiteX1" fmla="*/ 142875 w 192880"/>
                <a:gd name="connsiteY1" fmla="*/ 23812 h 457200"/>
                <a:gd name="connsiteX2" fmla="*/ 126206 w 192880"/>
                <a:gd name="connsiteY2" fmla="*/ 0 h 457200"/>
                <a:gd name="connsiteX3" fmla="*/ 107156 w 192880"/>
                <a:gd name="connsiteY3" fmla="*/ 50006 h 457200"/>
                <a:gd name="connsiteX4" fmla="*/ 64294 w 192880"/>
                <a:gd name="connsiteY4" fmla="*/ 61912 h 457200"/>
                <a:gd name="connsiteX5" fmla="*/ 64294 w 192880"/>
                <a:gd name="connsiteY5" fmla="*/ 88106 h 457200"/>
                <a:gd name="connsiteX6" fmla="*/ 42863 w 192880"/>
                <a:gd name="connsiteY6" fmla="*/ 128587 h 457200"/>
                <a:gd name="connsiteX7" fmla="*/ 26194 w 192880"/>
                <a:gd name="connsiteY7" fmla="*/ 157162 h 457200"/>
                <a:gd name="connsiteX8" fmla="*/ 14288 w 192880"/>
                <a:gd name="connsiteY8" fmla="*/ 176212 h 457200"/>
                <a:gd name="connsiteX9" fmla="*/ 9525 w 192880"/>
                <a:gd name="connsiteY9" fmla="*/ 200025 h 457200"/>
                <a:gd name="connsiteX10" fmla="*/ 0 w 192880"/>
                <a:gd name="connsiteY10" fmla="*/ 223837 h 457200"/>
                <a:gd name="connsiteX11" fmla="*/ 30956 w 192880"/>
                <a:gd name="connsiteY11" fmla="*/ 247650 h 457200"/>
                <a:gd name="connsiteX12" fmla="*/ 54769 w 192880"/>
                <a:gd name="connsiteY12" fmla="*/ 292894 h 457200"/>
                <a:gd name="connsiteX13" fmla="*/ 54769 w 192880"/>
                <a:gd name="connsiteY13" fmla="*/ 342900 h 457200"/>
                <a:gd name="connsiteX14" fmla="*/ 76200 w 192880"/>
                <a:gd name="connsiteY14" fmla="*/ 357187 h 457200"/>
                <a:gd name="connsiteX15" fmla="*/ 80963 w 192880"/>
                <a:gd name="connsiteY15" fmla="*/ 333375 h 457200"/>
                <a:gd name="connsiteX16" fmla="*/ 95250 w 192880"/>
                <a:gd name="connsiteY16" fmla="*/ 333375 h 457200"/>
                <a:gd name="connsiteX17" fmla="*/ 121444 w 192880"/>
                <a:gd name="connsiteY17" fmla="*/ 321469 h 457200"/>
                <a:gd name="connsiteX18" fmla="*/ 135731 w 192880"/>
                <a:gd name="connsiteY18" fmla="*/ 357187 h 457200"/>
                <a:gd name="connsiteX19" fmla="*/ 169069 w 192880"/>
                <a:gd name="connsiteY19" fmla="*/ 457200 h 457200"/>
                <a:gd name="connsiteX20" fmla="*/ 192880 w 192880"/>
                <a:gd name="connsiteY20" fmla="*/ 347663 h 457200"/>
                <a:gd name="connsiteX21" fmla="*/ 138113 w 192880"/>
                <a:gd name="connsiteY21" fmla="*/ 295275 h 457200"/>
                <a:gd name="connsiteX22" fmla="*/ 130969 w 192880"/>
                <a:gd name="connsiteY22" fmla="*/ 257175 h 457200"/>
                <a:gd name="connsiteX23" fmla="*/ 147638 w 192880"/>
                <a:gd name="connsiteY23" fmla="*/ 247650 h 457200"/>
                <a:gd name="connsiteX24" fmla="*/ 176213 w 192880"/>
                <a:gd name="connsiteY24" fmla="*/ 240506 h 457200"/>
                <a:gd name="connsiteX25" fmla="*/ 180975 w 192880"/>
                <a:gd name="connsiteY25" fmla="*/ 223837 h 457200"/>
                <a:gd name="connsiteX26" fmla="*/ 180975 w 192880"/>
                <a:gd name="connsiteY26" fmla="*/ 190500 h 457200"/>
                <a:gd name="connsiteX27" fmla="*/ 176213 w 192880"/>
                <a:gd name="connsiteY27" fmla="*/ 171450 h 457200"/>
                <a:gd name="connsiteX28" fmla="*/ 142875 w 192880"/>
                <a:gd name="connsiteY28" fmla="*/ 135731 h 457200"/>
                <a:gd name="connsiteX29" fmla="*/ 145256 w 192880"/>
                <a:gd name="connsiteY29" fmla="*/ 95250 h 457200"/>
                <a:gd name="connsiteX0" fmla="*/ 145256 w 180975"/>
                <a:gd name="connsiteY0" fmla="*/ 95250 h 457200"/>
                <a:gd name="connsiteX1" fmla="*/ 142875 w 180975"/>
                <a:gd name="connsiteY1" fmla="*/ 23812 h 457200"/>
                <a:gd name="connsiteX2" fmla="*/ 126206 w 180975"/>
                <a:gd name="connsiteY2" fmla="*/ 0 h 457200"/>
                <a:gd name="connsiteX3" fmla="*/ 107156 w 180975"/>
                <a:gd name="connsiteY3" fmla="*/ 50006 h 457200"/>
                <a:gd name="connsiteX4" fmla="*/ 64294 w 180975"/>
                <a:gd name="connsiteY4" fmla="*/ 61912 h 457200"/>
                <a:gd name="connsiteX5" fmla="*/ 64294 w 180975"/>
                <a:gd name="connsiteY5" fmla="*/ 88106 h 457200"/>
                <a:gd name="connsiteX6" fmla="*/ 42863 w 180975"/>
                <a:gd name="connsiteY6" fmla="*/ 128587 h 457200"/>
                <a:gd name="connsiteX7" fmla="*/ 26194 w 180975"/>
                <a:gd name="connsiteY7" fmla="*/ 157162 h 457200"/>
                <a:gd name="connsiteX8" fmla="*/ 14288 w 180975"/>
                <a:gd name="connsiteY8" fmla="*/ 176212 h 457200"/>
                <a:gd name="connsiteX9" fmla="*/ 9525 w 180975"/>
                <a:gd name="connsiteY9" fmla="*/ 200025 h 457200"/>
                <a:gd name="connsiteX10" fmla="*/ 0 w 180975"/>
                <a:gd name="connsiteY10" fmla="*/ 223837 h 457200"/>
                <a:gd name="connsiteX11" fmla="*/ 30956 w 180975"/>
                <a:gd name="connsiteY11" fmla="*/ 247650 h 457200"/>
                <a:gd name="connsiteX12" fmla="*/ 54769 w 180975"/>
                <a:gd name="connsiteY12" fmla="*/ 292894 h 457200"/>
                <a:gd name="connsiteX13" fmla="*/ 54769 w 180975"/>
                <a:gd name="connsiteY13" fmla="*/ 342900 h 457200"/>
                <a:gd name="connsiteX14" fmla="*/ 76200 w 180975"/>
                <a:gd name="connsiteY14" fmla="*/ 357187 h 457200"/>
                <a:gd name="connsiteX15" fmla="*/ 80963 w 180975"/>
                <a:gd name="connsiteY15" fmla="*/ 333375 h 457200"/>
                <a:gd name="connsiteX16" fmla="*/ 95250 w 180975"/>
                <a:gd name="connsiteY16" fmla="*/ 333375 h 457200"/>
                <a:gd name="connsiteX17" fmla="*/ 121444 w 180975"/>
                <a:gd name="connsiteY17" fmla="*/ 321469 h 457200"/>
                <a:gd name="connsiteX18" fmla="*/ 135731 w 180975"/>
                <a:gd name="connsiteY18" fmla="*/ 357187 h 457200"/>
                <a:gd name="connsiteX19" fmla="*/ 169069 w 180975"/>
                <a:gd name="connsiteY19" fmla="*/ 457200 h 457200"/>
                <a:gd name="connsiteX20" fmla="*/ 154780 w 180975"/>
                <a:gd name="connsiteY20" fmla="*/ 307181 h 457200"/>
                <a:gd name="connsiteX21" fmla="*/ 138113 w 180975"/>
                <a:gd name="connsiteY21" fmla="*/ 295275 h 457200"/>
                <a:gd name="connsiteX22" fmla="*/ 130969 w 180975"/>
                <a:gd name="connsiteY22" fmla="*/ 257175 h 457200"/>
                <a:gd name="connsiteX23" fmla="*/ 147638 w 180975"/>
                <a:gd name="connsiteY23" fmla="*/ 247650 h 457200"/>
                <a:gd name="connsiteX24" fmla="*/ 176213 w 180975"/>
                <a:gd name="connsiteY24" fmla="*/ 240506 h 457200"/>
                <a:gd name="connsiteX25" fmla="*/ 180975 w 180975"/>
                <a:gd name="connsiteY25" fmla="*/ 223837 h 457200"/>
                <a:gd name="connsiteX26" fmla="*/ 180975 w 180975"/>
                <a:gd name="connsiteY26" fmla="*/ 190500 h 457200"/>
                <a:gd name="connsiteX27" fmla="*/ 176213 w 180975"/>
                <a:gd name="connsiteY27" fmla="*/ 171450 h 457200"/>
                <a:gd name="connsiteX28" fmla="*/ 142875 w 180975"/>
                <a:gd name="connsiteY28" fmla="*/ 135731 h 457200"/>
                <a:gd name="connsiteX29" fmla="*/ 145256 w 180975"/>
                <a:gd name="connsiteY29" fmla="*/ 95250 h 457200"/>
                <a:gd name="connsiteX0" fmla="*/ 145256 w 180975"/>
                <a:gd name="connsiteY0" fmla="*/ 95250 h 483394"/>
                <a:gd name="connsiteX1" fmla="*/ 142875 w 180975"/>
                <a:gd name="connsiteY1" fmla="*/ 23812 h 483394"/>
                <a:gd name="connsiteX2" fmla="*/ 126206 w 180975"/>
                <a:gd name="connsiteY2" fmla="*/ 0 h 483394"/>
                <a:gd name="connsiteX3" fmla="*/ 107156 w 180975"/>
                <a:gd name="connsiteY3" fmla="*/ 50006 h 483394"/>
                <a:gd name="connsiteX4" fmla="*/ 64294 w 180975"/>
                <a:gd name="connsiteY4" fmla="*/ 61912 h 483394"/>
                <a:gd name="connsiteX5" fmla="*/ 64294 w 180975"/>
                <a:gd name="connsiteY5" fmla="*/ 88106 h 483394"/>
                <a:gd name="connsiteX6" fmla="*/ 42863 w 180975"/>
                <a:gd name="connsiteY6" fmla="*/ 128587 h 483394"/>
                <a:gd name="connsiteX7" fmla="*/ 26194 w 180975"/>
                <a:gd name="connsiteY7" fmla="*/ 157162 h 483394"/>
                <a:gd name="connsiteX8" fmla="*/ 14288 w 180975"/>
                <a:gd name="connsiteY8" fmla="*/ 176212 h 483394"/>
                <a:gd name="connsiteX9" fmla="*/ 9525 w 180975"/>
                <a:gd name="connsiteY9" fmla="*/ 200025 h 483394"/>
                <a:gd name="connsiteX10" fmla="*/ 0 w 180975"/>
                <a:gd name="connsiteY10" fmla="*/ 223837 h 483394"/>
                <a:gd name="connsiteX11" fmla="*/ 30956 w 180975"/>
                <a:gd name="connsiteY11" fmla="*/ 247650 h 483394"/>
                <a:gd name="connsiteX12" fmla="*/ 54769 w 180975"/>
                <a:gd name="connsiteY12" fmla="*/ 292894 h 483394"/>
                <a:gd name="connsiteX13" fmla="*/ 54769 w 180975"/>
                <a:gd name="connsiteY13" fmla="*/ 342900 h 483394"/>
                <a:gd name="connsiteX14" fmla="*/ 76200 w 180975"/>
                <a:gd name="connsiteY14" fmla="*/ 357187 h 483394"/>
                <a:gd name="connsiteX15" fmla="*/ 80963 w 180975"/>
                <a:gd name="connsiteY15" fmla="*/ 333375 h 483394"/>
                <a:gd name="connsiteX16" fmla="*/ 95250 w 180975"/>
                <a:gd name="connsiteY16" fmla="*/ 333375 h 483394"/>
                <a:gd name="connsiteX17" fmla="*/ 121444 w 180975"/>
                <a:gd name="connsiteY17" fmla="*/ 321469 h 483394"/>
                <a:gd name="connsiteX18" fmla="*/ 135731 w 180975"/>
                <a:gd name="connsiteY18" fmla="*/ 357187 h 483394"/>
                <a:gd name="connsiteX19" fmla="*/ 150019 w 180975"/>
                <a:gd name="connsiteY19" fmla="*/ 483394 h 483394"/>
                <a:gd name="connsiteX20" fmla="*/ 154780 w 180975"/>
                <a:gd name="connsiteY20" fmla="*/ 307181 h 483394"/>
                <a:gd name="connsiteX21" fmla="*/ 138113 w 180975"/>
                <a:gd name="connsiteY21" fmla="*/ 295275 h 483394"/>
                <a:gd name="connsiteX22" fmla="*/ 130969 w 180975"/>
                <a:gd name="connsiteY22" fmla="*/ 257175 h 483394"/>
                <a:gd name="connsiteX23" fmla="*/ 147638 w 180975"/>
                <a:gd name="connsiteY23" fmla="*/ 247650 h 483394"/>
                <a:gd name="connsiteX24" fmla="*/ 176213 w 180975"/>
                <a:gd name="connsiteY24" fmla="*/ 240506 h 483394"/>
                <a:gd name="connsiteX25" fmla="*/ 180975 w 180975"/>
                <a:gd name="connsiteY25" fmla="*/ 223837 h 483394"/>
                <a:gd name="connsiteX26" fmla="*/ 180975 w 180975"/>
                <a:gd name="connsiteY26" fmla="*/ 190500 h 483394"/>
                <a:gd name="connsiteX27" fmla="*/ 176213 w 180975"/>
                <a:gd name="connsiteY27" fmla="*/ 171450 h 483394"/>
                <a:gd name="connsiteX28" fmla="*/ 142875 w 180975"/>
                <a:gd name="connsiteY28" fmla="*/ 135731 h 483394"/>
                <a:gd name="connsiteX29" fmla="*/ 145256 w 180975"/>
                <a:gd name="connsiteY29" fmla="*/ 95250 h 483394"/>
                <a:gd name="connsiteX0" fmla="*/ 145256 w 180975"/>
                <a:gd name="connsiteY0" fmla="*/ 95250 h 483394"/>
                <a:gd name="connsiteX1" fmla="*/ 142875 w 180975"/>
                <a:gd name="connsiteY1" fmla="*/ 23812 h 483394"/>
                <a:gd name="connsiteX2" fmla="*/ 126206 w 180975"/>
                <a:gd name="connsiteY2" fmla="*/ 0 h 483394"/>
                <a:gd name="connsiteX3" fmla="*/ 107156 w 180975"/>
                <a:gd name="connsiteY3" fmla="*/ 50006 h 483394"/>
                <a:gd name="connsiteX4" fmla="*/ 64294 w 180975"/>
                <a:gd name="connsiteY4" fmla="*/ 61912 h 483394"/>
                <a:gd name="connsiteX5" fmla="*/ 64294 w 180975"/>
                <a:gd name="connsiteY5" fmla="*/ 88106 h 483394"/>
                <a:gd name="connsiteX6" fmla="*/ 42863 w 180975"/>
                <a:gd name="connsiteY6" fmla="*/ 128587 h 483394"/>
                <a:gd name="connsiteX7" fmla="*/ 26194 w 180975"/>
                <a:gd name="connsiteY7" fmla="*/ 157162 h 483394"/>
                <a:gd name="connsiteX8" fmla="*/ 14288 w 180975"/>
                <a:gd name="connsiteY8" fmla="*/ 176212 h 483394"/>
                <a:gd name="connsiteX9" fmla="*/ 9525 w 180975"/>
                <a:gd name="connsiteY9" fmla="*/ 200025 h 483394"/>
                <a:gd name="connsiteX10" fmla="*/ 0 w 180975"/>
                <a:gd name="connsiteY10" fmla="*/ 223837 h 483394"/>
                <a:gd name="connsiteX11" fmla="*/ 30956 w 180975"/>
                <a:gd name="connsiteY11" fmla="*/ 247650 h 483394"/>
                <a:gd name="connsiteX12" fmla="*/ 54769 w 180975"/>
                <a:gd name="connsiteY12" fmla="*/ 292894 h 483394"/>
                <a:gd name="connsiteX13" fmla="*/ 54769 w 180975"/>
                <a:gd name="connsiteY13" fmla="*/ 342900 h 483394"/>
                <a:gd name="connsiteX14" fmla="*/ 76200 w 180975"/>
                <a:gd name="connsiteY14" fmla="*/ 357187 h 483394"/>
                <a:gd name="connsiteX15" fmla="*/ 80963 w 180975"/>
                <a:gd name="connsiteY15" fmla="*/ 333375 h 483394"/>
                <a:gd name="connsiteX16" fmla="*/ 95250 w 180975"/>
                <a:gd name="connsiteY16" fmla="*/ 333375 h 483394"/>
                <a:gd name="connsiteX17" fmla="*/ 121444 w 180975"/>
                <a:gd name="connsiteY17" fmla="*/ 321469 h 483394"/>
                <a:gd name="connsiteX18" fmla="*/ 121443 w 180975"/>
                <a:gd name="connsiteY18" fmla="*/ 373856 h 483394"/>
                <a:gd name="connsiteX19" fmla="*/ 150019 w 180975"/>
                <a:gd name="connsiteY19" fmla="*/ 483394 h 483394"/>
                <a:gd name="connsiteX20" fmla="*/ 154780 w 180975"/>
                <a:gd name="connsiteY20" fmla="*/ 307181 h 483394"/>
                <a:gd name="connsiteX21" fmla="*/ 138113 w 180975"/>
                <a:gd name="connsiteY21" fmla="*/ 295275 h 483394"/>
                <a:gd name="connsiteX22" fmla="*/ 130969 w 180975"/>
                <a:gd name="connsiteY22" fmla="*/ 257175 h 483394"/>
                <a:gd name="connsiteX23" fmla="*/ 147638 w 180975"/>
                <a:gd name="connsiteY23" fmla="*/ 247650 h 483394"/>
                <a:gd name="connsiteX24" fmla="*/ 176213 w 180975"/>
                <a:gd name="connsiteY24" fmla="*/ 240506 h 483394"/>
                <a:gd name="connsiteX25" fmla="*/ 180975 w 180975"/>
                <a:gd name="connsiteY25" fmla="*/ 223837 h 483394"/>
                <a:gd name="connsiteX26" fmla="*/ 180975 w 180975"/>
                <a:gd name="connsiteY26" fmla="*/ 190500 h 483394"/>
                <a:gd name="connsiteX27" fmla="*/ 176213 w 180975"/>
                <a:gd name="connsiteY27" fmla="*/ 171450 h 483394"/>
                <a:gd name="connsiteX28" fmla="*/ 142875 w 180975"/>
                <a:gd name="connsiteY28" fmla="*/ 135731 h 483394"/>
                <a:gd name="connsiteX29" fmla="*/ 145256 w 180975"/>
                <a:gd name="connsiteY29" fmla="*/ 95250 h 483394"/>
                <a:gd name="connsiteX0" fmla="*/ 145256 w 180975"/>
                <a:gd name="connsiteY0" fmla="*/ 95250 h 483394"/>
                <a:gd name="connsiteX1" fmla="*/ 142875 w 180975"/>
                <a:gd name="connsiteY1" fmla="*/ 23812 h 483394"/>
                <a:gd name="connsiteX2" fmla="*/ 126206 w 180975"/>
                <a:gd name="connsiteY2" fmla="*/ 0 h 483394"/>
                <a:gd name="connsiteX3" fmla="*/ 107156 w 180975"/>
                <a:gd name="connsiteY3" fmla="*/ 50006 h 483394"/>
                <a:gd name="connsiteX4" fmla="*/ 64294 w 180975"/>
                <a:gd name="connsiteY4" fmla="*/ 61912 h 483394"/>
                <a:gd name="connsiteX5" fmla="*/ 64294 w 180975"/>
                <a:gd name="connsiteY5" fmla="*/ 88106 h 483394"/>
                <a:gd name="connsiteX6" fmla="*/ 42863 w 180975"/>
                <a:gd name="connsiteY6" fmla="*/ 128587 h 483394"/>
                <a:gd name="connsiteX7" fmla="*/ 26194 w 180975"/>
                <a:gd name="connsiteY7" fmla="*/ 157162 h 483394"/>
                <a:gd name="connsiteX8" fmla="*/ 14288 w 180975"/>
                <a:gd name="connsiteY8" fmla="*/ 176212 h 483394"/>
                <a:gd name="connsiteX9" fmla="*/ 9525 w 180975"/>
                <a:gd name="connsiteY9" fmla="*/ 200025 h 483394"/>
                <a:gd name="connsiteX10" fmla="*/ 0 w 180975"/>
                <a:gd name="connsiteY10" fmla="*/ 223837 h 483394"/>
                <a:gd name="connsiteX11" fmla="*/ 30956 w 180975"/>
                <a:gd name="connsiteY11" fmla="*/ 247650 h 483394"/>
                <a:gd name="connsiteX12" fmla="*/ 54769 w 180975"/>
                <a:gd name="connsiteY12" fmla="*/ 292894 h 483394"/>
                <a:gd name="connsiteX13" fmla="*/ 54769 w 180975"/>
                <a:gd name="connsiteY13" fmla="*/ 342900 h 483394"/>
                <a:gd name="connsiteX14" fmla="*/ 76200 w 180975"/>
                <a:gd name="connsiteY14" fmla="*/ 357187 h 483394"/>
                <a:gd name="connsiteX15" fmla="*/ 80963 w 180975"/>
                <a:gd name="connsiteY15" fmla="*/ 333375 h 483394"/>
                <a:gd name="connsiteX16" fmla="*/ 95250 w 180975"/>
                <a:gd name="connsiteY16" fmla="*/ 333375 h 483394"/>
                <a:gd name="connsiteX17" fmla="*/ 121444 w 180975"/>
                <a:gd name="connsiteY17" fmla="*/ 321469 h 483394"/>
                <a:gd name="connsiteX18" fmla="*/ 121443 w 180975"/>
                <a:gd name="connsiteY18" fmla="*/ 373856 h 483394"/>
                <a:gd name="connsiteX19" fmla="*/ 150019 w 180975"/>
                <a:gd name="connsiteY19" fmla="*/ 483394 h 483394"/>
                <a:gd name="connsiteX20" fmla="*/ 150019 w 180975"/>
                <a:gd name="connsiteY20" fmla="*/ 376237 h 483394"/>
                <a:gd name="connsiteX21" fmla="*/ 154780 w 180975"/>
                <a:gd name="connsiteY21" fmla="*/ 307181 h 483394"/>
                <a:gd name="connsiteX22" fmla="*/ 138113 w 180975"/>
                <a:gd name="connsiteY22" fmla="*/ 295275 h 483394"/>
                <a:gd name="connsiteX23" fmla="*/ 130969 w 180975"/>
                <a:gd name="connsiteY23" fmla="*/ 257175 h 483394"/>
                <a:gd name="connsiteX24" fmla="*/ 147638 w 180975"/>
                <a:gd name="connsiteY24" fmla="*/ 247650 h 483394"/>
                <a:gd name="connsiteX25" fmla="*/ 176213 w 180975"/>
                <a:gd name="connsiteY25" fmla="*/ 240506 h 483394"/>
                <a:gd name="connsiteX26" fmla="*/ 180975 w 180975"/>
                <a:gd name="connsiteY26" fmla="*/ 223837 h 483394"/>
                <a:gd name="connsiteX27" fmla="*/ 180975 w 180975"/>
                <a:gd name="connsiteY27" fmla="*/ 190500 h 483394"/>
                <a:gd name="connsiteX28" fmla="*/ 176213 w 180975"/>
                <a:gd name="connsiteY28" fmla="*/ 171450 h 483394"/>
                <a:gd name="connsiteX29" fmla="*/ 142875 w 180975"/>
                <a:gd name="connsiteY29" fmla="*/ 135731 h 483394"/>
                <a:gd name="connsiteX30" fmla="*/ 145256 w 180975"/>
                <a:gd name="connsiteY30" fmla="*/ 95250 h 483394"/>
                <a:gd name="connsiteX0" fmla="*/ 145256 w 180975"/>
                <a:gd name="connsiteY0" fmla="*/ 95250 h 483394"/>
                <a:gd name="connsiteX1" fmla="*/ 142875 w 180975"/>
                <a:gd name="connsiteY1" fmla="*/ 23812 h 483394"/>
                <a:gd name="connsiteX2" fmla="*/ 126206 w 180975"/>
                <a:gd name="connsiteY2" fmla="*/ 0 h 483394"/>
                <a:gd name="connsiteX3" fmla="*/ 107156 w 180975"/>
                <a:gd name="connsiteY3" fmla="*/ 50006 h 483394"/>
                <a:gd name="connsiteX4" fmla="*/ 64294 w 180975"/>
                <a:gd name="connsiteY4" fmla="*/ 61912 h 483394"/>
                <a:gd name="connsiteX5" fmla="*/ 64294 w 180975"/>
                <a:gd name="connsiteY5" fmla="*/ 88106 h 483394"/>
                <a:gd name="connsiteX6" fmla="*/ 42863 w 180975"/>
                <a:gd name="connsiteY6" fmla="*/ 128587 h 483394"/>
                <a:gd name="connsiteX7" fmla="*/ 26194 w 180975"/>
                <a:gd name="connsiteY7" fmla="*/ 157162 h 483394"/>
                <a:gd name="connsiteX8" fmla="*/ 14288 w 180975"/>
                <a:gd name="connsiteY8" fmla="*/ 176212 h 483394"/>
                <a:gd name="connsiteX9" fmla="*/ 9525 w 180975"/>
                <a:gd name="connsiteY9" fmla="*/ 200025 h 483394"/>
                <a:gd name="connsiteX10" fmla="*/ 0 w 180975"/>
                <a:gd name="connsiteY10" fmla="*/ 223837 h 483394"/>
                <a:gd name="connsiteX11" fmla="*/ 30956 w 180975"/>
                <a:gd name="connsiteY11" fmla="*/ 247650 h 483394"/>
                <a:gd name="connsiteX12" fmla="*/ 54769 w 180975"/>
                <a:gd name="connsiteY12" fmla="*/ 292894 h 483394"/>
                <a:gd name="connsiteX13" fmla="*/ 54769 w 180975"/>
                <a:gd name="connsiteY13" fmla="*/ 342900 h 483394"/>
                <a:gd name="connsiteX14" fmla="*/ 76200 w 180975"/>
                <a:gd name="connsiteY14" fmla="*/ 357187 h 483394"/>
                <a:gd name="connsiteX15" fmla="*/ 80963 w 180975"/>
                <a:gd name="connsiteY15" fmla="*/ 333375 h 483394"/>
                <a:gd name="connsiteX16" fmla="*/ 95250 w 180975"/>
                <a:gd name="connsiteY16" fmla="*/ 333375 h 483394"/>
                <a:gd name="connsiteX17" fmla="*/ 121444 w 180975"/>
                <a:gd name="connsiteY17" fmla="*/ 321469 h 483394"/>
                <a:gd name="connsiteX18" fmla="*/ 121443 w 180975"/>
                <a:gd name="connsiteY18" fmla="*/ 373856 h 483394"/>
                <a:gd name="connsiteX19" fmla="*/ 150019 w 180975"/>
                <a:gd name="connsiteY19" fmla="*/ 483394 h 483394"/>
                <a:gd name="connsiteX20" fmla="*/ 142876 w 180975"/>
                <a:gd name="connsiteY20" fmla="*/ 381000 h 483394"/>
                <a:gd name="connsiteX21" fmla="*/ 154780 w 180975"/>
                <a:gd name="connsiteY21" fmla="*/ 307181 h 483394"/>
                <a:gd name="connsiteX22" fmla="*/ 138113 w 180975"/>
                <a:gd name="connsiteY22" fmla="*/ 295275 h 483394"/>
                <a:gd name="connsiteX23" fmla="*/ 130969 w 180975"/>
                <a:gd name="connsiteY23" fmla="*/ 257175 h 483394"/>
                <a:gd name="connsiteX24" fmla="*/ 147638 w 180975"/>
                <a:gd name="connsiteY24" fmla="*/ 247650 h 483394"/>
                <a:gd name="connsiteX25" fmla="*/ 176213 w 180975"/>
                <a:gd name="connsiteY25" fmla="*/ 240506 h 483394"/>
                <a:gd name="connsiteX26" fmla="*/ 180975 w 180975"/>
                <a:gd name="connsiteY26" fmla="*/ 223837 h 483394"/>
                <a:gd name="connsiteX27" fmla="*/ 180975 w 180975"/>
                <a:gd name="connsiteY27" fmla="*/ 190500 h 483394"/>
                <a:gd name="connsiteX28" fmla="*/ 176213 w 180975"/>
                <a:gd name="connsiteY28" fmla="*/ 171450 h 483394"/>
                <a:gd name="connsiteX29" fmla="*/ 142875 w 180975"/>
                <a:gd name="connsiteY29" fmla="*/ 135731 h 483394"/>
                <a:gd name="connsiteX30" fmla="*/ 145256 w 180975"/>
                <a:gd name="connsiteY30" fmla="*/ 95250 h 483394"/>
                <a:gd name="connsiteX0" fmla="*/ 145256 w 180975"/>
                <a:gd name="connsiteY0" fmla="*/ 95250 h 483394"/>
                <a:gd name="connsiteX1" fmla="*/ 142875 w 180975"/>
                <a:gd name="connsiteY1" fmla="*/ 23812 h 483394"/>
                <a:gd name="connsiteX2" fmla="*/ 126206 w 180975"/>
                <a:gd name="connsiteY2" fmla="*/ 0 h 483394"/>
                <a:gd name="connsiteX3" fmla="*/ 107156 w 180975"/>
                <a:gd name="connsiteY3" fmla="*/ 50006 h 483394"/>
                <a:gd name="connsiteX4" fmla="*/ 64294 w 180975"/>
                <a:gd name="connsiteY4" fmla="*/ 61912 h 483394"/>
                <a:gd name="connsiteX5" fmla="*/ 64294 w 180975"/>
                <a:gd name="connsiteY5" fmla="*/ 88106 h 483394"/>
                <a:gd name="connsiteX6" fmla="*/ 42863 w 180975"/>
                <a:gd name="connsiteY6" fmla="*/ 128587 h 483394"/>
                <a:gd name="connsiteX7" fmla="*/ 26194 w 180975"/>
                <a:gd name="connsiteY7" fmla="*/ 157162 h 483394"/>
                <a:gd name="connsiteX8" fmla="*/ 14288 w 180975"/>
                <a:gd name="connsiteY8" fmla="*/ 176212 h 483394"/>
                <a:gd name="connsiteX9" fmla="*/ 9525 w 180975"/>
                <a:gd name="connsiteY9" fmla="*/ 200025 h 483394"/>
                <a:gd name="connsiteX10" fmla="*/ 0 w 180975"/>
                <a:gd name="connsiteY10" fmla="*/ 223837 h 483394"/>
                <a:gd name="connsiteX11" fmla="*/ 30956 w 180975"/>
                <a:gd name="connsiteY11" fmla="*/ 247650 h 483394"/>
                <a:gd name="connsiteX12" fmla="*/ 54769 w 180975"/>
                <a:gd name="connsiteY12" fmla="*/ 292894 h 483394"/>
                <a:gd name="connsiteX13" fmla="*/ 54769 w 180975"/>
                <a:gd name="connsiteY13" fmla="*/ 342900 h 483394"/>
                <a:gd name="connsiteX14" fmla="*/ 76200 w 180975"/>
                <a:gd name="connsiteY14" fmla="*/ 357187 h 483394"/>
                <a:gd name="connsiteX15" fmla="*/ 80963 w 180975"/>
                <a:gd name="connsiteY15" fmla="*/ 333375 h 483394"/>
                <a:gd name="connsiteX16" fmla="*/ 95250 w 180975"/>
                <a:gd name="connsiteY16" fmla="*/ 333375 h 483394"/>
                <a:gd name="connsiteX17" fmla="*/ 121444 w 180975"/>
                <a:gd name="connsiteY17" fmla="*/ 321469 h 483394"/>
                <a:gd name="connsiteX18" fmla="*/ 121443 w 180975"/>
                <a:gd name="connsiteY18" fmla="*/ 373856 h 483394"/>
                <a:gd name="connsiteX19" fmla="*/ 150019 w 180975"/>
                <a:gd name="connsiteY19" fmla="*/ 483394 h 483394"/>
                <a:gd name="connsiteX20" fmla="*/ 142876 w 180975"/>
                <a:gd name="connsiteY20" fmla="*/ 381000 h 483394"/>
                <a:gd name="connsiteX21" fmla="*/ 140494 w 180975"/>
                <a:gd name="connsiteY21" fmla="*/ 395287 h 483394"/>
                <a:gd name="connsiteX22" fmla="*/ 154780 w 180975"/>
                <a:gd name="connsiteY22" fmla="*/ 307181 h 483394"/>
                <a:gd name="connsiteX23" fmla="*/ 138113 w 180975"/>
                <a:gd name="connsiteY23" fmla="*/ 295275 h 483394"/>
                <a:gd name="connsiteX24" fmla="*/ 130969 w 180975"/>
                <a:gd name="connsiteY24" fmla="*/ 257175 h 483394"/>
                <a:gd name="connsiteX25" fmla="*/ 147638 w 180975"/>
                <a:gd name="connsiteY25" fmla="*/ 247650 h 483394"/>
                <a:gd name="connsiteX26" fmla="*/ 176213 w 180975"/>
                <a:gd name="connsiteY26" fmla="*/ 240506 h 483394"/>
                <a:gd name="connsiteX27" fmla="*/ 180975 w 180975"/>
                <a:gd name="connsiteY27" fmla="*/ 223837 h 483394"/>
                <a:gd name="connsiteX28" fmla="*/ 180975 w 180975"/>
                <a:gd name="connsiteY28" fmla="*/ 190500 h 483394"/>
                <a:gd name="connsiteX29" fmla="*/ 176213 w 180975"/>
                <a:gd name="connsiteY29" fmla="*/ 171450 h 483394"/>
                <a:gd name="connsiteX30" fmla="*/ 142875 w 180975"/>
                <a:gd name="connsiteY30" fmla="*/ 135731 h 483394"/>
                <a:gd name="connsiteX31" fmla="*/ 145256 w 180975"/>
                <a:gd name="connsiteY31" fmla="*/ 95250 h 483394"/>
                <a:gd name="connsiteX0" fmla="*/ 145256 w 180975"/>
                <a:gd name="connsiteY0" fmla="*/ 95250 h 483394"/>
                <a:gd name="connsiteX1" fmla="*/ 142875 w 180975"/>
                <a:gd name="connsiteY1" fmla="*/ 23812 h 483394"/>
                <a:gd name="connsiteX2" fmla="*/ 126206 w 180975"/>
                <a:gd name="connsiteY2" fmla="*/ 0 h 483394"/>
                <a:gd name="connsiteX3" fmla="*/ 107156 w 180975"/>
                <a:gd name="connsiteY3" fmla="*/ 50006 h 483394"/>
                <a:gd name="connsiteX4" fmla="*/ 64294 w 180975"/>
                <a:gd name="connsiteY4" fmla="*/ 61912 h 483394"/>
                <a:gd name="connsiteX5" fmla="*/ 64294 w 180975"/>
                <a:gd name="connsiteY5" fmla="*/ 88106 h 483394"/>
                <a:gd name="connsiteX6" fmla="*/ 42863 w 180975"/>
                <a:gd name="connsiteY6" fmla="*/ 128587 h 483394"/>
                <a:gd name="connsiteX7" fmla="*/ 26194 w 180975"/>
                <a:gd name="connsiteY7" fmla="*/ 157162 h 483394"/>
                <a:gd name="connsiteX8" fmla="*/ 14288 w 180975"/>
                <a:gd name="connsiteY8" fmla="*/ 176212 h 483394"/>
                <a:gd name="connsiteX9" fmla="*/ 9525 w 180975"/>
                <a:gd name="connsiteY9" fmla="*/ 200025 h 483394"/>
                <a:gd name="connsiteX10" fmla="*/ 0 w 180975"/>
                <a:gd name="connsiteY10" fmla="*/ 223837 h 483394"/>
                <a:gd name="connsiteX11" fmla="*/ 30956 w 180975"/>
                <a:gd name="connsiteY11" fmla="*/ 247650 h 483394"/>
                <a:gd name="connsiteX12" fmla="*/ 54769 w 180975"/>
                <a:gd name="connsiteY12" fmla="*/ 292894 h 483394"/>
                <a:gd name="connsiteX13" fmla="*/ 54769 w 180975"/>
                <a:gd name="connsiteY13" fmla="*/ 342900 h 483394"/>
                <a:gd name="connsiteX14" fmla="*/ 76200 w 180975"/>
                <a:gd name="connsiteY14" fmla="*/ 357187 h 483394"/>
                <a:gd name="connsiteX15" fmla="*/ 80963 w 180975"/>
                <a:gd name="connsiteY15" fmla="*/ 333375 h 483394"/>
                <a:gd name="connsiteX16" fmla="*/ 95250 w 180975"/>
                <a:gd name="connsiteY16" fmla="*/ 333375 h 483394"/>
                <a:gd name="connsiteX17" fmla="*/ 121444 w 180975"/>
                <a:gd name="connsiteY17" fmla="*/ 321469 h 483394"/>
                <a:gd name="connsiteX18" fmla="*/ 121443 w 180975"/>
                <a:gd name="connsiteY18" fmla="*/ 373856 h 483394"/>
                <a:gd name="connsiteX19" fmla="*/ 150019 w 180975"/>
                <a:gd name="connsiteY19" fmla="*/ 483394 h 483394"/>
                <a:gd name="connsiteX20" fmla="*/ 142876 w 180975"/>
                <a:gd name="connsiteY20" fmla="*/ 381000 h 483394"/>
                <a:gd name="connsiteX21" fmla="*/ 152400 w 180975"/>
                <a:gd name="connsiteY21" fmla="*/ 345281 h 483394"/>
                <a:gd name="connsiteX22" fmla="*/ 154780 w 180975"/>
                <a:gd name="connsiteY22" fmla="*/ 307181 h 483394"/>
                <a:gd name="connsiteX23" fmla="*/ 138113 w 180975"/>
                <a:gd name="connsiteY23" fmla="*/ 295275 h 483394"/>
                <a:gd name="connsiteX24" fmla="*/ 130969 w 180975"/>
                <a:gd name="connsiteY24" fmla="*/ 257175 h 483394"/>
                <a:gd name="connsiteX25" fmla="*/ 147638 w 180975"/>
                <a:gd name="connsiteY25" fmla="*/ 247650 h 483394"/>
                <a:gd name="connsiteX26" fmla="*/ 176213 w 180975"/>
                <a:gd name="connsiteY26" fmla="*/ 240506 h 483394"/>
                <a:gd name="connsiteX27" fmla="*/ 180975 w 180975"/>
                <a:gd name="connsiteY27" fmla="*/ 223837 h 483394"/>
                <a:gd name="connsiteX28" fmla="*/ 180975 w 180975"/>
                <a:gd name="connsiteY28" fmla="*/ 190500 h 483394"/>
                <a:gd name="connsiteX29" fmla="*/ 176213 w 180975"/>
                <a:gd name="connsiteY29" fmla="*/ 171450 h 483394"/>
                <a:gd name="connsiteX30" fmla="*/ 142875 w 180975"/>
                <a:gd name="connsiteY30" fmla="*/ 135731 h 483394"/>
                <a:gd name="connsiteX31" fmla="*/ 145256 w 180975"/>
                <a:gd name="connsiteY31" fmla="*/ 95250 h 483394"/>
                <a:gd name="connsiteX0" fmla="*/ 145256 w 180975"/>
                <a:gd name="connsiteY0" fmla="*/ 95250 h 483394"/>
                <a:gd name="connsiteX1" fmla="*/ 142875 w 180975"/>
                <a:gd name="connsiteY1" fmla="*/ 23812 h 483394"/>
                <a:gd name="connsiteX2" fmla="*/ 126206 w 180975"/>
                <a:gd name="connsiteY2" fmla="*/ 0 h 483394"/>
                <a:gd name="connsiteX3" fmla="*/ 107156 w 180975"/>
                <a:gd name="connsiteY3" fmla="*/ 50006 h 483394"/>
                <a:gd name="connsiteX4" fmla="*/ 64294 w 180975"/>
                <a:gd name="connsiteY4" fmla="*/ 61912 h 483394"/>
                <a:gd name="connsiteX5" fmla="*/ 64294 w 180975"/>
                <a:gd name="connsiteY5" fmla="*/ 88106 h 483394"/>
                <a:gd name="connsiteX6" fmla="*/ 42863 w 180975"/>
                <a:gd name="connsiteY6" fmla="*/ 128587 h 483394"/>
                <a:gd name="connsiteX7" fmla="*/ 26194 w 180975"/>
                <a:gd name="connsiteY7" fmla="*/ 157162 h 483394"/>
                <a:gd name="connsiteX8" fmla="*/ 14288 w 180975"/>
                <a:gd name="connsiteY8" fmla="*/ 176212 h 483394"/>
                <a:gd name="connsiteX9" fmla="*/ 9525 w 180975"/>
                <a:gd name="connsiteY9" fmla="*/ 200025 h 483394"/>
                <a:gd name="connsiteX10" fmla="*/ 0 w 180975"/>
                <a:gd name="connsiteY10" fmla="*/ 223837 h 483394"/>
                <a:gd name="connsiteX11" fmla="*/ 30956 w 180975"/>
                <a:gd name="connsiteY11" fmla="*/ 247650 h 483394"/>
                <a:gd name="connsiteX12" fmla="*/ 54769 w 180975"/>
                <a:gd name="connsiteY12" fmla="*/ 292894 h 483394"/>
                <a:gd name="connsiteX13" fmla="*/ 54769 w 180975"/>
                <a:gd name="connsiteY13" fmla="*/ 342900 h 483394"/>
                <a:gd name="connsiteX14" fmla="*/ 76200 w 180975"/>
                <a:gd name="connsiteY14" fmla="*/ 357187 h 483394"/>
                <a:gd name="connsiteX15" fmla="*/ 80963 w 180975"/>
                <a:gd name="connsiteY15" fmla="*/ 333375 h 483394"/>
                <a:gd name="connsiteX16" fmla="*/ 95250 w 180975"/>
                <a:gd name="connsiteY16" fmla="*/ 333375 h 483394"/>
                <a:gd name="connsiteX17" fmla="*/ 121444 w 180975"/>
                <a:gd name="connsiteY17" fmla="*/ 321469 h 483394"/>
                <a:gd name="connsiteX18" fmla="*/ 121443 w 180975"/>
                <a:gd name="connsiteY18" fmla="*/ 373856 h 483394"/>
                <a:gd name="connsiteX19" fmla="*/ 150019 w 180975"/>
                <a:gd name="connsiteY19" fmla="*/ 483394 h 483394"/>
                <a:gd name="connsiteX20" fmla="*/ 176213 w 180975"/>
                <a:gd name="connsiteY20" fmla="*/ 385763 h 483394"/>
                <a:gd name="connsiteX21" fmla="*/ 152400 w 180975"/>
                <a:gd name="connsiteY21" fmla="*/ 345281 h 483394"/>
                <a:gd name="connsiteX22" fmla="*/ 154780 w 180975"/>
                <a:gd name="connsiteY22" fmla="*/ 307181 h 483394"/>
                <a:gd name="connsiteX23" fmla="*/ 138113 w 180975"/>
                <a:gd name="connsiteY23" fmla="*/ 295275 h 483394"/>
                <a:gd name="connsiteX24" fmla="*/ 130969 w 180975"/>
                <a:gd name="connsiteY24" fmla="*/ 257175 h 483394"/>
                <a:gd name="connsiteX25" fmla="*/ 147638 w 180975"/>
                <a:gd name="connsiteY25" fmla="*/ 247650 h 483394"/>
                <a:gd name="connsiteX26" fmla="*/ 176213 w 180975"/>
                <a:gd name="connsiteY26" fmla="*/ 240506 h 483394"/>
                <a:gd name="connsiteX27" fmla="*/ 180975 w 180975"/>
                <a:gd name="connsiteY27" fmla="*/ 223837 h 483394"/>
                <a:gd name="connsiteX28" fmla="*/ 180975 w 180975"/>
                <a:gd name="connsiteY28" fmla="*/ 190500 h 483394"/>
                <a:gd name="connsiteX29" fmla="*/ 176213 w 180975"/>
                <a:gd name="connsiteY29" fmla="*/ 171450 h 483394"/>
                <a:gd name="connsiteX30" fmla="*/ 142875 w 180975"/>
                <a:gd name="connsiteY30" fmla="*/ 135731 h 483394"/>
                <a:gd name="connsiteX31" fmla="*/ 145256 w 180975"/>
                <a:gd name="connsiteY31" fmla="*/ 95250 h 483394"/>
                <a:gd name="connsiteX0" fmla="*/ 145256 w 180975"/>
                <a:gd name="connsiteY0" fmla="*/ 95250 h 483394"/>
                <a:gd name="connsiteX1" fmla="*/ 142875 w 180975"/>
                <a:gd name="connsiteY1" fmla="*/ 23812 h 483394"/>
                <a:gd name="connsiteX2" fmla="*/ 126206 w 180975"/>
                <a:gd name="connsiteY2" fmla="*/ 0 h 483394"/>
                <a:gd name="connsiteX3" fmla="*/ 107156 w 180975"/>
                <a:gd name="connsiteY3" fmla="*/ 50006 h 483394"/>
                <a:gd name="connsiteX4" fmla="*/ 64294 w 180975"/>
                <a:gd name="connsiteY4" fmla="*/ 61912 h 483394"/>
                <a:gd name="connsiteX5" fmla="*/ 64294 w 180975"/>
                <a:gd name="connsiteY5" fmla="*/ 88106 h 483394"/>
                <a:gd name="connsiteX6" fmla="*/ 42863 w 180975"/>
                <a:gd name="connsiteY6" fmla="*/ 128587 h 483394"/>
                <a:gd name="connsiteX7" fmla="*/ 26194 w 180975"/>
                <a:gd name="connsiteY7" fmla="*/ 157162 h 483394"/>
                <a:gd name="connsiteX8" fmla="*/ 14288 w 180975"/>
                <a:gd name="connsiteY8" fmla="*/ 176212 h 483394"/>
                <a:gd name="connsiteX9" fmla="*/ 9525 w 180975"/>
                <a:gd name="connsiteY9" fmla="*/ 200025 h 483394"/>
                <a:gd name="connsiteX10" fmla="*/ 0 w 180975"/>
                <a:gd name="connsiteY10" fmla="*/ 223837 h 483394"/>
                <a:gd name="connsiteX11" fmla="*/ 30956 w 180975"/>
                <a:gd name="connsiteY11" fmla="*/ 247650 h 483394"/>
                <a:gd name="connsiteX12" fmla="*/ 54769 w 180975"/>
                <a:gd name="connsiteY12" fmla="*/ 292894 h 483394"/>
                <a:gd name="connsiteX13" fmla="*/ 54769 w 180975"/>
                <a:gd name="connsiteY13" fmla="*/ 342900 h 483394"/>
                <a:gd name="connsiteX14" fmla="*/ 76200 w 180975"/>
                <a:gd name="connsiteY14" fmla="*/ 357187 h 483394"/>
                <a:gd name="connsiteX15" fmla="*/ 80963 w 180975"/>
                <a:gd name="connsiteY15" fmla="*/ 333375 h 483394"/>
                <a:gd name="connsiteX16" fmla="*/ 95250 w 180975"/>
                <a:gd name="connsiteY16" fmla="*/ 333375 h 483394"/>
                <a:gd name="connsiteX17" fmla="*/ 121444 w 180975"/>
                <a:gd name="connsiteY17" fmla="*/ 321469 h 483394"/>
                <a:gd name="connsiteX18" fmla="*/ 121443 w 180975"/>
                <a:gd name="connsiteY18" fmla="*/ 373856 h 483394"/>
                <a:gd name="connsiteX19" fmla="*/ 150019 w 180975"/>
                <a:gd name="connsiteY19" fmla="*/ 483394 h 483394"/>
                <a:gd name="connsiteX20" fmla="*/ 176213 w 180975"/>
                <a:gd name="connsiteY20" fmla="*/ 385763 h 483394"/>
                <a:gd name="connsiteX21" fmla="*/ 145257 w 180975"/>
                <a:gd name="connsiteY21" fmla="*/ 383381 h 483394"/>
                <a:gd name="connsiteX22" fmla="*/ 154780 w 180975"/>
                <a:gd name="connsiteY22" fmla="*/ 307181 h 483394"/>
                <a:gd name="connsiteX23" fmla="*/ 138113 w 180975"/>
                <a:gd name="connsiteY23" fmla="*/ 295275 h 483394"/>
                <a:gd name="connsiteX24" fmla="*/ 130969 w 180975"/>
                <a:gd name="connsiteY24" fmla="*/ 257175 h 483394"/>
                <a:gd name="connsiteX25" fmla="*/ 147638 w 180975"/>
                <a:gd name="connsiteY25" fmla="*/ 247650 h 483394"/>
                <a:gd name="connsiteX26" fmla="*/ 176213 w 180975"/>
                <a:gd name="connsiteY26" fmla="*/ 240506 h 483394"/>
                <a:gd name="connsiteX27" fmla="*/ 180975 w 180975"/>
                <a:gd name="connsiteY27" fmla="*/ 223837 h 483394"/>
                <a:gd name="connsiteX28" fmla="*/ 180975 w 180975"/>
                <a:gd name="connsiteY28" fmla="*/ 190500 h 483394"/>
                <a:gd name="connsiteX29" fmla="*/ 176213 w 180975"/>
                <a:gd name="connsiteY29" fmla="*/ 171450 h 483394"/>
                <a:gd name="connsiteX30" fmla="*/ 142875 w 180975"/>
                <a:gd name="connsiteY30" fmla="*/ 135731 h 483394"/>
                <a:gd name="connsiteX31" fmla="*/ 145256 w 180975"/>
                <a:gd name="connsiteY31" fmla="*/ 95250 h 483394"/>
                <a:gd name="connsiteX0" fmla="*/ 145256 w 180975"/>
                <a:gd name="connsiteY0" fmla="*/ 95250 h 476250"/>
                <a:gd name="connsiteX1" fmla="*/ 142875 w 180975"/>
                <a:gd name="connsiteY1" fmla="*/ 23812 h 476250"/>
                <a:gd name="connsiteX2" fmla="*/ 126206 w 180975"/>
                <a:gd name="connsiteY2" fmla="*/ 0 h 476250"/>
                <a:gd name="connsiteX3" fmla="*/ 107156 w 180975"/>
                <a:gd name="connsiteY3" fmla="*/ 50006 h 476250"/>
                <a:gd name="connsiteX4" fmla="*/ 64294 w 180975"/>
                <a:gd name="connsiteY4" fmla="*/ 61912 h 476250"/>
                <a:gd name="connsiteX5" fmla="*/ 64294 w 180975"/>
                <a:gd name="connsiteY5" fmla="*/ 88106 h 476250"/>
                <a:gd name="connsiteX6" fmla="*/ 42863 w 180975"/>
                <a:gd name="connsiteY6" fmla="*/ 128587 h 476250"/>
                <a:gd name="connsiteX7" fmla="*/ 26194 w 180975"/>
                <a:gd name="connsiteY7" fmla="*/ 157162 h 476250"/>
                <a:gd name="connsiteX8" fmla="*/ 14288 w 180975"/>
                <a:gd name="connsiteY8" fmla="*/ 176212 h 476250"/>
                <a:gd name="connsiteX9" fmla="*/ 9525 w 180975"/>
                <a:gd name="connsiteY9" fmla="*/ 200025 h 476250"/>
                <a:gd name="connsiteX10" fmla="*/ 0 w 180975"/>
                <a:gd name="connsiteY10" fmla="*/ 223837 h 476250"/>
                <a:gd name="connsiteX11" fmla="*/ 30956 w 180975"/>
                <a:gd name="connsiteY11" fmla="*/ 247650 h 476250"/>
                <a:gd name="connsiteX12" fmla="*/ 54769 w 180975"/>
                <a:gd name="connsiteY12" fmla="*/ 292894 h 476250"/>
                <a:gd name="connsiteX13" fmla="*/ 54769 w 180975"/>
                <a:gd name="connsiteY13" fmla="*/ 342900 h 476250"/>
                <a:gd name="connsiteX14" fmla="*/ 76200 w 180975"/>
                <a:gd name="connsiteY14" fmla="*/ 357187 h 476250"/>
                <a:gd name="connsiteX15" fmla="*/ 80963 w 180975"/>
                <a:gd name="connsiteY15" fmla="*/ 333375 h 476250"/>
                <a:gd name="connsiteX16" fmla="*/ 95250 w 180975"/>
                <a:gd name="connsiteY16" fmla="*/ 333375 h 476250"/>
                <a:gd name="connsiteX17" fmla="*/ 121444 w 180975"/>
                <a:gd name="connsiteY17" fmla="*/ 321469 h 476250"/>
                <a:gd name="connsiteX18" fmla="*/ 121443 w 180975"/>
                <a:gd name="connsiteY18" fmla="*/ 373856 h 476250"/>
                <a:gd name="connsiteX19" fmla="*/ 164307 w 180975"/>
                <a:gd name="connsiteY19" fmla="*/ 476250 h 476250"/>
                <a:gd name="connsiteX20" fmla="*/ 176213 w 180975"/>
                <a:gd name="connsiteY20" fmla="*/ 385763 h 476250"/>
                <a:gd name="connsiteX21" fmla="*/ 145257 w 180975"/>
                <a:gd name="connsiteY21" fmla="*/ 383381 h 476250"/>
                <a:gd name="connsiteX22" fmla="*/ 154780 w 180975"/>
                <a:gd name="connsiteY22" fmla="*/ 307181 h 476250"/>
                <a:gd name="connsiteX23" fmla="*/ 138113 w 180975"/>
                <a:gd name="connsiteY23" fmla="*/ 295275 h 476250"/>
                <a:gd name="connsiteX24" fmla="*/ 130969 w 180975"/>
                <a:gd name="connsiteY24" fmla="*/ 257175 h 476250"/>
                <a:gd name="connsiteX25" fmla="*/ 147638 w 180975"/>
                <a:gd name="connsiteY25" fmla="*/ 247650 h 476250"/>
                <a:gd name="connsiteX26" fmla="*/ 176213 w 180975"/>
                <a:gd name="connsiteY26" fmla="*/ 240506 h 476250"/>
                <a:gd name="connsiteX27" fmla="*/ 180975 w 180975"/>
                <a:gd name="connsiteY27" fmla="*/ 223837 h 476250"/>
                <a:gd name="connsiteX28" fmla="*/ 180975 w 180975"/>
                <a:gd name="connsiteY28" fmla="*/ 190500 h 476250"/>
                <a:gd name="connsiteX29" fmla="*/ 176213 w 180975"/>
                <a:gd name="connsiteY29" fmla="*/ 171450 h 476250"/>
                <a:gd name="connsiteX30" fmla="*/ 142875 w 180975"/>
                <a:gd name="connsiteY30" fmla="*/ 135731 h 476250"/>
                <a:gd name="connsiteX31" fmla="*/ 145256 w 180975"/>
                <a:gd name="connsiteY31" fmla="*/ 95250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" h="476250">
                  <a:moveTo>
                    <a:pt x="145256" y="95250"/>
                  </a:moveTo>
                  <a:cubicBezTo>
                    <a:pt x="144462" y="71437"/>
                    <a:pt x="143669" y="47625"/>
                    <a:pt x="142875" y="23812"/>
                  </a:cubicBezTo>
                  <a:lnTo>
                    <a:pt x="126206" y="0"/>
                  </a:lnTo>
                  <a:lnTo>
                    <a:pt x="107156" y="50006"/>
                  </a:lnTo>
                  <a:lnTo>
                    <a:pt x="64294" y="61912"/>
                  </a:lnTo>
                  <a:lnTo>
                    <a:pt x="64294" y="88106"/>
                  </a:lnTo>
                  <a:lnTo>
                    <a:pt x="42863" y="128587"/>
                  </a:lnTo>
                  <a:lnTo>
                    <a:pt x="26194" y="157162"/>
                  </a:lnTo>
                  <a:lnTo>
                    <a:pt x="14288" y="176212"/>
                  </a:lnTo>
                  <a:lnTo>
                    <a:pt x="9525" y="200025"/>
                  </a:lnTo>
                  <a:lnTo>
                    <a:pt x="0" y="223837"/>
                  </a:lnTo>
                  <a:lnTo>
                    <a:pt x="30956" y="247650"/>
                  </a:lnTo>
                  <a:lnTo>
                    <a:pt x="54769" y="292894"/>
                  </a:lnTo>
                  <a:lnTo>
                    <a:pt x="54769" y="342900"/>
                  </a:lnTo>
                  <a:lnTo>
                    <a:pt x="76200" y="357187"/>
                  </a:lnTo>
                  <a:lnTo>
                    <a:pt x="80963" y="333375"/>
                  </a:lnTo>
                  <a:lnTo>
                    <a:pt x="95250" y="333375"/>
                  </a:lnTo>
                  <a:lnTo>
                    <a:pt x="121444" y="321469"/>
                  </a:lnTo>
                  <a:cubicBezTo>
                    <a:pt x="121444" y="338931"/>
                    <a:pt x="121443" y="356394"/>
                    <a:pt x="121443" y="373856"/>
                  </a:cubicBezTo>
                  <a:lnTo>
                    <a:pt x="164307" y="476250"/>
                  </a:lnTo>
                  <a:lnTo>
                    <a:pt x="176213" y="385763"/>
                  </a:lnTo>
                  <a:lnTo>
                    <a:pt x="145257" y="383381"/>
                  </a:lnTo>
                  <a:lnTo>
                    <a:pt x="154780" y="307181"/>
                  </a:lnTo>
                  <a:lnTo>
                    <a:pt x="138113" y="295275"/>
                  </a:lnTo>
                  <a:lnTo>
                    <a:pt x="130969" y="257175"/>
                  </a:lnTo>
                  <a:lnTo>
                    <a:pt x="147638" y="247650"/>
                  </a:lnTo>
                  <a:lnTo>
                    <a:pt x="176213" y="240506"/>
                  </a:lnTo>
                  <a:lnTo>
                    <a:pt x="180975" y="223837"/>
                  </a:lnTo>
                  <a:lnTo>
                    <a:pt x="180975" y="190500"/>
                  </a:lnTo>
                  <a:lnTo>
                    <a:pt x="176213" y="171450"/>
                  </a:lnTo>
                  <a:lnTo>
                    <a:pt x="142875" y="135731"/>
                  </a:lnTo>
                  <a:lnTo>
                    <a:pt x="145256" y="9525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55" name="Freeform: Shape 42">
              <a:extLst>
                <a:ext uri="{FF2B5EF4-FFF2-40B4-BE49-F238E27FC236}">
                  <a16:creationId xmlns:a16="http://schemas.microsoft.com/office/drawing/2014/main" id="{6C991103-A337-254C-8CB9-C59AC49F4B09}"/>
                </a:ext>
              </a:extLst>
            </p:cNvPr>
            <p:cNvSpPr/>
            <p:nvPr/>
          </p:nvSpPr>
          <p:spPr bwMode="auto">
            <a:xfrm>
              <a:off x="6255544" y="3907631"/>
              <a:ext cx="209550" cy="121444"/>
            </a:xfrm>
            <a:custGeom>
              <a:avLst/>
              <a:gdLst>
                <a:gd name="connsiteX0" fmla="*/ 209550 w 209550"/>
                <a:gd name="connsiteY0" fmla="*/ 121444 h 121444"/>
                <a:gd name="connsiteX1" fmla="*/ 209550 w 209550"/>
                <a:gd name="connsiteY1" fmla="*/ 64294 h 121444"/>
                <a:gd name="connsiteX2" fmla="*/ 147637 w 209550"/>
                <a:gd name="connsiteY2" fmla="*/ 57150 h 121444"/>
                <a:gd name="connsiteX3" fmla="*/ 21431 w 209550"/>
                <a:gd name="connsiteY3" fmla="*/ 0 h 121444"/>
                <a:gd name="connsiteX4" fmla="*/ 0 w 209550"/>
                <a:gd name="connsiteY4" fmla="*/ 19050 h 121444"/>
                <a:gd name="connsiteX5" fmla="*/ 2381 w 209550"/>
                <a:gd name="connsiteY5" fmla="*/ 45244 h 121444"/>
                <a:gd name="connsiteX6" fmla="*/ 35719 w 209550"/>
                <a:gd name="connsiteY6" fmla="*/ 66675 h 121444"/>
                <a:gd name="connsiteX7" fmla="*/ 50006 w 209550"/>
                <a:gd name="connsiteY7" fmla="*/ 97632 h 121444"/>
                <a:gd name="connsiteX8" fmla="*/ 121444 w 209550"/>
                <a:gd name="connsiteY8" fmla="*/ 92869 h 121444"/>
                <a:gd name="connsiteX9" fmla="*/ 145256 w 209550"/>
                <a:gd name="connsiteY9" fmla="*/ 111919 h 121444"/>
                <a:gd name="connsiteX10" fmla="*/ 209550 w 209550"/>
                <a:gd name="connsiteY10" fmla="*/ 121444 h 121444"/>
                <a:gd name="connsiteX0" fmla="*/ 209550 w 209550"/>
                <a:gd name="connsiteY0" fmla="*/ 121444 h 121444"/>
                <a:gd name="connsiteX1" fmla="*/ 209550 w 209550"/>
                <a:gd name="connsiteY1" fmla="*/ 64294 h 121444"/>
                <a:gd name="connsiteX2" fmla="*/ 147637 w 209550"/>
                <a:gd name="connsiteY2" fmla="*/ 57150 h 121444"/>
                <a:gd name="connsiteX3" fmla="*/ 76200 w 209550"/>
                <a:gd name="connsiteY3" fmla="*/ 26194 h 121444"/>
                <a:gd name="connsiteX4" fmla="*/ 21431 w 209550"/>
                <a:gd name="connsiteY4" fmla="*/ 0 h 121444"/>
                <a:gd name="connsiteX5" fmla="*/ 0 w 209550"/>
                <a:gd name="connsiteY5" fmla="*/ 19050 h 121444"/>
                <a:gd name="connsiteX6" fmla="*/ 2381 w 209550"/>
                <a:gd name="connsiteY6" fmla="*/ 45244 h 121444"/>
                <a:gd name="connsiteX7" fmla="*/ 35719 w 209550"/>
                <a:gd name="connsiteY7" fmla="*/ 66675 h 121444"/>
                <a:gd name="connsiteX8" fmla="*/ 50006 w 209550"/>
                <a:gd name="connsiteY8" fmla="*/ 97632 h 121444"/>
                <a:gd name="connsiteX9" fmla="*/ 121444 w 209550"/>
                <a:gd name="connsiteY9" fmla="*/ 92869 h 121444"/>
                <a:gd name="connsiteX10" fmla="*/ 145256 w 209550"/>
                <a:gd name="connsiteY10" fmla="*/ 111919 h 121444"/>
                <a:gd name="connsiteX11" fmla="*/ 209550 w 209550"/>
                <a:gd name="connsiteY11" fmla="*/ 121444 h 121444"/>
                <a:gd name="connsiteX0" fmla="*/ 209550 w 209550"/>
                <a:gd name="connsiteY0" fmla="*/ 121444 h 121444"/>
                <a:gd name="connsiteX1" fmla="*/ 209550 w 209550"/>
                <a:gd name="connsiteY1" fmla="*/ 64294 h 121444"/>
                <a:gd name="connsiteX2" fmla="*/ 147637 w 209550"/>
                <a:gd name="connsiteY2" fmla="*/ 57150 h 121444"/>
                <a:gd name="connsiteX3" fmla="*/ 71437 w 209550"/>
                <a:gd name="connsiteY3" fmla="*/ 14288 h 121444"/>
                <a:gd name="connsiteX4" fmla="*/ 21431 w 209550"/>
                <a:gd name="connsiteY4" fmla="*/ 0 h 121444"/>
                <a:gd name="connsiteX5" fmla="*/ 0 w 209550"/>
                <a:gd name="connsiteY5" fmla="*/ 19050 h 121444"/>
                <a:gd name="connsiteX6" fmla="*/ 2381 w 209550"/>
                <a:gd name="connsiteY6" fmla="*/ 45244 h 121444"/>
                <a:gd name="connsiteX7" fmla="*/ 35719 w 209550"/>
                <a:gd name="connsiteY7" fmla="*/ 66675 h 121444"/>
                <a:gd name="connsiteX8" fmla="*/ 50006 w 209550"/>
                <a:gd name="connsiteY8" fmla="*/ 97632 h 121444"/>
                <a:gd name="connsiteX9" fmla="*/ 121444 w 209550"/>
                <a:gd name="connsiteY9" fmla="*/ 92869 h 121444"/>
                <a:gd name="connsiteX10" fmla="*/ 145256 w 209550"/>
                <a:gd name="connsiteY10" fmla="*/ 111919 h 121444"/>
                <a:gd name="connsiteX11" fmla="*/ 209550 w 209550"/>
                <a:gd name="connsiteY11" fmla="*/ 121444 h 12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9550" h="121444">
                  <a:moveTo>
                    <a:pt x="209550" y="121444"/>
                  </a:moveTo>
                  <a:lnTo>
                    <a:pt x="209550" y="64294"/>
                  </a:lnTo>
                  <a:lnTo>
                    <a:pt x="147637" y="57150"/>
                  </a:lnTo>
                  <a:lnTo>
                    <a:pt x="71437" y="14288"/>
                  </a:lnTo>
                  <a:lnTo>
                    <a:pt x="21431" y="0"/>
                  </a:lnTo>
                  <a:lnTo>
                    <a:pt x="0" y="19050"/>
                  </a:lnTo>
                  <a:lnTo>
                    <a:pt x="2381" y="45244"/>
                  </a:lnTo>
                  <a:lnTo>
                    <a:pt x="35719" y="66675"/>
                  </a:lnTo>
                  <a:lnTo>
                    <a:pt x="50006" y="97632"/>
                  </a:lnTo>
                  <a:lnTo>
                    <a:pt x="121444" y="92869"/>
                  </a:lnTo>
                  <a:lnTo>
                    <a:pt x="145256" y="111919"/>
                  </a:lnTo>
                  <a:lnTo>
                    <a:pt x="209550" y="12144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56" name="Freeform: Shape 44">
              <a:extLst>
                <a:ext uri="{FF2B5EF4-FFF2-40B4-BE49-F238E27FC236}">
                  <a16:creationId xmlns:a16="http://schemas.microsoft.com/office/drawing/2014/main" id="{B660735A-D393-1644-85CB-BAE5DEAA16D9}"/>
                </a:ext>
              </a:extLst>
            </p:cNvPr>
            <p:cNvSpPr/>
            <p:nvPr/>
          </p:nvSpPr>
          <p:spPr bwMode="auto">
            <a:xfrm>
              <a:off x="6457950" y="3955256"/>
              <a:ext cx="226220" cy="171450"/>
            </a:xfrm>
            <a:custGeom>
              <a:avLst/>
              <a:gdLst>
                <a:gd name="connsiteX0" fmla="*/ 209550 w 209550"/>
                <a:gd name="connsiteY0" fmla="*/ 23812 h 150018"/>
                <a:gd name="connsiteX1" fmla="*/ 166688 w 209550"/>
                <a:gd name="connsiteY1" fmla="*/ 64293 h 150018"/>
                <a:gd name="connsiteX2" fmla="*/ 111919 w 209550"/>
                <a:gd name="connsiteY2" fmla="*/ 150018 h 150018"/>
                <a:gd name="connsiteX3" fmla="*/ 97631 w 209550"/>
                <a:gd name="connsiteY3" fmla="*/ 128587 h 150018"/>
                <a:gd name="connsiteX4" fmla="*/ 80963 w 209550"/>
                <a:gd name="connsiteY4" fmla="*/ 123825 h 150018"/>
                <a:gd name="connsiteX5" fmla="*/ 83344 w 209550"/>
                <a:gd name="connsiteY5" fmla="*/ 95250 h 150018"/>
                <a:gd name="connsiteX6" fmla="*/ 100013 w 209550"/>
                <a:gd name="connsiteY6" fmla="*/ 83343 h 150018"/>
                <a:gd name="connsiteX7" fmla="*/ 69056 w 209550"/>
                <a:gd name="connsiteY7" fmla="*/ 76200 h 150018"/>
                <a:gd name="connsiteX8" fmla="*/ 30956 w 209550"/>
                <a:gd name="connsiteY8" fmla="*/ 42862 h 150018"/>
                <a:gd name="connsiteX9" fmla="*/ 0 w 209550"/>
                <a:gd name="connsiteY9" fmla="*/ 0 h 150018"/>
                <a:gd name="connsiteX10" fmla="*/ 26194 w 209550"/>
                <a:gd name="connsiteY10" fmla="*/ 0 h 150018"/>
                <a:gd name="connsiteX11" fmla="*/ 40481 w 209550"/>
                <a:gd name="connsiteY11" fmla="*/ 33337 h 150018"/>
                <a:gd name="connsiteX12" fmla="*/ 71438 w 209550"/>
                <a:gd name="connsiteY12" fmla="*/ 40481 h 150018"/>
                <a:gd name="connsiteX13" fmla="*/ 102394 w 209550"/>
                <a:gd name="connsiteY13" fmla="*/ 16668 h 150018"/>
                <a:gd name="connsiteX14" fmla="*/ 130969 w 209550"/>
                <a:gd name="connsiteY14" fmla="*/ 19050 h 150018"/>
                <a:gd name="connsiteX15" fmla="*/ 209550 w 209550"/>
                <a:gd name="connsiteY15" fmla="*/ 23812 h 150018"/>
                <a:gd name="connsiteX0" fmla="*/ 209550 w 209550"/>
                <a:gd name="connsiteY0" fmla="*/ 23812 h 150018"/>
                <a:gd name="connsiteX1" fmla="*/ 166688 w 209550"/>
                <a:gd name="connsiteY1" fmla="*/ 64293 h 150018"/>
                <a:gd name="connsiteX2" fmla="*/ 111919 w 209550"/>
                <a:gd name="connsiteY2" fmla="*/ 150018 h 150018"/>
                <a:gd name="connsiteX3" fmla="*/ 97631 w 209550"/>
                <a:gd name="connsiteY3" fmla="*/ 128587 h 150018"/>
                <a:gd name="connsiteX4" fmla="*/ 80963 w 209550"/>
                <a:gd name="connsiteY4" fmla="*/ 123825 h 150018"/>
                <a:gd name="connsiteX5" fmla="*/ 83344 w 209550"/>
                <a:gd name="connsiteY5" fmla="*/ 95250 h 150018"/>
                <a:gd name="connsiteX6" fmla="*/ 100013 w 209550"/>
                <a:gd name="connsiteY6" fmla="*/ 83343 h 150018"/>
                <a:gd name="connsiteX7" fmla="*/ 69056 w 209550"/>
                <a:gd name="connsiteY7" fmla="*/ 76200 h 150018"/>
                <a:gd name="connsiteX8" fmla="*/ 30956 w 209550"/>
                <a:gd name="connsiteY8" fmla="*/ 42862 h 150018"/>
                <a:gd name="connsiteX9" fmla="*/ 0 w 209550"/>
                <a:gd name="connsiteY9" fmla="*/ 0 h 150018"/>
                <a:gd name="connsiteX10" fmla="*/ 26194 w 209550"/>
                <a:gd name="connsiteY10" fmla="*/ 0 h 150018"/>
                <a:gd name="connsiteX11" fmla="*/ 40481 w 209550"/>
                <a:gd name="connsiteY11" fmla="*/ 33337 h 150018"/>
                <a:gd name="connsiteX12" fmla="*/ 71438 w 209550"/>
                <a:gd name="connsiteY12" fmla="*/ 40481 h 150018"/>
                <a:gd name="connsiteX13" fmla="*/ 102394 w 209550"/>
                <a:gd name="connsiteY13" fmla="*/ 16668 h 150018"/>
                <a:gd name="connsiteX14" fmla="*/ 130969 w 209550"/>
                <a:gd name="connsiteY14" fmla="*/ 19050 h 150018"/>
                <a:gd name="connsiteX15" fmla="*/ 166688 w 209550"/>
                <a:gd name="connsiteY15" fmla="*/ 19050 h 150018"/>
                <a:gd name="connsiteX16" fmla="*/ 209550 w 209550"/>
                <a:gd name="connsiteY16" fmla="*/ 23812 h 150018"/>
                <a:gd name="connsiteX0" fmla="*/ 209550 w 209550"/>
                <a:gd name="connsiteY0" fmla="*/ 38100 h 164306"/>
                <a:gd name="connsiteX1" fmla="*/ 166688 w 209550"/>
                <a:gd name="connsiteY1" fmla="*/ 78581 h 164306"/>
                <a:gd name="connsiteX2" fmla="*/ 111919 w 209550"/>
                <a:gd name="connsiteY2" fmla="*/ 164306 h 164306"/>
                <a:gd name="connsiteX3" fmla="*/ 97631 w 209550"/>
                <a:gd name="connsiteY3" fmla="*/ 142875 h 164306"/>
                <a:gd name="connsiteX4" fmla="*/ 80963 w 209550"/>
                <a:gd name="connsiteY4" fmla="*/ 138113 h 164306"/>
                <a:gd name="connsiteX5" fmla="*/ 83344 w 209550"/>
                <a:gd name="connsiteY5" fmla="*/ 109538 h 164306"/>
                <a:gd name="connsiteX6" fmla="*/ 100013 w 209550"/>
                <a:gd name="connsiteY6" fmla="*/ 97631 h 164306"/>
                <a:gd name="connsiteX7" fmla="*/ 69056 w 209550"/>
                <a:gd name="connsiteY7" fmla="*/ 90488 h 164306"/>
                <a:gd name="connsiteX8" fmla="*/ 30956 w 209550"/>
                <a:gd name="connsiteY8" fmla="*/ 57150 h 164306"/>
                <a:gd name="connsiteX9" fmla="*/ 0 w 209550"/>
                <a:gd name="connsiteY9" fmla="*/ 14288 h 164306"/>
                <a:gd name="connsiteX10" fmla="*/ 26194 w 209550"/>
                <a:gd name="connsiteY10" fmla="*/ 14288 h 164306"/>
                <a:gd name="connsiteX11" fmla="*/ 40481 w 209550"/>
                <a:gd name="connsiteY11" fmla="*/ 47625 h 164306"/>
                <a:gd name="connsiteX12" fmla="*/ 71438 w 209550"/>
                <a:gd name="connsiteY12" fmla="*/ 54769 h 164306"/>
                <a:gd name="connsiteX13" fmla="*/ 102394 w 209550"/>
                <a:gd name="connsiteY13" fmla="*/ 30956 h 164306"/>
                <a:gd name="connsiteX14" fmla="*/ 130969 w 209550"/>
                <a:gd name="connsiteY14" fmla="*/ 33338 h 164306"/>
                <a:gd name="connsiteX15" fmla="*/ 176213 w 209550"/>
                <a:gd name="connsiteY15" fmla="*/ 0 h 164306"/>
                <a:gd name="connsiteX16" fmla="*/ 209550 w 209550"/>
                <a:gd name="connsiteY16" fmla="*/ 38100 h 164306"/>
                <a:gd name="connsiteX0" fmla="*/ 209550 w 209550"/>
                <a:gd name="connsiteY0" fmla="*/ 38100 h 164306"/>
                <a:gd name="connsiteX1" fmla="*/ 188119 w 209550"/>
                <a:gd name="connsiteY1" fmla="*/ 23813 h 164306"/>
                <a:gd name="connsiteX2" fmla="*/ 166688 w 209550"/>
                <a:gd name="connsiteY2" fmla="*/ 78581 h 164306"/>
                <a:gd name="connsiteX3" fmla="*/ 111919 w 209550"/>
                <a:gd name="connsiteY3" fmla="*/ 164306 h 164306"/>
                <a:gd name="connsiteX4" fmla="*/ 97631 w 209550"/>
                <a:gd name="connsiteY4" fmla="*/ 142875 h 164306"/>
                <a:gd name="connsiteX5" fmla="*/ 80963 w 209550"/>
                <a:gd name="connsiteY5" fmla="*/ 138113 h 164306"/>
                <a:gd name="connsiteX6" fmla="*/ 83344 w 209550"/>
                <a:gd name="connsiteY6" fmla="*/ 109538 h 164306"/>
                <a:gd name="connsiteX7" fmla="*/ 100013 w 209550"/>
                <a:gd name="connsiteY7" fmla="*/ 97631 h 164306"/>
                <a:gd name="connsiteX8" fmla="*/ 69056 w 209550"/>
                <a:gd name="connsiteY8" fmla="*/ 90488 h 164306"/>
                <a:gd name="connsiteX9" fmla="*/ 30956 w 209550"/>
                <a:gd name="connsiteY9" fmla="*/ 57150 h 164306"/>
                <a:gd name="connsiteX10" fmla="*/ 0 w 209550"/>
                <a:gd name="connsiteY10" fmla="*/ 14288 h 164306"/>
                <a:gd name="connsiteX11" fmla="*/ 26194 w 209550"/>
                <a:gd name="connsiteY11" fmla="*/ 14288 h 164306"/>
                <a:gd name="connsiteX12" fmla="*/ 40481 w 209550"/>
                <a:gd name="connsiteY12" fmla="*/ 47625 h 164306"/>
                <a:gd name="connsiteX13" fmla="*/ 71438 w 209550"/>
                <a:gd name="connsiteY13" fmla="*/ 54769 h 164306"/>
                <a:gd name="connsiteX14" fmla="*/ 102394 w 209550"/>
                <a:gd name="connsiteY14" fmla="*/ 30956 h 164306"/>
                <a:gd name="connsiteX15" fmla="*/ 130969 w 209550"/>
                <a:gd name="connsiteY15" fmla="*/ 33338 h 164306"/>
                <a:gd name="connsiteX16" fmla="*/ 176213 w 209550"/>
                <a:gd name="connsiteY16" fmla="*/ 0 h 164306"/>
                <a:gd name="connsiteX17" fmla="*/ 209550 w 209550"/>
                <a:gd name="connsiteY17" fmla="*/ 38100 h 164306"/>
                <a:gd name="connsiteX0" fmla="*/ 209550 w 228600"/>
                <a:gd name="connsiteY0" fmla="*/ 50005 h 176211"/>
                <a:gd name="connsiteX1" fmla="*/ 228600 w 228600"/>
                <a:gd name="connsiteY1" fmla="*/ 0 h 176211"/>
                <a:gd name="connsiteX2" fmla="*/ 166688 w 228600"/>
                <a:gd name="connsiteY2" fmla="*/ 90486 h 176211"/>
                <a:gd name="connsiteX3" fmla="*/ 111919 w 228600"/>
                <a:gd name="connsiteY3" fmla="*/ 176211 h 176211"/>
                <a:gd name="connsiteX4" fmla="*/ 97631 w 228600"/>
                <a:gd name="connsiteY4" fmla="*/ 154780 h 176211"/>
                <a:gd name="connsiteX5" fmla="*/ 80963 w 228600"/>
                <a:gd name="connsiteY5" fmla="*/ 150018 h 176211"/>
                <a:gd name="connsiteX6" fmla="*/ 83344 w 228600"/>
                <a:gd name="connsiteY6" fmla="*/ 121443 h 176211"/>
                <a:gd name="connsiteX7" fmla="*/ 100013 w 228600"/>
                <a:gd name="connsiteY7" fmla="*/ 109536 h 176211"/>
                <a:gd name="connsiteX8" fmla="*/ 69056 w 228600"/>
                <a:gd name="connsiteY8" fmla="*/ 102393 h 176211"/>
                <a:gd name="connsiteX9" fmla="*/ 30956 w 228600"/>
                <a:gd name="connsiteY9" fmla="*/ 69055 h 176211"/>
                <a:gd name="connsiteX10" fmla="*/ 0 w 228600"/>
                <a:gd name="connsiteY10" fmla="*/ 26193 h 176211"/>
                <a:gd name="connsiteX11" fmla="*/ 26194 w 228600"/>
                <a:gd name="connsiteY11" fmla="*/ 26193 h 176211"/>
                <a:gd name="connsiteX12" fmla="*/ 40481 w 228600"/>
                <a:gd name="connsiteY12" fmla="*/ 59530 h 176211"/>
                <a:gd name="connsiteX13" fmla="*/ 71438 w 228600"/>
                <a:gd name="connsiteY13" fmla="*/ 66674 h 176211"/>
                <a:gd name="connsiteX14" fmla="*/ 102394 w 228600"/>
                <a:gd name="connsiteY14" fmla="*/ 42861 h 176211"/>
                <a:gd name="connsiteX15" fmla="*/ 130969 w 228600"/>
                <a:gd name="connsiteY15" fmla="*/ 45243 h 176211"/>
                <a:gd name="connsiteX16" fmla="*/ 176213 w 228600"/>
                <a:gd name="connsiteY16" fmla="*/ 11905 h 176211"/>
                <a:gd name="connsiteX17" fmla="*/ 209550 w 228600"/>
                <a:gd name="connsiteY17" fmla="*/ 50005 h 176211"/>
                <a:gd name="connsiteX0" fmla="*/ 204787 w 228600"/>
                <a:gd name="connsiteY0" fmla="*/ 4761 h 176211"/>
                <a:gd name="connsiteX1" fmla="*/ 228600 w 228600"/>
                <a:gd name="connsiteY1" fmla="*/ 0 h 176211"/>
                <a:gd name="connsiteX2" fmla="*/ 166688 w 228600"/>
                <a:gd name="connsiteY2" fmla="*/ 90486 h 176211"/>
                <a:gd name="connsiteX3" fmla="*/ 111919 w 228600"/>
                <a:gd name="connsiteY3" fmla="*/ 176211 h 176211"/>
                <a:gd name="connsiteX4" fmla="*/ 97631 w 228600"/>
                <a:gd name="connsiteY4" fmla="*/ 154780 h 176211"/>
                <a:gd name="connsiteX5" fmla="*/ 80963 w 228600"/>
                <a:gd name="connsiteY5" fmla="*/ 150018 h 176211"/>
                <a:gd name="connsiteX6" fmla="*/ 83344 w 228600"/>
                <a:gd name="connsiteY6" fmla="*/ 121443 h 176211"/>
                <a:gd name="connsiteX7" fmla="*/ 100013 w 228600"/>
                <a:gd name="connsiteY7" fmla="*/ 109536 h 176211"/>
                <a:gd name="connsiteX8" fmla="*/ 69056 w 228600"/>
                <a:gd name="connsiteY8" fmla="*/ 102393 h 176211"/>
                <a:gd name="connsiteX9" fmla="*/ 30956 w 228600"/>
                <a:gd name="connsiteY9" fmla="*/ 69055 h 176211"/>
                <a:gd name="connsiteX10" fmla="*/ 0 w 228600"/>
                <a:gd name="connsiteY10" fmla="*/ 26193 h 176211"/>
                <a:gd name="connsiteX11" fmla="*/ 26194 w 228600"/>
                <a:gd name="connsiteY11" fmla="*/ 26193 h 176211"/>
                <a:gd name="connsiteX12" fmla="*/ 40481 w 228600"/>
                <a:gd name="connsiteY12" fmla="*/ 59530 h 176211"/>
                <a:gd name="connsiteX13" fmla="*/ 71438 w 228600"/>
                <a:gd name="connsiteY13" fmla="*/ 66674 h 176211"/>
                <a:gd name="connsiteX14" fmla="*/ 102394 w 228600"/>
                <a:gd name="connsiteY14" fmla="*/ 42861 h 176211"/>
                <a:gd name="connsiteX15" fmla="*/ 130969 w 228600"/>
                <a:gd name="connsiteY15" fmla="*/ 45243 h 176211"/>
                <a:gd name="connsiteX16" fmla="*/ 176213 w 228600"/>
                <a:gd name="connsiteY16" fmla="*/ 11905 h 176211"/>
                <a:gd name="connsiteX17" fmla="*/ 204787 w 228600"/>
                <a:gd name="connsiteY17" fmla="*/ 4761 h 176211"/>
                <a:gd name="connsiteX0" fmla="*/ 204787 w 211931"/>
                <a:gd name="connsiteY0" fmla="*/ 0 h 171450"/>
                <a:gd name="connsiteX1" fmla="*/ 211931 w 211931"/>
                <a:gd name="connsiteY1" fmla="*/ 47627 h 171450"/>
                <a:gd name="connsiteX2" fmla="*/ 166688 w 211931"/>
                <a:gd name="connsiteY2" fmla="*/ 85725 h 171450"/>
                <a:gd name="connsiteX3" fmla="*/ 111919 w 211931"/>
                <a:gd name="connsiteY3" fmla="*/ 171450 h 171450"/>
                <a:gd name="connsiteX4" fmla="*/ 97631 w 211931"/>
                <a:gd name="connsiteY4" fmla="*/ 150019 h 171450"/>
                <a:gd name="connsiteX5" fmla="*/ 80963 w 211931"/>
                <a:gd name="connsiteY5" fmla="*/ 145257 h 171450"/>
                <a:gd name="connsiteX6" fmla="*/ 83344 w 211931"/>
                <a:gd name="connsiteY6" fmla="*/ 116682 h 171450"/>
                <a:gd name="connsiteX7" fmla="*/ 100013 w 211931"/>
                <a:gd name="connsiteY7" fmla="*/ 104775 h 171450"/>
                <a:gd name="connsiteX8" fmla="*/ 69056 w 211931"/>
                <a:gd name="connsiteY8" fmla="*/ 97632 h 171450"/>
                <a:gd name="connsiteX9" fmla="*/ 30956 w 211931"/>
                <a:gd name="connsiteY9" fmla="*/ 64294 h 171450"/>
                <a:gd name="connsiteX10" fmla="*/ 0 w 211931"/>
                <a:gd name="connsiteY10" fmla="*/ 21432 h 171450"/>
                <a:gd name="connsiteX11" fmla="*/ 26194 w 211931"/>
                <a:gd name="connsiteY11" fmla="*/ 21432 h 171450"/>
                <a:gd name="connsiteX12" fmla="*/ 40481 w 211931"/>
                <a:gd name="connsiteY12" fmla="*/ 54769 h 171450"/>
                <a:gd name="connsiteX13" fmla="*/ 71438 w 211931"/>
                <a:gd name="connsiteY13" fmla="*/ 61913 h 171450"/>
                <a:gd name="connsiteX14" fmla="*/ 102394 w 211931"/>
                <a:gd name="connsiteY14" fmla="*/ 38100 h 171450"/>
                <a:gd name="connsiteX15" fmla="*/ 130969 w 211931"/>
                <a:gd name="connsiteY15" fmla="*/ 40482 h 171450"/>
                <a:gd name="connsiteX16" fmla="*/ 176213 w 211931"/>
                <a:gd name="connsiteY16" fmla="*/ 7144 h 171450"/>
                <a:gd name="connsiteX17" fmla="*/ 204787 w 211931"/>
                <a:gd name="connsiteY17" fmla="*/ 0 h 171450"/>
                <a:gd name="connsiteX0" fmla="*/ 204787 w 211931"/>
                <a:gd name="connsiteY0" fmla="*/ 0 h 171450"/>
                <a:gd name="connsiteX1" fmla="*/ 209551 w 211931"/>
                <a:gd name="connsiteY1" fmla="*/ 23813 h 171450"/>
                <a:gd name="connsiteX2" fmla="*/ 211931 w 211931"/>
                <a:gd name="connsiteY2" fmla="*/ 47627 h 171450"/>
                <a:gd name="connsiteX3" fmla="*/ 166688 w 211931"/>
                <a:gd name="connsiteY3" fmla="*/ 85725 h 171450"/>
                <a:gd name="connsiteX4" fmla="*/ 111919 w 211931"/>
                <a:gd name="connsiteY4" fmla="*/ 171450 h 171450"/>
                <a:gd name="connsiteX5" fmla="*/ 97631 w 211931"/>
                <a:gd name="connsiteY5" fmla="*/ 150019 h 171450"/>
                <a:gd name="connsiteX6" fmla="*/ 80963 w 211931"/>
                <a:gd name="connsiteY6" fmla="*/ 145257 h 171450"/>
                <a:gd name="connsiteX7" fmla="*/ 83344 w 211931"/>
                <a:gd name="connsiteY7" fmla="*/ 116682 h 171450"/>
                <a:gd name="connsiteX8" fmla="*/ 100013 w 211931"/>
                <a:gd name="connsiteY8" fmla="*/ 104775 h 171450"/>
                <a:gd name="connsiteX9" fmla="*/ 69056 w 211931"/>
                <a:gd name="connsiteY9" fmla="*/ 97632 h 171450"/>
                <a:gd name="connsiteX10" fmla="*/ 30956 w 211931"/>
                <a:gd name="connsiteY10" fmla="*/ 64294 h 171450"/>
                <a:gd name="connsiteX11" fmla="*/ 0 w 211931"/>
                <a:gd name="connsiteY11" fmla="*/ 21432 h 171450"/>
                <a:gd name="connsiteX12" fmla="*/ 26194 w 211931"/>
                <a:gd name="connsiteY12" fmla="*/ 21432 h 171450"/>
                <a:gd name="connsiteX13" fmla="*/ 40481 w 211931"/>
                <a:gd name="connsiteY13" fmla="*/ 54769 h 171450"/>
                <a:gd name="connsiteX14" fmla="*/ 71438 w 211931"/>
                <a:gd name="connsiteY14" fmla="*/ 61913 h 171450"/>
                <a:gd name="connsiteX15" fmla="*/ 102394 w 211931"/>
                <a:gd name="connsiteY15" fmla="*/ 38100 h 171450"/>
                <a:gd name="connsiteX16" fmla="*/ 130969 w 211931"/>
                <a:gd name="connsiteY16" fmla="*/ 40482 h 171450"/>
                <a:gd name="connsiteX17" fmla="*/ 176213 w 211931"/>
                <a:gd name="connsiteY17" fmla="*/ 7144 h 171450"/>
                <a:gd name="connsiteX18" fmla="*/ 204787 w 211931"/>
                <a:gd name="connsiteY18" fmla="*/ 0 h 171450"/>
                <a:gd name="connsiteX0" fmla="*/ 204787 w 226220"/>
                <a:gd name="connsiteY0" fmla="*/ 0 h 171450"/>
                <a:gd name="connsiteX1" fmla="*/ 226220 w 226220"/>
                <a:gd name="connsiteY1" fmla="*/ 4763 h 171450"/>
                <a:gd name="connsiteX2" fmla="*/ 211931 w 226220"/>
                <a:gd name="connsiteY2" fmla="*/ 47627 h 171450"/>
                <a:gd name="connsiteX3" fmla="*/ 166688 w 226220"/>
                <a:gd name="connsiteY3" fmla="*/ 85725 h 171450"/>
                <a:gd name="connsiteX4" fmla="*/ 111919 w 226220"/>
                <a:gd name="connsiteY4" fmla="*/ 171450 h 171450"/>
                <a:gd name="connsiteX5" fmla="*/ 97631 w 226220"/>
                <a:gd name="connsiteY5" fmla="*/ 150019 h 171450"/>
                <a:gd name="connsiteX6" fmla="*/ 80963 w 226220"/>
                <a:gd name="connsiteY6" fmla="*/ 145257 h 171450"/>
                <a:gd name="connsiteX7" fmla="*/ 83344 w 226220"/>
                <a:gd name="connsiteY7" fmla="*/ 116682 h 171450"/>
                <a:gd name="connsiteX8" fmla="*/ 100013 w 226220"/>
                <a:gd name="connsiteY8" fmla="*/ 104775 h 171450"/>
                <a:gd name="connsiteX9" fmla="*/ 69056 w 226220"/>
                <a:gd name="connsiteY9" fmla="*/ 97632 h 171450"/>
                <a:gd name="connsiteX10" fmla="*/ 30956 w 226220"/>
                <a:gd name="connsiteY10" fmla="*/ 64294 h 171450"/>
                <a:gd name="connsiteX11" fmla="*/ 0 w 226220"/>
                <a:gd name="connsiteY11" fmla="*/ 21432 h 171450"/>
                <a:gd name="connsiteX12" fmla="*/ 26194 w 226220"/>
                <a:gd name="connsiteY12" fmla="*/ 21432 h 171450"/>
                <a:gd name="connsiteX13" fmla="*/ 40481 w 226220"/>
                <a:gd name="connsiteY13" fmla="*/ 54769 h 171450"/>
                <a:gd name="connsiteX14" fmla="*/ 71438 w 226220"/>
                <a:gd name="connsiteY14" fmla="*/ 61913 h 171450"/>
                <a:gd name="connsiteX15" fmla="*/ 102394 w 226220"/>
                <a:gd name="connsiteY15" fmla="*/ 38100 h 171450"/>
                <a:gd name="connsiteX16" fmla="*/ 130969 w 226220"/>
                <a:gd name="connsiteY16" fmla="*/ 40482 h 171450"/>
                <a:gd name="connsiteX17" fmla="*/ 176213 w 226220"/>
                <a:gd name="connsiteY17" fmla="*/ 7144 h 171450"/>
                <a:gd name="connsiteX18" fmla="*/ 204787 w 226220"/>
                <a:gd name="connsiteY18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6220" h="171450">
                  <a:moveTo>
                    <a:pt x="204787" y="0"/>
                  </a:moveTo>
                  <a:lnTo>
                    <a:pt x="226220" y="4763"/>
                  </a:lnTo>
                  <a:lnTo>
                    <a:pt x="211931" y="47627"/>
                  </a:lnTo>
                  <a:lnTo>
                    <a:pt x="166688" y="85725"/>
                  </a:lnTo>
                  <a:lnTo>
                    <a:pt x="111919" y="171450"/>
                  </a:lnTo>
                  <a:lnTo>
                    <a:pt x="97631" y="150019"/>
                  </a:lnTo>
                  <a:lnTo>
                    <a:pt x="80963" y="145257"/>
                  </a:lnTo>
                  <a:lnTo>
                    <a:pt x="83344" y="116682"/>
                  </a:lnTo>
                  <a:lnTo>
                    <a:pt x="100013" y="104775"/>
                  </a:lnTo>
                  <a:lnTo>
                    <a:pt x="69056" y="97632"/>
                  </a:lnTo>
                  <a:lnTo>
                    <a:pt x="30956" y="64294"/>
                  </a:lnTo>
                  <a:lnTo>
                    <a:pt x="0" y="21432"/>
                  </a:lnTo>
                  <a:lnTo>
                    <a:pt x="26194" y="21432"/>
                  </a:lnTo>
                  <a:lnTo>
                    <a:pt x="40481" y="54769"/>
                  </a:lnTo>
                  <a:lnTo>
                    <a:pt x="71438" y="61913"/>
                  </a:lnTo>
                  <a:lnTo>
                    <a:pt x="102394" y="38100"/>
                  </a:lnTo>
                  <a:lnTo>
                    <a:pt x="130969" y="40482"/>
                  </a:lnTo>
                  <a:lnTo>
                    <a:pt x="176213" y="7144"/>
                  </a:lnTo>
                  <a:lnTo>
                    <a:pt x="20478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57" name="Freeform: Shape 45">
              <a:extLst>
                <a:ext uri="{FF2B5EF4-FFF2-40B4-BE49-F238E27FC236}">
                  <a16:creationId xmlns:a16="http://schemas.microsoft.com/office/drawing/2014/main" id="{2116590C-58FA-4F4B-B61C-EC4B5C8EC58D}"/>
                </a:ext>
              </a:extLst>
            </p:cNvPr>
            <p:cNvSpPr/>
            <p:nvPr/>
          </p:nvSpPr>
          <p:spPr bwMode="auto">
            <a:xfrm>
              <a:off x="6474619" y="3974306"/>
              <a:ext cx="85725" cy="40481"/>
            </a:xfrm>
            <a:custGeom>
              <a:avLst/>
              <a:gdLst>
                <a:gd name="connsiteX0" fmla="*/ 85725 w 85725"/>
                <a:gd name="connsiteY0" fmla="*/ 14288 h 33338"/>
                <a:gd name="connsiteX1" fmla="*/ 0 w 85725"/>
                <a:gd name="connsiteY1" fmla="*/ 0 h 33338"/>
                <a:gd name="connsiteX2" fmla="*/ 21431 w 85725"/>
                <a:gd name="connsiteY2" fmla="*/ 33338 h 33338"/>
                <a:gd name="connsiteX3" fmla="*/ 85725 w 85725"/>
                <a:gd name="connsiteY3" fmla="*/ 14288 h 33338"/>
                <a:gd name="connsiteX0" fmla="*/ 85725 w 85725"/>
                <a:gd name="connsiteY0" fmla="*/ 14288 h 33338"/>
                <a:gd name="connsiteX1" fmla="*/ 0 w 85725"/>
                <a:gd name="connsiteY1" fmla="*/ 0 h 33338"/>
                <a:gd name="connsiteX2" fmla="*/ 21431 w 85725"/>
                <a:gd name="connsiteY2" fmla="*/ 33338 h 33338"/>
                <a:gd name="connsiteX3" fmla="*/ 47625 w 85725"/>
                <a:gd name="connsiteY3" fmla="*/ 26194 h 33338"/>
                <a:gd name="connsiteX4" fmla="*/ 85725 w 85725"/>
                <a:gd name="connsiteY4" fmla="*/ 14288 h 33338"/>
                <a:gd name="connsiteX0" fmla="*/ 85725 w 85725"/>
                <a:gd name="connsiteY0" fmla="*/ 14288 h 40481"/>
                <a:gd name="connsiteX1" fmla="*/ 0 w 85725"/>
                <a:gd name="connsiteY1" fmla="*/ 0 h 40481"/>
                <a:gd name="connsiteX2" fmla="*/ 21431 w 85725"/>
                <a:gd name="connsiteY2" fmla="*/ 33338 h 40481"/>
                <a:gd name="connsiteX3" fmla="*/ 61912 w 85725"/>
                <a:gd name="connsiteY3" fmla="*/ 40481 h 40481"/>
                <a:gd name="connsiteX4" fmla="*/ 85725 w 85725"/>
                <a:gd name="connsiteY4" fmla="*/ 14288 h 4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40481">
                  <a:moveTo>
                    <a:pt x="85725" y="14288"/>
                  </a:moveTo>
                  <a:lnTo>
                    <a:pt x="0" y="0"/>
                  </a:lnTo>
                  <a:lnTo>
                    <a:pt x="21431" y="33338"/>
                  </a:lnTo>
                  <a:lnTo>
                    <a:pt x="61912" y="40481"/>
                  </a:lnTo>
                  <a:lnTo>
                    <a:pt x="85725" y="1428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58" name="Freeform: Shape 46">
              <a:extLst>
                <a:ext uri="{FF2B5EF4-FFF2-40B4-BE49-F238E27FC236}">
                  <a16:creationId xmlns:a16="http://schemas.microsoft.com/office/drawing/2014/main" id="{CF87E09A-25B6-9141-8F63-DDF738F21B94}"/>
                </a:ext>
              </a:extLst>
            </p:cNvPr>
            <p:cNvSpPr/>
            <p:nvPr/>
          </p:nvSpPr>
          <p:spPr bwMode="auto">
            <a:xfrm>
              <a:off x="6815138" y="4331494"/>
              <a:ext cx="116681" cy="109537"/>
            </a:xfrm>
            <a:custGeom>
              <a:avLst/>
              <a:gdLst>
                <a:gd name="connsiteX0" fmla="*/ 80962 w 116681"/>
                <a:gd name="connsiteY0" fmla="*/ 0 h 109537"/>
                <a:gd name="connsiteX1" fmla="*/ 0 w 116681"/>
                <a:gd name="connsiteY1" fmla="*/ 7144 h 109537"/>
                <a:gd name="connsiteX2" fmla="*/ 0 w 116681"/>
                <a:gd name="connsiteY2" fmla="*/ 57150 h 109537"/>
                <a:gd name="connsiteX3" fmla="*/ 38100 w 116681"/>
                <a:gd name="connsiteY3" fmla="*/ 109537 h 109537"/>
                <a:gd name="connsiteX4" fmla="*/ 76200 w 116681"/>
                <a:gd name="connsiteY4" fmla="*/ 69056 h 109537"/>
                <a:gd name="connsiteX5" fmla="*/ 116681 w 116681"/>
                <a:gd name="connsiteY5" fmla="*/ 38100 h 109537"/>
                <a:gd name="connsiteX6" fmla="*/ 80962 w 116681"/>
                <a:gd name="connsiteY6" fmla="*/ 0 h 109537"/>
                <a:gd name="connsiteX0" fmla="*/ 80962 w 116681"/>
                <a:gd name="connsiteY0" fmla="*/ 0 h 109537"/>
                <a:gd name="connsiteX1" fmla="*/ 0 w 116681"/>
                <a:gd name="connsiteY1" fmla="*/ 7144 h 109537"/>
                <a:gd name="connsiteX2" fmla="*/ 0 w 116681"/>
                <a:gd name="connsiteY2" fmla="*/ 57150 h 109537"/>
                <a:gd name="connsiteX3" fmla="*/ 38100 w 116681"/>
                <a:gd name="connsiteY3" fmla="*/ 109537 h 109537"/>
                <a:gd name="connsiteX4" fmla="*/ 76200 w 116681"/>
                <a:gd name="connsiteY4" fmla="*/ 69056 h 109537"/>
                <a:gd name="connsiteX5" fmla="*/ 116681 w 116681"/>
                <a:gd name="connsiteY5" fmla="*/ 38100 h 109537"/>
                <a:gd name="connsiteX6" fmla="*/ 97631 w 116681"/>
                <a:gd name="connsiteY6" fmla="*/ 21431 h 109537"/>
                <a:gd name="connsiteX7" fmla="*/ 80962 w 116681"/>
                <a:gd name="connsiteY7" fmla="*/ 0 h 109537"/>
                <a:gd name="connsiteX0" fmla="*/ 80962 w 116681"/>
                <a:gd name="connsiteY0" fmla="*/ 0 h 109537"/>
                <a:gd name="connsiteX1" fmla="*/ 0 w 116681"/>
                <a:gd name="connsiteY1" fmla="*/ 7144 h 109537"/>
                <a:gd name="connsiteX2" fmla="*/ 0 w 116681"/>
                <a:gd name="connsiteY2" fmla="*/ 57150 h 109537"/>
                <a:gd name="connsiteX3" fmla="*/ 38100 w 116681"/>
                <a:gd name="connsiteY3" fmla="*/ 109537 h 109537"/>
                <a:gd name="connsiteX4" fmla="*/ 76200 w 116681"/>
                <a:gd name="connsiteY4" fmla="*/ 69056 h 109537"/>
                <a:gd name="connsiteX5" fmla="*/ 116681 w 116681"/>
                <a:gd name="connsiteY5" fmla="*/ 38100 h 109537"/>
                <a:gd name="connsiteX6" fmla="*/ 114300 w 116681"/>
                <a:gd name="connsiteY6" fmla="*/ 16668 h 109537"/>
                <a:gd name="connsiteX7" fmla="*/ 80962 w 116681"/>
                <a:gd name="connsiteY7" fmla="*/ 0 h 10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681" h="109537">
                  <a:moveTo>
                    <a:pt x="80962" y="0"/>
                  </a:moveTo>
                  <a:lnTo>
                    <a:pt x="0" y="7144"/>
                  </a:lnTo>
                  <a:lnTo>
                    <a:pt x="0" y="57150"/>
                  </a:lnTo>
                  <a:lnTo>
                    <a:pt x="38100" y="109537"/>
                  </a:lnTo>
                  <a:lnTo>
                    <a:pt x="76200" y="69056"/>
                  </a:lnTo>
                  <a:lnTo>
                    <a:pt x="116681" y="38100"/>
                  </a:lnTo>
                  <a:lnTo>
                    <a:pt x="114300" y="16668"/>
                  </a:lnTo>
                  <a:lnTo>
                    <a:pt x="8096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59" name="Freeform: Shape 48">
              <a:extLst>
                <a:ext uri="{FF2B5EF4-FFF2-40B4-BE49-F238E27FC236}">
                  <a16:creationId xmlns:a16="http://schemas.microsoft.com/office/drawing/2014/main" id="{09BCF8BC-BBB4-0A46-AA40-6B8B4469D181}"/>
                </a:ext>
              </a:extLst>
            </p:cNvPr>
            <p:cNvSpPr/>
            <p:nvPr/>
          </p:nvSpPr>
          <p:spPr bwMode="auto">
            <a:xfrm>
              <a:off x="7774781" y="3136106"/>
              <a:ext cx="71438" cy="302419"/>
            </a:xfrm>
            <a:custGeom>
              <a:avLst/>
              <a:gdLst>
                <a:gd name="connsiteX0" fmla="*/ 19050 w 71438"/>
                <a:gd name="connsiteY0" fmla="*/ 0 h 302419"/>
                <a:gd name="connsiteX1" fmla="*/ 45244 w 71438"/>
                <a:gd name="connsiteY1" fmla="*/ 111919 h 302419"/>
                <a:gd name="connsiteX2" fmla="*/ 71438 w 71438"/>
                <a:gd name="connsiteY2" fmla="*/ 211932 h 302419"/>
                <a:gd name="connsiteX3" fmla="*/ 35719 w 71438"/>
                <a:gd name="connsiteY3" fmla="*/ 190500 h 302419"/>
                <a:gd name="connsiteX4" fmla="*/ 33338 w 71438"/>
                <a:gd name="connsiteY4" fmla="*/ 207169 h 302419"/>
                <a:gd name="connsiteX5" fmla="*/ 30957 w 71438"/>
                <a:gd name="connsiteY5" fmla="*/ 269082 h 302419"/>
                <a:gd name="connsiteX6" fmla="*/ 33338 w 71438"/>
                <a:gd name="connsiteY6" fmla="*/ 302419 h 302419"/>
                <a:gd name="connsiteX7" fmla="*/ 19050 w 71438"/>
                <a:gd name="connsiteY7" fmla="*/ 283369 h 302419"/>
                <a:gd name="connsiteX8" fmla="*/ 2382 w 71438"/>
                <a:gd name="connsiteY8" fmla="*/ 300038 h 302419"/>
                <a:gd name="connsiteX9" fmla="*/ 2382 w 71438"/>
                <a:gd name="connsiteY9" fmla="*/ 300038 h 302419"/>
                <a:gd name="connsiteX10" fmla="*/ 4763 w 71438"/>
                <a:gd name="connsiteY10" fmla="*/ 235744 h 302419"/>
                <a:gd name="connsiteX11" fmla="*/ 2382 w 71438"/>
                <a:gd name="connsiteY11" fmla="*/ 209550 h 302419"/>
                <a:gd name="connsiteX12" fmla="*/ 2382 w 71438"/>
                <a:gd name="connsiteY12" fmla="*/ 150019 h 302419"/>
                <a:gd name="connsiteX13" fmla="*/ 19050 w 71438"/>
                <a:gd name="connsiteY13" fmla="*/ 111919 h 302419"/>
                <a:gd name="connsiteX14" fmla="*/ 0 w 71438"/>
                <a:gd name="connsiteY14" fmla="*/ 85725 h 302419"/>
                <a:gd name="connsiteX15" fmla="*/ 19050 w 71438"/>
                <a:gd name="connsiteY15" fmla="*/ 0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1438" h="302419">
                  <a:moveTo>
                    <a:pt x="19050" y="0"/>
                  </a:moveTo>
                  <a:lnTo>
                    <a:pt x="45244" y="111919"/>
                  </a:lnTo>
                  <a:lnTo>
                    <a:pt x="71438" y="211932"/>
                  </a:lnTo>
                  <a:lnTo>
                    <a:pt x="35719" y="190500"/>
                  </a:lnTo>
                  <a:lnTo>
                    <a:pt x="33338" y="207169"/>
                  </a:lnTo>
                  <a:cubicBezTo>
                    <a:pt x="32544" y="227807"/>
                    <a:pt x="31751" y="248444"/>
                    <a:pt x="30957" y="269082"/>
                  </a:cubicBezTo>
                  <a:lnTo>
                    <a:pt x="33338" y="302419"/>
                  </a:lnTo>
                  <a:lnTo>
                    <a:pt x="19050" y="283369"/>
                  </a:lnTo>
                  <a:lnTo>
                    <a:pt x="2382" y="300038"/>
                  </a:lnTo>
                  <a:lnTo>
                    <a:pt x="2382" y="300038"/>
                  </a:lnTo>
                  <a:cubicBezTo>
                    <a:pt x="3176" y="278607"/>
                    <a:pt x="3969" y="257175"/>
                    <a:pt x="4763" y="235744"/>
                  </a:cubicBezTo>
                  <a:lnTo>
                    <a:pt x="2382" y="209550"/>
                  </a:lnTo>
                  <a:lnTo>
                    <a:pt x="2382" y="150019"/>
                  </a:lnTo>
                  <a:lnTo>
                    <a:pt x="19050" y="111919"/>
                  </a:lnTo>
                  <a:lnTo>
                    <a:pt x="0" y="85725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60" name="Freeform: Shape 49">
              <a:extLst>
                <a:ext uri="{FF2B5EF4-FFF2-40B4-BE49-F238E27FC236}">
                  <a16:creationId xmlns:a16="http://schemas.microsoft.com/office/drawing/2014/main" id="{A075ABD9-0AAD-5B4B-A04F-51BBFAB15646}"/>
                </a:ext>
              </a:extLst>
            </p:cNvPr>
            <p:cNvSpPr/>
            <p:nvPr/>
          </p:nvSpPr>
          <p:spPr bwMode="auto">
            <a:xfrm>
              <a:off x="7736681" y="3462338"/>
              <a:ext cx="123825" cy="135731"/>
            </a:xfrm>
            <a:custGeom>
              <a:avLst/>
              <a:gdLst>
                <a:gd name="connsiteX0" fmla="*/ 42863 w 123825"/>
                <a:gd name="connsiteY0" fmla="*/ 0 h 135731"/>
                <a:gd name="connsiteX1" fmla="*/ 83344 w 123825"/>
                <a:gd name="connsiteY1" fmla="*/ 50006 h 135731"/>
                <a:gd name="connsiteX2" fmla="*/ 116682 w 123825"/>
                <a:gd name="connsiteY2" fmla="*/ 61912 h 135731"/>
                <a:gd name="connsiteX3" fmla="*/ 123825 w 123825"/>
                <a:gd name="connsiteY3" fmla="*/ 80962 h 135731"/>
                <a:gd name="connsiteX4" fmla="*/ 95250 w 123825"/>
                <a:gd name="connsiteY4" fmla="*/ 102393 h 135731"/>
                <a:gd name="connsiteX5" fmla="*/ 80963 w 123825"/>
                <a:gd name="connsiteY5" fmla="*/ 126206 h 135731"/>
                <a:gd name="connsiteX6" fmla="*/ 57150 w 123825"/>
                <a:gd name="connsiteY6" fmla="*/ 100012 h 135731"/>
                <a:gd name="connsiteX7" fmla="*/ 21432 w 123825"/>
                <a:gd name="connsiteY7" fmla="*/ 107156 h 135731"/>
                <a:gd name="connsiteX8" fmla="*/ 33338 w 123825"/>
                <a:gd name="connsiteY8" fmla="*/ 121443 h 135731"/>
                <a:gd name="connsiteX9" fmla="*/ 33338 w 123825"/>
                <a:gd name="connsiteY9" fmla="*/ 135731 h 135731"/>
                <a:gd name="connsiteX10" fmla="*/ 0 w 123825"/>
                <a:gd name="connsiteY10" fmla="*/ 135731 h 135731"/>
                <a:gd name="connsiteX11" fmla="*/ 7144 w 123825"/>
                <a:gd name="connsiteY11" fmla="*/ 92868 h 135731"/>
                <a:gd name="connsiteX12" fmla="*/ 19050 w 123825"/>
                <a:gd name="connsiteY12" fmla="*/ 69056 h 135731"/>
                <a:gd name="connsiteX13" fmla="*/ 40482 w 123825"/>
                <a:gd name="connsiteY13" fmla="*/ 73818 h 135731"/>
                <a:gd name="connsiteX14" fmla="*/ 42863 w 123825"/>
                <a:gd name="connsiteY14" fmla="*/ 0 h 135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825" h="135731">
                  <a:moveTo>
                    <a:pt x="42863" y="0"/>
                  </a:moveTo>
                  <a:lnTo>
                    <a:pt x="83344" y="50006"/>
                  </a:lnTo>
                  <a:lnTo>
                    <a:pt x="116682" y="61912"/>
                  </a:lnTo>
                  <a:lnTo>
                    <a:pt x="123825" y="80962"/>
                  </a:lnTo>
                  <a:lnTo>
                    <a:pt x="95250" y="102393"/>
                  </a:lnTo>
                  <a:lnTo>
                    <a:pt x="80963" y="126206"/>
                  </a:lnTo>
                  <a:lnTo>
                    <a:pt x="57150" y="100012"/>
                  </a:lnTo>
                  <a:lnTo>
                    <a:pt x="21432" y="107156"/>
                  </a:lnTo>
                  <a:lnTo>
                    <a:pt x="33338" y="121443"/>
                  </a:lnTo>
                  <a:lnTo>
                    <a:pt x="33338" y="135731"/>
                  </a:lnTo>
                  <a:lnTo>
                    <a:pt x="0" y="135731"/>
                  </a:lnTo>
                  <a:lnTo>
                    <a:pt x="7144" y="92868"/>
                  </a:lnTo>
                  <a:lnTo>
                    <a:pt x="19050" y="69056"/>
                  </a:lnTo>
                  <a:lnTo>
                    <a:pt x="40482" y="73818"/>
                  </a:lnTo>
                  <a:cubicBezTo>
                    <a:pt x="41276" y="49212"/>
                    <a:pt x="42069" y="24606"/>
                    <a:pt x="42863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61" name="Freeform: Shape 50">
              <a:extLst>
                <a:ext uri="{FF2B5EF4-FFF2-40B4-BE49-F238E27FC236}">
                  <a16:creationId xmlns:a16="http://schemas.microsoft.com/office/drawing/2014/main" id="{EE36AC76-F6A9-EF4F-ADE0-793776882822}"/>
                </a:ext>
              </a:extLst>
            </p:cNvPr>
            <p:cNvSpPr/>
            <p:nvPr/>
          </p:nvSpPr>
          <p:spPr bwMode="auto">
            <a:xfrm>
              <a:off x="7560469" y="3709988"/>
              <a:ext cx="219075" cy="114300"/>
            </a:xfrm>
            <a:custGeom>
              <a:avLst/>
              <a:gdLst>
                <a:gd name="connsiteX0" fmla="*/ 216694 w 219075"/>
                <a:gd name="connsiteY0" fmla="*/ 80962 h 114300"/>
                <a:gd name="connsiteX1" fmla="*/ 219075 w 219075"/>
                <a:gd name="connsiteY1" fmla="*/ 2381 h 114300"/>
                <a:gd name="connsiteX2" fmla="*/ 147637 w 219075"/>
                <a:gd name="connsiteY2" fmla="*/ 11906 h 114300"/>
                <a:gd name="connsiteX3" fmla="*/ 121444 w 219075"/>
                <a:gd name="connsiteY3" fmla="*/ 23812 h 114300"/>
                <a:gd name="connsiteX4" fmla="*/ 116681 w 219075"/>
                <a:gd name="connsiteY4" fmla="*/ 0 h 114300"/>
                <a:gd name="connsiteX5" fmla="*/ 107156 w 219075"/>
                <a:gd name="connsiteY5" fmla="*/ 40481 h 114300"/>
                <a:gd name="connsiteX6" fmla="*/ 80962 w 219075"/>
                <a:gd name="connsiteY6" fmla="*/ 59531 h 114300"/>
                <a:gd name="connsiteX7" fmla="*/ 19050 w 219075"/>
                <a:gd name="connsiteY7" fmla="*/ 45243 h 114300"/>
                <a:gd name="connsiteX8" fmla="*/ 0 w 219075"/>
                <a:gd name="connsiteY8" fmla="*/ 90487 h 114300"/>
                <a:gd name="connsiteX9" fmla="*/ 0 w 219075"/>
                <a:gd name="connsiteY9" fmla="*/ 90487 h 114300"/>
                <a:gd name="connsiteX10" fmla="*/ 52387 w 219075"/>
                <a:gd name="connsiteY10" fmla="*/ 88106 h 114300"/>
                <a:gd name="connsiteX11" fmla="*/ 97631 w 219075"/>
                <a:gd name="connsiteY11" fmla="*/ 88106 h 114300"/>
                <a:gd name="connsiteX12" fmla="*/ 92869 w 219075"/>
                <a:gd name="connsiteY12" fmla="*/ 114300 h 114300"/>
                <a:gd name="connsiteX13" fmla="*/ 111919 w 219075"/>
                <a:gd name="connsiteY13" fmla="*/ 102393 h 114300"/>
                <a:gd name="connsiteX14" fmla="*/ 128587 w 219075"/>
                <a:gd name="connsiteY14" fmla="*/ 90487 h 114300"/>
                <a:gd name="connsiteX15" fmla="*/ 216694 w 219075"/>
                <a:gd name="connsiteY15" fmla="*/ 80962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075" h="114300">
                  <a:moveTo>
                    <a:pt x="216694" y="80962"/>
                  </a:moveTo>
                  <a:cubicBezTo>
                    <a:pt x="217488" y="54768"/>
                    <a:pt x="218281" y="28575"/>
                    <a:pt x="219075" y="2381"/>
                  </a:cubicBezTo>
                  <a:lnTo>
                    <a:pt x="147637" y="11906"/>
                  </a:lnTo>
                  <a:lnTo>
                    <a:pt x="121444" y="23812"/>
                  </a:lnTo>
                  <a:lnTo>
                    <a:pt x="116681" y="0"/>
                  </a:lnTo>
                  <a:lnTo>
                    <a:pt x="107156" y="40481"/>
                  </a:lnTo>
                  <a:lnTo>
                    <a:pt x="80962" y="59531"/>
                  </a:lnTo>
                  <a:lnTo>
                    <a:pt x="19050" y="45243"/>
                  </a:lnTo>
                  <a:lnTo>
                    <a:pt x="0" y="90487"/>
                  </a:lnTo>
                  <a:lnTo>
                    <a:pt x="0" y="90487"/>
                  </a:lnTo>
                  <a:lnTo>
                    <a:pt x="52387" y="88106"/>
                  </a:lnTo>
                  <a:lnTo>
                    <a:pt x="97631" y="88106"/>
                  </a:lnTo>
                  <a:lnTo>
                    <a:pt x="92869" y="114300"/>
                  </a:lnTo>
                  <a:lnTo>
                    <a:pt x="111919" y="102393"/>
                  </a:lnTo>
                  <a:lnTo>
                    <a:pt x="128587" y="90487"/>
                  </a:lnTo>
                  <a:lnTo>
                    <a:pt x="216694" y="8096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62" name="Freeform: Shape 52">
              <a:extLst>
                <a:ext uri="{FF2B5EF4-FFF2-40B4-BE49-F238E27FC236}">
                  <a16:creationId xmlns:a16="http://schemas.microsoft.com/office/drawing/2014/main" id="{821C04E6-D98D-F146-957B-D5F4D3F98F62}"/>
                </a:ext>
              </a:extLst>
            </p:cNvPr>
            <p:cNvSpPr/>
            <p:nvPr/>
          </p:nvSpPr>
          <p:spPr bwMode="auto">
            <a:xfrm>
              <a:off x="7743825" y="3600450"/>
              <a:ext cx="71438" cy="66675"/>
            </a:xfrm>
            <a:custGeom>
              <a:avLst/>
              <a:gdLst>
                <a:gd name="connsiteX0" fmla="*/ 71438 w 71438"/>
                <a:gd name="connsiteY0" fmla="*/ 42863 h 47625"/>
                <a:gd name="connsiteX1" fmla="*/ 23813 w 71438"/>
                <a:gd name="connsiteY1" fmla="*/ 0 h 47625"/>
                <a:gd name="connsiteX2" fmla="*/ 0 w 71438"/>
                <a:gd name="connsiteY2" fmla="*/ 26194 h 47625"/>
                <a:gd name="connsiteX3" fmla="*/ 9525 w 71438"/>
                <a:gd name="connsiteY3" fmla="*/ 47625 h 47625"/>
                <a:gd name="connsiteX4" fmla="*/ 71438 w 71438"/>
                <a:gd name="connsiteY4" fmla="*/ 42863 h 47625"/>
                <a:gd name="connsiteX0" fmla="*/ 71438 w 71438"/>
                <a:gd name="connsiteY0" fmla="*/ 42863 h 47625"/>
                <a:gd name="connsiteX1" fmla="*/ 23813 w 71438"/>
                <a:gd name="connsiteY1" fmla="*/ 0 h 47625"/>
                <a:gd name="connsiteX2" fmla="*/ 0 w 71438"/>
                <a:gd name="connsiteY2" fmla="*/ 26194 h 47625"/>
                <a:gd name="connsiteX3" fmla="*/ 9525 w 71438"/>
                <a:gd name="connsiteY3" fmla="*/ 47625 h 47625"/>
                <a:gd name="connsiteX4" fmla="*/ 35719 w 71438"/>
                <a:gd name="connsiteY4" fmla="*/ 42863 h 47625"/>
                <a:gd name="connsiteX5" fmla="*/ 71438 w 71438"/>
                <a:gd name="connsiteY5" fmla="*/ 42863 h 47625"/>
                <a:gd name="connsiteX0" fmla="*/ 71438 w 71438"/>
                <a:gd name="connsiteY0" fmla="*/ 42863 h 66675"/>
                <a:gd name="connsiteX1" fmla="*/ 23813 w 71438"/>
                <a:gd name="connsiteY1" fmla="*/ 0 h 66675"/>
                <a:gd name="connsiteX2" fmla="*/ 0 w 71438"/>
                <a:gd name="connsiteY2" fmla="*/ 26194 h 66675"/>
                <a:gd name="connsiteX3" fmla="*/ 9525 w 71438"/>
                <a:gd name="connsiteY3" fmla="*/ 47625 h 66675"/>
                <a:gd name="connsiteX4" fmla="*/ 42863 w 71438"/>
                <a:gd name="connsiteY4" fmla="*/ 66675 h 66675"/>
                <a:gd name="connsiteX5" fmla="*/ 71438 w 71438"/>
                <a:gd name="connsiteY5" fmla="*/ 42863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438" h="66675">
                  <a:moveTo>
                    <a:pt x="71438" y="42863"/>
                  </a:moveTo>
                  <a:lnTo>
                    <a:pt x="23813" y="0"/>
                  </a:lnTo>
                  <a:lnTo>
                    <a:pt x="0" y="26194"/>
                  </a:lnTo>
                  <a:lnTo>
                    <a:pt x="9525" y="47625"/>
                  </a:lnTo>
                  <a:lnTo>
                    <a:pt x="42863" y="66675"/>
                  </a:lnTo>
                  <a:lnTo>
                    <a:pt x="71438" y="4286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63" name="Freeform: Shape 53">
              <a:extLst>
                <a:ext uri="{FF2B5EF4-FFF2-40B4-BE49-F238E27FC236}">
                  <a16:creationId xmlns:a16="http://schemas.microsoft.com/office/drawing/2014/main" id="{1DDA15E5-9FED-164C-864B-F763EFBADE2F}"/>
                </a:ext>
              </a:extLst>
            </p:cNvPr>
            <p:cNvSpPr/>
            <p:nvPr/>
          </p:nvSpPr>
          <p:spPr bwMode="auto">
            <a:xfrm>
              <a:off x="7517607" y="3800475"/>
              <a:ext cx="54768" cy="109538"/>
            </a:xfrm>
            <a:custGeom>
              <a:avLst/>
              <a:gdLst>
                <a:gd name="connsiteX0" fmla="*/ 2381 w 47625"/>
                <a:gd name="connsiteY0" fmla="*/ 0 h 109538"/>
                <a:gd name="connsiteX1" fmla="*/ 47625 w 47625"/>
                <a:gd name="connsiteY1" fmla="*/ 47625 h 109538"/>
                <a:gd name="connsiteX2" fmla="*/ 19050 w 47625"/>
                <a:gd name="connsiteY2" fmla="*/ 109538 h 109538"/>
                <a:gd name="connsiteX3" fmla="*/ 0 w 47625"/>
                <a:gd name="connsiteY3" fmla="*/ 90488 h 109538"/>
                <a:gd name="connsiteX4" fmla="*/ 16669 w 47625"/>
                <a:gd name="connsiteY4" fmla="*/ 57150 h 109538"/>
                <a:gd name="connsiteX5" fmla="*/ 2381 w 47625"/>
                <a:gd name="connsiteY5" fmla="*/ 0 h 109538"/>
                <a:gd name="connsiteX0" fmla="*/ 2381 w 47625"/>
                <a:gd name="connsiteY0" fmla="*/ 0 h 109538"/>
                <a:gd name="connsiteX1" fmla="*/ 47625 w 47625"/>
                <a:gd name="connsiteY1" fmla="*/ 47625 h 109538"/>
                <a:gd name="connsiteX2" fmla="*/ 19050 w 47625"/>
                <a:gd name="connsiteY2" fmla="*/ 109538 h 109538"/>
                <a:gd name="connsiteX3" fmla="*/ 0 w 47625"/>
                <a:gd name="connsiteY3" fmla="*/ 90488 h 109538"/>
                <a:gd name="connsiteX4" fmla="*/ 16669 w 47625"/>
                <a:gd name="connsiteY4" fmla="*/ 57150 h 109538"/>
                <a:gd name="connsiteX5" fmla="*/ 4763 w 47625"/>
                <a:gd name="connsiteY5" fmla="*/ 26194 h 109538"/>
                <a:gd name="connsiteX6" fmla="*/ 2381 w 47625"/>
                <a:gd name="connsiteY6" fmla="*/ 0 h 109538"/>
                <a:gd name="connsiteX0" fmla="*/ 9524 w 54768"/>
                <a:gd name="connsiteY0" fmla="*/ 0 h 109538"/>
                <a:gd name="connsiteX1" fmla="*/ 54768 w 54768"/>
                <a:gd name="connsiteY1" fmla="*/ 47625 h 109538"/>
                <a:gd name="connsiteX2" fmla="*/ 26193 w 54768"/>
                <a:gd name="connsiteY2" fmla="*/ 109538 h 109538"/>
                <a:gd name="connsiteX3" fmla="*/ 7143 w 54768"/>
                <a:gd name="connsiteY3" fmla="*/ 90488 h 109538"/>
                <a:gd name="connsiteX4" fmla="*/ 23812 w 54768"/>
                <a:gd name="connsiteY4" fmla="*/ 57150 h 109538"/>
                <a:gd name="connsiteX5" fmla="*/ 0 w 54768"/>
                <a:gd name="connsiteY5" fmla="*/ 26194 h 109538"/>
                <a:gd name="connsiteX6" fmla="*/ 9524 w 54768"/>
                <a:gd name="connsiteY6" fmla="*/ 0 h 10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768" h="109538">
                  <a:moveTo>
                    <a:pt x="9524" y="0"/>
                  </a:moveTo>
                  <a:lnTo>
                    <a:pt x="54768" y="47625"/>
                  </a:lnTo>
                  <a:lnTo>
                    <a:pt x="26193" y="109538"/>
                  </a:lnTo>
                  <a:lnTo>
                    <a:pt x="7143" y="90488"/>
                  </a:lnTo>
                  <a:lnTo>
                    <a:pt x="23812" y="57150"/>
                  </a:lnTo>
                  <a:lnTo>
                    <a:pt x="0" y="26194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64" name="Freeform: Shape 57">
              <a:extLst>
                <a:ext uri="{FF2B5EF4-FFF2-40B4-BE49-F238E27FC236}">
                  <a16:creationId xmlns:a16="http://schemas.microsoft.com/office/drawing/2014/main" id="{7FA68F30-97EE-C84B-B2B1-BFA4461C22D9}"/>
                </a:ext>
              </a:extLst>
            </p:cNvPr>
            <p:cNvSpPr/>
            <p:nvPr/>
          </p:nvSpPr>
          <p:spPr bwMode="auto">
            <a:xfrm>
              <a:off x="7581900" y="3800475"/>
              <a:ext cx="50006" cy="52388"/>
            </a:xfrm>
            <a:custGeom>
              <a:avLst/>
              <a:gdLst>
                <a:gd name="connsiteX0" fmla="*/ 0 w 42862"/>
                <a:gd name="connsiteY0" fmla="*/ 52388 h 52388"/>
                <a:gd name="connsiteX1" fmla="*/ 42862 w 42862"/>
                <a:gd name="connsiteY1" fmla="*/ 21431 h 52388"/>
                <a:gd name="connsiteX2" fmla="*/ 21431 w 42862"/>
                <a:gd name="connsiteY2" fmla="*/ 0 h 52388"/>
                <a:gd name="connsiteX3" fmla="*/ 0 w 42862"/>
                <a:gd name="connsiteY3" fmla="*/ 52388 h 52388"/>
                <a:gd name="connsiteX0" fmla="*/ 0 w 42862"/>
                <a:gd name="connsiteY0" fmla="*/ 52388 h 52388"/>
                <a:gd name="connsiteX1" fmla="*/ 42862 w 42862"/>
                <a:gd name="connsiteY1" fmla="*/ 21431 h 52388"/>
                <a:gd name="connsiteX2" fmla="*/ 21431 w 42862"/>
                <a:gd name="connsiteY2" fmla="*/ 0 h 52388"/>
                <a:gd name="connsiteX3" fmla="*/ 9525 w 42862"/>
                <a:gd name="connsiteY3" fmla="*/ 26194 h 52388"/>
                <a:gd name="connsiteX4" fmla="*/ 0 w 42862"/>
                <a:gd name="connsiteY4" fmla="*/ 52388 h 52388"/>
                <a:gd name="connsiteX0" fmla="*/ 7144 w 50006"/>
                <a:gd name="connsiteY0" fmla="*/ 52388 h 52388"/>
                <a:gd name="connsiteX1" fmla="*/ 50006 w 50006"/>
                <a:gd name="connsiteY1" fmla="*/ 21431 h 52388"/>
                <a:gd name="connsiteX2" fmla="*/ 28575 w 50006"/>
                <a:gd name="connsiteY2" fmla="*/ 0 h 52388"/>
                <a:gd name="connsiteX3" fmla="*/ 0 w 50006"/>
                <a:gd name="connsiteY3" fmla="*/ 26194 h 52388"/>
                <a:gd name="connsiteX4" fmla="*/ 7144 w 50006"/>
                <a:gd name="connsiteY4" fmla="*/ 52388 h 5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6" h="52388">
                  <a:moveTo>
                    <a:pt x="7144" y="52388"/>
                  </a:moveTo>
                  <a:lnTo>
                    <a:pt x="50006" y="21431"/>
                  </a:lnTo>
                  <a:lnTo>
                    <a:pt x="28575" y="0"/>
                  </a:lnTo>
                  <a:lnTo>
                    <a:pt x="0" y="26194"/>
                  </a:lnTo>
                  <a:lnTo>
                    <a:pt x="7144" y="5238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65" name="Freeform: Shape 58">
              <a:extLst>
                <a:ext uri="{FF2B5EF4-FFF2-40B4-BE49-F238E27FC236}">
                  <a16:creationId xmlns:a16="http://schemas.microsoft.com/office/drawing/2014/main" id="{1AEE7097-E507-C84E-94A9-19B23AB01F71}"/>
                </a:ext>
              </a:extLst>
            </p:cNvPr>
            <p:cNvSpPr/>
            <p:nvPr/>
          </p:nvSpPr>
          <p:spPr bwMode="auto">
            <a:xfrm>
              <a:off x="7472363" y="4707731"/>
              <a:ext cx="423862" cy="207169"/>
            </a:xfrm>
            <a:custGeom>
              <a:avLst/>
              <a:gdLst>
                <a:gd name="connsiteX0" fmla="*/ 423862 w 423862"/>
                <a:gd name="connsiteY0" fmla="*/ 207169 h 207169"/>
                <a:gd name="connsiteX1" fmla="*/ 311943 w 423862"/>
                <a:gd name="connsiteY1" fmla="*/ 92869 h 207169"/>
                <a:gd name="connsiteX2" fmla="*/ 271462 w 423862"/>
                <a:gd name="connsiteY2" fmla="*/ 59532 h 207169"/>
                <a:gd name="connsiteX3" fmla="*/ 209550 w 423862"/>
                <a:gd name="connsiteY3" fmla="*/ 28575 h 207169"/>
                <a:gd name="connsiteX4" fmla="*/ 200025 w 423862"/>
                <a:gd name="connsiteY4" fmla="*/ 42863 h 207169"/>
                <a:gd name="connsiteX5" fmla="*/ 157162 w 423862"/>
                <a:gd name="connsiteY5" fmla="*/ 23813 h 207169"/>
                <a:gd name="connsiteX6" fmla="*/ 114300 w 423862"/>
                <a:gd name="connsiteY6" fmla="*/ 47625 h 207169"/>
                <a:gd name="connsiteX7" fmla="*/ 97631 w 423862"/>
                <a:gd name="connsiteY7" fmla="*/ 66675 h 207169"/>
                <a:gd name="connsiteX8" fmla="*/ 59531 w 423862"/>
                <a:gd name="connsiteY8" fmla="*/ 26194 h 207169"/>
                <a:gd name="connsiteX9" fmla="*/ 64293 w 423862"/>
                <a:gd name="connsiteY9" fmla="*/ 11907 h 207169"/>
                <a:gd name="connsiteX10" fmla="*/ 21431 w 423862"/>
                <a:gd name="connsiteY10" fmla="*/ 0 h 207169"/>
                <a:gd name="connsiteX11" fmla="*/ 0 w 423862"/>
                <a:gd name="connsiteY11" fmla="*/ 19050 h 207169"/>
                <a:gd name="connsiteX12" fmla="*/ 38100 w 423862"/>
                <a:gd name="connsiteY12" fmla="*/ 40482 h 207169"/>
                <a:gd name="connsiteX13" fmla="*/ 33337 w 423862"/>
                <a:gd name="connsiteY13" fmla="*/ 54769 h 207169"/>
                <a:gd name="connsiteX14" fmla="*/ 78581 w 423862"/>
                <a:gd name="connsiteY14" fmla="*/ 83344 h 207169"/>
                <a:gd name="connsiteX15" fmla="*/ 140493 w 423862"/>
                <a:gd name="connsiteY15" fmla="*/ 104775 h 207169"/>
                <a:gd name="connsiteX16" fmla="*/ 171450 w 423862"/>
                <a:gd name="connsiteY16" fmla="*/ 130969 h 207169"/>
                <a:gd name="connsiteX17" fmla="*/ 154781 w 423862"/>
                <a:gd name="connsiteY17" fmla="*/ 190500 h 207169"/>
                <a:gd name="connsiteX18" fmla="*/ 180975 w 423862"/>
                <a:gd name="connsiteY18" fmla="*/ 169069 h 207169"/>
                <a:gd name="connsiteX19" fmla="*/ 223837 w 423862"/>
                <a:gd name="connsiteY19" fmla="*/ 188119 h 207169"/>
                <a:gd name="connsiteX20" fmla="*/ 254793 w 423862"/>
                <a:gd name="connsiteY20" fmla="*/ 202407 h 207169"/>
                <a:gd name="connsiteX21" fmla="*/ 280987 w 423862"/>
                <a:gd name="connsiteY21" fmla="*/ 173832 h 207169"/>
                <a:gd name="connsiteX22" fmla="*/ 314325 w 423862"/>
                <a:gd name="connsiteY22" fmla="*/ 164307 h 207169"/>
                <a:gd name="connsiteX23" fmla="*/ 364331 w 423862"/>
                <a:gd name="connsiteY23" fmla="*/ 197644 h 207169"/>
                <a:gd name="connsiteX24" fmla="*/ 423862 w 423862"/>
                <a:gd name="connsiteY24" fmla="*/ 207169 h 20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23862" h="207169">
                  <a:moveTo>
                    <a:pt x="423862" y="207169"/>
                  </a:moveTo>
                  <a:lnTo>
                    <a:pt x="311943" y="92869"/>
                  </a:lnTo>
                  <a:lnTo>
                    <a:pt x="271462" y="59532"/>
                  </a:lnTo>
                  <a:lnTo>
                    <a:pt x="209550" y="28575"/>
                  </a:lnTo>
                  <a:lnTo>
                    <a:pt x="200025" y="42863"/>
                  </a:lnTo>
                  <a:lnTo>
                    <a:pt x="157162" y="23813"/>
                  </a:lnTo>
                  <a:lnTo>
                    <a:pt x="114300" y="47625"/>
                  </a:lnTo>
                  <a:lnTo>
                    <a:pt x="97631" y="66675"/>
                  </a:lnTo>
                  <a:lnTo>
                    <a:pt x="59531" y="26194"/>
                  </a:lnTo>
                  <a:lnTo>
                    <a:pt x="64293" y="11907"/>
                  </a:lnTo>
                  <a:lnTo>
                    <a:pt x="21431" y="0"/>
                  </a:lnTo>
                  <a:lnTo>
                    <a:pt x="0" y="19050"/>
                  </a:lnTo>
                  <a:lnTo>
                    <a:pt x="38100" y="40482"/>
                  </a:lnTo>
                  <a:lnTo>
                    <a:pt x="33337" y="54769"/>
                  </a:lnTo>
                  <a:lnTo>
                    <a:pt x="78581" y="83344"/>
                  </a:lnTo>
                  <a:lnTo>
                    <a:pt x="140493" y="104775"/>
                  </a:lnTo>
                  <a:lnTo>
                    <a:pt x="171450" y="130969"/>
                  </a:lnTo>
                  <a:lnTo>
                    <a:pt x="154781" y="190500"/>
                  </a:lnTo>
                  <a:lnTo>
                    <a:pt x="180975" y="169069"/>
                  </a:lnTo>
                  <a:lnTo>
                    <a:pt x="223837" y="188119"/>
                  </a:lnTo>
                  <a:lnTo>
                    <a:pt x="254793" y="202407"/>
                  </a:lnTo>
                  <a:lnTo>
                    <a:pt x="280987" y="173832"/>
                  </a:lnTo>
                  <a:lnTo>
                    <a:pt x="314325" y="164307"/>
                  </a:lnTo>
                  <a:lnTo>
                    <a:pt x="364331" y="197644"/>
                  </a:lnTo>
                  <a:lnTo>
                    <a:pt x="423862" y="20716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66" name="Freeform: Shape 59">
              <a:extLst>
                <a:ext uri="{FF2B5EF4-FFF2-40B4-BE49-F238E27FC236}">
                  <a16:creationId xmlns:a16="http://schemas.microsoft.com/office/drawing/2014/main" id="{31041F41-7065-8C47-BFB7-7884C9F160CB}"/>
                </a:ext>
              </a:extLst>
            </p:cNvPr>
            <p:cNvSpPr/>
            <p:nvPr/>
          </p:nvSpPr>
          <p:spPr bwMode="auto">
            <a:xfrm>
              <a:off x="6824663" y="4819650"/>
              <a:ext cx="223837" cy="73819"/>
            </a:xfrm>
            <a:custGeom>
              <a:avLst/>
              <a:gdLst>
                <a:gd name="connsiteX0" fmla="*/ 223837 w 223837"/>
                <a:gd name="connsiteY0" fmla="*/ 73819 h 73819"/>
                <a:gd name="connsiteX1" fmla="*/ 107156 w 223837"/>
                <a:gd name="connsiteY1" fmla="*/ 52388 h 73819"/>
                <a:gd name="connsiteX2" fmla="*/ 59531 w 223837"/>
                <a:gd name="connsiteY2" fmla="*/ 38100 h 73819"/>
                <a:gd name="connsiteX3" fmla="*/ 0 w 223837"/>
                <a:gd name="connsiteY3" fmla="*/ 19050 h 73819"/>
                <a:gd name="connsiteX4" fmla="*/ 19050 w 223837"/>
                <a:gd name="connsiteY4" fmla="*/ 0 h 73819"/>
                <a:gd name="connsiteX5" fmla="*/ 92868 w 223837"/>
                <a:gd name="connsiteY5" fmla="*/ 23813 h 73819"/>
                <a:gd name="connsiteX6" fmla="*/ 161925 w 223837"/>
                <a:gd name="connsiteY6" fmla="*/ 23813 h 73819"/>
                <a:gd name="connsiteX7" fmla="*/ 223837 w 223837"/>
                <a:gd name="connsiteY7" fmla="*/ 73819 h 73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3837" h="73819">
                  <a:moveTo>
                    <a:pt x="223837" y="73819"/>
                  </a:moveTo>
                  <a:lnTo>
                    <a:pt x="107156" y="52388"/>
                  </a:lnTo>
                  <a:lnTo>
                    <a:pt x="59531" y="38100"/>
                  </a:lnTo>
                  <a:lnTo>
                    <a:pt x="0" y="19050"/>
                  </a:lnTo>
                  <a:lnTo>
                    <a:pt x="19050" y="0"/>
                  </a:lnTo>
                  <a:lnTo>
                    <a:pt x="92868" y="23813"/>
                  </a:lnTo>
                  <a:lnTo>
                    <a:pt x="161925" y="23813"/>
                  </a:lnTo>
                  <a:lnTo>
                    <a:pt x="223837" y="7381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67" name="Freeform: Shape 60">
              <a:extLst>
                <a:ext uri="{FF2B5EF4-FFF2-40B4-BE49-F238E27FC236}">
                  <a16:creationId xmlns:a16="http://schemas.microsoft.com/office/drawing/2014/main" id="{422AE5B2-9599-B74D-86E8-8D20BCDAC84C}"/>
                </a:ext>
              </a:extLst>
            </p:cNvPr>
            <p:cNvSpPr/>
            <p:nvPr/>
          </p:nvSpPr>
          <p:spPr bwMode="auto">
            <a:xfrm>
              <a:off x="6934200" y="4548188"/>
              <a:ext cx="273844" cy="242887"/>
            </a:xfrm>
            <a:custGeom>
              <a:avLst/>
              <a:gdLst>
                <a:gd name="connsiteX0" fmla="*/ 0 w 273844"/>
                <a:gd name="connsiteY0" fmla="*/ 119062 h 242887"/>
                <a:gd name="connsiteX1" fmla="*/ 23813 w 273844"/>
                <a:gd name="connsiteY1" fmla="*/ 188118 h 242887"/>
                <a:gd name="connsiteX2" fmla="*/ 42863 w 273844"/>
                <a:gd name="connsiteY2" fmla="*/ 230981 h 242887"/>
                <a:gd name="connsiteX3" fmla="*/ 102394 w 273844"/>
                <a:gd name="connsiteY3" fmla="*/ 226218 h 242887"/>
                <a:gd name="connsiteX4" fmla="*/ 147638 w 273844"/>
                <a:gd name="connsiteY4" fmla="*/ 242887 h 242887"/>
                <a:gd name="connsiteX5" fmla="*/ 183356 w 273844"/>
                <a:gd name="connsiteY5" fmla="*/ 221456 h 242887"/>
                <a:gd name="connsiteX6" fmla="*/ 204788 w 273844"/>
                <a:gd name="connsiteY6" fmla="*/ 173831 h 242887"/>
                <a:gd name="connsiteX7" fmla="*/ 240506 w 273844"/>
                <a:gd name="connsiteY7" fmla="*/ 147637 h 242887"/>
                <a:gd name="connsiteX8" fmla="*/ 238125 w 273844"/>
                <a:gd name="connsiteY8" fmla="*/ 114300 h 242887"/>
                <a:gd name="connsiteX9" fmla="*/ 219075 w 273844"/>
                <a:gd name="connsiteY9" fmla="*/ 76200 h 242887"/>
                <a:gd name="connsiteX10" fmla="*/ 242888 w 273844"/>
                <a:gd name="connsiteY10" fmla="*/ 57150 h 242887"/>
                <a:gd name="connsiteX11" fmla="*/ 273844 w 273844"/>
                <a:gd name="connsiteY11" fmla="*/ 38100 h 242887"/>
                <a:gd name="connsiteX12" fmla="*/ 202406 w 273844"/>
                <a:gd name="connsiteY12" fmla="*/ 0 h 242887"/>
                <a:gd name="connsiteX13" fmla="*/ 178594 w 273844"/>
                <a:gd name="connsiteY13" fmla="*/ 38100 h 242887"/>
                <a:gd name="connsiteX14" fmla="*/ 161925 w 273844"/>
                <a:gd name="connsiteY14" fmla="*/ 45243 h 242887"/>
                <a:gd name="connsiteX15" fmla="*/ 102394 w 273844"/>
                <a:gd name="connsiteY15" fmla="*/ 88106 h 242887"/>
                <a:gd name="connsiteX16" fmla="*/ 76200 w 273844"/>
                <a:gd name="connsiteY16" fmla="*/ 88106 h 242887"/>
                <a:gd name="connsiteX17" fmla="*/ 50006 w 273844"/>
                <a:gd name="connsiteY17" fmla="*/ 119062 h 242887"/>
                <a:gd name="connsiteX18" fmla="*/ 0 w 273844"/>
                <a:gd name="connsiteY18" fmla="*/ 119062 h 242887"/>
                <a:gd name="connsiteX0" fmla="*/ 0 w 273844"/>
                <a:gd name="connsiteY0" fmla="*/ 119062 h 242887"/>
                <a:gd name="connsiteX1" fmla="*/ 23813 w 273844"/>
                <a:gd name="connsiteY1" fmla="*/ 188118 h 242887"/>
                <a:gd name="connsiteX2" fmla="*/ 42863 w 273844"/>
                <a:gd name="connsiteY2" fmla="*/ 230981 h 242887"/>
                <a:gd name="connsiteX3" fmla="*/ 102394 w 273844"/>
                <a:gd name="connsiteY3" fmla="*/ 226218 h 242887"/>
                <a:gd name="connsiteX4" fmla="*/ 147638 w 273844"/>
                <a:gd name="connsiteY4" fmla="*/ 242887 h 242887"/>
                <a:gd name="connsiteX5" fmla="*/ 183356 w 273844"/>
                <a:gd name="connsiteY5" fmla="*/ 221456 h 242887"/>
                <a:gd name="connsiteX6" fmla="*/ 204788 w 273844"/>
                <a:gd name="connsiteY6" fmla="*/ 173831 h 242887"/>
                <a:gd name="connsiteX7" fmla="*/ 240506 w 273844"/>
                <a:gd name="connsiteY7" fmla="*/ 147637 h 242887"/>
                <a:gd name="connsiteX8" fmla="*/ 238125 w 273844"/>
                <a:gd name="connsiteY8" fmla="*/ 114300 h 242887"/>
                <a:gd name="connsiteX9" fmla="*/ 219075 w 273844"/>
                <a:gd name="connsiteY9" fmla="*/ 76200 h 242887"/>
                <a:gd name="connsiteX10" fmla="*/ 242888 w 273844"/>
                <a:gd name="connsiteY10" fmla="*/ 57150 h 242887"/>
                <a:gd name="connsiteX11" fmla="*/ 273844 w 273844"/>
                <a:gd name="connsiteY11" fmla="*/ 38100 h 242887"/>
                <a:gd name="connsiteX12" fmla="*/ 202406 w 273844"/>
                <a:gd name="connsiteY12" fmla="*/ 0 h 242887"/>
                <a:gd name="connsiteX13" fmla="*/ 178594 w 273844"/>
                <a:gd name="connsiteY13" fmla="*/ 38100 h 242887"/>
                <a:gd name="connsiteX14" fmla="*/ 161925 w 273844"/>
                <a:gd name="connsiteY14" fmla="*/ 45243 h 242887"/>
                <a:gd name="connsiteX15" fmla="*/ 102394 w 273844"/>
                <a:gd name="connsiteY15" fmla="*/ 88106 h 242887"/>
                <a:gd name="connsiteX16" fmla="*/ 76200 w 273844"/>
                <a:gd name="connsiteY16" fmla="*/ 88106 h 242887"/>
                <a:gd name="connsiteX17" fmla="*/ 50006 w 273844"/>
                <a:gd name="connsiteY17" fmla="*/ 119062 h 242887"/>
                <a:gd name="connsiteX18" fmla="*/ 21431 w 273844"/>
                <a:gd name="connsiteY18" fmla="*/ 116681 h 242887"/>
                <a:gd name="connsiteX19" fmla="*/ 0 w 273844"/>
                <a:gd name="connsiteY19" fmla="*/ 119062 h 242887"/>
                <a:gd name="connsiteX0" fmla="*/ 0 w 273844"/>
                <a:gd name="connsiteY0" fmla="*/ 119062 h 242887"/>
                <a:gd name="connsiteX1" fmla="*/ 23813 w 273844"/>
                <a:gd name="connsiteY1" fmla="*/ 188118 h 242887"/>
                <a:gd name="connsiteX2" fmla="*/ 42863 w 273844"/>
                <a:gd name="connsiteY2" fmla="*/ 230981 h 242887"/>
                <a:gd name="connsiteX3" fmla="*/ 102394 w 273844"/>
                <a:gd name="connsiteY3" fmla="*/ 226218 h 242887"/>
                <a:gd name="connsiteX4" fmla="*/ 147638 w 273844"/>
                <a:gd name="connsiteY4" fmla="*/ 242887 h 242887"/>
                <a:gd name="connsiteX5" fmla="*/ 183356 w 273844"/>
                <a:gd name="connsiteY5" fmla="*/ 221456 h 242887"/>
                <a:gd name="connsiteX6" fmla="*/ 204788 w 273844"/>
                <a:gd name="connsiteY6" fmla="*/ 173831 h 242887"/>
                <a:gd name="connsiteX7" fmla="*/ 240506 w 273844"/>
                <a:gd name="connsiteY7" fmla="*/ 147637 h 242887"/>
                <a:gd name="connsiteX8" fmla="*/ 238125 w 273844"/>
                <a:gd name="connsiteY8" fmla="*/ 114300 h 242887"/>
                <a:gd name="connsiteX9" fmla="*/ 219075 w 273844"/>
                <a:gd name="connsiteY9" fmla="*/ 76200 h 242887"/>
                <a:gd name="connsiteX10" fmla="*/ 242888 w 273844"/>
                <a:gd name="connsiteY10" fmla="*/ 57150 h 242887"/>
                <a:gd name="connsiteX11" fmla="*/ 273844 w 273844"/>
                <a:gd name="connsiteY11" fmla="*/ 38100 h 242887"/>
                <a:gd name="connsiteX12" fmla="*/ 202406 w 273844"/>
                <a:gd name="connsiteY12" fmla="*/ 0 h 242887"/>
                <a:gd name="connsiteX13" fmla="*/ 178594 w 273844"/>
                <a:gd name="connsiteY13" fmla="*/ 38100 h 242887"/>
                <a:gd name="connsiteX14" fmla="*/ 161925 w 273844"/>
                <a:gd name="connsiteY14" fmla="*/ 45243 h 242887"/>
                <a:gd name="connsiteX15" fmla="*/ 102394 w 273844"/>
                <a:gd name="connsiteY15" fmla="*/ 88106 h 242887"/>
                <a:gd name="connsiteX16" fmla="*/ 76200 w 273844"/>
                <a:gd name="connsiteY16" fmla="*/ 88106 h 242887"/>
                <a:gd name="connsiteX17" fmla="*/ 50006 w 273844"/>
                <a:gd name="connsiteY17" fmla="*/ 119062 h 242887"/>
                <a:gd name="connsiteX18" fmla="*/ 21431 w 273844"/>
                <a:gd name="connsiteY18" fmla="*/ 104775 h 242887"/>
                <a:gd name="connsiteX19" fmla="*/ 0 w 273844"/>
                <a:gd name="connsiteY19" fmla="*/ 119062 h 242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3844" h="242887">
                  <a:moveTo>
                    <a:pt x="0" y="119062"/>
                  </a:moveTo>
                  <a:lnTo>
                    <a:pt x="23813" y="188118"/>
                  </a:lnTo>
                  <a:lnTo>
                    <a:pt x="42863" y="230981"/>
                  </a:lnTo>
                  <a:lnTo>
                    <a:pt x="102394" y="226218"/>
                  </a:lnTo>
                  <a:lnTo>
                    <a:pt x="147638" y="242887"/>
                  </a:lnTo>
                  <a:lnTo>
                    <a:pt x="183356" y="221456"/>
                  </a:lnTo>
                  <a:lnTo>
                    <a:pt x="204788" y="173831"/>
                  </a:lnTo>
                  <a:lnTo>
                    <a:pt x="240506" y="147637"/>
                  </a:lnTo>
                  <a:lnTo>
                    <a:pt x="238125" y="114300"/>
                  </a:lnTo>
                  <a:lnTo>
                    <a:pt x="219075" y="76200"/>
                  </a:lnTo>
                  <a:lnTo>
                    <a:pt x="242888" y="57150"/>
                  </a:lnTo>
                  <a:lnTo>
                    <a:pt x="273844" y="38100"/>
                  </a:lnTo>
                  <a:lnTo>
                    <a:pt x="202406" y="0"/>
                  </a:lnTo>
                  <a:lnTo>
                    <a:pt x="178594" y="38100"/>
                  </a:lnTo>
                  <a:lnTo>
                    <a:pt x="161925" y="45243"/>
                  </a:lnTo>
                  <a:lnTo>
                    <a:pt x="102394" y="88106"/>
                  </a:lnTo>
                  <a:lnTo>
                    <a:pt x="76200" y="88106"/>
                  </a:lnTo>
                  <a:lnTo>
                    <a:pt x="50006" y="119062"/>
                  </a:lnTo>
                  <a:lnTo>
                    <a:pt x="21431" y="104775"/>
                  </a:lnTo>
                  <a:lnTo>
                    <a:pt x="0" y="11906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68" name="Freeform: Shape 267">
              <a:extLst>
                <a:ext uri="{FF2B5EF4-FFF2-40B4-BE49-F238E27FC236}">
                  <a16:creationId xmlns:a16="http://schemas.microsoft.com/office/drawing/2014/main" id="{51EE2B20-5810-054F-81F5-14AAEC81FB09}"/>
                </a:ext>
              </a:extLst>
            </p:cNvPr>
            <p:cNvSpPr/>
            <p:nvPr/>
          </p:nvSpPr>
          <p:spPr bwMode="auto">
            <a:xfrm>
              <a:off x="6622256" y="4507706"/>
              <a:ext cx="214313" cy="302419"/>
            </a:xfrm>
            <a:custGeom>
              <a:avLst/>
              <a:gdLst>
                <a:gd name="connsiteX0" fmla="*/ 0 w 214313"/>
                <a:gd name="connsiteY0" fmla="*/ 0 h 302419"/>
                <a:gd name="connsiteX1" fmla="*/ 92869 w 214313"/>
                <a:gd name="connsiteY1" fmla="*/ 166688 h 302419"/>
                <a:gd name="connsiteX2" fmla="*/ 126207 w 214313"/>
                <a:gd name="connsiteY2" fmla="*/ 250032 h 302419"/>
                <a:gd name="connsiteX3" fmla="*/ 178594 w 214313"/>
                <a:gd name="connsiteY3" fmla="*/ 302419 h 302419"/>
                <a:gd name="connsiteX4" fmla="*/ 207169 w 214313"/>
                <a:gd name="connsiteY4" fmla="*/ 292894 h 302419"/>
                <a:gd name="connsiteX5" fmla="*/ 214313 w 214313"/>
                <a:gd name="connsiteY5" fmla="*/ 235744 h 302419"/>
                <a:gd name="connsiteX6" fmla="*/ 180975 w 214313"/>
                <a:gd name="connsiteY6" fmla="*/ 200025 h 302419"/>
                <a:gd name="connsiteX7" fmla="*/ 180975 w 214313"/>
                <a:gd name="connsiteY7" fmla="*/ 166688 h 302419"/>
                <a:gd name="connsiteX8" fmla="*/ 157163 w 214313"/>
                <a:gd name="connsiteY8" fmla="*/ 140494 h 302419"/>
                <a:gd name="connsiteX9" fmla="*/ 109538 w 214313"/>
                <a:gd name="connsiteY9" fmla="*/ 102394 h 302419"/>
                <a:gd name="connsiteX10" fmla="*/ 88107 w 214313"/>
                <a:gd name="connsiteY10" fmla="*/ 64294 h 302419"/>
                <a:gd name="connsiteX11" fmla="*/ 64294 w 214313"/>
                <a:gd name="connsiteY11" fmla="*/ 45244 h 302419"/>
                <a:gd name="connsiteX12" fmla="*/ 0 w 214313"/>
                <a:gd name="connsiteY12" fmla="*/ 0 h 302419"/>
                <a:gd name="connsiteX0" fmla="*/ 0 w 214313"/>
                <a:gd name="connsiteY0" fmla="*/ 0 h 302419"/>
                <a:gd name="connsiteX1" fmla="*/ 92869 w 214313"/>
                <a:gd name="connsiteY1" fmla="*/ 166688 h 302419"/>
                <a:gd name="connsiteX2" fmla="*/ 126207 w 214313"/>
                <a:gd name="connsiteY2" fmla="*/ 250032 h 302419"/>
                <a:gd name="connsiteX3" fmla="*/ 178594 w 214313"/>
                <a:gd name="connsiteY3" fmla="*/ 302419 h 302419"/>
                <a:gd name="connsiteX4" fmla="*/ 207169 w 214313"/>
                <a:gd name="connsiteY4" fmla="*/ 292894 h 302419"/>
                <a:gd name="connsiteX5" fmla="*/ 214313 w 214313"/>
                <a:gd name="connsiteY5" fmla="*/ 235744 h 302419"/>
                <a:gd name="connsiteX6" fmla="*/ 180975 w 214313"/>
                <a:gd name="connsiteY6" fmla="*/ 200025 h 302419"/>
                <a:gd name="connsiteX7" fmla="*/ 180975 w 214313"/>
                <a:gd name="connsiteY7" fmla="*/ 166688 h 302419"/>
                <a:gd name="connsiteX8" fmla="*/ 157163 w 214313"/>
                <a:gd name="connsiteY8" fmla="*/ 140494 h 302419"/>
                <a:gd name="connsiteX9" fmla="*/ 109538 w 214313"/>
                <a:gd name="connsiteY9" fmla="*/ 102394 h 302419"/>
                <a:gd name="connsiteX10" fmla="*/ 88107 w 214313"/>
                <a:gd name="connsiteY10" fmla="*/ 64294 h 302419"/>
                <a:gd name="connsiteX11" fmla="*/ 64294 w 214313"/>
                <a:gd name="connsiteY11" fmla="*/ 45244 h 302419"/>
                <a:gd name="connsiteX12" fmla="*/ 33338 w 214313"/>
                <a:gd name="connsiteY12" fmla="*/ 28575 h 302419"/>
                <a:gd name="connsiteX13" fmla="*/ 0 w 214313"/>
                <a:gd name="connsiteY13" fmla="*/ 0 h 302419"/>
                <a:gd name="connsiteX0" fmla="*/ 0 w 214313"/>
                <a:gd name="connsiteY0" fmla="*/ 0 h 302419"/>
                <a:gd name="connsiteX1" fmla="*/ 92869 w 214313"/>
                <a:gd name="connsiteY1" fmla="*/ 166688 h 302419"/>
                <a:gd name="connsiteX2" fmla="*/ 126207 w 214313"/>
                <a:gd name="connsiteY2" fmla="*/ 250032 h 302419"/>
                <a:gd name="connsiteX3" fmla="*/ 178594 w 214313"/>
                <a:gd name="connsiteY3" fmla="*/ 302419 h 302419"/>
                <a:gd name="connsiteX4" fmla="*/ 207169 w 214313"/>
                <a:gd name="connsiteY4" fmla="*/ 292894 h 302419"/>
                <a:gd name="connsiteX5" fmla="*/ 214313 w 214313"/>
                <a:gd name="connsiteY5" fmla="*/ 235744 h 302419"/>
                <a:gd name="connsiteX6" fmla="*/ 180975 w 214313"/>
                <a:gd name="connsiteY6" fmla="*/ 200025 h 302419"/>
                <a:gd name="connsiteX7" fmla="*/ 180975 w 214313"/>
                <a:gd name="connsiteY7" fmla="*/ 166688 h 302419"/>
                <a:gd name="connsiteX8" fmla="*/ 157163 w 214313"/>
                <a:gd name="connsiteY8" fmla="*/ 140494 h 302419"/>
                <a:gd name="connsiteX9" fmla="*/ 109538 w 214313"/>
                <a:gd name="connsiteY9" fmla="*/ 102394 h 302419"/>
                <a:gd name="connsiteX10" fmla="*/ 88107 w 214313"/>
                <a:gd name="connsiteY10" fmla="*/ 64294 h 302419"/>
                <a:gd name="connsiteX11" fmla="*/ 64294 w 214313"/>
                <a:gd name="connsiteY11" fmla="*/ 45244 h 302419"/>
                <a:gd name="connsiteX12" fmla="*/ 52388 w 214313"/>
                <a:gd name="connsiteY12" fmla="*/ 23813 h 302419"/>
                <a:gd name="connsiteX13" fmla="*/ 0 w 214313"/>
                <a:gd name="connsiteY13" fmla="*/ 0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313" h="302419">
                  <a:moveTo>
                    <a:pt x="0" y="0"/>
                  </a:moveTo>
                  <a:lnTo>
                    <a:pt x="92869" y="166688"/>
                  </a:lnTo>
                  <a:lnTo>
                    <a:pt x="126207" y="250032"/>
                  </a:lnTo>
                  <a:lnTo>
                    <a:pt x="178594" y="302419"/>
                  </a:lnTo>
                  <a:lnTo>
                    <a:pt x="207169" y="292894"/>
                  </a:lnTo>
                  <a:lnTo>
                    <a:pt x="214313" y="235744"/>
                  </a:lnTo>
                  <a:lnTo>
                    <a:pt x="180975" y="200025"/>
                  </a:lnTo>
                  <a:lnTo>
                    <a:pt x="180975" y="166688"/>
                  </a:lnTo>
                  <a:lnTo>
                    <a:pt x="157163" y="140494"/>
                  </a:lnTo>
                  <a:lnTo>
                    <a:pt x="109538" y="102394"/>
                  </a:lnTo>
                  <a:lnTo>
                    <a:pt x="88107" y="64294"/>
                  </a:lnTo>
                  <a:lnTo>
                    <a:pt x="64294" y="45244"/>
                  </a:lnTo>
                  <a:lnTo>
                    <a:pt x="52388" y="238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69" name="Freeform: Shape 273">
              <a:extLst>
                <a:ext uri="{FF2B5EF4-FFF2-40B4-BE49-F238E27FC236}">
                  <a16:creationId xmlns:a16="http://schemas.microsoft.com/office/drawing/2014/main" id="{099BAEC3-B571-B149-87EB-D1ACF04DEDFE}"/>
                </a:ext>
              </a:extLst>
            </p:cNvPr>
            <p:cNvSpPr/>
            <p:nvPr/>
          </p:nvSpPr>
          <p:spPr bwMode="auto">
            <a:xfrm>
              <a:off x="7248525" y="4036219"/>
              <a:ext cx="61913" cy="97631"/>
            </a:xfrm>
            <a:custGeom>
              <a:avLst/>
              <a:gdLst>
                <a:gd name="connsiteX0" fmla="*/ 61913 w 61913"/>
                <a:gd name="connsiteY0" fmla="*/ 0 h 97631"/>
                <a:gd name="connsiteX1" fmla="*/ 61913 w 61913"/>
                <a:gd name="connsiteY1" fmla="*/ 0 h 97631"/>
                <a:gd name="connsiteX2" fmla="*/ 16669 w 61913"/>
                <a:gd name="connsiteY2" fmla="*/ 97631 h 97631"/>
                <a:gd name="connsiteX3" fmla="*/ 0 w 61913"/>
                <a:gd name="connsiteY3" fmla="*/ 69056 h 97631"/>
                <a:gd name="connsiteX4" fmla="*/ 61913 w 61913"/>
                <a:gd name="connsiteY4" fmla="*/ 0 h 97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913" h="97631">
                  <a:moveTo>
                    <a:pt x="61913" y="0"/>
                  </a:moveTo>
                  <a:lnTo>
                    <a:pt x="61913" y="0"/>
                  </a:lnTo>
                  <a:lnTo>
                    <a:pt x="16669" y="97631"/>
                  </a:lnTo>
                  <a:lnTo>
                    <a:pt x="0" y="69056"/>
                  </a:lnTo>
                  <a:lnTo>
                    <a:pt x="6191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70" name="Freeform: Shape 274">
              <a:extLst>
                <a:ext uri="{FF2B5EF4-FFF2-40B4-BE49-F238E27FC236}">
                  <a16:creationId xmlns:a16="http://schemas.microsoft.com/office/drawing/2014/main" id="{3728BCD2-F325-FE48-8E74-49275D78B318}"/>
                </a:ext>
              </a:extLst>
            </p:cNvPr>
            <p:cNvSpPr/>
            <p:nvPr/>
          </p:nvSpPr>
          <p:spPr bwMode="auto">
            <a:xfrm>
              <a:off x="7210425" y="4264819"/>
              <a:ext cx="42863" cy="92869"/>
            </a:xfrm>
            <a:custGeom>
              <a:avLst/>
              <a:gdLst>
                <a:gd name="connsiteX0" fmla="*/ 42863 w 42863"/>
                <a:gd name="connsiteY0" fmla="*/ 0 h 92869"/>
                <a:gd name="connsiteX1" fmla="*/ 35719 w 42863"/>
                <a:gd name="connsiteY1" fmla="*/ 92869 h 92869"/>
                <a:gd name="connsiteX2" fmla="*/ 0 w 42863"/>
                <a:gd name="connsiteY2" fmla="*/ 78581 h 92869"/>
                <a:gd name="connsiteX3" fmla="*/ 7144 w 42863"/>
                <a:gd name="connsiteY3" fmla="*/ 54769 h 92869"/>
                <a:gd name="connsiteX4" fmla="*/ 42863 w 42863"/>
                <a:gd name="connsiteY4" fmla="*/ 0 h 92869"/>
                <a:gd name="connsiteX0" fmla="*/ 42863 w 42863"/>
                <a:gd name="connsiteY0" fmla="*/ 0 h 92869"/>
                <a:gd name="connsiteX1" fmla="*/ 35719 w 42863"/>
                <a:gd name="connsiteY1" fmla="*/ 92869 h 92869"/>
                <a:gd name="connsiteX2" fmla="*/ 0 w 42863"/>
                <a:gd name="connsiteY2" fmla="*/ 78581 h 92869"/>
                <a:gd name="connsiteX3" fmla="*/ 7144 w 42863"/>
                <a:gd name="connsiteY3" fmla="*/ 54769 h 92869"/>
                <a:gd name="connsiteX4" fmla="*/ 14288 w 42863"/>
                <a:gd name="connsiteY4" fmla="*/ 33337 h 92869"/>
                <a:gd name="connsiteX5" fmla="*/ 42863 w 42863"/>
                <a:gd name="connsiteY5" fmla="*/ 0 h 92869"/>
                <a:gd name="connsiteX0" fmla="*/ 42863 w 42863"/>
                <a:gd name="connsiteY0" fmla="*/ 0 h 92869"/>
                <a:gd name="connsiteX1" fmla="*/ 35719 w 42863"/>
                <a:gd name="connsiteY1" fmla="*/ 92869 h 92869"/>
                <a:gd name="connsiteX2" fmla="*/ 0 w 42863"/>
                <a:gd name="connsiteY2" fmla="*/ 78581 h 92869"/>
                <a:gd name="connsiteX3" fmla="*/ 7144 w 42863"/>
                <a:gd name="connsiteY3" fmla="*/ 54769 h 92869"/>
                <a:gd name="connsiteX4" fmla="*/ 9526 w 42863"/>
                <a:gd name="connsiteY4" fmla="*/ 4762 h 92869"/>
                <a:gd name="connsiteX5" fmla="*/ 42863 w 42863"/>
                <a:gd name="connsiteY5" fmla="*/ 0 h 92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863" h="92869">
                  <a:moveTo>
                    <a:pt x="42863" y="0"/>
                  </a:moveTo>
                  <a:lnTo>
                    <a:pt x="35719" y="92869"/>
                  </a:lnTo>
                  <a:lnTo>
                    <a:pt x="0" y="78581"/>
                  </a:lnTo>
                  <a:lnTo>
                    <a:pt x="7144" y="54769"/>
                  </a:lnTo>
                  <a:lnTo>
                    <a:pt x="9526" y="4762"/>
                  </a:lnTo>
                  <a:lnTo>
                    <a:pt x="4286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71" name="Freeform: Shape 275">
              <a:extLst>
                <a:ext uri="{FF2B5EF4-FFF2-40B4-BE49-F238E27FC236}">
                  <a16:creationId xmlns:a16="http://schemas.microsoft.com/office/drawing/2014/main" id="{42D34C97-EFE6-C04E-B407-B92CC10A8B4B}"/>
                </a:ext>
              </a:extLst>
            </p:cNvPr>
            <p:cNvSpPr/>
            <p:nvPr/>
          </p:nvSpPr>
          <p:spPr bwMode="auto">
            <a:xfrm>
              <a:off x="7248525" y="4491038"/>
              <a:ext cx="140494" cy="100012"/>
            </a:xfrm>
            <a:custGeom>
              <a:avLst/>
              <a:gdLst>
                <a:gd name="connsiteX0" fmla="*/ 140494 w 140494"/>
                <a:gd name="connsiteY0" fmla="*/ 57150 h 100012"/>
                <a:gd name="connsiteX1" fmla="*/ 140494 w 140494"/>
                <a:gd name="connsiteY1" fmla="*/ 57150 h 100012"/>
                <a:gd name="connsiteX2" fmla="*/ 119063 w 140494"/>
                <a:gd name="connsiteY2" fmla="*/ 0 h 100012"/>
                <a:gd name="connsiteX3" fmla="*/ 69056 w 140494"/>
                <a:gd name="connsiteY3" fmla="*/ 33337 h 100012"/>
                <a:gd name="connsiteX4" fmla="*/ 30956 w 140494"/>
                <a:gd name="connsiteY4" fmla="*/ 28575 h 100012"/>
                <a:gd name="connsiteX5" fmla="*/ 0 w 140494"/>
                <a:gd name="connsiteY5" fmla="*/ 52387 h 100012"/>
                <a:gd name="connsiteX6" fmla="*/ 59531 w 140494"/>
                <a:gd name="connsiteY6" fmla="*/ 47625 h 100012"/>
                <a:gd name="connsiteX7" fmla="*/ 83344 w 140494"/>
                <a:gd name="connsiteY7" fmla="*/ 73818 h 100012"/>
                <a:gd name="connsiteX8" fmla="*/ 111919 w 140494"/>
                <a:gd name="connsiteY8" fmla="*/ 100012 h 100012"/>
                <a:gd name="connsiteX9" fmla="*/ 140494 w 140494"/>
                <a:gd name="connsiteY9" fmla="*/ 57150 h 100012"/>
                <a:gd name="connsiteX0" fmla="*/ 140494 w 140494"/>
                <a:gd name="connsiteY0" fmla="*/ 57150 h 100012"/>
                <a:gd name="connsiteX1" fmla="*/ 140494 w 140494"/>
                <a:gd name="connsiteY1" fmla="*/ 57150 h 100012"/>
                <a:gd name="connsiteX2" fmla="*/ 119063 w 140494"/>
                <a:gd name="connsiteY2" fmla="*/ 0 h 100012"/>
                <a:gd name="connsiteX3" fmla="*/ 69056 w 140494"/>
                <a:gd name="connsiteY3" fmla="*/ 33337 h 100012"/>
                <a:gd name="connsiteX4" fmla="*/ 30956 w 140494"/>
                <a:gd name="connsiteY4" fmla="*/ 28575 h 100012"/>
                <a:gd name="connsiteX5" fmla="*/ 0 w 140494"/>
                <a:gd name="connsiteY5" fmla="*/ 52387 h 100012"/>
                <a:gd name="connsiteX6" fmla="*/ 59531 w 140494"/>
                <a:gd name="connsiteY6" fmla="*/ 47625 h 100012"/>
                <a:gd name="connsiteX7" fmla="*/ 83344 w 140494"/>
                <a:gd name="connsiteY7" fmla="*/ 73818 h 100012"/>
                <a:gd name="connsiteX8" fmla="*/ 111919 w 140494"/>
                <a:gd name="connsiteY8" fmla="*/ 100012 h 100012"/>
                <a:gd name="connsiteX9" fmla="*/ 123825 w 140494"/>
                <a:gd name="connsiteY9" fmla="*/ 76200 h 100012"/>
                <a:gd name="connsiteX10" fmla="*/ 140494 w 140494"/>
                <a:gd name="connsiteY10" fmla="*/ 57150 h 100012"/>
                <a:gd name="connsiteX0" fmla="*/ 140494 w 140494"/>
                <a:gd name="connsiteY0" fmla="*/ 57150 h 100012"/>
                <a:gd name="connsiteX1" fmla="*/ 140494 w 140494"/>
                <a:gd name="connsiteY1" fmla="*/ 57150 h 100012"/>
                <a:gd name="connsiteX2" fmla="*/ 119063 w 140494"/>
                <a:gd name="connsiteY2" fmla="*/ 0 h 100012"/>
                <a:gd name="connsiteX3" fmla="*/ 69056 w 140494"/>
                <a:gd name="connsiteY3" fmla="*/ 33337 h 100012"/>
                <a:gd name="connsiteX4" fmla="*/ 30956 w 140494"/>
                <a:gd name="connsiteY4" fmla="*/ 28575 h 100012"/>
                <a:gd name="connsiteX5" fmla="*/ 0 w 140494"/>
                <a:gd name="connsiteY5" fmla="*/ 52387 h 100012"/>
                <a:gd name="connsiteX6" fmla="*/ 59531 w 140494"/>
                <a:gd name="connsiteY6" fmla="*/ 47625 h 100012"/>
                <a:gd name="connsiteX7" fmla="*/ 83344 w 140494"/>
                <a:gd name="connsiteY7" fmla="*/ 73818 h 100012"/>
                <a:gd name="connsiteX8" fmla="*/ 111919 w 140494"/>
                <a:gd name="connsiteY8" fmla="*/ 100012 h 100012"/>
                <a:gd name="connsiteX9" fmla="*/ 97631 w 140494"/>
                <a:gd name="connsiteY9" fmla="*/ 52388 h 100012"/>
                <a:gd name="connsiteX10" fmla="*/ 140494 w 140494"/>
                <a:gd name="connsiteY10" fmla="*/ 57150 h 100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494" h="100012">
                  <a:moveTo>
                    <a:pt x="140494" y="57150"/>
                  </a:moveTo>
                  <a:lnTo>
                    <a:pt x="140494" y="57150"/>
                  </a:lnTo>
                  <a:lnTo>
                    <a:pt x="119063" y="0"/>
                  </a:lnTo>
                  <a:lnTo>
                    <a:pt x="69056" y="33337"/>
                  </a:lnTo>
                  <a:lnTo>
                    <a:pt x="30956" y="28575"/>
                  </a:lnTo>
                  <a:lnTo>
                    <a:pt x="0" y="52387"/>
                  </a:lnTo>
                  <a:lnTo>
                    <a:pt x="59531" y="47625"/>
                  </a:lnTo>
                  <a:lnTo>
                    <a:pt x="83344" y="73818"/>
                  </a:lnTo>
                  <a:lnTo>
                    <a:pt x="111919" y="100012"/>
                  </a:lnTo>
                  <a:lnTo>
                    <a:pt x="97631" y="52388"/>
                  </a:lnTo>
                  <a:lnTo>
                    <a:pt x="140494" y="5715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72" name="Freeform: Shape 276">
              <a:extLst>
                <a:ext uri="{FF2B5EF4-FFF2-40B4-BE49-F238E27FC236}">
                  <a16:creationId xmlns:a16="http://schemas.microsoft.com/office/drawing/2014/main" id="{EDFC9210-B336-C844-B512-833C6D205512}"/>
                </a:ext>
              </a:extLst>
            </p:cNvPr>
            <p:cNvSpPr/>
            <p:nvPr/>
          </p:nvSpPr>
          <p:spPr bwMode="auto">
            <a:xfrm>
              <a:off x="7172325" y="4755356"/>
              <a:ext cx="114300" cy="83344"/>
            </a:xfrm>
            <a:custGeom>
              <a:avLst/>
              <a:gdLst>
                <a:gd name="connsiteX0" fmla="*/ 114300 w 114300"/>
                <a:gd name="connsiteY0" fmla="*/ 50007 h 83344"/>
                <a:gd name="connsiteX1" fmla="*/ 71438 w 114300"/>
                <a:gd name="connsiteY1" fmla="*/ 0 h 83344"/>
                <a:gd name="connsiteX2" fmla="*/ 0 w 114300"/>
                <a:gd name="connsiteY2" fmla="*/ 2382 h 83344"/>
                <a:gd name="connsiteX3" fmla="*/ 16669 w 114300"/>
                <a:gd name="connsiteY3" fmla="*/ 30957 h 83344"/>
                <a:gd name="connsiteX4" fmla="*/ 21431 w 114300"/>
                <a:gd name="connsiteY4" fmla="*/ 83344 h 83344"/>
                <a:gd name="connsiteX5" fmla="*/ 45244 w 114300"/>
                <a:gd name="connsiteY5" fmla="*/ 76200 h 83344"/>
                <a:gd name="connsiteX6" fmla="*/ 35719 w 114300"/>
                <a:gd name="connsiteY6" fmla="*/ 35719 h 83344"/>
                <a:gd name="connsiteX7" fmla="*/ 47625 w 114300"/>
                <a:gd name="connsiteY7" fmla="*/ 11907 h 83344"/>
                <a:gd name="connsiteX8" fmla="*/ 114300 w 114300"/>
                <a:gd name="connsiteY8" fmla="*/ 50007 h 8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83344">
                  <a:moveTo>
                    <a:pt x="114300" y="50007"/>
                  </a:moveTo>
                  <a:lnTo>
                    <a:pt x="71438" y="0"/>
                  </a:lnTo>
                  <a:lnTo>
                    <a:pt x="0" y="2382"/>
                  </a:lnTo>
                  <a:lnTo>
                    <a:pt x="16669" y="30957"/>
                  </a:lnTo>
                  <a:lnTo>
                    <a:pt x="21431" y="83344"/>
                  </a:lnTo>
                  <a:lnTo>
                    <a:pt x="45244" y="76200"/>
                  </a:lnTo>
                  <a:lnTo>
                    <a:pt x="35719" y="35719"/>
                  </a:lnTo>
                  <a:lnTo>
                    <a:pt x="47625" y="11907"/>
                  </a:lnTo>
                  <a:lnTo>
                    <a:pt x="114300" y="5000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73" name="Freeform: Shape 277">
              <a:extLst>
                <a:ext uri="{FF2B5EF4-FFF2-40B4-BE49-F238E27FC236}">
                  <a16:creationId xmlns:a16="http://schemas.microsoft.com/office/drawing/2014/main" id="{D5D5A32C-1FE0-E54D-92E9-C1E620C19F77}"/>
                </a:ext>
              </a:extLst>
            </p:cNvPr>
            <p:cNvSpPr/>
            <p:nvPr/>
          </p:nvSpPr>
          <p:spPr bwMode="auto">
            <a:xfrm>
              <a:off x="6755606" y="4521994"/>
              <a:ext cx="92869" cy="150019"/>
            </a:xfrm>
            <a:custGeom>
              <a:avLst/>
              <a:gdLst>
                <a:gd name="connsiteX0" fmla="*/ 0 w 92869"/>
                <a:gd name="connsiteY0" fmla="*/ 0 h 150019"/>
                <a:gd name="connsiteX1" fmla="*/ 14288 w 92869"/>
                <a:gd name="connsiteY1" fmla="*/ 69056 h 150019"/>
                <a:gd name="connsiteX2" fmla="*/ 92869 w 92869"/>
                <a:gd name="connsiteY2" fmla="*/ 150019 h 150019"/>
                <a:gd name="connsiteX3" fmla="*/ 80963 w 92869"/>
                <a:gd name="connsiteY3" fmla="*/ 119062 h 150019"/>
                <a:gd name="connsiteX4" fmla="*/ 83344 w 92869"/>
                <a:gd name="connsiteY4" fmla="*/ 52387 h 150019"/>
                <a:gd name="connsiteX5" fmla="*/ 0 w 92869"/>
                <a:gd name="connsiteY5" fmla="*/ 0 h 150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869" h="150019">
                  <a:moveTo>
                    <a:pt x="0" y="0"/>
                  </a:moveTo>
                  <a:lnTo>
                    <a:pt x="14288" y="69056"/>
                  </a:lnTo>
                  <a:lnTo>
                    <a:pt x="92869" y="150019"/>
                  </a:lnTo>
                  <a:lnTo>
                    <a:pt x="80963" y="119062"/>
                  </a:lnTo>
                  <a:cubicBezTo>
                    <a:pt x="81757" y="96837"/>
                    <a:pt x="82550" y="74612"/>
                    <a:pt x="83344" y="523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74" name="Freeform: Shape 47">
              <a:extLst>
                <a:ext uri="{FF2B5EF4-FFF2-40B4-BE49-F238E27FC236}">
                  <a16:creationId xmlns:a16="http://schemas.microsoft.com/office/drawing/2014/main" id="{30F4FE72-BC4F-D847-940A-B7C3ADBBF169}"/>
                </a:ext>
              </a:extLst>
            </p:cNvPr>
            <p:cNvSpPr/>
            <p:nvPr/>
          </p:nvSpPr>
          <p:spPr bwMode="auto">
            <a:xfrm>
              <a:off x="6696075" y="4126706"/>
              <a:ext cx="195263" cy="426244"/>
            </a:xfrm>
            <a:custGeom>
              <a:avLst/>
              <a:gdLst>
                <a:gd name="connsiteX0" fmla="*/ 78581 w 195263"/>
                <a:gd name="connsiteY0" fmla="*/ 0 h 238125"/>
                <a:gd name="connsiteX1" fmla="*/ 0 w 195263"/>
                <a:gd name="connsiteY1" fmla="*/ 50006 h 238125"/>
                <a:gd name="connsiteX2" fmla="*/ 19050 w 195263"/>
                <a:gd name="connsiteY2" fmla="*/ 109537 h 238125"/>
                <a:gd name="connsiteX3" fmla="*/ 9525 w 195263"/>
                <a:gd name="connsiteY3" fmla="*/ 176212 h 238125"/>
                <a:gd name="connsiteX4" fmla="*/ 42863 w 195263"/>
                <a:gd name="connsiteY4" fmla="*/ 188118 h 238125"/>
                <a:gd name="connsiteX5" fmla="*/ 52388 w 195263"/>
                <a:gd name="connsiteY5" fmla="*/ 238125 h 238125"/>
                <a:gd name="connsiteX6" fmla="*/ 64294 w 195263"/>
                <a:gd name="connsiteY6" fmla="*/ 197643 h 238125"/>
                <a:gd name="connsiteX7" fmla="*/ 83344 w 195263"/>
                <a:gd name="connsiteY7" fmla="*/ 209550 h 238125"/>
                <a:gd name="connsiteX8" fmla="*/ 100013 w 195263"/>
                <a:gd name="connsiteY8" fmla="*/ 223837 h 238125"/>
                <a:gd name="connsiteX9" fmla="*/ 119063 w 195263"/>
                <a:gd name="connsiteY9" fmla="*/ 226218 h 238125"/>
                <a:gd name="connsiteX10" fmla="*/ 121444 w 195263"/>
                <a:gd name="connsiteY10" fmla="*/ 183356 h 238125"/>
                <a:gd name="connsiteX11" fmla="*/ 195263 w 195263"/>
                <a:gd name="connsiteY11" fmla="*/ 173831 h 238125"/>
                <a:gd name="connsiteX12" fmla="*/ 192881 w 195263"/>
                <a:gd name="connsiteY12" fmla="*/ 140493 h 238125"/>
                <a:gd name="connsiteX13" fmla="*/ 147638 w 195263"/>
                <a:gd name="connsiteY13" fmla="*/ 66675 h 238125"/>
                <a:gd name="connsiteX14" fmla="*/ 126206 w 195263"/>
                <a:gd name="connsiteY14" fmla="*/ 85725 h 238125"/>
                <a:gd name="connsiteX15" fmla="*/ 78581 w 195263"/>
                <a:gd name="connsiteY15" fmla="*/ 102393 h 238125"/>
                <a:gd name="connsiteX16" fmla="*/ 83344 w 195263"/>
                <a:gd name="connsiteY16" fmla="*/ 59531 h 238125"/>
                <a:gd name="connsiteX17" fmla="*/ 78581 w 195263"/>
                <a:gd name="connsiteY17" fmla="*/ 0 h 238125"/>
                <a:gd name="connsiteX0" fmla="*/ 78581 w 195263"/>
                <a:gd name="connsiteY0" fmla="*/ 0 h 238125"/>
                <a:gd name="connsiteX1" fmla="*/ 57150 w 195263"/>
                <a:gd name="connsiteY1" fmla="*/ 11906 h 238125"/>
                <a:gd name="connsiteX2" fmla="*/ 0 w 195263"/>
                <a:gd name="connsiteY2" fmla="*/ 50006 h 238125"/>
                <a:gd name="connsiteX3" fmla="*/ 19050 w 195263"/>
                <a:gd name="connsiteY3" fmla="*/ 109537 h 238125"/>
                <a:gd name="connsiteX4" fmla="*/ 9525 w 195263"/>
                <a:gd name="connsiteY4" fmla="*/ 176212 h 238125"/>
                <a:gd name="connsiteX5" fmla="*/ 42863 w 195263"/>
                <a:gd name="connsiteY5" fmla="*/ 188118 h 238125"/>
                <a:gd name="connsiteX6" fmla="*/ 52388 w 195263"/>
                <a:gd name="connsiteY6" fmla="*/ 238125 h 238125"/>
                <a:gd name="connsiteX7" fmla="*/ 64294 w 195263"/>
                <a:gd name="connsiteY7" fmla="*/ 197643 h 238125"/>
                <a:gd name="connsiteX8" fmla="*/ 83344 w 195263"/>
                <a:gd name="connsiteY8" fmla="*/ 209550 h 238125"/>
                <a:gd name="connsiteX9" fmla="*/ 100013 w 195263"/>
                <a:gd name="connsiteY9" fmla="*/ 223837 h 238125"/>
                <a:gd name="connsiteX10" fmla="*/ 119063 w 195263"/>
                <a:gd name="connsiteY10" fmla="*/ 226218 h 238125"/>
                <a:gd name="connsiteX11" fmla="*/ 121444 w 195263"/>
                <a:gd name="connsiteY11" fmla="*/ 183356 h 238125"/>
                <a:gd name="connsiteX12" fmla="*/ 195263 w 195263"/>
                <a:gd name="connsiteY12" fmla="*/ 173831 h 238125"/>
                <a:gd name="connsiteX13" fmla="*/ 192881 w 195263"/>
                <a:gd name="connsiteY13" fmla="*/ 140493 h 238125"/>
                <a:gd name="connsiteX14" fmla="*/ 147638 w 195263"/>
                <a:gd name="connsiteY14" fmla="*/ 66675 h 238125"/>
                <a:gd name="connsiteX15" fmla="*/ 126206 w 195263"/>
                <a:gd name="connsiteY15" fmla="*/ 85725 h 238125"/>
                <a:gd name="connsiteX16" fmla="*/ 78581 w 195263"/>
                <a:gd name="connsiteY16" fmla="*/ 102393 h 238125"/>
                <a:gd name="connsiteX17" fmla="*/ 83344 w 195263"/>
                <a:gd name="connsiteY17" fmla="*/ 59531 h 238125"/>
                <a:gd name="connsiteX18" fmla="*/ 78581 w 195263"/>
                <a:gd name="connsiteY18" fmla="*/ 0 h 238125"/>
                <a:gd name="connsiteX0" fmla="*/ 78581 w 195263"/>
                <a:gd name="connsiteY0" fmla="*/ 30957 h 269082"/>
                <a:gd name="connsiteX1" fmla="*/ 54768 w 195263"/>
                <a:gd name="connsiteY1" fmla="*/ 0 h 269082"/>
                <a:gd name="connsiteX2" fmla="*/ 0 w 195263"/>
                <a:gd name="connsiteY2" fmla="*/ 80963 h 269082"/>
                <a:gd name="connsiteX3" fmla="*/ 19050 w 195263"/>
                <a:gd name="connsiteY3" fmla="*/ 140494 h 269082"/>
                <a:gd name="connsiteX4" fmla="*/ 9525 w 195263"/>
                <a:gd name="connsiteY4" fmla="*/ 207169 h 269082"/>
                <a:gd name="connsiteX5" fmla="*/ 42863 w 195263"/>
                <a:gd name="connsiteY5" fmla="*/ 219075 h 269082"/>
                <a:gd name="connsiteX6" fmla="*/ 52388 w 195263"/>
                <a:gd name="connsiteY6" fmla="*/ 269082 h 269082"/>
                <a:gd name="connsiteX7" fmla="*/ 64294 w 195263"/>
                <a:gd name="connsiteY7" fmla="*/ 228600 h 269082"/>
                <a:gd name="connsiteX8" fmla="*/ 83344 w 195263"/>
                <a:gd name="connsiteY8" fmla="*/ 240507 h 269082"/>
                <a:gd name="connsiteX9" fmla="*/ 100013 w 195263"/>
                <a:gd name="connsiteY9" fmla="*/ 254794 h 269082"/>
                <a:gd name="connsiteX10" fmla="*/ 119063 w 195263"/>
                <a:gd name="connsiteY10" fmla="*/ 257175 h 269082"/>
                <a:gd name="connsiteX11" fmla="*/ 121444 w 195263"/>
                <a:gd name="connsiteY11" fmla="*/ 214313 h 269082"/>
                <a:gd name="connsiteX12" fmla="*/ 195263 w 195263"/>
                <a:gd name="connsiteY12" fmla="*/ 204788 h 269082"/>
                <a:gd name="connsiteX13" fmla="*/ 192881 w 195263"/>
                <a:gd name="connsiteY13" fmla="*/ 171450 h 269082"/>
                <a:gd name="connsiteX14" fmla="*/ 147638 w 195263"/>
                <a:gd name="connsiteY14" fmla="*/ 97632 h 269082"/>
                <a:gd name="connsiteX15" fmla="*/ 126206 w 195263"/>
                <a:gd name="connsiteY15" fmla="*/ 116682 h 269082"/>
                <a:gd name="connsiteX16" fmla="*/ 78581 w 195263"/>
                <a:gd name="connsiteY16" fmla="*/ 133350 h 269082"/>
                <a:gd name="connsiteX17" fmla="*/ 83344 w 195263"/>
                <a:gd name="connsiteY17" fmla="*/ 90488 h 269082"/>
                <a:gd name="connsiteX18" fmla="*/ 78581 w 195263"/>
                <a:gd name="connsiteY18" fmla="*/ 30957 h 269082"/>
                <a:gd name="connsiteX0" fmla="*/ 78581 w 195263"/>
                <a:gd name="connsiteY0" fmla="*/ 30957 h 269082"/>
                <a:gd name="connsiteX1" fmla="*/ 54768 w 195263"/>
                <a:gd name="connsiteY1" fmla="*/ 0 h 269082"/>
                <a:gd name="connsiteX2" fmla="*/ 21431 w 195263"/>
                <a:gd name="connsiteY2" fmla="*/ 50007 h 269082"/>
                <a:gd name="connsiteX3" fmla="*/ 0 w 195263"/>
                <a:gd name="connsiteY3" fmla="*/ 80963 h 269082"/>
                <a:gd name="connsiteX4" fmla="*/ 19050 w 195263"/>
                <a:gd name="connsiteY4" fmla="*/ 140494 h 269082"/>
                <a:gd name="connsiteX5" fmla="*/ 9525 w 195263"/>
                <a:gd name="connsiteY5" fmla="*/ 207169 h 269082"/>
                <a:gd name="connsiteX6" fmla="*/ 42863 w 195263"/>
                <a:gd name="connsiteY6" fmla="*/ 219075 h 269082"/>
                <a:gd name="connsiteX7" fmla="*/ 52388 w 195263"/>
                <a:gd name="connsiteY7" fmla="*/ 269082 h 269082"/>
                <a:gd name="connsiteX8" fmla="*/ 64294 w 195263"/>
                <a:gd name="connsiteY8" fmla="*/ 228600 h 269082"/>
                <a:gd name="connsiteX9" fmla="*/ 83344 w 195263"/>
                <a:gd name="connsiteY9" fmla="*/ 240507 h 269082"/>
                <a:gd name="connsiteX10" fmla="*/ 100013 w 195263"/>
                <a:gd name="connsiteY10" fmla="*/ 254794 h 269082"/>
                <a:gd name="connsiteX11" fmla="*/ 119063 w 195263"/>
                <a:gd name="connsiteY11" fmla="*/ 257175 h 269082"/>
                <a:gd name="connsiteX12" fmla="*/ 121444 w 195263"/>
                <a:gd name="connsiteY12" fmla="*/ 214313 h 269082"/>
                <a:gd name="connsiteX13" fmla="*/ 195263 w 195263"/>
                <a:gd name="connsiteY13" fmla="*/ 204788 h 269082"/>
                <a:gd name="connsiteX14" fmla="*/ 192881 w 195263"/>
                <a:gd name="connsiteY14" fmla="*/ 171450 h 269082"/>
                <a:gd name="connsiteX15" fmla="*/ 147638 w 195263"/>
                <a:gd name="connsiteY15" fmla="*/ 97632 h 269082"/>
                <a:gd name="connsiteX16" fmla="*/ 126206 w 195263"/>
                <a:gd name="connsiteY16" fmla="*/ 116682 h 269082"/>
                <a:gd name="connsiteX17" fmla="*/ 78581 w 195263"/>
                <a:gd name="connsiteY17" fmla="*/ 133350 h 269082"/>
                <a:gd name="connsiteX18" fmla="*/ 83344 w 195263"/>
                <a:gd name="connsiteY18" fmla="*/ 90488 h 269082"/>
                <a:gd name="connsiteX19" fmla="*/ 78581 w 195263"/>
                <a:gd name="connsiteY19" fmla="*/ 30957 h 269082"/>
                <a:gd name="connsiteX0" fmla="*/ 78581 w 195263"/>
                <a:gd name="connsiteY0" fmla="*/ 30957 h 269082"/>
                <a:gd name="connsiteX1" fmla="*/ 54768 w 195263"/>
                <a:gd name="connsiteY1" fmla="*/ 0 h 269082"/>
                <a:gd name="connsiteX2" fmla="*/ 40481 w 195263"/>
                <a:gd name="connsiteY2" fmla="*/ 61913 h 269082"/>
                <a:gd name="connsiteX3" fmla="*/ 0 w 195263"/>
                <a:gd name="connsiteY3" fmla="*/ 80963 h 269082"/>
                <a:gd name="connsiteX4" fmla="*/ 19050 w 195263"/>
                <a:gd name="connsiteY4" fmla="*/ 140494 h 269082"/>
                <a:gd name="connsiteX5" fmla="*/ 9525 w 195263"/>
                <a:gd name="connsiteY5" fmla="*/ 207169 h 269082"/>
                <a:gd name="connsiteX6" fmla="*/ 42863 w 195263"/>
                <a:gd name="connsiteY6" fmla="*/ 219075 h 269082"/>
                <a:gd name="connsiteX7" fmla="*/ 52388 w 195263"/>
                <a:gd name="connsiteY7" fmla="*/ 269082 h 269082"/>
                <a:gd name="connsiteX8" fmla="*/ 64294 w 195263"/>
                <a:gd name="connsiteY8" fmla="*/ 228600 h 269082"/>
                <a:gd name="connsiteX9" fmla="*/ 83344 w 195263"/>
                <a:gd name="connsiteY9" fmla="*/ 240507 h 269082"/>
                <a:gd name="connsiteX10" fmla="*/ 100013 w 195263"/>
                <a:gd name="connsiteY10" fmla="*/ 254794 h 269082"/>
                <a:gd name="connsiteX11" fmla="*/ 119063 w 195263"/>
                <a:gd name="connsiteY11" fmla="*/ 257175 h 269082"/>
                <a:gd name="connsiteX12" fmla="*/ 121444 w 195263"/>
                <a:gd name="connsiteY12" fmla="*/ 214313 h 269082"/>
                <a:gd name="connsiteX13" fmla="*/ 195263 w 195263"/>
                <a:gd name="connsiteY13" fmla="*/ 204788 h 269082"/>
                <a:gd name="connsiteX14" fmla="*/ 192881 w 195263"/>
                <a:gd name="connsiteY14" fmla="*/ 171450 h 269082"/>
                <a:gd name="connsiteX15" fmla="*/ 147638 w 195263"/>
                <a:gd name="connsiteY15" fmla="*/ 97632 h 269082"/>
                <a:gd name="connsiteX16" fmla="*/ 126206 w 195263"/>
                <a:gd name="connsiteY16" fmla="*/ 116682 h 269082"/>
                <a:gd name="connsiteX17" fmla="*/ 78581 w 195263"/>
                <a:gd name="connsiteY17" fmla="*/ 133350 h 269082"/>
                <a:gd name="connsiteX18" fmla="*/ 83344 w 195263"/>
                <a:gd name="connsiteY18" fmla="*/ 90488 h 269082"/>
                <a:gd name="connsiteX19" fmla="*/ 78581 w 195263"/>
                <a:gd name="connsiteY19" fmla="*/ 30957 h 269082"/>
                <a:gd name="connsiteX0" fmla="*/ 78581 w 195263"/>
                <a:gd name="connsiteY0" fmla="*/ 30957 h 269082"/>
                <a:gd name="connsiteX1" fmla="*/ 54768 w 195263"/>
                <a:gd name="connsiteY1" fmla="*/ 0 h 269082"/>
                <a:gd name="connsiteX2" fmla="*/ 40481 w 195263"/>
                <a:gd name="connsiteY2" fmla="*/ 61913 h 269082"/>
                <a:gd name="connsiteX3" fmla="*/ 0 w 195263"/>
                <a:gd name="connsiteY3" fmla="*/ 80963 h 269082"/>
                <a:gd name="connsiteX4" fmla="*/ 19050 w 195263"/>
                <a:gd name="connsiteY4" fmla="*/ 140494 h 269082"/>
                <a:gd name="connsiteX5" fmla="*/ 9525 w 195263"/>
                <a:gd name="connsiteY5" fmla="*/ 207169 h 269082"/>
                <a:gd name="connsiteX6" fmla="*/ 42863 w 195263"/>
                <a:gd name="connsiteY6" fmla="*/ 219075 h 269082"/>
                <a:gd name="connsiteX7" fmla="*/ 40482 w 195263"/>
                <a:gd name="connsiteY7" fmla="*/ 269082 h 269082"/>
                <a:gd name="connsiteX8" fmla="*/ 64294 w 195263"/>
                <a:gd name="connsiteY8" fmla="*/ 228600 h 269082"/>
                <a:gd name="connsiteX9" fmla="*/ 83344 w 195263"/>
                <a:gd name="connsiteY9" fmla="*/ 240507 h 269082"/>
                <a:gd name="connsiteX10" fmla="*/ 100013 w 195263"/>
                <a:gd name="connsiteY10" fmla="*/ 254794 h 269082"/>
                <a:gd name="connsiteX11" fmla="*/ 119063 w 195263"/>
                <a:gd name="connsiteY11" fmla="*/ 257175 h 269082"/>
                <a:gd name="connsiteX12" fmla="*/ 121444 w 195263"/>
                <a:gd name="connsiteY12" fmla="*/ 214313 h 269082"/>
                <a:gd name="connsiteX13" fmla="*/ 195263 w 195263"/>
                <a:gd name="connsiteY13" fmla="*/ 204788 h 269082"/>
                <a:gd name="connsiteX14" fmla="*/ 192881 w 195263"/>
                <a:gd name="connsiteY14" fmla="*/ 171450 h 269082"/>
                <a:gd name="connsiteX15" fmla="*/ 147638 w 195263"/>
                <a:gd name="connsiteY15" fmla="*/ 97632 h 269082"/>
                <a:gd name="connsiteX16" fmla="*/ 126206 w 195263"/>
                <a:gd name="connsiteY16" fmla="*/ 116682 h 269082"/>
                <a:gd name="connsiteX17" fmla="*/ 78581 w 195263"/>
                <a:gd name="connsiteY17" fmla="*/ 133350 h 269082"/>
                <a:gd name="connsiteX18" fmla="*/ 83344 w 195263"/>
                <a:gd name="connsiteY18" fmla="*/ 90488 h 269082"/>
                <a:gd name="connsiteX19" fmla="*/ 78581 w 195263"/>
                <a:gd name="connsiteY19" fmla="*/ 30957 h 269082"/>
                <a:gd name="connsiteX0" fmla="*/ 78581 w 195263"/>
                <a:gd name="connsiteY0" fmla="*/ 30957 h 357188"/>
                <a:gd name="connsiteX1" fmla="*/ 54768 w 195263"/>
                <a:gd name="connsiteY1" fmla="*/ 0 h 357188"/>
                <a:gd name="connsiteX2" fmla="*/ 40481 w 195263"/>
                <a:gd name="connsiteY2" fmla="*/ 61913 h 357188"/>
                <a:gd name="connsiteX3" fmla="*/ 0 w 195263"/>
                <a:gd name="connsiteY3" fmla="*/ 80963 h 357188"/>
                <a:gd name="connsiteX4" fmla="*/ 19050 w 195263"/>
                <a:gd name="connsiteY4" fmla="*/ 140494 h 357188"/>
                <a:gd name="connsiteX5" fmla="*/ 9525 w 195263"/>
                <a:gd name="connsiteY5" fmla="*/ 207169 h 357188"/>
                <a:gd name="connsiteX6" fmla="*/ 42863 w 195263"/>
                <a:gd name="connsiteY6" fmla="*/ 219075 h 357188"/>
                <a:gd name="connsiteX7" fmla="*/ 21432 w 195263"/>
                <a:gd name="connsiteY7" fmla="*/ 357188 h 357188"/>
                <a:gd name="connsiteX8" fmla="*/ 64294 w 195263"/>
                <a:gd name="connsiteY8" fmla="*/ 228600 h 357188"/>
                <a:gd name="connsiteX9" fmla="*/ 83344 w 195263"/>
                <a:gd name="connsiteY9" fmla="*/ 240507 h 357188"/>
                <a:gd name="connsiteX10" fmla="*/ 100013 w 195263"/>
                <a:gd name="connsiteY10" fmla="*/ 254794 h 357188"/>
                <a:gd name="connsiteX11" fmla="*/ 119063 w 195263"/>
                <a:gd name="connsiteY11" fmla="*/ 257175 h 357188"/>
                <a:gd name="connsiteX12" fmla="*/ 121444 w 195263"/>
                <a:gd name="connsiteY12" fmla="*/ 214313 h 357188"/>
                <a:gd name="connsiteX13" fmla="*/ 195263 w 195263"/>
                <a:gd name="connsiteY13" fmla="*/ 204788 h 357188"/>
                <a:gd name="connsiteX14" fmla="*/ 192881 w 195263"/>
                <a:gd name="connsiteY14" fmla="*/ 171450 h 357188"/>
                <a:gd name="connsiteX15" fmla="*/ 147638 w 195263"/>
                <a:gd name="connsiteY15" fmla="*/ 97632 h 357188"/>
                <a:gd name="connsiteX16" fmla="*/ 126206 w 195263"/>
                <a:gd name="connsiteY16" fmla="*/ 116682 h 357188"/>
                <a:gd name="connsiteX17" fmla="*/ 78581 w 195263"/>
                <a:gd name="connsiteY17" fmla="*/ 133350 h 357188"/>
                <a:gd name="connsiteX18" fmla="*/ 83344 w 195263"/>
                <a:gd name="connsiteY18" fmla="*/ 90488 h 357188"/>
                <a:gd name="connsiteX19" fmla="*/ 78581 w 195263"/>
                <a:gd name="connsiteY19" fmla="*/ 30957 h 357188"/>
                <a:gd name="connsiteX0" fmla="*/ 78581 w 195263"/>
                <a:gd name="connsiteY0" fmla="*/ 30957 h 357188"/>
                <a:gd name="connsiteX1" fmla="*/ 54768 w 195263"/>
                <a:gd name="connsiteY1" fmla="*/ 0 h 357188"/>
                <a:gd name="connsiteX2" fmla="*/ 40481 w 195263"/>
                <a:gd name="connsiteY2" fmla="*/ 61913 h 357188"/>
                <a:gd name="connsiteX3" fmla="*/ 0 w 195263"/>
                <a:gd name="connsiteY3" fmla="*/ 80963 h 357188"/>
                <a:gd name="connsiteX4" fmla="*/ 19050 w 195263"/>
                <a:gd name="connsiteY4" fmla="*/ 140494 h 357188"/>
                <a:gd name="connsiteX5" fmla="*/ 9525 w 195263"/>
                <a:gd name="connsiteY5" fmla="*/ 207169 h 357188"/>
                <a:gd name="connsiteX6" fmla="*/ 42863 w 195263"/>
                <a:gd name="connsiteY6" fmla="*/ 219075 h 357188"/>
                <a:gd name="connsiteX7" fmla="*/ 21432 w 195263"/>
                <a:gd name="connsiteY7" fmla="*/ 357188 h 357188"/>
                <a:gd name="connsiteX8" fmla="*/ 52388 w 195263"/>
                <a:gd name="connsiteY8" fmla="*/ 278607 h 357188"/>
                <a:gd name="connsiteX9" fmla="*/ 64294 w 195263"/>
                <a:gd name="connsiteY9" fmla="*/ 228600 h 357188"/>
                <a:gd name="connsiteX10" fmla="*/ 83344 w 195263"/>
                <a:gd name="connsiteY10" fmla="*/ 240507 h 357188"/>
                <a:gd name="connsiteX11" fmla="*/ 100013 w 195263"/>
                <a:gd name="connsiteY11" fmla="*/ 254794 h 357188"/>
                <a:gd name="connsiteX12" fmla="*/ 119063 w 195263"/>
                <a:gd name="connsiteY12" fmla="*/ 257175 h 357188"/>
                <a:gd name="connsiteX13" fmla="*/ 121444 w 195263"/>
                <a:gd name="connsiteY13" fmla="*/ 214313 h 357188"/>
                <a:gd name="connsiteX14" fmla="*/ 195263 w 195263"/>
                <a:gd name="connsiteY14" fmla="*/ 204788 h 357188"/>
                <a:gd name="connsiteX15" fmla="*/ 192881 w 195263"/>
                <a:gd name="connsiteY15" fmla="*/ 171450 h 357188"/>
                <a:gd name="connsiteX16" fmla="*/ 147638 w 195263"/>
                <a:gd name="connsiteY16" fmla="*/ 97632 h 357188"/>
                <a:gd name="connsiteX17" fmla="*/ 126206 w 195263"/>
                <a:gd name="connsiteY17" fmla="*/ 116682 h 357188"/>
                <a:gd name="connsiteX18" fmla="*/ 78581 w 195263"/>
                <a:gd name="connsiteY18" fmla="*/ 133350 h 357188"/>
                <a:gd name="connsiteX19" fmla="*/ 83344 w 195263"/>
                <a:gd name="connsiteY19" fmla="*/ 90488 h 357188"/>
                <a:gd name="connsiteX20" fmla="*/ 78581 w 195263"/>
                <a:gd name="connsiteY20" fmla="*/ 30957 h 357188"/>
                <a:gd name="connsiteX0" fmla="*/ 78581 w 195263"/>
                <a:gd name="connsiteY0" fmla="*/ 30957 h 357188"/>
                <a:gd name="connsiteX1" fmla="*/ 54768 w 195263"/>
                <a:gd name="connsiteY1" fmla="*/ 0 h 357188"/>
                <a:gd name="connsiteX2" fmla="*/ 40481 w 195263"/>
                <a:gd name="connsiteY2" fmla="*/ 61913 h 357188"/>
                <a:gd name="connsiteX3" fmla="*/ 0 w 195263"/>
                <a:gd name="connsiteY3" fmla="*/ 80963 h 357188"/>
                <a:gd name="connsiteX4" fmla="*/ 19050 w 195263"/>
                <a:gd name="connsiteY4" fmla="*/ 140494 h 357188"/>
                <a:gd name="connsiteX5" fmla="*/ 9525 w 195263"/>
                <a:gd name="connsiteY5" fmla="*/ 207169 h 357188"/>
                <a:gd name="connsiteX6" fmla="*/ 42863 w 195263"/>
                <a:gd name="connsiteY6" fmla="*/ 219075 h 357188"/>
                <a:gd name="connsiteX7" fmla="*/ 21432 w 195263"/>
                <a:gd name="connsiteY7" fmla="*/ 357188 h 357188"/>
                <a:gd name="connsiteX8" fmla="*/ 42863 w 195263"/>
                <a:gd name="connsiteY8" fmla="*/ 335757 h 357188"/>
                <a:gd name="connsiteX9" fmla="*/ 64294 w 195263"/>
                <a:gd name="connsiteY9" fmla="*/ 228600 h 357188"/>
                <a:gd name="connsiteX10" fmla="*/ 83344 w 195263"/>
                <a:gd name="connsiteY10" fmla="*/ 240507 h 357188"/>
                <a:gd name="connsiteX11" fmla="*/ 100013 w 195263"/>
                <a:gd name="connsiteY11" fmla="*/ 254794 h 357188"/>
                <a:gd name="connsiteX12" fmla="*/ 119063 w 195263"/>
                <a:gd name="connsiteY12" fmla="*/ 257175 h 357188"/>
                <a:gd name="connsiteX13" fmla="*/ 121444 w 195263"/>
                <a:gd name="connsiteY13" fmla="*/ 214313 h 357188"/>
                <a:gd name="connsiteX14" fmla="*/ 195263 w 195263"/>
                <a:gd name="connsiteY14" fmla="*/ 204788 h 357188"/>
                <a:gd name="connsiteX15" fmla="*/ 192881 w 195263"/>
                <a:gd name="connsiteY15" fmla="*/ 171450 h 357188"/>
                <a:gd name="connsiteX16" fmla="*/ 147638 w 195263"/>
                <a:gd name="connsiteY16" fmla="*/ 97632 h 357188"/>
                <a:gd name="connsiteX17" fmla="*/ 126206 w 195263"/>
                <a:gd name="connsiteY17" fmla="*/ 116682 h 357188"/>
                <a:gd name="connsiteX18" fmla="*/ 78581 w 195263"/>
                <a:gd name="connsiteY18" fmla="*/ 133350 h 357188"/>
                <a:gd name="connsiteX19" fmla="*/ 83344 w 195263"/>
                <a:gd name="connsiteY19" fmla="*/ 90488 h 357188"/>
                <a:gd name="connsiteX20" fmla="*/ 78581 w 195263"/>
                <a:gd name="connsiteY20" fmla="*/ 30957 h 357188"/>
                <a:gd name="connsiteX0" fmla="*/ 78581 w 195263"/>
                <a:gd name="connsiteY0" fmla="*/ 30957 h 357188"/>
                <a:gd name="connsiteX1" fmla="*/ 54768 w 195263"/>
                <a:gd name="connsiteY1" fmla="*/ 0 h 357188"/>
                <a:gd name="connsiteX2" fmla="*/ 40481 w 195263"/>
                <a:gd name="connsiteY2" fmla="*/ 61913 h 357188"/>
                <a:gd name="connsiteX3" fmla="*/ 0 w 195263"/>
                <a:gd name="connsiteY3" fmla="*/ 80963 h 357188"/>
                <a:gd name="connsiteX4" fmla="*/ 19050 w 195263"/>
                <a:gd name="connsiteY4" fmla="*/ 140494 h 357188"/>
                <a:gd name="connsiteX5" fmla="*/ 9525 w 195263"/>
                <a:gd name="connsiteY5" fmla="*/ 207169 h 357188"/>
                <a:gd name="connsiteX6" fmla="*/ 42863 w 195263"/>
                <a:gd name="connsiteY6" fmla="*/ 219075 h 357188"/>
                <a:gd name="connsiteX7" fmla="*/ 21432 w 195263"/>
                <a:gd name="connsiteY7" fmla="*/ 357188 h 357188"/>
                <a:gd name="connsiteX8" fmla="*/ 42863 w 195263"/>
                <a:gd name="connsiteY8" fmla="*/ 335757 h 357188"/>
                <a:gd name="connsiteX9" fmla="*/ 33338 w 195263"/>
                <a:gd name="connsiteY9" fmla="*/ 347663 h 357188"/>
                <a:gd name="connsiteX10" fmla="*/ 64294 w 195263"/>
                <a:gd name="connsiteY10" fmla="*/ 228600 h 357188"/>
                <a:gd name="connsiteX11" fmla="*/ 83344 w 195263"/>
                <a:gd name="connsiteY11" fmla="*/ 240507 h 357188"/>
                <a:gd name="connsiteX12" fmla="*/ 100013 w 195263"/>
                <a:gd name="connsiteY12" fmla="*/ 254794 h 357188"/>
                <a:gd name="connsiteX13" fmla="*/ 119063 w 195263"/>
                <a:gd name="connsiteY13" fmla="*/ 257175 h 357188"/>
                <a:gd name="connsiteX14" fmla="*/ 121444 w 195263"/>
                <a:gd name="connsiteY14" fmla="*/ 214313 h 357188"/>
                <a:gd name="connsiteX15" fmla="*/ 195263 w 195263"/>
                <a:gd name="connsiteY15" fmla="*/ 204788 h 357188"/>
                <a:gd name="connsiteX16" fmla="*/ 192881 w 195263"/>
                <a:gd name="connsiteY16" fmla="*/ 171450 h 357188"/>
                <a:gd name="connsiteX17" fmla="*/ 147638 w 195263"/>
                <a:gd name="connsiteY17" fmla="*/ 97632 h 357188"/>
                <a:gd name="connsiteX18" fmla="*/ 126206 w 195263"/>
                <a:gd name="connsiteY18" fmla="*/ 116682 h 357188"/>
                <a:gd name="connsiteX19" fmla="*/ 78581 w 195263"/>
                <a:gd name="connsiteY19" fmla="*/ 133350 h 357188"/>
                <a:gd name="connsiteX20" fmla="*/ 83344 w 195263"/>
                <a:gd name="connsiteY20" fmla="*/ 90488 h 357188"/>
                <a:gd name="connsiteX21" fmla="*/ 78581 w 195263"/>
                <a:gd name="connsiteY21" fmla="*/ 30957 h 357188"/>
                <a:gd name="connsiteX0" fmla="*/ 78581 w 195263"/>
                <a:gd name="connsiteY0" fmla="*/ 30957 h 390526"/>
                <a:gd name="connsiteX1" fmla="*/ 54768 w 195263"/>
                <a:gd name="connsiteY1" fmla="*/ 0 h 390526"/>
                <a:gd name="connsiteX2" fmla="*/ 40481 w 195263"/>
                <a:gd name="connsiteY2" fmla="*/ 61913 h 390526"/>
                <a:gd name="connsiteX3" fmla="*/ 0 w 195263"/>
                <a:gd name="connsiteY3" fmla="*/ 80963 h 390526"/>
                <a:gd name="connsiteX4" fmla="*/ 19050 w 195263"/>
                <a:gd name="connsiteY4" fmla="*/ 140494 h 390526"/>
                <a:gd name="connsiteX5" fmla="*/ 9525 w 195263"/>
                <a:gd name="connsiteY5" fmla="*/ 207169 h 390526"/>
                <a:gd name="connsiteX6" fmla="*/ 42863 w 195263"/>
                <a:gd name="connsiteY6" fmla="*/ 219075 h 390526"/>
                <a:gd name="connsiteX7" fmla="*/ 21432 w 195263"/>
                <a:gd name="connsiteY7" fmla="*/ 357188 h 390526"/>
                <a:gd name="connsiteX8" fmla="*/ 42863 w 195263"/>
                <a:gd name="connsiteY8" fmla="*/ 335757 h 390526"/>
                <a:gd name="connsiteX9" fmla="*/ 71438 w 195263"/>
                <a:gd name="connsiteY9" fmla="*/ 390526 h 390526"/>
                <a:gd name="connsiteX10" fmla="*/ 64294 w 195263"/>
                <a:gd name="connsiteY10" fmla="*/ 228600 h 390526"/>
                <a:gd name="connsiteX11" fmla="*/ 83344 w 195263"/>
                <a:gd name="connsiteY11" fmla="*/ 240507 h 390526"/>
                <a:gd name="connsiteX12" fmla="*/ 100013 w 195263"/>
                <a:gd name="connsiteY12" fmla="*/ 254794 h 390526"/>
                <a:gd name="connsiteX13" fmla="*/ 119063 w 195263"/>
                <a:gd name="connsiteY13" fmla="*/ 257175 h 390526"/>
                <a:gd name="connsiteX14" fmla="*/ 121444 w 195263"/>
                <a:gd name="connsiteY14" fmla="*/ 214313 h 390526"/>
                <a:gd name="connsiteX15" fmla="*/ 195263 w 195263"/>
                <a:gd name="connsiteY15" fmla="*/ 204788 h 390526"/>
                <a:gd name="connsiteX16" fmla="*/ 192881 w 195263"/>
                <a:gd name="connsiteY16" fmla="*/ 171450 h 390526"/>
                <a:gd name="connsiteX17" fmla="*/ 147638 w 195263"/>
                <a:gd name="connsiteY17" fmla="*/ 97632 h 390526"/>
                <a:gd name="connsiteX18" fmla="*/ 126206 w 195263"/>
                <a:gd name="connsiteY18" fmla="*/ 116682 h 390526"/>
                <a:gd name="connsiteX19" fmla="*/ 78581 w 195263"/>
                <a:gd name="connsiteY19" fmla="*/ 133350 h 390526"/>
                <a:gd name="connsiteX20" fmla="*/ 83344 w 195263"/>
                <a:gd name="connsiteY20" fmla="*/ 90488 h 390526"/>
                <a:gd name="connsiteX21" fmla="*/ 78581 w 195263"/>
                <a:gd name="connsiteY21" fmla="*/ 30957 h 390526"/>
                <a:gd name="connsiteX0" fmla="*/ 78581 w 195263"/>
                <a:gd name="connsiteY0" fmla="*/ 30957 h 426244"/>
                <a:gd name="connsiteX1" fmla="*/ 54768 w 195263"/>
                <a:gd name="connsiteY1" fmla="*/ 0 h 426244"/>
                <a:gd name="connsiteX2" fmla="*/ 40481 w 195263"/>
                <a:gd name="connsiteY2" fmla="*/ 61913 h 426244"/>
                <a:gd name="connsiteX3" fmla="*/ 0 w 195263"/>
                <a:gd name="connsiteY3" fmla="*/ 80963 h 426244"/>
                <a:gd name="connsiteX4" fmla="*/ 19050 w 195263"/>
                <a:gd name="connsiteY4" fmla="*/ 140494 h 426244"/>
                <a:gd name="connsiteX5" fmla="*/ 9525 w 195263"/>
                <a:gd name="connsiteY5" fmla="*/ 207169 h 426244"/>
                <a:gd name="connsiteX6" fmla="*/ 42863 w 195263"/>
                <a:gd name="connsiteY6" fmla="*/ 219075 h 426244"/>
                <a:gd name="connsiteX7" fmla="*/ 21432 w 195263"/>
                <a:gd name="connsiteY7" fmla="*/ 357188 h 426244"/>
                <a:gd name="connsiteX8" fmla="*/ 95250 w 195263"/>
                <a:gd name="connsiteY8" fmla="*/ 426244 h 426244"/>
                <a:gd name="connsiteX9" fmla="*/ 71438 w 195263"/>
                <a:gd name="connsiteY9" fmla="*/ 390526 h 426244"/>
                <a:gd name="connsiteX10" fmla="*/ 64294 w 195263"/>
                <a:gd name="connsiteY10" fmla="*/ 228600 h 426244"/>
                <a:gd name="connsiteX11" fmla="*/ 83344 w 195263"/>
                <a:gd name="connsiteY11" fmla="*/ 240507 h 426244"/>
                <a:gd name="connsiteX12" fmla="*/ 100013 w 195263"/>
                <a:gd name="connsiteY12" fmla="*/ 254794 h 426244"/>
                <a:gd name="connsiteX13" fmla="*/ 119063 w 195263"/>
                <a:gd name="connsiteY13" fmla="*/ 257175 h 426244"/>
                <a:gd name="connsiteX14" fmla="*/ 121444 w 195263"/>
                <a:gd name="connsiteY14" fmla="*/ 214313 h 426244"/>
                <a:gd name="connsiteX15" fmla="*/ 195263 w 195263"/>
                <a:gd name="connsiteY15" fmla="*/ 204788 h 426244"/>
                <a:gd name="connsiteX16" fmla="*/ 192881 w 195263"/>
                <a:gd name="connsiteY16" fmla="*/ 171450 h 426244"/>
                <a:gd name="connsiteX17" fmla="*/ 147638 w 195263"/>
                <a:gd name="connsiteY17" fmla="*/ 97632 h 426244"/>
                <a:gd name="connsiteX18" fmla="*/ 126206 w 195263"/>
                <a:gd name="connsiteY18" fmla="*/ 116682 h 426244"/>
                <a:gd name="connsiteX19" fmla="*/ 78581 w 195263"/>
                <a:gd name="connsiteY19" fmla="*/ 133350 h 426244"/>
                <a:gd name="connsiteX20" fmla="*/ 83344 w 195263"/>
                <a:gd name="connsiteY20" fmla="*/ 90488 h 426244"/>
                <a:gd name="connsiteX21" fmla="*/ 78581 w 195263"/>
                <a:gd name="connsiteY21" fmla="*/ 30957 h 426244"/>
                <a:gd name="connsiteX0" fmla="*/ 78581 w 195263"/>
                <a:gd name="connsiteY0" fmla="*/ 30957 h 426244"/>
                <a:gd name="connsiteX1" fmla="*/ 54768 w 195263"/>
                <a:gd name="connsiteY1" fmla="*/ 0 h 426244"/>
                <a:gd name="connsiteX2" fmla="*/ 40481 w 195263"/>
                <a:gd name="connsiteY2" fmla="*/ 61913 h 426244"/>
                <a:gd name="connsiteX3" fmla="*/ 0 w 195263"/>
                <a:gd name="connsiteY3" fmla="*/ 80963 h 426244"/>
                <a:gd name="connsiteX4" fmla="*/ 19050 w 195263"/>
                <a:gd name="connsiteY4" fmla="*/ 140494 h 426244"/>
                <a:gd name="connsiteX5" fmla="*/ 9525 w 195263"/>
                <a:gd name="connsiteY5" fmla="*/ 207169 h 426244"/>
                <a:gd name="connsiteX6" fmla="*/ 42863 w 195263"/>
                <a:gd name="connsiteY6" fmla="*/ 219075 h 426244"/>
                <a:gd name="connsiteX7" fmla="*/ 21432 w 195263"/>
                <a:gd name="connsiteY7" fmla="*/ 357188 h 426244"/>
                <a:gd name="connsiteX8" fmla="*/ 95250 w 195263"/>
                <a:gd name="connsiteY8" fmla="*/ 426244 h 426244"/>
                <a:gd name="connsiteX9" fmla="*/ 16669 w 195263"/>
                <a:gd name="connsiteY9" fmla="*/ 314326 h 426244"/>
                <a:gd name="connsiteX10" fmla="*/ 64294 w 195263"/>
                <a:gd name="connsiteY10" fmla="*/ 228600 h 426244"/>
                <a:gd name="connsiteX11" fmla="*/ 83344 w 195263"/>
                <a:gd name="connsiteY11" fmla="*/ 240507 h 426244"/>
                <a:gd name="connsiteX12" fmla="*/ 100013 w 195263"/>
                <a:gd name="connsiteY12" fmla="*/ 254794 h 426244"/>
                <a:gd name="connsiteX13" fmla="*/ 119063 w 195263"/>
                <a:gd name="connsiteY13" fmla="*/ 257175 h 426244"/>
                <a:gd name="connsiteX14" fmla="*/ 121444 w 195263"/>
                <a:gd name="connsiteY14" fmla="*/ 214313 h 426244"/>
                <a:gd name="connsiteX15" fmla="*/ 195263 w 195263"/>
                <a:gd name="connsiteY15" fmla="*/ 204788 h 426244"/>
                <a:gd name="connsiteX16" fmla="*/ 192881 w 195263"/>
                <a:gd name="connsiteY16" fmla="*/ 171450 h 426244"/>
                <a:gd name="connsiteX17" fmla="*/ 147638 w 195263"/>
                <a:gd name="connsiteY17" fmla="*/ 97632 h 426244"/>
                <a:gd name="connsiteX18" fmla="*/ 126206 w 195263"/>
                <a:gd name="connsiteY18" fmla="*/ 116682 h 426244"/>
                <a:gd name="connsiteX19" fmla="*/ 78581 w 195263"/>
                <a:gd name="connsiteY19" fmla="*/ 133350 h 426244"/>
                <a:gd name="connsiteX20" fmla="*/ 83344 w 195263"/>
                <a:gd name="connsiteY20" fmla="*/ 90488 h 426244"/>
                <a:gd name="connsiteX21" fmla="*/ 78581 w 195263"/>
                <a:gd name="connsiteY21" fmla="*/ 30957 h 426244"/>
                <a:gd name="connsiteX0" fmla="*/ 78581 w 195263"/>
                <a:gd name="connsiteY0" fmla="*/ 30957 h 426244"/>
                <a:gd name="connsiteX1" fmla="*/ 54768 w 195263"/>
                <a:gd name="connsiteY1" fmla="*/ 0 h 426244"/>
                <a:gd name="connsiteX2" fmla="*/ 40481 w 195263"/>
                <a:gd name="connsiteY2" fmla="*/ 61913 h 426244"/>
                <a:gd name="connsiteX3" fmla="*/ 0 w 195263"/>
                <a:gd name="connsiteY3" fmla="*/ 80963 h 426244"/>
                <a:gd name="connsiteX4" fmla="*/ 19050 w 195263"/>
                <a:gd name="connsiteY4" fmla="*/ 140494 h 426244"/>
                <a:gd name="connsiteX5" fmla="*/ 9525 w 195263"/>
                <a:gd name="connsiteY5" fmla="*/ 207169 h 426244"/>
                <a:gd name="connsiteX6" fmla="*/ 42863 w 195263"/>
                <a:gd name="connsiteY6" fmla="*/ 219075 h 426244"/>
                <a:gd name="connsiteX7" fmla="*/ 21432 w 195263"/>
                <a:gd name="connsiteY7" fmla="*/ 357188 h 426244"/>
                <a:gd name="connsiteX8" fmla="*/ 95250 w 195263"/>
                <a:gd name="connsiteY8" fmla="*/ 426244 h 426244"/>
                <a:gd name="connsiteX9" fmla="*/ 35719 w 195263"/>
                <a:gd name="connsiteY9" fmla="*/ 309563 h 426244"/>
                <a:gd name="connsiteX10" fmla="*/ 64294 w 195263"/>
                <a:gd name="connsiteY10" fmla="*/ 228600 h 426244"/>
                <a:gd name="connsiteX11" fmla="*/ 83344 w 195263"/>
                <a:gd name="connsiteY11" fmla="*/ 240507 h 426244"/>
                <a:gd name="connsiteX12" fmla="*/ 100013 w 195263"/>
                <a:gd name="connsiteY12" fmla="*/ 254794 h 426244"/>
                <a:gd name="connsiteX13" fmla="*/ 119063 w 195263"/>
                <a:gd name="connsiteY13" fmla="*/ 257175 h 426244"/>
                <a:gd name="connsiteX14" fmla="*/ 121444 w 195263"/>
                <a:gd name="connsiteY14" fmla="*/ 214313 h 426244"/>
                <a:gd name="connsiteX15" fmla="*/ 195263 w 195263"/>
                <a:gd name="connsiteY15" fmla="*/ 204788 h 426244"/>
                <a:gd name="connsiteX16" fmla="*/ 192881 w 195263"/>
                <a:gd name="connsiteY16" fmla="*/ 171450 h 426244"/>
                <a:gd name="connsiteX17" fmla="*/ 147638 w 195263"/>
                <a:gd name="connsiteY17" fmla="*/ 97632 h 426244"/>
                <a:gd name="connsiteX18" fmla="*/ 126206 w 195263"/>
                <a:gd name="connsiteY18" fmla="*/ 116682 h 426244"/>
                <a:gd name="connsiteX19" fmla="*/ 78581 w 195263"/>
                <a:gd name="connsiteY19" fmla="*/ 133350 h 426244"/>
                <a:gd name="connsiteX20" fmla="*/ 83344 w 195263"/>
                <a:gd name="connsiteY20" fmla="*/ 90488 h 426244"/>
                <a:gd name="connsiteX21" fmla="*/ 78581 w 195263"/>
                <a:gd name="connsiteY21" fmla="*/ 30957 h 426244"/>
                <a:gd name="connsiteX0" fmla="*/ 78581 w 195263"/>
                <a:gd name="connsiteY0" fmla="*/ 30957 h 426244"/>
                <a:gd name="connsiteX1" fmla="*/ 54768 w 195263"/>
                <a:gd name="connsiteY1" fmla="*/ 0 h 426244"/>
                <a:gd name="connsiteX2" fmla="*/ 40481 w 195263"/>
                <a:gd name="connsiteY2" fmla="*/ 61913 h 426244"/>
                <a:gd name="connsiteX3" fmla="*/ 0 w 195263"/>
                <a:gd name="connsiteY3" fmla="*/ 80963 h 426244"/>
                <a:gd name="connsiteX4" fmla="*/ 19050 w 195263"/>
                <a:gd name="connsiteY4" fmla="*/ 140494 h 426244"/>
                <a:gd name="connsiteX5" fmla="*/ 9525 w 195263"/>
                <a:gd name="connsiteY5" fmla="*/ 207169 h 426244"/>
                <a:gd name="connsiteX6" fmla="*/ 42863 w 195263"/>
                <a:gd name="connsiteY6" fmla="*/ 219075 h 426244"/>
                <a:gd name="connsiteX7" fmla="*/ 21432 w 195263"/>
                <a:gd name="connsiteY7" fmla="*/ 357188 h 426244"/>
                <a:gd name="connsiteX8" fmla="*/ 95250 w 195263"/>
                <a:gd name="connsiteY8" fmla="*/ 426244 h 426244"/>
                <a:gd name="connsiteX9" fmla="*/ 76200 w 195263"/>
                <a:gd name="connsiteY9" fmla="*/ 319088 h 426244"/>
                <a:gd name="connsiteX10" fmla="*/ 64294 w 195263"/>
                <a:gd name="connsiteY10" fmla="*/ 228600 h 426244"/>
                <a:gd name="connsiteX11" fmla="*/ 83344 w 195263"/>
                <a:gd name="connsiteY11" fmla="*/ 240507 h 426244"/>
                <a:gd name="connsiteX12" fmla="*/ 100013 w 195263"/>
                <a:gd name="connsiteY12" fmla="*/ 254794 h 426244"/>
                <a:gd name="connsiteX13" fmla="*/ 119063 w 195263"/>
                <a:gd name="connsiteY13" fmla="*/ 257175 h 426244"/>
                <a:gd name="connsiteX14" fmla="*/ 121444 w 195263"/>
                <a:gd name="connsiteY14" fmla="*/ 214313 h 426244"/>
                <a:gd name="connsiteX15" fmla="*/ 195263 w 195263"/>
                <a:gd name="connsiteY15" fmla="*/ 204788 h 426244"/>
                <a:gd name="connsiteX16" fmla="*/ 192881 w 195263"/>
                <a:gd name="connsiteY16" fmla="*/ 171450 h 426244"/>
                <a:gd name="connsiteX17" fmla="*/ 147638 w 195263"/>
                <a:gd name="connsiteY17" fmla="*/ 97632 h 426244"/>
                <a:gd name="connsiteX18" fmla="*/ 126206 w 195263"/>
                <a:gd name="connsiteY18" fmla="*/ 116682 h 426244"/>
                <a:gd name="connsiteX19" fmla="*/ 78581 w 195263"/>
                <a:gd name="connsiteY19" fmla="*/ 133350 h 426244"/>
                <a:gd name="connsiteX20" fmla="*/ 83344 w 195263"/>
                <a:gd name="connsiteY20" fmla="*/ 90488 h 426244"/>
                <a:gd name="connsiteX21" fmla="*/ 78581 w 195263"/>
                <a:gd name="connsiteY21" fmla="*/ 30957 h 426244"/>
                <a:gd name="connsiteX0" fmla="*/ 78581 w 195263"/>
                <a:gd name="connsiteY0" fmla="*/ 30957 h 426244"/>
                <a:gd name="connsiteX1" fmla="*/ 54768 w 195263"/>
                <a:gd name="connsiteY1" fmla="*/ 0 h 426244"/>
                <a:gd name="connsiteX2" fmla="*/ 40481 w 195263"/>
                <a:gd name="connsiteY2" fmla="*/ 61913 h 426244"/>
                <a:gd name="connsiteX3" fmla="*/ 0 w 195263"/>
                <a:gd name="connsiteY3" fmla="*/ 80963 h 426244"/>
                <a:gd name="connsiteX4" fmla="*/ 19050 w 195263"/>
                <a:gd name="connsiteY4" fmla="*/ 140494 h 426244"/>
                <a:gd name="connsiteX5" fmla="*/ 9525 w 195263"/>
                <a:gd name="connsiteY5" fmla="*/ 207169 h 426244"/>
                <a:gd name="connsiteX6" fmla="*/ 42863 w 195263"/>
                <a:gd name="connsiteY6" fmla="*/ 219075 h 426244"/>
                <a:gd name="connsiteX7" fmla="*/ 21432 w 195263"/>
                <a:gd name="connsiteY7" fmla="*/ 357188 h 426244"/>
                <a:gd name="connsiteX8" fmla="*/ 95250 w 195263"/>
                <a:gd name="connsiteY8" fmla="*/ 426244 h 426244"/>
                <a:gd name="connsiteX9" fmla="*/ 47625 w 195263"/>
                <a:gd name="connsiteY9" fmla="*/ 323851 h 426244"/>
                <a:gd name="connsiteX10" fmla="*/ 64294 w 195263"/>
                <a:gd name="connsiteY10" fmla="*/ 228600 h 426244"/>
                <a:gd name="connsiteX11" fmla="*/ 83344 w 195263"/>
                <a:gd name="connsiteY11" fmla="*/ 240507 h 426244"/>
                <a:gd name="connsiteX12" fmla="*/ 100013 w 195263"/>
                <a:gd name="connsiteY12" fmla="*/ 254794 h 426244"/>
                <a:gd name="connsiteX13" fmla="*/ 119063 w 195263"/>
                <a:gd name="connsiteY13" fmla="*/ 257175 h 426244"/>
                <a:gd name="connsiteX14" fmla="*/ 121444 w 195263"/>
                <a:gd name="connsiteY14" fmla="*/ 214313 h 426244"/>
                <a:gd name="connsiteX15" fmla="*/ 195263 w 195263"/>
                <a:gd name="connsiteY15" fmla="*/ 204788 h 426244"/>
                <a:gd name="connsiteX16" fmla="*/ 192881 w 195263"/>
                <a:gd name="connsiteY16" fmla="*/ 171450 h 426244"/>
                <a:gd name="connsiteX17" fmla="*/ 147638 w 195263"/>
                <a:gd name="connsiteY17" fmla="*/ 97632 h 426244"/>
                <a:gd name="connsiteX18" fmla="*/ 126206 w 195263"/>
                <a:gd name="connsiteY18" fmla="*/ 116682 h 426244"/>
                <a:gd name="connsiteX19" fmla="*/ 78581 w 195263"/>
                <a:gd name="connsiteY19" fmla="*/ 133350 h 426244"/>
                <a:gd name="connsiteX20" fmla="*/ 83344 w 195263"/>
                <a:gd name="connsiteY20" fmla="*/ 90488 h 426244"/>
                <a:gd name="connsiteX21" fmla="*/ 78581 w 195263"/>
                <a:gd name="connsiteY21" fmla="*/ 30957 h 426244"/>
                <a:gd name="connsiteX0" fmla="*/ 78581 w 195263"/>
                <a:gd name="connsiteY0" fmla="*/ 30957 h 426244"/>
                <a:gd name="connsiteX1" fmla="*/ 54768 w 195263"/>
                <a:gd name="connsiteY1" fmla="*/ 0 h 426244"/>
                <a:gd name="connsiteX2" fmla="*/ 40481 w 195263"/>
                <a:gd name="connsiteY2" fmla="*/ 61913 h 426244"/>
                <a:gd name="connsiteX3" fmla="*/ 0 w 195263"/>
                <a:gd name="connsiteY3" fmla="*/ 80963 h 426244"/>
                <a:gd name="connsiteX4" fmla="*/ 19050 w 195263"/>
                <a:gd name="connsiteY4" fmla="*/ 140494 h 426244"/>
                <a:gd name="connsiteX5" fmla="*/ 9525 w 195263"/>
                <a:gd name="connsiteY5" fmla="*/ 207169 h 426244"/>
                <a:gd name="connsiteX6" fmla="*/ 42863 w 195263"/>
                <a:gd name="connsiteY6" fmla="*/ 219075 h 426244"/>
                <a:gd name="connsiteX7" fmla="*/ 21432 w 195263"/>
                <a:gd name="connsiteY7" fmla="*/ 357188 h 426244"/>
                <a:gd name="connsiteX8" fmla="*/ 95250 w 195263"/>
                <a:gd name="connsiteY8" fmla="*/ 426244 h 426244"/>
                <a:gd name="connsiteX9" fmla="*/ 47625 w 195263"/>
                <a:gd name="connsiteY9" fmla="*/ 323851 h 426244"/>
                <a:gd name="connsiteX10" fmla="*/ 64294 w 195263"/>
                <a:gd name="connsiteY10" fmla="*/ 228600 h 426244"/>
                <a:gd name="connsiteX11" fmla="*/ 83344 w 195263"/>
                <a:gd name="connsiteY11" fmla="*/ 240507 h 426244"/>
                <a:gd name="connsiteX12" fmla="*/ 100013 w 195263"/>
                <a:gd name="connsiteY12" fmla="*/ 254794 h 426244"/>
                <a:gd name="connsiteX13" fmla="*/ 119063 w 195263"/>
                <a:gd name="connsiteY13" fmla="*/ 257175 h 426244"/>
                <a:gd name="connsiteX14" fmla="*/ 121444 w 195263"/>
                <a:gd name="connsiteY14" fmla="*/ 214313 h 426244"/>
                <a:gd name="connsiteX15" fmla="*/ 195263 w 195263"/>
                <a:gd name="connsiteY15" fmla="*/ 204788 h 426244"/>
                <a:gd name="connsiteX16" fmla="*/ 192881 w 195263"/>
                <a:gd name="connsiteY16" fmla="*/ 171450 h 426244"/>
                <a:gd name="connsiteX17" fmla="*/ 147638 w 195263"/>
                <a:gd name="connsiteY17" fmla="*/ 97632 h 426244"/>
                <a:gd name="connsiteX18" fmla="*/ 126206 w 195263"/>
                <a:gd name="connsiteY18" fmla="*/ 116682 h 426244"/>
                <a:gd name="connsiteX19" fmla="*/ 78581 w 195263"/>
                <a:gd name="connsiteY19" fmla="*/ 133350 h 426244"/>
                <a:gd name="connsiteX20" fmla="*/ 83344 w 195263"/>
                <a:gd name="connsiteY20" fmla="*/ 90488 h 426244"/>
                <a:gd name="connsiteX21" fmla="*/ 78581 w 195263"/>
                <a:gd name="connsiteY21" fmla="*/ 30957 h 426244"/>
                <a:gd name="connsiteX0" fmla="*/ 78581 w 195263"/>
                <a:gd name="connsiteY0" fmla="*/ 30957 h 426244"/>
                <a:gd name="connsiteX1" fmla="*/ 54768 w 195263"/>
                <a:gd name="connsiteY1" fmla="*/ 0 h 426244"/>
                <a:gd name="connsiteX2" fmla="*/ 40481 w 195263"/>
                <a:gd name="connsiteY2" fmla="*/ 61913 h 426244"/>
                <a:gd name="connsiteX3" fmla="*/ 0 w 195263"/>
                <a:gd name="connsiteY3" fmla="*/ 80963 h 426244"/>
                <a:gd name="connsiteX4" fmla="*/ 19050 w 195263"/>
                <a:gd name="connsiteY4" fmla="*/ 140494 h 426244"/>
                <a:gd name="connsiteX5" fmla="*/ 9525 w 195263"/>
                <a:gd name="connsiteY5" fmla="*/ 207169 h 426244"/>
                <a:gd name="connsiteX6" fmla="*/ 42863 w 195263"/>
                <a:gd name="connsiteY6" fmla="*/ 219075 h 426244"/>
                <a:gd name="connsiteX7" fmla="*/ 21432 w 195263"/>
                <a:gd name="connsiteY7" fmla="*/ 357188 h 426244"/>
                <a:gd name="connsiteX8" fmla="*/ 95250 w 195263"/>
                <a:gd name="connsiteY8" fmla="*/ 426244 h 426244"/>
                <a:gd name="connsiteX9" fmla="*/ 47625 w 195263"/>
                <a:gd name="connsiteY9" fmla="*/ 323851 h 426244"/>
                <a:gd name="connsiteX10" fmla="*/ 64294 w 195263"/>
                <a:gd name="connsiteY10" fmla="*/ 228600 h 426244"/>
                <a:gd name="connsiteX11" fmla="*/ 83344 w 195263"/>
                <a:gd name="connsiteY11" fmla="*/ 240507 h 426244"/>
                <a:gd name="connsiteX12" fmla="*/ 100013 w 195263"/>
                <a:gd name="connsiteY12" fmla="*/ 254794 h 426244"/>
                <a:gd name="connsiteX13" fmla="*/ 119063 w 195263"/>
                <a:gd name="connsiteY13" fmla="*/ 257175 h 426244"/>
                <a:gd name="connsiteX14" fmla="*/ 121444 w 195263"/>
                <a:gd name="connsiteY14" fmla="*/ 214313 h 426244"/>
                <a:gd name="connsiteX15" fmla="*/ 195263 w 195263"/>
                <a:gd name="connsiteY15" fmla="*/ 204788 h 426244"/>
                <a:gd name="connsiteX16" fmla="*/ 192881 w 195263"/>
                <a:gd name="connsiteY16" fmla="*/ 171450 h 426244"/>
                <a:gd name="connsiteX17" fmla="*/ 147638 w 195263"/>
                <a:gd name="connsiteY17" fmla="*/ 97632 h 426244"/>
                <a:gd name="connsiteX18" fmla="*/ 126206 w 195263"/>
                <a:gd name="connsiteY18" fmla="*/ 116682 h 426244"/>
                <a:gd name="connsiteX19" fmla="*/ 78581 w 195263"/>
                <a:gd name="connsiteY19" fmla="*/ 133350 h 426244"/>
                <a:gd name="connsiteX20" fmla="*/ 83344 w 195263"/>
                <a:gd name="connsiteY20" fmla="*/ 90488 h 426244"/>
                <a:gd name="connsiteX21" fmla="*/ 78581 w 195263"/>
                <a:gd name="connsiteY21" fmla="*/ 30957 h 426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5263" h="426244">
                  <a:moveTo>
                    <a:pt x="78581" y="30957"/>
                  </a:moveTo>
                  <a:lnTo>
                    <a:pt x="54768" y="0"/>
                  </a:lnTo>
                  <a:lnTo>
                    <a:pt x="40481" y="61913"/>
                  </a:lnTo>
                  <a:lnTo>
                    <a:pt x="0" y="80963"/>
                  </a:lnTo>
                  <a:lnTo>
                    <a:pt x="19050" y="140494"/>
                  </a:lnTo>
                  <a:lnTo>
                    <a:pt x="9525" y="207169"/>
                  </a:lnTo>
                  <a:lnTo>
                    <a:pt x="42863" y="219075"/>
                  </a:lnTo>
                  <a:lnTo>
                    <a:pt x="21432" y="357188"/>
                  </a:lnTo>
                  <a:lnTo>
                    <a:pt x="95250" y="426244"/>
                  </a:lnTo>
                  <a:cubicBezTo>
                    <a:pt x="79375" y="392113"/>
                    <a:pt x="39687" y="353219"/>
                    <a:pt x="47625" y="323851"/>
                  </a:cubicBezTo>
                  <a:cubicBezTo>
                    <a:pt x="46037" y="282576"/>
                    <a:pt x="58738" y="260350"/>
                    <a:pt x="64294" y="228600"/>
                  </a:cubicBezTo>
                  <a:lnTo>
                    <a:pt x="83344" y="240507"/>
                  </a:lnTo>
                  <a:lnTo>
                    <a:pt x="100013" y="254794"/>
                  </a:lnTo>
                  <a:lnTo>
                    <a:pt x="119063" y="257175"/>
                  </a:lnTo>
                  <a:lnTo>
                    <a:pt x="121444" y="214313"/>
                  </a:lnTo>
                  <a:lnTo>
                    <a:pt x="195263" y="204788"/>
                  </a:lnTo>
                  <a:lnTo>
                    <a:pt x="192881" y="171450"/>
                  </a:lnTo>
                  <a:lnTo>
                    <a:pt x="147638" y="97632"/>
                  </a:lnTo>
                  <a:lnTo>
                    <a:pt x="126206" y="116682"/>
                  </a:lnTo>
                  <a:lnTo>
                    <a:pt x="78581" y="133350"/>
                  </a:lnTo>
                  <a:lnTo>
                    <a:pt x="83344" y="90488"/>
                  </a:lnTo>
                  <a:lnTo>
                    <a:pt x="78581" y="309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75" name="Freeform: Shape 278">
              <a:extLst>
                <a:ext uri="{FF2B5EF4-FFF2-40B4-BE49-F238E27FC236}">
                  <a16:creationId xmlns:a16="http://schemas.microsoft.com/office/drawing/2014/main" id="{A7D2DC9B-A201-3241-AEEF-2338B7FD4B55}"/>
                </a:ext>
              </a:extLst>
            </p:cNvPr>
            <p:cNvSpPr/>
            <p:nvPr/>
          </p:nvSpPr>
          <p:spPr bwMode="auto">
            <a:xfrm>
              <a:off x="7310438" y="4881563"/>
              <a:ext cx="78581" cy="42862"/>
            </a:xfrm>
            <a:custGeom>
              <a:avLst/>
              <a:gdLst>
                <a:gd name="connsiteX0" fmla="*/ 0 w 78581"/>
                <a:gd name="connsiteY0" fmla="*/ 42862 h 42862"/>
                <a:gd name="connsiteX1" fmla="*/ 0 w 78581"/>
                <a:gd name="connsiteY1" fmla="*/ 42862 h 42862"/>
                <a:gd name="connsiteX2" fmla="*/ 78581 w 78581"/>
                <a:gd name="connsiteY2" fmla="*/ 9525 h 42862"/>
                <a:gd name="connsiteX3" fmla="*/ 71437 w 78581"/>
                <a:gd name="connsiteY3" fmla="*/ 0 h 42862"/>
                <a:gd name="connsiteX4" fmla="*/ 0 w 78581"/>
                <a:gd name="connsiteY4" fmla="*/ 42862 h 4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581" h="42862">
                  <a:moveTo>
                    <a:pt x="0" y="42862"/>
                  </a:moveTo>
                  <a:lnTo>
                    <a:pt x="0" y="42862"/>
                  </a:lnTo>
                  <a:lnTo>
                    <a:pt x="78581" y="9525"/>
                  </a:lnTo>
                  <a:lnTo>
                    <a:pt x="71437" y="0"/>
                  </a:lnTo>
                  <a:lnTo>
                    <a:pt x="0" y="4286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76" name="Freeform: Shape 279">
              <a:extLst>
                <a:ext uri="{FF2B5EF4-FFF2-40B4-BE49-F238E27FC236}">
                  <a16:creationId xmlns:a16="http://schemas.microsoft.com/office/drawing/2014/main" id="{E1E24526-0E5F-BA4E-95C4-12F35120D5E3}"/>
                </a:ext>
              </a:extLst>
            </p:cNvPr>
            <p:cNvSpPr/>
            <p:nvPr/>
          </p:nvSpPr>
          <p:spPr bwMode="auto">
            <a:xfrm>
              <a:off x="7255669" y="4433888"/>
              <a:ext cx="33337" cy="64293"/>
            </a:xfrm>
            <a:custGeom>
              <a:avLst/>
              <a:gdLst>
                <a:gd name="connsiteX0" fmla="*/ 0 w 33337"/>
                <a:gd name="connsiteY0" fmla="*/ 0 h 64293"/>
                <a:gd name="connsiteX1" fmla="*/ 33337 w 33337"/>
                <a:gd name="connsiteY1" fmla="*/ 64293 h 64293"/>
                <a:gd name="connsiteX2" fmla="*/ 0 w 33337"/>
                <a:gd name="connsiteY2" fmla="*/ 0 h 6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337" h="64293">
                  <a:moveTo>
                    <a:pt x="0" y="0"/>
                  </a:moveTo>
                  <a:lnTo>
                    <a:pt x="33337" y="642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77" name="Freeform: Shape 280">
              <a:extLst>
                <a:ext uri="{FF2B5EF4-FFF2-40B4-BE49-F238E27FC236}">
                  <a16:creationId xmlns:a16="http://schemas.microsoft.com/office/drawing/2014/main" id="{790728A0-E2C4-5644-BDEC-737E009C6C8A}"/>
                </a:ext>
              </a:extLst>
            </p:cNvPr>
            <p:cNvSpPr/>
            <p:nvPr/>
          </p:nvSpPr>
          <p:spPr bwMode="auto">
            <a:xfrm>
              <a:off x="4833938" y="3178969"/>
              <a:ext cx="442912" cy="264319"/>
            </a:xfrm>
            <a:custGeom>
              <a:avLst/>
              <a:gdLst>
                <a:gd name="connsiteX0" fmla="*/ 397668 w 442912"/>
                <a:gd name="connsiteY0" fmla="*/ 176212 h 264319"/>
                <a:gd name="connsiteX1" fmla="*/ 442912 w 442912"/>
                <a:gd name="connsiteY1" fmla="*/ 100012 h 264319"/>
                <a:gd name="connsiteX2" fmla="*/ 359568 w 442912"/>
                <a:gd name="connsiteY2" fmla="*/ 52387 h 264319"/>
                <a:gd name="connsiteX3" fmla="*/ 328612 w 442912"/>
                <a:gd name="connsiteY3" fmla="*/ 52387 h 264319"/>
                <a:gd name="connsiteX4" fmla="*/ 314325 w 442912"/>
                <a:gd name="connsiteY4" fmla="*/ 21431 h 264319"/>
                <a:gd name="connsiteX5" fmla="*/ 247650 w 442912"/>
                <a:gd name="connsiteY5" fmla="*/ 0 h 264319"/>
                <a:gd name="connsiteX6" fmla="*/ 223837 w 442912"/>
                <a:gd name="connsiteY6" fmla="*/ 0 h 264319"/>
                <a:gd name="connsiteX7" fmla="*/ 200025 w 442912"/>
                <a:gd name="connsiteY7" fmla="*/ 40481 h 264319"/>
                <a:gd name="connsiteX8" fmla="*/ 164306 w 442912"/>
                <a:gd name="connsiteY8" fmla="*/ 33337 h 264319"/>
                <a:gd name="connsiteX9" fmla="*/ 121443 w 442912"/>
                <a:gd name="connsiteY9" fmla="*/ 35719 h 264319"/>
                <a:gd name="connsiteX10" fmla="*/ 64293 w 442912"/>
                <a:gd name="connsiteY10" fmla="*/ 14287 h 264319"/>
                <a:gd name="connsiteX11" fmla="*/ 64293 w 442912"/>
                <a:gd name="connsiteY11" fmla="*/ 14287 h 264319"/>
                <a:gd name="connsiteX12" fmla="*/ 28575 w 442912"/>
                <a:gd name="connsiteY12" fmla="*/ 28575 h 264319"/>
                <a:gd name="connsiteX13" fmla="*/ 28575 w 442912"/>
                <a:gd name="connsiteY13" fmla="*/ 57150 h 264319"/>
                <a:gd name="connsiteX14" fmla="*/ 11906 w 442912"/>
                <a:gd name="connsiteY14" fmla="*/ 83344 h 264319"/>
                <a:gd name="connsiteX15" fmla="*/ 7143 w 442912"/>
                <a:gd name="connsiteY15" fmla="*/ 109537 h 264319"/>
                <a:gd name="connsiteX16" fmla="*/ 0 w 442912"/>
                <a:gd name="connsiteY16" fmla="*/ 150019 h 264319"/>
                <a:gd name="connsiteX17" fmla="*/ 11906 w 442912"/>
                <a:gd name="connsiteY17" fmla="*/ 166687 h 264319"/>
                <a:gd name="connsiteX18" fmla="*/ 19050 w 442912"/>
                <a:gd name="connsiteY18" fmla="*/ 164306 h 264319"/>
                <a:gd name="connsiteX19" fmla="*/ 71437 w 442912"/>
                <a:gd name="connsiteY19" fmla="*/ 176212 h 264319"/>
                <a:gd name="connsiteX20" fmla="*/ 119062 w 442912"/>
                <a:gd name="connsiteY20" fmla="*/ 157162 h 264319"/>
                <a:gd name="connsiteX21" fmla="*/ 119062 w 442912"/>
                <a:gd name="connsiteY21" fmla="*/ 140494 h 264319"/>
                <a:gd name="connsiteX22" fmla="*/ 169068 w 442912"/>
                <a:gd name="connsiteY22" fmla="*/ 164306 h 264319"/>
                <a:gd name="connsiteX23" fmla="*/ 185737 w 442912"/>
                <a:gd name="connsiteY23" fmla="*/ 214312 h 264319"/>
                <a:gd name="connsiteX24" fmla="*/ 176212 w 442912"/>
                <a:gd name="connsiteY24" fmla="*/ 228600 h 264319"/>
                <a:gd name="connsiteX25" fmla="*/ 154781 w 442912"/>
                <a:gd name="connsiteY25" fmla="*/ 242887 h 264319"/>
                <a:gd name="connsiteX26" fmla="*/ 157162 w 442912"/>
                <a:gd name="connsiteY26" fmla="*/ 261937 h 264319"/>
                <a:gd name="connsiteX27" fmla="*/ 176212 w 442912"/>
                <a:gd name="connsiteY27" fmla="*/ 264319 h 264319"/>
                <a:gd name="connsiteX28" fmla="*/ 180975 w 442912"/>
                <a:gd name="connsiteY28" fmla="*/ 252412 h 264319"/>
                <a:gd name="connsiteX29" fmla="*/ 209550 w 442912"/>
                <a:gd name="connsiteY29" fmla="*/ 230981 h 264319"/>
                <a:gd name="connsiteX30" fmla="*/ 214312 w 442912"/>
                <a:gd name="connsiteY30" fmla="*/ 221456 h 264319"/>
                <a:gd name="connsiteX31" fmla="*/ 230981 w 442912"/>
                <a:gd name="connsiteY31" fmla="*/ 221456 h 264319"/>
                <a:gd name="connsiteX32" fmla="*/ 257175 w 442912"/>
                <a:gd name="connsiteY32" fmla="*/ 233362 h 264319"/>
                <a:gd name="connsiteX33" fmla="*/ 278606 w 442912"/>
                <a:gd name="connsiteY33" fmla="*/ 235744 h 264319"/>
                <a:gd name="connsiteX34" fmla="*/ 295275 w 442912"/>
                <a:gd name="connsiteY34" fmla="*/ 235744 h 264319"/>
                <a:gd name="connsiteX35" fmla="*/ 342900 w 442912"/>
                <a:gd name="connsiteY35" fmla="*/ 216694 h 264319"/>
                <a:gd name="connsiteX36" fmla="*/ 397668 w 442912"/>
                <a:gd name="connsiteY36" fmla="*/ 176212 h 264319"/>
                <a:gd name="connsiteX0" fmla="*/ 397668 w 442912"/>
                <a:gd name="connsiteY0" fmla="*/ 176212 h 264319"/>
                <a:gd name="connsiteX1" fmla="*/ 442912 w 442912"/>
                <a:gd name="connsiteY1" fmla="*/ 100012 h 264319"/>
                <a:gd name="connsiteX2" fmla="*/ 359568 w 442912"/>
                <a:gd name="connsiteY2" fmla="*/ 52387 h 264319"/>
                <a:gd name="connsiteX3" fmla="*/ 328612 w 442912"/>
                <a:gd name="connsiteY3" fmla="*/ 52387 h 264319"/>
                <a:gd name="connsiteX4" fmla="*/ 314325 w 442912"/>
                <a:gd name="connsiteY4" fmla="*/ 21431 h 264319"/>
                <a:gd name="connsiteX5" fmla="*/ 247650 w 442912"/>
                <a:gd name="connsiteY5" fmla="*/ 0 h 264319"/>
                <a:gd name="connsiteX6" fmla="*/ 223837 w 442912"/>
                <a:gd name="connsiteY6" fmla="*/ 0 h 264319"/>
                <a:gd name="connsiteX7" fmla="*/ 200025 w 442912"/>
                <a:gd name="connsiteY7" fmla="*/ 40481 h 264319"/>
                <a:gd name="connsiteX8" fmla="*/ 164306 w 442912"/>
                <a:gd name="connsiteY8" fmla="*/ 33337 h 264319"/>
                <a:gd name="connsiteX9" fmla="*/ 121443 w 442912"/>
                <a:gd name="connsiteY9" fmla="*/ 35719 h 264319"/>
                <a:gd name="connsiteX10" fmla="*/ 64293 w 442912"/>
                <a:gd name="connsiteY10" fmla="*/ 14287 h 264319"/>
                <a:gd name="connsiteX11" fmla="*/ 64293 w 442912"/>
                <a:gd name="connsiteY11" fmla="*/ 14287 h 264319"/>
                <a:gd name="connsiteX12" fmla="*/ 28575 w 442912"/>
                <a:gd name="connsiteY12" fmla="*/ 28575 h 264319"/>
                <a:gd name="connsiteX13" fmla="*/ 28575 w 442912"/>
                <a:gd name="connsiteY13" fmla="*/ 57150 h 264319"/>
                <a:gd name="connsiteX14" fmla="*/ 11906 w 442912"/>
                <a:gd name="connsiteY14" fmla="*/ 83344 h 264319"/>
                <a:gd name="connsiteX15" fmla="*/ 7143 w 442912"/>
                <a:gd name="connsiteY15" fmla="*/ 109537 h 264319"/>
                <a:gd name="connsiteX16" fmla="*/ 0 w 442912"/>
                <a:gd name="connsiteY16" fmla="*/ 150019 h 264319"/>
                <a:gd name="connsiteX17" fmla="*/ 11906 w 442912"/>
                <a:gd name="connsiteY17" fmla="*/ 166687 h 264319"/>
                <a:gd name="connsiteX18" fmla="*/ 19050 w 442912"/>
                <a:gd name="connsiteY18" fmla="*/ 164306 h 264319"/>
                <a:gd name="connsiteX19" fmla="*/ 71437 w 442912"/>
                <a:gd name="connsiteY19" fmla="*/ 176212 h 264319"/>
                <a:gd name="connsiteX20" fmla="*/ 119062 w 442912"/>
                <a:gd name="connsiteY20" fmla="*/ 157162 h 264319"/>
                <a:gd name="connsiteX21" fmla="*/ 119062 w 442912"/>
                <a:gd name="connsiteY21" fmla="*/ 140494 h 264319"/>
                <a:gd name="connsiteX22" fmla="*/ 169068 w 442912"/>
                <a:gd name="connsiteY22" fmla="*/ 164306 h 264319"/>
                <a:gd name="connsiteX23" fmla="*/ 185737 w 442912"/>
                <a:gd name="connsiteY23" fmla="*/ 214312 h 264319"/>
                <a:gd name="connsiteX24" fmla="*/ 176212 w 442912"/>
                <a:gd name="connsiteY24" fmla="*/ 228600 h 264319"/>
                <a:gd name="connsiteX25" fmla="*/ 154781 w 442912"/>
                <a:gd name="connsiteY25" fmla="*/ 242887 h 264319"/>
                <a:gd name="connsiteX26" fmla="*/ 157162 w 442912"/>
                <a:gd name="connsiteY26" fmla="*/ 261937 h 264319"/>
                <a:gd name="connsiteX27" fmla="*/ 176212 w 442912"/>
                <a:gd name="connsiteY27" fmla="*/ 264319 h 264319"/>
                <a:gd name="connsiteX28" fmla="*/ 180975 w 442912"/>
                <a:gd name="connsiteY28" fmla="*/ 252412 h 264319"/>
                <a:gd name="connsiteX29" fmla="*/ 209550 w 442912"/>
                <a:gd name="connsiteY29" fmla="*/ 230981 h 264319"/>
                <a:gd name="connsiteX30" fmla="*/ 214312 w 442912"/>
                <a:gd name="connsiteY30" fmla="*/ 221456 h 264319"/>
                <a:gd name="connsiteX31" fmla="*/ 230981 w 442912"/>
                <a:gd name="connsiteY31" fmla="*/ 221456 h 264319"/>
                <a:gd name="connsiteX32" fmla="*/ 257175 w 442912"/>
                <a:gd name="connsiteY32" fmla="*/ 233362 h 264319"/>
                <a:gd name="connsiteX33" fmla="*/ 278606 w 442912"/>
                <a:gd name="connsiteY33" fmla="*/ 235744 h 264319"/>
                <a:gd name="connsiteX34" fmla="*/ 295275 w 442912"/>
                <a:gd name="connsiteY34" fmla="*/ 235744 h 264319"/>
                <a:gd name="connsiteX35" fmla="*/ 342900 w 442912"/>
                <a:gd name="connsiteY35" fmla="*/ 216694 h 264319"/>
                <a:gd name="connsiteX36" fmla="*/ 376237 w 442912"/>
                <a:gd name="connsiteY36" fmla="*/ 183356 h 264319"/>
                <a:gd name="connsiteX37" fmla="*/ 397668 w 442912"/>
                <a:gd name="connsiteY37" fmla="*/ 176212 h 264319"/>
                <a:gd name="connsiteX0" fmla="*/ 397668 w 442912"/>
                <a:gd name="connsiteY0" fmla="*/ 176212 h 264319"/>
                <a:gd name="connsiteX1" fmla="*/ 442912 w 442912"/>
                <a:gd name="connsiteY1" fmla="*/ 100012 h 264319"/>
                <a:gd name="connsiteX2" fmla="*/ 359568 w 442912"/>
                <a:gd name="connsiteY2" fmla="*/ 52387 h 264319"/>
                <a:gd name="connsiteX3" fmla="*/ 328612 w 442912"/>
                <a:gd name="connsiteY3" fmla="*/ 52387 h 264319"/>
                <a:gd name="connsiteX4" fmla="*/ 314325 w 442912"/>
                <a:gd name="connsiteY4" fmla="*/ 21431 h 264319"/>
                <a:gd name="connsiteX5" fmla="*/ 247650 w 442912"/>
                <a:gd name="connsiteY5" fmla="*/ 0 h 264319"/>
                <a:gd name="connsiteX6" fmla="*/ 223837 w 442912"/>
                <a:gd name="connsiteY6" fmla="*/ 0 h 264319"/>
                <a:gd name="connsiteX7" fmla="*/ 200025 w 442912"/>
                <a:gd name="connsiteY7" fmla="*/ 40481 h 264319"/>
                <a:gd name="connsiteX8" fmla="*/ 164306 w 442912"/>
                <a:gd name="connsiteY8" fmla="*/ 33337 h 264319"/>
                <a:gd name="connsiteX9" fmla="*/ 121443 w 442912"/>
                <a:gd name="connsiteY9" fmla="*/ 35719 h 264319"/>
                <a:gd name="connsiteX10" fmla="*/ 64293 w 442912"/>
                <a:gd name="connsiteY10" fmla="*/ 14287 h 264319"/>
                <a:gd name="connsiteX11" fmla="*/ 64293 w 442912"/>
                <a:gd name="connsiteY11" fmla="*/ 14287 h 264319"/>
                <a:gd name="connsiteX12" fmla="*/ 28575 w 442912"/>
                <a:gd name="connsiteY12" fmla="*/ 28575 h 264319"/>
                <a:gd name="connsiteX13" fmla="*/ 28575 w 442912"/>
                <a:gd name="connsiteY13" fmla="*/ 57150 h 264319"/>
                <a:gd name="connsiteX14" fmla="*/ 11906 w 442912"/>
                <a:gd name="connsiteY14" fmla="*/ 83344 h 264319"/>
                <a:gd name="connsiteX15" fmla="*/ 7143 w 442912"/>
                <a:gd name="connsiteY15" fmla="*/ 109537 h 264319"/>
                <a:gd name="connsiteX16" fmla="*/ 0 w 442912"/>
                <a:gd name="connsiteY16" fmla="*/ 150019 h 264319"/>
                <a:gd name="connsiteX17" fmla="*/ 11906 w 442912"/>
                <a:gd name="connsiteY17" fmla="*/ 166687 h 264319"/>
                <a:gd name="connsiteX18" fmla="*/ 19050 w 442912"/>
                <a:gd name="connsiteY18" fmla="*/ 164306 h 264319"/>
                <a:gd name="connsiteX19" fmla="*/ 71437 w 442912"/>
                <a:gd name="connsiteY19" fmla="*/ 176212 h 264319"/>
                <a:gd name="connsiteX20" fmla="*/ 119062 w 442912"/>
                <a:gd name="connsiteY20" fmla="*/ 157162 h 264319"/>
                <a:gd name="connsiteX21" fmla="*/ 119062 w 442912"/>
                <a:gd name="connsiteY21" fmla="*/ 140494 h 264319"/>
                <a:gd name="connsiteX22" fmla="*/ 169068 w 442912"/>
                <a:gd name="connsiteY22" fmla="*/ 164306 h 264319"/>
                <a:gd name="connsiteX23" fmla="*/ 185737 w 442912"/>
                <a:gd name="connsiteY23" fmla="*/ 214312 h 264319"/>
                <a:gd name="connsiteX24" fmla="*/ 176212 w 442912"/>
                <a:gd name="connsiteY24" fmla="*/ 228600 h 264319"/>
                <a:gd name="connsiteX25" fmla="*/ 154781 w 442912"/>
                <a:gd name="connsiteY25" fmla="*/ 242887 h 264319"/>
                <a:gd name="connsiteX26" fmla="*/ 157162 w 442912"/>
                <a:gd name="connsiteY26" fmla="*/ 261937 h 264319"/>
                <a:gd name="connsiteX27" fmla="*/ 176212 w 442912"/>
                <a:gd name="connsiteY27" fmla="*/ 264319 h 264319"/>
                <a:gd name="connsiteX28" fmla="*/ 180975 w 442912"/>
                <a:gd name="connsiteY28" fmla="*/ 252412 h 264319"/>
                <a:gd name="connsiteX29" fmla="*/ 209550 w 442912"/>
                <a:gd name="connsiteY29" fmla="*/ 230981 h 264319"/>
                <a:gd name="connsiteX30" fmla="*/ 214312 w 442912"/>
                <a:gd name="connsiteY30" fmla="*/ 221456 h 264319"/>
                <a:gd name="connsiteX31" fmla="*/ 230981 w 442912"/>
                <a:gd name="connsiteY31" fmla="*/ 221456 h 264319"/>
                <a:gd name="connsiteX32" fmla="*/ 257175 w 442912"/>
                <a:gd name="connsiteY32" fmla="*/ 233362 h 264319"/>
                <a:gd name="connsiteX33" fmla="*/ 278606 w 442912"/>
                <a:gd name="connsiteY33" fmla="*/ 235744 h 264319"/>
                <a:gd name="connsiteX34" fmla="*/ 295275 w 442912"/>
                <a:gd name="connsiteY34" fmla="*/ 235744 h 264319"/>
                <a:gd name="connsiteX35" fmla="*/ 342900 w 442912"/>
                <a:gd name="connsiteY35" fmla="*/ 216694 h 264319"/>
                <a:gd name="connsiteX36" fmla="*/ 397668 w 442912"/>
                <a:gd name="connsiteY36" fmla="*/ 185737 h 264319"/>
                <a:gd name="connsiteX37" fmla="*/ 397668 w 442912"/>
                <a:gd name="connsiteY37" fmla="*/ 176212 h 264319"/>
                <a:gd name="connsiteX0" fmla="*/ 397668 w 442912"/>
                <a:gd name="connsiteY0" fmla="*/ 176212 h 264319"/>
                <a:gd name="connsiteX1" fmla="*/ 423862 w 442912"/>
                <a:gd name="connsiteY1" fmla="*/ 126206 h 264319"/>
                <a:gd name="connsiteX2" fmla="*/ 442912 w 442912"/>
                <a:gd name="connsiteY2" fmla="*/ 100012 h 264319"/>
                <a:gd name="connsiteX3" fmla="*/ 359568 w 442912"/>
                <a:gd name="connsiteY3" fmla="*/ 52387 h 264319"/>
                <a:gd name="connsiteX4" fmla="*/ 328612 w 442912"/>
                <a:gd name="connsiteY4" fmla="*/ 52387 h 264319"/>
                <a:gd name="connsiteX5" fmla="*/ 314325 w 442912"/>
                <a:gd name="connsiteY5" fmla="*/ 21431 h 264319"/>
                <a:gd name="connsiteX6" fmla="*/ 247650 w 442912"/>
                <a:gd name="connsiteY6" fmla="*/ 0 h 264319"/>
                <a:gd name="connsiteX7" fmla="*/ 223837 w 442912"/>
                <a:gd name="connsiteY7" fmla="*/ 0 h 264319"/>
                <a:gd name="connsiteX8" fmla="*/ 200025 w 442912"/>
                <a:gd name="connsiteY8" fmla="*/ 40481 h 264319"/>
                <a:gd name="connsiteX9" fmla="*/ 164306 w 442912"/>
                <a:gd name="connsiteY9" fmla="*/ 33337 h 264319"/>
                <a:gd name="connsiteX10" fmla="*/ 121443 w 442912"/>
                <a:gd name="connsiteY10" fmla="*/ 35719 h 264319"/>
                <a:gd name="connsiteX11" fmla="*/ 64293 w 442912"/>
                <a:gd name="connsiteY11" fmla="*/ 14287 h 264319"/>
                <a:gd name="connsiteX12" fmla="*/ 64293 w 442912"/>
                <a:gd name="connsiteY12" fmla="*/ 14287 h 264319"/>
                <a:gd name="connsiteX13" fmla="*/ 28575 w 442912"/>
                <a:gd name="connsiteY13" fmla="*/ 28575 h 264319"/>
                <a:gd name="connsiteX14" fmla="*/ 28575 w 442912"/>
                <a:gd name="connsiteY14" fmla="*/ 57150 h 264319"/>
                <a:gd name="connsiteX15" fmla="*/ 11906 w 442912"/>
                <a:gd name="connsiteY15" fmla="*/ 83344 h 264319"/>
                <a:gd name="connsiteX16" fmla="*/ 7143 w 442912"/>
                <a:gd name="connsiteY16" fmla="*/ 109537 h 264319"/>
                <a:gd name="connsiteX17" fmla="*/ 0 w 442912"/>
                <a:gd name="connsiteY17" fmla="*/ 150019 h 264319"/>
                <a:gd name="connsiteX18" fmla="*/ 11906 w 442912"/>
                <a:gd name="connsiteY18" fmla="*/ 166687 h 264319"/>
                <a:gd name="connsiteX19" fmla="*/ 19050 w 442912"/>
                <a:gd name="connsiteY19" fmla="*/ 164306 h 264319"/>
                <a:gd name="connsiteX20" fmla="*/ 71437 w 442912"/>
                <a:gd name="connsiteY20" fmla="*/ 176212 h 264319"/>
                <a:gd name="connsiteX21" fmla="*/ 119062 w 442912"/>
                <a:gd name="connsiteY21" fmla="*/ 157162 h 264319"/>
                <a:gd name="connsiteX22" fmla="*/ 119062 w 442912"/>
                <a:gd name="connsiteY22" fmla="*/ 140494 h 264319"/>
                <a:gd name="connsiteX23" fmla="*/ 169068 w 442912"/>
                <a:gd name="connsiteY23" fmla="*/ 164306 h 264319"/>
                <a:gd name="connsiteX24" fmla="*/ 185737 w 442912"/>
                <a:gd name="connsiteY24" fmla="*/ 214312 h 264319"/>
                <a:gd name="connsiteX25" fmla="*/ 176212 w 442912"/>
                <a:gd name="connsiteY25" fmla="*/ 228600 h 264319"/>
                <a:gd name="connsiteX26" fmla="*/ 154781 w 442912"/>
                <a:gd name="connsiteY26" fmla="*/ 242887 h 264319"/>
                <a:gd name="connsiteX27" fmla="*/ 157162 w 442912"/>
                <a:gd name="connsiteY27" fmla="*/ 261937 h 264319"/>
                <a:gd name="connsiteX28" fmla="*/ 176212 w 442912"/>
                <a:gd name="connsiteY28" fmla="*/ 264319 h 264319"/>
                <a:gd name="connsiteX29" fmla="*/ 180975 w 442912"/>
                <a:gd name="connsiteY29" fmla="*/ 252412 h 264319"/>
                <a:gd name="connsiteX30" fmla="*/ 209550 w 442912"/>
                <a:gd name="connsiteY30" fmla="*/ 230981 h 264319"/>
                <a:gd name="connsiteX31" fmla="*/ 214312 w 442912"/>
                <a:gd name="connsiteY31" fmla="*/ 221456 h 264319"/>
                <a:gd name="connsiteX32" fmla="*/ 230981 w 442912"/>
                <a:gd name="connsiteY32" fmla="*/ 221456 h 264319"/>
                <a:gd name="connsiteX33" fmla="*/ 257175 w 442912"/>
                <a:gd name="connsiteY33" fmla="*/ 233362 h 264319"/>
                <a:gd name="connsiteX34" fmla="*/ 278606 w 442912"/>
                <a:gd name="connsiteY34" fmla="*/ 235744 h 264319"/>
                <a:gd name="connsiteX35" fmla="*/ 295275 w 442912"/>
                <a:gd name="connsiteY35" fmla="*/ 235744 h 264319"/>
                <a:gd name="connsiteX36" fmla="*/ 342900 w 442912"/>
                <a:gd name="connsiteY36" fmla="*/ 216694 h 264319"/>
                <a:gd name="connsiteX37" fmla="*/ 397668 w 442912"/>
                <a:gd name="connsiteY37" fmla="*/ 185737 h 264319"/>
                <a:gd name="connsiteX38" fmla="*/ 397668 w 442912"/>
                <a:gd name="connsiteY38" fmla="*/ 176212 h 264319"/>
                <a:gd name="connsiteX0" fmla="*/ 397668 w 442912"/>
                <a:gd name="connsiteY0" fmla="*/ 176212 h 264319"/>
                <a:gd name="connsiteX1" fmla="*/ 438149 w 442912"/>
                <a:gd name="connsiteY1" fmla="*/ 133349 h 264319"/>
                <a:gd name="connsiteX2" fmla="*/ 442912 w 442912"/>
                <a:gd name="connsiteY2" fmla="*/ 100012 h 264319"/>
                <a:gd name="connsiteX3" fmla="*/ 359568 w 442912"/>
                <a:gd name="connsiteY3" fmla="*/ 52387 h 264319"/>
                <a:gd name="connsiteX4" fmla="*/ 328612 w 442912"/>
                <a:gd name="connsiteY4" fmla="*/ 52387 h 264319"/>
                <a:gd name="connsiteX5" fmla="*/ 314325 w 442912"/>
                <a:gd name="connsiteY5" fmla="*/ 21431 h 264319"/>
                <a:gd name="connsiteX6" fmla="*/ 247650 w 442912"/>
                <a:gd name="connsiteY6" fmla="*/ 0 h 264319"/>
                <a:gd name="connsiteX7" fmla="*/ 223837 w 442912"/>
                <a:gd name="connsiteY7" fmla="*/ 0 h 264319"/>
                <a:gd name="connsiteX8" fmla="*/ 200025 w 442912"/>
                <a:gd name="connsiteY8" fmla="*/ 40481 h 264319"/>
                <a:gd name="connsiteX9" fmla="*/ 164306 w 442912"/>
                <a:gd name="connsiteY9" fmla="*/ 33337 h 264319"/>
                <a:gd name="connsiteX10" fmla="*/ 121443 w 442912"/>
                <a:gd name="connsiteY10" fmla="*/ 35719 h 264319"/>
                <a:gd name="connsiteX11" fmla="*/ 64293 w 442912"/>
                <a:gd name="connsiteY11" fmla="*/ 14287 h 264319"/>
                <a:gd name="connsiteX12" fmla="*/ 64293 w 442912"/>
                <a:gd name="connsiteY12" fmla="*/ 14287 h 264319"/>
                <a:gd name="connsiteX13" fmla="*/ 28575 w 442912"/>
                <a:gd name="connsiteY13" fmla="*/ 28575 h 264319"/>
                <a:gd name="connsiteX14" fmla="*/ 28575 w 442912"/>
                <a:gd name="connsiteY14" fmla="*/ 57150 h 264319"/>
                <a:gd name="connsiteX15" fmla="*/ 11906 w 442912"/>
                <a:gd name="connsiteY15" fmla="*/ 83344 h 264319"/>
                <a:gd name="connsiteX16" fmla="*/ 7143 w 442912"/>
                <a:gd name="connsiteY16" fmla="*/ 109537 h 264319"/>
                <a:gd name="connsiteX17" fmla="*/ 0 w 442912"/>
                <a:gd name="connsiteY17" fmla="*/ 150019 h 264319"/>
                <a:gd name="connsiteX18" fmla="*/ 11906 w 442912"/>
                <a:gd name="connsiteY18" fmla="*/ 166687 h 264319"/>
                <a:gd name="connsiteX19" fmla="*/ 19050 w 442912"/>
                <a:gd name="connsiteY19" fmla="*/ 164306 h 264319"/>
                <a:gd name="connsiteX20" fmla="*/ 71437 w 442912"/>
                <a:gd name="connsiteY20" fmla="*/ 176212 h 264319"/>
                <a:gd name="connsiteX21" fmla="*/ 119062 w 442912"/>
                <a:gd name="connsiteY21" fmla="*/ 157162 h 264319"/>
                <a:gd name="connsiteX22" fmla="*/ 119062 w 442912"/>
                <a:gd name="connsiteY22" fmla="*/ 140494 h 264319"/>
                <a:gd name="connsiteX23" fmla="*/ 169068 w 442912"/>
                <a:gd name="connsiteY23" fmla="*/ 164306 h 264319"/>
                <a:gd name="connsiteX24" fmla="*/ 185737 w 442912"/>
                <a:gd name="connsiteY24" fmla="*/ 214312 h 264319"/>
                <a:gd name="connsiteX25" fmla="*/ 176212 w 442912"/>
                <a:gd name="connsiteY25" fmla="*/ 228600 h 264319"/>
                <a:gd name="connsiteX26" fmla="*/ 154781 w 442912"/>
                <a:gd name="connsiteY26" fmla="*/ 242887 h 264319"/>
                <a:gd name="connsiteX27" fmla="*/ 157162 w 442912"/>
                <a:gd name="connsiteY27" fmla="*/ 261937 h 264319"/>
                <a:gd name="connsiteX28" fmla="*/ 176212 w 442912"/>
                <a:gd name="connsiteY28" fmla="*/ 264319 h 264319"/>
                <a:gd name="connsiteX29" fmla="*/ 180975 w 442912"/>
                <a:gd name="connsiteY29" fmla="*/ 252412 h 264319"/>
                <a:gd name="connsiteX30" fmla="*/ 209550 w 442912"/>
                <a:gd name="connsiteY30" fmla="*/ 230981 h 264319"/>
                <a:gd name="connsiteX31" fmla="*/ 214312 w 442912"/>
                <a:gd name="connsiteY31" fmla="*/ 221456 h 264319"/>
                <a:gd name="connsiteX32" fmla="*/ 230981 w 442912"/>
                <a:gd name="connsiteY32" fmla="*/ 221456 h 264319"/>
                <a:gd name="connsiteX33" fmla="*/ 257175 w 442912"/>
                <a:gd name="connsiteY33" fmla="*/ 233362 h 264319"/>
                <a:gd name="connsiteX34" fmla="*/ 278606 w 442912"/>
                <a:gd name="connsiteY34" fmla="*/ 235744 h 264319"/>
                <a:gd name="connsiteX35" fmla="*/ 295275 w 442912"/>
                <a:gd name="connsiteY35" fmla="*/ 235744 h 264319"/>
                <a:gd name="connsiteX36" fmla="*/ 342900 w 442912"/>
                <a:gd name="connsiteY36" fmla="*/ 216694 h 264319"/>
                <a:gd name="connsiteX37" fmla="*/ 397668 w 442912"/>
                <a:gd name="connsiteY37" fmla="*/ 185737 h 264319"/>
                <a:gd name="connsiteX38" fmla="*/ 397668 w 442912"/>
                <a:gd name="connsiteY38" fmla="*/ 176212 h 264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42912" h="264319">
                  <a:moveTo>
                    <a:pt x="397668" y="176212"/>
                  </a:moveTo>
                  <a:lnTo>
                    <a:pt x="438149" y="133349"/>
                  </a:lnTo>
                  <a:lnTo>
                    <a:pt x="442912" y="100012"/>
                  </a:lnTo>
                  <a:lnTo>
                    <a:pt x="359568" y="52387"/>
                  </a:lnTo>
                  <a:lnTo>
                    <a:pt x="328612" y="52387"/>
                  </a:lnTo>
                  <a:lnTo>
                    <a:pt x="314325" y="21431"/>
                  </a:lnTo>
                  <a:lnTo>
                    <a:pt x="247650" y="0"/>
                  </a:lnTo>
                  <a:lnTo>
                    <a:pt x="223837" y="0"/>
                  </a:lnTo>
                  <a:lnTo>
                    <a:pt x="200025" y="40481"/>
                  </a:lnTo>
                  <a:lnTo>
                    <a:pt x="164306" y="33337"/>
                  </a:lnTo>
                  <a:lnTo>
                    <a:pt x="121443" y="35719"/>
                  </a:lnTo>
                  <a:lnTo>
                    <a:pt x="64293" y="14287"/>
                  </a:lnTo>
                  <a:lnTo>
                    <a:pt x="64293" y="14287"/>
                  </a:lnTo>
                  <a:lnTo>
                    <a:pt x="28575" y="28575"/>
                  </a:lnTo>
                  <a:lnTo>
                    <a:pt x="28575" y="57150"/>
                  </a:lnTo>
                  <a:lnTo>
                    <a:pt x="11906" y="83344"/>
                  </a:lnTo>
                  <a:lnTo>
                    <a:pt x="7143" y="109537"/>
                  </a:lnTo>
                  <a:lnTo>
                    <a:pt x="0" y="150019"/>
                  </a:lnTo>
                  <a:lnTo>
                    <a:pt x="11906" y="166687"/>
                  </a:lnTo>
                  <a:lnTo>
                    <a:pt x="19050" y="164306"/>
                  </a:lnTo>
                  <a:lnTo>
                    <a:pt x="71437" y="176212"/>
                  </a:lnTo>
                  <a:lnTo>
                    <a:pt x="119062" y="157162"/>
                  </a:lnTo>
                  <a:lnTo>
                    <a:pt x="119062" y="140494"/>
                  </a:lnTo>
                  <a:lnTo>
                    <a:pt x="169068" y="164306"/>
                  </a:lnTo>
                  <a:lnTo>
                    <a:pt x="185737" y="214312"/>
                  </a:lnTo>
                  <a:lnTo>
                    <a:pt x="176212" y="228600"/>
                  </a:lnTo>
                  <a:lnTo>
                    <a:pt x="154781" y="242887"/>
                  </a:lnTo>
                  <a:lnTo>
                    <a:pt x="157162" y="261937"/>
                  </a:lnTo>
                  <a:lnTo>
                    <a:pt x="176212" y="264319"/>
                  </a:lnTo>
                  <a:lnTo>
                    <a:pt x="180975" y="252412"/>
                  </a:lnTo>
                  <a:lnTo>
                    <a:pt x="209550" y="230981"/>
                  </a:lnTo>
                  <a:lnTo>
                    <a:pt x="214312" y="221456"/>
                  </a:lnTo>
                  <a:lnTo>
                    <a:pt x="230981" y="221456"/>
                  </a:lnTo>
                  <a:lnTo>
                    <a:pt x="257175" y="233362"/>
                  </a:lnTo>
                  <a:lnTo>
                    <a:pt x="278606" y="235744"/>
                  </a:lnTo>
                  <a:lnTo>
                    <a:pt x="295275" y="235744"/>
                  </a:lnTo>
                  <a:lnTo>
                    <a:pt x="342900" y="216694"/>
                  </a:lnTo>
                  <a:lnTo>
                    <a:pt x="397668" y="185737"/>
                  </a:lnTo>
                  <a:lnTo>
                    <a:pt x="397668" y="17621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78" name="Freeform: Shape 281">
              <a:extLst>
                <a:ext uri="{FF2B5EF4-FFF2-40B4-BE49-F238E27FC236}">
                  <a16:creationId xmlns:a16="http://schemas.microsoft.com/office/drawing/2014/main" id="{009F868A-E1DF-1B44-812D-E54601D62DDA}"/>
                </a:ext>
              </a:extLst>
            </p:cNvPr>
            <p:cNvSpPr/>
            <p:nvPr/>
          </p:nvSpPr>
          <p:spPr bwMode="auto">
            <a:xfrm>
              <a:off x="4893469" y="3855244"/>
              <a:ext cx="257175" cy="273844"/>
            </a:xfrm>
            <a:custGeom>
              <a:avLst/>
              <a:gdLst>
                <a:gd name="connsiteX0" fmla="*/ 0 w 245269"/>
                <a:gd name="connsiteY0" fmla="*/ 0 h 261938"/>
                <a:gd name="connsiteX1" fmla="*/ 4763 w 245269"/>
                <a:gd name="connsiteY1" fmla="*/ 59531 h 261938"/>
                <a:gd name="connsiteX2" fmla="*/ 4763 w 245269"/>
                <a:gd name="connsiteY2" fmla="*/ 250031 h 261938"/>
                <a:gd name="connsiteX3" fmla="*/ 11906 w 245269"/>
                <a:gd name="connsiteY3" fmla="*/ 261938 h 261938"/>
                <a:gd name="connsiteX4" fmla="*/ 21431 w 245269"/>
                <a:gd name="connsiteY4" fmla="*/ 247650 h 261938"/>
                <a:gd name="connsiteX5" fmla="*/ 183356 w 245269"/>
                <a:gd name="connsiteY5" fmla="*/ 240506 h 261938"/>
                <a:gd name="connsiteX6" fmla="*/ 209550 w 245269"/>
                <a:gd name="connsiteY6" fmla="*/ 254794 h 261938"/>
                <a:gd name="connsiteX7" fmla="*/ 245269 w 245269"/>
                <a:gd name="connsiteY7" fmla="*/ 202406 h 261938"/>
                <a:gd name="connsiteX8" fmla="*/ 171450 w 245269"/>
                <a:gd name="connsiteY8" fmla="*/ 54769 h 261938"/>
                <a:gd name="connsiteX9" fmla="*/ 219075 w 245269"/>
                <a:gd name="connsiteY9" fmla="*/ 111919 h 261938"/>
                <a:gd name="connsiteX10" fmla="*/ 223838 w 245269"/>
                <a:gd name="connsiteY10" fmla="*/ 92869 h 261938"/>
                <a:gd name="connsiteX11" fmla="*/ 238125 w 245269"/>
                <a:gd name="connsiteY11" fmla="*/ 45244 h 261938"/>
                <a:gd name="connsiteX12" fmla="*/ 219075 w 245269"/>
                <a:gd name="connsiteY12" fmla="*/ 11906 h 261938"/>
                <a:gd name="connsiteX13" fmla="*/ 185738 w 245269"/>
                <a:gd name="connsiteY13" fmla="*/ 21431 h 261938"/>
                <a:gd name="connsiteX14" fmla="*/ 154781 w 245269"/>
                <a:gd name="connsiteY14" fmla="*/ 4763 h 261938"/>
                <a:gd name="connsiteX15" fmla="*/ 123825 w 245269"/>
                <a:gd name="connsiteY15" fmla="*/ 16669 h 261938"/>
                <a:gd name="connsiteX16" fmla="*/ 95250 w 245269"/>
                <a:gd name="connsiteY16" fmla="*/ 28575 h 261938"/>
                <a:gd name="connsiteX17" fmla="*/ 50006 w 245269"/>
                <a:gd name="connsiteY17" fmla="*/ 4763 h 261938"/>
                <a:gd name="connsiteX18" fmla="*/ 0 w 245269"/>
                <a:gd name="connsiteY18" fmla="*/ 0 h 261938"/>
                <a:gd name="connsiteX0" fmla="*/ 0 w 245269"/>
                <a:gd name="connsiteY0" fmla="*/ 0 h 261938"/>
                <a:gd name="connsiteX1" fmla="*/ 0 w 245269"/>
                <a:gd name="connsiteY1" fmla="*/ 28575 h 261938"/>
                <a:gd name="connsiteX2" fmla="*/ 4763 w 245269"/>
                <a:gd name="connsiteY2" fmla="*/ 59531 h 261938"/>
                <a:gd name="connsiteX3" fmla="*/ 4763 w 245269"/>
                <a:gd name="connsiteY3" fmla="*/ 250031 h 261938"/>
                <a:gd name="connsiteX4" fmla="*/ 11906 w 245269"/>
                <a:gd name="connsiteY4" fmla="*/ 261938 h 261938"/>
                <a:gd name="connsiteX5" fmla="*/ 21431 w 245269"/>
                <a:gd name="connsiteY5" fmla="*/ 247650 h 261938"/>
                <a:gd name="connsiteX6" fmla="*/ 183356 w 245269"/>
                <a:gd name="connsiteY6" fmla="*/ 240506 h 261938"/>
                <a:gd name="connsiteX7" fmla="*/ 209550 w 245269"/>
                <a:gd name="connsiteY7" fmla="*/ 254794 h 261938"/>
                <a:gd name="connsiteX8" fmla="*/ 245269 w 245269"/>
                <a:gd name="connsiteY8" fmla="*/ 202406 h 261938"/>
                <a:gd name="connsiteX9" fmla="*/ 171450 w 245269"/>
                <a:gd name="connsiteY9" fmla="*/ 54769 h 261938"/>
                <a:gd name="connsiteX10" fmla="*/ 219075 w 245269"/>
                <a:gd name="connsiteY10" fmla="*/ 111919 h 261938"/>
                <a:gd name="connsiteX11" fmla="*/ 223838 w 245269"/>
                <a:gd name="connsiteY11" fmla="*/ 92869 h 261938"/>
                <a:gd name="connsiteX12" fmla="*/ 238125 w 245269"/>
                <a:gd name="connsiteY12" fmla="*/ 45244 h 261938"/>
                <a:gd name="connsiteX13" fmla="*/ 219075 w 245269"/>
                <a:gd name="connsiteY13" fmla="*/ 11906 h 261938"/>
                <a:gd name="connsiteX14" fmla="*/ 185738 w 245269"/>
                <a:gd name="connsiteY14" fmla="*/ 21431 h 261938"/>
                <a:gd name="connsiteX15" fmla="*/ 154781 w 245269"/>
                <a:gd name="connsiteY15" fmla="*/ 4763 h 261938"/>
                <a:gd name="connsiteX16" fmla="*/ 123825 w 245269"/>
                <a:gd name="connsiteY16" fmla="*/ 16669 h 261938"/>
                <a:gd name="connsiteX17" fmla="*/ 95250 w 245269"/>
                <a:gd name="connsiteY17" fmla="*/ 28575 h 261938"/>
                <a:gd name="connsiteX18" fmla="*/ 50006 w 245269"/>
                <a:gd name="connsiteY18" fmla="*/ 4763 h 261938"/>
                <a:gd name="connsiteX19" fmla="*/ 0 w 245269"/>
                <a:gd name="connsiteY19" fmla="*/ 0 h 261938"/>
                <a:gd name="connsiteX0" fmla="*/ 11906 w 257175"/>
                <a:gd name="connsiteY0" fmla="*/ 0 h 261938"/>
                <a:gd name="connsiteX1" fmla="*/ 0 w 257175"/>
                <a:gd name="connsiteY1" fmla="*/ 21432 h 261938"/>
                <a:gd name="connsiteX2" fmla="*/ 16669 w 257175"/>
                <a:gd name="connsiteY2" fmla="*/ 59531 h 261938"/>
                <a:gd name="connsiteX3" fmla="*/ 16669 w 257175"/>
                <a:gd name="connsiteY3" fmla="*/ 250031 h 261938"/>
                <a:gd name="connsiteX4" fmla="*/ 23812 w 257175"/>
                <a:gd name="connsiteY4" fmla="*/ 261938 h 261938"/>
                <a:gd name="connsiteX5" fmla="*/ 33337 w 257175"/>
                <a:gd name="connsiteY5" fmla="*/ 247650 h 261938"/>
                <a:gd name="connsiteX6" fmla="*/ 195262 w 257175"/>
                <a:gd name="connsiteY6" fmla="*/ 240506 h 261938"/>
                <a:gd name="connsiteX7" fmla="*/ 221456 w 257175"/>
                <a:gd name="connsiteY7" fmla="*/ 254794 h 261938"/>
                <a:gd name="connsiteX8" fmla="*/ 257175 w 257175"/>
                <a:gd name="connsiteY8" fmla="*/ 202406 h 261938"/>
                <a:gd name="connsiteX9" fmla="*/ 183356 w 257175"/>
                <a:gd name="connsiteY9" fmla="*/ 54769 h 261938"/>
                <a:gd name="connsiteX10" fmla="*/ 230981 w 257175"/>
                <a:gd name="connsiteY10" fmla="*/ 111919 h 261938"/>
                <a:gd name="connsiteX11" fmla="*/ 235744 w 257175"/>
                <a:gd name="connsiteY11" fmla="*/ 92869 h 261938"/>
                <a:gd name="connsiteX12" fmla="*/ 250031 w 257175"/>
                <a:gd name="connsiteY12" fmla="*/ 45244 h 261938"/>
                <a:gd name="connsiteX13" fmla="*/ 230981 w 257175"/>
                <a:gd name="connsiteY13" fmla="*/ 11906 h 261938"/>
                <a:gd name="connsiteX14" fmla="*/ 197644 w 257175"/>
                <a:gd name="connsiteY14" fmla="*/ 21431 h 261938"/>
                <a:gd name="connsiteX15" fmla="*/ 166687 w 257175"/>
                <a:gd name="connsiteY15" fmla="*/ 4763 h 261938"/>
                <a:gd name="connsiteX16" fmla="*/ 135731 w 257175"/>
                <a:gd name="connsiteY16" fmla="*/ 16669 h 261938"/>
                <a:gd name="connsiteX17" fmla="*/ 107156 w 257175"/>
                <a:gd name="connsiteY17" fmla="*/ 28575 h 261938"/>
                <a:gd name="connsiteX18" fmla="*/ 61912 w 257175"/>
                <a:gd name="connsiteY18" fmla="*/ 4763 h 261938"/>
                <a:gd name="connsiteX19" fmla="*/ 11906 w 257175"/>
                <a:gd name="connsiteY19" fmla="*/ 0 h 261938"/>
                <a:gd name="connsiteX0" fmla="*/ 19049 w 257175"/>
                <a:gd name="connsiteY0" fmla="*/ 0 h 273844"/>
                <a:gd name="connsiteX1" fmla="*/ 0 w 257175"/>
                <a:gd name="connsiteY1" fmla="*/ 33338 h 273844"/>
                <a:gd name="connsiteX2" fmla="*/ 16669 w 257175"/>
                <a:gd name="connsiteY2" fmla="*/ 71437 h 273844"/>
                <a:gd name="connsiteX3" fmla="*/ 16669 w 257175"/>
                <a:gd name="connsiteY3" fmla="*/ 261937 h 273844"/>
                <a:gd name="connsiteX4" fmla="*/ 23812 w 257175"/>
                <a:gd name="connsiteY4" fmla="*/ 273844 h 273844"/>
                <a:gd name="connsiteX5" fmla="*/ 33337 w 257175"/>
                <a:gd name="connsiteY5" fmla="*/ 259556 h 273844"/>
                <a:gd name="connsiteX6" fmla="*/ 195262 w 257175"/>
                <a:gd name="connsiteY6" fmla="*/ 252412 h 273844"/>
                <a:gd name="connsiteX7" fmla="*/ 221456 w 257175"/>
                <a:gd name="connsiteY7" fmla="*/ 266700 h 273844"/>
                <a:gd name="connsiteX8" fmla="*/ 257175 w 257175"/>
                <a:gd name="connsiteY8" fmla="*/ 214312 h 273844"/>
                <a:gd name="connsiteX9" fmla="*/ 183356 w 257175"/>
                <a:gd name="connsiteY9" fmla="*/ 66675 h 273844"/>
                <a:gd name="connsiteX10" fmla="*/ 230981 w 257175"/>
                <a:gd name="connsiteY10" fmla="*/ 123825 h 273844"/>
                <a:gd name="connsiteX11" fmla="*/ 235744 w 257175"/>
                <a:gd name="connsiteY11" fmla="*/ 104775 h 273844"/>
                <a:gd name="connsiteX12" fmla="*/ 250031 w 257175"/>
                <a:gd name="connsiteY12" fmla="*/ 57150 h 273844"/>
                <a:gd name="connsiteX13" fmla="*/ 230981 w 257175"/>
                <a:gd name="connsiteY13" fmla="*/ 23812 h 273844"/>
                <a:gd name="connsiteX14" fmla="*/ 197644 w 257175"/>
                <a:gd name="connsiteY14" fmla="*/ 33337 h 273844"/>
                <a:gd name="connsiteX15" fmla="*/ 166687 w 257175"/>
                <a:gd name="connsiteY15" fmla="*/ 16669 h 273844"/>
                <a:gd name="connsiteX16" fmla="*/ 135731 w 257175"/>
                <a:gd name="connsiteY16" fmla="*/ 28575 h 273844"/>
                <a:gd name="connsiteX17" fmla="*/ 107156 w 257175"/>
                <a:gd name="connsiteY17" fmla="*/ 40481 h 273844"/>
                <a:gd name="connsiteX18" fmla="*/ 61912 w 257175"/>
                <a:gd name="connsiteY18" fmla="*/ 16669 h 273844"/>
                <a:gd name="connsiteX19" fmla="*/ 19049 w 257175"/>
                <a:gd name="connsiteY19" fmla="*/ 0 h 2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57175" h="273844">
                  <a:moveTo>
                    <a:pt x="19049" y="0"/>
                  </a:moveTo>
                  <a:lnTo>
                    <a:pt x="0" y="33338"/>
                  </a:lnTo>
                  <a:lnTo>
                    <a:pt x="16669" y="71437"/>
                  </a:lnTo>
                  <a:lnTo>
                    <a:pt x="16669" y="261937"/>
                  </a:lnTo>
                  <a:lnTo>
                    <a:pt x="23812" y="273844"/>
                  </a:lnTo>
                  <a:lnTo>
                    <a:pt x="33337" y="259556"/>
                  </a:lnTo>
                  <a:lnTo>
                    <a:pt x="195262" y="252412"/>
                  </a:lnTo>
                  <a:lnTo>
                    <a:pt x="221456" y="266700"/>
                  </a:lnTo>
                  <a:lnTo>
                    <a:pt x="257175" y="214312"/>
                  </a:lnTo>
                  <a:lnTo>
                    <a:pt x="183356" y="66675"/>
                  </a:lnTo>
                  <a:lnTo>
                    <a:pt x="230981" y="123825"/>
                  </a:lnTo>
                  <a:lnTo>
                    <a:pt x="235744" y="104775"/>
                  </a:lnTo>
                  <a:lnTo>
                    <a:pt x="250031" y="57150"/>
                  </a:lnTo>
                  <a:lnTo>
                    <a:pt x="230981" y="23812"/>
                  </a:lnTo>
                  <a:lnTo>
                    <a:pt x="197644" y="33337"/>
                  </a:lnTo>
                  <a:lnTo>
                    <a:pt x="166687" y="16669"/>
                  </a:lnTo>
                  <a:lnTo>
                    <a:pt x="135731" y="28575"/>
                  </a:lnTo>
                  <a:lnTo>
                    <a:pt x="107156" y="40481"/>
                  </a:lnTo>
                  <a:lnTo>
                    <a:pt x="61912" y="16669"/>
                  </a:lnTo>
                  <a:lnTo>
                    <a:pt x="1904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79" name="Freeform: Shape 283">
              <a:extLst>
                <a:ext uri="{FF2B5EF4-FFF2-40B4-BE49-F238E27FC236}">
                  <a16:creationId xmlns:a16="http://schemas.microsoft.com/office/drawing/2014/main" id="{BD1187F4-DE67-AE4F-A3A5-4FCBC536CB48}"/>
                </a:ext>
              </a:extLst>
            </p:cNvPr>
            <p:cNvSpPr/>
            <p:nvPr/>
          </p:nvSpPr>
          <p:spPr bwMode="auto">
            <a:xfrm>
              <a:off x="4438650" y="3362325"/>
              <a:ext cx="83344" cy="45244"/>
            </a:xfrm>
            <a:custGeom>
              <a:avLst/>
              <a:gdLst>
                <a:gd name="connsiteX0" fmla="*/ 76200 w 76200"/>
                <a:gd name="connsiteY0" fmla="*/ 0 h 45244"/>
                <a:gd name="connsiteX1" fmla="*/ 26194 w 76200"/>
                <a:gd name="connsiteY1" fmla="*/ 2381 h 45244"/>
                <a:gd name="connsiteX2" fmla="*/ 0 w 76200"/>
                <a:gd name="connsiteY2" fmla="*/ 26194 h 45244"/>
                <a:gd name="connsiteX3" fmla="*/ 0 w 76200"/>
                <a:gd name="connsiteY3" fmla="*/ 26194 h 45244"/>
                <a:gd name="connsiteX4" fmla="*/ 23813 w 76200"/>
                <a:gd name="connsiteY4" fmla="*/ 45244 h 45244"/>
                <a:gd name="connsiteX5" fmla="*/ 40481 w 76200"/>
                <a:gd name="connsiteY5" fmla="*/ 40481 h 45244"/>
                <a:gd name="connsiteX6" fmla="*/ 50006 w 76200"/>
                <a:gd name="connsiteY6" fmla="*/ 45244 h 45244"/>
                <a:gd name="connsiteX7" fmla="*/ 76200 w 76200"/>
                <a:gd name="connsiteY7" fmla="*/ 0 h 45244"/>
                <a:gd name="connsiteX0" fmla="*/ 76200 w 76200"/>
                <a:gd name="connsiteY0" fmla="*/ 0 h 45244"/>
                <a:gd name="connsiteX1" fmla="*/ 26194 w 76200"/>
                <a:gd name="connsiteY1" fmla="*/ 2381 h 45244"/>
                <a:gd name="connsiteX2" fmla="*/ 0 w 76200"/>
                <a:gd name="connsiteY2" fmla="*/ 26194 h 45244"/>
                <a:gd name="connsiteX3" fmla="*/ 0 w 76200"/>
                <a:gd name="connsiteY3" fmla="*/ 26194 h 45244"/>
                <a:gd name="connsiteX4" fmla="*/ 23813 w 76200"/>
                <a:gd name="connsiteY4" fmla="*/ 45244 h 45244"/>
                <a:gd name="connsiteX5" fmla="*/ 40481 w 76200"/>
                <a:gd name="connsiteY5" fmla="*/ 40481 h 45244"/>
                <a:gd name="connsiteX6" fmla="*/ 50006 w 76200"/>
                <a:gd name="connsiteY6" fmla="*/ 45244 h 45244"/>
                <a:gd name="connsiteX7" fmla="*/ 64294 w 76200"/>
                <a:gd name="connsiteY7" fmla="*/ 21431 h 45244"/>
                <a:gd name="connsiteX8" fmla="*/ 76200 w 76200"/>
                <a:gd name="connsiteY8" fmla="*/ 0 h 45244"/>
                <a:gd name="connsiteX0" fmla="*/ 76200 w 83344"/>
                <a:gd name="connsiteY0" fmla="*/ 0 h 45244"/>
                <a:gd name="connsiteX1" fmla="*/ 26194 w 83344"/>
                <a:gd name="connsiteY1" fmla="*/ 2381 h 45244"/>
                <a:gd name="connsiteX2" fmla="*/ 0 w 83344"/>
                <a:gd name="connsiteY2" fmla="*/ 26194 h 45244"/>
                <a:gd name="connsiteX3" fmla="*/ 0 w 83344"/>
                <a:gd name="connsiteY3" fmla="*/ 26194 h 45244"/>
                <a:gd name="connsiteX4" fmla="*/ 23813 w 83344"/>
                <a:gd name="connsiteY4" fmla="*/ 45244 h 45244"/>
                <a:gd name="connsiteX5" fmla="*/ 40481 w 83344"/>
                <a:gd name="connsiteY5" fmla="*/ 40481 h 45244"/>
                <a:gd name="connsiteX6" fmla="*/ 50006 w 83344"/>
                <a:gd name="connsiteY6" fmla="*/ 45244 h 45244"/>
                <a:gd name="connsiteX7" fmla="*/ 83344 w 83344"/>
                <a:gd name="connsiteY7" fmla="*/ 21431 h 45244"/>
                <a:gd name="connsiteX8" fmla="*/ 76200 w 83344"/>
                <a:gd name="connsiteY8" fmla="*/ 0 h 4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344" h="45244">
                  <a:moveTo>
                    <a:pt x="76200" y="0"/>
                  </a:moveTo>
                  <a:lnTo>
                    <a:pt x="26194" y="2381"/>
                  </a:lnTo>
                  <a:lnTo>
                    <a:pt x="0" y="26194"/>
                  </a:lnTo>
                  <a:lnTo>
                    <a:pt x="0" y="26194"/>
                  </a:lnTo>
                  <a:lnTo>
                    <a:pt x="23813" y="45244"/>
                  </a:lnTo>
                  <a:lnTo>
                    <a:pt x="40481" y="40481"/>
                  </a:lnTo>
                  <a:lnTo>
                    <a:pt x="50006" y="45244"/>
                  </a:lnTo>
                  <a:lnTo>
                    <a:pt x="83344" y="21431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447FFB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80" name="Freeform: Shape 286">
              <a:extLst>
                <a:ext uri="{FF2B5EF4-FFF2-40B4-BE49-F238E27FC236}">
                  <a16:creationId xmlns:a16="http://schemas.microsoft.com/office/drawing/2014/main" id="{4D2FE888-A934-5E43-B4E9-756763DFCF86}"/>
                </a:ext>
              </a:extLst>
            </p:cNvPr>
            <p:cNvSpPr/>
            <p:nvPr/>
          </p:nvSpPr>
          <p:spPr bwMode="auto">
            <a:xfrm>
              <a:off x="4371975" y="3131344"/>
              <a:ext cx="95249" cy="111919"/>
            </a:xfrm>
            <a:custGeom>
              <a:avLst/>
              <a:gdLst>
                <a:gd name="connsiteX0" fmla="*/ 83344 w 83344"/>
                <a:gd name="connsiteY0" fmla="*/ 0 h 111919"/>
                <a:gd name="connsiteX1" fmla="*/ 50007 w 83344"/>
                <a:gd name="connsiteY1" fmla="*/ 64294 h 111919"/>
                <a:gd name="connsiteX2" fmla="*/ 52388 w 83344"/>
                <a:gd name="connsiteY2" fmla="*/ 109537 h 111919"/>
                <a:gd name="connsiteX3" fmla="*/ 42863 w 83344"/>
                <a:gd name="connsiteY3" fmla="*/ 111919 h 111919"/>
                <a:gd name="connsiteX4" fmla="*/ 23813 w 83344"/>
                <a:gd name="connsiteY4" fmla="*/ 88106 h 111919"/>
                <a:gd name="connsiteX5" fmla="*/ 14288 w 83344"/>
                <a:gd name="connsiteY5" fmla="*/ 80962 h 111919"/>
                <a:gd name="connsiteX6" fmla="*/ 0 w 83344"/>
                <a:gd name="connsiteY6" fmla="*/ 92869 h 111919"/>
                <a:gd name="connsiteX7" fmla="*/ 0 w 83344"/>
                <a:gd name="connsiteY7" fmla="*/ 92869 h 111919"/>
                <a:gd name="connsiteX8" fmla="*/ 9525 w 83344"/>
                <a:gd name="connsiteY8" fmla="*/ 26194 h 111919"/>
                <a:gd name="connsiteX9" fmla="*/ 30957 w 83344"/>
                <a:gd name="connsiteY9" fmla="*/ 42862 h 111919"/>
                <a:gd name="connsiteX10" fmla="*/ 40482 w 83344"/>
                <a:gd name="connsiteY10" fmla="*/ 28575 h 111919"/>
                <a:gd name="connsiteX11" fmla="*/ 33338 w 83344"/>
                <a:gd name="connsiteY11" fmla="*/ 16669 h 111919"/>
                <a:gd name="connsiteX12" fmla="*/ 83344 w 83344"/>
                <a:gd name="connsiteY12" fmla="*/ 0 h 111919"/>
                <a:gd name="connsiteX0" fmla="*/ 83344 w 83344"/>
                <a:gd name="connsiteY0" fmla="*/ 0 h 111919"/>
                <a:gd name="connsiteX1" fmla="*/ 50007 w 83344"/>
                <a:gd name="connsiteY1" fmla="*/ 64294 h 111919"/>
                <a:gd name="connsiteX2" fmla="*/ 52388 w 83344"/>
                <a:gd name="connsiteY2" fmla="*/ 109537 h 111919"/>
                <a:gd name="connsiteX3" fmla="*/ 42863 w 83344"/>
                <a:gd name="connsiteY3" fmla="*/ 111919 h 111919"/>
                <a:gd name="connsiteX4" fmla="*/ 23813 w 83344"/>
                <a:gd name="connsiteY4" fmla="*/ 88106 h 111919"/>
                <a:gd name="connsiteX5" fmla="*/ 14288 w 83344"/>
                <a:gd name="connsiteY5" fmla="*/ 80962 h 111919"/>
                <a:gd name="connsiteX6" fmla="*/ 2382 w 83344"/>
                <a:gd name="connsiteY6" fmla="*/ 73819 h 111919"/>
                <a:gd name="connsiteX7" fmla="*/ 0 w 83344"/>
                <a:gd name="connsiteY7" fmla="*/ 92869 h 111919"/>
                <a:gd name="connsiteX8" fmla="*/ 0 w 83344"/>
                <a:gd name="connsiteY8" fmla="*/ 92869 h 111919"/>
                <a:gd name="connsiteX9" fmla="*/ 9525 w 83344"/>
                <a:gd name="connsiteY9" fmla="*/ 26194 h 111919"/>
                <a:gd name="connsiteX10" fmla="*/ 30957 w 83344"/>
                <a:gd name="connsiteY10" fmla="*/ 42862 h 111919"/>
                <a:gd name="connsiteX11" fmla="*/ 40482 w 83344"/>
                <a:gd name="connsiteY11" fmla="*/ 28575 h 111919"/>
                <a:gd name="connsiteX12" fmla="*/ 33338 w 83344"/>
                <a:gd name="connsiteY12" fmla="*/ 16669 h 111919"/>
                <a:gd name="connsiteX13" fmla="*/ 83344 w 83344"/>
                <a:gd name="connsiteY13" fmla="*/ 0 h 111919"/>
                <a:gd name="connsiteX0" fmla="*/ 95249 w 95249"/>
                <a:gd name="connsiteY0" fmla="*/ 0 h 111919"/>
                <a:gd name="connsiteX1" fmla="*/ 61912 w 95249"/>
                <a:gd name="connsiteY1" fmla="*/ 64294 h 111919"/>
                <a:gd name="connsiteX2" fmla="*/ 64293 w 95249"/>
                <a:gd name="connsiteY2" fmla="*/ 109537 h 111919"/>
                <a:gd name="connsiteX3" fmla="*/ 54768 w 95249"/>
                <a:gd name="connsiteY3" fmla="*/ 111919 h 111919"/>
                <a:gd name="connsiteX4" fmla="*/ 35718 w 95249"/>
                <a:gd name="connsiteY4" fmla="*/ 88106 h 111919"/>
                <a:gd name="connsiteX5" fmla="*/ 26193 w 95249"/>
                <a:gd name="connsiteY5" fmla="*/ 80962 h 111919"/>
                <a:gd name="connsiteX6" fmla="*/ 0 w 95249"/>
                <a:gd name="connsiteY6" fmla="*/ 83344 h 111919"/>
                <a:gd name="connsiteX7" fmla="*/ 11905 w 95249"/>
                <a:gd name="connsiteY7" fmla="*/ 92869 h 111919"/>
                <a:gd name="connsiteX8" fmla="*/ 11905 w 95249"/>
                <a:gd name="connsiteY8" fmla="*/ 92869 h 111919"/>
                <a:gd name="connsiteX9" fmla="*/ 21430 w 95249"/>
                <a:gd name="connsiteY9" fmla="*/ 26194 h 111919"/>
                <a:gd name="connsiteX10" fmla="*/ 42862 w 95249"/>
                <a:gd name="connsiteY10" fmla="*/ 42862 h 111919"/>
                <a:gd name="connsiteX11" fmla="*/ 52387 w 95249"/>
                <a:gd name="connsiteY11" fmla="*/ 28575 h 111919"/>
                <a:gd name="connsiteX12" fmla="*/ 45243 w 95249"/>
                <a:gd name="connsiteY12" fmla="*/ 16669 h 111919"/>
                <a:gd name="connsiteX13" fmla="*/ 95249 w 95249"/>
                <a:gd name="connsiteY13" fmla="*/ 0 h 11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249" h="111919">
                  <a:moveTo>
                    <a:pt x="95249" y="0"/>
                  </a:moveTo>
                  <a:lnTo>
                    <a:pt x="61912" y="64294"/>
                  </a:lnTo>
                  <a:lnTo>
                    <a:pt x="64293" y="109537"/>
                  </a:lnTo>
                  <a:lnTo>
                    <a:pt x="54768" y="111919"/>
                  </a:lnTo>
                  <a:lnTo>
                    <a:pt x="35718" y="88106"/>
                  </a:lnTo>
                  <a:lnTo>
                    <a:pt x="26193" y="80962"/>
                  </a:lnTo>
                  <a:lnTo>
                    <a:pt x="0" y="83344"/>
                  </a:lnTo>
                  <a:lnTo>
                    <a:pt x="11905" y="92869"/>
                  </a:lnTo>
                  <a:lnTo>
                    <a:pt x="11905" y="92869"/>
                  </a:lnTo>
                  <a:lnTo>
                    <a:pt x="21430" y="26194"/>
                  </a:lnTo>
                  <a:lnTo>
                    <a:pt x="42862" y="42862"/>
                  </a:lnTo>
                  <a:lnTo>
                    <a:pt x="52387" y="28575"/>
                  </a:lnTo>
                  <a:lnTo>
                    <a:pt x="45243" y="16669"/>
                  </a:lnTo>
                  <a:lnTo>
                    <a:pt x="95249" y="0"/>
                  </a:lnTo>
                  <a:close/>
                </a:path>
              </a:pathLst>
            </a:custGeom>
            <a:solidFill>
              <a:srgbClr val="447FFB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81" name="Freeform: Shape 287">
              <a:extLst>
                <a:ext uri="{FF2B5EF4-FFF2-40B4-BE49-F238E27FC236}">
                  <a16:creationId xmlns:a16="http://schemas.microsoft.com/office/drawing/2014/main" id="{1E04BF3A-44BD-5B4A-947D-B3572BD38333}"/>
                </a:ext>
              </a:extLst>
            </p:cNvPr>
            <p:cNvSpPr/>
            <p:nvPr/>
          </p:nvSpPr>
          <p:spPr bwMode="auto">
            <a:xfrm>
              <a:off x="4336256" y="3214688"/>
              <a:ext cx="107157" cy="73818"/>
            </a:xfrm>
            <a:custGeom>
              <a:avLst/>
              <a:gdLst>
                <a:gd name="connsiteX0" fmla="*/ 0 w 107157"/>
                <a:gd name="connsiteY0" fmla="*/ 11906 h 69056"/>
                <a:gd name="connsiteX1" fmla="*/ 28575 w 107157"/>
                <a:gd name="connsiteY1" fmla="*/ 45244 h 69056"/>
                <a:gd name="connsiteX2" fmla="*/ 59532 w 107157"/>
                <a:gd name="connsiteY2" fmla="*/ 57150 h 69056"/>
                <a:gd name="connsiteX3" fmla="*/ 90488 w 107157"/>
                <a:gd name="connsiteY3" fmla="*/ 69056 h 69056"/>
                <a:gd name="connsiteX4" fmla="*/ 88107 w 107157"/>
                <a:gd name="connsiteY4" fmla="*/ 50006 h 69056"/>
                <a:gd name="connsiteX5" fmla="*/ 102394 w 107157"/>
                <a:gd name="connsiteY5" fmla="*/ 45244 h 69056"/>
                <a:gd name="connsiteX6" fmla="*/ 107157 w 107157"/>
                <a:gd name="connsiteY6" fmla="*/ 21431 h 69056"/>
                <a:gd name="connsiteX7" fmla="*/ 90488 w 107157"/>
                <a:gd name="connsiteY7" fmla="*/ 23813 h 69056"/>
                <a:gd name="connsiteX8" fmla="*/ 66675 w 107157"/>
                <a:gd name="connsiteY8" fmla="*/ 0 h 69056"/>
                <a:gd name="connsiteX9" fmla="*/ 0 w 107157"/>
                <a:gd name="connsiteY9" fmla="*/ 11906 h 69056"/>
                <a:gd name="connsiteX0" fmla="*/ 0 w 107157"/>
                <a:gd name="connsiteY0" fmla="*/ 11906 h 69056"/>
                <a:gd name="connsiteX1" fmla="*/ 28575 w 107157"/>
                <a:gd name="connsiteY1" fmla="*/ 45244 h 69056"/>
                <a:gd name="connsiteX2" fmla="*/ 59532 w 107157"/>
                <a:gd name="connsiteY2" fmla="*/ 57150 h 69056"/>
                <a:gd name="connsiteX3" fmla="*/ 90488 w 107157"/>
                <a:gd name="connsiteY3" fmla="*/ 69056 h 69056"/>
                <a:gd name="connsiteX4" fmla="*/ 88107 w 107157"/>
                <a:gd name="connsiteY4" fmla="*/ 50006 h 69056"/>
                <a:gd name="connsiteX5" fmla="*/ 102394 w 107157"/>
                <a:gd name="connsiteY5" fmla="*/ 45244 h 69056"/>
                <a:gd name="connsiteX6" fmla="*/ 107157 w 107157"/>
                <a:gd name="connsiteY6" fmla="*/ 21431 h 69056"/>
                <a:gd name="connsiteX7" fmla="*/ 90488 w 107157"/>
                <a:gd name="connsiteY7" fmla="*/ 23813 h 69056"/>
                <a:gd name="connsiteX8" fmla="*/ 66675 w 107157"/>
                <a:gd name="connsiteY8" fmla="*/ 0 h 69056"/>
                <a:gd name="connsiteX9" fmla="*/ 40482 w 107157"/>
                <a:gd name="connsiteY9" fmla="*/ 7144 h 69056"/>
                <a:gd name="connsiteX10" fmla="*/ 0 w 107157"/>
                <a:gd name="connsiteY10" fmla="*/ 11906 h 69056"/>
                <a:gd name="connsiteX0" fmla="*/ 0 w 107157"/>
                <a:gd name="connsiteY0" fmla="*/ 16668 h 73818"/>
                <a:gd name="connsiteX1" fmla="*/ 28575 w 107157"/>
                <a:gd name="connsiteY1" fmla="*/ 50006 h 73818"/>
                <a:gd name="connsiteX2" fmla="*/ 59532 w 107157"/>
                <a:gd name="connsiteY2" fmla="*/ 61912 h 73818"/>
                <a:gd name="connsiteX3" fmla="*/ 90488 w 107157"/>
                <a:gd name="connsiteY3" fmla="*/ 73818 h 73818"/>
                <a:gd name="connsiteX4" fmla="*/ 88107 w 107157"/>
                <a:gd name="connsiteY4" fmla="*/ 54768 h 73818"/>
                <a:gd name="connsiteX5" fmla="*/ 102394 w 107157"/>
                <a:gd name="connsiteY5" fmla="*/ 50006 h 73818"/>
                <a:gd name="connsiteX6" fmla="*/ 107157 w 107157"/>
                <a:gd name="connsiteY6" fmla="*/ 26193 h 73818"/>
                <a:gd name="connsiteX7" fmla="*/ 90488 w 107157"/>
                <a:gd name="connsiteY7" fmla="*/ 28575 h 73818"/>
                <a:gd name="connsiteX8" fmla="*/ 66675 w 107157"/>
                <a:gd name="connsiteY8" fmla="*/ 4762 h 73818"/>
                <a:gd name="connsiteX9" fmla="*/ 40482 w 107157"/>
                <a:gd name="connsiteY9" fmla="*/ 0 h 73818"/>
                <a:gd name="connsiteX10" fmla="*/ 0 w 107157"/>
                <a:gd name="connsiteY10" fmla="*/ 16668 h 73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157" h="73818">
                  <a:moveTo>
                    <a:pt x="0" y="16668"/>
                  </a:moveTo>
                  <a:lnTo>
                    <a:pt x="28575" y="50006"/>
                  </a:lnTo>
                  <a:lnTo>
                    <a:pt x="59532" y="61912"/>
                  </a:lnTo>
                  <a:lnTo>
                    <a:pt x="90488" y="73818"/>
                  </a:lnTo>
                  <a:lnTo>
                    <a:pt x="88107" y="54768"/>
                  </a:lnTo>
                  <a:lnTo>
                    <a:pt x="102394" y="50006"/>
                  </a:lnTo>
                  <a:lnTo>
                    <a:pt x="107157" y="26193"/>
                  </a:lnTo>
                  <a:lnTo>
                    <a:pt x="90488" y="28575"/>
                  </a:lnTo>
                  <a:lnTo>
                    <a:pt x="66675" y="4762"/>
                  </a:lnTo>
                  <a:lnTo>
                    <a:pt x="40482" y="0"/>
                  </a:lnTo>
                  <a:lnTo>
                    <a:pt x="0" y="16668"/>
                  </a:lnTo>
                  <a:close/>
                </a:path>
              </a:pathLst>
            </a:custGeom>
            <a:solidFill>
              <a:srgbClr val="447FFB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82" name="Freeform: Shape 290">
              <a:extLst>
                <a:ext uri="{FF2B5EF4-FFF2-40B4-BE49-F238E27FC236}">
                  <a16:creationId xmlns:a16="http://schemas.microsoft.com/office/drawing/2014/main" id="{AD8F8C78-B748-854E-B6B6-D4E8CFD8BC31}"/>
                </a:ext>
              </a:extLst>
            </p:cNvPr>
            <p:cNvSpPr/>
            <p:nvPr/>
          </p:nvSpPr>
          <p:spPr bwMode="auto">
            <a:xfrm>
              <a:off x="4474369" y="2952750"/>
              <a:ext cx="73819" cy="128587"/>
            </a:xfrm>
            <a:custGeom>
              <a:avLst/>
              <a:gdLst>
                <a:gd name="connsiteX0" fmla="*/ 14287 w 73819"/>
                <a:gd name="connsiteY0" fmla="*/ 114300 h 114300"/>
                <a:gd name="connsiteX1" fmla="*/ 0 w 73819"/>
                <a:gd name="connsiteY1" fmla="*/ 57150 h 114300"/>
                <a:gd name="connsiteX2" fmla="*/ 28575 w 73819"/>
                <a:gd name="connsiteY2" fmla="*/ 19050 h 114300"/>
                <a:gd name="connsiteX3" fmla="*/ 69056 w 73819"/>
                <a:gd name="connsiteY3" fmla="*/ 0 h 114300"/>
                <a:gd name="connsiteX4" fmla="*/ 57150 w 73819"/>
                <a:gd name="connsiteY4" fmla="*/ 40481 h 114300"/>
                <a:gd name="connsiteX5" fmla="*/ 73819 w 73819"/>
                <a:gd name="connsiteY5" fmla="*/ 59531 h 114300"/>
                <a:gd name="connsiteX6" fmla="*/ 52387 w 73819"/>
                <a:gd name="connsiteY6" fmla="*/ 76200 h 114300"/>
                <a:gd name="connsiteX7" fmla="*/ 14287 w 73819"/>
                <a:gd name="connsiteY7" fmla="*/ 114300 h 114300"/>
                <a:gd name="connsiteX0" fmla="*/ 14287 w 73819"/>
                <a:gd name="connsiteY0" fmla="*/ 114300 h 114300"/>
                <a:gd name="connsiteX1" fmla="*/ 0 w 73819"/>
                <a:gd name="connsiteY1" fmla="*/ 57150 h 114300"/>
                <a:gd name="connsiteX2" fmla="*/ 28575 w 73819"/>
                <a:gd name="connsiteY2" fmla="*/ 19050 h 114300"/>
                <a:gd name="connsiteX3" fmla="*/ 69056 w 73819"/>
                <a:gd name="connsiteY3" fmla="*/ 0 h 114300"/>
                <a:gd name="connsiteX4" fmla="*/ 57150 w 73819"/>
                <a:gd name="connsiteY4" fmla="*/ 40481 h 114300"/>
                <a:gd name="connsiteX5" fmla="*/ 73819 w 73819"/>
                <a:gd name="connsiteY5" fmla="*/ 59531 h 114300"/>
                <a:gd name="connsiteX6" fmla="*/ 52387 w 73819"/>
                <a:gd name="connsiteY6" fmla="*/ 76200 h 114300"/>
                <a:gd name="connsiteX7" fmla="*/ 38100 w 73819"/>
                <a:gd name="connsiteY7" fmla="*/ 88106 h 114300"/>
                <a:gd name="connsiteX8" fmla="*/ 14287 w 73819"/>
                <a:gd name="connsiteY8" fmla="*/ 114300 h 114300"/>
                <a:gd name="connsiteX0" fmla="*/ 14287 w 73819"/>
                <a:gd name="connsiteY0" fmla="*/ 114300 h 128587"/>
                <a:gd name="connsiteX1" fmla="*/ 0 w 73819"/>
                <a:gd name="connsiteY1" fmla="*/ 57150 h 128587"/>
                <a:gd name="connsiteX2" fmla="*/ 28575 w 73819"/>
                <a:gd name="connsiteY2" fmla="*/ 19050 h 128587"/>
                <a:gd name="connsiteX3" fmla="*/ 69056 w 73819"/>
                <a:gd name="connsiteY3" fmla="*/ 0 h 128587"/>
                <a:gd name="connsiteX4" fmla="*/ 57150 w 73819"/>
                <a:gd name="connsiteY4" fmla="*/ 40481 h 128587"/>
                <a:gd name="connsiteX5" fmla="*/ 73819 w 73819"/>
                <a:gd name="connsiteY5" fmla="*/ 59531 h 128587"/>
                <a:gd name="connsiteX6" fmla="*/ 52387 w 73819"/>
                <a:gd name="connsiteY6" fmla="*/ 76200 h 128587"/>
                <a:gd name="connsiteX7" fmla="*/ 38100 w 73819"/>
                <a:gd name="connsiteY7" fmla="*/ 128587 h 128587"/>
                <a:gd name="connsiteX8" fmla="*/ 14287 w 73819"/>
                <a:gd name="connsiteY8" fmla="*/ 114300 h 12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819" h="128587">
                  <a:moveTo>
                    <a:pt x="14287" y="114300"/>
                  </a:moveTo>
                  <a:lnTo>
                    <a:pt x="0" y="57150"/>
                  </a:lnTo>
                  <a:lnTo>
                    <a:pt x="28575" y="19050"/>
                  </a:lnTo>
                  <a:lnTo>
                    <a:pt x="69056" y="0"/>
                  </a:lnTo>
                  <a:lnTo>
                    <a:pt x="57150" y="40481"/>
                  </a:lnTo>
                  <a:lnTo>
                    <a:pt x="73819" y="59531"/>
                  </a:lnTo>
                  <a:lnTo>
                    <a:pt x="52387" y="76200"/>
                  </a:lnTo>
                  <a:lnTo>
                    <a:pt x="38100" y="128587"/>
                  </a:lnTo>
                  <a:lnTo>
                    <a:pt x="14287" y="11430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83" name="Freeform: Shape 291">
              <a:extLst>
                <a:ext uri="{FF2B5EF4-FFF2-40B4-BE49-F238E27FC236}">
                  <a16:creationId xmlns:a16="http://schemas.microsoft.com/office/drawing/2014/main" id="{53BA3F8B-F2F7-DD49-A4F1-8531B8174D54}"/>
                </a:ext>
              </a:extLst>
            </p:cNvPr>
            <p:cNvSpPr/>
            <p:nvPr/>
          </p:nvSpPr>
          <p:spPr bwMode="auto">
            <a:xfrm>
              <a:off x="4698206" y="3278981"/>
              <a:ext cx="138113" cy="76200"/>
            </a:xfrm>
            <a:custGeom>
              <a:avLst/>
              <a:gdLst>
                <a:gd name="connsiteX0" fmla="*/ 138113 w 138113"/>
                <a:gd name="connsiteY0" fmla="*/ 11907 h 76200"/>
                <a:gd name="connsiteX1" fmla="*/ 66675 w 138113"/>
                <a:gd name="connsiteY1" fmla="*/ 9525 h 76200"/>
                <a:gd name="connsiteX2" fmla="*/ 45244 w 138113"/>
                <a:gd name="connsiteY2" fmla="*/ 0 h 76200"/>
                <a:gd name="connsiteX3" fmla="*/ 7144 w 138113"/>
                <a:gd name="connsiteY3" fmla="*/ 33338 h 76200"/>
                <a:gd name="connsiteX4" fmla="*/ 0 w 138113"/>
                <a:gd name="connsiteY4" fmla="*/ 50007 h 76200"/>
                <a:gd name="connsiteX5" fmla="*/ 19050 w 138113"/>
                <a:gd name="connsiteY5" fmla="*/ 64294 h 76200"/>
                <a:gd name="connsiteX6" fmla="*/ 38100 w 138113"/>
                <a:gd name="connsiteY6" fmla="*/ 76200 h 76200"/>
                <a:gd name="connsiteX7" fmla="*/ 57150 w 138113"/>
                <a:gd name="connsiteY7" fmla="*/ 64294 h 76200"/>
                <a:gd name="connsiteX8" fmla="*/ 85725 w 138113"/>
                <a:gd name="connsiteY8" fmla="*/ 54769 h 76200"/>
                <a:gd name="connsiteX9" fmla="*/ 90488 w 138113"/>
                <a:gd name="connsiteY9" fmla="*/ 47625 h 76200"/>
                <a:gd name="connsiteX10" fmla="*/ 138113 w 138113"/>
                <a:gd name="connsiteY10" fmla="*/ 11907 h 76200"/>
                <a:gd name="connsiteX0" fmla="*/ 138113 w 138113"/>
                <a:gd name="connsiteY0" fmla="*/ 11907 h 76200"/>
                <a:gd name="connsiteX1" fmla="*/ 66675 w 138113"/>
                <a:gd name="connsiteY1" fmla="*/ 9525 h 76200"/>
                <a:gd name="connsiteX2" fmla="*/ 45244 w 138113"/>
                <a:gd name="connsiteY2" fmla="*/ 0 h 76200"/>
                <a:gd name="connsiteX3" fmla="*/ 7144 w 138113"/>
                <a:gd name="connsiteY3" fmla="*/ 33338 h 76200"/>
                <a:gd name="connsiteX4" fmla="*/ 0 w 138113"/>
                <a:gd name="connsiteY4" fmla="*/ 50007 h 76200"/>
                <a:gd name="connsiteX5" fmla="*/ 19050 w 138113"/>
                <a:gd name="connsiteY5" fmla="*/ 64294 h 76200"/>
                <a:gd name="connsiteX6" fmla="*/ 38100 w 138113"/>
                <a:gd name="connsiteY6" fmla="*/ 76200 h 76200"/>
                <a:gd name="connsiteX7" fmla="*/ 57150 w 138113"/>
                <a:gd name="connsiteY7" fmla="*/ 64294 h 76200"/>
                <a:gd name="connsiteX8" fmla="*/ 85725 w 138113"/>
                <a:gd name="connsiteY8" fmla="*/ 54769 h 76200"/>
                <a:gd name="connsiteX9" fmla="*/ 90488 w 138113"/>
                <a:gd name="connsiteY9" fmla="*/ 47625 h 76200"/>
                <a:gd name="connsiteX10" fmla="*/ 109538 w 138113"/>
                <a:gd name="connsiteY10" fmla="*/ 35719 h 76200"/>
                <a:gd name="connsiteX11" fmla="*/ 138113 w 138113"/>
                <a:gd name="connsiteY11" fmla="*/ 11907 h 76200"/>
                <a:gd name="connsiteX0" fmla="*/ 138113 w 138113"/>
                <a:gd name="connsiteY0" fmla="*/ 11907 h 76200"/>
                <a:gd name="connsiteX1" fmla="*/ 66675 w 138113"/>
                <a:gd name="connsiteY1" fmla="*/ 9525 h 76200"/>
                <a:gd name="connsiteX2" fmla="*/ 45244 w 138113"/>
                <a:gd name="connsiteY2" fmla="*/ 0 h 76200"/>
                <a:gd name="connsiteX3" fmla="*/ 7144 w 138113"/>
                <a:gd name="connsiteY3" fmla="*/ 33338 h 76200"/>
                <a:gd name="connsiteX4" fmla="*/ 0 w 138113"/>
                <a:gd name="connsiteY4" fmla="*/ 50007 h 76200"/>
                <a:gd name="connsiteX5" fmla="*/ 19050 w 138113"/>
                <a:gd name="connsiteY5" fmla="*/ 64294 h 76200"/>
                <a:gd name="connsiteX6" fmla="*/ 38100 w 138113"/>
                <a:gd name="connsiteY6" fmla="*/ 76200 h 76200"/>
                <a:gd name="connsiteX7" fmla="*/ 57150 w 138113"/>
                <a:gd name="connsiteY7" fmla="*/ 64294 h 76200"/>
                <a:gd name="connsiteX8" fmla="*/ 85725 w 138113"/>
                <a:gd name="connsiteY8" fmla="*/ 54769 h 76200"/>
                <a:gd name="connsiteX9" fmla="*/ 90488 w 138113"/>
                <a:gd name="connsiteY9" fmla="*/ 47625 h 76200"/>
                <a:gd name="connsiteX10" fmla="*/ 138113 w 138113"/>
                <a:gd name="connsiteY10" fmla="*/ 52388 h 76200"/>
                <a:gd name="connsiteX11" fmla="*/ 138113 w 138113"/>
                <a:gd name="connsiteY11" fmla="*/ 1190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113" h="76200">
                  <a:moveTo>
                    <a:pt x="138113" y="11907"/>
                  </a:moveTo>
                  <a:lnTo>
                    <a:pt x="66675" y="9525"/>
                  </a:lnTo>
                  <a:lnTo>
                    <a:pt x="45244" y="0"/>
                  </a:lnTo>
                  <a:lnTo>
                    <a:pt x="7144" y="33338"/>
                  </a:lnTo>
                  <a:lnTo>
                    <a:pt x="0" y="50007"/>
                  </a:lnTo>
                  <a:lnTo>
                    <a:pt x="19050" y="64294"/>
                  </a:lnTo>
                  <a:lnTo>
                    <a:pt x="38100" y="76200"/>
                  </a:lnTo>
                  <a:lnTo>
                    <a:pt x="57150" y="64294"/>
                  </a:lnTo>
                  <a:lnTo>
                    <a:pt x="85725" y="54769"/>
                  </a:lnTo>
                  <a:lnTo>
                    <a:pt x="90488" y="47625"/>
                  </a:lnTo>
                  <a:lnTo>
                    <a:pt x="138113" y="52388"/>
                  </a:lnTo>
                  <a:lnTo>
                    <a:pt x="138113" y="1190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84" name="Freeform: Shape 294">
              <a:extLst>
                <a:ext uri="{FF2B5EF4-FFF2-40B4-BE49-F238E27FC236}">
                  <a16:creationId xmlns:a16="http://schemas.microsoft.com/office/drawing/2014/main" id="{7C3BC869-7368-084D-8E8B-29AB76C43354}"/>
                </a:ext>
              </a:extLst>
            </p:cNvPr>
            <p:cNvSpPr/>
            <p:nvPr/>
          </p:nvSpPr>
          <p:spPr bwMode="auto">
            <a:xfrm>
              <a:off x="4814888" y="3483769"/>
              <a:ext cx="161925" cy="97631"/>
            </a:xfrm>
            <a:custGeom>
              <a:avLst/>
              <a:gdLst>
                <a:gd name="connsiteX0" fmla="*/ 135731 w 142875"/>
                <a:gd name="connsiteY0" fmla="*/ 73819 h 97631"/>
                <a:gd name="connsiteX1" fmla="*/ 142875 w 142875"/>
                <a:gd name="connsiteY1" fmla="*/ 14287 h 97631"/>
                <a:gd name="connsiteX2" fmla="*/ 119062 w 142875"/>
                <a:gd name="connsiteY2" fmla="*/ 0 h 97631"/>
                <a:gd name="connsiteX3" fmla="*/ 57150 w 142875"/>
                <a:gd name="connsiteY3" fmla="*/ 14287 h 97631"/>
                <a:gd name="connsiteX4" fmla="*/ 26193 w 142875"/>
                <a:gd name="connsiteY4" fmla="*/ 11906 h 97631"/>
                <a:gd name="connsiteX5" fmla="*/ 11906 w 142875"/>
                <a:gd name="connsiteY5" fmla="*/ 11906 h 97631"/>
                <a:gd name="connsiteX6" fmla="*/ 4762 w 142875"/>
                <a:gd name="connsiteY6" fmla="*/ 2381 h 97631"/>
                <a:gd name="connsiteX7" fmla="*/ 4762 w 142875"/>
                <a:gd name="connsiteY7" fmla="*/ 16669 h 97631"/>
                <a:gd name="connsiteX8" fmla="*/ 14287 w 142875"/>
                <a:gd name="connsiteY8" fmla="*/ 30956 h 97631"/>
                <a:gd name="connsiteX9" fmla="*/ 0 w 142875"/>
                <a:gd name="connsiteY9" fmla="*/ 50006 h 97631"/>
                <a:gd name="connsiteX10" fmla="*/ 9525 w 142875"/>
                <a:gd name="connsiteY10" fmla="*/ 76200 h 97631"/>
                <a:gd name="connsiteX11" fmla="*/ 19050 w 142875"/>
                <a:gd name="connsiteY11" fmla="*/ 97631 h 97631"/>
                <a:gd name="connsiteX12" fmla="*/ 54768 w 142875"/>
                <a:gd name="connsiteY12" fmla="*/ 90487 h 97631"/>
                <a:gd name="connsiteX13" fmla="*/ 80962 w 142875"/>
                <a:gd name="connsiteY13" fmla="*/ 92869 h 97631"/>
                <a:gd name="connsiteX14" fmla="*/ 135731 w 142875"/>
                <a:gd name="connsiteY14" fmla="*/ 73819 h 97631"/>
                <a:gd name="connsiteX0" fmla="*/ 154781 w 161925"/>
                <a:gd name="connsiteY0" fmla="*/ 73819 h 97631"/>
                <a:gd name="connsiteX1" fmla="*/ 161925 w 161925"/>
                <a:gd name="connsiteY1" fmla="*/ 14287 h 97631"/>
                <a:gd name="connsiteX2" fmla="*/ 138112 w 161925"/>
                <a:gd name="connsiteY2" fmla="*/ 0 h 97631"/>
                <a:gd name="connsiteX3" fmla="*/ 76200 w 161925"/>
                <a:gd name="connsiteY3" fmla="*/ 14287 h 97631"/>
                <a:gd name="connsiteX4" fmla="*/ 45243 w 161925"/>
                <a:gd name="connsiteY4" fmla="*/ 11906 h 97631"/>
                <a:gd name="connsiteX5" fmla="*/ 30956 w 161925"/>
                <a:gd name="connsiteY5" fmla="*/ 11906 h 97631"/>
                <a:gd name="connsiteX6" fmla="*/ 23812 w 161925"/>
                <a:gd name="connsiteY6" fmla="*/ 2381 h 97631"/>
                <a:gd name="connsiteX7" fmla="*/ 23812 w 161925"/>
                <a:gd name="connsiteY7" fmla="*/ 16669 h 97631"/>
                <a:gd name="connsiteX8" fmla="*/ 33337 w 161925"/>
                <a:gd name="connsiteY8" fmla="*/ 30956 h 97631"/>
                <a:gd name="connsiteX9" fmla="*/ 0 w 161925"/>
                <a:gd name="connsiteY9" fmla="*/ 54769 h 97631"/>
                <a:gd name="connsiteX10" fmla="*/ 28575 w 161925"/>
                <a:gd name="connsiteY10" fmla="*/ 76200 h 97631"/>
                <a:gd name="connsiteX11" fmla="*/ 38100 w 161925"/>
                <a:gd name="connsiteY11" fmla="*/ 97631 h 97631"/>
                <a:gd name="connsiteX12" fmla="*/ 73818 w 161925"/>
                <a:gd name="connsiteY12" fmla="*/ 90487 h 97631"/>
                <a:gd name="connsiteX13" fmla="*/ 100012 w 161925"/>
                <a:gd name="connsiteY13" fmla="*/ 92869 h 97631"/>
                <a:gd name="connsiteX14" fmla="*/ 154781 w 161925"/>
                <a:gd name="connsiteY14" fmla="*/ 73819 h 97631"/>
                <a:gd name="connsiteX0" fmla="*/ 154781 w 161925"/>
                <a:gd name="connsiteY0" fmla="*/ 73819 h 97631"/>
                <a:gd name="connsiteX1" fmla="*/ 161925 w 161925"/>
                <a:gd name="connsiteY1" fmla="*/ 14287 h 97631"/>
                <a:gd name="connsiteX2" fmla="*/ 138112 w 161925"/>
                <a:gd name="connsiteY2" fmla="*/ 0 h 97631"/>
                <a:gd name="connsiteX3" fmla="*/ 76200 w 161925"/>
                <a:gd name="connsiteY3" fmla="*/ 14287 h 97631"/>
                <a:gd name="connsiteX4" fmla="*/ 45243 w 161925"/>
                <a:gd name="connsiteY4" fmla="*/ 11906 h 97631"/>
                <a:gd name="connsiteX5" fmla="*/ 30956 w 161925"/>
                <a:gd name="connsiteY5" fmla="*/ 11906 h 97631"/>
                <a:gd name="connsiteX6" fmla="*/ 23812 w 161925"/>
                <a:gd name="connsiteY6" fmla="*/ 2381 h 97631"/>
                <a:gd name="connsiteX7" fmla="*/ 23812 w 161925"/>
                <a:gd name="connsiteY7" fmla="*/ 16669 h 97631"/>
                <a:gd name="connsiteX8" fmla="*/ 33337 w 161925"/>
                <a:gd name="connsiteY8" fmla="*/ 30956 h 97631"/>
                <a:gd name="connsiteX9" fmla="*/ 0 w 161925"/>
                <a:gd name="connsiteY9" fmla="*/ 54769 h 97631"/>
                <a:gd name="connsiteX10" fmla="*/ 23813 w 161925"/>
                <a:gd name="connsiteY10" fmla="*/ 80963 h 97631"/>
                <a:gd name="connsiteX11" fmla="*/ 38100 w 161925"/>
                <a:gd name="connsiteY11" fmla="*/ 97631 h 97631"/>
                <a:gd name="connsiteX12" fmla="*/ 73818 w 161925"/>
                <a:gd name="connsiteY12" fmla="*/ 90487 h 97631"/>
                <a:gd name="connsiteX13" fmla="*/ 100012 w 161925"/>
                <a:gd name="connsiteY13" fmla="*/ 92869 h 97631"/>
                <a:gd name="connsiteX14" fmla="*/ 154781 w 161925"/>
                <a:gd name="connsiteY14" fmla="*/ 73819 h 97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1925" h="97631">
                  <a:moveTo>
                    <a:pt x="154781" y="73819"/>
                  </a:moveTo>
                  <a:lnTo>
                    <a:pt x="161925" y="14287"/>
                  </a:lnTo>
                  <a:lnTo>
                    <a:pt x="138112" y="0"/>
                  </a:lnTo>
                  <a:lnTo>
                    <a:pt x="76200" y="14287"/>
                  </a:lnTo>
                  <a:lnTo>
                    <a:pt x="45243" y="11906"/>
                  </a:lnTo>
                  <a:lnTo>
                    <a:pt x="30956" y="11906"/>
                  </a:lnTo>
                  <a:lnTo>
                    <a:pt x="23812" y="2381"/>
                  </a:lnTo>
                  <a:lnTo>
                    <a:pt x="23812" y="16669"/>
                  </a:lnTo>
                  <a:lnTo>
                    <a:pt x="33337" y="30956"/>
                  </a:lnTo>
                  <a:lnTo>
                    <a:pt x="0" y="54769"/>
                  </a:lnTo>
                  <a:lnTo>
                    <a:pt x="23813" y="80963"/>
                  </a:lnTo>
                  <a:lnTo>
                    <a:pt x="38100" y="97631"/>
                  </a:lnTo>
                  <a:lnTo>
                    <a:pt x="73818" y="90487"/>
                  </a:lnTo>
                  <a:lnTo>
                    <a:pt x="100012" y="92869"/>
                  </a:lnTo>
                  <a:lnTo>
                    <a:pt x="154781" y="7381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85" name="Freeform: Shape 295">
              <a:extLst>
                <a:ext uri="{FF2B5EF4-FFF2-40B4-BE49-F238E27FC236}">
                  <a16:creationId xmlns:a16="http://schemas.microsoft.com/office/drawing/2014/main" id="{46B8FBE1-4AC8-C241-AFCE-7B905FD63508}"/>
                </a:ext>
              </a:extLst>
            </p:cNvPr>
            <p:cNvSpPr/>
            <p:nvPr/>
          </p:nvSpPr>
          <p:spPr bwMode="auto">
            <a:xfrm>
              <a:off x="4605338" y="3388519"/>
              <a:ext cx="80962" cy="61912"/>
            </a:xfrm>
            <a:custGeom>
              <a:avLst/>
              <a:gdLst>
                <a:gd name="connsiteX0" fmla="*/ 80962 w 80962"/>
                <a:gd name="connsiteY0" fmla="*/ 0 h 61912"/>
                <a:gd name="connsiteX1" fmla="*/ 26193 w 80962"/>
                <a:gd name="connsiteY1" fmla="*/ 11906 h 61912"/>
                <a:gd name="connsiteX2" fmla="*/ 0 w 80962"/>
                <a:gd name="connsiteY2" fmla="*/ 2381 h 61912"/>
                <a:gd name="connsiteX3" fmla="*/ 2381 w 80962"/>
                <a:gd name="connsiteY3" fmla="*/ 47625 h 61912"/>
                <a:gd name="connsiteX4" fmla="*/ 26193 w 80962"/>
                <a:gd name="connsiteY4" fmla="*/ 61912 h 61912"/>
                <a:gd name="connsiteX5" fmla="*/ 80962 w 80962"/>
                <a:gd name="connsiteY5" fmla="*/ 0 h 6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962" h="61912">
                  <a:moveTo>
                    <a:pt x="80962" y="0"/>
                  </a:moveTo>
                  <a:lnTo>
                    <a:pt x="26193" y="11906"/>
                  </a:lnTo>
                  <a:lnTo>
                    <a:pt x="0" y="2381"/>
                  </a:lnTo>
                  <a:lnTo>
                    <a:pt x="2381" y="47625"/>
                  </a:lnTo>
                  <a:lnTo>
                    <a:pt x="26193" y="61912"/>
                  </a:lnTo>
                  <a:lnTo>
                    <a:pt x="8096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86" name="Freeform: Shape 296">
              <a:extLst>
                <a:ext uri="{FF2B5EF4-FFF2-40B4-BE49-F238E27FC236}">
                  <a16:creationId xmlns:a16="http://schemas.microsoft.com/office/drawing/2014/main" id="{6231C41A-8B9D-CD43-B92D-86177E686274}"/>
                </a:ext>
              </a:extLst>
            </p:cNvPr>
            <p:cNvSpPr/>
            <p:nvPr/>
          </p:nvSpPr>
          <p:spPr bwMode="auto">
            <a:xfrm>
              <a:off x="4633913" y="3388519"/>
              <a:ext cx="121443" cy="140494"/>
            </a:xfrm>
            <a:custGeom>
              <a:avLst/>
              <a:gdLst>
                <a:gd name="connsiteX0" fmla="*/ 52387 w 121443"/>
                <a:gd name="connsiteY0" fmla="*/ 0 h 140494"/>
                <a:gd name="connsiteX1" fmla="*/ 0 w 121443"/>
                <a:gd name="connsiteY1" fmla="*/ 59531 h 140494"/>
                <a:gd name="connsiteX2" fmla="*/ 38100 w 121443"/>
                <a:gd name="connsiteY2" fmla="*/ 100012 h 140494"/>
                <a:gd name="connsiteX3" fmla="*/ 85725 w 121443"/>
                <a:gd name="connsiteY3" fmla="*/ 140494 h 140494"/>
                <a:gd name="connsiteX4" fmla="*/ 42862 w 121443"/>
                <a:gd name="connsiteY4" fmla="*/ 66675 h 140494"/>
                <a:gd name="connsiteX5" fmla="*/ 61912 w 121443"/>
                <a:gd name="connsiteY5" fmla="*/ 57150 h 140494"/>
                <a:gd name="connsiteX6" fmla="*/ 121443 w 121443"/>
                <a:gd name="connsiteY6" fmla="*/ 64294 h 140494"/>
                <a:gd name="connsiteX7" fmla="*/ 121443 w 121443"/>
                <a:gd name="connsiteY7" fmla="*/ 30956 h 140494"/>
                <a:gd name="connsiteX8" fmla="*/ 100012 w 121443"/>
                <a:gd name="connsiteY8" fmla="*/ 42862 h 140494"/>
                <a:gd name="connsiteX9" fmla="*/ 52387 w 121443"/>
                <a:gd name="connsiteY9" fmla="*/ 0 h 14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443" h="140494">
                  <a:moveTo>
                    <a:pt x="52387" y="0"/>
                  </a:moveTo>
                  <a:lnTo>
                    <a:pt x="0" y="59531"/>
                  </a:lnTo>
                  <a:lnTo>
                    <a:pt x="38100" y="100012"/>
                  </a:lnTo>
                  <a:lnTo>
                    <a:pt x="85725" y="140494"/>
                  </a:lnTo>
                  <a:lnTo>
                    <a:pt x="42862" y="66675"/>
                  </a:lnTo>
                  <a:lnTo>
                    <a:pt x="61912" y="57150"/>
                  </a:lnTo>
                  <a:lnTo>
                    <a:pt x="121443" y="64294"/>
                  </a:lnTo>
                  <a:lnTo>
                    <a:pt x="121443" y="30956"/>
                  </a:lnTo>
                  <a:lnTo>
                    <a:pt x="100012" y="42862"/>
                  </a:lnTo>
                  <a:lnTo>
                    <a:pt x="5238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87" name="Freeform: Shape 236">
              <a:extLst>
                <a:ext uri="{FF2B5EF4-FFF2-40B4-BE49-F238E27FC236}">
                  <a16:creationId xmlns:a16="http://schemas.microsoft.com/office/drawing/2014/main" id="{69D9C15D-D616-D443-8849-A226ACDBA46C}"/>
                </a:ext>
              </a:extLst>
            </p:cNvPr>
            <p:cNvSpPr/>
            <p:nvPr/>
          </p:nvSpPr>
          <p:spPr bwMode="auto">
            <a:xfrm>
              <a:off x="4758488" y="3498294"/>
              <a:ext cx="60007" cy="45719"/>
            </a:xfrm>
            <a:custGeom>
              <a:avLst/>
              <a:gdLst>
                <a:gd name="connsiteX0" fmla="*/ 0 w 61913"/>
                <a:gd name="connsiteY0" fmla="*/ 0 h 80962"/>
                <a:gd name="connsiteX1" fmla="*/ 16669 w 61913"/>
                <a:gd name="connsiteY1" fmla="*/ 80962 h 80962"/>
                <a:gd name="connsiteX2" fmla="*/ 61913 w 61913"/>
                <a:gd name="connsiteY2" fmla="*/ 69056 h 80962"/>
                <a:gd name="connsiteX3" fmla="*/ 0 w 61913"/>
                <a:gd name="connsiteY3" fmla="*/ 0 h 80962"/>
                <a:gd name="connsiteX0" fmla="*/ 0 w 61913"/>
                <a:gd name="connsiteY0" fmla="*/ 0 h 80962"/>
                <a:gd name="connsiteX1" fmla="*/ 16669 w 61913"/>
                <a:gd name="connsiteY1" fmla="*/ 80962 h 80962"/>
                <a:gd name="connsiteX2" fmla="*/ 61913 w 61913"/>
                <a:gd name="connsiteY2" fmla="*/ 69056 h 80962"/>
                <a:gd name="connsiteX3" fmla="*/ 23813 w 61913"/>
                <a:gd name="connsiteY3" fmla="*/ 23812 h 80962"/>
                <a:gd name="connsiteX4" fmla="*/ 0 w 61913"/>
                <a:gd name="connsiteY4" fmla="*/ 0 h 80962"/>
                <a:gd name="connsiteX0" fmla="*/ 0 w 61913"/>
                <a:gd name="connsiteY0" fmla="*/ 9526 h 90488"/>
                <a:gd name="connsiteX1" fmla="*/ 16669 w 61913"/>
                <a:gd name="connsiteY1" fmla="*/ 90488 h 90488"/>
                <a:gd name="connsiteX2" fmla="*/ 61913 w 61913"/>
                <a:gd name="connsiteY2" fmla="*/ 78582 h 90488"/>
                <a:gd name="connsiteX3" fmla="*/ 33338 w 61913"/>
                <a:gd name="connsiteY3" fmla="*/ 0 h 90488"/>
                <a:gd name="connsiteX4" fmla="*/ 0 w 61913"/>
                <a:gd name="connsiteY4" fmla="*/ 9526 h 90488"/>
                <a:gd name="connsiteX0" fmla="*/ 0 w 81262"/>
                <a:gd name="connsiteY0" fmla="*/ 18953 h 90488"/>
                <a:gd name="connsiteX1" fmla="*/ 36018 w 81262"/>
                <a:gd name="connsiteY1" fmla="*/ 90488 h 90488"/>
                <a:gd name="connsiteX2" fmla="*/ 81262 w 81262"/>
                <a:gd name="connsiteY2" fmla="*/ 78582 h 90488"/>
                <a:gd name="connsiteX3" fmla="*/ 52687 w 81262"/>
                <a:gd name="connsiteY3" fmla="*/ 0 h 90488"/>
                <a:gd name="connsiteX4" fmla="*/ 0 w 81262"/>
                <a:gd name="connsiteY4" fmla="*/ 18953 h 9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262" h="90488">
                  <a:moveTo>
                    <a:pt x="0" y="18953"/>
                  </a:moveTo>
                  <a:lnTo>
                    <a:pt x="36018" y="90488"/>
                  </a:lnTo>
                  <a:lnTo>
                    <a:pt x="81262" y="78582"/>
                  </a:lnTo>
                  <a:lnTo>
                    <a:pt x="52687" y="0"/>
                  </a:lnTo>
                  <a:lnTo>
                    <a:pt x="0" y="1895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88" name="Freeform: Shape 237">
              <a:extLst>
                <a:ext uri="{FF2B5EF4-FFF2-40B4-BE49-F238E27FC236}">
                  <a16:creationId xmlns:a16="http://schemas.microsoft.com/office/drawing/2014/main" id="{4FF0D324-7823-E641-BF76-64F8A6BF2BAA}"/>
                </a:ext>
              </a:extLst>
            </p:cNvPr>
            <p:cNvSpPr/>
            <p:nvPr/>
          </p:nvSpPr>
          <p:spPr bwMode="auto">
            <a:xfrm>
              <a:off x="4736993" y="3507344"/>
              <a:ext cx="45719" cy="45719"/>
            </a:xfrm>
            <a:custGeom>
              <a:avLst/>
              <a:gdLst>
                <a:gd name="connsiteX0" fmla="*/ 0 w 61913"/>
                <a:gd name="connsiteY0" fmla="*/ 0 h 80962"/>
                <a:gd name="connsiteX1" fmla="*/ 16669 w 61913"/>
                <a:gd name="connsiteY1" fmla="*/ 80962 h 80962"/>
                <a:gd name="connsiteX2" fmla="*/ 61913 w 61913"/>
                <a:gd name="connsiteY2" fmla="*/ 69056 h 80962"/>
                <a:gd name="connsiteX3" fmla="*/ 0 w 61913"/>
                <a:gd name="connsiteY3" fmla="*/ 0 h 80962"/>
                <a:gd name="connsiteX0" fmla="*/ 0 w 61913"/>
                <a:gd name="connsiteY0" fmla="*/ 0 h 80962"/>
                <a:gd name="connsiteX1" fmla="*/ 16669 w 61913"/>
                <a:gd name="connsiteY1" fmla="*/ 80962 h 80962"/>
                <a:gd name="connsiteX2" fmla="*/ 61913 w 61913"/>
                <a:gd name="connsiteY2" fmla="*/ 69056 h 80962"/>
                <a:gd name="connsiteX3" fmla="*/ 23813 w 61913"/>
                <a:gd name="connsiteY3" fmla="*/ 23812 h 80962"/>
                <a:gd name="connsiteX4" fmla="*/ 0 w 61913"/>
                <a:gd name="connsiteY4" fmla="*/ 0 h 80962"/>
                <a:gd name="connsiteX0" fmla="*/ 0 w 61913"/>
                <a:gd name="connsiteY0" fmla="*/ 9526 h 90488"/>
                <a:gd name="connsiteX1" fmla="*/ 16669 w 61913"/>
                <a:gd name="connsiteY1" fmla="*/ 90488 h 90488"/>
                <a:gd name="connsiteX2" fmla="*/ 61913 w 61913"/>
                <a:gd name="connsiteY2" fmla="*/ 78582 h 90488"/>
                <a:gd name="connsiteX3" fmla="*/ 33338 w 61913"/>
                <a:gd name="connsiteY3" fmla="*/ 0 h 90488"/>
                <a:gd name="connsiteX4" fmla="*/ 0 w 61913"/>
                <a:gd name="connsiteY4" fmla="*/ 9526 h 9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913" h="90488">
                  <a:moveTo>
                    <a:pt x="0" y="9526"/>
                  </a:moveTo>
                  <a:lnTo>
                    <a:pt x="16669" y="90488"/>
                  </a:lnTo>
                  <a:lnTo>
                    <a:pt x="61913" y="78582"/>
                  </a:lnTo>
                  <a:lnTo>
                    <a:pt x="33338" y="0"/>
                  </a:lnTo>
                  <a:lnTo>
                    <a:pt x="0" y="952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89" name="Freeform: Shape 297">
              <a:extLst>
                <a:ext uri="{FF2B5EF4-FFF2-40B4-BE49-F238E27FC236}">
                  <a16:creationId xmlns:a16="http://schemas.microsoft.com/office/drawing/2014/main" id="{841BF29C-EB71-484B-8671-9EEEE686FFC4}"/>
                </a:ext>
              </a:extLst>
            </p:cNvPr>
            <p:cNvSpPr/>
            <p:nvPr/>
          </p:nvSpPr>
          <p:spPr bwMode="auto">
            <a:xfrm>
              <a:off x="4679156" y="3445669"/>
              <a:ext cx="78582" cy="85725"/>
            </a:xfrm>
            <a:custGeom>
              <a:avLst/>
              <a:gdLst>
                <a:gd name="connsiteX0" fmla="*/ 76200 w 78582"/>
                <a:gd name="connsiteY0" fmla="*/ 7144 h 85725"/>
                <a:gd name="connsiteX1" fmla="*/ 19050 w 78582"/>
                <a:gd name="connsiteY1" fmla="*/ 0 h 85725"/>
                <a:gd name="connsiteX2" fmla="*/ 2382 w 78582"/>
                <a:gd name="connsiteY2" fmla="*/ 0 h 85725"/>
                <a:gd name="connsiteX3" fmla="*/ 0 w 78582"/>
                <a:gd name="connsiteY3" fmla="*/ 11906 h 85725"/>
                <a:gd name="connsiteX4" fmla="*/ 45244 w 78582"/>
                <a:gd name="connsiteY4" fmla="*/ 85725 h 85725"/>
                <a:gd name="connsiteX5" fmla="*/ 54769 w 78582"/>
                <a:gd name="connsiteY5" fmla="*/ 83344 h 85725"/>
                <a:gd name="connsiteX6" fmla="*/ 78582 w 78582"/>
                <a:gd name="connsiteY6" fmla="*/ 59531 h 85725"/>
                <a:gd name="connsiteX7" fmla="*/ 76200 w 78582"/>
                <a:gd name="connsiteY7" fmla="*/ 7144 h 85725"/>
                <a:gd name="connsiteX0" fmla="*/ 76200 w 78582"/>
                <a:gd name="connsiteY0" fmla="*/ 7144 h 85725"/>
                <a:gd name="connsiteX1" fmla="*/ 19050 w 78582"/>
                <a:gd name="connsiteY1" fmla="*/ 0 h 85725"/>
                <a:gd name="connsiteX2" fmla="*/ 11907 w 78582"/>
                <a:gd name="connsiteY2" fmla="*/ 4762 h 85725"/>
                <a:gd name="connsiteX3" fmla="*/ 0 w 78582"/>
                <a:gd name="connsiteY3" fmla="*/ 11906 h 85725"/>
                <a:gd name="connsiteX4" fmla="*/ 45244 w 78582"/>
                <a:gd name="connsiteY4" fmla="*/ 85725 h 85725"/>
                <a:gd name="connsiteX5" fmla="*/ 54769 w 78582"/>
                <a:gd name="connsiteY5" fmla="*/ 83344 h 85725"/>
                <a:gd name="connsiteX6" fmla="*/ 78582 w 78582"/>
                <a:gd name="connsiteY6" fmla="*/ 59531 h 85725"/>
                <a:gd name="connsiteX7" fmla="*/ 76200 w 78582"/>
                <a:gd name="connsiteY7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582" h="85725">
                  <a:moveTo>
                    <a:pt x="76200" y="7144"/>
                  </a:moveTo>
                  <a:lnTo>
                    <a:pt x="19050" y="0"/>
                  </a:lnTo>
                  <a:lnTo>
                    <a:pt x="11907" y="4762"/>
                  </a:lnTo>
                  <a:lnTo>
                    <a:pt x="0" y="11906"/>
                  </a:lnTo>
                  <a:lnTo>
                    <a:pt x="45244" y="85725"/>
                  </a:lnTo>
                  <a:lnTo>
                    <a:pt x="54769" y="83344"/>
                  </a:lnTo>
                  <a:lnTo>
                    <a:pt x="78582" y="59531"/>
                  </a:lnTo>
                  <a:lnTo>
                    <a:pt x="76200" y="714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90" name="Freeform: Shape 298">
              <a:extLst>
                <a:ext uri="{FF2B5EF4-FFF2-40B4-BE49-F238E27FC236}">
                  <a16:creationId xmlns:a16="http://schemas.microsoft.com/office/drawing/2014/main" id="{50E8B790-95BC-6649-88D7-ACC84BC626C0}"/>
                </a:ext>
              </a:extLst>
            </p:cNvPr>
            <p:cNvSpPr/>
            <p:nvPr/>
          </p:nvSpPr>
          <p:spPr bwMode="auto">
            <a:xfrm>
              <a:off x="4755356" y="3400425"/>
              <a:ext cx="104775" cy="138113"/>
            </a:xfrm>
            <a:custGeom>
              <a:avLst/>
              <a:gdLst>
                <a:gd name="connsiteX0" fmla="*/ 0 w 104775"/>
                <a:gd name="connsiteY0" fmla="*/ 0 h 123825"/>
                <a:gd name="connsiteX1" fmla="*/ 4763 w 104775"/>
                <a:gd name="connsiteY1" fmla="*/ 95250 h 123825"/>
                <a:gd name="connsiteX2" fmla="*/ 35719 w 104775"/>
                <a:gd name="connsiteY2" fmla="*/ 83343 h 123825"/>
                <a:gd name="connsiteX3" fmla="*/ 66675 w 104775"/>
                <a:gd name="connsiteY3" fmla="*/ 123825 h 123825"/>
                <a:gd name="connsiteX4" fmla="*/ 92869 w 104775"/>
                <a:gd name="connsiteY4" fmla="*/ 102393 h 123825"/>
                <a:gd name="connsiteX5" fmla="*/ 85725 w 104775"/>
                <a:gd name="connsiteY5" fmla="*/ 69056 h 123825"/>
                <a:gd name="connsiteX6" fmla="*/ 104775 w 104775"/>
                <a:gd name="connsiteY6" fmla="*/ 76200 h 123825"/>
                <a:gd name="connsiteX7" fmla="*/ 90488 w 104775"/>
                <a:gd name="connsiteY7" fmla="*/ 50006 h 123825"/>
                <a:gd name="connsiteX8" fmla="*/ 64294 w 104775"/>
                <a:gd name="connsiteY8" fmla="*/ 45243 h 123825"/>
                <a:gd name="connsiteX9" fmla="*/ 0 w 104775"/>
                <a:gd name="connsiteY9" fmla="*/ 0 h 123825"/>
                <a:gd name="connsiteX0" fmla="*/ 0 w 104775"/>
                <a:gd name="connsiteY0" fmla="*/ 0 h 123825"/>
                <a:gd name="connsiteX1" fmla="*/ 4763 w 104775"/>
                <a:gd name="connsiteY1" fmla="*/ 95250 h 123825"/>
                <a:gd name="connsiteX2" fmla="*/ 35719 w 104775"/>
                <a:gd name="connsiteY2" fmla="*/ 83343 h 123825"/>
                <a:gd name="connsiteX3" fmla="*/ 66675 w 104775"/>
                <a:gd name="connsiteY3" fmla="*/ 123825 h 123825"/>
                <a:gd name="connsiteX4" fmla="*/ 92869 w 104775"/>
                <a:gd name="connsiteY4" fmla="*/ 102393 h 123825"/>
                <a:gd name="connsiteX5" fmla="*/ 85725 w 104775"/>
                <a:gd name="connsiteY5" fmla="*/ 69056 h 123825"/>
                <a:gd name="connsiteX6" fmla="*/ 104775 w 104775"/>
                <a:gd name="connsiteY6" fmla="*/ 76200 h 123825"/>
                <a:gd name="connsiteX7" fmla="*/ 90488 w 104775"/>
                <a:gd name="connsiteY7" fmla="*/ 50006 h 123825"/>
                <a:gd name="connsiteX8" fmla="*/ 64294 w 104775"/>
                <a:gd name="connsiteY8" fmla="*/ 45243 h 123825"/>
                <a:gd name="connsiteX9" fmla="*/ 40482 w 104775"/>
                <a:gd name="connsiteY9" fmla="*/ 33337 h 123825"/>
                <a:gd name="connsiteX10" fmla="*/ 0 w 104775"/>
                <a:gd name="connsiteY10" fmla="*/ 0 h 123825"/>
                <a:gd name="connsiteX0" fmla="*/ 0 w 104775"/>
                <a:gd name="connsiteY0" fmla="*/ 14288 h 138113"/>
                <a:gd name="connsiteX1" fmla="*/ 4763 w 104775"/>
                <a:gd name="connsiteY1" fmla="*/ 109538 h 138113"/>
                <a:gd name="connsiteX2" fmla="*/ 35719 w 104775"/>
                <a:gd name="connsiteY2" fmla="*/ 97631 h 138113"/>
                <a:gd name="connsiteX3" fmla="*/ 66675 w 104775"/>
                <a:gd name="connsiteY3" fmla="*/ 138113 h 138113"/>
                <a:gd name="connsiteX4" fmla="*/ 92869 w 104775"/>
                <a:gd name="connsiteY4" fmla="*/ 116681 h 138113"/>
                <a:gd name="connsiteX5" fmla="*/ 85725 w 104775"/>
                <a:gd name="connsiteY5" fmla="*/ 83344 h 138113"/>
                <a:gd name="connsiteX6" fmla="*/ 104775 w 104775"/>
                <a:gd name="connsiteY6" fmla="*/ 90488 h 138113"/>
                <a:gd name="connsiteX7" fmla="*/ 90488 w 104775"/>
                <a:gd name="connsiteY7" fmla="*/ 64294 h 138113"/>
                <a:gd name="connsiteX8" fmla="*/ 64294 w 104775"/>
                <a:gd name="connsiteY8" fmla="*/ 59531 h 138113"/>
                <a:gd name="connsiteX9" fmla="*/ 47626 w 104775"/>
                <a:gd name="connsiteY9" fmla="*/ 0 h 138113"/>
                <a:gd name="connsiteX10" fmla="*/ 0 w 104775"/>
                <a:gd name="connsiteY10" fmla="*/ 14288 h 138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775" h="138113">
                  <a:moveTo>
                    <a:pt x="0" y="14288"/>
                  </a:moveTo>
                  <a:lnTo>
                    <a:pt x="4763" y="109538"/>
                  </a:lnTo>
                  <a:lnTo>
                    <a:pt x="35719" y="97631"/>
                  </a:lnTo>
                  <a:lnTo>
                    <a:pt x="66675" y="138113"/>
                  </a:lnTo>
                  <a:lnTo>
                    <a:pt x="92869" y="116681"/>
                  </a:lnTo>
                  <a:lnTo>
                    <a:pt x="85725" y="83344"/>
                  </a:lnTo>
                  <a:lnTo>
                    <a:pt x="104775" y="90488"/>
                  </a:lnTo>
                  <a:lnTo>
                    <a:pt x="90488" y="64294"/>
                  </a:lnTo>
                  <a:lnTo>
                    <a:pt x="64294" y="59531"/>
                  </a:lnTo>
                  <a:lnTo>
                    <a:pt x="47626" y="0"/>
                  </a:lnTo>
                  <a:lnTo>
                    <a:pt x="0" y="1428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91" name="Freeform: Shape 299">
              <a:extLst>
                <a:ext uri="{FF2B5EF4-FFF2-40B4-BE49-F238E27FC236}">
                  <a16:creationId xmlns:a16="http://schemas.microsoft.com/office/drawing/2014/main" id="{00DAEADC-CA62-9B49-9ADB-6E838DDA2304}"/>
                </a:ext>
              </a:extLst>
            </p:cNvPr>
            <p:cNvSpPr/>
            <p:nvPr/>
          </p:nvSpPr>
          <p:spPr bwMode="auto">
            <a:xfrm>
              <a:off x="4752975" y="3552825"/>
              <a:ext cx="45244" cy="78581"/>
            </a:xfrm>
            <a:custGeom>
              <a:avLst/>
              <a:gdLst>
                <a:gd name="connsiteX0" fmla="*/ 0 w 45244"/>
                <a:gd name="connsiteY0" fmla="*/ 0 h 78581"/>
                <a:gd name="connsiteX1" fmla="*/ 14288 w 45244"/>
                <a:gd name="connsiteY1" fmla="*/ 78581 h 78581"/>
                <a:gd name="connsiteX2" fmla="*/ 45244 w 45244"/>
                <a:gd name="connsiteY2" fmla="*/ 50006 h 78581"/>
                <a:gd name="connsiteX3" fmla="*/ 0 w 45244"/>
                <a:gd name="connsiteY3" fmla="*/ 0 h 78581"/>
                <a:gd name="connsiteX0" fmla="*/ 0 w 45244"/>
                <a:gd name="connsiteY0" fmla="*/ 0 h 78581"/>
                <a:gd name="connsiteX1" fmla="*/ 14288 w 45244"/>
                <a:gd name="connsiteY1" fmla="*/ 78581 h 78581"/>
                <a:gd name="connsiteX2" fmla="*/ 45244 w 45244"/>
                <a:gd name="connsiteY2" fmla="*/ 50006 h 78581"/>
                <a:gd name="connsiteX3" fmla="*/ 26194 w 45244"/>
                <a:gd name="connsiteY3" fmla="*/ 38100 h 78581"/>
                <a:gd name="connsiteX4" fmla="*/ 0 w 45244"/>
                <a:gd name="connsiteY4" fmla="*/ 0 h 78581"/>
                <a:gd name="connsiteX0" fmla="*/ 0 w 45244"/>
                <a:gd name="connsiteY0" fmla="*/ 0 h 78581"/>
                <a:gd name="connsiteX1" fmla="*/ 14288 w 45244"/>
                <a:gd name="connsiteY1" fmla="*/ 78581 h 78581"/>
                <a:gd name="connsiteX2" fmla="*/ 45244 w 45244"/>
                <a:gd name="connsiteY2" fmla="*/ 50006 h 78581"/>
                <a:gd name="connsiteX3" fmla="*/ 33338 w 45244"/>
                <a:gd name="connsiteY3" fmla="*/ 2381 h 78581"/>
                <a:gd name="connsiteX4" fmla="*/ 0 w 45244"/>
                <a:gd name="connsiteY4" fmla="*/ 0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244" h="78581">
                  <a:moveTo>
                    <a:pt x="0" y="0"/>
                  </a:moveTo>
                  <a:lnTo>
                    <a:pt x="14288" y="78581"/>
                  </a:lnTo>
                  <a:lnTo>
                    <a:pt x="45244" y="50006"/>
                  </a:lnTo>
                  <a:lnTo>
                    <a:pt x="33338" y="2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92" name="Freeform: Shape 300">
              <a:extLst>
                <a:ext uri="{FF2B5EF4-FFF2-40B4-BE49-F238E27FC236}">
                  <a16:creationId xmlns:a16="http://schemas.microsoft.com/office/drawing/2014/main" id="{19454FE4-A5A1-6D4E-BE42-79A7D696BE81}"/>
                </a:ext>
              </a:extLst>
            </p:cNvPr>
            <p:cNvSpPr/>
            <p:nvPr/>
          </p:nvSpPr>
          <p:spPr bwMode="auto">
            <a:xfrm>
              <a:off x="4779169" y="3536156"/>
              <a:ext cx="66675" cy="61913"/>
            </a:xfrm>
            <a:custGeom>
              <a:avLst/>
              <a:gdLst>
                <a:gd name="connsiteX0" fmla="*/ 66675 w 66675"/>
                <a:gd name="connsiteY0" fmla="*/ 38100 h 61913"/>
                <a:gd name="connsiteX1" fmla="*/ 30956 w 66675"/>
                <a:gd name="connsiteY1" fmla="*/ 0 h 61913"/>
                <a:gd name="connsiteX2" fmla="*/ 0 w 66675"/>
                <a:gd name="connsiteY2" fmla="*/ 16669 h 61913"/>
                <a:gd name="connsiteX3" fmla="*/ 19050 w 66675"/>
                <a:gd name="connsiteY3" fmla="*/ 61913 h 61913"/>
                <a:gd name="connsiteX4" fmla="*/ 66675 w 66675"/>
                <a:gd name="connsiteY4" fmla="*/ 38100 h 61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1913">
                  <a:moveTo>
                    <a:pt x="66675" y="38100"/>
                  </a:moveTo>
                  <a:lnTo>
                    <a:pt x="30956" y="0"/>
                  </a:lnTo>
                  <a:lnTo>
                    <a:pt x="0" y="16669"/>
                  </a:lnTo>
                  <a:lnTo>
                    <a:pt x="19050" y="61913"/>
                  </a:lnTo>
                  <a:lnTo>
                    <a:pt x="66675" y="3810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93" name="Freeform: Shape 302">
              <a:extLst>
                <a:ext uri="{FF2B5EF4-FFF2-40B4-BE49-F238E27FC236}">
                  <a16:creationId xmlns:a16="http://schemas.microsoft.com/office/drawing/2014/main" id="{40F8C5B4-8A46-4847-ABA2-5DE72730F6C3}"/>
                </a:ext>
              </a:extLst>
            </p:cNvPr>
            <p:cNvSpPr/>
            <p:nvPr/>
          </p:nvSpPr>
          <p:spPr bwMode="auto">
            <a:xfrm>
              <a:off x="4764881" y="3571875"/>
              <a:ext cx="171450" cy="161925"/>
            </a:xfrm>
            <a:custGeom>
              <a:avLst/>
              <a:gdLst>
                <a:gd name="connsiteX0" fmla="*/ 0 w 171450"/>
                <a:gd name="connsiteY0" fmla="*/ 54769 h 161925"/>
                <a:gd name="connsiteX1" fmla="*/ 47625 w 171450"/>
                <a:gd name="connsiteY1" fmla="*/ 109538 h 161925"/>
                <a:gd name="connsiteX2" fmla="*/ 61913 w 171450"/>
                <a:gd name="connsiteY2" fmla="*/ 95250 h 161925"/>
                <a:gd name="connsiteX3" fmla="*/ 78582 w 171450"/>
                <a:gd name="connsiteY3" fmla="*/ 111919 h 161925"/>
                <a:gd name="connsiteX4" fmla="*/ 47625 w 171450"/>
                <a:gd name="connsiteY4" fmla="*/ 121444 h 161925"/>
                <a:gd name="connsiteX5" fmla="*/ 69057 w 171450"/>
                <a:gd name="connsiteY5" fmla="*/ 161925 h 161925"/>
                <a:gd name="connsiteX6" fmla="*/ 83344 w 171450"/>
                <a:gd name="connsiteY6" fmla="*/ 133350 h 161925"/>
                <a:gd name="connsiteX7" fmla="*/ 123825 w 171450"/>
                <a:gd name="connsiteY7" fmla="*/ 107156 h 161925"/>
                <a:gd name="connsiteX8" fmla="*/ 80963 w 171450"/>
                <a:gd name="connsiteY8" fmla="*/ 78581 h 161925"/>
                <a:gd name="connsiteX9" fmla="*/ 73819 w 171450"/>
                <a:gd name="connsiteY9" fmla="*/ 50006 h 161925"/>
                <a:gd name="connsiteX10" fmla="*/ 73819 w 171450"/>
                <a:gd name="connsiteY10" fmla="*/ 50006 h 161925"/>
                <a:gd name="connsiteX11" fmla="*/ 100013 w 171450"/>
                <a:gd name="connsiteY11" fmla="*/ 40481 h 161925"/>
                <a:gd name="connsiteX12" fmla="*/ 102394 w 171450"/>
                <a:gd name="connsiteY12" fmla="*/ 30956 h 161925"/>
                <a:gd name="connsiteX13" fmla="*/ 121444 w 171450"/>
                <a:gd name="connsiteY13" fmla="*/ 21431 h 161925"/>
                <a:gd name="connsiteX14" fmla="*/ 142875 w 171450"/>
                <a:gd name="connsiteY14" fmla="*/ 19050 h 161925"/>
                <a:gd name="connsiteX15" fmla="*/ 164307 w 171450"/>
                <a:gd name="connsiteY15" fmla="*/ 30956 h 161925"/>
                <a:gd name="connsiteX16" fmla="*/ 171450 w 171450"/>
                <a:gd name="connsiteY16" fmla="*/ 0 h 161925"/>
                <a:gd name="connsiteX17" fmla="*/ 150019 w 171450"/>
                <a:gd name="connsiteY17" fmla="*/ 4763 h 161925"/>
                <a:gd name="connsiteX18" fmla="*/ 116682 w 171450"/>
                <a:gd name="connsiteY18" fmla="*/ 4763 h 161925"/>
                <a:gd name="connsiteX19" fmla="*/ 85725 w 171450"/>
                <a:gd name="connsiteY19" fmla="*/ 9525 h 161925"/>
                <a:gd name="connsiteX20" fmla="*/ 76200 w 171450"/>
                <a:gd name="connsiteY20" fmla="*/ 2381 h 161925"/>
                <a:gd name="connsiteX21" fmla="*/ 0 w 171450"/>
                <a:gd name="connsiteY21" fmla="*/ 5476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1450" h="161925">
                  <a:moveTo>
                    <a:pt x="0" y="54769"/>
                  </a:moveTo>
                  <a:lnTo>
                    <a:pt x="47625" y="109538"/>
                  </a:lnTo>
                  <a:lnTo>
                    <a:pt x="61913" y="95250"/>
                  </a:lnTo>
                  <a:lnTo>
                    <a:pt x="78582" y="111919"/>
                  </a:lnTo>
                  <a:lnTo>
                    <a:pt x="47625" y="121444"/>
                  </a:lnTo>
                  <a:lnTo>
                    <a:pt x="69057" y="161925"/>
                  </a:lnTo>
                  <a:lnTo>
                    <a:pt x="83344" y="133350"/>
                  </a:lnTo>
                  <a:lnTo>
                    <a:pt x="123825" y="107156"/>
                  </a:lnTo>
                  <a:lnTo>
                    <a:pt x="80963" y="78581"/>
                  </a:lnTo>
                  <a:lnTo>
                    <a:pt x="73819" y="50006"/>
                  </a:lnTo>
                  <a:lnTo>
                    <a:pt x="73819" y="50006"/>
                  </a:lnTo>
                  <a:lnTo>
                    <a:pt x="100013" y="40481"/>
                  </a:lnTo>
                  <a:lnTo>
                    <a:pt x="102394" y="30956"/>
                  </a:lnTo>
                  <a:lnTo>
                    <a:pt x="121444" y="21431"/>
                  </a:lnTo>
                  <a:lnTo>
                    <a:pt x="142875" y="19050"/>
                  </a:lnTo>
                  <a:lnTo>
                    <a:pt x="164307" y="30956"/>
                  </a:lnTo>
                  <a:lnTo>
                    <a:pt x="171450" y="0"/>
                  </a:lnTo>
                  <a:lnTo>
                    <a:pt x="150019" y="4763"/>
                  </a:lnTo>
                  <a:lnTo>
                    <a:pt x="116682" y="4763"/>
                  </a:lnTo>
                  <a:lnTo>
                    <a:pt x="85725" y="9525"/>
                  </a:lnTo>
                  <a:lnTo>
                    <a:pt x="76200" y="2381"/>
                  </a:lnTo>
                  <a:lnTo>
                    <a:pt x="0" y="5476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94" name="Freeform: Shape 307">
              <a:extLst>
                <a:ext uri="{FF2B5EF4-FFF2-40B4-BE49-F238E27FC236}">
                  <a16:creationId xmlns:a16="http://schemas.microsoft.com/office/drawing/2014/main" id="{2A602704-3854-D74C-9873-D3BD685DFCA4}"/>
                </a:ext>
              </a:extLst>
            </p:cNvPr>
            <p:cNvSpPr/>
            <p:nvPr/>
          </p:nvSpPr>
          <p:spPr bwMode="auto">
            <a:xfrm>
              <a:off x="5083969" y="3424237"/>
              <a:ext cx="95250" cy="59531"/>
            </a:xfrm>
            <a:custGeom>
              <a:avLst/>
              <a:gdLst>
                <a:gd name="connsiteX0" fmla="*/ 0 w 95250"/>
                <a:gd name="connsiteY0" fmla="*/ 0 h 50006"/>
                <a:gd name="connsiteX1" fmla="*/ 30956 w 95250"/>
                <a:gd name="connsiteY1" fmla="*/ 50006 h 50006"/>
                <a:gd name="connsiteX2" fmla="*/ 95250 w 95250"/>
                <a:gd name="connsiteY2" fmla="*/ 11906 h 50006"/>
                <a:gd name="connsiteX3" fmla="*/ 57150 w 95250"/>
                <a:gd name="connsiteY3" fmla="*/ 2381 h 50006"/>
                <a:gd name="connsiteX4" fmla="*/ 0 w 95250"/>
                <a:gd name="connsiteY4" fmla="*/ 0 h 50006"/>
                <a:gd name="connsiteX0" fmla="*/ 0 w 95250"/>
                <a:gd name="connsiteY0" fmla="*/ 2382 h 52388"/>
                <a:gd name="connsiteX1" fmla="*/ 30956 w 95250"/>
                <a:gd name="connsiteY1" fmla="*/ 52388 h 52388"/>
                <a:gd name="connsiteX2" fmla="*/ 95250 w 95250"/>
                <a:gd name="connsiteY2" fmla="*/ 14288 h 52388"/>
                <a:gd name="connsiteX3" fmla="*/ 57150 w 95250"/>
                <a:gd name="connsiteY3" fmla="*/ 4763 h 52388"/>
                <a:gd name="connsiteX4" fmla="*/ 30956 w 95250"/>
                <a:gd name="connsiteY4" fmla="*/ 0 h 52388"/>
                <a:gd name="connsiteX5" fmla="*/ 0 w 95250"/>
                <a:gd name="connsiteY5" fmla="*/ 2382 h 52388"/>
                <a:gd name="connsiteX0" fmla="*/ 0 w 95250"/>
                <a:gd name="connsiteY0" fmla="*/ 9525 h 59531"/>
                <a:gd name="connsiteX1" fmla="*/ 30956 w 95250"/>
                <a:gd name="connsiteY1" fmla="*/ 59531 h 59531"/>
                <a:gd name="connsiteX2" fmla="*/ 95250 w 95250"/>
                <a:gd name="connsiteY2" fmla="*/ 21431 h 59531"/>
                <a:gd name="connsiteX3" fmla="*/ 57150 w 95250"/>
                <a:gd name="connsiteY3" fmla="*/ 11906 h 59531"/>
                <a:gd name="connsiteX4" fmla="*/ 35719 w 95250"/>
                <a:gd name="connsiteY4" fmla="*/ 0 h 59531"/>
                <a:gd name="connsiteX5" fmla="*/ 0 w 95250"/>
                <a:gd name="connsiteY5" fmla="*/ 9525 h 5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59531">
                  <a:moveTo>
                    <a:pt x="0" y="9525"/>
                  </a:moveTo>
                  <a:lnTo>
                    <a:pt x="30956" y="59531"/>
                  </a:lnTo>
                  <a:lnTo>
                    <a:pt x="95250" y="21431"/>
                  </a:lnTo>
                  <a:lnTo>
                    <a:pt x="57150" y="11906"/>
                  </a:lnTo>
                  <a:lnTo>
                    <a:pt x="35719" y="0"/>
                  </a:lnTo>
                  <a:lnTo>
                    <a:pt x="0" y="952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95" name="Freeform: Shape 308">
              <a:extLst>
                <a:ext uri="{FF2B5EF4-FFF2-40B4-BE49-F238E27FC236}">
                  <a16:creationId xmlns:a16="http://schemas.microsoft.com/office/drawing/2014/main" id="{CCF10F89-21D9-AE45-9EB2-EE313479D1A8}"/>
                </a:ext>
              </a:extLst>
            </p:cNvPr>
            <p:cNvSpPr/>
            <p:nvPr/>
          </p:nvSpPr>
          <p:spPr bwMode="auto">
            <a:xfrm>
              <a:off x="4857750" y="3757613"/>
              <a:ext cx="59531" cy="23812"/>
            </a:xfrm>
            <a:custGeom>
              <a:avLst/>
              <a:gdLst>
                <a:gd name="connsiteX0" fmla="*/ 0 w 59531"/>
                <a:gd name="connsiteY0" fmla="*/ 2381 h 23812"/>
                <a:gd name="connsiteX1" fmla="*/ 59531 w 59531"/>
                <a:gd name="connsiteY1" fmla="*/ 23812 h 23812"/>
                <a:gd name="connsiteX2" fmla="*/ 50006 w 59531"/>
                <a:gd name="connsiteY2" fmla="*/ 0 h 23812"/>
                <a:gd name="connsiteX3" fmla="*/ 0 w 59531"/>
                <a:gd name="connsiteY3" fmla="*/ 2381 h 23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531" h="23812">
                  <a:moveTo>
                    <a:pt x="0" y="2381"/>
                  </a:moveTo>
                  <a:lnTo>
                    <a:pt x="59531" y="23812"/>
                  </a:lnTo>
                  <a:lnTo>
                    <a:pt x="50006" y="0"/>
                  </a:lnTo>
                  <a:lnTo>
                    <a:pt x="0" y="238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96" name="Freeform: Shape 250">
              <a:extLst>
                <a:ext uri="{FF2B5EF4-FFF2-40B4-BE49-F238E27FC236}">
                  <a16:creationId xmlns:a16="http://schemas.microsoft.com/office/drawing/2014/main" id="{BEEB02F8-84F0-8D40-8DF0-545FD11F2EF9}"/>
                </a:ext>
              </a:extLst>
            </p:cNvPr>
            <p:cNvSpPr/>
            <p:nvPr/>
          </p:nvSpPr>
          <p:spPr bwMode="auto">
            <a:xfrm rot="18190164">
              <a:off x="5079709" y="3759515"/>
              <a:ext cx="45719" cy="45719"/>
            </a:xfrm>
            <a:custGeom>
              <a:avLst/>
              <a:gdLst>
                <a:gd name="connsiteX0" fmla="*/ 0 w 59531"/>
                <a:gd name="connsiteY0" fmla="*/ 2381 h 23812"/>
                <a:gd name="connsiteX1" fmla="*/ 59531 w 59531"/>
                <a:gd name="connsiteY1" fmla="*/ 23812 h 23812"/>
                <a:gd name="connsiteX2" fmla="*/ 50006 w 59531"/>
                <a:gd name="connsiteY2" fmla="*/ 0 h 23812"/>
                <a:gd name="connsiteX3" fmla="*/ 0 w 59531"/>
                <a:gd name="connsiteY3" fmla="*/ 2381 h 23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531" h="23812">
                  <a:moveTo>
                    <a:pt x="0" y="2381"/>
                  </a:moveTo>
                  <a:lnTo>
                    <a:pt x="59531" y="23812"/>
                  </a:lnTo>
                  <a:lnTo>
                    <a:pt x="50006" y="0"/>
                  </a:lnTo>
                  <a:lnTo>
                    <a:pt x="0" y="238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97" name="Freeform: Shape 312">
              <a:extLst>
                <a:ext uri="{FF2B5EF4-FFF2-40B4-BE49-F238E27FC236}">
                  <a16:creationId xmlns:a16="http://schemas.microsoft.com/office/drawing/2014/main" id="{EACA077B-5734-B740-91E3-F92BBE5E5C7D}"/>
                </a:ext>
              </a:extLst>
            </p:cNvPr>
            <p:cNvSpPr/>
            <p:nvPr/>
          </p:nvSpPr>
          <p:spPr bwMode="auto">
            <a:xfrm>
              <a:off x="5229225" y="3702844"/>
              <a:ext cx="254794" cy="235744"/>
            </a:xfrm>
            <a:custGeom>
              <a:avLst/>
              <a:gdLst>
                <a:gd name="connsiteX0" fmla="*/ 195263 w 254794"/>
                <a:gd name="connsiteY0" fmla="*/ 235744 h 235744"/>
                <a:gd name="connsiteX1" fmla="*/ 147638 w 254794"/>
                <a:gd name="connsiteY1" fmla="*/ 235744 h 235744"/>
                <a:gd name="connsiteX2" fmla="*/ 85725 w 254794"/>
                <a:gd name="connsiteY2" fmla="*/ 178594 h 235744"/>
                <a:gd name="connsiteX3" fmla="*/ 16669 w 254794"/>
                <a:gd name="connsiteY3" fmla="*/ 152400 h 235744"/>
                <a:gd name="connsiteX4" fmla="*/ 0 w 254794"/>
                <a:gd name="connsiteY4" fmla="*/ 114300 h 235744"/>
                <a:gd name="connsiteX5" fmla="*/ 59531 w 254794"/>
                <a:gd name="connsiteY5" fmla="*/ 85725 h 235744"/>
                <a:gd name="connsiteX6" fmla="*/ 73819 w 254794"/>
                <a:gd name="connsiteY6" fmla="*/ 35719 h 235744"/>
                <a:gd name="connsiteX7" fmla="*/ 92869 w 254794"/>
                <a:gd name="connsiteY7" fmla="*/ 4762 h 235744"/>
                <a:gd name="connsiteX8" fmla="*/ 138113 w 254794"/>
                <a:gd name="connsiteY8" fmla="*/ 4762 h 235744"/>
                <a:gd name="connsiteX9" fmla="*/ 164306 w 254794"/>
                <a:gd name="connsiteY9" fmla="*/ 0 h 235744"/>
                <a:gd name="connsiteX10" fmla="*/ 195263 w 254794"/>
                <a:gd name="connsiteY10" fmla="*/ 59531 h 235744"/>
                <a:gd name="connsiteX11" fmla="*/ 188119 w 254794"/>
                <a:gd name="connsiteY11" fmla="*/ 109537 h 235744"/>
                <a:gd name="connsiteX12" fmla="*/ 238125 w 254794"/>
                <a:gd name="connsiteY12" fmla="*/ 145256 h 235744"/>
                <a:gd name="connsiteX13" fmla="*/ 254794 w 254794"/>
                <a:gd name="connsiteY13" fmla="*/ 209550 h 235744"/>
                <a:gd name="connsiteX14" fmla="*/ 195263 w 254794"/>
                <a:gd name="connsiteY14" fmla="*/ 235744 h 235744"/>
                <a:gd name="connsiteX0" fmla="*/ 195263 w 254794"/>
                <a:gd name="connsiteY0" fmla="*/ 235744 h 235744"/>
                <a:gd name="connsiteX1" fmla="*/ 147638 w 254794"/>
                <a:gd name="connsiteY1" fmla="*/ 235744 h 235744"/>
                <a:gd name="connsiteX2" fmla="*/ 85725 w 254794"/>
                <a:gd name="connsiteY2" fmla="*/ 178594 h 235744"/>
                <a:gd name="connsiteX3" fmla="*/ 16669 w 254794"/>
                <a:gd name="connsiteY3" fmla="*/ 152400 h 235744"/>
                <a:gd name="connsiteX4" fmla="*/ 0 w 254794"/>
                <a:gd name="connsiteY4" fmla="*/ 114300 h 235744"/>
                <a:gd name="connsiteX5" fmla="*/ 59531 w 254794"/>
                <a:gd name="connsiteY5" fmla="*/ 85725 h 235744"/>
                <a:gd name="connsiteX6" fmla="*/ 73819 w 254794"/>
                <a:gd name="connsiteY6" fmla="*/ 35719 h 235744"/>
                <a:gd name="connsiteX7" fmla="*/ 92869 w 254794"/>
                <a:gd name="connsiteY7" fmla="*/ 4762 h 235744"/>
                <a:gd name="connsiteX8" fmla="*/ 138113 w 254794"/>
                <a:gd name="connsiteY8" fmla="*/ 4762 h 235744"/>
                <a:gd name="connsiteX9" fmla="*/ 164306 w 254794"/>
                <a:gd name="connsiteY9" fmla="*/ 0 h 235744"/>
                <a:gd name="connsiteX10" fmla="*/ 195263 w 254794"/>
                <a:gd name="connsiteY10" fmla="*/ 59531 h 235744"/>
                <a:gd name="connsiteX11" fmla="*/ 188119 w 254794"/>
                <a:gd name="connsiteY11" fmla="*/ 109537 h 235744"/>
                <a:gd name="connsiteX12" fmla="*/ 238125 w 254794"/>
                <a:gd name="connsiteY12" fmla="*/ 145256 h 235744"/>
                <a:gd name="connsiteX13" fmla="*/ 254794 w 254794"/>
                <a:gd name="connsiteY13" fmla="*/ 209550 h 235744"/>
                <a:gd name="connsiteX14" fmla="*/ 226219 w 254794"/>
                <a:gd name="connsiteY14" fmla="*/ 216694 h 235744"/>
                <a:gd name="connsiteX15" fmla="*/ 195263 w 254794"/>
                <a:gd name="connsiteY15" fmla="*/ 235744 h 235744"/>
                <a:gd name="connsiteX0" fmla="*/ 195263 w 254794"/>
                <a:gd name="connsiteY0" fmla="*/ 235744 h 235744"/>
                <a:gd name="connsiteX1" fmla="*/ 147638 w 254794"/>
                <a:gd name="connsiteY1" fmla="*/ 235744 h 235744"/>
                <a:gd name="connsiteX2" fmla="*/ 85725 w 254794"/>
                <a:gd name="connsiteY2" fmla="*/ 178594 h 235744"/>
                <a:gd name="connsiteX3" fmla="*/ 16669 w 254794"/>
                <a:gd name="connsiteY3" fmla="*/ 152400 h 235744"/>
                <a:gd name="connsiteX4" fmla="*/ 0 w 254794"/>
                <a:gd name="connsiteY4" fmla="*/ 114300 h 235744"/>
                <a:gd name="connsiteX5" fmla="*/ 59531 w 254794"/>
                <a:gd name="connsiteY5" fmla="*/ 85725 h 235744"/>
                <a:gd name="connsiteX6" fmla="*/ 73819 w 254794"/>
                <a:gd name="connsiteY6" fmla="*/ 35719 h 235744"/>
                <a:gd name="connsiteX7" fmla="*/ 92869 w 254794"/>
                <a:gd name="connsiteY7" fmla="*/ 4762 h 235744"/>
                <a:gd name="connsiteX8" fmla="*/ 138113 w 254794"/>
                <a:gd name="connsiteY8" fmla="*/ 4762 h 235744"/>
                <a:gd name="connsiteX9" fmla="*/ 164306 w 254794"/>
                <a:gd name="connsiteY9" fmla="*/ 0 h 235744"/>
                <a:gd name="connsiteX10" fmla="*/ 195263 w 254794"/>
                <a:gd name="connsiteY10" fmla="*/ 59531 h 235744"/>
                <a:gd name="connsiteX11" fmla="*/ 188119 w 254794"/>
                <a:gd name="connsiteY11" fmla="*/ 109537 h 235744"/>
                <a:gd name="connsiteX12" fmla="*/ 238125 w 254794"/>
                <a:gd name="connsiteY12" fmla="*/ 145256 h 235744"/>
                <a:gd name="connsiteX13" fmla="*/ 254794 w 254794"/>
                <a:gd name="connsiteY13" fmla="*/ 209550 h 235744"/>
                <a:gd name="connsiteX14" fmla="*/ 221457 w 254794"/>
                <a:gd name="connsiteY14" fmla="*/ 192882 h 235744"/>
                <a:gd name="connsiteX15" fmla="*/ 195263 w 254794"/>
                <a:gd name="connsiteY15" fmla="*/ 235744 h 235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4794" h="235744">
                  <a:moveTo>
                    <a:pt x="195263" y="235744"/>
                  </a:moveTo>
                  <a:lnTo>
                    <a:pt x="147638" y="235744"/>
                  </a:lnTo>
                  <a:lnTo>
                    <a:pt x="85725" y="178594"/>
                  </a:lnTo>
                  <a:lnTo>
                    <a:pt x="16669" y="152400"/>
                  </a:lnTo>
                  <a:lnTo>
                    <a:pt x="0" y="114300"/>
                  </a:lnTo>
                  <a:lnTo>
                    <a:pt x="59531" y="85725"/>
                  </a:lnTo>
                  <a:lnTo>
                    <a:pt x="73819" y="35719"/>
                  </a:lnTo>
                  <a:lnTo>
                    <a:pt x="92869" y="4762"/>
                  </a:lnTo>
                  <a:lnTo>
                    <a:pt x="138113" y="4762"/>
                  </a:lnTo>
                  <a:lnTo>
                    <a:pt x="164306" y="0"/>
                  </a:lnTo>
                  <a:lnTo>
                    <a:pt x="195263" y="59531"/>
                  </a:lnTo>
                  <a:lnTo>
                    <a:pt x="188119" y="109537"/>
                  </a:lnTo>
                  <a:lnTo>
                    <a:pt x="238125" y="145256"/>
                  </a:lnTo>
                  <a:lnTo>
                    <a:pt x="254794" y="209550"/>
                  </a:lnTo>
                  <a:lnTo>
                    <a:pt x="221457" y="192882"/>
                  </a:lnTo>
                  <a:lnTo>
                    <a:pt x="195263" y="23574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98" name="Freeform: Shape 253">
              <a:extLst>
                <a:ext uri="{FF2B5EF4-FFF2-40B4-BE49-F238E27FC236}">
                  <a16:creationId xmlns:a16="http://schemas.microsoft.com/office/drawing/2014/main" id="{740A4672-6237-BE4C-BA61-3A4A08C36DCF}"/>
                </a:ext>
              </a:extLst>
            </p:cNvPr>
            <p:cNvSpPr/>
            <p:nvPr/>
          </p:nvSpPr>
          <p:spPr bwMode="auto">
            <a:xfrm rot="2301587">
              <a:off x="5150268" y="3785229"/>
              <a:ext cx="45719" cy="45719"/>
            </a:xfrm>
            <a:custGeom>
              <a:avLst/>
              <a:gdLst>
                <a:gd name="connsiteX0" fmla="*/ 0 w 61913"/>
                <a:gd name="connsiteY0" fmla="*/ 0 h 80962"/>
                <a:gd name="connsiteX1" fmla="*/ 16669 w 61913"/>
                <a:gd name="connsiteY1" fmla="*/ 80962 h 80962"/>
                <a:gd name="connsiteX2" fmla="*/ 61913 w 61913"/>
                <a:gd name="connsiteY2" fmla="*/ 69056 h 80962"/>
                <a:gd name="connsiteX3" fmla="*/ 0 w 61913"/>
                <a:gd name="connsiteY3" fmla="*/ 0 h 80962"/>
                <a:gd name="connsiteX0" fmla="*/ 0 w 61913"/>
                <a:gd name="connsiteY0" fmla="*/ 0 h 80962"/>
                <a:gd name="connsiteX1" fmla="*/ 16669 w 61913"/>
                <a:gd name="connsiteY1" fmla="*/ 80962 h 80962"/>
                <a:gd name="connsiteX2" fmla="*/ 61913 w 61913"/>
                <a:gd name="connsiteY2" fmla="*/ 69056 h 80962"/>
                <a:gd name="connsiteX3" fmla="*/ 23813 w 61913"/>
                <a:gd name="connsiteY3" fmla="*/ 23812 h 80962"/>
                <a:gd name="connsiteX4" fmla="*/ 0 w 61913"/>
                <a:gd name="connsiteY4" fmla="*/ 0 h 80962"/>
                <a:gd name="connsiteX0" fmla="*/ 0 w 61913"/>
                <a:gd name="connsiteY0" fmla="*/ 9526 h 90488"/>
                <a:gd name="connsiteX1" fmla="*/ 16669 w 61913"/>
                <a:gd name="connsiteY1" fmla="*/ 90488 h 90488"/>
                <a:gd name="connsiteX2" fmla="*/ 61913 w 61913"/>
                <a:gd name="connsiteY2" fmla="*/ 78582 h 90488"/>
                <a:gd name="connsiteX3" fmla="*/ 33338 w 61913"/>
                <a:gd name="connsiteY3" fmla="*/ 0 h 90488"/>
                <a:gd name="connsiteX4" fmla="*/ 0 w 61913"/>
                <a:gd name="connsiteY4" fmla="*/ 9526 h 9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913" h="90488">
                  <a:moveTo>
                    <a:pt x="0" y="9526"/>
                  </a:moveTo>
                  <a:lnTo>
                    <a:pt x="16669" y="90488"/>
                  </a:lnTo>
                  <a:lnTo>
                    <a:pt x="61913" y="78582"/>
                  </a:lnTo>
                  <a:lnTo>
                    <a:pt x="33338" y="0"/>
                  </a:lnTo>
                  <a:lnTo>
                    <a:pt x="0" y="952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99" name="Freeform: Shape 254">
              <a:extLst>
                <a:ext uri="{FF2B5EF4-FFF2-40B4-BE49-F238E27FC236}">
                  <a16:creationId xmlns:a16="http://schemas.microsoft.com/office/drawing/2014/main" id="{12DC2753-4E85-4844-BE13-808CA7A323CE}"/>
                </a:ext>
              </a:extLst>
            </p:cNvPr>
            <p:cNvSpPr/>
            <p:nvPr/>
          </p:nvSpPr>
          <p:spPr bwMode="auto">
            <a:xfrm rot="2301587">
              <a:off x="5130585" y="3833221"/>
              <a:ext cx="38574" cy="71164"/>
            </a:xfrm>
            <a:custGeom>
              <a:avLst/>
              <a:gdLst>
                <a:gd name="connsiteX0" fmla="*/ 0 w 45244"/>
                <a:gd name="connsiteY0" fmla="*/ 0 h 78581"/>
                <a:gd name="connsiteX1" fmla="*/ 14288 w 45244"/>
                <a:gd name="connsiteY1" fmla="*/ 78581 h 78581"/>
                <a:gd name="connsiteX2" fmla="*/ 45244 w 45244"/>
                <a:gd name="connsiteY2" fmla="*/ 50006 h 78581"/>
                <a:gd name="connsiteX3" fmla="*/ 0 w 45244"/>
                <a:gd name="connsiteY3" fmla="*/ 0 h 78581"/>
                <a:gd name="connsiteX0" fmla="*/ 0 w 45244"/>
                <a:gd name="connsiteY0" fmla="*/ 0 h 78581"/>
                <a:gd name="connsiteX1" fmla="*/ 14288 w 45244"/>
                <a:gd name="connsiteY1" fmla="*/ 78581 h 78581"/>
                <a:gd name="connsiteX2" fmla="*/ 45244 w 45244"/>
                <a:gd name="connsiteY2" fmla="*/ 50006 h 78581"/>
                <a:gd name="connsiteX3" fmla="*/ 26194 w 45244"/>
                <a:gd name="connsiteY3" fmla="*/ 38100 h 78581"/>
                <a:gd name="connsiteX4" fmla="*/ 0 w 45244"/>
                <a:gd name="connsiteY4" fmla="*/ 0 h 78581"/>
                <a:gd name="connsiteX0" fmla="*/ 0 w 45244"/>
                <a:gd name="connsiteY0" fmla="*/ 0 h 78581"/>
                <a:gd name="connsiteX1" fmla="*/ 14288 w 45244"/>
                <a:gd name="connsiteY1" fmla="*/ 78581 h 78581"/>
                <a:gd name="connsiteX2" fmla="*/ 45244 w 45244"/>
                <a:gd name="connsiteY2" fmla="*/ 50006 h 78581"/>
                <a:gd name="connsiteX3" fmla="*/ 33338 w 45244"/>
                <a:gd name="connsiteY3" fmla="*/ 2381 h 78581"/>
                <a:gd name="connsiteX4" fmla="*/ 0 w 45244"/>
                <a:gd name="connsiteY4" fmla="*/ 0 h 78581"/>
                <a:gd name="connsiteX0" fmla="*/ 0 w 45244"/>
                <a:gd name="connsiteY0" fmla="*/ 0 h 50006"/>
                <a:gd name="connsiteX1" fmla="*/ 6670 w 45244"/>
                <a:gd name="connsiteY1" fmla="*/ 42097 h 50006"/>
                <a:gd name="connsiteX2" fmla="*/ 45244 w 45244"/>
                <a:gd name="connsiteY2" fmla="*/ 50006 h 50006"/>
                <a:gd name="connsiteX3" fmla="*/ 33338 w 45244"/>
                <a:gd name="connsiteY3" fmla="*/ 2381 h 50006"/>
                <a:gd name="connsiteX4" fmla="*/ 0 w 45244"/>
                <a:gd name="connsiteY4" fmla="*/ 0 h 50006"/>
                <a:gd name="connsiteX0" fmla="*/ 0 w 45244"/>
                <a:gd name="connsiteY0" fmla="*/ 21115 h 71121"/>
                <a:gd name="connsiteX1" fmla="*/ 6670 w 45244"/>
                <a:gd name="connsiteY1" fmla="*/ 63212 h 71121"/>
                <a:gd name="connsiteX2" fmla="*/ 45244 w 45244"/>
                <a:gd name="connsiteY2" fmla="*/ 71121 h 71121"/>
                <a:gd name="connsiteX3" fmla="*/ 20816 w 45244"/>
                <a:gd name="connsiteY3" fmla="*/ 0 h 71121"/>
                <a:gd name="connsiteX4" fmla="*/ 0 w 45244"/>
                <a:gd name="connsiteY4" fmla="*/ 21115 h 71121"/>
                <a:gd name="connsiteX0" fmla="*/ 878 w 38574"/>
                <a:gd name="connsiteY0" fmla="*/ 0 h 71164"/>
                <a:gd name="connsiteX1" fmla="*/ 0 w 38574"/>
                <a:gd name="connsiteY1" fmla="*/ 63255 h 71164"/>
                <a:gd name="connsiteX2" fmla="*/ 38574 w 38574"/>
                <a:gd name="connsiteY2" fmla="*/ 71164 h 71164"/>
                <a:gd name="connsiteX3" fmla="*/ 14146 w 38574"/>
                <a:gd name="connsiteY3" fmla="*/ 43 h 71164"/>
                <a:gd name="connsiteX4" fmla="*/ 878 w 38574"/>
                <a:gd name="connsiteY4" fmla="*/ 0 h 71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74" h="71164">
                  <a:moveTo>
                    <a:pt x="878" y="0"/>
                  </a:moveTo>
                  <a:cubicBezTo>
                    <a:pt x="585" y="21085"/>
                    <a:pt x="293" y="42170"/>
                    <a:pt x="0" y="63255"/>
                  </a:cubicBezTo>
                  <a:lnTo>
                    <a:pt x="38574" y="71164"/>
                  </a:lnTo>
                  <a:lnTo>
                    <a:pt x="14146" y="43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00" name="Freeform: Shape 311">
              <a:extLst>
                <a:ext uri="{FF2B5EF4-FFF2-40B4-BE49-F238E27FC236}">
                  <a16:creationId xmlns:a16="http://schemas.microsoft.com/office/drawing/2014/main" id="{E76C24AD-E6A6-2545-930D-CD928650AF10}"/>
                </a:ext>
              </a:extLst>
            </p:cNvPr>
            <p:cNvSpPr/>
            <p:nvPr/>
          </p:nvSpPr>
          <p:spPr bwMode="auto">
            <a:xfrm>
              <a:off x="5160169" y="3695700"/>
              <a:ext cx="171450" cy="152400"/>
            </a:xfrm>
            <a:custGeom>
              <a:avLst/>
              <a:gdLst>
                <a:gd name="connsiteX0" fmla="*/ 0 w 171450"/>
                <a:gd name="connsiteY0" fmla="*/ 40481 h 152400"/>
                <a:gd name="connsiteX1" fmla="*/ 2381 w 171450"/>
                <a:gd name="connsiteY1" fmla="*/ 90488 h 152400"/>
                <a:gd name="connsiteX2" fmla="*/ 19050 w 171450"/>
                <a:gd name="connsiteY2" fmla="*/ 88106 h 152400"/>
                <a:gd name="connsiteX3" fmla="*/ 21431 w 171450"/>
                <a:gd name="connsiteY3" fmla="*/ 104775 h 152400"/>
                <a:gd name="connsiteX4" fmla="*/ 2381 w 171450"/>
                <a:gd name="connsiteY4" fmla="*/ 133350 h 152400"/>
                <a:gd name="connsiteX5" fmla="*/ 7144 w 171450"/>
                <a:gd name="connsiteY5" fmla="*/ 152400 h 152400"/>
                <a:gd name="connsiteX6" fmla="*/ 7144 w 171450"/>
                <a:gd name="connsiteY6" fmla="*/ 152400 h 152400"/>
                <a:gd name="connsiteX7" fmla="*/ 133350 w 171450"/>
                <a:gd name="connsiteY7" fmla="*/ 92869 h 152400"/>
                <a:gd name="connsiteX8" fmla="*/ 142875 w 171450"/>
                <a:gd name="connsiteY8" fmla="*/ 38100 h 152400"/>
                <a:gd name="connsiteX9" fmla="*/ 171450 w 171450"/>
                <a:gd name="connsiteY9" fmla="*/ 7144 h 152400"/>
                <a:gd name="connsiteX10" fmla="*/ 157162 w 171450"/>
                <a:gd name="connsiteY10" fmla="*/ 0 h 152400"/>
                <a:gd name="connsiteX11" fmla="*/ 85725 w 171450"/>
                <a:gd name="connsiteY11" fmla="*/ 28575 h 152400"/>
                <a:gd name="connsiteX12" fmla="*/ 66675 w 171450"/>
                <a:gd name="connsiteY12" fmla="*/ 19050 h 152400"/>
                <a:gd name="connsiteX13" fmla="*/ 0 w 171450"/>
                <a:gd name="connsiteY13" fmla="*/ 40481 h 152400"/>
                <a:gd name="connsiteX0" fmla="*/ 0 w 171450"/>
                <a:gd name="connsiteY0" fmla="*/ 40481 h 152400"/>
                <a:gd name="connsiteX1" fmla="*/ 2381 w 171450"/>
                <a:gd name="connsiteY1" fmla="*/ 90488 h 152400"/>
                <a:gd name="connsiteX2" fmla="*/ 19050 w 171450"/>
                <a:gd name="connsiteY2" fmla="*/ 88106 h 152400"/>
                <a:gd name="connsiteX3" fmla="*/ 21431 w 171450"/>
                <a:gd name="connsiteY3" fmla="*/ 104775 h 152400"/>
                <a:gd name="connsiteX4" fmla="*/ 2381 w 171450"/>
                <a:gd name="connsiteY4" fmla="*/ 133350 h 152400"/>
                <a:gd name="connsiteX5" fmla="*/ 7144 w 171450"/>
                <a:gd name="connsiteY5" fmla="*/ 152400 h 152400"/>
                <a:gd name="connsiteX6" fmla="*/ 7144 w 171450"/>
                <a:gd name="connsiteY6" fmla="*/ 152400 h 152400"/>
                <a:gd name="connsiteX7" fmla="*/ 133350 w 171450"/>
                <a:gd name="connsiteY7" fmla="*/ 92869 h 152400"/>
                <a:gd name="connsiteX8" fmla="*/ 142875 w 171450"/>
                <a:gd name="connsiteY8" fmla="*/ 38100 h 152400"/>
                <a:gd name="connsiteX9" fmla="*/ 171450 w 171450"/>
                <a:gd name="connsiteY9" fmla="*/ 7144 h 152400"/>
                <a:gd name="connsiteX10" fmla="*/ 157162 w 171450"/>
                <a:gd name="connsiteY10" fmla="*/ 0 h 152400"/>
                <a:gd name="connsiteX11" fmla="*/ 85725 w 171450"/>
                <a:gd name="connsiteY11" fmla="*/ 28575 h 152400"/>
                <a:gd name="connsiteX12" fmla="*/ 66675 w 171450"/>
                <a:gd name="connsiteY12" fmla="*/ 19050 h 152400"/>
                <a:gd name="connsiteX13" fmla="*/ 30956 w 171450"/>
                <a:gd name="connsiteY13" fmla="*/ 30956 h 152400"/>
                <a:gd name="connsiteX14" fmla="*/ 0 w 171450"/>
                <a:gd name="connsiteY14" fmla="*/ 40481 h 152400"/>
                <a:gd name="connsiteX0" fmla="*/ 0 w 171450"/>
                <a:gd name="connsiteY0" fmla="*/ 40481 h 152400"/>
                <a:gd name="connsiteX1" fmla="*/ 2381 w 171450"/>
                <a:gd name="connsiteY1" fmla="*/ 90488 h 152400"/>
                <a:gd name="connsiteX2" fmla="*/ 19050 w 171450"/>
                <a:gd name="connsiteY2" fmla="*/ 88106 h 152400"/>
                <a:gd name="connsiteX3" fmla="*/ 21431 w 171450"/>
                <a:gd name="connsiteY3" fmla="*/ 104775 h 152400"/>
                <a:gd name="connsiteX4" fmla="*/ 2381 w 171450"/>
                <a:gd name="connsiteY4" fmla="*/ 133350 h 152400"/>
                <a:gd name="connsiteX5" fmla="*/ 7144 w 171450"/>
                <a:gd name="connsiteY5" fmla="*/ 152400 h 152400"/>
                <a:gd name="connsiteX6" fmla="*/ 7144 w 171450"/>
                <a:gd name="connsiteY6" fmla="*/ 152400 h 152400"/>
                <a:gd name="connsiteX7" fmla="*/ 133350 w 171450"/>
                <a:gd name="connsiteY7" fmla="*/ 92869 h 152400"/>
                <a:gd name="connsiteX8" fmla="*/ 142875 w 171450"/>
                <a:gd name="connsiteY8" fmla="*/ 38100 h 152400"/>
                <a:gd name="connsiteX9" fmla="*/ 171450 w 171450"/>
                <a:gd name="connsiteY9" fmla="*/ 7144 h 152400"/>
                <a:gd name="connsiteX10" fmla="*/ 157162 w 171450"/>
                <a:gd name="connsiteY10" fmla="*/ 0 h 152400"/>
                <a:gd name="connsiteX11" fmla="*/ 85725 w 171450"/>
                <a:gd name="connsiteY11" fmla="*/ 28575 h 152400"/>
                <a:gd name="connsiteX12" fmla="*/ 66675 w 171450"/>
                <a:gd name="connsiteY12" fmla="*/ 19050 h 152400"/>
                <a:gd name="connsiteX13" fmla="*/ 23813 w 171450"/>
                <a:gd name="connsiteY13" fmla="*/ 14288 h 152400"/>
                <a:gd name="connsiteX14" fmla="*/ 0 w 171450"/>
                <a:gd name="connsiteY14" fmla="*/ 40481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1450" h="152400">
                  <a:moveTo>
                    <a:pt x="0" y="40481"/>
                  </a:moveTo>
                  <a:lnTo>
                    <a:pt x="2381" y="90488"/>
                  </a:lnTo>
                  <a:lnTo>
                    <a:pt x="19050" y="88106"/>
                  </a:lnTo>
                  <a:lnTo>
                    <a:pt x="21431" y="104775"/>
                  </a:lnTo>
                  <a:lnTo>
                    <a:pt x="2381" y="133350"/>
                  </a:lnTo>
                  <a:lnTo>
                    <a:pt x="7144" y="152400"/>
                  </a:lnTo>
                  <a:lnTo>
                    <a:pt x="7144" y="152400"/>
                  </a:lnTo>
                  <a:lnTo>
                    <a:pt x="133350" y="92869"/>
                  </a:lnTo>
                  <a:lnTo>
                    <a:pt x="142875" y="38100"/>
                  </a:lnTo>
                  <a:lnTo>
                    <a:pt x="171450" y="7144"/>
                  </a:lnTo>
                  <a:lnTo>
                    <a:pt x="157162" y="0"/>
                  </a:lnTo>
                  <a:lnTo>
                    <a:pt x="85725" y="28575"/>
                  </a:lnTo>
                  <a:lnTo>
                    <a:pt x="66675" y="19050"/>
                  </a:lnTo>
                  <a:lnTo>
                    <a:pt x="23813" y="14288"/>
                  </a:lnTo>
                  <a:lnTo>
                    <a:pt x="0" y="4048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01" name="Freeform: Shape 313">
              <a:extLst>
                <a:ext uri="{FF2B5EF4-FFF2-40B4-BE49-F238E27FC236}">
                  <a16:creationId xmlns:a16="http://schemas.microsoft.com/office/drawing/2014/main" id="{7D543720-52B3-4242-A890-EF24E95DD683}"/>
                </a:ext>
              </a:extLst>
            </p:cNvPr>
            <p:cNvSpPr/>
            <p:nvPr/>
          </p:nvSpPr>
          <p:spPr bwMode="auto">
            <a:xfrm>
              <a:off x="5138738" y="3817143"/>
              <a:ext cx="109537" cy="128588"/>
            </a:xfrm>
            <a:custGeom>
              <a:avLst/>
              <a:gdLst>
                <a:gd name="connsiteX0" fmla="*/ 109537 w 109537"/>
                <a:gd name="connsiteY0" fmla="*/ 14287 h 100012"/>
                <a:gd name="connsiteX1" fmla="*/ 50006 w 109537"/>
                <a:gd name="connsiteY1" fmla="*/ 35719 h 100012"/>
                <a:gd name="connsiteX2" fmla="*/ 76200 w 109537"/>
                <a:gd name="connsiteY2" fmla="*/ 57150 h 100012"/>
                <a:gd name="connsiteX3" fmla="*/ 57150 w 109537"/>
                <a:gd name="connsiteY3" fmla="*/ 78581 h 100012"/>
                <a:gd name="connsiteX4" fmla="*/ 40481 w 109537"/>
                <a:gd name="connsiteY4" fmla="*/ 85725 h 100012"/>
                <a:gd name="connsiteX5" fmla="*/ 23812 w 109537"/>
                <a:gd name="connsiteY5" fmla="*/ 100012 h 100012"/>
                <a:gd name="connsiteX6" fmla="*/ 0 w 109537"/>
                <a:gd name="connsiteY6" fmla="*/ 88106 h 100012"/>
                <a:gd name="connsiteX7" fmla="*/ 19050 w 109537"/>
                <a:gd name="connsiteY7" fmla="*/ 0 h 100012"/>
                <a:gd name="connsiteX8" fmla="*/ 109537 w 109537"/>
                <a:gd name="connsiteY8" fmla="*/ 14287 h 100012"/>
                <a:gd name="connsiteX0" fmla="*/ 109537 w 109537"/>
                <a:gd name="connsiteY0" fmla="*/ 14287 h 100012"/>
                <a:gd name="connsiteX1" fmla="*/ 50006 w 109537"/>
                <a:gd name="connsiteY1" fmla="*/ 35719 h 100012"/>
                <a:gd name="connsiteX2" fmla="*/ 76200 w 109537"/>
                <a:gd name="connsiteY2" fmla="*/ 57150 h 100012"/>
                <a:gd name="connsiteX3" fmla="*/ 57150 w 109537"/>
                <a:gd name="connsiteY3" fmla="*/ 78581 h 100012"/>
                <a:gd name="connsiteX4" fmla="*/ 40481 w 109537"/>
                <a:gd name="connsiteY4" fmla="*/ 85725 h 100012"/>
                <a:gd name="connsiteX5" fmla="*/ 23812 w 109537"/>
                <a:gd name="connsiteY5" fmla="*/ 100012 h 100012"/>
                <a:gd name="connsiteX6" fmla="*/ 0 w 109537"/>
                <a:gd name="connsiteY6" fmla="*/ 88106 h 100012"/>
                <a:gd name="connsiteX7" fmla="*/ 19050 w 109537"/>
                <a:gd name="connsiteY7" fmla="*/ 0 h 100012"/>
                <a:gd name="connsiteX8" fmla="*/ 76200 w 109537"/>
                <a:gd name="connsiteY8" fmla="*/ 11906 h 100012"/>
                <a:gd name="connsiteX9" fmla="*/ 109537 w 109537"/>
                <a:gd name="connsiteY9" fmla="*/ 14287 h 100012"/>
                <a:gd name="connsiteX0" fmla="*/ 109537 w 109537"/>
                <a:gd name="connsiteY0" fmla="*/ 42863 h 128588"/>
                <a:gd name="connsiteX1" fmla="*/ 50006 w 109537"/>
                <a:gd name="connsiteY1" fmla="*/ 64295 h 128588"/>
                <a:gd name="connsiteX2" fmla="*/ 76200 w 109537"/>
                <a:gd name="connsiteY2" fmla="*/ 85726 h 128588"/>
                <a:gd name="connsiteX3" fmla="*/ 57150 w 109537"/>
                <a:gd name="connsiteY3" fmla="*/ 107157 h 128588"/>
                <a:gd name="connsiteX4" fmla="*/ 40481 w 109537"/>
                <a:gd name="connsiteY4" fmla="*/ 114301 h 128588"/>
                <a:gd name="connsiteX5" fmla="*/ 23812 w 109537"/>
                <a:gd name="connsiteY5" fmla="*/ 128588 h 128588"/>
                <a:gd name="connsiteX6" fmla="*/ 0 w 109537"/>
                <a:gd name="connsiteY6" fmla="*/ 116682 h 128588"/>
                <a:gd name="connsiteX7" fmla="*/ 19050 w 109537"/>
                <a:gd name="connsiteY7" fmla="*/ 28576 h 128588"/>
                <a:gd name="connsiteX8" fmla="*/ 92869 w 109537"/>
                <a:gd name="connsiteY8" fmla="*/ 0 h 128588"/>
                <a:gd name="connsiteX9" fmla="*/ 109537 w 109537"/>
                <a:gd name="connsiteY9" fmla="*/ 42863 h 128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537" h="128588">
                  <a:moveTo>
                    <a:pt x="109537" y="42863"/>
                  </a:moveTo>
                  <a:lnTo>
                    <a:pt x="50006" y="64295"/>
                  </a:lnTo>
                  <a:lnTo>
                    <a:pt x="76200" y="85726"/>
                  </a:lnTo>
                  <a:lnTo>
                    <a:pt x="57150" y="107157"/>
                  </a:lnTo>
                  <a:lnTo>
                    <a:pt x="40481" y="114301"/>
                  </a:lnTo>
                  <a:lnTo>
                    <a:pt x="23812" y="128588"/>
                  </a:lnTo>
                  <a:lnTo>
                    <a:pt x="0" y="116682"/>
                  </a:lnTo>
                  <a:lnTo>
                    <a:pt x="19050" y="28576"/>
                  </a:lnTo>
                  <a:lnTo>
                    <a:pt x="92869" y="0"/>
                  </a:lnTo>
                  <a:lnTo>
                    <a:pt x="109537" y="4286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02" name="Freeform: Shape 316">
              <a:extLst>
                <a:ext uri="{FF2B5EF4-FFF2-40B4-BE49-F238E27FC236}">
                  <a16:creationId xmlns:a16="http://schemas.microsoft.com/office/drawing/2014/main" id="{2B6F5F9E-7213-FA44-AA1C-C72CCDA3CEA5}"/>
                </a:ext>
              </a:extLst>
            </p:cNvPr>
            <p:cNvSpPr/>
            <p:nvPr/>
          </p:nvSpPr>
          <p:spPr bwMode="auto">
            <a:xfrm>
              <a:off x="4512469" y="4352925"/>
              <a:ext cx="173831" cy="271463"/>
            </a:xfrm>
            <a:custGeom>
              <a:avLst/>
              <a:gdLst>
                <a:gd name="connsiteX0" fmla="*/ 133350 w 173831"/>
                <a:gd name="connsiteY0" fmla="*/ 0 h 259557"/>
                <a:gd name="connsiteX1" fmla="*/ 97631 w 173831"/>
                <a:gd name="connsiteY1" fmla="*/ 92869 h 259557"/>
                <a:gd name="connsiteX2" fmla="*/ 61912 w 173831"/>
                <a:gd name="connsiteY2" fmla="*/ 142875 h 259557"/>
                <a:gd name="connsiteX3" fmla="*/ 28575 w 173831"/>
                <a:gd name="connsiteY3" fmla="*/ 126207 h 259557"/>
                <a:gd name="connsiteX4" fmla="*/ 7144 w 173831"/>
                <a:gd name="connsiteY4" fmla="*/ 152400 h 259557"/>
                <a:gd name="connsiteX5" fmla="*/ 0 w 173831"/>
                <a:gd name="connsiteY5" fmla="*/ 192882 h 259557"/>
                <a:gd name="connsiteX6" fmla="*/ 23812 w 173831"/>
                <a:gd name="connsiteY6" fmla="*/ 221457 h 259557"/>
                <a:gd name="connsiteX7" fmla="*/ 35719 w 173831"/>
                <a:gd name="connsiteY7" fmla="*/ 254794 h 259557"/>
                <a:gd name="connsiteX8" fmla="*/ 102394 w 173831"/>
                <a:gd name="connsiteY8" fmla="*/ 259557 h 259557"/>
                <a:gd name="connsiteX9" fmla="*/ 107156 w 173831"/>
                <a:gd name="connsiteY9" fmla="*/ 247650 h 259557"/>
                <a:gd name="connsiteX10" fmla="*/ 171450 w 173831"/>
                <a:gd name="connsiteY10" fmla="*/ 259557 h 259557"/>
                <a:gd name="connsiteX11" fmla="*/ 173831 w 173831"/>
                <a:gd name="connsiteY11" fmla="*/ 240507 h 259557"/>
                <a:gd name="connsiteX12" fmla="*/ 142875 w 173831"/>
                <a:gd name="connsiteY12" fmla="*/ 173832 h 259557"/>
                <a:gd name="connsiteX13" fmla="*/ 159544 w 173831"/>
                <a:gd name="connsiteY13" fmla="*/ 111919 h 259557"/>
                <a:gd name="connsiteX14" fmla="*/ 147637 w 173831"/>
                <a:gd name="connsiteY14" fmla="*/ 85725 h 259557"/>
                <a:gd name="connsiteX15" fmla="*/ 130969 w 173831"/>
                <a:gd name="connsiteY15" fmla="*/ 71438 h 259557"/>
                <a:gd name="connsiteX16" fmla="*/ 145256 w 173831"/>
                <a:gd name="connsiteY16" fmla="*/ 61913 h 259557"/>
                <a:gd name="connsiteX17" fmla="*/ 133350 w 173831"/>
                <a:gd name="connsiteY17" fmla="*/ 0 h 259557"/>
                <a:gd name="connsiteX0" fmla="*/ 133350 w 173831"/>
                <a:gd name="connsiteY0" fmla="*/ 0 h 259557"/>
                <a:gd name="connsiteX1" fmla="*/ 97631 w 173831"/>
                <a:gd name="connsiteY1" fmla="*/ 92869 h 259557"/>
                <a:gd name="connsiteX2" fmla="*/ 61912 w 173831"/>
                <a:gd name="connsiteY2" fmla="*/ 142875 h 259557"/>
                <a:gd name="connsiteX3" fmla="*/ 28575 w 173831"/>
                <a:gd name="connsiteY3" fmla="*/ 126207 h 259557"/>
                <a:gd name="connsiteX4" fmla="*/ 7144 w 173831"/>
                <a:gd name="connsiteY4" fmla="*/ 152400 h 259557"/>
                <a:gd name="connsiteX5" fmla="*/ 0 w 173831"/>
                <a:gd name="connsiteY5" fmla="*/ 192882 h 259557"/>
                <a:gd name="connsiteX6" fmla="*/ 23812 w 173831"/>
                <a:gd name="connsiteY6" fmla="*/ 221457 h 259557"/>
                <a:gd name="connsiteX7" fmla="*/ 35719 w 173831"/>
                <a:gd name="connsiteY7" fmla="*/ 254794 h 259557"/>
                <a:gd name="connsiteX8" fmla="*/ 102394 w 173831"/>
                <a:gd name="connsiteY8" fmla="*/ 259557 h 259557"/>
                <a:gd name="connsiteX9" fmla="*/ 107156 w 173831"/>
                <a:gd name="connsiteY9" fmla="*/ 247650 h 259557"/>
                <a:gd name="connsiteX10" fmla="*/ 171450 w 173831"/>
                <a:gd name="connsiteY10" fmla="*/ 259557 h 259557"/>
                <a:gd name="connsiteX11" fmla="*/ 173831 w 173831"/>
                <a:gd name="connsiteY11" fmla="*/ 240507 h 259557"/>
                <a:gd name="connsiteX12" fmla="*/ 142875 w 173831"/>
                <a:gd name="connsiteY12" fmla="*/ 173832 h 259557"/>
                <a:gd name="connsiteX13" fmla="*/ 159544 w 173831"/>
                <a:gd name="connsiteY13" fmla="*/ 111919 h 259557"/>
                <a:gd name="connsiteX14" fmla="*/ 147637 w 173831"/>
                <a:gd name="connsiteY14" fmla="*/ 85725 h 259557"/>
                <a:gd name="connsiteX15" fmla="*/ 130969 w 173831"/>
                <a:gd name="connsiteY15" fmla="*/ 71438 h 259557"/>
                <a:gd name="connsiteX16" fmla="*/ 145256 w 173831"/>
                <a:gd name="connsiteY16" fmla="*/ 61913 h 259557"/>
                <a:gd name="connsiteX17" fmla="*/ 138112 w 173831"/>
                <a:gd name="connsiteY17" fmla="*/ 33338 h 259557"/>
                <a:gd name="connsiteX18" fmla="*/ 133350 w 173831"/>
                <a:gd name="connsiteY18" fmla="*/ 0 h 259557"/>
                <a:gd name="connsiteX0" fmla="*/ 133350 w 173831"/>
                <a:gd name="connsiteY0" fmla="*/ 11906 h 271463"/>
                <a:gd name="connsiteX1" fmla="*/ 97631 w 173831"/>
                <a:gd name="connsiteY1" fmla="*/ 104775 h 271463"/>
                <a:gd name="connsiteX2" fmla="*/ 61912 w 173831"/>
                <a:gd name="connsiteY2" fmla="*/ 154781 h 271463"/>
                <a:gd name="connsiteX3" fmla="*/ 28575 w 173831"/>
                <a:gd name="connsiteY3" fmla="*/ 138113 h 271463"/>
                <a:gd name="connsiteX4" fmla="*/ 7144 w 173831"/>
                <a:gd name="connsiteY4" fmla="*/ 164306 h 271463"/>
                <a:gd name="connsiteX5" fmla="*/ 0 w 173831"/>
                <a:gd name="connsiteY5" fmla="*/ 204788 h 271463"/>
                <a:gd name="connsiteX6" fmla="*/ 23812 w 173831"/>
                <a:gd name="connsiteY6" fmla="*/ 233363 h 271463"/>
                <a:gd name="connsiteX7" fmla="*/ 35719 w 173831"/>
                <a:gd name="connsiteY7" fmla="*/ 266700 h 271463"/>
                <a:gd name="connsiteX8" fmla="*/ 102394 w 173831"/>
                <a:gd name="connsiteY8" fmla="*/ 271463 h 271463"/>
                <a:gd name="connsiteX9" fmla="*/ 107156 w 173831"/>
                <a:gd name="connsiteY9" fmla="*/ 259556 h 271463"/>
                <a:gd name="connsiteX10" fmla="*/ 171450 w 173831"/>
                <a:gd name="connsiteY10" fmla="*/ 271463 h 271463"/>
                <a:gd name="connsiteX11" fmla="*/ 173831 w 173831"/>
                <a:gd name="connsiteY11" fmla="*/ 252413 h 271463"/>
                <a:gd name="connsiteX12" fmla="*/ 142875 w 173831"/>
                <a:gd name="connsiteY12" fmla="*/ 185738 h 271463"/>
                <a:gd name="connsiteX13" fmla="*/ 159544 w 173831"/>
                <a:gd name="connsiteY13" fmla="*/ 123825 h 271463"/>
                <a:gd name="connsiteX14" fmla="*/ 147637 w 173831"/>
                <a:gd name="connsiteY14" fmla="*/ 97631 h 271463"/>
                <a:gd name="connsiteX15" fmla="*/ 130969 w 173831"/>
                <a:gd name="connsiteY15" fmla="*/ 83344 h 271463"/>
                <a:gd name="connsiteX16" fmla="*/ 145256 w 173831"/>
                <a:gd name="connsiteY16" fmla="*/ 73819 h 271463"/>
                <a:gd name="connsiteX17" fmla="*/ 157162 w 173831"/>
                <a:gd name="connsiteY17" fmla="*/ 0 h 271463"/>
                <a:gd name="connsiteX18" fmla="*/ 133350 w 173831"/>
                <a:gd name="connsiteY18" fmla="*/ 11906 h 271463"/>
                <a:gd name="connsiteX0" fmla="*/ 133350 w 173831"/>
                <a:gd name="connsiteY0" fmla="*/ 11906 h 271463"/>
                <a:gd name="connsiteX1" fmla="*/ 97631 w 173831"/>
                <a:gd name="connsiteY1" fmla="*/ 104775 h 271463"/>
                <a:gd name="connsiteX2" fmla="*/ 61912 w 173831"/>
                <a:gd name="connsiteY2" fmla="*/ 154781 h 271463"/>
                <a:gd name="connsiteX3" fmla="*/ 28575 w 173831"/>
                <a:gd name="connsiteY3" fmla="*/ 138113 h 271463"/>
                <a:gd name="connsiteX4" fmla="*/ 7144 w 173831"/>
                <a:gd name="connsiteY4" fmla="*/ 164306 h 271463"/>
                <a:gd name="connsiteX5" fmla="*/ 0 w 173831"/>
                <a:gd name="connsiteY5" fmla="*/ 204788 h 271463"/>
                <a:gd name="connsiteX6" fmla="*/ 23812 w 173831"/>
                <a:gd name="connsiteY6" fmla="*/ 233363 h 271463"/>
                <a:gd name="connsiteX7" fmla="*/ 35719 w 173831"/>
                <a:gd name="connsiteY7" fmla="*/ 266700 h 271463"/>
                <a:gd name="connsiteX8" fmla="*/ 102394 w 173831"/>
                <a:gd name="connsiteY8" fmla="*/ 271463 h 271463"/>
                <a:gd name="connsiteX9" fmla="*/ 107156 w 173831"/>
                <a:gd name="connsiteY9" fmla="*/ 259556 h 271463"/>
                <a:gd name="connsiteX10" fmla="*/ 171450 w 173831"/>
                <a:gd name="connsiteY10" fmla="*/ 271463 h 271463"/>
                <a:gd name="connsiteX11" fmla="*/ 173831 w 173831"/>
                <a:gd name="connsiteY11" fmla="*/ 252413 h 271463"/>
                <a:gd name="connsiteX12" fmla="*/ 142875 w 173831"/>
                <a:gd name="connsiteY12" fmla="*/ 185738 h 271463"/>
                <a:gd name="connsiteX13" fmla="*/ 159544 w 173831"/>
                <a:gd name="connsiteY13" fmla="*/ 123825 h 271463"/>
                <a:gd name="connsiteX14" fmla="*/ 147637 w 173831"/>
                <a:gd name="connsiteY14" fmla="*/ 97631 h 271463"/>
                <a:gd name="connsiteX15" fmla="*/ 130969 w 173831"/>
                <a:gd name="connsiteY15" fmla="*/ 83344 h 271463"/>
                <a:gd name="connsiteX16" fmla="*/ 145256 w 173831"/>
                <a:gd name="connsiteY16" fmla="*/ 73819 h 271463"/>
                <a:gd name="connsiteX17" fmla="*/ 147637 w 173831"/>
                <a:gd name="connsiteY17" fmla="*/ 52388 h 271463"/>
                <a:gd name="connsiteX18" fmla="*/ 157162 w 173831"/>
                <a:gd name="connsiteY18" fmla="*/ 0 h 271463"/>
                <a:gd name="connsiteX19" fmla="*/ 133350 w 173831"/>
                <a:gd name="connsiteY19" fmla="*/ 11906 h 271463"/>
                <a:gd name="connsiteX0" fmla="*/ 133350 w 173831"/>
                <a:gd name="connsiteY0" fmla="*/ 11906 h 271463"/>
                <a:gd name="connsiteX1" fmla="*/ 97631 w 173831"/>
                <a:gd name="connsiteY1" fmla="*/ 104775 h 271463"/>
                <a:gd name="connsiteX2" fmla="*/ 61912 w 173831"/>
                <a:gd name="connsiteY2" fmla="*/ 154781 h 271463"/>
                <a:gd name="connsiteX3" fmla="*/ 28575 w 173831"/>
                <a:gd name="connsiteY3" fmla="*/ 138113 h 271463"/>
                <a:gd name="connsiteX4" fmla="*/ 7144 w 173831"/>
                <a:gd name="connsiteY4" fmla="*/ 164306 h 271463"/>
                <a:gd name="connsiteX5" fmla="*/ 0 w 173831"/>
                <a:gd name="connsiteY5" fmla="*/ 204788 h 271463"/>
                <a:gd name="connsiteX6" fmla="*/ 23812 w 173831"/>
                <a:gd name="connsiteY6" fmla="*/ 233363 h 271463"/>
                <a:gd name="connsiteX7" fmla="*/ 35719 w 173831"/>
                <a:gd name="connsiteY7" fmla="*/ 266700 h 271463"/>
                <a:gd name="connsiteX8" fmla="*/ 102394 w 173831"/>
                <a:gd name="connsiteY8" fmla="*/ 271463 h 271463"/>
                <a:gd name="connsiteX9" fmla="*/ 107156 w 173831"/>
                <a:gd name="connsiteY9" fmla="*/ 259556 h 271463"/>
                <a:gd name="connsiteX10" fmla="*/ 171450 w 173831"/>
                <a:gd name="connsiteY10" fmla="*/ 271463 h 271463"/>
                <a:gd name="connsiteX11" fmla="*/ 173831 w 173831"/>
                <a:gd name="connsiteY11" fmla="*/ 252413 h 271463"/>
                <a:gd name="connsiteX12" fmla="*/ 142875 w 173831"/>
                <a:gd name="connsiteY12" fmla="*/ 185738 h 271463"/>
                <a:gd name="connsiteX13" fmla="*/ 159544 w 173831"/>
                <a:gd name="connsiteY13" fmla="*/ 123825 h 271463"/>
                <a:gd name="connsiteX14" fmla="*/ 147637 w 173831"/>
                <a:gd name="connsiteY14" fmla="*/ 97631 h 271463"/>
                <a:gd name="connsiteX15" fmla="*/ 130969 w 173831"/>
                <a:gd name="connsiteY15" fmla="*/ 83344 h 271463"/>
                <a:gd name="connsiteX16" fmla="*/ 145256 w 173831"/>
                <a:gd name="connsiteY16" fmla="*/ 73819 h 271463"/>
                <a:gd name="connsiteX17" fmla="*/ 159543 w 173831"/>
                <a:gd name="connsiteY17" fmla="*/ 52388 h 271463"/>
                <a:gd name="connsiteX18" fmla="*/ 157162 w 173831"/>
                <a:gd name="connsiteY18" fmla="*/ 0 h 271463"/>
                <a:gd name="connsiteX19" fmla="*/ 133350 w 173831"/>
                <a:gd name="connsiteY19" fmla="*/ 11906 h 271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3831" h="271463">
                  <a:moveTo>
                    <a:pt x="133350" y="11906"/>
                  </a:moveTo>
                  <a:lnTo>
                    <a:pt x="97631" y="104775"/>
                  </a:lnTo>
                  <a:lnTo>
                    <a:pt x="61912" y="154781"/>
                  </a:lnTo>
                  <a:lnTo>
                    <a:pt x="28575" y="138113"/>
                  </a:lnTo>
                  <a:lnTo>
                    <a:pt x="7144" y="164306"/>
                  </a:lnTo>
                  <a:lnTo>
                    <a:pt x="0" y="204788"/>
                  </a:lnTo>
                  <a:lnTo>
                    <a:pt x="23812" y="233363"/>
                  </a:lnTo>
                  <a:lnTo>
                    <a:pt x="35719" y="266700"/>
                  </a:lnTo>
                  <a:lnTo>
                    <a:pt x="102394" y="271463"/>
                  </a:lnTo>
                  <a:lnTo>
                    <a:pt x="107156" y="259556"/>
                  </a:lnTo>
                  <a:lnTo>
                    <a:pt x="171450" y="271463"/>
                  </a:lnTo>
                  <a:lnTo>
                    <a:pt x="173831" y="252413"/>
                  </a:lnTo>
                  <a:lnTo>
                    <a:pt x="142875" y="185738"/>
                  </a:lnTo>
                  <a:lnTo>
                    <a:pt x="159544" y="123825"/>
                  </a:lnTo>
                  <a:lnTo>
                    <a:pt x="147637" y="97631"/>
                  </a:lnTo>
                  <a:lnTo>
                    <a:pt x="130969" y="83344"/>
                  </a:lnTo>
                  <a:lnTo>
                    <a:pt x="145256" y="73819"/>
                  </a:lnTo>
                  <a:lnTo>
                    <a:pt x="159543" y="52388"/>
                  </a:lnTo>
                  <a:lnTo>
                    <a:pt x="157162" y="0"/>
                  </a:lnTo>
                  <a:lnTo>
                    <a:pt x="133350" y="1190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03" name="Freeform: Shape 317">
              <a:extLst>
                <a:ext uri="{FF2B5EF4-FFF2-40B4-BE49-F238E27FC236}">
                  <a16:creationId xmlns:a16="http://schemas.microsoft.com/office/drawing/2014/main" id="{9F5BE7C0-88ED-0D43-BD1B-E9860DD8D783}"/>
                </a:ext>
              </a:extLst>
            </p:cNvPr>
            <p:cNvSpPr/>
            <p:nvPr/>
          </p:nvSpPr>
          <p:spPr bwMode="auto">
            <a:xfrm rot="2301587">
              <a:off x="4528865" y="4618682"/>
              <a:ext cx="45719" cy="45719"/>
            </a:xfrm>
            <a:custGeom>
              <a:avLst/>
              <a:gdLst>
                <a:gd name="connsiteX0" fmla="*/ 0 w 61913"/>
                <a:gd name="connsiteY0" fmla="*/ 0 h 80962"/>
                <a:gd name="connsiteX1" fmla="*/ 16669 w 61913"/>
                <a:gd name="connsiteY1" fmla="*/ 80962 h 80962"/>
                <a:gd name="connsiteX2" fmla="*/ 61913 w 61913"/>
                <a:gd name="connsiteY2" fmla="*/ 69056 h 80962"/>
                <a:gd name="connsiteX3" fmla="*/ 0 w 61913"/>
                <a:gd name="connsiteY3" fmla="*/ 0 h 80962"/>
                <a:gd name="connsiteX0" fmla="*/ 0 w 61913"/>
                <a:gd name="connsiteY0" fmla="*/ 0 h 80962"/>
                <a:gd name="connsiteX1" fmla="*/ 16669 w 61913"/>
                <a:gd name="connsiteY1" fmla="*/ 80962 h 80962"/>
                <a:gd name="connsiteX2" fmla="*/ 61913 w 61913"/>
                <a:gd name="connsiteY2" fmla="*/ 69056 h 80962"/>
                <a:gd name="connsiteX3" fmla="*/ 23813 w 61913"/>
                <a:gd name="connsiteY3" fmla="*/ 23812 h 80962"/>
                <a:gd name="connsiteX4" fmla="*/ 0 w 61913"/>
                <a:gd name="connsiteY4" fmla="*/ 0 h 80962"/>
                <a:gd name="connsiteX0" fmla="*/ 0 w 61913"/>
                <a:gd name="connsiteY0" fmla="*/ 9526 h 90488"/>
                <a:gd name="connsiteX1" fmla="*/ 16669 w 61913"/>
                <a:gd name="connsiteY1" fmla="*/ 90488 h 90488"/>
                <a:gd name="connsiteX2" fmla="*/ 61913 w 61913"/>
                <a:gd name="connsiteY2" fmla="*/ 78582 h 90488"/>
                <a:gd name="connsiteX3" fmla="*/ 33338 w 61913"/>
                <a:gd name="connsiteY3" fmla="*/ 0 h 90488"/>
                <a:gd name="connsiteX4" fmla="*/ 0 w 61913"/>
                <a:gd name="connsiteY4" fmla="*/ 9526 h 9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913" h="90488">
                  <a:moveTo>
                    <a:pt x="0" y="9526"/>
                  </a:moveTo>
                  <a:lnTo>
                    <a:pt x="16669" y="90488"/>
                  </a:lnTo>
                  <a:lnTo>
                    <a:pt x="61913" y="78582"/>
                  </a:lnTo>
                  <a:lnTo>
                    <a:pt x="33338" y="0"/>
                  </a:lnTo>
                  <a:lnTo>
                    <a:pt x="0" y="952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04" name="Freeform: Shape 1060">
              <a:extLst>
                <a:ext uri="{FF2B5EF4-FFF2-40B4-BE49-F238E27FC236}">
                  <a16:creationId xmlns:a16="http://schemas.microsoft.com/office/drawing/2014/main" id="{92C19739-3A5E-0347-8867-EA07F3A7550E}"/>
                </a:ext>
              </a:extLst>
            </p:cNvPr>
            <p:cNvSpPr/>
            <p:nvPr/>
          </p:nvSpPr>
          <p:spPr bwMode="auto">
            <a:xfrm>
              <a:off x="4512469" y="4624388"/>
              <a:ext cx="147637" cy="145256"/>
            </a:xfrm>
            <a:custGeom>
              <a:avLst/>
              <a:gdLst>
                <a:gd name="connsiteX0" fmla="*/ 14287 w 147637"/>
                <a:gd name="connsiteY0" fmla="*/ 26193 h 145256"/>
                <a:gd name="connsiteX1" fmla="*/ 0 w 147637"/>
                <a:gd name="connsiteY1" fmla="*/ 78581 h 145256"/>
                <a:gd name="connsiteX2" fmla="*/ 23812 w 147637"/>
                <a:gd name="connsiteY2" fmla="*/ 111918 h 145256"/>
                <a:gd name="connsiteX3" fmla="*/ 54769 w 147637"/>
                <a:gd name="connsiteY3" fmla="*/ 145256 h 145256"/>
                <a:gd name="connsiteX4" fmla="*/ 83344 w 147637"/>
                <a:gd name="connsiteY4" fmla="*/ 140493 h 145256"/>
                <a:gd name="connsiteX5" fmla="*/ 76200 w 147637"/>
                <a:gd name="connsiteY5" fmla="*/ 123825 h 145256"/>
                <a:gd name="connsiteX6" fmla="*/ 90487 w 147637"/>
                <a:gd name="connsiteY6" fmla="*/ 102393 h 145256"/>
                <a:gd name="connsiteX7" fmla="*/ 116681 w 147637"/>
                <a:gd name="connsiteY7" fmla="*/ 109537 h 145256"/>
                <a:gd name="connsiteX8" fmla="*/ 147637 w 147637"/>
                <a:gd name="connsiteY8" fmla="*/ 109537 h 145256"/>
                <a:gd name="connsiteX9" fmla="*/ 145256 w 147637"/>
                <a:gd name="connsiteY9" fmla="*/ 78581 h 145256"/>
                <a:gd name="connsiteX10" fmla="*/ 133350 w 147637"/>
                <a:gd name="connsiteY10" fmla="*/ 47625 h 145256"/>
                <a:gd name="connsiteX11" fmla="*/ 142875 w 147637"/>
                <a:gd name="connsiteY11" fmla="*/ 14287 h 145256"/>
                <a:gd name="connsiteX12" fmla="*/ 104775 w 147637"/>
                <a:gd name="connsiteY12" fmla="*/ 23812 h 145256"/>
                <a:gd name="connsiteX13" fmla="*/ 104775 w 147637"/>
                <a:gd name="connsiteY13" fmla="*/ 0 h 145256"/>
                <a:gd name="connsiteX14" fmla="*/ 64294 w 147637"/>
                <a:gd name="connsiteY14" fmla="*/ 4762 h 145256"/>
                <a:gd name="connsiteX15" fmla="*/ 14287 w 147637"/>
                <a:gd name="connsiteY15" fmla="*/ 26193 h 145256"/>
                <a:gd name="connsiteX0" fmla="*/ 14287 w 147637"/>
                <a:gd name="connsiteY0" fmla="*/ 26193 h 145256"/>
                <a:gd name="connsiteX1" fmla="*/ 0 w 147637"/>
                <a:gd name="connsiteY1" fmla="*/ 78581 h 145256"/>
                <a:gd name="connsiteX2" fmla="*/ 23812 w 147637"/>
                <a:gd name="connsiteY2" fmla="*/ 111918 h 145256"/>
                <a:gd name="connsiteX3" fmla="*/ 54769 w 147637"/>
                <a:gd name="connsiteY3" fmla="*/ 145256 h 145256"/>
                <a:gd name="connsiteX4" fmla="*/ 83344 w 147637"/>
                <a:gd name="connsiteY4" fmla="*/ 140493 h 145256"/>
                <a:gd name="connsiteX5" fmla="*/ 76200 w 147637"/>
                <a:gd name="connsiteY5" fmla="*/ 123825 h 145256"/>
                <a:gd name="connsiteX6" fmla="*/ 90487 w 147637"/>
                <a:gd name="connsiteY6" fmla="*/ 102393 h 145256"/>
                <a:gd name="connsiteX7" fmla="*/ 116681 w 147637"/>
                <a:gd name="connsiteY7" fmla="*/ 109537 h 145256"/>
                <a:gd name="connsiteX8" fmla="*/ 147637 w 147637"/>
                <a:gd name="connsiteY8" fmla="*/ 109537 h 145256"/>
                <a:gd name="connsiteX9" fmla="*/ 145256 w 147637"/>
                <a:gd name="connsiteY9" fmla="*/ 78581 h 145256"/>
                <a:gd name="connsiteX10" fmla="*/ 133350 w 147637"/>
                <a:gd name="connsiteY10" fmla="*/ 47625 h 145256"/>
                <a:gd name="connsiteX11" fmla="*/ 142875 w 147637"/>
                <a:gd name="connsiteY11" fmla="*/ 14287 h 145256"/>
                <a:gd name="connsiteX12" fmla="*/ 104775 w 147637"/>
                <a:gd name="connsiteY12" fmla="*/ 23812 h 145256"/>
                <a:gd name="connsiteX13" fmla="*/ 104775 w 147637"/>
                <a:gd name="connsiteY13" fmla="*/ 0 h 145256"/>
                <a:gd name="connsiteX14" fmla="*/ 64294 w 147637"/>
                <a:gd name="connsiteY14" fmla="*/ 4762 h 145256"/>
                <a:gd name="connsiteX15" fmla="*/ 45244 w 147637"/>
                <a:gd name="connsiteY15" fmla="*/ 14287 h 145256"/>
                <a:gd name="connsiteX16" fmla="*/ 14287 w 147637"/>
                <a:gd name="connsiteY16" fmla="*/ 26193 h 145256"/>
                <a:gd name="connsiteX0" fmla="*/ 14287 w 147637"/>
                <a:gd name="connsiteY0" fmla="*/ 26193 h 145256"/>
                <a:gd name="connsiteX1" fmla="*/ 0 w 147637"/>
                <a:gd name="connsiteY1" fmla="*/ 78581 h 145256"/>
                <a:gd name="connsiteX2" fmla="*/ 23812 w 147637"/>
                <a:gd name="connsiteY2" fmla="*/ 111918 h 145256"/>
                <a:gd name="connsiteX3" fmla="*/ 54769 w 147637"/>
                <a:gd name="connsiteY3" fmla="*/ 145256 h 145256"/>
                <a:gd name="connsiteX4" fmla="*/ 83344 w 147637"/>
                <a:gd name="connsiteY4" fmla="*/ 140493 h 145256"/>
                <a:gd name="connsiteX5" fmla="*/ 76200 w 147637"/>
                <a:gd name="connsiteY5" fmla="*/ 123825 h 145256"/>
                <a:gd name="connsiteX6" fmla="*/ 90487 w 147637"/>
                <a:gd name="connsiteY6" fmla="*/ 102393 h 145256"/>
                <a:gd name="connsiteX7" fmla="*/ 116681 w 147637"/>
                <a:gd name="connsiteY7" fmla="*/ 109537 h 145256"/>
                <a:gd name="connsiteX8" fmla="*/ 147637 w 147637"/>
                <a:gd name="connsiteY8" fmla="*/ 109537 h 145256"/>
                <a:gd name="connsiteX9" fmla="*/ 145256 w 147637"/>
                <a:gd name="connsiteY9" fmla="*/ 78581 h 145256"/>
                <a:gd name="connsiteX10" fmla="*/ 133350 w 147637"/>
                <a:gd name="connsiteY10" fmla="*/ 47625 h 145256"/>
                <a:gd name="connsiteX11" fmla="*/ 142875 w 147637"/>
                <a:gd name="connsiteY11" fmla="*/ 14287 h 145256"/>
                <a:gd name="connsiteX12" fmla="*/ 104775 w 147637"/>
                <a:gd name="connsiteY12" fmla="*/ 23812 h 145256"/>
                <a:gd name="connsiteX13" fmla="*/ 104775 w 147637"/>
                <a:gd name="connsiteY13" fmla="*/ 0 h 145256"/>
                <a:gd name="connsiteX14" fmla="*/ 64294 w 147637"/>
                <a:gd name="connsiteY14" fmla="*/ 4762 h 145256"/>
                <a:gd name="connsiteX15" fmla="*/ 45244 w 147637"/>
                <a:gd name="connsiteY15" fmla="*/ 38100 h 145256"/>
                <a:gd name="connsiteX16" fmla="*/ 14287 w 147637"/>
                <a:gd name="connsiteY16" fmla="*/ 26193 h 145256"/>
                <a:gd name="connsiteX0" fmla="*/ 14287 w 147637"/>
                <a:gd name="connsiteY0" fmla="*/ 26193 h 145256"/>
                <a:gd name="connsiteX1" fmla="*/ 0 w 147637"/>
                <a:gd name="connsiteY1" fmla="*/ 78581 h 145256"/>
                <a:gd name="connsiteX2" fmla="*/ 23812 w 147637"/>
                <a:gd name="connsiteY2" fmla="*/ 111918 h 145256"/>
                <a:gd name="connsiteX3" fmla="*/ 54769 w 147637"/>
                <a:gd name="connsiteY3" fmla="*/ 145256 h 145256"/>
                <a:gd name="connsiteX4" fmla="*/ 83344 w 147637"/>
                <a:gd name="connsiteY4" fmla="*/ 140493 h 145256"/>
                <a:gd name="connsiteX5" fmla="*/ 76200 w 147637"/>
                <a:gd name="connsiteY5" fmla="*/ 123825 h 145256"/>
                <a:gd name="connsiteX6" fmla="*/ 90487 w 147637"/>
                <a:gd name="connsiteY6" fmla="*/ 102393 h 145256"/>
                <a:gd name="connsiteX7" fmla="*/ 116681 w 147637"/>
                <a:gd name="connsiteY7" fmla="*/ 109537 h 145256"/>
                <a:gd name="connsiteX8" fmla="*/ 147637 w 147637"/>
                <a:gd name="connsiteY8" fmla="*/ 109537 h 145256"/>
                <a:gd name="connsiteX9" fmla="*/ 145256 w 147637"/>
                <a:gd name="connsiteY9" fmla="*/ 78581 h 145256"/>
                <a:gd name="connsiteX10" fmla="*/ 133350 w 147637"/>
                <a:gd name="connsiteY10" fmla="*/ 47625 h 145256"/>
                <a:gd name="connsiteX11" fmla="*/ 142875 w 147637"/>
                <a:gd name="connsiteY11" fmla="*/ 14287 h 145256"/>
                <a:gd name="connsiteX12" fmla="*/ 104775 w 147637"/>
                <a:gd name="connsiteY12" fmla="*/ 23812 h 145256"/>
                <a:gd name="connsiteX13" fmla="*/ 104775 w 147637"/>
                <a:gd name="connsiteY13" fmla="*/ 0 h 145256"/>
                <a:gd name="connsiteX14" fmla="*/ 64294 w 147637"/>
                <a:gd name="connsiteY14" fmla="*/ 4762 h 145256"/>
                <a:gd name="connsiteX15" fmla="*/ 45244 w 147637"/>
                <a:gd name="connsiteY15" fmla="*/ 30956 h 145256"/>
                <a:gd name="connsiteX16" fmla="*/ 14287 w 147637"/>
                <a:gd name="connsiteY16" fmla="*/ 26193 h 145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7637" h="145256">
                  <a:moveTo>
                    <a:pt x="14287" y="26193"/>
                  </a:moveTo>
                  <a:lnTo>
                    <a:pt x="0" y="78581"/>
                  </a:lnTo>
                  <a:lnTo>
                    <a:pt x="23812" y="111918"/>
                  </a:lnTo>
                  <a:lnTo>
                    <a:pt x="54769" y="145256"/>
                  </a:lnTo>
                  <a:lnTo>
                    <a:pt x="83344" y="140493"/>
                  </a:lnTo>
                  <a:lnTo>
                    <a:pt x="76200" y="123825"/>
                  </a:lnTo>
                  <a:lnTo>
                    <a:pt x="90487" y="102393"/>
                  </a:lnTo>
                  <a:lnTo>
                    <a:pt x="116681" y="109537"/>
                  </a:lnTo>
                  <a:lnTo>
                    <a:pt x="147637" y="109537"/>
                  </a:lnTo>
                  <a:lnTo>
                    <a:pt x="145256" y="78581"/>
                  </a:lnTo>
                  <a:lnTo>
                    <a:pt x="133350" y="47625"/>
                  </a:lnTo>
                  <a:lnTo>
                    <a:pt x="142875" y="14287"/>
                  </a:lnTo>
                  <a:lnTo>
                    <a:pt x="104775" y="23812"/>
                  </a:lnTo>
                  <a:lnTo>
                    <a:pt x="104775" y="0"/>
                  </a:lnTo>
                  <a:lnTo>
                    <a:pt x="64294" y="4762"/>
                  </a:lnTo>
                  <a:lnTo>
                    <a:pt x="45244" y="30956"/>
                  </a:lnTo>
                  <a:lnTo>
                    <a:pt x="14287" y="2619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05" name="Freeform: Shape 319">
              <a:extLst>
                <a:ext uri="{FF2B5EF4-FFF2-40B4-BE49-F238E27FC236}">
                  <a16:creationId xmlns:a16="http://schemas.microsoft.com/office/drawing/2014/main" id="{22C33A6B-FE67-5945-8BF1-C58410AC1716}"/>
                </a:ext>
              </a:extLst>
            </p:cNvPr>
            <p:cNvSpPr/>
            <p:nvPr/>
          </p:nvSpPr>
          <p:spPr bwMode="auto">
            <a:xfrm rot="2301587">
              <a:off x="5021855" y="4692288"/>
              <a:ext cx="45719" cy="45719"/>
            </a:xfrm>
            <a:custGeom>
              <a:avLst/>
              <a:gdLst>
                <a:gd name="connsiteX0" fmla="*/ 0 w 61913"/>
                <a:gd name="connsiteY0" fmla="*/ 0 h 80962"/>
                <a:gd name="connsiteX1" fmla="*/ 16669 w 61913"/>
                <a:gd name="connsiteY1" fmla="*/ 80962 h 80962"/>
                <a:gd name="connsiteX2" fmla="*/ 61913 w 61913"/>
                <a:gd name="connsiteY2" fmla="*/ 69056 h 80962"/>
                <a:gd name="connsiteX3" fmla="*/ 0 w 61913"/>
                <a:gd name="connsiteY3" fmla="*/ 0 h 80962"/>
                <a:gd name="connsiteX0" fmla="*/ 0 w 61913"/>
                <a:gd name="connsiteY0" fmla="*/ 0 h 80962"/>
                <a:gd name="connsiteX1" fmla="*/ 16669 w 61913"/>
                <a:gd name="connsiteY1" fmla="*/ 80962 h 80962"/>
                <a:gd name="connsiteX2" fmla="*/ 61913 w 61913"/>
                <a:gd name="connsiteY2" fmla="*/ 69056 h 80962"/>
                <a:gd name="connsiteX3" fmla="*/ 23813 w 61913"/>
                <a:gd name="connsiteY3" fmla="*/ 23812 h 80962"/>
                <a:gd name="connsiteX4" fmla="*/ 0 w 61913"/>
                <a:gd name="connsiteY4" fmla="*/ 0 h 80962"/>
                <a:gd name="connsiteX0" fmla="*/ 0 w 61913"/>
                <a:gd name="connsiteY0" fmla="*/ 9526 h 90488"/>
                <a:gd name="connsiteX1" fmla="*/ 16669 w 61913"/>
                <a:gd name="connsiteY1" fmla="*/ 90488 h 90488"/>
                <a:gd name="connsiteX2" fmla="*/ 61913 w 61913"/>
                <a:gd name="connsiteY2" fmla="*/ 78582 h 90488"/>
                <a:gd name="connsiteX3" fmla="*/ 33338 w 61913"/>
                <a:gd name="connsiteY3" fmla="*/ 0 h 90488"/>
                <a:gd name="connsiteX4" fmla="*/ 0 w 61913"/>
                <a:gd name="connsiteY4" fmla="*/ 9526 h 9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913" h="90488">
                  <a:moveTo>
                    <a:pt x="0" y="9526"/>
                  </a:moveTo>
                  <a:lnTo>
                    <a:pt x="16669" y="90488"/>
                  </a:lnTo>
                  <a:lnTo>
                    <a:pt x="61913" y="78582"/>
                  </a:lnTo>
                  <a:lnTo>
                    <a:pt x="33338" y="0"/>
                  </a:lnTo>
                  <a:lnTo>
                    <a:pt x="0" y="952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06" name="Freeform: Shape 320">
              <a:extLst>
                <a:ext uri="{FF2B5EF4-FFF2-40B4-BE49-F238E27FC236}">
                  <a16:creationId xmlns:a16="http://schemas.microsoft.com/office/drawing/2014/main" id="{E0690997-6944-8F4D-ABFC-F66EC79FC8F0}"/>
                </a:ext>
              </a:extLst>
            </p:cNvPr>
            <p:cNvSpPr/>
            <p:nvPr/>
          </p:nvSpPr>
          <p:spPr bwMode="auto">
            <a:xfrm rot="2301587">
              <a:off x="5017093" y="4740397"/>
              <a:ext cx="45719" cy="45719"/>
            </a:xfrm>
            <a:custGeom>
              <a:avLst/>
              <a:gdLst>
                <a:gd name="connsiteX0" fmla="*/ 0 w 61913"/>
                <a:gd name="connsiteY0" fmla="*/ 0 h 80962"/>
                <a:gd name="connsiteX1" fmla="*/ 16669 w 61913"/>
                <a:gd name="connsiteY1" fmla="*/ 80962 h 80962"/>
                <a:gd name="connsiteX2" fmla="*/ 61913 w 61913"/>
                <a:gd name="connsiteY2" fmla="*/ 69056 h 80962"/>
                <a:gd name="connsiteX3" fmla="*/ 0 w 61913"/>
                <a:gd name="connsiteY3" fmla="*/ 0 h 80962"/>
                <a:gd name="connsiteX0" fmla="*/ 0 w 61913"/>
                <a:gd name="connsiteY0" fmla="*/ 0 h 80962"/>
                <a:gd name="connsiteX1" fmla="*/ 16669 w 61913"/>
                <a:gd name="connsiteY1" fmla="*/ 80962 h 80962"/>
                <a:gd name="connsiteX2" fmla="*/ 61913 w 61913"/>
                <a:gd name="connsiteY2" fmla="*/ 69056 h 80962"/>
                <a:gd name="connsiteX3" fmla="*/ 23813 w 61913"/>
                <a:gd name="connsiteY3" fmla="*/ 23812 h 80962"/>
                <a:gd name="connsiteX4" fmla="*/ 0 w 61913"/>
                <a:gd name="connsiteY4" fmla="*/ 0 h 80962"/>
                <a:gd name="connsiteX0" fmla="*/ 0 w 61913"/>
                <a:gd name="connsiteY0" fmla="*/ 9526 h 90488"/>
                <a:gd name="connsiteX1" fmla="*/ 16669 w 61913"/>
                <a:gd name="connsiteY1" fmla="*/ 90488 h 90488"/>
                <a:gd name="connsiteX2" fmla="*/ 61913 w 61913"/>
                <a:gd name="connsiteY2" fmla="*/ 78582 h 90488"/>
                <a:gd name="connsiteX3" fmla="*/ 33338 w 61913"/>
                <a:gd name="connsiteY3" fmla="*/ 0 h 90488"/>
                <a:gd name="connsiteX4" fmla="*/ 0 w 61913"/>
                <a:gd name="connsiteY4" fmla="*/ 9526 h 9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913" h="90488">
                  <a:moveTo>
                    <a:pt x="0" y="9526"/>
                  </a:moveTo>
                  <a:lnTo>
                    <a:pt x="16669" y="90488"/>
                  </a:lnTo>
                  <a:lnTo>
                    <a:pt x="61913" y="78582"/>
                  </a:lnTo>
                  <a:lnTo>
                    <a:pt x="33338" y="0"/>
                  </a:lnTo>
                  <a:lnTo>
                    <a:pt x="0" y="952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07" name="Freeform: Shape 1072">
              <a:extLst>
                <a:ext uri="{FF2B5EF4-FFF2-40B4-BE49-F238E27FC236}">
                  <a16:creationId xmlns:a16="http://schemas.microsoft.com/office/drawing/2014/main" id="{ABC47413-9E9B-394F-B679-D496A7CCE105}"/>
                </a:ext>
              </a:extLst>
            </p:cNvPr>
            <p:cNvSpPr/>
            <p:nvPr/>
          </p:nvSpPr>
          <p:spPr bwMode="auto">
            <a:xfrm>
              <a:off x="5017294" y="4564856"/>
              <a:ext cx="142875" cy="166688"/>
            </a:xfrm>
            <a:custGeom>
              <a:avLst/>
              <a:gdLst>
                <a:gd name="connsiteX0" fmla="*/ 42862 w 142875"/>
                <a:gd name="connsiteY0" fmla="*/ 4763 h 166688"/>
                <a:gd name="connsiteX1" fmla="*/ 38100 w 142875"/>
                <a:gd name="connsiteY1" fmla="*/ 57150 h 166688"/>
                <a:gd name="connsiteX2" fmla="*/ 23812 w 142875"/>
                <a:gd name="connsiteY2" fmla="*/ 83344 h 166688"/>
                <a:gd name="connsiteX3" fmla="*/ 7144 w 142875"/>
                <a:gd name="connsiteY3" fmla="*/ 104775 h 166688"/>
                <a:gd name="connsiteX4" fmla="*/ 0 w 142875"/>
                <a:gd name="connsiteY4" fmla="*/ 147638 h 166688"/>
                <a:gd name="connsiteX5" fmla="*/ 42862 w 142875"/>
                <a:gd name="connsiteY5" fmla="*/ 140494 h 166688"/>
                <a:gd name="connsiteX6" fmla="*/ 61912 w 142875"/>
                <a:gd name="connsiteY6" fmla="*/ 150019 h 166688"/>
                <a:gd name="connsiteX7" fmla="*/ 88106 w 142875"/>
                <a:gd name="connsiteY7" fmla="*/ 166688 h 166688"/>
                <a:gd name="connsiteX8" fmla="*/ 116681 w 142875"/>
                <a:gd name="connsiteY8" fmla="*/ 135732 h 166688"/>
                <a:gd name="connsiteX9" fmla="*/ 123825 w 142875"/>
                <a:gd name="connsiteY9" fmla="*/ 114300 h 166688"/>
                <a:gd name="connsiteX10" fmla="*/ 142875 w 142875"/>
                <a:gd name="connsiteY10" fmla="*/ 64294 h 166688"/>
                <a:gd name="connsiteX11" fmla="*/ 135731 w 142875"/>
                <a:gd name="connsiteY11" fmla="*/ 33338 h 166688"/>
                <a:gd name="connsiteX12" fmla="*/ 114300 w 142875"/>
                <a:gd name="connsiteY12" fmla="*/ 0 h 166688"/>
                <a:gd name="connsiteX13" fmla="*/ 42862 w 142875"/>
                <a:gd name="connsiteY13" fmla="*/ 4763 h 16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66688">
                  <a:moveTo>
                    <a:pt x="42862" y="4763"/>
                  </a:moveTo>
                  <a:lnTo>
                    <a:pt x="38100" y="57150"/>
                  </a:lnTo>
                  <a:lnTo>
                    <a:pt x="23812" y="83344"/>
                  </a:lnTo>
                  <a:lnTo>
                    <a:pt x="7144" y="104775"/>
                  </a:lnTo>
                  <a:lnTo>
                    <a:pt x="0" y="147638"/>
                  </a:lnTo>
                  <a:lnTo>
                    <a:pt x="42862" y="140494"/>
                  </a:lnTo>
                  <a:lnTo>
                    <a:pt x="61912" y="150019"/>
                  </a:lnTo>
                  <a:lnTo>
                    <a:pt x="88106" y="166688"/>
                  </a:lnTo>
                  <a:lnTo>
                    <a:pt x="116681" y="135732"/>
                  </a:lnTo>
                  <a:lnTo>
                    <a:pt x="123825" y="114300"/>
                  </a:lnTo>
                  <a:lnTo>
                    <a:pt x="142875" y="64294"/>
                  </a:lnTo>
                  <a:lnTo>
                    <a:pt x="135731" y="33338"/>
                  </a:lnTo>
                  <a:lnTo>
                    <a:pt x="114300" y="0"/>
                  </a:lnTo>
                  <a:lnTo>
                    <a:pt x="42862" y="476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08" name="Freeform: Shape 63">
              <a:extLst>
                <a:ext uri="{FF2B5EF4-FFF2-40B4-BE49-F238E27FC236}">
                  <a16:creationId xmlns:a16="http://schemas.microsoft.com/office/drawing/2014/main" id="{8B46F7EC-FC55-4048-94FF-EFD6F783A686}"/>
                </a:ext>
              </a:extLst>
            </p:cNvPr>
            <p:cNvSpPr/>
            <p:nvPr/>
          </p:nvSpPr>
          <p:spPr bwMode="auto">
            <a:xfrm>
              <a:off x="5029200" y="4700588"/>
              <a:ext cx="245269" cy="257175"/>
            </a:xfrm>
            <a:custGeom>
              <a:avLst/>
              <a:gdLst>
                <a:gd name="connsiteX0" fmla="*/ 235744 w 245269"/>
                <a:gd name="connsiteY0" fmla="*/ 71437 h 257175"/>
                <a:gd name="connsiteX1" fmla="*/ 197644 w 245269"/>
                <a:gd name="connsiteY1" fmla="*/ 35718 h 257175"/>
                <a:gd name="connsiteX2" fmla="*/ 114300 w 245269"/>
                <a:gd name="connsiteY2" fmla="*/ 0 h 257175"/>
                <a:gd name="connsiteX3" fmla="*/ 78581 w 245269"/>
                <a:gd name="connsiteY3" fmla="*/ 35718 h 257175"/>
                <a:gd name="connsiteX4" fmla="*/ 30956 w 245269"/>
                <a:gd name="connsiteY4" fmla="*/ 9525 h 257175"/>
                <a:gd name="connsiteX5" fmla="*/ 26194 w 245269"/>
                <a:gd name="connsiteY5" fmla="*/ 45243 h 257175"/>
                <a:gd name="connsiteX6" fmla="*/ 21431 w 245269"/>
                <a:gd name="connsiteY6" fmla="*/ 97631 h 257175"/>
                <a:gd name="connsiteX7" fmla="*/ 0 w 245269"/>
                <a:gd name="connsiteY7" fmla="*/ 85725 h 257175"/>
                <a:gd name="connsiteX8" fmla="*/ 26194 w 245269"/>
                <a:gd name="connsiteY8" fmla="*/ 173831 h 257175"/>
                <a:gd name="connsiteX9" fmla="*/ 14288 w 245269"/>
                <a:gd name="connsiteY9" fmla="*/ 185737 h 257175"/>
                <a:gd name="connsiteX10" fmla="*/ 28575 w 245269"/>
                <a:gd name="connsiteY10" fmla="*/ 207168 h 257175"/>
                <a:gd name="connsiteX11" fmla="*/ 61913 w 245269"/>
                <a:gd name="connsiteY11" fmla="*/ 207168 h 257175"/>
                <a:gd name="connsiteX12" fmla="*/ 78581 w 245269"/>
                <a:gd name="connsiteY12" fmla="*/ 223837 h 257175"/>
                <a:gd name="connsiteX13" fmla="*/ 109538 w 245269"/>
                <a:gd name="connsiteY13" fmla="*/ 211931 h 257175"/>
                <a:gd name="connsiteX14" fmla="*/ 123825 w 245269"/>
                <a:gd name="connsiteY14" fmla="*/ 257175 h 257175"/>
                <a:gd name="connsiteX15" fmla="*/ 245269 w 245269"/>
                <a:gd name="connsiteY15" fmla="*/ 240506 h 257175"/>
                <a:gd name="connsiteX16" fmla="*/ 235744 w 245269"/>
                <a:gd name="connsiteY16" fmla="*/ 71437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5269" h="257175">
                  <a:moveTo>
                    <a:pt x="235744" y="71437"/>
                  </a:moveTo>
                  <a:lnTo>
                    <a:pt x="197644" y="35718"/>
                  </a:lnTo>
                  <a:lnTo>
                    <a:pt x="114300" y="0"/>
                  </a:lnTo>
                  <a:lnTo>
                    <a:pt x="78581" y="35718"/>
                  </a:lnTo>
                  <a:lnTo>
                    <a:pt x="30956" y="9525"/>
                  </a:lnTo>
                  <a:lnTo>
                    <a:pt x="26194" y="45243"/>
                  </a:lnTo>
                  <a:lnTo>
                    <a:pt x="21431" y="97631"/>
                  </a:lnTo>
                  <a:lnTo>
                    <a:pt x="0" y="85725"/>
                  </a:lnTo>
                  <a:lnTo>
                    <a:pt x="26194" y="173831"/>
                  </a:lnTo>
                  <a:lnTo>
                    <a:pt x="14288" y="185737"/>
                  </a:lnTo>
                  <a:lnTo>
                    <a:pt x="28575" y="207168"/>
                  </a:lnTo>
                  <a:lnTo>
                    <a:pt x="61913" y="207168"/>
                  </a:lnTo>
                  <a:lnTo>
                    <a:pt x="78581" y="223837"/>
                  </a:lnTo>
                  <a:lnTo>
                    <a:pt x="109538" y="211931"/>
                  </a:lnTo>
                  <a:lnTo>
                    <a:pt x="123825" y="257175"/>
                  </a:lnTo>
                  <a:lnTo>
                    <a:pt x="245269" y="240506"/>
                  </a:lnTo>
                  <a:lnTo>
                    <a:pt x="235744" y="7143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09" name="Freeform: Shape 67">
              <a:extLst>
                <a:ext uri="{FF2B5EF4-FFF2-40B4-BE49-F238E27FC236}">
                  <a16:creationId xmlns:a16="http://schemas.microsoft.com/office/drawing/2014/main" id="{187AA829-6D9C-0A41-A8C3-83B78D5B5C66}"/>
                </a:ext>
              </a:extLst>
            </p:cNvPr>
            <p:cNvSpPr/>
            <p:nvPr/>
          </p:nvSpPr>
          <p:spPr bwMode="auto">
            <a:xfrm>
              <a:off x="4696060" y="5231074"/>
              <a:ext cx="392906" cy="352425"/>
            </a:xfrm>
            <a:custGeom>
              <a:avLst/>
              <a:gdLst>
                <a:gd name="connsiteX0" fmla="*/ 0 w 388143"/>
                <a:gd name="connsiteY0" fmla="*/ 188119 h 352425"/>
                <a:gd name="connsiteX1" fmla="*/ 38100 w 388143"/>
                <a:gd name="connsiteY1" fmla="*/ 285750 h 352425"/>
                <a:gd name="connsiteX2" fmla="*/ 28575 w 388143"/>
                <a:gd name="connsiteY2" fmla="*/ 314325 h 352425"/>
                <a:gd name="connsiteX3" fmla="*/ 59531 w 388143"/>
                <a:gd name="connsiteY3" fmla="*/ 352425 h 352425"/>
                <a:gd name="connsiteX4" fmla="*/ 109537 w 388143"/>
                <a:gd name="connsiteY4" fmla="*/ 347662 h 352425"/>
                <a:gd name="connsiteX5" fmla="*/ 183356 w 388143"/>
                <a:gd name="connsiteY5" fmla="*/ 340519 h 352425"/>
                <a:gd name="connsiteX6" fmla="*/ 264318 w 388143"/>
                <a:gd name="connsiteY6" fmla="*/ 323850 h 352425"/>
                <a:gd name="connsiteX7" fmla="*/ 352425 w 388143"/>
                <a:gd name="connsiteY7" fmla="*/ 233362 h 352425"/>
                <a:gd name="connsiteX8" fmla="*/ 388143 w 388143"/>
                <a:gd name="connsiteY8" fmla="*/ 128587 h 352425"/>
                <a:gd name="connsiteX9" fmla="*/ 361950 w 388143"/>
                <a:gd name="connsiteY9" fmla="*/ 123825 h 352425"/>
                <a:gd name="connsiteX10" fmla="*/ 354806 w 388143"/>
                <a:gd name="connsiteY10" fmla="*/ 7144 h 352425"/>
                <a:gd name="connsiteX11" fmla="*/ 292893 w 388143"/>
                <a:gd name="connsiteY11" fmla="*/ 0 h 352425"/>
                <a:gd name="connsiteX12" fmla="*/ 180975 w 388143"/>
                <a:gd name="connsiteY12" fmla="*/ 109537 h 352425"/>
                <a:gd name="connsiteX13" fmla="*/ 152400 w 388143"/>
                <a:gd name="connsiteY13" fmla="*/ 107156 h 352425"/>
                <a:gd name="connsiteX14" fmla="*/ 104775 w 388143"/>
                <a:gd name="connsiteY14" fmla="*/ 140494 h 352425"/>
                <a:gd name="connsiteX15" fmla="*/ 88106 w 388143"/>
                <a:gd name="connsiteY15" fmla="*/ 128587 h 352425"/>
                <a:gd name="connsiteX16" fmla="*/ 80962 w 388143"/>
                <a:gd name="connsiteY16" fmla="*/ 104775 h 352425"/>
                <a:gd name="connsiteX17" fmla="*/ 66675 w 388143"/>
                <a:gd name="connsiteY17" fmla="*/ 188119 h 352425"/>
                <a:gd name="connsiteX18" fmla="*/ 0 w 388143"/>
                <a:gd name="connsiteY18" fmla="*/ 188119 h 352425"/>
                <a:gd name="connsiteX0" fmla="*/ 0 w 388143"/>
                <a:gd name="connsiteY0" fmla="*/ 188119 h 352425"/>
                <a:gd name="connsiteX1" fmla="*/ 38100 w 388143"/>
                <a:gd name="connsiteY1" fmla="*/ 285750 h 352425"/>
                <a:gd name="connsiteX2" fmla="*/ 28575 w 388143"/>
                <a:gd name="connsiteY2" fmla="*/ 314325 h 352425"/>
                <a:gd name="connsiteX3" fmla="*/ 59531 w 388143"/>
                <a:gd name="connsiteY3" fmla="*/ 352425 h 352425"/>
                <a:gd name="connsiteX4" fmla="*/ 109537 w 388143"/>
                <a:gd name="connsiteY4" fmla="*/ 347662 h 352425"/>
                <a:gd name="connsiteX5" fmla="*/ 183356 w 388143"/>
                <a:gd name="connsiteY5" fmla="*/ 340519 h 352425"/>
                <a:gd name="connsiteX6" fmla="*/ 264318 w 388143"/>
                <a:gd name="connsiteY6" fmla="*/ 323850 h 352425"/>
                <a:gd name="connsiteX7" fmla="*/ 352425 w 388143"/>
                <a:gd name="connsiteY7" fmla="*/ 233362 h 352425"/>
                <a:gd name="connsiteX8" fmla="*/ 388143 w 388143"/>
                <a:gd name="connsiteY8" fmla="*/ 128587 h 352425"/>
                <a:gd name="connsiteX9" fmla="*/ 361950 w 388143"/>
                <a:gd name="connsiteY9" fmla="*/ 123825 h 352425"/>
                <a:gd name="connsiteX10" fmla="*/ 354806 w 388143"/>
                <a:gd name="connsiteY10" fmla="*/ 7144 h 352425"/>
                <a:gd name="connsiteX11" fmla="*/ 292893 w 388143"/>
                <a:gd name="connsiteY11" fmla="*/ 0 h 352425"/>
                <a:gd name="connsiteX12" fmla="*/ 180975 w 388143"/>
                <a:gd name="connsiteY12" fmla="*/ 109537 h 352425"/>
                <a:gd name="connsiteX13" fmla="*/ 152400 w 388143"/>
                <a:gd name="connsiteY13" fmla="*/ 107156 h 352425"/>
                <a:gd name="connsiteX14" fmla="*/ 104775 w 388143"/>
                <a:gd name="connsiteY14" fmla="*/ 140494 h 352425"/>
                <a:gd name="connsiteX15" fmla="*/ 88106 w 388143"/>
                <a:gd name="connsiteY15" fmla="*/ 128587 h 352425"/>
                <a:gd name="connsiteX16" fmla="*/ 80962 w 388143"/>
                <a:gd name="connsiteY16" fmla="*/ 104775 h 352425"/>
                <a:gd name="connsiteX17" fmla="*/ 66675 w 388143"/>
                <a:gd name="connsiteY17" fmla="*/ 188119 h 352425"/>
                <a:gd name="connsiteX18" fmla="*/ 38100 w 388143"/>
                <a:gd name="connsiteY18" fmla="*/ 185737 h 352425"/>
                <a:gd name="connsiteX19" fmla="*/ 0 w 388143"/>
                <a:gd name="connsiteY19" fmla="*/ 188119 h 352425"/>
                <a:gd name="connsiteX0" fmla="*/ 0 w 388143"/>
                <a:gd name="connsiteY0" fmla="*/ 188119 h 352425"/>
                <a:gd name="connsiteX1" fmla="*/ 38100 w 388143"/>
                <a:gd name="connsiteY1" fmla="*/ 285750 h 352425"/>
                <a:gd name="connsiteX2" fmla="*/ 28575 w 388143"/>
                <a:gd name="connsiteY2" fmla="*/ 314325 h 352425"/>
                <a:gd name="connsiteX3" fmla="*/ 59531 w 388143"/>
                <a:gd name="connsiteY3" fmla="*/ 352425 h 352425"/>
                <a:gd name="connsiteX4" fmla="*/ 109537 w 388143"/>
                <a:gd name="connsiteY4" fmla="*/ 347662 h 352425"/>
                <a:gd name="connsiteX5" fmla="*/ 183356 w 388143"/>
                <a:gd name="connsiteY5" fmla="*/ 340519 h 352425"/>
                <a:gd name="connsiteX6" fmla="*/ 264318 w 388143"/>
                <a:gd name="connsiteY6" fmla="*/ 323850 h 352425"/>
                <a:gd name="connsiteX7" fmla="*/ 352425 w 388143"/>
                <a:gd name="connsiteY7" fmla="*/ 233362 h 352425"/>
                <a:gd name="connsiteX8" fmla="*/ 388143 w 388143"/>
                <a:gd name="connsiteY8" fmla="*/ 128587 h 352425"/>
                <a:gd name="connsiteX9" fmla="*/ 361950 w 388143"/>
                <a:gd name="connsiteY9" fmla="*/ 123825 h 352425"/>
                <a:gd name="connsiteX10" fmla="*/ 354806 w 388143"/>
                <a:gd name="connsiteY10" fmla="*/ 7144 h 352425"/>
                <a:gd name="connsiteX11" fmla="*/ 292893 w 388143"/>
                <a:gd name="connsiteY11" fmla="*/ 0 h 352425"/>
                <a:gd name="connsiteX12" fmla="*/ 180975 w 388143"/>
                <a:gd name="connsiteY12" fmla="*/ 109537 h 352425"/>
                <a:gd name="connsiteX13" fmla="*/ 152400 w 388143"/>
                <a:gd name="connsiteY13" fmla="*/ 107156 h 352425"/>
                <a:gd name="connsiteX14" fmla="*/ 104775 w 388143"/>
                <a:gd name="connsiteY14" fmla="*/ 140494 h 352425"/>
                <a:gd name="connsiteX15" fmla="*/ 88106 w 388143"/>
                <a:gd name="connsiteY15" fmla="*/ 128587 h 352425"/>
                <a:gd name="connsiteX16" fmla="*/ 80962 w 388143"/>
                <a:gd name="connsiteY16" fmla="*/ 104775 h 352425"/>
                <a:gd name="connsiteX17" fmla="*/ 66675 w 388143"/>
                <a:gd name="connsiteY17" fmla="*/ 188119 h 352425"/>
                <a:gd name="connsiteX18" fmla="*/ 52387 w 388143"/>
                <a:gd name="connsiteY18" fmla="*/ 204787 h 352425"/>
                <a:gd name="connsiteX19" fmla="*/ 0 w 388143"/>
                <a:gd name="connsiteY19" fmla="*/ 188119 h 352425"/>
                <a:gd name="connsiteX0" fmla="*/ 0 w 388143"/>
                <a:gd name="connsiteY0" fmla="*/ 188119 h 352425"/>
                <a:gd name="connsiteX1" fmla="*/ 16668 w 388143"/>
                <a:gd name="connsiteY1" fmla="*/ 197644 h 352425"/>
                <a:gd name="connsiteX2" fmla="*/ 38100 w 388143"/>
                <a:gd name="connsiteY2" fmla="*/ 285750 h 352425"/>
                <a:gd name="connsiteX3" fmla="*/ 28575 w 388143"/>
                <a:gd name="connsiteY3" fmla="*/ 314325 h 352425"/>
                <a:gd name="connsiteX4" fmla="*/ 59531 w 388143"/>
                <a:gd name="connsiteY4" fmla="*/ 352425 h 352425"/>
                <a:gd name="connsiteX5" fmla="*/ 109537 w 388143"/>
                <a:gd name="connsiteY5" fmla="*/ 347662 h 352425"/>
                <a:gd name="connsiteX6" fmla="*/ 183356 w 388143"/>
                <a:gd name="connsiteY6" fmla="*/ 340519 h 352425"/>
                <a:gd name="connsiteX7" fmla="*/ 264318 w 388143"/>
                <a:gd name="connsiteY7" fmla="*/ 323850 h 352425"/>
                <a:gd name="connsiteX8" fmla="*/ 352425 w 388143"/>
                <a:gd name="connsiteY8" fmla="*/ 233362 h 352425"/>
                <a:gd name="connsiteX9" fmla="*/ 388143 w 388143"/>
                <a:gd name="connsiteY9" fmla="*/ 128587 h 352425"/>
                <a:gd name="connsiteX10" fmla="*/ 361950 w 388143"/>
                <a:gd name="connsiteY10" fmla="*/ 123825 h 352425"/>
                <a:gd name="connsiteX11" fmla="*/ 354806 w 388143"/>
                <a:gd name="connsiteY11" fmla="*/ 7144 h 352425"/>
                <a:gd name="connsiteX12" fmla="*/ 292893 w 388143"/>
                <a:gd name="connsiteY12" fmla="*/ 0 h 352425"/>
                <a:gd name="connsiteX13" fmla="*/ 180975 w 388143"/>
                <a:gd name="connsiteY13" fmla="*/ 109537 h 352425"/>
                <a:gd name="connsiteX14" fmla="*/ 152400 w 388143"/>
                <a:gd name="connsiteY14" fmla="*/ 107156 h 352425"/>
                <a:gd name="connsiteX15" fmla="*/ 104775 w 388143"/>
                <a:gd name="connsiteY15" fmla="*/ 140494 h 352425"/>
                <a:gd name="connsiteX16" fmla="*/ 88106 w 388143"/>
                <a:gd name="connsiteY16" fmla="*/ 128587 h 352425"/>
                <a:gd name="connsiteX17" fmla="*/ 80962 w 388143"/>
                <a:gd name="connsiteY17" fmla="*/ 104775 h 352425"/>
                <a:gd name="connsiteX18" fmla="*/ 66675 w 388143"/>
                <a:gd name="connsiteY18" fmla="*/ 188119 h 352425"/>
                <a:gd name="connsiteX19" fmla="*/ 52387 w 388143"/>
                <a:gd name="connsiteY19" fmla="*/ 204787 h 352425"/>
                <a:gd name="connsiteX20" fmla="*/ 0 w 388143"/>
                <a:gd name="connsiteY20" fmla="*/ 188119 h 352425"/>
                <a:gd name="connsiteX0" fmla="*/ 0 w 402431"/>
                <a:gd name="connsiteY0" fmla="*/ 192882 h 352425"/>
                <a:gd name="connsiteX1" fmla="*/ 30956 w 402431"/>
                <a:gd name="connsiteY1" fmla="*/ 197644 h 352425"/>
                <a:gd name="connsiteX2" fmla="*/ 52388 w 402431"/>
                <a:gd name="connsiteY2" fmla="*/ 285750 h 352425"/>
                <a:gd name="connsiteX3" fmla="*/ 42863 w 402431"/>
                <a:gd name="connsiteY3" fmla="*/ 314325 h 352425"/>
                <a:gd name="connsiteX4" fmla="*/ 73819 w 402431"/>
                <a:gd name="connsiteY4" fmla="*/ 352425 h 352425"/>
                <a:gd name="connsiteX5" fmla="*/ 123825 w 402431"/>
                <a:gd name="connsiteY5" fmla="*/ 347662 h 352425"/>
                <a:gd name="connsiteX6" fmla="*/ 197644 w 402431"/>
                <a:gd name="connsiteY6" fmla="*/ 340519 h 352425"/>
                <a:gd name="connsiteX7" fmla="*/ 278606 w 402431"/>
                <a:gd name="connsiteY7" fmla="*/ 323850 h 352425"/>
                <a:gd name="connsiteX8" fmla="*/ 366713 w 402431"/>
                <a:gd name="connsiteY8" fmla="*/ 233362 h 352425"/>
                <a:gd name="connsiteX9" fmla="*/ 402431 w 402431"/>
                <a:gd name="connsiteY9" fmla="*/ 128587 h 352425"/>
                <a:gd name="connsiteX10" fmla="*/ 376238 w 402431"/>
                <a:gd name="connsiteY10" fmla="*/ 123825 h 352425"/>
                <a:gd name="connsiteX11" fmla="*/ 369094 w 402431"/>
                <a:gd name="connsiteY11" fmla="*/ 7144 h 352425"/>
                <a:gd name="connsiteX12" fmla="*/ 307181 w 402431"/>
                <a:gd name="connsiteY12" fmla="*/ 0 h 352425"/>
                <a:gd name="connsiteX13" fmla="*/ 195263 w 402431"/>
                <a:gd name="connsiteY13" fmla="*/ 109537 h 352425"/>
                <a:gd name="connsiteX14" fmla="*/ 166688 w 402431"/>
                <a:gd name="connsiteY14" fmla="*/ 107156 h 352425"/>
                <a:gd name="connsiteX15" fmla="*/ 119063 w 402431"/>
                <a:gd name="connsiteY15" fmla="*/ 140494 h 352425"/>
                <a:gd name="connsiteX16" fmla="*/ 102394 w 402431"/>
                <a:gd name="connsiteY16" fmla="*/ 128587 h 352425"/>
                <a:gd name="connsiteX17" fmla="*/ 95250 w 402431"/>
                <a:gd name="connsiteY17" fmla="*/ 104775 h 352425"/>
                <a:gd name="connsiteX18" fmla="*/ 80963 w 402431"/>
                <a:gd name="connsiteY18" fmla="*/ 188119 h 352425"/>
                <a:gd name="connsiteX19" fmla="*/ 66675 w 402431"/>
                <a:gd name="connsiteY19" fmla="*/ 204787 h 352425"/>
                <a:gd name="connsiteX20" fmla="*/ 0 w 402431"/>
                <a:gd name="connsiteY20" fmla="*/ 192882 h 352425"/>
                <a:gd name="connsiteX0" fmla="*/ 0 w 373856"/>
                <a:gd name="connsiteY0" fmla="*/ 176213 h 352425"/>
                <a:gd name="connsiteX1" fmla="*/ 2381 w 373856"/>
                <a:gd name="connsiteY1" fmla="*/ 197644 h 352425"/>
                <a:gd name="connsiteX2" fmla="*/ 23813 w 373856"/>
                <a:gd name="connsiteY2" fmla="*/ 285750 h 352425"/>
                <a:gd name="connsiteX3" fmla="*/ 14288 w 373856"/>
                <a:gd name="connsiteY3" fmla="*/ 314325 h 352425"/>
                <a:gd name="connsiteX4" fmla="*/ 45244 w 373856"/>
                <a:gd name="connsiteY4" fmla="*/ 352425 h 352425"/>
                <a:gd name="connsiteX5" fmla="*/ 95250 w 373856"/>
                <a:gd name="connsiteY5" fmla="*/ 347662 h 352425"/>
                <a:gd name="connsiteX6" fmla="*/ 169069 w 373856"/>
                <a:gd name="connsiteY6" fmla="*/ 340519 h 352425"/>
                <a:gd name="connsiteX7" fmla="*/ 250031 w 373856"/>
                <a:gd name="connsiteY7" fmla="*/ 323850 h 352425"/>
                <a:gd name="connsiteX8" fmla="*/ 338138 w 373856"/>
                <a:gd name="connsiteY8" fmla="*/ 233362 h 352425"/>
                <a:gd name="connsiteX9" fmla="*/ 373856 w 373856"/>
                <a:gd name="connsiteY9" fmla="*/ 128587 h 352425"/>
                <a:gd name="connsiteX10" fmla="*/ 347663 w 373856"/>
                <a:gd name="connsiteY10" fmla="*/ 123825 h 352425"/>
                <a:gd name="connsiteX11" fmla="*/ 340519 w 373856"/>
                <a:gd name="connsiteY11" fmla="*/ 7144 h 352425"/>
                <a:gd name="connsiteX12" fmla="*/ 278606 w 373856"/>
                <a:gd name="connsiteY12" fmla="*/ 0 h 352425"/>
                <a:gd name="connsiteX13" fmla="*/ 166688 w 373856"/>
                <a:gd name="connsiteY13" fmla="*/ 109537 h 352425"/>
                <a:gd name="connsiteX14" fmla="*/ 138113 w 373856"/>
                <a:gd name="connsiteY14" fmla="*/ 107156 h 352425"/>
                <a:gd name="connsiteX15" fmla="*/ 90488 w 373856"/>
                <a:gd name="connsiteY15" fmla="*/ 140494 h 352425"/>
                <a:gd name="connsiteX16" fmla="*/ 73819 w 373856"/>
                <a:gd name="connsiteY16" fmla="*/ 128587 h 352425"/>
                <a:gd name="connsiteX17" fmla="*/ 66675 w 373856"/>
                <a:gd name="connsiteY17" fmla="*/ 104775 h 352425"/>
                <a:gd name="connsiteX18" fmla="*/ 52388 w 373856"/>
                <a:gd name="connsiteY18" fmla="*/ 188119 h 352425"/>
                <a:gd name="connsiteX19" fmla="*/ 38100 w 373856"/>
                <a:gd name="connsiteY19" fmla="*/ 204787 h 352425"/>
                <a:gd name="connsiteX20" fmla="*/ 0 w 373856"/>
                <a:gd name="connsiteY20" fmla="*/ 176213 h 352425"/>
                <a:gd name="connsiteX0" fmla="*/ 19050 w 392906"/>
                <a:gd name="connsiteY0" fmla="*/ 176213 h 352425"/>
                <a:gd name="connsiteX1" fmla="*/ 0 w 392906"/>
                <a:gd name="connsiteY1" fmla="*/ 188119 h 352425"/>
                <a:gd name="connsiteX2" fmla="*/ 42863 w 392906"/>
                <a:gd name="connsiteY2" fmla="*/ 285750 h 352425"/>
                <a:gd name="connsiteX3" fmla="*/ 33338 w 392906"/>
                <a:gd name="connsiteY3" fmla="*/ 314325 h 352425"/>
                <a:gd name="connsiteX4" fmla="*/ 64294 w 392906"/>
                <a:gd name="connsiteY4" fmla="*/ 352425 h 352425"/>
                <a:gd name="connsiteX5" fmla="*/ 114300 w 392906"/>
                <a:gd name="connsiteY5" fmla="*/ 347662 h 352425"/>
                <a:gd name="connsiteX6" fmla="*/ 188119 w 392906"/>
                <a:gd name="connsiteY6" fmla="*/ 340519 h 352425"/>
                <a:gd name="connsiteX7" fmla="*/ 269081 w 392906"/>
                <a:gd name="connsiteY7" fmla="*/ 323850 h 352425"/>
                <a:gd name="connsiteX8" fmla="*/ 357188 w 392906"/>
                <a:gd name="connsiteY8" fmla="*/ 233362 h 352425"/>
                <a:gd name="connsiteX9" fmla="*/ 392906 w 392906"/>
                <a:gd name="connsiteY9" fmla="*/ 128587 h 352425"/>
                <a:gd name="connsiteX10" fmla="*/ 366713 w 392906"/>
                <a:gd name="connsiteY10" fmla="*/ 123825 h 352425"/>
                <a:gd name="connsiteX11" fmla="*/ 359569 w 392906"/>
                <a:gd name="connsiteY11" fmla="*/ 7144 h 352425"/>
                <a:gd name="connsiteX12" fmla="*/ 297656 w 392906"/>
                <a:gd name="connsiteY12" fmla="*/ 0 h 352425"/>
                <a:gd name="connsiteX13" fmla="*/ 185738 w 392906"/>
                <a:gd name="connsiteY13" fmla="*/ 109537 h 352425"/>
                <a:gd name="connsiteX14" fmla="*/ 157163 w 392906"/>
                <a:gd name="connsiteY14" fmla="*/ 107156 h 352425"/>
                <a:gd name="connsiteX15" fmla="*/ 109538 w 392906"/>
                <a:gd name="connsiteY15" fmla="*/ 140494 h 352425"/>
                <a:gd name="connsiteX16" fmla="*/ 92869 w 392906"/>
                <a:gd name="connsiteY16" fmla="*/ 128587 h 352425"/>
                <a:gd name="connsiteX17" fmla="*/ 85725 w 392906"/>
                <a:gd name="connsiteY17" fmla="*/ 104775 h 352425"/>
                <a:gd name="connsiteX18" fmla="*/ 71438 w 392906"/>
                <a:gd name="connsiteY18" fmla="*/ 188119 h 352425"/>
                <a:gd name="connsiteX19" fmla="*/ 57150 w 392906"/>
                <a:gd name="connsiteY19" fmla="*/ 204787 h 352425"/>
                <a:gd name="connsiteX20" fmla="*/ 19050 w 392906"/>
                <a:gd name="connsiteY20" fmla="*/ 176213 h 352425"/>
                <a:gd name="connsiteX0" fmla="*/ 19050 w 392906"/>
                <a:gd name="connsiteY0" fmla="*/ 176213 h 352425"/>
                <a:gd name="connsiteX1" fmla="*/ 0 w 392906"/>
                <a:gd name="connsiteY1" fmla="*/ 188119 h 352425"/>
                <a:gd name="connsiteX2" fmla="*/ 42863 w 392906"/>
                <a:gd name="connsiteY2" fmla="*/ 285750 h 352425"/>
                <a:gd name="connsiteX3" fmla="*/ 33338 w 392906"/>
                <a:gd name="connsiteY3" fmla="*/ 314325 h 352425"/>
                <a:gd name="connsiteX4" fmla="*/ 64294 w 392906"/>
                <a:gd name="connsiteY4" fmla="*/ 352425 h 352425"/>
                <a:gd name="connsiteX5" fmla="*/ 114300 w 392906"/>
                <a:gd name="connsiteY5" fmla="*/ 347662 h 352425"/>
                <a:gd name="connsiteX6" fmla="*/ 188119 w 392906"/>
                <a:gd name="connsiteY6" fmla="*/ 340519 h 352425"/>
                <a:gd name="connsiteX7" fmla="*/ 269081 w 392906"/>
                <a:gd name="connsiteY7" fmla="*/ 323850 h 352425"/>
                <a:gd name="connsiteX8" fmla="*/ 357188 w 392906"/>
                <a:gd name="connsiteY8" fmla="*/ 233362 h 352425"/>
                <a:gd name="connsiteX9" fmla="*/ 392906 w 392906"/>
                <a:gd name="connsiteY9" fmla="*/ 128587 h 352425"/>
                <a:gd name="connsiteX10" fmla="*/ 366713 w 392906"/>
                <a:gd name="connsiteY10" fmla="*/ 123825 h 352425"/>
                <a:gd name="connsiteX11" fmla="*/ 359569 w 392906"/>
                <a:gd name="connsiteY11" fmla="*/ 7144 h 352425"/>
                <a:gd name="connsiteX12" fmla="*/ 297656 w 392906"/>
                <a:gd name="connsiteY12" fmla="*/ 0 h 352425"/>
                <a:gd name="connsiteX13" fmla="*/ 185738 w 392906"/>
                <a:gd name="connsiteY13" fmla="*/ 109537 h 352425"/>
                <a:gd name="connsiteX14" fmla="*/ 157163 w 392906"/>
                <a:gd name="connsiteY14" fmla="*/ 107156 h 352425"/>
                <a:gd name="connsiteX15" fmla="*/ 109538 w 392906"/>
                <a:gd name="connsiteY15" fmla="*/ 140494 h 352425"/>
                <a:gd name="connsiteX16" fmla="*/ 92869 w 392906"/>
                <a:gd name="connsiteY16" fmla="*/ 128587 h 352425"/>
                <a:gd name="connsiteX17" fmla="*/ 85725 w 392906"/>
                <a:gd name="connsiteY17" fmla="*/ 104775 h 352425"/>
                <a:gd name="connsiteX18" fmla="*/ 71438 w 392906"/>
                <a:gd name="connsiteY18" fmla="*/ 188119 h 352425"/>
                <a:gd name="connsiteX19" fmla="*/ 47625 w 392906"/>
                <a:gd name="connsiteY19" fmla="*/ 183355 h 352425"/>
                <a:gd name="connsiteX20" fmla="*/ 19050 w 392906"/>
                <a:gd name="connsiteY20" fmla="*/ 176213 h 352425"/>
                <a:gd name="connsiteX0" fmla="*/ 19050 w 392906"/>
                <a:gd name="connsiteY0" fmla="*/ 176213 h 352425"/>
                <a:gd name="connsiteX1" fmla="*/ 0 w 392906"/>
                <a:gd name="connsiteY1" fmla="*/ 188119 h 352425"/>
                <a:gd name="connsiteX2" fmla="*/ 42863 w 392906"/>
                <a:gd name="connsiteY2" fmla="*/ 285750 h 352425"/>
                <a:gd name="connsiteX3" fmla="*/ 33338 w 392906"/>
                <a:gd name="connsiteY3" fmla="*/ 314325 h 352425"/>
                <a:gd name="connsiteX4" fmla="*/ 64294 w 392906"/>
                <a:gd name="connsiteY4" fmla="*/ 352425 h 352425"/>
                <a:gd name="connsiteX5" fmla="*/ 114300 w 392906"/>
                <a:gd name="connsiteY5" fmla="*/ 347662 h 352425"/>
                <a:gd name="connsiteX6" fmla="*/ 188119 w 392906"/>
                <a:gd name="connsiteY6" fmla="*/ 340519 h 352425"/>
                <a:gd name="connsiteX7" fmla="*/ 269081 w 392906"/>
                <a:gd name="connsiteY7" fmla="*/ 323850 h 352425"/>
                <a:gd name="connsiteX8" fmla="*/ 357188 w 392906"/>
                <a:gd name="connsiteY8" fmla="*/ 233362 h 352425"/>
                <a:gd name="connsiteX9" fmla="*/ 392906 w 392906"/>
                <a:gd name="connsiteY9" fmla="*/ 128587 h 352425"/>
                <a:gd name="connsiteX10" fmla="*/ 366713 w 392906"/>
                <a:gd name="connsiteY10" fmla="*/ 123825 h 352425"/>
                <a:gd name="connsiteX11" fmla="*/ 359569 w 392906"/>
                <a:gd name="connsiteY11" fmla="*/ 7144 h 352425"/>
                <a:gd name="connsiteX12" fmla="*/ 297656 w 392906"/>
                <a:gd name="connsiteY12" fmla="*/ 0 h 352425"/>
                <a:gd name="connsiteX13" fmla="*/ 185738 w 392906"/>
                <a:gd name="connsiteY13" fmla="*/ 109537 h 352425"/>
                <a:gd name="connsiteX14" fmla="*/ 157163 w 392906"/>
                <a:gd name="connsiteY14" fmla="*/ 107156 h 352425"/>
                <a:gd name="connsiteX15" fmla="*/ 109538 w 392906"/>
                <a:gd name="connsiteY15" fmla="*/ 140494 h 352425"/>
                <a:gd name="connsiteX16" fmla="*/ 92869 w 392906"/>
                <a:gd name="connsiteY16" fmla="*/ 128587 h 352425"/>
                <a:gd name="connsiteX17" fmla="*/ 85725 w 392906"/>
                <a:gd name="connsiteY17" fmla="*/ 104775 h 352425"/>
                <a:gd name="connsiteX18" fmla="*/ 71438 w 392906"/>
                <a:gd name="connsiteY18" fmla="*/ 188119 h 352425"/>
                <a:gd name="connsiteX19" fmla="*/ 47625 w 392906"/>
                <a:gd name="connsiteY19" fmla="*/ 183355 h 352425"/>
                <a:gd name="connsiteX20" fmla="*/ 19050 w 392906"/>
                <a:gd name="connsiteY20" fmla="*/ 176213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2906" h="352425">
                  <a:moveTo>
                    <a:pt x="19050" y="176213"/>
                  </a:moveTo>
                  <a:lnTo>
                    <a:pt x="0" y="188119"/>
                  </a:lnTo>
                  <a:lnTo>
                    <a:pt x="42863" y="285750"/>
                  </a:lnTo>
                  <a:lnTo>
                    <a:pt x="33338" y="314325"/>
                  </a:lnTo>
                  <a:lnTo>
                    <a:pt x="64294" y="352425"/>
                  </a:lnTo>
                  <a:lnTo>
                    <a:pt x="114300" y="347662"/>
                  </a:lnTo>
                  <a:lnTo>
                    <a:pt x="188119" y="340519"/>
                  </a:lnTo>
                  <a:lnTo>
                    <a:pt x="269081" y="323850"/>
                  </a:lnTo>
                  <a:lnTo>
                    <a:pt x="357188" y="233362"/>
                  </a:lnTo>
                  <a:lnTo>
                    <a:pt x="392906" y="128587"/>
                  </a:lnTo>
                  <a:lnTo>
                    <a:pt x="366713" y="123825"/>
                  </a:lnTo>
                  <a:lnTo>
                    <a:pt x="359569" y="7144"/>
                  </a:lnTo>
                  <a:lnTo>
                    <a:pt x="297656" y="0"/>
                  </a:lnTo>
                  <a:lnTo>
                    <a:pt x="185738" y="109537"/>
                  </a:lnTo>
                  <a:lnTo>
                    <a:pt x="157163" y="107156"/>
                  </a:lnTo>
                  <a:lnTo>
                    <a:pt x="109538" y="140494"/>
                  </a:lnTo>
                  <a:lnTo>
                    <a:pt x="92869" y="128587"/>
                  </a:lnTo>
                  <a:lnTo>
                    <a:pt x="85725" y="104775"/>
                  </a:lnTo>
                  <a:lnTo>
                    <a:pt x="71438" y="188119"/>
                  </a:lnTo>
                  <a:lnTo>
                    <a:pt x="47625" y="183355"/>
                  </a:lnTo>
                  <a:lnTo>
                    <a:pt x="19050" y="17621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10" name="Freeform: Shape 321">
              <a:extLst>
                <a:ext uri="{FF2B5EF4-FFF2-40B4-BE49-F238E27FC236}">
                  <a16:creationId xmlns:a16="http://schemas.microsoft.com/office/drawing/2014/main" id="{395A3327-4CAC-7446-8375-B482C542A123}"/>
                </a:ext>
              </a:extLst>
            </p:cNvPr>
            <p:cNvSpPr/>
            <p:nvPr/>
          </p:nvSpPr>
          <p:spPr bwMode="auto">
            <a:xfrm rot="2301587">
              <a:off x="5043715" y="5340943"/>
              <a:ext cx="45719" cy="45719"/>
            </a:xfrm>
            <a:custGeom>
              <a:avLst/>
              <a:gdLst>
                <a:gd name="connsiteX0" fmla="*/ 0 w 61913"/>
                <a:gd name="connsiteY0" fmla="*/ 0 h 80962"/>
                <a:gd name="connsiteX1" fmla="*/ 16669 w 61913"/>
                <a:gd name="connsiteY1" fmla="*/ 80962 h 80962"/>
                <a:gd name="connsiteX2" fmla="*/ 61913 w 61913"/>
                <a:gd name="connsiteY2" fmla="*/ 69056 h 80962"/>
                <a:gd name="connsiteX3" fmla="*/ 0 w 61913"/>
                <a:gd name="connsiteY3" fmla="*/ 0 h 80962"/>
                <a:gd name="connsiteX0" fmla="*/ 0 w 61913"/>
                <a:gd name="connsiteY0" fmla="*/ 0 h 80962"/>
                <a:gd name="connsiteX1" fmla="*/ 16669 w 61913"/>
                <a:gd name="connsiteY1" fmla="*/ 80962 h 80962"/>
                <a:gd name="connsiteX2" fmla="*/ 61913 w 61913"/>
                <a:gd name="connsiteY2" fmla="*/ 69056 h 80962"/>
                <a:gd name="connsiteX3" fmla="*/ 23813 w 61913"/>
                <a:gd name="connsiteY3" fmla="*/ 23812 h 80962"/>
                <a:gd name="connsiteX4" fmla="*/ 0 w 61913"/>
                <a:gd name="connsiteY4" fmla="*/ 0 h 80962"/>
                <a:gd name="connsiteX0" fmla="*/ 0 w 61913"/>
                <a:gd name="connsiteY0" fmla="*/ 9526 h 90488"/>
                <a:gd name="connsiteX1" fmla="*/ 16669 w 61913"/>
                <a:gd name="connsiteY1" fmla="*/ 90488 h 90488"/>
                <a:gd name="connsiteX2" fmla="*/ 61913 w 61913"/>
                <a:gd name="connsiteY2" fmla="*/ 78582 h 90488"/>
                <a:gd name="connsiteX3" fmla="*/ 33338 w 61913"/>
                <a:gd name="connsiteY3" fmla="*/ 0 h 90488"/>
                <a:gd name="connsiteX4" fmla="*/ 0 w 61913"/>
                <a:gd name="connsiteY4" fmla="*/ 9526 h 9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913" h="90488">
                  <a:moveTo>
                    <a:pt x="0" y="9526"/>
                  </a:moveTo>
                  <a:lnTo>
                    <a:pt x="16669" y="90488"/>
                  </a:lnTo>
                  <a:lnTo>
                    <a:pt x="61913" y="78582"/>
                  </a:lnTo>
                  <a:lnTo>
                    <a:pt x="33338" y="0"/>
                  </a:lnTo>
                  <a:lnTo>
                    <a:pt x="0" y="952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11" name="Freeform 374">
              <a:extLst>
                <a:ext uri="{FF2B5EF4-FFF2-40B4-BE49-F238E27FC236}">
                  <a16:creationId xmlns:a16="http://schemas.microsoft.com/office/drawing/2014/main" id="{AACE946A-F5EE-5C42-A8C5-8028D325C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2187" y="4936801"/>
              <a:ext cx="268288" cy="422275"/>
            </a:xfrm>
            <a:custGeom>
              <a:avLst/>
              <a:gdLst>
                <a:gd name="T0" fmla="*/ 2147483646 w 34"/>
                <a:gd name="T1" fmla="*/ 2147483646 h 54"/>
                <a:gd name="T2" fmla="*/ 2147483646 w 34"/>
                <a:gd name="T3" fmla="*/ 2147483646 h 54"/>
                <a:gd name="T4" fmla="*/ 2147483646 w 34"/>
                <a:gd name="T5" fmla="*/ 2147483646 h 54"/>
                <a:gd name="T6" fmla="*/ 2147483646 w 34"/>
                <a:gd name="T7" fmla="*/ 2147483646 h 54"/>
                <a:gd name="T8" fmla="*/ 2147483646 w 34"/>
                <a:gd name="T9" fmla="*/ 2147483646 h 54"/>
                <a:gd name="T10" fmla="*/ 2147483646 w 34"/>
                <a:gd name="T11" fmla="*/ 2147483646 h 54"/>
                <a:gd name="T12" fmla="*/ 2147483646 w 34"/>
                <a:gd name="T13" fmla="*/ 2147483646 h 54"/>
                <a:gd name="T14" fmla="*/ 2147483646 w 34"/>
                <a:gd name="T15" fmla="*/ 2147483646 h 54"/>
                <a:gd name="T16" fmla="*/ 2147483646 w 34"/>
                <a:gd name="T17" fmla="*/ 2147483646 h 54"/>
                <a:gd name="T18" fmla="*/ 2147483646 w 34"/>
                <a:gd name="T19" fmla="*/ 2147483646 h 54"/>
                <a:gd name="T20" fmla="*/ 2147483646 w 34"/>
                <a:gd name="T21" fmla="*/ 2147483646 h 54"/>
                <a:gd name="T22" fmla="*/ 2147483646 w 34"/>
                <a:gd name="T23" fmla="*/ 2147483646 h 54"/>
                <a:gd name="T24" fmla="*/ 0 w 34"/>
                <a:gd name="T25" fmla="*/ 2147483646 h 54"/>
                <a:gd name="T26" fmla="*/ 0 w 34"/>
                <a:gd name="T27" fmla="*/ 2147483646 h 54"/>
                <a:gd name="T28" fmla="*/ 2147483646 w 34"/>
                <a:gd name="T29" fmla="*/ 2147483646 h 54"/>
                <a:gd name="T30" fmla="*/ 2147483646 w 34"/>
                <a:gd name="T31" fmla="*/ 2147483646 h 54"/>
                <a:gd name="T32" fmla="*/ 2147483646 w 34"/>
                <a:gd name="T33" fmla="*/ 2147483646 h 54"/>
                <a:gd name="T34" fmla="*/ 2147483646 w 34"/>
                <a:gd name="T35" fmla="*/ 2147483646 h 54"/>
                <a:gd name="T36" fmla="*/ 2147483646 w 34"/>
                <a:gd name="T37" fmla="*/ 2147483646 h 54"/>
                <a:gd name="T38" fmla="*/ 2147483646 w 34"/>
                <a:gd name="T39" fmla="*/ 2147483646 h 54"/>
                <a:gd name="T40" fmla="*/ 2147483646 w 34"/>
                <a:gd name="T41" fmla="*/ 2147483646 h 54"/>
                <a:gd name="T42" fmla="*/ 2147483646 w 34"/>
                <a:gd name="T43" fmla="*/ 2147483646 h 54"/>
                <a:gd name="T44" fmla="*/ 2147483646 w 34"/>
                <a:gd name="T45" fmla="*/ 2147483646 h 54"/>
                <a:gd name="T46" fmla="*/ 2147483646 w 34"/>
                <a:gd name="T47" fmla="*/ 2147483646 h 54"/>
                <a:gd name="T48" fmla="*/ 2147483646 w 34"/>
                <a:gd name="T49" fmla="*/ 2147483646 h 54"/>
                <a:gd name="T50" fmla="*/ 2147483646 w 34"/>
                <a:gd name="T51" fmla="*/ 2147483646 h 54"/>
                <a:gd name="T52" fmla="*/ 2147483646 w 34"/>
                <a:gd name="T53" fmla="*/ 2147483646 h 54"/>
                <a:gd name="T54" fmla="*/ 2147483646 w 34"/>
                <a:gd name="T55" fmla="*/ 2147483646 h 54"/>
                <a:gd name="T56" fmla="*/ 2147483646 w 34"/>
                <a:gd name="T57" fmla="*/ 2147483646 h 54"/>
                <a:gd name="T58" fmla="*/ 2147483646 w 34"/>
                <a:gd name="T59" fmla="*/ 2147483646 h 54"/>
                <a:gd name="T60" fmla="*/ 2147483646 w 34"/>
                <a:gd name="T61" fmla="*/ 2147483646 h 54"/>
                <a:gd name="T62" fmla="*/ 2147483646 w 34"/>
                <a:gd name="T63" fmla="*/ 2147483646 h 54"/>
                <a:gd name="T64" fmla="*/ 2147483646 w 34"/>
                <a:gd name="T65" fmla="*/ 2147483646 h 54"/>
                <a:gd name="T66" fmla="*/ 2147483646 w 34"/>
                <a:gd name="T67" fmla="*/ 2147483646 h 54"/>
                <a:gd name="T68" fmla="*/ 2147483646 w 34"/>
                <a:gd name="T69" fmla="*/ 0 h 54"/>
                <a:gd name="T70" fmla="*/ 2147483646 w 34"/>
                <a:gd name="T71" fmla="*/ 0 h 54"/>
                <a:gd name="T72" fmla="*/ 2147483646 w 34"/>
                <a:gd name="T73" fmla="*/ 2147483646 h 54"/>
                <a:gd name="T74" fmla="*/ 2147483646 w 34"/>
                <a:gd name="T75" fmla="*/ 2147483646 h 5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4" h="54">
                  <a:moveTo>
                    <a:pt x="22" y="2"/>
                  </a:moveTo>
                  <a:cubicBezTo>
                    <a:pt x="17" y="3"/>
                    <a:pt x="17" y="3"/>
                    <a:pt x="17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10" y="51"/>
                    <a:pt x="9" y="51"/>
                    <a:pt x="9" y="51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0" y="1"/>
                    <a:pt x="30" y="1"/>
                    <a:pt x="30" y="1"/>
                  </a:cubicBezTo>
                  <a:lnTo>
                    <a:pt x="22" y="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12" name="Freeform: Shape 1062">
              <a:extLst>
                <a:ext uri="{FF2B5EF4-FFF2-40B4-BE49-F238E27FC236}">
                  <a16:creationId xmlns:a16="http://schemas.microsoft.com/office/drawing/2014/main" id="{1C01F5B1-25FA-A74D-A607-CC5E6EC97542}"/>
                </a:ext>
              </a:extLst>
            </p:cNvPr>
            <p:cNvSpPr/>
            <p:nvPr/>
          </p:nvSpPr>
          <p:spPr bwMode="auto">
            <a:xfrm>
              <a:off x="4891088" y="5064919"/>
              <a:ext cx="192881" cy="185737"/>
            </a:xfrm>
            <a:custGeom>
              <a:avLst/>
              <a:gdLst>
                <a:gd name="connsiteX0" fmla="*/ 0 w 192881"/>
                <a:gd name="connsiteY0" fmla="*/ 61912 h 185737"/>
                <a:gd name="connsiteX1" fmla="*/ 47625 w 192881"/>
                <a:gd name="connsiteY1" fmla="*/ 128587 h 185737"/>
                <a:gd name="connsiteX2" fmla="*/ 66675 w 192881"/>
                <a:gd name="connsiteY2" fmla="*/ 130969 h 185737"/>
                <a:gd name="connsiteX3" fmla="*/ 69056 w 192881"/>
                <a:gd name="connsiteY3" fmla="*/ 159544 h 185737"/>
                <a:gd name="connsiteX4" fmla="*/ 161925 w 192881"/>
                <a:gd name="connsiteY4" fmla="*/ 185737 h 185737"/>
                <a:gd name="connsiteX5" fmla="*/ 171450 w 192881"/>
                <a:gd name="connsiteY5" fmla="*/ 171450 h 185737"/>
                <a:gd name="connsiteX6" fmla="*/ 183356 w 192881"/>
                <a:gd name="connsiteY6" fmla="*/ 121444 h 185737"/>
                <a:gd name="connsiteX7" fmla="*/ 192881 w 192881"/>
                <a:gd name="connsiteY7" fmla="*/ 85725 h 185737"/>
                <a:gd name="connsiteX8" fmla="*/ 185737 w 192881"/>
                <a:gd name="connsiteY8" fmla="*/ 19050 h 185737"/>
                <a:gd name="connsiteX9" fmla="*/ 133350 w 192881"/>
                <a:gd name="connsiteY9" fmla="*/ 0 h 185737"/>
                <a:gd name="connsiteX10" fmla="*/ 95250 w 192881"/>
                <a:gd name="connsiteY10" fmla="*/ 14287 h 185737"/>
                <a:gd name="connsiteX11" fmla="*/ 97631 w 192881"/>
                <a:gd name="connsiteY11" fmla="*/ 30956 h 185737"/>
                <a:gd name="connsiteX12" fmla="*/ 69056 w 192881"/>
                <a:gd name="connsiteY12" fmla="*/ 57150 h 185737"/>
                <a:gd name="connsiteX13" fmla="*/ 0 w 192881"/>
                <a:gd name="connsiteY13" fmla="*/ 61912 h 185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2881" h="185737">
                  <a:moveTo>
                    <a:pt x="0" y="61912"/>
                  </a:moveTo>
                  <a:lnTo>
                    <a:pt x="47625" y="128587"/>
                  </a:lnTo>
                  <a:lnTo>
                    <a:pt x="66675" y="130969"/>
                  </a:lnTo>
                  <a:lnTo>
                    <a:pt x="69056" y="159544"/>
                  </a:lnTo>
                  <a:lnTo>
                    <a:pt x="161925" y="185737"/>
                  </a:lnTo>
                  <a:lnTo>
                    <a:pt x="171450" y="171450"/>
                  </a:lnTo>
                  <a:lnTo>
                    <a:pt x="183356" y="121444"/>
                  </a:lnTo>
                  <a:lnTo>
                    <a:pt x="192881" y="85725"/>
                  </a:lnTo>
                  <a:lnTo>
                    <a:pt x="185737" y="19050"/>
                  </a:lnTo>
                  <a:lnTo>
                    <a:pt x="133350" y="0"/>
                  </a:lnTo>
                  <a:lnTo>
                    <a:pt x="95250" y="14287"/>
                  </a:lnTo>
                  <a:lnTo>
                    <a:pt x="97631" y="30956"/>
                  </a:lnTo>
                  <a:lnTo>
                    <a:pt x="69056" y="57150"/>
                  </a:lnTo>
                  <a:lnTo>
                    <a:pt x="0" y="6191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13" name="Freeform: Shape 1064">
              <a:extLst>
                <a:ext uri="{FF2B5EF4-FFF2-40B4-BE49-F238E27FC236}">
                  <a16:creationId xmlns:a16="http://schemas.microsoft.com/office/drawing/2014/main" id="{57AC83A3-7FE4-2243-BA43-959485B7FE7F}"/>
                </a:ext>
              </a:extLst>
            </p:cNvPr>
            <p:cNvSpPr/>
            <p:nvPr/>
          </p:nvSpPr>
          <p:spPr bwMode="auto">
            <a:xfrm>
              <a:off x="4824413" y="4876800"/>
              <a:ext cx="292893" cy="250031"/>
            </a:xfrm>
            <a:custGeom>
              <a:avLst/>
              <a:gdLst>
                <a:gd name="connsiteX0" fmla="*/ 4762 w 292893"/>
                <a:gd name="connsiteY0" fmla="*/ 119063 h 250031"/>
                <a:gd name="connsiteX1" fmla="*/ 0 w 292893"/>
                <a:gd name="connsiteY1" fmla="*/ 209550 h 250031"/>
                <a:gd name="connsiteX2" fmla="*/ 26193 w 292893"/>
                <a:gd name="connsiteY2" fmla="*/ 242888 h 250031"/>
                <a:gd name="connsiteX3" fmla="*/ 76200 w 292893"/>
                <a:gd name="connsiteY3" fmla="*/ 250031 h 250031"/>
                <a:gd name="connsiteX4" fmla="*/ 138112 w 292893"/>
                <a:gd name="connsiteY4" fmla="*/ 245269 h 250031"/>
                <a:gd name="connsiteX5" fmla="*/ 164306 w 292893"/>
                <a:gd name="connsiteY5" fmla="*/ 216694 h 250031"/>
                <a:gd name="connsiteX6" fmla="*/ 157162 w 292893"/>
                <a:gd name="connsiteY6" fmla="*/ 200025 h 250031"/>
                <a:gd name="connsiteX7" fmla="*/ 200025 w 292893"/>
                <a:gd name="connsiteY7" fmla="*/ 185738 h 250031"/>
                <a:gd name="connsiteX8" fmla="*/ 211931 w 292893"/>
                <a:gd name="connsiteY8" fmla="*/ 169069 h 250031"/>
                <a:gd name="connsiteX9" fmla="*/ 252412 w 292893"/>
                <a:gd name="connsiteY9" fmla="*/ 147638 h 250031"/>
                <a:gd name="connsiteX10" fmla="*/ 273843 w 292893"/>
                <a:gd name="connsiteY10" fmla="*/ 147638 h 250031"/>
                <a:gd name="connsiteX11" fmla="*/ 292893 w 292893"/>
                <a:gd name="connsiteY11" fmla="*/ 92869 h 250031"/>
                <a:gd name="connsiteX12" fmla="*/ 273843 w 292893"/>
                <a:gd name="connsiteY12" fmla="*/ 33338 h 250031"/>
                <a:gd name="connsiteX13" fmla="*/ 230981 w 292893"/>
                <a:gd name="connsiteY13" fmla="*/ 21431 h 250031"/>
                <a:gd name="connsiteX14" fmla="*/ 214312 w 292893"/>
                <a:gd name="connsiteY14" fmla="*/ 0 h 250031"/>
                <a:gd name="connsiteX15" fmla="*/ 192881 w 292893"/>
                <a:gd name="connsiteY15" fmla="*/ 11906 h 250031"/>
                <a:gd name="connsiteX16" fmla="*/ 183356 w 292893"/>
                <a:gd name="connsiteY16" fmla="*/ 40481 h 250031"/>
                <a:gd name="connsiteX17" fmla="*/ 176212 w 292893"/>
                <a:gd name="connsiteY17" fmla="*/ 83344 h 250031"/>
                <a:gd name="connsiteX18" fmla="*/ 197643 w 292893"/>
                <a:gd name="connsiteY18" fmla="*/ 119063 h 250031"/>
                <a:gd name="connsiteX19" fmla="*/ 197643 w 292893"/>
                <a:gd name="connsiteY19" fmla="*/ 135731 h 250031"/>
                <a:gd name="connsiteX20" fmla="*/ 166687 w 292893"/>
                <a:gd name="connsiteY20" fmla="*/ 116681 h 250031"/>
                <a:gd name="connsiteX21" fmla="*/ 95250 w 292893"/>
                <a:gd name="connsiteY21" fmla="*/ 85725 h 250031"/>
                <a:gd name="connsiteX22" fmla="*/ 52387 w 292893"/>
                <a:gd name="connsiteY22" fmla="*/ 85725 h 250031"/>
                <a:gd name="connsiteX23" fmla="*/ 57150 w 292893"/>
                <a:gd name="connsiteY23" fmla="*/ 119063 h 250031"/>
                <a:gd name="connsiteX24" fmla="*/ 4762 w 292893"/>
                <a:gd name="connsiteY24" fmla="*/ 119063 h 250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92893" h="250031">
                  <a:moveTo>
                    <a:pt x="4762" y="119063"/>
                  </a:moveTo>
                  <a:lnTo>
                    <a:pt x="0" y="209550"/>
                  </a:lnTo>
                  <a:lnTo>
                    <a:pt x="26193" y="242888"/>
                  </a:lnTo>
                  <a:lnTo>
                    <a:pt x="76200" y="250031"/>
                  </a:lnTo>
                  <a:lnTo>
                    <a:pt x="138112" y="245269"/>
                  </a:lnTo>
                  <a:lnTo>
                    <a:pt x="164306" y="216694"/>
                  </a:lnTo>
                  <a:lnTo>
                    <a:pt x="157162" y="200025"/>
                  </a:lnTo>
                  <a:lnTo>
                    <a:pt x="200025" y="185738"/>
                  </a:lnTo>
                  <a:lnTo>
                    <a:pt x="211931" y="169069"/>
                  </a:lnTo>
                  <a:lnTo>
                    <a:pt x="252412" y="147638"/>
                  </a:lnTo>
                  <a:lnTo>
                    <a:pt x="273843" y="147638"/>
                  </a:lnTo>
                  <a:lnTo>
                    <a:pt x="292893" y="92869"/>
                  </a:lnTo>
                  <a:lnTo>
                    <a:pt x="273843" y="33338"/>
                  </a:lnTo>
                  <a:lnTo>
                    <a:pt x="230981" y="21431"/>
                  </a:lnTo>
                  <a:lnTo>
                    <a:pt x="214312" y="0"/>
                  </a:lnTo>
                  <a:lnTo>
                    <a:pt x="192881" y="11906"/>
                  </a:lnTo>
                  <a:lnTo>
                    <a:pt x="183356" y="40481"/>
                  </a:lnTo>
                  <a:lnTo>
                    <a:pt x="176212" y="83344"/>
                  </a:lnTo>
                  <a:lnTo>
                    <a:pt x="197643" y="119063"/>
                  </a:lnTo>
                  <a:lnTo>
                    <a:pt x="197643" y="135731"/>
                  </a:lnTo>
                  <a:lnTo>
                    <a:pt x="166687" y="116681"/>
                  </a:lnTo>
                  <a:lnTo>
                    <a:pt x="95250" y="85725"/>
                  </a:lnTo>
                  <a:lnTo>
                    <a:pt x="52387" y="85725"/>
                  </a:lnTo>
                  <a:lnTo>
                    <a:pt x="57150" y="119063"/>
                  </a:lnTo>
                  <a:lnTo>
                    <a:pt x="4762" y="11906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14" name="Freeform: Shape 318">
              <a:extLst>
                <a:ext uri="{FF2B5EF4-FFF2-40B4-BE49-F238E27FC236}">
                  <a16:creationId xmlns:a16="http://schemas.microsoft.com/office/drawing/2014/main" id="{8685ED72-4D02-D541-8F07-DE66391B5E6D}"/>
                </a:ext>
              </a:extLst>
            </p:cNvPr>
            <p:cNvSpPr/>
            <p:nvPr/>
          </p:nvSpPr>
          <p:spPr bwMode="auto">
            <a:xfrm>
              <a:off x="4586288" y="4548188"/>
              <a:ext cx="466725" cy="466725"/>
            </a:xfrm>
            <a:custGeom>
              <a:avLst/>
              <a:gdLst>
                <a:gd name="connsiteX0" fmla="*/ 440531 w 466725"/>
                <a:gd name="connsiteY0" fmla="*/ 123825 h 466725"/>
                <a:gd name="connsiteX1" fmla="*/ 466725 w 466725"/>
                <a:gd name="connsiteY1" fmla="*/ 69056 h 466725"/>
                <a:gd name="connsiteX2" fmla="*/ 466725 w 466725"/>
                <a:gd name="connsiteY2" fmla="*/ 23812 h 466725"/>
                <a:gd name="connsiteX3" fmla="*/ 442912 w 466725"/>
                <a:gd name="connsiteY3" fmla="*/ 19050 h 466725"/>
                <a:gd name="connsiteX4" fmla="*/ 400050 w 466725"/>
                <a:gd name="connsiteY4" fmla="*/ 14287 h 466725"/>
                <a:gd name="connsiteX5" fmla="*/ 383381 w 466725"/>
                <a:gd name="connsiteY5" fmla="*/ 4762 h 466725"/>
                <a:gd name="connsiteX6" fmla="*/ 335756 w 466725"/>
                <a:gd name="connsiteY6" fmla="*/ 4762 h 466725"/>
                <a:gd name="connsiteX7" fmla="*/ 273843 w 466725"/>
                <a:gd name="connsiteY7" fmla="*/ 14287 h 466725"/>
                <a:gd name="connsiteX8" fmla="*/ 252412 w 466725"/>
                <a:gd name="connsiteY8" fmla="*/ 23812 h 466725"/>
                <a:gd name="connsiteX9" fmla="*/ 178593 w 466725"/>
                <a:gd name="connsiteY9" fmla="*/ 0 h 466725"/>
                <a:gd name="connsiteX10" fmla="*/ 154781 w 466725"/>
                <a:gd name="connsiteY10" fmla="*/ 19050 h 466725"/>
                <a:gd name="connsiteX11" fmla="*/ 164306 w 466725"/>
                <a:gd name="connsiteY11" fmla="*/ 50006 h 466725"/>
                <a:gd name="connsiteX12" fmla="*/ 157162 w 466725"/>
                <a:gd name="connsiteY12" fmla="*/ 116681 h 466725"/>
                <a:gd name="connsiteX13" fmla="*/ 100012 w 466725"/>
                <a:gd name="connsiteY13" fmla="*/ 192881 h 466725"/>
                <a:gd name="connsiteX14" fmla="*/ 57150 w 466725"/>
                <a:gd name="connsiteY14" fmla="*/ 261937 h 466725"/>
                <a:gd name="connsiteX15" fmla="*/ 14287 w 466725"/>
                <a:gd name="connsiteY15" fmla="*/ 254793 h 466725"/>
                <a:gd name="connsiteX16" fmla="*/ 7143 w 466725"/>
                <a:gd name="connsiteY16" fmla="*/ 271462 h 466725"/>
                <a:gd name="connsiteX17" fmla="*/ 0 w 466725"/>
                <a:gd name="connsiteY17" fmla="*/ 300037 h 466725"/>
                <a:gd name="connsiteX18" fmla="*/ 30956 w 466725"/>
                <a:gd name="connsiteY18" fmla="*/ 280987 h 466725"/>
                <a:gd name="connsiteX19" fmla="*/ 95250 w 466725"/>
                <a:gd name="connsiteY19" fmla="*/ 278606 h 466725"/>
                <a:gd name="connsiteX20" fmla="*/ 138112 w 466725"/>
                <a:gd name="connsiteY20" fmla="*/ 316706 h 466725"/>
                <a:gd name="connsiteX21" fmla="*/ 161925 w 466725"/>
                <a:gd name="connsiteY21" fmla="*/ 328612 h 466725"/>
                <a:gd name="connsiteX22" fmla="*/ 183356 w 466725"/>
                <a:gd name="connsiteY22" fmla="*/ 307181 h 466725"/>
                <a:gd name="connsiteX23" fmla="*/ 223837 w 466725"/>
                <a:gd name="connsiteY23" fmla="*/ 309562 h 466725"/>
                <a:gd name="connsiteX24" fmla="*/ 250031 w 466725"/>
                <a:gd name="connsiteY24" fmla="*/ 402431 h 466725"/>
                <a:gd name="connsiteX25" fmla="*/ 290512 w 466725"/>
                <a:gd name="connsiteY25" fmla="*/ 414337 h 466725"/>
                <a:gd name="connsiteX26" fmla="*/ 342900 w 466725"/>
                <a:gd name="connsiteY26" fmla="*/ 414337 h 466725"/>
                <a:gd name="connsiteX27" fmla="*/ 440531 w 466725"/>
                <a:gd name="connsiteY27" fmla="*/ 466725 h 466725"/>
                <a:gd name="connsiteX28" fmla="*/ 421481 w 466725"/>
                <a:gd name="connsiteY28" fmla="*/ 416718 h 466725"/>
                <a:gd name="connsiteX29" fmla="*/ 416718 w 466725"/>
                <a:gd name="connsiteY29" fmla="*/ 354806 h 466725"/>
                <a:gd name="connsiteX30" fmla="*/ 440531 w 466725"/>
                <a:gd name="connsiteY30" fmla="*/ 328612 h 466725"/>
                <a:gd name="connsiteX31" fmla="*/ 466725 w 466725"/>
                <a:gd name="connsiteY31" fmla="*/ 323850 h 466725"/>
                <a:gd name="connsiteX32" fmla="*/ 440531 w 466725"/>
                <a:gd name="connsiteY32" fmla="*/ 245268 h 466725"/>
                <a:gd name="connsiteX33" fmla="*/ 440531 w 466725"/>
                <a:gd name="connsiteY33" fmla="*/ 123825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66725" h="466725">
                  <a:moveTo>
                    <a:pt x="440531" y="123825"/>
                  </a:moveTo>
                  <a:lnTo>
                    <a:pt x="466725" y="69056"/>
                  </a:lnTo>
                  <a:lnTo>
                    <a:pt x="466725" y="23812"/>
                  </a:lnTo>
                  <a:lnTo>
                    <a:pt x="442912" y="19050"/>
                  </a:lnTo>
                  <a:lnTo>
                    <a:pt x="400050" y="14287"/>
                  </a:lnTo>
                  <a:lnTo>
                    <a:pt x="383381" y="4762"/>
                  </a:lnTo>
                  <a:lnTo>
                    <a:pt x="335756" y="4762"/>
                  </a:lnTo>
                  <a:lnTo>
                    <a:pt x="273843" y="14287"/>
                  </a:lnTo>
                  <a:lnTo>
                    <a:pt x="252412" y="23812"/>
                  </a:lnTo>
                  <a:lnTo>
                    <a:pt x="178593" y="0"/>
                  </a:lnTo>
                  <a:lnTo>
                    <a:pt x="154781" y="19050"/>
                  </a:lnTo>
                  <a:lnTo>
                    <a:pt x="164306" y="50006"/>
                  </a:lnTo>
                  <a:lnTo>
                    <a:pt x="157162" y="116681"/>
                  </a:lnTo>
                  <a:lnTo>
                    <a:pt x="100012" y="192881"/>
                  </a:lnTo>
                  <a:lnTo>
                    <a:pt x="57150" y="261937"/>
                  </a:lnTo>
                  <a:lnTo>
                    <a:pt x="14287" y="254793"/>
                  </a:lnTo>
                  <a:lnTo>
                    <a:pt x="7143" y="271462"/>
                  </a:lnTo>
                  <a:lnTo>
                    <a:pt x="0" y="300037"/>
                  </a:lnTo>
                  <a:lnTo>
                    <a:pt x="30956" y="280987"/>
                  </a:lnTo>
                  <a:lnTo>
                    <a:pt x="95250" y="278606"/>
                  </a:lnTo>
                  <a:lnTo>
                    <a:pt x="138112" y="316706"/>
                  </a:lnTo>
                  <a:lnTo>
                    <a:pt x="161925" y="328612"/>
                  </a:lnTo>
                  <a:lnTo>
                    <a:pt x="183356" y="307181"/>
                  </a:lnTo>
                  <a:lnTo>
                    <a:pt x="223837" y="309562"/>
                  </a:lnTo>
                  <a:lnTo>
                    <a:pt x="250031" y="402431"/>
                  </a:lnTo>
                  <a:lnTo>
                    <a:pt x="290512" y="414337"/>
                  </a:lnTo>
                  <a:lnTo>
                    <a:pt x="342900" y="414337"/>
                  </a:lnTo>
                  <a:lnTo>
                    <a:pt x="440531" y="466725"/>
                  </a:lnTo>
                  <a:lnTo>
                    <a:pt x="421481" y="416718"/>
                  </a:lnTo>
                  <a:lnTo>
                    <a:pt x="416718" y="354806"/>
                  </a:lnTo>
                  <a:lnTo>
                    <a:pt x="440531" y="328612"/>
                  </a:lnTo>
                  <a:lnTo>
                    <a:pt x="466725" y="323850"/>
                  </a:lnTo>
                  <a:lnTo>
                    <a:pt x="440531" y="245268"/>
                  </a:lnTo>
                  <a:lnTo>
                    <a:pt x="440531" y="12382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15" name="Freeform: Shape 68">
              <a:extLst>
                <a:ext uri="{FF2B5EF4-FFF2-40B4-BE49-F238E27FC236}">
                  <a16:creationId xmlns:a16="http://schemas.microsoft.com/office/drawing/2014/main" id="{BA9CDBA7-781D-F640-BFEF-3E1397C86F36}"/>
                </a:ext>
              </a:extLst>
            </p:cNvPr>
            <p:cNvSpPr/>
            <p:nvPr/>
          </p:nvSpPr>
          <p:spPr bwMode="auto">
            <a:xfrm>
              <a:off x="4943475" y="5417344"/>
              <a:ext cx="66675" cy="59531"/>
            </a:xfrm>
            <a:custGeom>
              <a:avLst/>
              <a:gdLst>
                <a:gd name="connsiteX0" fmla="*/ 42863 w 42863"/>
                <a:gd name="connsiteY0" fmla="*/ 0 h 59531"/>
                <a:gd name="connsiteX1" fmla="*/ 0 w 42863"/>
                <a:gd name="connsiteY1" fmla="*/ 33337 h 59531"/>
                <a:gd name="connsiteX2" fmla="*/ 33338 w 42863"/>
                <a:gd name="connsiteY2" fmla="*/ 59531 h 59531"/>
                <a:gd name="connsiteX3" fmla="*/ 42863 w 42863"/>
                <a:gd name="connsiteY3" fmla="*/ 0 h 59531"/>
                <a:gd name="connsiteX0" fmla="*/ 42863 w 42863"/>
                <a:gd name="connsiteY0" fmla="*/ 0 h 59531"/>
                <a:gd name="connsiteX1" fmla="*/ 0 w 42863"/>
                <a:gd name="connsiteY1" fmla="*/ 33337 h 59531"/>
                <a:gd name="connsiteX2" fmla="*/ 33338 w 42863"/>
                <a:gd name="connsiteY2" fmla="*/ 59531 h 59531"/>
                <a:gd name="connsiteX3" fmla="*/ 35719 w 42863"/>
                <a:gd name="connsiteY3" fmla="*/ 28575 h 59531"/>
                <a:gd name="connsiteX4" fmla="*/ 42863 w 42863"/>
                <a:gd name="connsiteY4" fmla="*/ 0 h 59531"/>
                <a:gd name="connsiteX0" fmla="*/ 42863 w 66675"/>
                <a:gd name="connsiteY0" fmla="*/ 0 h 59531"/>
                <a:gd name="connsiteX1" fmla="*/ 0 w 66675"/>
                <a:gd name="connsiteY1" fmla="*/ 33337 h 59531"/>
                <a:gd name="connsiteX2" fmla="*/ 33338 w 66675"/>
                <a:gd name="connsiteY2" fmla="*/ 59531 h 59531"/>
                <a:gd name="connsiteX3" fmla="*/ 66675 w 66675"/>
                <a:gd name="connsiteY3" fmla="*/ 28575 h 59531"/>
                <a:gd name="connsiteX4" fmla="*/ 42863 w 66675"/>
                <a:gd name="connsiteY4" fmla="*/ 0 h 5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59531">
                  <a:moveTo>
                    <a:pt x="42863" y="0"/>
                  </a:moveTo>
                  <a:lnTo>
                    <a:pt x="0" y="33337"/>
                  </a:lnTo>
                  <a:lnTo>
                    <a:pt x="33338" y="59531"/>
                  </a:lnTo>
                  <a:lnTo>
                    <a:pt x="66675" y="28575"/>
                  </a:lnTo>
                  <a:lnTo>
                    <a:pt x="4286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16" name="Freeform: Shape 76">
              <a:extLst>
                <a:ext uri="{FF2B5EF4-FFF2-40B4-BE49-F238E27FC236}">
                  <a16:creationId xmlns:a16="http://schemas.microsoft.com/office/drawing/2014/main" id="{9A9F273B-CD5F-684D-A261-450E5371D8E6}"/>
                </a:ext>
              </a:extLst>
            </p:cNvPr>
            <p:cNvSpPr/>
            <p:nvPr/>
          </p:nvSpPr>
          <p:spPr bwMode="auto">
            <a:xfrm>
              <a:off x="5422107" y="3890963"/>
              <a:ext cx="54770" cy="73818"/>
            </a:xfrm>
            <a:custGeom>
              <a:avLst/>
              <a:gdLst>
                <a:gd name="connsiteX0" fmla="*/ 23813 w 47625"/>
                <a:gd name="connsiteY0" fmla="*/ 0 h 73818"/>
                <a:gd name="connsiteX1" fmla="*/ 0 w 47625"/>
                <a:gd name="connsiteY1" fmla="*/ 47625 h 73818"/>
                <a:gd name="connsiteX2" fmla="*/ 26194 w 47625"/>
                <a:gd name="connsiteY2" fmla="*/ 57150 h 73818"/>
                <a:gd name="connsiteX3" fmla="*/ 47625 w 47625"/>
                <a:gd name="connsiteY3" fmla="*/ 73818 h 73818"/>
                <a:gd name="connsiteX4" fmla="*/ 23813 w 47625"/>
                <a:gd name="connsiteY4" fmla="*/ 0 h 73818"/>
                <a:gd name="connsiteX0" fmla="*/ 23813 w 47625"/>
                <a:gd name="connsiteY0" fmla="*/ 0 h 73818"/>
                <a:gd name="connsiteX1" fmla="*/ 0 w 47625"/>
                <a:gd name="connsiteY1" fmla="*/ 47625 h 73818"/>
                <a:gd name="connsiteX2" fmla="*/ 26194 w 47625"/>
                <a:gd name="connsiteY2" fmla="*/ 57150 h 73818"/>
                <a:gd name="connsiteX3" fmla="*/ 47625 w 47625"/>
                <a:gd name="connsiteY3" fmla="*/ 73818 h 73818"/>
                <a:gd name="connsiteX4" fmla="*/ 30957 w 47625"/>
                <a:gd name="connsiteY4" fmla="*/ 28575 h 73818"/>
                <a:gd name="connsiteX5" fmla="*/ 23813 w 47625"/>
                <a:gd name="connsiteY5" fmla="*/ 0 h 73818"/>
                <a:gd name="connsiteX0" fmla="*/ 23813 w 54770"/>
                <a:gd name="connsiteY0" fmla="*/ 0 h 73818"/>
                <a:gd name="connsiteX1" fmla="*/ 0 w 54770"/>
                <a:gd name="connsiteY1" fmla="*/ 47625 h 73818"/>
                <a:gd name="connsiteX2" fmla="*/ 26194 w 54770"/>
                <a:gd name="connsiteY2" fmla="*/ 57150 h 73818"/>
                <a:gd name="connsiteX3" fmla="*/ 47625 w 54770"/>
                <a:gd name="connsiteY3" fmla="*/ 73818 h 73818"/>
                <a:gd name="connsiteX4" fmla="*/ 54770 w 54770"/>
                <a:gd name="connsiteY4" fmla="*/ 16669 h 73818"/>
                <a:gd name="connsiteX5" fmla="*/ 23813 w 54770"/>
                <a:gd name="connsiteY5" fmla="*/ 0 h 73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770" h="73818">
                  <a:moveTo>
                    <a:pt x="23813" y="0"/>
                  </a:moveTo>
                  <a:lnTo>
                    <a:pt x="0" y="47625"/>
                  </a:lnTo>
                  <a:lnTo>
                    <a:pt x="26194" y="57150"/>
                  </a:lnTo>
                  <a:lnTo>
                    <a:pt x="47625" y="73818"/>
                  </a:lnTo>
                  <a:lnTo>
                    <a:pt x="54770" y="16669"/>
                  </a:lnTo>
                  <a:lnTo>
                    <a:pt x="2381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17" name="Freeform: Shape 77">
              <a:extLst>
                <a:ext uri="{FF2B5EF4-FFF2-40B4-BE49-F238E27FC236}">
                  <a16:creationId xmlns:a16="http://schemas.microsoft.com/office/drawing/2014/main" id="{17F7C241-20A5-6A44-B936-B09CF3234D58}"/>
                </a:ext>
              </a:extLst>
            </p:cNvPr>
            <p:cNvSpPr/>
            <p:nvPr/>
          </p:nvSpPr>
          <p:spPr bwMode="auto">
            <a:xfrm>
              <a:off x="5348288" y="4212431"/>
              <a:ext cx="242887" cy="164307"/>
            </a:xfrm>
            <a:custGeom>
              <a:avLst/>
              <a:gdLst>
                <a:gd name="connsiteX0" fmla="*/ 0 w 242887"/>
                <a:gd name="connsiteY0" fmla="*/ 83344 h 164307"/>
                <a:gd name="connsiteX1" fmla="*/ 11906 w 242887"/>
                <a:gd name="connsiteY1" fmla="*/ 164307 h 164307"/>
                <a:gd name="connsiteX2" fmla="*/ 228600 w 242887"/>
                <a:gd name="connsiteY2" fmla="*/ 85725 h 164307"/>
                <a:gd name="connsiteX3" fmla="*/ 242887 w 242887"/>
                <a:gd name="connsiteY3" fmla="*/ 66675 h 164307"/>
                <a:gd name="connsiteX4" fmla="*/ 219075 w 242887"/>
                <a:gd name="connsiteY4" fmla="*/ 0 h 164307"/>
                <a:gd name="connsiteX5" fmla="*/ 128587 w 242887"/>
                <a:gd name="connsiteY5" fmla="*/ 23813 h 164307"/>
                <a:gd name="connsiteX6" fmla="*/ 104775 w 242887"/>
                <a:gd name="connsiteY6" fmla="*/ 59532 h 164307"/>
                <a:gd name="connsiteX7" fmla="*/ 35718 w 242887"/>
                <a:gd name="connsiteY7" fmla="*/ 35719 h 164307"/>
                <a:gd name="connsiteX8" fmla="*/ 0 w 242887"/>
                <a:gd name="connsiteY8" fmla="*/ 83344 h 164307"/>
                <a:gd name="connsiteX0" fmla="*/ 0 w 242887"/>
                <a:gd name="connsiteY0" fmla="*/ 83344 h 164307"/>
                <a:gd name="connsiteX1" fmla="*/ 11906 w 242887"/>
                <a:gd name="connsiteY1" fmla="*/ 164307 h 164307"/>
                <a:gd name="connsiteX2" fmla="*/ 228600 w 242887"/>
                <a:gd name="connsiteY2" fmla="*/ 85725 h 164307"/>
                <a:gd name="connsiteX3" fmla="*/ 242887 w 242887"/>
                <a:gd name="connsiteY3" fmla="*/ 66675 h 164307"/>
                <a:gd name="connsiteX4" fmla="*/ 219075 w 242887"/>
                <a:gd name="connsiteY4" fmla="*/ 0 h 164307"/>
                <a:gd name="connsiteX5" fmla="*/ 128587 w 242887"/>
                <a:gd name="connsiteY5" fmla="*/ 23813 h 164307"/>
                <a:gd name="connsiteX6" fmla="*/ 104775 w 242887"/>
                <a:gd name="connsiteY6" fmla="*/ 59532 h 164307"/>
                <a:gd name="connsiteX7" fmla="*/ 35718 w 242887"/>
                <a:gd name="connsiteY7" fmla="*/ 35719 h 164307"/>
                <a:gd name="connsiteX8" fmla="*/ 14287 w 242887"/>
                <a:gd name="connsiteY8" fmla="*/ 59532 h 164307"/>
                <a:gd name="connsiteX9" fmla="*/ 0 w 242887"/>
                <a:gd name="connsiteY9" fmla="*/ 83344 h 164307"/>
                <a:gd name="connsiteX0" fmla="*/ 0 w 242887"/>
                <a:gd name="connsiteY0" fmla="*/ 83344 h 164307"/>
                <a:gd name="connsiteX1" fmla="*/ 11906 w 242887"/>
                <a:gd name="connsiteY1" fmla="*/ 164307 h 164307"/>
                <a:gd name="connsiteX2" fmla="*/ 228600 w 242887"/>
                <a:gd name="connsiteY2" fmla="*/ 85725 h 164307"/>
                <a:gd name="connsiteX3" fmla="*/ 242887 w 242887"/>
                <a:gd name="connsiteY3" fmla="*/ 66675 h 164307"/>
                <a:gd name="connsiteX4" fmla="*/ 219075 w 242887"/>
                <a:gd name="connsiteY4" fmla="*/ 0 h 164307"/>
                <a:gd name="connsiteX5" fmla="*/ 128587 w 242887"/>
                <a:gd name="connsiteY5" fmla="*/ 23813 h 164307"/>
                <a:gd name="connsiteX6" fmla="*/ 104775 w 242887"/>
                <a:gd name="connsiteY6" fmla="*/ 59532 h 164307"/>
                <a:gd name="connsiteX7" fmla="*/ 35718 w 242887"/>
                <a:gd name="connsiteY7" fmla="*/ 35719 h 164307"/>
                <a:gd name="connsiteX8" fmla="*/ 2380 w 242887"/>
                <a:gd name="connsiteY8" fmla="*/ 45245 h 164307"/>
                <a:gd name="connsiteX9" fmla="*/ 0 w 242887"/>
                <a:gd name="connsiteY9" fmla="*/ 83344 h 164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887" h="164307">
                  <a:moveTo>
                    <a:pt x="0" y="83344"/>
                  </a:moveTo>
                  <a:lnTo>
                    <a:pt x="11906" y="164307"/>
                  </a:lnTo>
                  <a:lnTo>
                    <a:pt x="228600" y="85725"/>
                  </a:lnTo>
                  <a:lnTo>
                    <a:pt x="242887" y="66675"/>
                  </a:lnTo>
                  <a:lnTo>
                    <a:pt x="219075" y="0"/>
                  </a:lnTo>
                  <a:lnTo>
                    <a:pt x="128587" y="23813"/>
                  </a:lnTo>
                  <a:lnTo>
                    <a:pt x="104775" y="59532"/>
                  </a:lnTo>
                  <a:lnTo>
                    <a:pt x="35718" y="35719"/>
                  </a:lnTo>
                  <a:lnTo>
                    <a:pt x="2380" y="45245"/>
                  </a:lnTo>
                  <a:lnTo>
                    <a:pt x="0" y="8334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18" name="Freeform: Shape 322">
              <a:extLst>
                <a:ext uri="{FF2B5EF4-FFF2-40B4-BE49-F238E27FC236}">
                  <a16:creationId xmlns:a16="http://schemas.microsoft.com/office/drawing/2014/main" id="{FBF54FBF-1D99-3040-92FB-5387043ED525}"/>
                </a:ext>
              </a:extLst>
            </p:cNvPr>
            <p:cNvSpPr/>
            <p:nvPr/>
          </p:nvSpPr>
          <p:spPr bwMode="auto">
            <a:xfrm rot="2301587">
              <a:off x="5527644" y="4024039"/>
              <a:ext cx="45719" cy="45719"/>
            </a:xfrm>
            <a:custGeom>
              <a:avLst/>
              <a:gdLst>
                <a:gd name="connsiteX0" fmla="*/ 0 w 61913"/>
                <a:gd name="connsiteY0" fmla="*/ 0 h 80962"/>
                <a:gd name="connsiteX1" fmla="*/ 16669 w 61913"/>
                <a:gd name="connsiteY1" fmla="*/ 80962 h 80962"/>
                <a:gd name="connsiteX2" fmla="*/ 61913 w 61913"/>
                <a:gd name="connsiteY2" fmla="*/ 69056 h 80962"/>
                <a:gd name="connsiteX3" fmla="*/ 0 w 61913"/>
                <a:gd name="connsiteY3" fmla="*/ 0 h 80962"/>
                <a:gd name="connsiteX0" fmla="*/ 0 w 61913"/>
                <a:gd name="connsiteY0" fmla="*/ 0 h 80962"/>
                <a:gd name="connsiteX1" fmla="*/ 16669 w 61913"/>
                <a:gd name="connsiteY1" fmla="*/ 80962 h 80962"/>
                <a:gd name="connsiteX2" fmla="*/ 61913 w 61913"/>
                <a:gd name="connsiteY2" fmla="*/ 69056 h 80962"/>
                <a:gd name="connsiteX3" fmla="*/ 23813 w 61913"/>
                <a:gd name="connsiteY3" fmla="*/ 23812 h 80962"/>
                <a:gd name="connsiteX4" fmla="*/ 0 w 61913"/>
                <a:gd name="connsiteY4" fmla="*/ 0 h 80962"/>
                <a:gd name="connsiteX0" fmla="*/ 0 w 61913"/>
                <a:gd name="connsiteY0" fmla="*/ 9526 h 90488"/>
                <a:gd name="connsiteX1" fmla="*/ 16669 w 61913"/>
                <a:gd name="connsiteY1" fmla="*/ 90488 h 90488"/>
                <a:gd name="connsiteX2" fmla="*/ 61913 w 61913"/>
                <a:gd name="connsiteY2" fmla="*/ 78582 h 90488"/>
                <a:gd name="connsiteX3" fmla="*/ 33338 w 61913"/>
                <a:gd name="connsiteY3" fmla="*/ 0 h 90488"/>
                <a:gd name="connsiteX4" fmla="*/ 0 w 61913"/>
                <a:gd name="connsiteY4" fmla="*/ 9526 h 9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913" h="90488">
                  <a:moveTo>
                    <a:pt x="0" y="9526"/>
                  </a:moveTo>
                  <a:lnTo>
                    <a:pt x="16669" y="90488"/>
                  </a:lnTo>
                  <a:lnTo>
                    <a:pt x="61913" y="78582"/>
                  </a:lnTo>
                  <a:lnTo>
                    <a:pt x="33338" y="0"/>
                  </a:lnTo>
                  <a:lnTo>
                    <a:pt x="0" y="952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19" name="Freeform: Shape 93">
              <a:extLst>
                <a:ext uri="{FF2B5EF4-FFF2-40B4-BE49-F238E27FC236}">
                  <a16:creationId xmlns:a16="http://schemas.microsoft.com/office/drawing/2014/main" id="{F2E72924-55D4-614E-9181-BBC01CCAE2BF}"/>
                </a:ext>
              </a:extLst>
            </p:cNvPr>
            <p:cNvSpPr/>
            <p:nvPr/>
          </p:nvSpPr>
          <p:spPr bwMode="auto">
            <a:xfrm>
              <a:off x="5431631" y="3048000"/>
              <a:ext cx="1021557" cy="542925"/>
            </a:xfrm>
            <a:custGeom>
              <a:avLst/>
              <a:gdLst>
                <a:gd name="connsiteX0" fmla="*/ 73819 w 1021557"/>
                <a:gd name="connsiteY0" fmla="*/ 347663 h 542925"/>
                <a:gd name="connsiteX1" fmla="*/ 154782 w 1021557"/>
                <a:gd name="connsiteY1" fmla="*/ 330994 h 542925"/>
                <a:gd name="connsiteX2" fmla="*/ 154782 w 1021557"/>
                <a:gd name="connsiteY2" fmla="*/ 373856 h 542925"/>
                <a:gd name="connsiteX3" fmla="*/ 119063 w 1021557"/>
                <a:gd name="connsiteY3" fmla="*/ 385763 h 542925"/>
                <a:gd name="connsiteX4" fmla="*/ 109538 w 1021557"/>
                <a:gd name="connsiteY4" fmla="*/ 414338 h 542925"/>
                <a:gd name="connsiteX5" fmla="*/ 92869 w 1021557"/>
                <a:gd name="connsiteY5" fmla="*/ 426244 h 542925"/>
                <a:gd name="connsiteX6" fmla="*/ 126207 w 1021557"/>
                <a:gd name="connsiteY6" fmla="*/ 447675 h 542925"/>
                <a:gd name="connsiteX7" fmla="*/ 154782 w 1021557"/>
                <a:gd name="connsiteY7" fmla="*/ 471488 h 542925"/>
                <a:gd name="connsiteX8" fmla="*/ 150019 w 1021557"/>
                <a:gd name="connsiteY8" fmla="*/ 514350 h 542925"/>
                <a:gd name="connsiteX9" fmla="*/ 190500 w 1021557"/>
                <a:gd name="connsiteY9" fmla="*/ 492919 h 542925"/>
                <a:gd name="connsiteX10" fmla="*/ 226219 w 1021557"/>
                <a:gd name="connsiteY10" fmla="*/ 519113 h 542925"/>
                <a:gd name="connsiteX11" fmla="*/ 238125 w 1021557"/>
                <a:gd name="connsiteY11" fmla="*/ 416719 h 542925"/>
                <a:gd name="connsiteX12" fmla="*/ 321469 w 1021557"/>
                <a:gd name="connsiteY12" fmla="*/ 371475 h 542925"/>
                <a:gd name="connsiteX13" fmla="*/ 359569 w 1021557"/>
                <a:gd name="connsiteY13" fmla="*/ 409575 h 542925"/>
                <a:gd name="connsiteX14" fmla="*/ 376238 w 1021557"/>
                <a:gd name="connsiteY14" fmla="*/ 450056 h 542925"/>
                <a:gd name="connsiteX15" fmla="*/ 419100 w 1021557"/>
                <a:gd name="connsiteY15" fmla="*/ 442913 h 542925"/>
                <a:gd name="connsiteX16" fmla="*/ 452438 w 1021557"/>
                <a:gd name="connsiteY16" fmla="*/ 435769 h 542925"/>
                <a:gd name="connsiteX17" fmla="*/ 471488 w 1021557"/>
                <a:gd name="connsiteY17" fmla="*/ 450056 h 542925"/>
                <a:gd name="connsiteX18" fmla="*/ 488157 w 1021557"/>
                <a:gd name="connsiteY18" fmla="*/ 464344 h 542925"/>
                <a:gd name="connsiteX19" fmla="*/ 490538 w 1021557"/>
                <a:gd name="connsiteY19" fmla="*/ 490538 h 542925"/>
                <a:gd name="connsiteX20" fmla="*/ 497682 w 1021557"/>
                <a:gd name="connsiteY20" fmla="*/ 509588 h 542925"/>
                <a:gd name="connsiteX21" fmla="*/ 504825 w 1021557"/>
                <a:gd name="connsiteY21" fmla="*/ 526256 h 542925"/>
                <a:gd name="connsiteX22" fmla="*/ 526257 w 1021557"/>
                <a:gd name="connsiteY22" fmla="*/ 528638 h 542925"/>
                <a:gd name="connsiteX23" fmla="*/ 545307 w 1021557"/>
                <a:gd name="connsiteY23" fmla="*/ 542925 h 542925"/>
                <a:gd name="connsiteX24" fmla="*/ 552450 w 1021557"/>
                <a:gd name="connsiteY24" fmla="*/ 531019 h 542925"/>
                <a:gd name="connsiteX25" fmla="*/ 585788 w 1021557"/>
                <a:gd name="connsiteY25" fmla="*/ 507206 h 542925"/>
                <a:gd name="connsiteX26" fmla="*/ 607219 w 1021557"/>
                <a:gd name="connsiteY26" fmla="*/ 476250 h 542925"/>
                <a:gd name="connsiteX27" fmla="*/ 635794 w 1021557"/>
                <a:gd name="connsiteY27" fmla="*/ 471488 h 542925"/>
                <a:gd name="connsiteX28" fmla="*/ 669132 w 1021557"/>
                <a:gd name="connsiteY28" fmla="*/ 483394 h 542925"/>
                <a:gd name="connsiteX29" fmla="*/ 678657 w 1021557"/>
                <a:gd name="connsiteY29" fmla="*/ 461963 h 542925"/>
                <a:gd name="connsiteX30" fmla="*/ 697707 w 1021557"/>
                <a:gd name="connsiteY30" fmla="*/ 454819 h 542925"/>
                <a:gd name="connsiteX31" fmla="*/ 721519 w 1021557"/>
                <a:gd name="connsiteY31" fmla="*/ 471488 h 542925"/>
                <a:gd name="connsiteX32" fmla="*/ 773907 w 1021557"/>
                <a:gd name="connsiteY32" fmla="*/ 473869 h 542925"/>
                <a:gd name="connsiteX33" fmla="*/ 797719 w 1021557"/>
                <a:gd name="connsiteY33" fmla="*/ 471488 h 542925"/>
                <a:gd name="connsiteX34" fmla="*/ 833438 w 1021557"/>
                <a:gd name="connsiteY34" fmla="*/ 485775 h 542925"/>
                <a:gd name="connsiteX35" fmla="*/ 838200 w 1021557"/>
                <a:gd name="connsiteY35" fmla="*/ 473869 h 542925"/>
                <a:gd name="connsiteX36" fmla="*/ 831057 w 1021557"/>
                <a:gd name="connsiteY36" fmla="*/ 402431 h 542925"/>
                <a:gd name="connsiteX37" fmla="*/ 852488 w 1021557"/>
                <a:gd name="connsiteY37" fmla="*/ 395288 h 542925"/>
                <a:gd name="connsiteX38" fmla="*/ 881063 w 1021557"/>
                <a:gd name="connsiteY38" fmla="*/ 400050 h 542925"/>
                <a:gd name="connsiteX39" fmla="*/ 890588 w 1021557"/>
                <a:gd name="connsiteY39" fmla="*/ 369094 h 542925"/>
                <a:gd name="connsiteX40" fmla="*/ 890588 w 1021557"/>
                <a:gd name="connsiteY40" fmla="*/ 335756 h 542925"/>
                <a:gd name="connsiteX41" fmla="*/ 904875 w 1021557"/>
                <a:gd name="connsiteY41" fmla="*/ 321469 h 542925"/>
                <a:gd name="connsiteX42" fmla="*/ 938213 w 1021557"/>
                <a:gd name="connsiteY42" fmla="*/ 335756 h 542925"/>
                <a:gd name="connsiteX43" fmla="*/ 959644 w 1021557"/>
                <a:gd name="connsiteY43" fmla="*/ 333375 h 542925"/>
                <a:gd name="connsiteX44" fmla="*/ 969169 w 1021557"/>
                <a:gd name="connsiteY44" fmla="*/ 307181 h 542925"/>
                <a:gd name="connsiteX45" fmla="*/ 962025 w 1021557"/>
                <a:gd name="connsiteY45" fmla="*/ 292894 h 542925"/>
                <a:gd name="connsiteX46" fmla="*/ 1021557 w 1021557"/>
                <a:gd name="connsiteY46" fmla="*/ 252413 h 542925"/>
                <a:gd name="connsiteX47" fmla="*/ 992982 w 1021557"/>
                <a:gd name="connsiteY47" fmla="*/ 230981 h 542925"/>
                <a:gd name="connsiteX48" fmla="*/ 966788 w 1021557"/>
                <a:gd name="connsiteY48" fmla="*/ 230981 h 542925"/>
                <a:gd name="connsiteX49" fmla="*/ 921544 w 1021557"/>
                <a:gd name="connsiteY49" fmla="*/ 211931 h 542925"/>
                <a:gd name="connsiteX50" fmla="*/ 921544 w 1021557"/>
                <a:gd name="connsiteY50" fmla="*/ 185738 h 542925"/>
                <a:gd name="connsiteX51" fmla="*/ 871538 w 1021557"/>
                <a:gd name="connsiteY51" fmla="*/ 185738 h 542925"/>
                <a:gd name="connsiteX52" fmla="*/ 842963 w 1021557"/>
                <a:gd name="connsiteY52" fmla="*/ 171450 h 542925"/>
                <a:gd name="connsiteX53" fmla="*/ 833438 w 1021557"/>
                <a:gd name="connsiteY53" fmla="*/ 209550 h 542925"/>
                <a:gd name="connsiteX54" fmla="*/ 797719 w 1021557"/>
                <a:gd name="connsiteY54" fmla="*/ 104775 h 542925"/>
                <a:gd name="connsiteX55" fmla="*/ 776288 w 1021557"/>
                <a:gd name="connsiteY55" fmla="*/ 78581 h 542925"/>
                <a:gd name="connsiteX56" fmla="*/ 745332 w 1021557"/>
                <a:gd name="connsiteY56" fmla="*/ 61913 h 542925"/>
                <a:gd name="connsiteX57" fmla="*/ 738188 w 1021557"/>
                <a:gd name="connsiteY57" fmla="*/ 45244 h 542925"/>
                <a:gd name="connsiteX58" fmla="*/ 676275 w 1021557"/>
                <a:gd name="connsiteY58" fmla="*/ 78581 h 542925"/>
                <a:gd name="connsiteX59" fmla="*/ 669132 w 1021557"/>
                <a:gd name="connsiteY59" fmla="*/ 88106 h 542925"/>
                <a:gd name="connsiteX60" fmla="*/ 659607 w 1021557"/>
                <a:gd name="connsiteY60" fmla="*/ 66675 h 542925"/>
                <a:gd name="connsiteX61" fmla="*/ 654844 w 1021557"/>
                <a:gd name="connsiteY61" fmla="*/ 54769 h 542925"/>
                <a:gd name="connsiteX62" fmla="*/ 640557 w 1021557"/>
                <a:gd name="connsiteY62" fmla="*/ 69056 h 542925"/>
                <a:gd name="connsiteX63" fmla="*/ 633413 w 1021557"/>
                <a:gd name="connsiteY63" fmla="*/ 57150 h 542925"/>
                <a:gd name="connsiteX64" fmla="*/ 609600 w 1021557"/>
                <a:gd name="connsiteY64" fmla="*/ 50006 h 542925"/>
                <a:gd name="connsiteX65" fmla="*/ 623888 w 1021557"/>
                <a:gd name="connsiteY65" fmla="*/ 38100 h 542925"/>
                <a:gd name="connsiteX66" fmla="*/ 600075 w 1021557"/>
                <a:gd name="connsiteY66" fmla="*/ 7144 h 542925"/>
                <a:gd name="connsiteX67" fmla="*/ 557213 w 1021557"/>
                <a:gd name="connsiteY67" fmla="*/ 0 h 542925"/>
                <a:gd name="connsiteX68" fmla="*/ 533400 w 1021557"/>
                <a:gd name="connsiteY68" fmla="*/ 14288 h 542925"/>
                <a:gd name="connsiteX69" fmla="*/ 500063 w 1021557"/>
                <a:gd name="connsiteY69" fmla="*/ 16669 h 542925"/>
                <a:gd name="connsiteX70" fmla="*/ 426244 w 1021557"/>
                <a:gd name="connsiteY70" fmla="*/ 52388 h 542925"/>
                <a:gd name="connsiteX71" fmla="*/ 376238 w 1021557"/>
                <a:gd name="connsiteY71" fmla="*/ 54769 h 542925"/>
                <a:gd name="connsiteX72" fmla="*/ 357188 w 1021557"/>
                <a:gd name="connsiteY72" fmla="*/ 54769 h 542925"/>
                <a:gd name="connsiteX73" fmla="*/ 373857 w 1021557"/>
                <a:gd name="connsiteY73" fmla="*/ 95250 h 542925"/>
                <a:gd name="connsiteX74" fmla="*/ 352425 w 1021557"/>
                <a:gd name="connsiteY74" fmla="*/ 97631 h 542925"/>
                <a:gd name="connsiteX75" fmla="*/ 347663 w 1021557"/>
                <a:gd name="connsiteY75" fmla="*/ 135731 h 542925"/>
                <a:gd name="connsiteX76" fmla="*/ 361950 w 1021557"/>
                <a:gd name="connsiteY76" fmla="*/ 161925 h 542925"/>
                <a:gd name="connsiteX77" fmla="*/ 361950 w 1021557"/>
                <a:gd name="connsiteY77" fmla="*/ 161925 h 542925"/>
                <a:gd name="connsiteX78" fmla="*/ 357188 w 1021557"/>
                <a:gd name="connsiteY78" fmla="*/ 200025 h 542925"/>
                <a:gd name="connsiteX79" fmla="*/ 354807 w 1021557"/>
                <a:gd name="connsiteY79" fmla="*/ 197644 h 542925"/>
                <a:gd name="connsiteX80" fmla="*/ 323850 w 1021557"/>
                <a:gd name="connsiteY80" fmla="*/ 183356 h 542925"/>
                <a:gd name="connsiteX81" fmla="*/ 321469 w 1021557"/>
                <a:gd name="connsiteY81" fmla="*/ 214313 h 542925"/>
                <a:gd name="connsiteX82" fmla="*/ 292894 w 1021557"/>
                <a:gd name="connsiteY82" fmla="*/ 176213 h 542925"/>
                <a:gd name="connsiteX83" fmla="*/ 252413 w 1021557"/>
                <a:gd name="connsiteY83" fmla="*/ 183356 h 542925"/>
                <a:gd name="connsiteX84" fmla="*/ 226219 w 1021557"/>
                <a:gd name="connsiteY84" fmla="*/ 192881 h 542925"/>
                <a:gd name="connsiteX85" fmla="*/ 202407 w 1021557"/>
                <a:gd name="connsiteY85" fmla="*/ 192881 h 542925"/>
                <a:gd name="connsiteX86" fmla="*/ 178594 w 1021557"/>
                <a:gd name="connsiteY86" fmla="*/ 180975 h 542925"/>
                <a:gd name="connsiteX87" fmla="*/ 142875 w 1021557"/>
                <a:gd name="connsiteY87" fmla="*/ 133350 h 542925"/>
                <a:gd name="connsiteX88" fmla="*/ 123825 w 1021557"/>
                <a:gd name="connsiteY88" fmla="*/ 161925 h 542925"/>
                <a:gd name="connsiteX89" fmla="*/ 109538 w 1021557"/>
                <a:gd name="connsiteY89" fmla="*/ 150019 h 542925"/>
                <a:gd name="connsiteX90" fmla="*/ 71438 w 1021557"/>
                <a:gd name="connsiteY90" fmla="*/ 161925 h 542925"/>
                <a:gd name="connsiteX91" fmla="*/ 47625 w 1021557"/>
                <a:gd name="connsiteY91" fmla="*/ 221456 h 542925"/>
                <a:gd name="connsiteX92" fmla="*/ 19050 w 1021557"/>
                <a:gd name="connsiteY92" fmla="*/ 207169 h 542925"/>
                <a:gd name="connsiteX93" fmla="*/ 0 w 1021557"/>
                <a:gd name="connsiteY93" fmla="*/ 261938 h 542925"/>
                <a:gd name="connsiteX94" fmla="*/ 11907 w 1021557"/>
                <a:gd name="connsiteY94" fmla="*/ 288131 h 542925"/>
                <a:gd name="connsiteX95" fmla="*/ 47625 w 1021557"/>
                <a:gd name="connsiteY95" fmla="*/ 304800 h 542925"/>
                <a:gd name="connsiteX96" fmla="*/ 73819 w 1021557"/>
                <a:gd name="connsiteY96" fmla="*/ 347663 h 542925"/>
                <a:gd name="connsiteX0" fmla="*/ 73819 w 1021557"/>
                <a:gd name="connsiteY0" fmla="*/ 347663 h 542925"/>
                <a:gd name="connsiteX1" fmla="*/ 154782 w 1021557"/>
                <a:gd name="connsiteY1" fmla="*/ 330994 h 542925"/>
                <a:gd name="connsiteX2" fmla="*/ 154782 w 1021557"/>
                <a:gd name="connsiteY2" fmla="*/ 373856 h 542925"/>
                <a:gd name="connsiteX3" fmla="*/ 119063 w 1021557"/>
                <a:gd name="connsiteY3" fmla="*/ 385763 h 542925"/>
                <a:gd name="connsiteX4" fmla="*/ 109538 w 1021557"/>
                <a:gd name="connsiteY4" fmla="*/ 414338 h 542925"/>
                <a:gd name="connsiteX5" fmla="*/ 92869 w 1021557"/>
                <a:gd name="connsiteY5" fmla="*/ 426244 h 542925"/>
                <a:gd name="connsiteX6" fmla="*/ 126207 w 1021557"/>
                <a:gd name="connsiteY6" fmla="*/ 447675 h 542925"/>
                <a:gd name="connsiteX7" fmla="*/ 154782 w 1021557"/>
                <a:gd name="connsiteY7" fmla="*/ 471488 h 542925"/>
                <a:gd name="connsiteX8" fmla="*/ 150019 w 1021557"/>
                <a:gd name="connsiteY8" fmla="*/ 514350 h 542925"/>
                <a:gd name="connsiteX9" fmla="*/ 190500 w 1021557"/>
                <a:gd name="connsiteY9" fmla="*/ 492919 h 542925"/>
                <a:gd name="connsiteX10" fmla="*/ 226219 w 1021557"/>
                <a:gd name="connsiteY10" fmla="*/ 519113 h 542925"/>
                <a:gd name="connsiteX11" fmla="*/ 238125 w 1021557"/>
                <a:gd name="connsiteY11" fmla="*/ 416719 h 542925"/>
                <a:gd name="connsiteX12" fmla="*/ 321469 w 1021557"/>
                <a:gd name="connsiteY12" fmla="*/ 371475 h 542925"/>
                <a:gd name="connsiteX13" fmla="*/ 359569 w 1021557"/>
                <a:gd name="connsiteY13" fmla="*/ 409575 h 542925"/>
                <a:gd name="connsiteX14" fmla="*/ 376238 w 1021557"/>
                <a:gd name="connsiteY14" fmla="*/ 450056 h 542925"/>
                <a:gd name="connsiteX15" fmla="*/ 419100 w 1021557"/>
                <a:gd name="connsiteY15" fmla="*/ 442913 h 542925"/>
                <a:gd name="connsiteX16" fmla="*/ 452438 w 1021557"/>
                <a:gd name="connsiteY16" fmla="*/ 435769 h 542925"/>
                <a:gd name="connsiteX17" fmla="*/ 471488 w 1021557"/>
                <a:gd name="connsiteY17" fmla="*/ 450056 h 542925"/>
                <a:gd name="connsiteX18" fmla="*/ 488157 w 1021557"/>
                <a:gd name="connsiteY18" fmla="*/ 464344 h 542925"/>
                <a:gd name="connsiteX19" fmla="*/ 490538 w 1021557"/>
                <a:gd name="connsiteY19" fmla="*/ 490538 h 542925"/>
                <a:gd name="connsiteX20" fmla="*/ 497682 w 1021557"/>
                <a:gd name="connsiteY20" fmla="*/ 509588 h 542925"/>
                <a:gd name="connsiteX21" fmla="*/ 504825 w 1021557"/>
                <a:gd name="connsiteY21" fmla="*/ 526256 h 542925"/>
                <a:gd name="connsiteX22" fmla="*/ 526257 w 1021557"/>
                <a:gd name="connsiteY22" fmla="*/ 528638 h 542925"/>
                <a:gd name="connsiteX23" fmla="*/ 545307 w 1021557"/>
                <a:gd name="connsiteY23" fmla="*/ 542925 h 542925"/>
                <a:gd name="connsiteX24" fmla="*/ 552450 w 1021557"/>
                <a:gd name="connsiteY24" fmla="*/ 531019 h 542925"/>
                <a:gd name="connsiteX25" fmla="*/ 585788 w 1021557"/>
                <a:gd name="connsiteY25" fmla="*/ 507206 h 542925"/>
                <a:gd name="connsiteX26" fmla="*/ 607219 w 1021557"/>
                <a:gd name="connsiteY26" fmla="*/ 476250 h 542925"/>
                <a:gd name="connsiteX27" fmla="*/ 635794 w 1021557"/>
                <a:gd name="connsiteY27" fmla="*/ 471488 h 542925"/>
                <a:gd name="connsiteX28" fmla="*/ 669132 w 1021557"/>
                <a:gd name="connsiteY28" fmla="*/ 483394 h 542925"/>
                <a:gd name="connsiteX29" fmla="*/ 678657 w 1021557"/>
                <a:gd name="connsiteY29" fmla="*/ 461963 h 542925"/>
                <a:gd name="connsiteX30" fmla="*/ 697707 w 1021557"/>
                <a:gd name="connsiteY30" fmla="*/ 454819 h 542925"/>
                <a:gd name="connsiteX31" fmla="*/ 721519 w 1021557"/>
                <a:gd name="connsiteY31" fmla="*/ 471488 h 542925"/>
                <a:gd name="connsiteX32" fmla="*/ 773907 w 1021557"/>
                <a:gd name="connsiteY32" fmla="*/ 473869 h 542925"/>
                <a:gd name="connsiteX33" fmla="*/ 797719 w 1021557"/>
                <a:gd name="connsiteY33" fmla="*/ 471488 h 542925"/>
                <a:gd name="connsiteX34" fmla="*/ 833438 w 1021557"/>
                <a:gd name="connsiteY34" fmla="*/ 485775 h 542925"/>
                <a:gd name="connsiteX35" fmla="*/ 838200 w 1021557"/>
                <a:gd name="connsiteY35" fmla="*/ 473869 h 542925"/>
                <a:gd name="connsiteX36" fmla="*/ 831057 w 1021557"/>
                <a:gd name="connsiteY36" fmla="*/ 402431 h 542925"/>
                <a:gd name="connsiteX37" fmla="*/ 852488 w 1021557"/>
                <a:gd name="connsiteY37" fmla="*/ 395288 h 542925"/>
                <a:gd name="connsiteX38" fmla="*/ 881063 w 1021557"/>
                <a:gd name="connsiteY38" fmla="*/ 400050 h 542925"/>
                <a:gd name="connsiteX39" fmla="*/ 890588 w 1021557"/>
                <a:gd name="connsiteY39" fmla="*/ 369094 h 542925"/>
                <a:gd name="connsiteX40" fmla="*/ 890588 w 1021557"/>
                <a:gd name="connsiteY40" fmla="*/ 335756 h 542925"/>
                <a:gd name="connsiteX41" fmla="*/ 904875 w 1021557"/>
                <a:gd name="connsiteY41" fmla="*/ 321469 h 542925"/>
                <a:gd name="connsiteX42" fmla="*/ 938213 w 1021557"/>
                <a:gd name="connsiteY42" fmla="*/ 335756 h 542925"/>
                <a:gd name="connsiteX43" fmla="*/ 959644 w 1021557"/>
                <a:gd name="connsiteY43" fmla="*/ 333375 h 542925"/>
                <a:gd name="connsiteX44" fmla="*/ 969169 w 1021557"/>
                <a:gd name="connsiteY44" fmla="*/ 307181 h 542925"/>
                <a:gd name="connsiteX45" fmla="*/ 962025 w 1021557"/>
                <a:gd name="connsiteY45" fmla="*/ 292894 h 542925"/>
                <a:gd name="connsiteX46" fmla="*/ 1021557 w 1021557"/>
                <a:gd name="connsiteY46" fmla="*/ 252413 h 542925"/>
                <a:gd name="connsiteX47" fmla="*/ 992982 w 1021557"/>
                <a:gd name="connsiteY47" fmla="*/ 230981 h 542925"/>
                <a:gd name="connsiteX48" fmla="*/ 966788 w 1021557"/>
                <a:gd name="connsiteY48" fmla="*/ 230981 h 542925"/>
                <a:gd name="connsiteX49" fmla="*/ 921544 w 1021557"/>
                <a:gd name="connsiteY49" fmla="*/ 211931 h 542925"/>
                <a:gd name="connsiteX50" fmla="*/ 921544 w 1021557"/>
                <a:gd name="connsiteY50" fmla="*/ 185738 h 542925"/>
                <a:gd name="connsiteX51" fmla="*/ 871538 w 1021557"/>
                <a:gd name="connsiteY51" fmla="*/ 185738 h 542925"/>
                <a:gd name="connsiteX52" fmla="*/ 842963 w 1021557"/>
                <a:gd name="connsiteY52" fmla="*/ 171450 h 542925"/>
                <a:gd name="connsiteX53" fmla="*/ 833438 w 1021557"/>
                <a:gd name="connsiteY53" fmla="*/ 209550 h 542925"/>
                <a:gd name="connsiteX54" fmla="*/ 797719 w 1021557"/>
                <a:gd name="connsiteY54" fmla="*/ 104775 h 542925"/>
                <a:gd name="connsiteX55" fmla="*/ 776288 w 1021557"/>
                <a:gd name="connsiteY55" fmla="*/ 78581 h 542925"/>
                <a:gd name="connsiteX56" fmla="*/ 745332 w 1021557"/>
                <a:gd name="connsiteY56" fmla="*/ 61913 h 542925"/>
                <a:gd name="connsiteX57" fmla="*/ 738188 w 1021557"/>
                <a:gd name="connsiteY57" fmla="*/ 45244 h 542925"/>
                <a:gd name="connsiteX58" fmla="*/ 676275 w 1021557"/>
                <a:gd name="connsiteY58" fmla="*/ 78581 h 542925"/>
                <a:gd name="connsiteX59" fmla="*/ 669132 w 1021557"/>
                <a:gd name="connsiteY59" fmla="*/ 88106 h 542925"/>
                <a:gd name="connsiteX60" fmla="*/ 659607 w 1021557"/>
                <a:gd name="connsiteY60" fmla="*/ 66675 h 542925"/>
                <a:gd name="connsiteX61" fmla="*/ 654844 w 1021557"/>
                <a:gd name="connsiteY61" fmla="*/ 54769 h 542925"/>
                <a:gd name="connsiteX62" fmla="*/ 640557 w 1021557"/>
                <a:gd name="connsiteY62" fmla="*/ 69056 h 542925"/>
                <a:gd name="connsiteX63" fmla="*/ 633413 w 1021557"/>
                <a:gd name="connsiteY63" fmla="*/ 57150 h 542925"/>
                <a:gd name="connsiteX64" fmla="*/ 609600 w 1021557"/>
                <a:gd name="connsiteY64" fmla="*/ 50006 h 542925"/>
                <a:gd name="connsiteX65" fmla="*/ 623888 w 1021557"/>
                <a:gd name="connsiteY65" fmla="*/ 38100 h 542925"/>
                <a:gd name="connsiteX66" fmla="*/ 600075 w 1021557"/>
                <a:gd name="connsiteY66" fmla="*/ 7144 h 542925"/>
                <a:gd name="connsiteX67" fmla="*/ 557213 w 1021557"/>
                <a:gd name="connsiteY67" fmla="*/ 0 h 542925"/>
                <a:gd name="connsiteX68" fmla="*/ 533400 w 1021557"/>
                <a:gd name="connsiteY68" fmla="*/ 14288 h 542925"/>
                <a:gd name="connsiteX69" fmla="*/ 500063 w 1021557"/>
                <a:gd name="connsiteY69" fmla="*/ 16669 h 542925"/>
                <a:gd name="connsiteX70" fmla="*/ 426244 w 1021557"/>
                <a:gd name="connsiteY70" fmla="*/ 52388 h 542925"/>
                <a:gd name="connsiteX71" fmla="*/ 376238 w 1021557"/>
                <a:gd name="connsiteY71" fmla="*/ 54769 h 542925"/>
                <a:gd name="connsiteX72" fmla="*/ 357188 w 1021557"/>
                <a:gd name="connsiteY72" fmla="*/ 54769 h 542925"/>
                <a:gd name="connsiteX73" fmla="*/ 373857 w 1021557"/>
                <a:gd name="connsiteY73" fmla="*/ 95250 h 542925"/>
                <a:gd name="connsiteX74" fmla="*/ 352425 w 1021557"/>
                <a:gd name="connsiteY74" fmla="*/ 97631 h 542925"/>
                <a:gd name="connsiteX75" fmla="*/ 347663 w 1021557"/>
                <a:gd name="connsiteY75" fmla="*/ 135731 h 542925"/>
                <a:gd name="connsiteX76" fmla="*/ 361950 w 1021557"/>
                <a:gd name="connsiteY76" fmla="*/ 161925 h 542925"/>
                <a:gd name="connsiteX77" fmla="*/ 361950 w 1021557"/>
                <a:gd name="connsiteY77" fmla="*/ 161925 h 542925"/>
                <a:gd name="connsiteX78" fmla="*/ 357188 w 1021557"/>
                <a:gd name="connsiteY78" fmla="*/ 200025 h 542925"/>
                <a:gd name="connsiteX79" fmla="*/ 354807 w 1021557"/>
                <a:gd name="connsiteY79" fmla="*/ 197644 h 542925"/>
                <a:gd name="connsiteX80" fmla="*/ 323850 w 1021557"/>
                <a:gd name="connsiteY80" fmla="*/ 183356 h 542925"/>
                <a:gd name="connsiteX81" fmla="*/ 321469 w 1021557"/>
                <a:gd name="connsiteY81" fmla="*/ 214313 h 542925"/>
                <a:gd name="connsiteX82" fmla="*/ 292894 w 1021557"/>
                <a:gd name="connsiteY82" fmla="*/ 176213 h 542925"/>
                <a:gd name="connsiteX83" fmla="*/ 252413 w 1021557"/>
                <a:gd name="connsiteY83" fmla="*/ 183356 h 542925"/>
                <a:gd name="connsiteX84" fmla="*/ 226219 w 1021557"/>
                <a:gd name="connsiteY84" fmla="*/ 192881 h 542925"/>
                <a:gd name="connsiteX85" fmla="*/ 202407 w 1021557"/>
                <a:gd name="connsiteY85" fmla="*/ 192881 h 542925"/>
                <a:gd name="connsiteX86" fmla="*/ 178594 w 1021557"/>
                <a:gd name="connsiteY86" fmla="*/ 180975 h 542925"/>
                <a:gd name="connsiteX87" fmla="*/ 142875 w 1021557"/>
                <a:gd name="connsiteY87" fmla="*/ 133350 h 542925"/>
                <a:gd name="connsiteX88" fmla="*/ 123825 w 1021557"/>
                <a:gd name="connsiteY88" fmla="*/ 161925 h 542925"/>
                <a:gd name="connsiteX89" fmla="*/ 109538 w 1021557"/>
                <a:gd name="connsiteY89" fmla="*/ 150019 h 542925"/>
                <a:gd name="connsiteX90" fmla="*/ 71438 w 1021557"/>
                <a:gd name="connsiteY90" fmla="*/ 161925 h 542925"/>
                <a:gd name="connsiteX91" fmla="*/ 47625 w 1021557"/>
                <a:gd name="connsiteY91" fmla="*/ 221456 h 542925"/>
                <a:gd name="connsiteX92" fmla="*/ 19050 w 1021557"/>
                <a:gd name="connsiteY92" fmla="*/ 207169 h 542925"/>
                <a:gd name="connsiteX93" fmla="*/ 0 w 1021557"/>
                <a:gd name="connsiteY93" fmla="*/ 261938 h 542925"/>
                <a:gd name="connsiteX94" fmla="*/ 11907 w 1021557"/>
                <a:gd name="connsiteY94" fmla="*/ 288131 h 542925"/>
                <a:gd name="connsiteX95" fmla="*/ 47625 w 1021557"/>
                <a:gd name="connsiteY95" fmla="*/ 304800 h 542925"/>
                <a:gd name="connsiteX96" fmla="*/ 59532 w 1021557"/>
                <a:gd name="connsiteY96" fmla="*/ 328613 h 542925"/>
                <a:gd name="connsiteX97" fmla="*/ 73819 w 1021557"/>
                <a:gd name="connsiteY97" fmla="*/ 347663 h 542925"/>
                <a:gd name="connsiteX0" fmla="*/ 73819 w 1021557"/>
                <a:gd name="connsiteY0" fmla="*/ 347663 h 542925"/>
                <a:gd name="connsiteX1" fmla="*/ 154782 w 1021557"/>
                <a:gd name="connsiteY1" fmla="*/ 330994 h 542925"/>
                <a:gd name="connsiteX2" fmla="*/ 154782 w 1021557"/>
                <a:gd name="connsiteY2" fmla="*/ 373856 h 542925"/>
                <a:gd name="connsiteX3" fmla="*/ 119063 w 1021557"/>
                <a:gd name="connsiteY3" fmla="*/ 385763 h 542925"/>
                <a:gd name="connsiteX4" fmla="*/ 109538 w 1021557"/>
                <a:gd name="connsiteY4" fmla="*/ 414338 h 542925"/>
                <a:gd name="connsiteX5" fmla="*/ 92869 w 1021557"/>
                <a:gd name="connsiteY5" fmla="*/ 426244 h 542925"/>
                <a:gd name="connsiteX6" fmla="*/ 126207 w 1021557"/>
                <a:gd name="connsiteY6" fmla="*/ 447675 h 542925"/>
                <a:gd name="connsiteX7" fmla="*/ 154782 w 1021557"/>
                <a:gd name="connsiteY7" fmla="*/ 471488 h 542925"/>
                <a:gd name="connsiteX8" fmla="*/ 150019 w 1021557"/>
                <a:gd name="connsiteY8" fmla="*/ 514350 h 542925"/>
                <a:gd name="connsiteX9" fmla="*/ 190500 w 1021557"/>
                <a:gd name="connsiteY9" fmla="*/ 492919 h 542925"/>
                <a:gd name="connsiteX10" fmla="*/ 226219 w 1021557"/>
                <a:gd name="connsiteY10" fmla="*/ 519113 h 542925"/>
                <a:gd name="connsiteX11" fmla="*/ 238125 w 1021557"/>
                <a:gd name="connsiteY11" fmla="*/ 416719 h 542925"/>
                <a:gd name="connsiteX12" fmla="*/ 321469 w 1021557"/>
                <a:gd name="connsiteY12" fmla="*/ 371475 h 542925"/>
                <a:gd name="connsiteX13" fmla="*/ 359569 w 1021557"/>
                <a:gd name="connsiteY13" fmla="*/ 409575 h 542925"/>
                <a:gd name="connsiteX14" fmla="*/ 376238 w 1021557"/>
                <a:gd name="connsiteY14" fmla="*/ 450056 h 542925"/>
                <a:gd name="connsiteX15" fmla="*/ 419100 w 1021557"/>
                <a:gd name="connsiteY15" fmla="*/ 442913 h 542925"/>
                <a:gd name="connsiteX16" fmla="*/ 452438 w 1021557"/>
                <a:gd name="connsiteY16" fmla="*/ 435769 h 542925"/>
                <a:gd name="connsiteX17" fmla="*/ 471488 w 1021557"/>
                <a:gd name="connsiteY17" fmla="*/ 450056 h 542925"/>
                <a:gd name="connsiteX18" fmla="*/ 488157 w 1021557"/>
                <a:gd name="connsiteY18" fmla="*/ 464344 h 542925"/>
                <a:gd name="connsiteX19" fmla="*/ 490538 w 1021557"/>
                <a:gd name="connsiteY19" fmla="*/ 490538 h 542925"/>
                <a:gd name="connsiteX20" fmla="*/ 497682 w 1021557"/>
                <a:gd name="connsiteY20" fmla="*/ 509588 h 542925"/>
                <a:gd name="connsiteX21" fmla="*/ 504825 w 1021557"/>
                <a:gd name="connsiteY21" fmla="*/ 526256 h 542925"/>
                <a:gd name="connsiteX22" fmla="*/ 526257 w 1021557"/>
                <a:gd name="connsiteY22" fmla="*/ 528638 h 542925"/>
                <a:gd name="connsiteX23" fmla="*/ 545307 w 1021557"/>
                <a:gd name="connsiteY23" fmla="*/ 542925 h 542925"/>
                <a:gd name="connsiteX24" fmla="*/ 552450 w 1021557"/>
                <a:gd name="connsiteY24" fmla="*/ 531019 h 542925"/>
                <a:gd name="connsiteX25" fmla="*/ 585788 w 1021557"/>
                <a:gd name="connsiteY25" fmla="*/ 507206 h 542925"/>
                <a:gd name="connsiteX26" fmla="*/ 607219 w 1021557"/>
                <a:gd name="connsiteY26" fmla="*/ 476250 h 542925"/>
                <a:gd name="connsiteX27" fmla="*/ 635794 w 1021557"/>
                <a:gd name="connsiteY27" fmla="*/ 471488 h 542925"/>
                <a:gd name="connsiteX28" fmla="*/ 669132 w 1021557"/>
                <a:gd name="connsiteY28" fmla="*/ 483394 h 542925"/>
                <a:gd name="connsiteX29" fmla="*/ 678657 w 1021557"/>
                <a:gd name="connsiteY29" fmla="*/ 461963 h 542925"/>
                <a:gd name="connsiteX30" fmla="*/ 697707 w 1021557"/>
                <a:gd name="connsiteY30" fmla="*/ 454819 h 542925"/>
                <a:gd name="connsiteX31" fmla="*/ 721519 w 1021557"/>
                <a:gd name="connsiteY31" fmla="*/ 471488 h 542925"/>
                <a:gd name="connsiteX32" fmla="*/ 773907 w 1021557"/>
                <a:gd name="connsiteY32" fmla="*/ 473869 h 542925"/>
                <a:gd name="connsiteX33" fmla="*/ 797719 w 1021557"/>
                <a:gd name="connsiteY33" fmla="*/ 471488 h 542925"/>
                <a:gd name="connsiteX34" fmla="*/ 833438 w 1021557"/>
                <a:gd name="connsiteY34" fmla="*/ 485775 h 542925"/>
                <a:gd name="connsiteX35" fmla="*/ 838200 w 1021557"/>
                <a:gd name="connsiteY35" fmla="*/ 473869 h 542925"/>
                <a:gd name="connsiteX36" fmla="*/ 831057 w 1021557"/>
                <a:gd name="connsiteY36" fmla="*/ 402431 h 542925"/>
                <a:gd name="connsiteX37" fmla="*/ 852488 w 1021557"/>
                <a:gd name="connsiteY37" fmla="*/ 395288 h 542925"/>
                <a:gd name="connsiteX38" fmla="*/ 881063 w 1021557"/>
                <a:gd name="connsiteY38" fmla="*/ 400050 h 542925"/>
                <a:gd name="connsiteX39" fmla="*/ 890588 w 1021557"/>
                <a:gd name="connsiteY39" fmla="*/ 369094 h 542925"/>
                <a:gd name="connsiteX40" fmla="*/ 890588 w 1021557"/>
                <a:gd name="connsiteY40" fmla="*/ 335756 h 542925"/>
                <a:gd name="connsiteX41" fmla="*/ 904875 w 1021557"/>
                <a:gd name="connsiteY41" fmla="*/ 321469 h 542925"/>
                <a:gd name="connsiteX42" fmla="*/ 938213 w 1021557"/>
                <a:gd name="connsiteY42" fmla="*/ 335756 h 542925"/>
                <a:gd name="connsiteX43" fmla="*/ 959644 w 1021557"/>
                <a:gd name="connsiteY43" fmla="*/ 333375 h 542925"/>
                <a:gd name="connsiteX44" fmla="*/ 969169 w 1021557"/>
                <a:gd name="connsiteY44" fmla="*/ 307181 h 542925"/>
                <a:gd name="connsiteX45" fmla="*/ 962025 w 1021557"/>
                <a:gd name="connsiteY45" fmla="*/ 292894 h 542925"/>
                <a:gd name="connsiteX46" fmla="*/ 1021557 w 1021557"/>
                <a:gd name="connsiteY46" fmla="*/ 252413 h 542925"/>
                <a:gd name="connsiteX47" fmla="*/ 992982 w 1021557"/>
                <a:gd name="connsiteY47" fmla="*/ 230981 h 542925"/>
                <a:gd name="connsiteX48" fmla="*/ 966788 w 1021557"/>
                <a:gd name="connsiteY48" fmla="*/ 230981 h 542925"/>
                <a:gd name="connsiteX49" fmla="*/ 921544 w 1021557"/>
                <a:gd name="connsiteY49" fmla="*/ 211931 h 542925"/>
                <a:gd name="connsiteX50" fmla="*/ 921544 w 1021557"/>
                <a:gd name="connsiteY50" fmla="*/ 185738 h 542925"/>
                <a:gd name="connsiteX51" fmla="*/ 871538 w 1021557"/>
                <a:gd name="connsiteY51" fmla="*/ 185738 h 542925"/>
                <a:gd name="connsiteX52" fmla="*/ 842963 w 1021557"/>
                <a:gd name="connsiteY52" fmla="*/ 171450 h 542925"/>
                <a:gd name="connsiteX53" fmla="*/ 833438 w 1021557"/>
                <a:gd name="connsiteY53" fmla="*/ 209550 h 542925"/>
                <a:gd name="connsiteX54" fmla="*/ 797719 w 1021557"/>
                <a:gd name="connsiteY54" fmla="*/ 104775 h 542925"/>
                <a:gd name="connsiteX55" fmla="*/ 776288 w 1021557"/>
                <a:gd name="connsiteY55" fmla="*/ 78581 h 542925"/>
                <a:gd name="connsiteX56" fmla="*/ 745332 w 1021557"/>
                <a:gd name="connsiteY56" fmla="*/ 61913 h 542925"/>
                <a:gd name="connsiteX57" fmla="*/ 738188 w 1021557"/>
                <a:gd name="connsiteY57" fmla="*/ 45244 h 542925"/>
                <a:gd name="connsiteX58" fmla="*/ 676275 w 1021557"/>
                <a:gd name="connsiteY58" fmla="*/ 78581 h 542925"/>
                <a:gd name="connsiteX59" fmla="*/ 669132 w 1021557"/>
                <a:gd name="connsiteY59" fmla="*/ 88106 h 542925"/>
                <a:gd name="connsiteX60" fmla="*/ 659607 w 1021557"/>
                <a:gd name="connsiteY60" fmla="*/ 66675 h 542925"/>
                <a:gd name="connsiteX61" fmla="*/ 654844 w 1021557"/>
                <a:gd name="connsiteY61" fmla="*/ 54769 h 542925"/>
                <a:gd name="connsiteX62" fmla="*/ 640557 w 1021557"/>
                <a:gd name="connsiteY62" fmla="*/ 69056 h 542925"/>
                <a:gd name="connsiteX63" fmla="*/ 633413 w 1021557"/>
                <a:gd name="connsiteY63" fmla="*/ 57150 h 542925"/>
                <a:gd name="connsiteX64" fmla="*/ 609600 w 1021557"/>
                <a:gd name="connsiteY64" fmla="*/ 50006 h 542925"/>
                <a:gd name="connsiteX65" fmla="*/ 623888 w 1021557"/>
                <a:gd name="connsiteY65" fmla="*/ 38100 h 542925"/>
                <a:gd name="connsiteX66" fmla="*/ 600075 w 1021557"/>
                <a:gd name="connsiteY66" fmla="*/ 7144 h 542925"/>
                <a:gd name="connsiteX67" fmla="*/ 557213 w 1021557"/>
                <a:gd name="connsiteY67" fmla="*/ 0 h 542925"/>
                <a:gd name="connsiteX68" fmla="*/ 533400 w 1021557"/>
                <a:gd name="connsiteY68" fmla="*/ 14288 h 542925"/>
                <a:gd name="connsiteX69" fmla="*/ 500063 w 1021557"/>
                <a:gd name="connsiteY69" fmla="*/ 16669 h 542925"/>
                <a:gd name="connsiteX70" fmla="*/ 426244 w 1021557"/>
                <a:gd name="connsiteY70" fmla="*/ 52388 h 542925"/>
                <a:gd name="connsiteX71" fmla="*/ 376238 w 1021557"/>
                <a:gd name="connsiteY71" fmla="*/ 54769 h 542925"/>
                <a:gd name="connsiteX72" fmla="*/ 357188 w 1021557"/>
                <a:gd name="connsiteY72" fmla="*/ 54769 h 542925"/>
                <a:gd name="connsiteX73" fmla="*/ 373857 w 1021557"/>
                <a:gd name="connsiteY73" fmla="*/ 95250 h 542925"/>
                <a:gd name="connsiteX74" fmla="*/ 352425 w 1021557"/>
                <a:gd name="connsiteY74" fmla="*/ 97631 h 542925"/>
                <a:gd name="connsiteX75" fmla="*/ 347663 w 1021557"/>
                <a:gd name="connsiteY75" fmla="*/ 135731 h 542925"/>
                <a:gd name="connsiteX76" fmla="*/ 361950 w 1021557"/>
                <a:gd name="connsiteY76" fmla="*/ 161925 h 542925"/>
                <a:gd name="connsiteX77" fmla="*/ 361950 w 1021557"/>
                <a:gd name="connsiteY77" fmla="*/ 161925 h 542925"/>
                <a:gd name="connsiteX78" fmla="*/ 357188 w 1021557"/>
                <a:gd name="connsiteY78" fmla="*/ 200025 h 542925"/>
                <a:gd name="connsiteX79" fmla="*/ 354807 w 1021557"/>
                <a:gd name="connsiteY79" fmla="*/ 197644 h 542925"/>
                <a:gd name="connsiteX80" fmla="*/ 323850 w 1021557"/>
                <a:gd name="connsiteY80" fmla="*/ 183356 h 542925"/>
                <a:gd name="connsiteX81" fmla="*/ 321469 w 1021557"/>
                <a:gd name="connsiteY81" fmla="*/ 214313 h 542925"/>
                <a:gd name="connsiteX82" fmla="*/ 292894 w 1021557"/>
                <a:gd name="connsiteY82" fmla="*/ 176213 h 542925"/>
                <a:gd name="connsiteX83" fmla="*/ 252413 w 1021557"/>
                <a:gd name="connsiteY83" fmla="*/ 183356 h 542925"/>
                <a:gd name="connsiteX84" fmla="*/ 226219 w 1021557"/>
                <a:gd name="connsiteY84" fmla="*/ 192881 h 542925"/>
                <a:gd name="connsiteX85" fmla="*/ 202407 w 1021557"/>
                <a:gd name="connsiteY85" fmla="*/ 192881 h 542925"/>
                <a:gd name="connsiteX86" fmla="*/ 178594 w 1021557"/>
                <a:gd name="connsiteY86" fmla="*/ 180975 h 542925"/>
                <a:gd name="connsiteX87" fmla="*/ 142875 w 1021557"/>
                <a:gd name="connsiteY87" fmla="*/ 133350 h 542925"/>
                <a:gd name="connsiteX88" fmla="*/ 123825 w 1021557"/>
                <a:gd name="connsiteY88" fmla="*/ 161925 h 542925"/>
                <a:gd name="connsiteX89" fmla="*/ 109538 w 1021557"/>
                <a:gd name="connsiteY89" fmla="*/ 150019 h 542925"/>
                <a:gd name="connsiteX90" fmla="*/ 71438 w 1021557"/>
                <a:gd name="connsiteY90" fmla="*/ 161925 h 542925"/>
                <a:gd name="connsiteX91" fmla="*/ 47625 w 1021557"/>
                <a:gd name="connsiteY91" fmla="*/ 221456 h 542925"/>
                <a:gd name="connsiteX92" fmla="*/ 19050 w 1021557"/>
                <a:gd name="connsiteY92" fmla="*/ 207169 h 542925"/>
                <a:gd name="connsiteX93" fmla="*/ 0 w 1021557"/>
                <a:gd name="connsiteY93" fmla="*/ 261938 h 542925"/>
                <a:gd name="connsiteX94" fmla="*/ 11907 w 1021557"/>
                <a:gd name="connsiteY94" fmla="*/ 288131 h 542925"/>
                <a:gd name="connsiteX95" fmla="*/ 47625 w 1021557"/>
                <a:gd name="connsiteY95" fmla="*/ 304800 h 542925"/>
                <a:gd name="connsiteX96" fmla="*/ 45245 w 1021557"/>
                <a:gd name="connsiteY96" fmla="*/ 335757 h 542925"/>
                <a:gd name="connsiteX97" fmla="*/ 73819 w 1021557"/>
                <a:gd name="connsiteY97" fmla="*/ 347663 h 542925"/>
                <a:gd name="connsiteX0" fmla="*/ 73819 w 1021557"/>
                <a:gd name="connsiteY0" fmla="*/ 347663 h 542925"/>
                <a:gd name="connsiteX1" fmla="*/ 154782 w 1021557"/>
                <a:gd name="connsiteY1" fmla="*/ 330994 h 542925"/>
                <a:gd name="connsiteX2" fmla="*/ 154782 w 1021557"/>
                <a:gd name="connsiteY2" fmla="*/ 373856 h 542925"/>
                <a:gd name="connsiteX3" fmla="*/ 119063 w 1021557"/>
                <a:gd name="connsiteY3" fmla="*/ 385763 h 542925"/>
                <a:gd name="connsiteX4" fmla="*/ 109538 w 1021557"/>
                <a:gd name="connsiteY4" fmla="*/ 414338 h 542925"/>
                <a:gd name="connsiteX5" fmla="*/ 92869 w 1021557"/>
                <a:gd name="connsiteY5" fmla="*/ 426244 h 542925"/>
                <a:gd name="connsiteX6" fmla="*/ 126207 w 1021557"/>
                <a:gd name="connsiteY6" fmla="*/ 447675 h 542925"/>
                <a:gd name="connsiteX7" fmla="*/ 154782 w 1021557"/>
                <a:gd name="connsiteY7" fmla="*/ 471488 h 542925"/>
                <a:gd name="connsiteX8" fmla="*/ 150019 w 1021557"/>
                <a:gd name="connsiteY8" fmla="*/ 514350 h 542925"/>
                <a:gd name="connsiteX9" fmla="*/ 190500 w 1021557"/>
                <a:gd name="connsiteY9" fmla="*/ 492919 h 542925"/>
                <a:gd name="connsiteX10" fmla="*/ 230981 w 1021557"/>
                <a:gd name="connsiteY10" fmla="*/ 519113 h 542925"/>
                <a:gd name="connsiteX11" fmla="*/ 238125 w 1021557"/>
                <a:gd name="connsiteY11" fmla="*/ 416719 h 542925"/>
                <a:gd name="connsiteX12" fmla="*/ 321469 w 1021557"/>
                <a:gd name="connsiteY12" fmla="*/ 371475 h 542925"/>
                <a:gd name="connsiteX13" fmla="*/ 359569 w 1021557"/>
                <a:gd name="connsiteY13" fmla="*/ 409575 h 542925"/>
                <a:gd name="connsiteX14" fmla="*/ 376238 w 1021557"/>
                <a:gd name="connsiteY14" fmla="*/ 450056 h 542925"/>
                <a:gd name="connsiteX15" fmla="*/ 419100 w 1021557"/>
                <a:gd name="connsiteY15" fmla="*/ 442913 h 542925"/>
                <a:gd name="connsiteX16" fmla="*/ 452438 w 1021557"/>
                <a:gd name="connsiteY16" fmla="*/ 435769 h 542925"/>
                <a:gd name="connsiteX17" fmla="*/ 471488 w 1021557"/>
                <a:gd name="connsiteY17" fmla="*/ 450056 h 542925"/>
                <a:gd name="connsiteX18" fmla="*/ 488157 w 1021557"/>
                <a:gd name="connsiteY18" fmla="*/ 464344 h 542925"/>
                <a:gd name="connsiteX19" fmla="*/ 490538 w 1021557"/>
                <a:gd name="connsiteY19" fmla="*/ 490538 h 542925"/>
                <a:gd name="connsiteX20" fmla="*/ 497682 w 1021557"/>
                <a:gd name="connsiteY20" fmla="*/ 509588 h 542925"/>
                <a:gd name="connsiteX21" fmla="*/ 504825 w 1021557"/>
                <a:gd name="connsiteY21" fmla="*/ 526256 h 542925"/>
                <a:gd name="connsiteX22" fmla="*/ 526257 w 1021557"/>
                <a:gd name="connsiteY22" fmla="*/ 528638 h 542925"/>
                <a:gd name="connsiteX23" fmla="*/ 545307 w 1021557"/>
                <a:gd name="connsiteY23" fmla="*/ 542925 h 542925"/>
                <a:gd name="connsiteX24" fmla="*/ 552450 w 1021557"/>
                <a:gd name="connsiteY24" fmla="*/ 531019 h 542925"/>
                <a:gd name="connsiteX25" fmla="*/ 585788 w 1021557"/>
                <a:gd name="connsiteY25" fmla="*/ 507206 h 542925"/>
                <a:gd name="connsiteX26" fmla="*/ 607219 w 1021557"/>
                <a:gd name="connsiteY26" fmla="*/ 476250 h 542925"/>
                <a:gd name="connsiteX27" fmla="*/ 635794 w 1021557"/>
                <a:gd name="connsiteY27" fmla="*/ 471488 h 542925"/>
                <a:gd name="connsiteX28" fmla="*/ 669132 w 1021557"/>
                <a:gd name="connsiteY28" fmla="*/ 483394 h 542925"/>
                <a:gd name="connsiteX29" fmla="*/ 678657 w 1021557"/>
                <a:gd name="connsiteY29" fmla="*/ 461963 h 542925"/>
                <a:gd name="connsiteX30" fmla="*/ 697707 w 1021557"/>
                <a:gd name="connsiteY30" fmla="*/ 454819 h 542925"/>
                <a:gd name="connsiteX31" fmla="*/ 721519 w 1021557"/>
                <a:gd name="connsiteY31" fmla="*/ 471488 h 542925"/>
                <a:gd name="connsiteX32" fmla="*/ 773907 w 1021557"/>
                <a:gd name="connsiteY32" fmla="*/ 473869 h 542925"/>
                <a:gd name="connsiteX33" fmla="*/ 797719 w 1021557"/>
                <a:gd name="connsiteY33" fmla="*/ 471488 h 542925"/>
                <a:gd name="connsiteX34" fmla="*/ 833438 w 1021557"/>
                <a:gd name="connsiteY34" fmla="*/ 485775 h 542925"/>
                <a:gd name="connsiteX35" fmla="*/ 838200 w 1021557"/>
                <a:gd name="connsiteY35" fmla="*/ 473869 h 542925"/>
                <a:gd name="connsiteX36" fmla="*/ 831057 w 1021557"/>
                <a:gd name="connsiteY36" fmla="*/ 402431 h 542925"/>
                <a:gd name="connsiteX37" fmla="*/ 852488 w 1021557"/>
                <a:gd name="connsiteY37" fmla="*/ 395288 h 542925"/>
                <a:gd name="connsiteX38" fmla="*/ 881063 w 1021557"/>
                <a:gd name="connsiteY38" fmla="*/ 400050 h 542925"/>
                <a:gd name="connsiteX39" fmla="*/ 890588 w 1021557"/>
                <a:gd name="connsiteY39" fmla="*/ 369094 h 542925"/>
                <a:gd name="connsiteX40" fmla="*/ 890588 w 1021557"/>
                <a:gd name="connsiteY40" fmla="*/ 335756 h 542925"/>
                <a:gd name="connsiteX41" fmla="*/ 904875 w 1021557"/>
                <a:gd name="connsiteY41" fmla="*/ 321469 h 542925"/>
                <a:gd name="connsiteX42" fmla="*/ 938213 w 1021557"/>
                <a:gd name="connsiteY42" fmla="*/ 335756 h 542925"/>
                <a:gd name="connsiteX43" fmla="*/ 959644 w 1021557"/>
                <a:gd name="connsiteY43" fmla="*/ 333375 h 542925"/>
                <a:gd name="connsiteX44" fmla="*/ 969169 w 1021557"/>
                <a:gd name="connsiteY44" fmla="*/ 307181 h 542925"/>
                <a:gd name="connsiteX45" fmla="*/ 962025 w 1021557"/>
                <a:gd name="connsiteY45" fmla="*/ 292894 h 542925"/>
                <a:gd name="connsiteX46" fmla="*/ 1021557 w 1021557"/>
                <a:gd name="connsiteY46" fmla="*/ 252413 h 542925"/>
                <a:gd name="connsiteX47" fmla="*/ 992982 w 1021557"/>
                <a:gd name="connsiteY47" fmla="*/ 230981 h 542925"/>
                <a:gd name="connsiteX48" fmla="*/ 966788 w 1021557"/>
                <a:gd name="connsiteY48" fmla="*/ 230981 h 542925"/>
                <a:gd name="connsiteX49" fmla="*/ 921544 w 1021557"/>
                <a:gd name="connsiteY49" fmla="*/ 211931 h 542925"/>
                <a:gd name="connsiteX50" fmla="*/ 921544 w 1021557"/>
                <a:gd name="connsiteY50" fmla="*/ 185738 h 542925"/>
                <a:gd name="connsiteX51" fmla="*/ 871538 w 1021557"/>
                <a:gd name="connsiteY51" fmla="*/ 185738 h 542925"/>
                <a:gd name="connsiteX52" fmla="*/ 842963 w 1021557"/>
                <a:gd name="connsiteY52" fmla="*/ 171450 h 542925"/>
                <a:gd name="connsiteX53" fmla="*/ 833438 w 1021557"/>
                <a:gd name="connsiteY53" fmla="*/ 209550 h 542925"/>
                <a:gd name="connsiteX54" fmla="*/ 797719 w 1021557"/>
                <a:gd name="connsiteY54" fmla="*/ 104775 h 542925"/>
                <a:gd name="connsiteX55" fmla="*/ 776288 w 1021557"/>
                <a:gd name="connsiteY55" fmla="*/ 78581 h 542925"/>
                <a:gd name="connsiteX56" fmla="*/ 745332 w 1021557"/>
                <a:gd name="connsiteY56" fmla="*/ 61913 h 542925"/>
                <a:gd name="connsiteX57" fmla="*/ 738188 w 1021557"/>
                <a:gd name="connsiteY57" fmla="*/ 45244 h 542925"/>
                <a:gd name="connsiteX58" fmla="*/ 676275 w 1021557"/>
                <a:gd name="connsiteY58" fmla="*/ 78581 h 542925"/>
                <a:gd name="connsiteX59" fmla="*/ 669132 w 1021557"/>
                <a:gd name="connsiteY59" fmla="*/ 88106 h 542925"/>
                <a:gd name="connsiteX60" fmla="*/ 659607 w 1021557"/>
                <a:gd name="connsiteY60" fmla="*/ 66675 h 542925"/>
                <a:gd name="connsiteX61" fmla="*/ 654844 w 1021557"/>
                <a:gd name="connsiteY61" fmla="*/ 54769 h 542925"/>
                <a:gd name="connsiteX62" fmla="*/ 640557 w 1021557"/>
                <a:gd name="connsiteY62" fmla="*/ 69056 h 542925"/>
                <a:gd name="connsiteX63" fmla="*/ 633413 w 1021557"/>
                <a:gd name="connsiteY63" fmla="*/ 57150 h 542925"/>
                <a:gd name="connsiteX64" fmla="*/ 609600 w 1021557"/>
                <a:gd name="connsiteY64" fmla="*/ 50006 h 542925"/>
                <a:gd name="connsiteX65" fmla="*/ 623888 w 1021557"/>
                <a:gd name="connsiteY65" fmla="*/ 38100 h 542925"/>
                <a:gd name="connsiteX66" fmla="*/ 600075 w 1021557"/>
                <a:gd name="connsiteY66" fmla="*/ 7144 h 542925"/>
                <a:gd name="connsiteX67" fmla="*/ 557213 w 1021557"/>
                <a:gd name="connsiteY67" fmla="*/ 0 h 542925"/>
                <a:gd name="connsiteX68" fmla="*/ 533400 w 1021557"/>
                <a:gd name="connsiteY68" fmla="*/ 14288 h 542925"/>
                <a:gd name="connsiteX69" fmla="*/ 500063 w 1021557"/>
                <a:gd name="connsiteY69" fmla="*/ 16669 h 542925"/>
                <a:gd name="connsiteX70" fmla="*/ 426244 w 1021557"/>
                <a:gd name="connsiteY70" fmla="*/ 52388 h 542925"/>
                <a:gd name="connsiteX71" fmla="*/ 376238 w 1021557"/>
                <a:gd name="connsiteY71" fmla="*/ 54769 h 542925"/>
                <a:gd name="connsiteX72" fmla="*/ 357188 w 1021557"/>
                <a:gd name="connsiteY72" fmla="*/ 54769 h 542925"/>
                <a:gd name="connsiteX73" fmla="*/ 373857 w 1021557"/>
                <a:gd name="connsiteY73" fmla="*/ 95250 h 542925"/>
                <a:gd name="connsiteX74" fmla="*/ 352425 w 1021557"/>
                <a:gd name="connsiteY74" fmla="*/ 97631 h 542925"/>
                <a:gd name="connsiteX75" fmla="*/ 347663 w 1021557"/>
                <a:gd name="connsiteY75" fmla="*/ 135731 h 542925"/>
                <a:gd name="connsiteX76" fmla="*/ 361950 w 1021557"/>
                <a:gd name="connsiteY76" fmla="*/ 161925 h 542925"/>
                <a:gd name="connsiteX77" fmla="*/ 361950 w 1021557"/>
                <a:gd name="connsiteY77" fmla="*/ 161925 h 542925"/>
                <a:gd name="connsiteX78" fmla="*/ 357188 w 1021557"/>
                <a:gd name="connsiteY78" fmla="*/ 200025 h 542925"/>
                <a:gd name="connsiteX79" fmla="*/ 354807 w 1021557"/>
                <a:gd name="connsiteY79" fmla="*/ 197644 h 542925"/>
                <a:gd name="connsiteX80" fmla="*/ 323850 w 1021557"/>
                <a:gd name="connsiteY80" fmla="*/ 183356 h 542925"/>
                <a:gd name="connsiteX81" fmla="*/ 321469 w 1021557"/>
                <a:gd name="connsiteY81" fmla="*/ 214313 h 542925"/>
                <a:gd name="connsiteX82" fmla="*/ 292894 w 1021557"/>
                <a:gd name="connsiteY82" fmla="*/ 176213 h 542925"/>
                <a:gd name="connsiteX83" fmla="*/ 252413 w 1021557"/>
                <a:gd name="connsiteY83" fmla="*/ 183356 h 542925"/>
                <a:gd name="connsiteX84" fmla="*/ 226219 w 1021557"/>
                <a:gd name="connsiteY84" fmla="*/ 192881 h 542925"/>
                <a:gd name="connsiteX85" fmla="*/ 202407 w 1021557"/>
                <a:gd name="connsiteY85" fmla="*/ 192881 h 542925"/>
                <a:gd name="connsiteX86" fmla="*/ 178594 w 1021557"/>
                <a:gd name="connsiteY86" fmla="*/ 180975 h 542925"/>
                <a:gd name="connsiteX87" fmla="*/ 142875 w 1021557"/>
                <a:gd name="connsiteY87" fmla="*/ 133350 h 542925"/>
                <a:gd name="connsiteX88" fmla="*/ 123825 w 1021557"/>
                <a:gd name="connsiteY88" fmla="*/ 161925 h 542925"/>
                <a:gd name="connsiteX89" fmla="*/ 109538 w 1021557"/>
                <a:gd name="connsiteY89" fmla="*/ 150019 h 542925"/>
                <a:gd name="connsiteX90" fmla="*/ 71438 w 1021557"/>
                <a:gd name="connsiteY90" fmla="*/ 161925 h 542925"/>
                <a:gd name="connsiteX91" fmla="*/ 47625 w 1021557"/>
                <a:gd name="connsiteY91" fmla="*/ 221456 h 542925"/>
                <a:gd name="connsiteX92" fmla="*/ 19050 w 1021557"/>
                <a:gd name="connsiteY92" fmla="*/ 207169 h 542925"/>
                <a:gd name="connsiteX93" fmla="*/ 0 w 1021557"/>
                <a:gd name="connsiteY93" fmla="*/ 261938 h 542925"/>
                <a:gd name="connsiteX94" fmla="*/ 11907 w 1021557"/>
                <a:gd name="connsiteY94" fmla="*/ 288131 h 542925"/>
                <a:gd name="connsiteX95" fmla="*/ 47625 w 1021557"/>
                <a:gd name="connsiteY95" fmla="*/ 304800 h 542925"/>
                <a:gd name="connsiteX96" fmla="*/ 45245 w 1021557"/>
                <a:gd name="connsiteY96" fmla="*/ 335757 h 542925"/>
                <a:gd name="connsiteX97" fmla="*/ 73819 w 1021557"/>
                <a:gd name="connsiteY97" fmla="*/ 347663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1021557" h="542925">
                  <a:moveTo>
                    <a:pt x="73819" y="347663"/>
                  </a:moveTo>
                  <a:lnTo>
                    <a:pt x="154782" y="330994"/>
                  </a:lnTo>
                  <a:lnTo>
                    <a:pt x="154782" y="373856"/>
                  </a:lnTo>
                  <a:lnTo>
                    <a:pt x="119063" y="385763"/>
                  </a:lnTo>
                  <a:lnTo>
                    <a:pt x="109538" y="414338"/>
                  </a:lnTo>
                  <a:lnTo>
                    <a:pt x="92869" y="426244"/>
                  </a:lnTo>
                  <a:lnTo>
                    <a:pt x="126207" y="447675"/>
                  </a:lnTo>
                  <a:lnTo>
                    <a:pt x="154782" y="471488"/>
                  </a:lnTo>
                  <a:lnTo>
                    <a:pt x="150019" y="514350"/>
                  </a:lnTo>
                  <a:lnTo>
                    <a:pt x="190500" y="492919"/>
                  </a:lnTo>
                  <a:lnTo>
                    <a:pt x="230981" y="519113"/>
                  </a:lnTo>
                  <a:lnTo>
                    <a:pt x="238125" y="416719"/>
                  </a:lnTo>
                  <a:lnTo>
                    <a:pt x="321469" y="371475"/>
                  </a:lnTo>
                  <a:lnTo>
                    <a:pt x="359569" y="409575"/>
                  </a:lnTo>
                  <a:lnTo>
                    <a:pt x="376238" y="450056"/>
                  </a:lnTo>
                  <a:lnTo>
                    <a:pt x="419100" y="442913"/>
                  </a:lnTo>
                  <a:lnTo>
                    <a:pt x="452438" y="435769"/>
                  </a:lnTo>
                  <a:lnTo>
                    <a:pt x="471488" y="450056"/>
                  </a:lnTo>
                  <a:lnTo>
                    <a:pt x="488157" y="464344"/>
                  </a:lnTo>
                  <a:lnTo>
                    <a:pt x="490538" y="490538"/>
                  </a:lnTo>
                  <a:lnTo>
                    <a:pt x="497682" y="509588"/>
                  </a:lnTo>
                  <a:lnTo>
                    <a:pt x="504825" y="526256"/>
                  </a:lnTo>
                  <a:lnTo>
                    <a:pt x="526257" y="528638"/>
                  </a:lnTo>
                  <a:lnTo>
                    <a:pt x="545307" y="542925"/>
                  </a:lnTo>
                  <a:lnTo>
                    <a:pt x="552450" y="531019"/>
                  </a:lnTo>
                  <a:lnTo>
                    <a:pt x="585788" y="507206"/>
                  </a:lnTo>
                  <a:lnTo>
                    <a:pt x="607219" y="476250"/>
                  </a:lnTo>
                  <a:lnTo>
                    <a:pt x="635794" y="471488"/>
                  </a:lnTo>
                  <a:lnTo>
                    <a:pt x="669132" y="483394"/>
                  </a:lnTo>
                  <a:lnTo>
                    <a:pt x="678657" y="461963"/>
                  </a:lnTo>
                  <a:lnTo>
                    <a:pt x="697707" y="454819"/>
                  </a:lnTo>
                  <a:lnTo>
                    <a:pt x="721519" y="471488"/>
                  </a:lnTo>
                  <a:lnTo>
                    <a:pt x="773907" y="473869"/>
                  </a:lnTo>
                  <a:lnTo>
                    <a:pt x="797719" y="471488"/>
                  </a:lnTo>
                  <a:lnTo>
                    <a:pt x="833438" y="485775"/>
                  </a:lnTo>
                  <a:lnTo>
                    <a:pt x="838200" y="473869"/>
                  </a:lnTo>
                  <a:lnTo>
                    <a:pt x="831057" y="402431"/>
                  </a:lnTo>
                  <a:lnTo>
                    <a:pt x="852488" y="395288"/>
                  </a:lnTo>
                  <a:lnTo>
                    <a:pt x="881063" y="400050"/>
                  </a:lnTo>
                  <a:lnTo>
                    <a:pt x="890588" y="369094"/>
                  </a:lnTo>
                  <a:lnTo>
                    <a:pt x="890588" y="335756"/>
                  </a:lnTo>
                  <a:lnTo>
                    <a:pt x="904875" y="321469"/>
                  </a:lnTo>
                  <a:lnTo>
                    <a:pt x="938213" y="335756"/>
                  </a:lnTo>
                  <a:lnTo>
                    <a:pt x="959644" y="333375"/>
                  </a:lnTo>
                  <a:lnTo>
                    <a:pt x="969169" y="307181"/>
                  </a:lnTo>
                  <a:lnTo>
                    <a:pt x="962025" y="292894"/>
                  </a:lnTo>
                  <a:lnTo>
                    <a:pt x="1021557" y="252413"/>
                  </a:lnTo>
                  <a:lnTo>
                    <a:pt x="992982" y="230981"/>
                  </a:lnTo>
                  <a:lnTo>
                    <a:pt x="966788" y="230981"/>
                  </a:lnTo>
                  <a:lnTo>
                    <a:pt x="921544" y="211931"/>
                  </a:lnTo>
                  <a:lnTo>
                    <a:pt x="921544" y="185738"/>
                  </a:lnTo>
                  <a:lnTo>
                    <a:pt x="871538" y="185738"/>
                  </a:lnTo>
                  <a:lnTo>
                    <a:pt x="842963" y="171450"/>
                  </a:lnTo>
                  <a:lnTo>
                    <a:pt x="833438" y="209550"/>
                  </a:lnTo>
                  <a:lnTo>
                    <a:pt x="797719" y="104775"/>
                  </a:lnTo>
                  <a:lnTo>
                    <a:pt x="776288" y="78581"/>
                  </a:lnTo>
                  <a:lnTo>
                    <a:pt x="745332" y="61913"/>
                  </a:lnTo>
                  <a:lnTo>
                    <a:pt x="738188" y="45244"/>
                  </a:lnTo>
                  <a:lnTo>
                    <a:pt x="676275" y="78581"/>
                  </a:lnTo>
                  <a:lnTo>
                    <a:pt x="669132" y="88106"/>
                  </a:lnTo>
                  <a:lnTo>
                    <a:pt x="659607" y="66675"/>
                  </a:lnTo>
                  <a:lnTo>
                    <a:pt x="654844" y="54769"/>
                  </a:lnTo>
                  <a:lnTo>
                    <a:pt x="640557" y="69056"/>
                  </a:lnTo>
                  <a:lnTo>
                    <a:pt x="633413" y="57150"/>
                  </a:lnTo>
                  <a:lnTo>
                    <a:pt x="609600" y="50006"/>
                  </a:lnTo>
                  <a:lnTo>
                    <a:pt x="623888" y="38100"/>
                  </a:lnTo>
                  <a:lnTo>
                    <a:pt x="600075" y="7144"/>
                  </a:lnTo>
                  <a:lnTo>
                    <a:pt x="557213" y="0"/>
                  </a:lnTo>
                  <a:lnTo>
                    <a:pt x="533400" y="14288"/>
                  </a:lnTo>
                  <a:lnTo>
                    <a:pt x="500063" y="16669"/>
                  </a:lnTo>
                  <a:lnTo>
                    <a:pt x="426244" y="52388"/>
                  </a:lnTo>
                  <a:lnTo>
                    <a:pt x="376238" y="54769"/>
                  </a:lnTo>
                  <a:lnTo>
                    <a:pt x="357188" y="54769"/>
                  </a:lnTo>
                  <a:lnTo>
                    <a:pt x="373857" y="95250"/>
                  </a:lnTo>
                  <a:lnTo>
                    <a:pt x="352425" y="97631"/>
                  </a:lnTo>
                  <a:lnTo>
                    <a:pt x="347663" y="135731"/>
                  </a:lnTo>
                  <a:lnTo>
                    <a:pt x="361950" y="161925"/>
                  </a:lnTo>
                  <a:lnTo>
                    <a:pt x="361950" y="161925"/>
                  </a:lnTo>
                  <a:lnTo>
                    <a:pt x="357188" y="200025"/>
                  </a:lnTo>
                  <a:lnTo>
                    <a:pt x="354807" y="197644"/>
                  </a:lnTo>
                  <a:lnTo>
                    <a:pt x="323850" y="183356"/>
                  </a:lnTo>
                  <a:lnTo>
                    <a:pt x="321469" y="214313"/>
                  </a:lnTo>
                  <a:lnTo>
                    <a:pt x="292894" y="176213"/>
                  </a:lnTo>
                  <a:lnTo>
                    <a:pt x="252413" y="183356"/>
                  </a:lnTo>
                  <a:lnTo>
                    <a:pt x="226219" y="192881"/>
                  </a:lnTo>
                  <a:lnTo>
                    <a:pt x="202407" y="192881"/>
                  </a:lnTo>
                  <a:lnTo>
                    <a:pt x="178594" y="180975"/>
                  </a:lnTo>
                  <a:lnTo>
                    <a:pt x="142875" y="133350"/>
                  </a:lnTo>
                  <a:lnTo>
                    <a:pt x="123825" y="161925"/>
                  </a:lnTo>
                  <a:lnTo>
                    <a:pt x="109538" y="150019"/>
                  </a:lnTo>
                  <a:lnTo>
                    <a:pt x="71438" y="161925"/>
                  </a:lnTo>
                  <a:lnTo>
                    <a:pt x="47625" y="221456"/>
                  </a:lnTo>
                  <a:lnTo>
                    <a:pt x="19050" y="207169"/>
                  </a:lnTo>
                  <a:lnTo>
                    <a:pt x="0" y="261938"/>
                  </a:lnTo>
                  <a:lnTo>
                    <a:pt x="11907" y="288131"/>
                  </a:lnTo>
                  <a:lnTo>
                    <a:pt x="47625" y="304800"/>
                  </a:lnTo>
                  <a:lnTo>
                    <a:pt x="45245" y="335757"/>
                  </a:lnTo>
                  <a:lnTo>
                    <a:pt x="73819" y="34766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20" name="Freeform: Shape 97">
              <a:extLst>
                <a:ext uri="{FF2B5EF4-FFF2-40B4-BE49-F238E27FC236}">
                  <a16:creationId xmlns:a16="http://schemas.microsoft.com/office/drawing/2014/main" id="{6ABCEA74-EF9B-DC44-8E46-8691E4BCF866}"/>
                </a:ext>
              </a:extLst>
            </p:cNvPr>
            <p:cNvSpPr/>
            <p:nvPr/>
          </p:nvSpPr>
          <p:spPr bwMode="auto">
            <a:xfrm>
              <a:off x="6000750" y="3498056"/>
              <a:ext cx="264319" cy="135732"/>
            </a:xfrm>
            <a:custGeom>
              <a:avLst/>
              <a:gdLst>
                <a:gd name="connsiteX0" fmla="*/ 235744 w 264319"/>
                <a:gd name="connsiteY0" fmla="*/ 100013 h 135732"/>
                <a:gd name="connsiteX1" fmla="*/ 264319 w 264319"/>
                <a:gd name="connsiteY1" fmla="*/ 33338 h 135732"/>
                <a:gd name="connsiteX2" fmla="*/ 223838 w 264319"/>
                <a:gd name="connsiteY2" fmla="*/ 16669 h 135732"/>
                <a:gd name="connsiteX3" fmla="*/ 150019 w 264319"/>
                <a:gd name="connsiteY3" fmla="*/ 19050 h 135732"/>
                <a:gd name="connsiteX4" fmla="*/ 126206 w 264319"/>
                <a:gd name="connsiteY4" fmla="*/ 0 h 135732"/>
                <a:gd name="connsiteX5" fmla="*/ 97631 w 264319"/>
                <a:gd name="connsiteY5" fmla="*/ 14288 h 135732"/>
                <a:gd name="connsiteX6" fmla="*/ 90488 w 264319"/>
                <a:gd name="connsiteY6" fmla="*/ 40482 h 135732"/>
                <a:gd name="connsiteX7" fmla="*/ 59531 w 264319"/>
                <a:gd name="connsiteY7" fmla="*/ 26194 h 135732"/>
                <a:gd name="connsiteX8" fmla="*/ 28575 w 264319"/>
                <a:gd name="connsiteY8" fmla="*/ 30957 h 135732"/>
                <a:gd name="connsiteX9" fmla="*/ 19050 w 264319"/>
                <a:gd name="connsiteY9" fmla="*/ 59532 h 135732"/>
                <a:gd name="connsiteX10" fmla="*/ 40481 w 264319"/>
                <a:gd name="connsiteY10" fmla="*/ 73819 h 135732"/>
                <a:gd name="connsiteX11" fmla="*/ 59531 w 264319"/>
                <a:gd name="connsiteY11" fmla="*/ 66675 h 135732"/>
                <a:gd name="connsiteX12" fmla="*/ 92869 w 264319"/>
                <a:gd name="connsiteY12" fmla="*/ 97632 h 135732"/>
                <a:gd name="connsiteX13" fmla="*/ 69056 w 264319"/>
                <a:gd name="connsiteY13" fmla="*/ 107157 h 135732"/>
                <a:gd name="connsiteX14" fmla="*/ 47625 w 264319"/>
                <a:gd name="connsiteY14" fmla="*/ 114300 h 135732"/>
                <a:gd name="connsiteX15" fmla="*/ 26194 w 264319"/>
                <a:gd name="connsiteY15" fmla="*/ 116682 h 135732"/>
                <a:gd name="connsiteX16" fmla="*/ 26194 w 264319"/>
                <a:gd name="connsiteY16" fmla="*/ 116682 h 135732"/>
                <a:gd name="connsiteX17" fmla="*/ 0 w 264319"/>
                <a:gd name="connsiteY17" fmla="*/ 128588 h 135732"/>
                <a:gd name="connsiteX18" fmla="*/ 38100 w 264319"/>
                <a:gd name="connsiteY18" fmla="*/ 130969 h 135732"/>
                <a:gd name="connsiteX19" fmla="*/ 102394 w 264319"/>
                <a:gd name="connsiteY19" fmla="*/ 135732 h 135732"/>
                <a:gd name="connsiteX20" fmla="*/ 130969 w 264319"/>
                <a:gd name="connsiteY20" fmla="*/ 97632 h 135732"/>
                <a:gd name="connsiteX21" fmla="*/ 147638 w 264319"/>
                <a:gd name="connsiteY21" fmla="*/ 116682 h 135732"/>
                <a:gd name="connsiteX22" fmla="*/ 164306 w 264319"/>
                <a:gd name="connsiteY22" fmla="*/ 104775 h 135732"/>
                <a:gd name="connsiteX23" fmla="*/ 235744 w 264319"/>
                <a:gd name="connsiteY23" fmla="*/ 100013 h 13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64319" h="135732">
                  <a:moveTo>
                    <a:pt x="235744" y="100013"/>
                  </a:moveTo>
                  <a:lnTo>
                    <a:pt x="264319" y="33338"/>
                  </a:lnTo>
                  <a:lnTo>
                    <a:pt x="223838" y="16669"/>
                  </a:lnTo>
                  <a:lnTo>
                    <a:pt x="150019" y="19050"/>
                  </a:lnTo>
                  <a:lnTo>
                    <a:pt x="126206" y="0"/>
                  </a:lnTo>
                  <a:lnTo>
                    <a:pt x="97631" y="14288"/>
                  </a:lnTo>
                  <a:lnTo>
                    <a:pt x="90488" y="40482"/>
                  </a:lnTo>
                  <a:lnTo>
                    <a:pt x="59531" y="26194"/>
                  </a:lnTo>
                  <a:lnTo>
                    <a:pt x="28575" y="30957"/>
                  </a:lnTo>
                  <a:lnTo>
                    <a:pt x="19050" y="59532"/>
                  </a:lnTo>
                  <a:lnTo>
                    <a:pt x="40481" y="73819"/>
                  </a:lnTo>
                  <a:lnTo>
                    <a:pt x="59531" y="66675"/>
                  </a:lnTo>
                  <a:lnTo>
                    <a:pt x="92869" y="97632"/>
                  </a:lnTo>
                  <a:lnTo>
                    <a:pt x="69056" y="107157"/>
                  </a:lnTo>
                  <a:lnTo>
                    <a:pt x="47625" y="114300"/>
                  </a:lnTo>
                  <a:lnTo>
                    <a:pt x="26194" y="116682"/>
                  </a:lnTo>
                  <a:lnTo>
                    <a:pt x="26194" y="116682"/>
                  </a:lnTo>
                  <a:lnTo>
                    <a:pt x="0" y="128588"/>
                  </a:lnTo>
                  <a:lnTo>
                    <a:pt x="38100" y="130969"/>
                  </a:lnTo>
                  <a:lnTo>
                    <a:pt x="102394" y="135732"/>
                  </a:lnTo>
                  <a:lnTo>
                    <a:pt x="130969" y="97632"/>
                  </a:lnTo>
                  <a:lnTo>
                    <a:pt x="147638" y="116682"/>
                  </a:lnTo>
                  <a:lnTo>
                    <a:pt x="164306" y="104775"/>
                  </a:lnTo>
                  <a:lnTo>
                    <a:pt x="235744" y="10001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21" name="Freeform: Shape 98">
              <a:extLst>
                <a:ext uri="{FF2B5EF4-FFF2-40B4-BE49-F238E27FC236}">
                  <a16:creationId xmlns:a16="http://schemas.microsoft.com/office/drawing/2014/main" id="{4EEA1E07-F414-5E44-996B-A2EBE9228CB8}"/>
                </a:ext>
              </a:extLst>
            </p:cNvPr>
            <p:cNvSpPr/>
            <p:nvPr/>
          </p:nvSpPr>
          <p:spPr bwMode="auto">
            <a:xfrm>
              <a:off x="5950744" y="3581400"/>
              <a:ext cx="154781" cy="109538"/>
            </a:xfrm>
            <a:custGeom>
              <a:avLst/>
              <a:gdLst>
                <a:gd name="connsiteX0" fmla="*/ 11906 w 154781"/>
                <a:gd name="connsiteY0" fmla="*/ 102394 h 123825"/>
                <a:gd name="connsiteX1" fmla="*/ 50006 w 154781"/>
                <a:gd name="connsiteY1" fmla="*/ 123825 h 123825"/>
                <a:gd name="connsiteX2" fmla="*/ 73819 w 154781"/>
                <a:gd name="connsiteY2" fmla="*/ 78581 h 123825"/>
                <a:gd name="connsiteX3" fmla="*/ 95250 w 154781"/>
                <a:gd name="connsiteY3" fmla="*/ 107156 h 123825"/>
                <a:gd name="connsiteX4" fmla="*/ 128587 w 154781"/>
                <a:gd name="connsiteY4" fmla="*/ 83344 h 123825"/>
                <a:gd name="connsiteX5" fmla="*/ 154781 w 154781"/>
                <a:gd name="connsiteY5" fmla="*/ 83344 h 123825"/>
                <a:gd name="connsiteX6" fmla="*/ 154781 w 154781"/>
                <a:gd name="connsiteY6" fmla="*/ 50006 h 123825"/>
                <a:gd name="connsiteX7" fmla="*/ 47625 w 154781"/>
                <a:gd name="connsiteY7" fmla="*/ 45244 h 123825"/>
                <a:gd name="connsiteX8" fmla="*/ 73819 w 154781"/>
                <a:gd name="connsiteY8" fmla="*/ 28575 h 123825"/>
                <a:gd name="connsiteX9" fmla="*/ 73819 w 154781"/>
                <a:gd name="connsiteY9" fmla="*/ 28575 h 123825"/>
                <a:gd name="connsiteX10" fmla="*/ 73819 w 154781"/>
                <a:gd name="connsiteY10" fmla="*/ 0 h 123825"/>
                <a:gd name="connsiteX11" fmla="*/ 50006 w 154781"/>
                <a:gd name="connsiteY11" fmla="*/ 9525 h 123825"/>
                <a:gd name="connsiteX12" fmla="*/ 33337 w 154781"/>
                <a:gd name="connsiteY12" fmla="*/ 35719 h 123825"/>
                <a:gd name="connsiteX13" fmla="*/ 19050 w 154781"/>
                <a:gd name="connsiteY13" fmla="*/ 47625 h 123825"/>
                <a:gd name="connsiteX14" fmla="*/ 19050 w 154781"/>
                <a:gd name="connsiteY14" fmla="*/ 47625 h 123825"/>
                <a:gd name="connsiteX15" fmla="*/ 0 w 154781"/>
                <a:gd name="connsiteY15" fmla="*/ 42863 h 123825"/>
                <a:gd name="connsiteX16" fmla="*/ 11906 w 154781"/>
                <a:gd name="connsiteY16" fmla="*/ 102394 h 123825"/>
                <a:gd name="connsiteX0" fmla="*/ 11906 w 154781"/>
                <a:gd name="connsiteY0" fmla="*/ 102394 h 109538"/>
                <a:gd name="connsiteX1" fmla="*/ 50006 w 154781"/>
                <a:gd name="connsiteY1" fmla="*/ 109538 h 109538"/>
                <a:gd name="connsiteX2" fmla="*/ 73819 w 154781"/>
                <a:gd name="connsiteY2" fmla="*/ 78581 h 109538"/>
                <a:gd name="connsiteX3" fmla="*/ 95250 w 154781"/>
                <a:gd name="connsiteY3" fmla="*/ 107156 h 109538"/>
                <a:gd name="connsiteX4" fmla="*/ 128587 w 154781"/>
                <a:gd name="connsiteY4" fmla="*/ 83344 h 109538"/>
                <a:gd name="connsiteX5" fmla="*/ 154781 w 154781"/>
                <a:gd name="connsiteY5" fmla="*/ 83344 h 109538"/>
                <a:gd name="connsiteX6" fmla="*/ 154781 w 154781"/>
                <a:gd name="connsiteY6" fmla="*/ 50006 h 109538"/>
                <a:gd name="connsiteX7" fmla="*/ 47625 w 154781"/>
                <a:gd name="connsiteY7" fmla="*/ 45244 h 109538"/>
                <a:gd name="connsiteX8" fmla="*/ 73819 w 154781"/>
                <a:gd name="connsiteY8" fmla="*/ 28575 h 109538"/>
                <a:gd name="connsiteX9" fmla="*/ 73819 w 154781"/>
                <a:gd name="connsiteY9" fmla="*/ 28575 h 109538"/>
                <a:gd name="connsiteX10" fmla="*/ 73819 w 154781"/>
                <a:gd name="connsiteY10" fmla="*/ 0 h 109538"/>
                <a:gd name="connsiteX11" fmla="*/ 50006 w 154781"/>
                <a:gd name="connsiteY11" fmla="*/ 9525 h 109538"/>
                <a:gd name="connsiteX12" fmla="*/ 33337 w 154781"/>
                <a:gd name="connsiteY12" fmla="*/ 35719 h 109538"/>
                <a:gd name="connsiteX13" fmla="*/ 19050 w 154781"/>
                <a:gd name="connsiteY13" fmla="*/ 47625 h 109538"/>
                <a:gd name="connsiteX14" fmla="*/ 19050 w 154781"/>
                <a:gd name="connsiteY14" fmla="*/ 47625 h 109538"/>
                <a:gd name="connsiteX15" fmla="*/ 0 w 154781"/>
                <a:gd name="connsiteY15" fmla="*/ 42863 h 109538"/>
                <a:gd name="connsiteX16" fmla="*/ 11906 w 154781"/>
                <a:gd name="connsiteY16" fmla="*/ 102394 h 109538"/>
                <a:gd name="connsiteX0" fmla="*/ 11906 w 154781"/>
                <a:gd name="connsiteY0" fmla="*/ 102394 h 109538"/>
                <a:gd name="connsiteX1" fmla="*/ 50006 w 154781"/>
                <a:gd name="connsiteY1" fmla="*/ 109538 h 109538"/>
                <a:gd name="connsiteX2" fmla="*/ 73819 w 154781"/>
                <a:gd name="connsiteY2" fmla="*/ 78581 h 109538"/>
                <a:gd name="connsiteX3" fmla="*/ 95250 w 154781"/>
                <a:gd name="connsiteY3" fmla="*/ 107156 h 109538"/>
                <a:gd name="connsiteX4" fmla="*/ 128587 w 154781"/>
                <a:gd name="connsiteY4" fmla="*/ 83344 h 109538"/>
                <a:gd name="connsiteX5" fmla="*/ 154781 w 154781"/>
                <a:gd name="connsiteY5" fmla="*/ 83344 h 109538"/>
                <a:gd name="connsiteX6" fmla="*/ 154781 w 154781"/>
                <a:gd name="connsiteY6" fmla="*/ 50006 h 109538"/>
                <a:gd name="connsiteX7" fmla="*/ 47625 w 154781"/>
                <a:gd name="connsiteY7" fmla="*/ 45244 h 109538"/>
                <a:gd name="connsiteX8" fmla="*/ 73819 w 154781"/>
                <a:gd name="connsiteY8" fmla="*/ 28575 h 109538"/>
                <a:gd name="connsiteX9" fmla="*/ 73819 w 154781"/>
                <a:gd name="connsiteY9" fmla="*/ 28575 h 109538"/>
                <a:gd name="connsiteX10" fmla="*/ 73819 w 154781"/>
                <a:gd name="connsiteY10" fmla="*/ 0 h 109538"/>
                <a:gd name="connsiteX11" fmla="*/ 50006 w 154781"/>
                <a:gd name="connsiteY11" fmla="*/ 9525 h 109538"/>
                <a:gd name="connsiteX12" fmla="*/ 33337 w 154781"/>
                <a:gd name="connsiteY12" fmla="*/ 35719 h 109538"/>
                <a:gd name="connsiteX13" fmla="*/ 19050 w 154781"/>
                <a:gd name="connsiteY13" fmla="*/ 47625 h 109538"/>
                <a:gd name="connsiteX14" fmla="*/ 19050 w 154781"/>
                <a:gd name="connsiteY14" fmla="*/ 47625 h 109538"/>
                <a:gd name="connsiteX15" fmla="*/ 0 w 154781"/>
                <a:gd name="connsiteY15" fmla="*/ 42863 h 109538"/>
                <a:gd name="connsiteX16" fmla="*/ 2381 w 154781"/>
                <a:gd name="connsiteY16" fmla="*/ 76200 h 109538"/>
                <a:gd name="connsiteX17" fmla="*/ 11906 w 154781"/>
                <a:gd name="connsiteY17" fmla="*/ 102394 h 109538"/>
                <a:gd name="connsiteX0" fmla="*/ 11906 w 154781"/>
                <a:gd name="connsiteY0" fmla="*/ 102394 h 109538"/>
                <a:gd name="connsiteX1" fmla="*/ 50006 w 154781"/>
                <a:gd name="connsiteY1" fmla="*/ 109538 h 109538"/>
                <a:gd name="connsiteX2" fmla="*/ 73819 w 154781"/>
                <a:gd name="connsiteY2" fmla="*/ 78581 h 109538"/>
                <a:gd name="connsiteX3" fmla="*/ 95250 w 154781"/>
                <a:gd name="connsiteY3" fmla="*/ 107156 h 109538"/>
                <a:gd name="connsiteX4" fmla="*/ 128587 w 154781"/>
                <a:gd name="connsiteY4" fmla="*/ 83344 h 109538"/>
                <a:gd name="connsiteX5" fmla="*/ 154781 w 154781"/>
                <a:gd name="connsiteY5" fmla="*/ 83344 h 109538"/>
                <a:gd name="connsiteX6" fmla="*/ 154781 w 154781"/>
                <a:gd name="connsiteY6" fmla="*/ 50006 h 109538"/>
                <a:gd name="connsiteX7" fmla="*/ 47625 w 154781"/>
                <a:gd name="connsiteY7" fmla="*/ 45244 h 109538"/>
                <a:gd name="connsiteX8" fmla="*/ 73819 w 154781"/>
                <a:gd name="connsiteY8" fmla="*/ 28575 h 109538"/>
                <a:gd name="connsiteX9" fmla="*/ 73819 w 154781"/>
                <a:gd name="connsiteY9" fmla="*/ 28575 h 109538"/>
                <a:gd name="connsiteX10" fmla="*/ 73819 w 154781"/>
                <a:gd name="connsiteY10" fmla="*/ 0 h 109538"/>
                <a:gd name="connsiteX11" fmla="*/ 50006 w 154781"/>
                <a:gd name="connsiteY11" fmla="*/ 9525 h 109538"/>
                <a:gd name="connsiteX12" fmla="*/ 33337 w 154781"/>
                <a:gd name="connsiteY12" fmla="*/ 35719 h 109538"/>
                <a:gd name="connsiteX13" fmla="*/ 19050 w 154781"/>
                <a:gd name="connsiteY13" fmla="*/ 47625 h 109538"/>
                <a:gd name="connsiteX14" fmla="*/ 19050 w 154781"/>
                <a:gd name="connsiteY14" fmla="*/ 47625 h 109538"/>
                <a:gd name="connsiteX15" fmla="*/ 0 w 154781"/>
                <a:gd name="connsiteY15" fmla="*/ 42863 h 109538"/>
                <a:gd name="connsiteX16" fmla="*/ 16669 w 154781"/>
                <a:gd name="connsiteY16" fmla="*/ 76200 h 109538"/>
                <a:gd name="connsiteX17" fmla="*/ 11906 w 154781"/>
                <a:gd name="connsiteY17" fmla="*/ 102394 h 10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4781" h="109538">
                  <a:moveTo>
                    <a:pt x="11906" y="102394"/>
                  </a:moveTo>
                  <a:lnTo>
                    <a:pt x="50006" y="109538"/>
                  </a:lnTo>
                  <a:lnTo>
                    <a:pt x="73819" y="78581"/>
                  </a:lnTo>
                  <a:lnTo>
                    <a:pt x="95250" y="107156"/>
                  </a:lnTo>
                  <a:lnTo>
                    <a:pt x="128587" y="83344"/>
                  </a:lnTo>
                  <a:lnTo>
                    <a:pt x="154781" y="83344"/>
                  </a:lnTo>
                  <a:lnTo>
                    <a:pt x="154781" y="50006"/>
                  </a:lnTo>
                  <a:lnTo>
                    <a:pt x="47625" y="45244"/>
                  </a:lnTo>
                  <a:lnTo>
                    <a:pt x="73819" y="28575"/>
                  </a:lnTo>
                  <a:lnTo>
                    <a:pt x="73819" y="28575"/>
                  </a:lnTo>
                  <a:lnTo>
                    <a:pt x="73819" y="0"/>
                  </a:lnTo>
                  <a:lnTo>
                    <a:pt x="50006" y="9525"/>
                  </a:lnTo>
                  <a:lnTo>
                    <a:pt x="33337" y="35719"/>
                  </a:lnTo>
                  <a:lnTo>
                    <a:pt x="19050" y="47625"/>
                  </a:lnTo>
                  <a:lnTo>
                    <a:pt x="19050" y="47625"/>
                  </a:lnTo>
                  <a:lnTo>
                    <a:pt x="0" y="42863"/>
                  </a:lnTo>
                  <a:lnTo>
                    <a:pt x="16669" y="76200"/>
                  </a:lnTo>
                  <a:lnTo>
                    <a:pt x="11906" y="10239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22" name="Freeform: Shape 100">
              <a:extLst>
                <a:ext uri="{FF2B5EF4-FFF2-40B4-BE49-F238E27FC236}">
                  <a16:creationId xmlns:a16="http://schemas.microsoft.com/office/drawing/2014/main" id="{650AC23E-8FD4-384A-9C58-9421F873941B}"/>
                </a:ext>
              </a:extLst>
            </p:cNvPr>
            <p:cNvSpPr/>
            <p:nvPr/>
          </p:nvSpPr>
          <p:spPr bwMode="auto">
            <a:xfrm>
              <a:off x="5660231" y="3419475"/>
              <a:ext cx="419100" cy="266700"/>
            </a:xfrm>
            <a:custGeom>
              <a:avLst/>
              <a:gdLst>
                <a:gd name="connsiteX0" fmla="*/ 92869 w 419100"/>
                <a:gd name="connsiteY0" fmla="*/ 0 h 266700"/>
                <a:gd name="connsiteX1" fmla="*/ 11907 w 419100"/>
                <a:gd name="connsiteY1" fmla="*/ 45244 h 266700"/>
                <a:gd name="connsiteX2" fmla="*/ 0 w 419100"/>
                <a:gd name="connsiteY2" fmla="*/ 147638 h 266700"/>
                <a:gd name="connsiteX3" fmla="*/ 35719 w 419100"/>
                <a:gd name="connsiteY3" fmla="*/ 159544 h 266700"/>
                <a:gd name="connsiteX4" fmla="*/ 33338 w 419100"/>
                <a:gd name="connsiteY4" fmla="*/ 135731 h 266700"/>
                <a:gd name="connsiteX5" fmla="*/ 50007 w 419100"/>
                <a:gd name="connsiteY5" fmla="*/ 121444 h 266700"/>
                <a:gd name="connsiteX6" fmla="*/ 78582 w 419100"/>
                <a:gd name="connsiteY6" fmla="*/ 107156 h 266700"/>
                <a:gd name="connsiteX7" fmla="*/ 78582 w 419100"/>
                <a:gd name="connsiteY7" fmla="*/ 107156 h 266700"/>
                <a:gd name="connsiteX8" fmla="*/ 107157 w 419100"/>
                <a:gd name="connsiteY8" fmla="*/ 121444 h 266700"/>
                <a:gd name="connsiteX9" fmla="*/ 116682 w 419100"/>
                <a:gd name="connsiteY9" fmla="*/ 154781 h 266700"/>
                <a:gd name="connsiteX10" fmla="*/ 145257 w 419100"/>
                <a:gd name="connsiteY10" fmla="*/ 154781 h 266700"/>
                <a:gd name="connsiteX11" fmla="*/ 176213 w 419100"/>
                <a:gd name="connsiteY11" fmla="*/ 200025 h 266700"/>
                <a:gd name="connsiteX12" fmla="*/ 216694 w 419100"/>
                <a:gd name="connsiteY12" fmla="*/ 238125 h 266700"/>
                <a:gd name="connsiteX13" fmla="*/ 250032 w 419100"/>
                <a:gd name="connsiteY13" fmla="*/ 245269 h 266700"/>
                <a:gd name="connsiteX14" fmla="*/ 283369 w 419100"/>
                <a:gd name="connsiteY14" fmla="*/ 266700 h 266700"/>
                <a:gd name="connsiteX15" fmla="*/ 302419 w 419100"/>
                <a:gd name="connsiteY15" fmla="*/ 261938 h 266700"/>
                <a:gd name="connsiteX16" fmla="*/ 309563 w 419100"/>
                <a:gd name="connsiteY16" fmla="*/ 242888 h 266700"/>
                <a:gd name="connsiteX17" fmla="*/ 297657 w 419100"/>
                <a:gd name="connsiteY17" fmla="*/ 207169 h 266700"/>
                <a:gd name="connsiteX18" fmla="*/ 307182 w 419100"/>
                <a:gd name="connsiteY18" fmla="*/ 207169 h 266700"/>
                <a:gd name="connsiteX19" fmla="*/ 330994 w 419100"/>
                <a:gd name="connsiteY19" fmla="*/ 178594 h 266700"/>
                <a:gd name="connsiteX20" fmla="*/ 361950 w 419100"/>
                <a:gd name="connsiteY20" fmla="*/ 166688 h 266700"/>
                <a:gd name="connsiteX21" fmla="*/ 364332 w 419100"/>
                <a:gd name="connsiteY21" fmla="*/ 192881 h 266700"/>
                <a:gd name="connsiteX22" fmla="*/ 378619 w 419100"/>
                <a:gd name="connsiteY22" fmla="*/ 188119 h 266700"/>
                <a:gd name="connsiteX23" fmla="*/ 419100 w 419100"/>
                <a:gd name="connsiteY23" fmla="*/ 176213 h 266700"/>
                <a:gd name="connsiteX24" fmla="*/ 392907 w 419100"/>
                <a:gd name="connsiteY24" fmla="*/ 145256 h 266700"/>
                <a:gd name="connsiteX25" fmla="*/ 376238 w 419100"/>
                <a:gd name="connsiteY25" fmla="*/ 150019 h 266700"/>
                <a:gd name="connsiteX26" fmla="*/ 361950 w 419100"/>
                <a:gd name="connsiteY26" fmla="*/ 138113 h 266700"/>
                <a:gd name="connsiteX27" fmla="*/ 319088 w 419100"/>
                <a:gd name="connsiteY27" fmla="*/ 166688 h 266700"/>
                <a:gd name="connsiteX28" fmla="*/ 297657 w 419100"/>
                <a:gd name="connsiteY28" fmla="*/ 161925 h 266700"/>
                <a:gd name="connsiteX29" fmla="*/ 273844 w 419100"/>
                <a:gd name="connsiteY29" fmla="*/ 159544 h 266700"/>
                <a:gd name="connsiteX30" fmla="*/ 259557 w 419100"/>
                <a:gd name="connsiteY30" fmla="*/ 126206 h 266700"/>
                <a:gd name="connsiteX31" fmla="*/ 252413 w 419100"/>
                <a:gd name="connsiteY31" fmla="*/ 95250 h 266700"/>
                <a:gd name="connsiteX32" fmla="*/ 219075 w 419100"/>
                <a:gd name="connsiteY32" fmla="*/ 64294 h 266700"/>
                <a:gd name="connsiteX33" fmla="*/ 145257 w 419100"/>
                <a:gd name="connsiteY33" fmla="*/ 83344 h 266700"/>
                <a:gd name="connsiteX34" fmla="*/ 130969 w 419100"/>
                <a:gd name="connsiteY34" fmla="*/ 40481 h 266700"/>
                <a:gd name="connsiteX35" fmla="*/ 92869 w 419100"/>
                <a:gd name="connsiteY35" fmla="*/ 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19100" h="266700">
                  <a:moveTo>
                    <a:pt x="92869" y="0"/>
                  </a:moveTo>
                  <a:lnTo>
                    <a:pt x="11907" y="45244"/>
                  </a:lnTo>
                  <a:lnTo>
                    <a:pt x="0" y="147638"/>
                  </a:lnTo>
                  <a:lnTo>
                    <a:pt x="35719" y="159544"/>
                  </a:lnTo>
                  <a:lnTo>
                    <a:pt x="33338" y="135731"/>
                  </a:lnTo>
                  <a:lnTo>
                    <a:pt x="50007" y="121444"/>
                  </a:lnTo>
                  <a:lnTo>
                    <a:pt x="78582" y="107156"/>
                  </a:lnTo>
                  <a:lnTo>
                    <a:pt x="78582" y="107156"/>
                  </a:lnTo>
                  <a:lnTo>
                    <a:pt x="107157" y="121444"/>
                  </a:lnTo>
                  <a:lnTo>
                    <a:pt x="116682" y="154781"/>
                  </a:lnTo>
                  <a:lnTo>
                    <a:pt x="145257" y="154781"/>
                  </a:lnTo>
                  <a:lnTo>
                    <a:pt x="176213" y="200025"/>
                  </a:lnTo>
                  <a:lnTo>
                    <a:pt x="216694" y="238125"/>
                  </a:lnTo>
                  <a:lnTo>
                    <a:pt x="250032" y="245269"/>
                  </a:lnTo>
                  <a:lnTo>
                    <a:pt x="283369" y="266700"/>
                  </a:lnTo>
                  <a:lnTo>
                    <a:pt x="302419" y="261938"/>
                  </a:lnTo>
                  <a:lnTo>
                    <a:pt x="309563" y="242888"/>
                  </a:lnTo>
                  <a:lnTo>
                    <a:pt x="297657" y="207169"/>
                  </a:lnTo>
                  <a:lnTo>
                    <a:pt x="307182" y="207169"/>
                  </a:lnTo>
                  <a:lnTo>
                    <a:pt x="330994" y="178594"/>
                  </a:lnTo>
                  <a:lnTo>
                    <a:pt x="361950" y="166688"/>
                  </a:lnTo>
                  <a:lnTo>
                    <a:pt x="364332" y="192881"/>
                  </a:lnTo>
                  <a:lnTo>
                    <a:pt x="378619" y="188119"/>
                  </a:lnTo>
                  <a:lnTo>
                    <a:pt x="419100" y="176213"/>
                  </a:lnTo>
                  <a:lnTo>
                    <a:pt x="392907" y="145256"/>
                  </a:lnTo>
                  <a:lnTo>
                    <a:pt x="376238" y="150019"/>
                  </a:lnTo>
                  <a:lnTo>
                    <a:pt x="361950" y="138113"/>
                  </a:lnTo>
                  <a:lnTo>
                    <a:pt x="319088" y="166688"/>
                  </a:lnTo>
                  <a:lnTo>
                    <a:pt x="297657" y="161925"/>
                  </a:lnTo>
                  <a:lnTo>
                    <a:pt x="273844" y="159544"/>
                  </a:lnTo>
                  <a:lnTo>
                    <a:pt x="259557" y="126206"/>
                  </a:lnTo>
                  <a:lnTo>
                    <a:pt x="252413" y="95250"/>
                  </a:lnTo>
                  <a:lnTo>
                    <a:pt x="219075" y="64294"/>
                  </a:lnTo>
                  <a:lnTo>
                    <a:pt x="145257" y="83344"/>
                  </a:lnTo>
                  <a:lnTo>
                    <a:pt x="130969" y="40481"/>
                  </a:lnTo>
                  <a:lnTo>
                    <a:pt x="9286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23" name="Freeform: Shape 101">
              <a:extLst>
                <a:ext uri="{FF2B5EF4-FFF2-40B4-BE49-F238E27FC236}">
                  <a16:creationId xmlns:a16="http://schemas.microsoft.com/office/drawing/2014/main" id="{CBEA0F21-138A-A841-ACDA-EDF30FF814C3}"/>
                </a:ext>
              </a:extLst>
            </p:cNvPr>
            <p:cNvSpPr/>
            <p:nvPr/>
          </p:nvSpPr>
          <p:spPr bwMode="auto">
            <a:xfrm>
              <a:off x="5588794" y="3529013"/>
              <a:ext cx="342900" cy="221456"/>
            </a:xfrm>
            <a:custGeom>
              <a:avLst/>
              <a:gdLst>
                <a:gd name="connsiteX0" fmla="*/ 33337 w 342900"/>
                <a:gd name="connsiteY0" fmla="*/ 164306 h 221456"/>
                <a:gd name="connsiteX1" fmla="*/ 109537 w 342900"/>
                <a:gd name="connsiteY1" fmla="*/ 128587 h 221456"/>
                <a:gd name="connsiteX2" fmla="*/ 190500 w 342900"/>
                <a:gd name="connsiteY2" fmla="*/ 185737 h 221456"/>
                <a:gd name="connsiteX3" fmla="*/ 214312 w 342900"/>
                <a:gd name="connsiteY3" fmla="*/ 188118 h 221456"/>
                <a:gd name="connsiteX4" fmla="*/ 221456 w 342900"/>
                <a:gd name="connsiteY4" fmla="*/ 209550 h 221456"/>
                <a:gd name="connsiteX5" fmla="*/ 254794 w 342900"/>
                <a:gd name="connsiteY5" fmla="*/ 221456 h 221456"/>
                <a:gd name="connsiteX6" fmla="*/ 261937 w 342900"/>
                <a:gd name="connsiteY6" fmla="*/ 207168 h 221456"/>
                <a:gd name="connsiteX7" fmla="*/ 295275 w 342900"/>
                <a:gd name="connsiteY7" fmla="*/ 190500 h 221456"/>
                <a:gd name="connsiteX8" fmla="*/ 302419 w 342900"/>
                <a:gd name="connsiteY8" fmla="*/ 154781 h 221456"/>
                <a:gd name="connsiteX9" fmla="*/ 342900 w 342900"/>
                <a:gd name="connsiteY9" fmla="*/ 152400 h 221456"/>
                <a:gd name="connsiteX10" fmla="*/ 326231 w 342900"/>
                <a:gd name="connsiteY10" fmla="*/ 133350 h 221456"/>
                <a:gd name="connsiteX11" fmla="*/ 280987 w 342900"/>
                <a:gd name="connsiteY11" fmla="*/ 130968 h 221456"/>
                <a:gd name="connsiteX12" fmla="*/ 242887 w 342900"/>
                <a:gd name="connsiteY12" fmla="*/ 92868 h 221456"/>
                <a:gd name="connsiteX13" fmla="*/ 223837 w 342900"/>
                <a:gd name="connsiteY13" fmla="*/ 54768 h 221456"/>
                <a:gd name="connsiteX14" fmla="*/ 183356 w 342900"/>
                <a:gd name="connsiteY14" fmla="*/ 52387 h 221456"/>
                <a:gd name="connsiteX15" fmla="*/ 180975 w 342900"/>
                <a:gd name="connsiteY15" fmla="*/ 19050 h 221456"/>
                <a:gd name="connsiteX16" fmla="*/ 154781 w 342900"/>
                <a:gd name="connsiteY16" fmla="*/ 0 h 221456"/>
                <a:gd name="connsiteX17" fmla="*/ 102394 w 342900"/>
                <a:gd name="connsiteY17" fmla="*/ 26193 h 221456"/>
                <a:gd name="connsiteX18" fmla="*/ 111919 w 342900"/>
                <a:gd name="connsiteY18" fmla="*/ 50006 h 221456"/>
                <a:gd name="connsiteX19" fmla="*/ 80962 w 342900"/>
                <a:gd name="connsiteY19" fmla="*/ 42862 h 221456"/>
                <a:gd name="connsiteX20" fmla="*/ 35719 w 342900"/>
                <a:gd name="connsiteY20" fmla="*/ 9525 h 221456"/>
                <a:gd name="connsiteX21" fmla="*/ 33337 w 342900"/>
                <a:gd name="connsiteY21" fmla="*/ 33337 h 221456"/>
                <a:gd name="connsiteX22" fmla="*/ 47625 w 342900"/>
                <a:gd name="connsiteY22" fmla="*/ 54768 h 221456"/>
                <a:gd name="connsiteX23" fmla="*/ 33337 w 342900"/>
                <a:gd name="connsiteY23" fmla="*/ 66675 h 221456"/>
                <a:gd name="connsiteX24" fmla="*/ 0 w 342900"/>
                <a:gd name="connsiteY24" fmla="*/ 57150 h 221456"/>
                <a:gd name="connsiteX25" fmla="*/ 0 w 342900"/>
                <a:gd name="connsiteY25" fmla="*/ 92868 h 221456"/>
                <a:gd name="connsiteX26" fmla="*/ 23812 w 342900"/>
                <a:gd name="connsiteY26" fmla="*/ 92868 h 221456"/>
                <a:gd name="connsiteX27" fmla="*/ 14287 w 342900"/>
                <a:gd name="connsiteY27" fmla="*/ 109537 h 221456"/>
                <a:gd name="connsiteX28" fmla="*/ 33337 w 342900"/>
                <a:gd name="connsiteY28" fmla="*/ 164306 h 221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221456">
                  <a:moveTo>
                    <a:pt x="33337" y="164306"/>
                  </a:moveTo>
                  <a:lnTo>
                    <a:pt x="109537" y="128587"/>
                  </a:lnTo>
                  <a:lnTo>
                    <a:pt x="190500" y="185737"/>
                  </a:lnTo>
                  <a:lnTo>
                    <a:pt x="214312" y="188118"/>
                  </a:lnTo>
                  <a:lnTo>
                    <a:pt x="221456" y="209550"/>
                  </a:lnTo>
                  <a:lnTo>
                    <a:pt x="254794" y="221456"/>
                  </a:lnTo>
                  <a:lnTo>
                    <a:pt x="261937" y="207168"/>
                  </a:lnTo>
                  <a:lnTo>
                    <a:pt x="295275" y="190500"/>
                  </a:lnTo>
                  <a:lnTo>
                    <a:pt x="302419" y="154781"/>
                  </a:lnTo>
                  <a:lnTo>
                    <a:pt x="342900" y="152400"/>
                  </a:lnTo>
                  <a:lnTo>
                    <a:pt x="326231" y="133350"/>
                  </a:lnTo>
                  <a:lnTo>
                    <a:pt x="280987" y="130968"/>
                  </a:lnTo>
                  <a:lnTo>
                    <a:pt x="242887" y="92868"/>
                  </a:lnTo>
                  <a:lnTo>
                    <a:pt x="223837" y="54768"/>
                  </a:lnTo>
                  <a:lnTo>
                    <a:pt x="183356" y="52387"/>
                  </a:lnTo>
                  <a:lnTo>
                    <a:pt x="180975" y="19050"/>
                  </a:lnTo>
                  <a:lnTo>
                    <a:pt x="154781" y="0"/>
                  </a:lnTo>
                  <a:lnTo>
                    <a:pt x="102394" y="26193"/>
                  </a:lnTo>
                  <a:lnTo>
                    <a:pt x="111919" y="50006"/>
                  </a:lnTo>
                  <a:lnTo>
                    <a:pt x="80962" y="42862"/>
                  </a:lnTo>
                  <a:lnTo>
                    <a:pt x="35719" y="9525"/>
                  </a:lnTo>
                  <a:lnTo>
                    <a:pt x="33337" y="33337"/>
                  </a:lnTo>
                  <a:lnTo>
                    <a:pt x="47625" y="54768"/>
                  </a:lnTo>
                  <a:lnTo>
                    <a:pt x="33337" y="66675"/>
                  </a:lnTo>
                  <a:lnTo>
                    <a:pt x="0" y="57150"/>
                  </a:lnTo>
                  <a:lnTo>
                    <a:pt x="0" y="92868"/>
                  </a:lnTo>
                  <a:lnTo>
                    <a:pt x="23812" y="92868"/>
                  </a:lnTo>
                  <a:lnTo>
                    <a:pt x="14287" y="109537"/>
                  </a:lnTo>
                  <a:lnTo>
                    <a:pt x="33337" y="16430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24" name="Freeform: Shape 103">
              <a:extLst>
                <a:ext uri="{FF2B5EF4-FFF2-40B4-BE49-F238E27FC236}">
                  <a16:creationId xmlns:a16="http://schemas.microsoft.com/office/drawing/2014/main" id="{39C67685-D201-D941-B6AC-8A950CE4F5BD}"/>
                </a:ext>
              </a:extLst>
            </p:cNvPr>
            <p:cNvSpPr/>
            <p:nvPr/>
          </p:nvSpPr>
          <p:spPr bwMode="auto">
            <a:xfrm>
              <a:off x="5269706" y="3495675"/>
              <a:ext cx="57150" cy="40481"/>
            </a:xfrm>
            <a:custGeom>
              <a:avLst/>
              <a:gdLst>
                <a:gd name="connsiteX0" fmla="*/ 0 w 57150"/>
                <a:gd name="connsiteY0" fmla="*/ 0 h 40481"/>
                <a:gd name="connsiteX1" fmla="*/ 40482 w 57150"/>
                <a:gd name="connsiteY1" fmla="*/ 40481 h 40481"/>
                <a:gd name="connsiteX2" fmla="*/ 57150 w 57150"/>
                <a:gd name="connsiteY2" fmla="*/ 7144 h 40481"/>
                <a:gd name="connsiteX3" fmla="*/ 0 w 57150"/>
                <a:gd name="connsiteY3" fmla="*/ 0 h 4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40481">
                  <a:moveTo>
                    <a:pt x="0" y="0"/>
                  </a:moveTo>
                  <a:lnTo>
                    <a:pt x="40482" y="40481"/>
                  </a:lnTo>
                  <a:lnTo>
                    <a:pt x="57150" y="7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25" name="Freeform: Shape 105">
              <a:extLst>
                <a:ext uri="{FF2B5EF4-FFF2-40B4-BE49-F238E27FC236}">
                  <a16:creationId xmlns:a16="http://schemas.microsoft.com/office/drawing/2014/main" id="{C20AC40B-E389-C346-8F81-5D5A33C2EFF7}"/>
                </a:ext>
              </a:extLst>
            </p:cNvPr>
            <p:cNvSpPr/>
            <p:nvPr/>
          </p:nvSpPr>
          <p:spPr bwMode="auto">
            <a:xfrm>
              <a:off x="5307806" y="3502819"/>
              <a:ext cx="138112" cy="85725"/>
            </a:xfrm>
            <a:custGeom>
              <a:avLst/>
              <a:gdLst>
                <a:gd name="connsiteX0" fmla="*/ 128588 w 128588"/>
                <a:gd name="connsiteY0" fmla="*/ 54769 h 85725"/>
                <a:gd name="connsiteX1" fmla="*/ 90488 w 128588"/>
                <a:gd name="connsiteY1" fmla="*/ 19050 h 85725"/>
                <a:gd name="connsiteX2" fmla="*/ 64294 w 128588"/>
                <a:gd name="connsiteY2" fmla="*/ 28575 h 85725"/>
                <a:gd name="connsiteX3" fmla="*/ 16669 w 128588"/>
                <a:gd name="connsiteY3" fmla="*/ 0 h 85725"/>
                <a:gd name="connsiteX4" fmla="*/ 0 w 128588"/>
                <a:gd name="connsiteY4" fmla="*/ 38100 h 85725"/>
                <a:gd name="connsiteX5" fmla="*/ 9525 w 128588"/>
                <a:gd name="connsiteY5" fmla="*/ 69056 h 85725"/>
                <a:gd name="connsiteX6" fmla="*/ 42863 w 128588"/>
                <a:gd name="connsiteY6" fmla="*/ 85725 h 85725"/>
                <a:gd name="connsiteX7" fmla="*/ 57150 w 128588"/>
                <a:gd name="connsiteY7" fmla="*/ 76200 h 85725"/>
                <a:gd name="connsiteX8" fmla="*/ 128588 w 128588"/>
                <a:gd name="connsiteY8" fmla="*/ 54769 h 85725"/>
                <a:gd name="connsiteX0" fmla="*/ 128588 w 128588"/>
                <a:gd name="connsiteY0" fmla="*/ 54769 h 85725"/>
                <a:gd name="connsiteX1" fmla="*/ 90488 w 128588"/>
                <a:gd name="connsiteY1" fmla="*/ 19050 h 85725"/>
                <a:gd name="connsiteX2" fmla="*/ 64294 w 128588"/>
                <a:gd name="connsiteY2" fmla="*/ 28575 h 85725"/>
                <a:gd name="connsiteX3" fmla="*/ 16669 w 128588"/>
                <a:gd name="connsiteY3" fmla="*/ 0 h 85725"/>
                <a:gd name="connsiteX4" fmla="*/ 0 w 128588"/>
                <a:gd name="connsiteY4" fmla="*/ 38100 h 85725"/>
                <a:gd name="connsiteX5" fmla="*/ 9525 w 128588"/>
                <a:gd name="connsiteY5" fmla="*/ 69056 h 85725"/>
                <a:gd name="connsiteX6" fmla="*/ 42863 w 128588"/>
                <a:gd name="connsiteY6" fmla="*/ 85725 h 85725"/>
                <a:gd name="connsiteX7" fmla="*/ 57150 w 128588"/>
                <a:gd name="connsiteY7" fmla="*/ 76200 h 85725"/>
                <a:gd name="connsiteX8" fmla="*/ 109538 w 128588"/>
                <a:gd name="connsiteY8" fmla="*/ 54769 h 85725"/>
                <a:gd name="connsiteX9" fmla="*/ 128588 w 128588"/>
                <a:gd name="connsiteY9" fmla="*/ 54769 h 85725"/>
                <a:gd name="connsiteX0" fmla="*/ 128588 w 128588"/>
                <a:gd name="connsiteY0" fmla="*/ 54769 h 85725"/>
                <a:gd name="connsiteX1" fmla="*/ 90488 w 128588"/>
                <a:gd name="connsiteY1" fmla="*/ 19050 h 85725"/>
                <a:gd name="connsiteX2" fmla="*/ 64294 w 128588"/>
                <a:gd name="connsiteY2" fmla="*/ 28575 h 85725"/>
                <a:gd name="connsiteX3" fmla="*/ 16669 w 128588"/>
                <a:gd name="connsiteY3" fmla="*/ 0 h 85725"/>
                <a:gd name="connsiteX4" fmla="*/ 0 w 128588"/>
                <a:gd name="connsiteY4" fmla="*/ 38100 h 85725"/>
                <a:gd name="connsiteX5" fmla="*/ 9525 w 128588"/>
                <a:gd name="connsiteY5" fmla="*/ 69056 h 85725"/>
                <a:gd name="connsiteX6" fmla="*/ 42863 w 128588"/>
                <a:gd name="connsiteY6" fmla="*/ 85725 h 85725"/>
                <a:gd name="connsiteX7" fmla="*/ 57150 w 128588"/>
                <a:gd name="connsiteY7" fmla="*/ 76200 h 85725"/>
                <a:gd name="connsiteX8" fmla="*/ 100013 w 128588"/>
                <a:gd name="connsiteY8" fmla="*/ 64294 h 85725"/>
                <a:gd name="connsiteX9" fmla="*/ 128588 w 128588"/>
                <a:gd name="connsiteY9" fmla="*/ 54769 h 85725"/>
                <a:gd name="connsiteX0" fmla="*/ 128588 w 128588"/>
                <a:gd name="connsiteY0" fmla="*/ 54769 h 85725"/>
                <a:gd name="connsiteX1" fmla="*/ 111919 w 128588"/>
                <a:gd name="connsiteY1" fmla="*/ 57150 h 85725"/>
                <a:gd name="connsiteX2" fmla="*/ 90488 w 128588"/>
                <a:gd name="connsiteY2" fmla="*/ 19050 h 85725"/>
                <a:gd name="connsiteX3" fmla="*/ 64294 w 128588"/>
                <a:gd name="connsiteY3" fmla="*/ 28575 h 85725"/>
                <a:gd name="connsiteX4" fmla="*/ 16669 w 128588"/>
                <a:gd name="connsiteY4" fmla="*/ 0 h 85725"/>
                <a:gd name="connsiteX5" fmla="*/ 0 w 128588"/>
                <a:gd name="connsiteY5" fmla="*/ 38100 h 85725"/>
                <a:gd name="connsiteX6" fmla="*/ 9525 w 128588"/>
                <a:gd name="connsiteY6" fmla="*/ 69056 h 85725"/>
                <a:gd name="connsiteX7" fmla="*/ 42863 w 128588"/>
                <a:gd name="connsiteY7" fmla="*/ 85725 h 85725"/>
                <a:gd name="connsiteX8" fmla="*/ 57150 w 128588"/>
                <a:gd name="connsiteY8" fmla="*/ 76200 h 85725"/>
                <a:gd name="connsiteX9" fmla="*/ 100013 w 128588"/>
                <a:gd name="connsiteY9" fmla="*/ 64294 h 85725"/>
                <a:gd name="connsiteX10" fmla="*/ 128588 w 128588"/>
                <a:gd name="connsiteY10" fmla="*/ 54769 h 85725"/>
                <a:gd name="connsiteX0" fmla="*/ 128588 w 128588"/>
                <a:gd name="connsiteY0" fmla="*/ 54769 h 111919"/>
                <a:gd name="connsiteX1" fmla="*/ 111919 w 128588"/>
                <a:gd name="connsiteY1" fmla="*/ 57150 h 111919"/>
                <a:gd name="connsiteX2" fmla="*/ 90488 w 128588"/>
                <a:gd name="connsiteY2" fmla="*/ 19050 h 111919"/>
                <a:gd name="connsiteX3" fmla="*/ 64294 w 128588"/>
                <a:gd name="connsiteY3" fmla="*/ 28575 h 111919"/>
                <a:gd name="connsiteX4" fmla="*/ 16669 w 128588"/>
                <a:gd name="connsiteY4" fmla="*/ 0 h 111919"/>
                <a:gd name="connsiteX5" fmla="*/ 0 w 128588"/>
                <a:gd name="connsiteY5" fmla="*/ 38100 h 111919"/>
                <a:gd name="connsiteX6" fmla="*/ 9525 w 128588"/>
                <a:gd name="connsiteY6" fmla="*/ 69056 h 111919"/>
                <a:gd name="connsiteX7" fmla="*/ 42863 w 128588"/>
                <a:gd name="connsiteY7" fmla="*/ 85725 h 111919"/>
                <a:gd name="connsiteX8" fmla="*/ 57150 w 128588"/>
                <a:gd name="connsiteY8" fmla="*/ 76200 h 111919"/>
                <a:gd name="connsiteX9" fmla="*/ 85725 w 128588"/>
                <a:gd name="connsiteY9" fmla="*/ 111919 h 111919"/>
                <a:gd name="connsiteX10" fmla="*/ 128588 w 128588"/>
                <a:gd name="connsiteY10" fmla="*/ 54769 h 111919"/>
                <a:gd name="connsiteX0" fmla="*/ 166688 w 166688"/>
                <a:gd name="connsiteY0" fmla="*/ 107156 h 111919"/>
                <a:gd name="connsiteX1" fmla="*/ 111919 w 166688"/>
                <a:gd name="connsiteY1" fmla="*/ 57150 h 111919"/>
                <a:gd name="connsiteX2" fmla="*/ 90488 w 166688"/>
                <a:gd name="connsiteY2" fmla="*/ 19050 h 111919"/>
                <a:gd name="connsiteX3" fmla="*/ 64294 w 166688"/>
                <a:gd name="connsiteY3" fmla="*/ 28575 h 111919"/>
                <a:gd name="connsiteX4" fmla="*/ 16669 w 166688"/>
                <a:gd name="connsiteY4" fmla="*/ 0 h 111919"/>
                <a:gd name="connsiteX5" fmla="*/ 0 w 166688"/>
                <a:gd name="connsiteY5" fmla="*/ 38100 h 111919"/>
                <a:gd name="connsiteX6" fmla="*/ 9525 w 166688"/>
                <a:gd name="connsiteY6" fmla="*/ 69056 h 111919"/>
                <a:gd name="connsiteX7" fmla="*/ 42863 w 166688"/>
                <a:gd name="connsiteY7" fmla="*/ 85725 h 111919"/>
                <a:gd name="connsiteX8" fmla="*/ 57150 w 166688"/>
                <a:gd name="connsiteY8" fmla="*/ 76200 h 111919"/>
                <a:gd name="connsiteX9" fmla="*/ 85725 w 166688"/>
                <a:gd name="connsiteY9" fmla="*/ 111919 h 111919"/>
                <a:gd name="connsiteX10" fmla="*/ 166688 w 166688"/>
                <a:gd name="connsiteY10" fmla="*/ 107156 h 111919"/>
                <a:gd name="connsiteX0" fmla="*/ 166688 w 166688"/>
                <a:gd name="connsiteY0" fmla="*/ 107156 h 111919"/>
                <a:gd name="connsiteX1" fmla="*/ 135732 w 166688"/>
                <a:gd name="connsiteY1" fmla="*/ 57150 h 111919"/>
                <a:gd name="connsiteX2" fmla="*/ 90488 w 166688"/>
                <a:gd name="connsiteY2" fmla="*/ 19050 h 111919"/>
                <a:gd name="connsiteX3" fmla="*/ 64294 w 166688"/>
                <a:gd name="connsiteY3" fmla="*/ 28575 h 111919"/>
                <a:gd name="connsiteX4" fmla="*/ 16669 w 166688"/>
                <a:gd name="connsiteY4" fmla="*/ 0 h 111919"/>
                <a:gd name="connsiteX5" fmla="*/ 0 w 166688"/>
                <a:gd name="connsiteY5" fmla="*/ 38100 h 111919"/>
                <a:gd name="connsiteX6" fmla="*/ 9525 w 166688"/>
                <a:gd name="connsiteY6" fmla="*/ 69056 h 111919"/>
                <a:gd name="connsiteX7" fmla="*/ 42863 w 166688"/>
                <a:gd name="connsiteY7" fmla="*/ 85725 h 111919"/>
                <a:gd name="connsiteX8" fmla="*/ 57150 w 166688"/>
                <a:gd name="connsiteY8" fmla="*/ 76200 h 111919"/>
                <a:gd name="connsiteX9" fmla="*/ 85725 w 166688"/>
                <a:gd name="connsiteY9" fmla="*/ 111919 h 111919"/>
                <a:gd name="connsiteX10" fmla="*/ 166688 w 166688"/>
                <a:gd name="connsiteY10" fmla="*/ 107156 h 111919"/>
                <a:gd name="connsiteX0" fmla="*/ 116681 w 135732"/>
                <a:gd name="connsiteY0" fmla="*/ 54769 h 111919"/>
                <a:gd name="connsiteX1" fmla="*/ 135732 w 135732"/>
                <a:gd name="connsiteY1" fmla="*/ 57150 h 111919"/>
                <a:gd name="connsiteX2" fmla="*/ 90488 w 135732"/>
                <a:gd name="connsiteY2" fmla="*/ 19050 h 111919"/>
                <a:gd name="connsiteX3" fmla="*/ 64294 w 135732"/>
                <a:gd name="connsiteY3" fmla="*/ 28575 h 111919"/>
                <a:gd name="connsiteX4" fmla="*/ 16669 w 135732"/>
                <a:gd name="connsiteY4" fmla="*/ 0 h 111919"/>
                <a:gd name="connsiteX5" fmla="*/ 0 w 135732"/>
                <a:gd name="connsiteY5" fmla="*/ 38100 h 111919"/>
                <a:gd name="connsiteX6" fmla="*/ 9525 w 135732"/>
                <a:gd name="connsiteY6" fmla="*/ 69056 h 111919"/>
                <a:gd name="connsiteX7" fmla="*/ 42863 w 135732"/>
                <a:gd name="connsiteY7" fmla="*/ 85725 h 111919"/>
                <a:gd name="connsiteX8" fmla="*/ 57150 w 135732"/>
                <a:gd name="connsiteY8" fmla="*/ 76200 h 111919"/>
                <a:gd name="connsiteX9" fmla="*/ 85725 w 135732"/>
                <a:gd name="connsiteY9" fmla="*/ 111919 h 111919"/>
                <a:gd name="connsiteX10" fmla="*/ 116681 w 135732"/>
                <a:gd name="connsiteY10" fmla="*/ 54769 h 111919"/>
                <a:gd name="connsiteX0" fmla="*/ 116681 w 138112"/>
                <a:gd name="connsiteY0" fmla="*/ 54769 h 85725"/>
                <a:gd name="connsiteX1" fmla="*/ 135732 w 138112"/>
                <a:gd name="connsiteY1" fmla="*/ 57150 h 85725"/>
                <a:gd name="connsiteX2" fmla="*/ 90488 w 138112"/>
                <a:gd name="connsiteY2" fmla="*/ 19050 h 85725"/>
                <a:gd name="connsiteX3" fmla="*/ 64294 w 138112"/>
                <a:gd name="connsiteY3" fmla="*/ 28575 h 85725"/>
                <a:gd name="connsiteX4" fmla="*/ 16669 w 138112"/>
                <a:gd name="connsiteY4" fmla="*/ 0 h 85725"/>
                <a:gd name="connsiteX5" fmla="*/ 0 w 138112"/>
                <a:gd name="connsiteY5" fmla="*/ 38100 h 85725"/>
                <a:gd name="connsiteX6" fmla="*/ 9525 w 138112"/>
                <a:gd name="connsiteY6" fmla="*/ 69056 h 85725"/>
                <a:gd name="connsiteX7" fmla="*/ 42863 w 138112"/>
                <a:gd name="connsiteY7" fmla="*/ 85725 h 85725"/>
                <a:gd name="connsiteX8" fmla="*/ 57150 w 138112"/>
                <a:gd name="connsiteY8" fmla="*/ 76200 h 85725"/>
                <a:gd name="connsiteX9" fmla="*/ 138112 w 138112"/>
                <a:gd name="connsiteY9" fmla="*/ 78582 h 85725"/>
                <a:gd name="connsiteX10" fmla="*/ 116681 w 138112"/>
                <a:gd name="connsiteY10" fmla="*/ 54769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112" h="85725">
                  <a:moveTo>
                    <a:pt x="116681" y="54769"/>
                  </a:moveTo>
                  <a:lnTo>
                    <a:pt x="135732" y="57150"/>
                  </a:lnTo>
                  <a:lnTo>
                    <a:pt x="90488" y="19050"/>
                  </a:lnTo>
                  <a:lnTo>
                    <a:pt x="64294" y="28575"/>
                  </a:lnTo>
                  <a:lnTo>
                    <a:pt x="16669" y="0"/>
                  </a:lnTo>
                  <a:lnTo>
                    <a:pt x="0" y="38100"/>
                  </a:lnTo>
                  <a:lnTo>
                    <a:pt x="9525" y="69056"/>
                  </a:lnTo>
                  <a:lnTo>
                    <a:pt x="42863" y="85725"/>
                  </a:lnTo>
                  <a:lnTo>
                    <a:pt x="57150" y="76200"/>
                  </a:lnTo>
                  <a:lnTo>
                    <a:pt x="138112" y="78582"/>
                  </a:lnTo>
                  <a:lnTo>
                    <a:pt x="116681" y="5476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26" name="Freeform: Shape 104">
              <a:extLst>
                <a:ext uri="{FF2B5EF4-FFF2-40B4-BE49-F238E27FC236}">
                  <a16:creationId xmlns:a16="http://schemas.microsoft.com/office/drawing/2014/main" id="{E06CA683-0E56-2347-B30A-A96B81DB71B8}"/>
                </a:ext>
              </a:extLst>
            </p:cNvPr>
            <p:cNvSpPr/>
            <p:nvPr/>
          </p:nvSpPr>
          <p:spPr bwMode="auto">
            <a:xfrm>
              <a:off x="5407819" y="3548063"/>
              <a:ext cx="119062" cy="116681"/>
            </a:xfrm>
            <a:custGeom>
              <a:avLst/>
              <a:gdLst>
                <a:gd name="connsiteX0" fmla="*/ 85725 w 119062"/>
                <a:gd name="connsiteY0" fmla="*/ 116681 h 116681"/>
                <a:gd name="connsiteX1" fmla="*/ 119062 w 119062"/>
                <a:gd name="connsiteY1" fmla="*/ 54768 h 116681"/>
                <a:gd name="connsiteX2" fmla="*/ 73819 w 119062"/>
                <a:gd name="connsiteY2" fmla="*/ 0 h 116681"/>
                <a:gd name="connsiteX3" fmla="*/ 59531 w 119062"/>
                <a:gd name="connsiteY3" fmla="*/ 28575 h 116681"/>
                <a:gd name="connsiteX4" fmla="*/ 21431 w 119062"/>
                <a:gd name="connsiteY4" fmla="*/ 9525 h 116681"/>
                <a:gd name="connsiteX5" fmla="*/ 30956 w 119062"/>
                <a:gd name="connsiteY5" fmla="*/ 28575 h 116681"/>
                <a:gd name="connsiteX6" fmla="*/ 0 w 119062"/>
                <a:gd name="connsiteY6" fmla="*/ 19050 h 116681"/>
                <a:gd name="connsiteX7" fmla="*/ 0 w 119062"/>
                <a:gd name="connsiteY7" fmla="*/ 19050 h 116681"/>
                <a:gd name="connsiteX8" fmla="*/ 9525 w 119062"/>
                <a:gd name="connsiteY8" fmla="*/ 59531 h 116681"/>
                <a:gd name="connsiteX9" fmla="*/ 33337 w 119062"/>
                <a:gd name="connsiteY9" fmla="*/ 90487 h 116681"/>
                <a:gd name="connsiteX10" fmla="*/ 52387 w 119062"/>
                <a:gd name="connsiteY10" fmla="*/ 78581 h 116681"/>
                <a:gd name="connsiteX11" fmla="*/ 85725 w 119062"/>
                <a:gd name="connsiteY11" fmla="*/ 116681 h 116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062" h="116681">
                  <a:moveTo>
                    <a:pt x="85725" y="116681"/>
                  </a:moveTo>
                  <a:lnTo>
                    <a:pt x="119062" y="54768"/>
                  </a:lnTo>
                  <a:lnTo>
                    <a:pt x="73819" y="0"/>
                  </a:lnTo>
                  <a:lnTo>
                    <a:pt x="59531" y="28575"/>
                  </a:lnTo>
                  <a:lnTo>
                    <a:pt x="21431" y="9525"/>
                  </a:lnTo>
                  <a:lnTo>
                    <a:pt x="30956" y="28575"/>
                  </a:lnTo>
                  <a:lnTo>
                    <a:pt x="0" y="19050"/>
                  </a:lnTo>
                  <a:lnTo>
                    <a:pt x="0" y="19050"/>
                  </a:lnTo>
                  <a:lnTo>
                    <a:pt x="9525" y="59531"/>
                  </a:lnTo>
                  <a:lnTo>
                    <a:pt x="33337" y="90487"/>
                  </a:lnTo>
                  <a:lnTo>
                    <a:pt x="52387" y="78581"/>
                  </a:lnTo>
                  <a:lnTo>
                    <a:pt x="85725" y="11668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27" name="Freeform 281">
              <a:extLst>
                <a:ext uri="{FF2B5EF4-FFF2-40B4-BE49-F238E27FC236}">
                  <a16:creationId xmlns:a16="http://schemas.microsoft.com/office/drawing/2014/main" id="{9A082CA9-26ED-D343-9B9B-3B21E745D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6544" y="3514345"/>
              <a:ext cx="45719" cy="45719"/>
            </a:xfrm>
            <a:custGeom>
              <a:avLst/>
              <a:gdLst>
                <a:gd name="T0" fmla="*/ 0 w 30"/>
                <a:gd name="T1" fmla="*/ 2147483646 h 37"/>
                <a:gd name="T2" fmla="*/ 2147483646 w 30"/>
                <a:gd name="T3" fmla="*/ 0 h 37"/>
                <a:gd name="T4" fmla="*/ 2147483646 w 30"/>
                <a:gd name="T5" fmla="*/ 2147483646 h 37"/>
                <a:gd name="T6" fmla="*/ 2147483646 w 30"/>
                <a:gd name="T7" fmla="*/ 2147483646 h 37"/>
                <a:gd name="T8" fmla="*/ 0 w 30"/>
                <a:gd name="T9" fmla="*/ 2147483646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37">
                  <a:moveTo>
                    <a:pt x="0" y="12"/>
                  </a:moveTo>
                  <a:lnTo>
                    <a:pt x="24" y="0"/>
                  </a:lnTo>
                  <a:lnTo>
                    <a:pt x="30" y="24"/>
                  </a:lnTo>
                  <a:lnTo>
                    <a:pt x="24" y="3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28" name="Freeform 281">
              <a:extLst>
                <a:ext uri="{FF2B5EF4-FFF2-40B4-BE49-F238E27FC236}">
                  <a16:creationId xmlns:a16="http://schemas.microsoft.com/office/drawing/2014/main" id="{760649F1-E21E-5D41-A570-B0BA5B95B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3599" y="3614025"/>
              <a:ext cx="45719" cy="45719"/>
            </a:xfrm>
            <a:custGeom>
              <a:avLst/>
              <a:gdLst>
                <a:gd name="T0" fmla="*/ 0 w 30"/>
                <a:gd name="T1" fmla="*/ 2147483646 h 37"/>
                <a:gd name="T2" fmla="*/ 2147483646 w 30"/>
                <a:gd name="T3" fmla="*/ 0 h 37"/>
                <a:gd name="T4" fmla="*/ 2147483646 w 30"/>
                <a:gd name="T5" fmla="*/ 2147483646 h 37"/>
                <a:gd name="T6" fmla="*/ 2147483646 w 30"/>
                <a:gd name="T7" fmla="*/ 2147483646 h 37"/>
                <a:gd name="T8" fmla="*/ 0 w 30"/>
                <a:gd name="T9" fmla="*/ 2147483646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37">
                  <a:moveTo>
                    <a:pt x="0" y="12"/>
                  </a:moveTo>
                  <a:lnTo>
                    <a:pt x="24" y="0"/>
                  </a:lnTo>
                  <a:lnTo>
                    <a:pt x="30" y="24"/>
                  </a:lnTo>
                  <a:lnTo>
                    <a:pt x="24" y="3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29" name="Freeform 294">
              <a:extLst>
                <a:ext uri="{FF2B5EF4-FFF2-40B4-BE49-F238E27FC236}">
                  <a16:creationId xmlns:a16="http://schemas.microsoft.com/office/drawing/2014/main" id="{929EF16F-E6B4-5445-BDF5-E99FC70A15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5319" y="3625851"/>
              <a:ext cx="469900" cy="427037"/>
            </a:xfrm>
            <a:custGeom>
              <a:avLst/>
              <a:gdLst>
                <a:gd name="T0" fmla="*/ 2147483646 w 60"/>
                <a:gd name="T1" fmla="*/ 2147483646 h 55"/>
                <a:gd name="T2" fmla="*/ 2147483646 w 60"/>
                <a:gd name="T3" fmla="*/ 2147483646 h 55"/>
                <a:gd name="T4" fmla="*/ 2147483646 w 60"/>
                <a:gd name="T5" fmla="*/ 2147483646 h 55"/>
                <a:gd name="T6" fmla="*/ 2147483646 w 60"/>
                <a:gd name="T7" fmla="*/ 2147483646 h 55"/>
                <a:gd name="T8" fmla="*/ 2147483646 w 60"/>
                <a:gd name="T9" fmla="*/ 2147483646 h 55"/>
                <a:gd name="T10" fmla="*/ 2147483646 w 60"/>
                <a:gd name="T11" fmla="*/ 2147483646 h 55"/>
                <a:gd name="T12" fmla="*/ 2147483646 w 60"/>
                <a:gd name="T13" fmla="*/ 2147483646 h 55"/>
                <a:gd name="T14" fmla="*/ 2147483646 w 60"/>
                <a:gd name="T15" fmla="*/ 2147483646 h 55"/>
                <a:gd name="T16" fmla="*/ 2147483646 w 60"/>
                <a:gd name="T17" fmla="*/ 2147483646 h 55"/>
                <a:gd name="T18" fmla="*/ 2147483646 w 60"/>
                <a:gd name="T19" fmla="*/ 2147483646 h 55"/>
                <a:gd name="T20" fmla="*/ 2147483646 w 60"/>
                <a:gd name="T21" fmla="*/ 2147483646 h 55"/>
                <a:gd name="T22" fmla="*/ 2147483646 w 60"/>
                <a:gd name="T23" fmla="*/ 2147483646 h 55"/>
                <a:gd name="T24" fmla="*/ 2147483646 w 60"/>
                <a:gd name="T25" fmla="*/ 2147483646 h 55"/>
                <a:gd name="T26" fmla="*/ 2147483646 w 60"/>
                <a:gd name="T27" fmla="*/ 2147483646 h 55"/>
                <a:gd name="T28" fmla="*/ 2147483646 w 60"/>
                <a:gd name="T29" fmla="*/ 2147483646 h 55"/>
                <a:gd name="T30" fmla="*/ 2147483646 w 60"/>
                <a:gd name="T31" fmla="*/ 2147483646 h 55"/>
                <a:gd name="T32" fmla="*/ 2147483646 w 60"/>
                <a:gd name="T33" fmla="*/ 2147483646 h 55"/>
                <a:gd name="T34" fmla="*/ 2147483646 w 60"/>
                <a:gd name="T35" fmla="*/ 2147483646 h 55"/>
                <a:gd name="T36" fmla="*/ 2147483646 w 60"/>
                <a:gd name="T37" fmla="*/ 2147483646 h 55"/>
                <a:gd name="T38" fmla="*/ 2147483646 w 60"/>
                <a:gd name="T39" fmla="*/ 2147483646 h 55"/>
                <a:gd name="T40" fmla="*/ 2147483646 w 60"/>
                <a:gd name="T41" fmla="*/ 0 h 55"/>
                <a:gd name="T42" fmla="*/ 2147483646 w 60"/>
                <a:gd name="T43" fmla="*/ 2147483646 h 55"/>
                <a:gd name="T44" fmla="*/ 2147483646 w 60"/>
                <a:gd name="T45" fmla="*/ 2147483646 h 55"/>
                <a:gd name="T46" fmla="*/ 0 w 60"/>
                <a:gd name="T47" fmla="*/ 0 h 55"/>
                <a:gd name="T48" fmla="*/ 0 w 60"/>
                <a:gd name="T49" fmla="*/ 0 h 55"/>
                <a:gd name="T50" fmla="*/ 0 w 60"/>
                <a:gd name="T51" fmla="*/ 2147483646 h 55"/>
                <a:gd name="T52" fmla="*/ 2147483646 w 60"/>
                <a:gd name="T53" fmla="*/ 2147483646 h 55"/>
                <a:gd name="T54" fmla="*/ 2147483646 w 60"/>
                <a:gd name="T55" fmla="*/ 2147483646 h 55"/>
                <a:gd name="T56" fmla="*/ 2147483646 w 60"/>
                <a:gd name="T57" fmla="*/ 2147483646 h 55"/>
                <a:gd name="T58" fmla="*/ 2147483646 w 60"/>
                <a:gd name="T59" fmla="*/ 2147483646 h 55"/>
                <a:gd name="T60" fmla="*/ 2147483646 w 60"/>
                <a:gd name="T61" fmla="*/ 2147483646 h 55"/>
                <a:gd name="T62" fmla="*/ 2147483646 w 60"/>
                <a:gd name="T63" fmla="*/ 2147483646 h 55"/>
                <a:gd name="T64" fmla="*/ 2147483646 w 60"/>
                <a:gd name="T65" fmla="*/ 2147483646 h 55"/>
                <a:gd name="T66" fmla="*/ 2147483646 w 60"/>
                <a:gd name="T67" fmla="*/ 2147483646 h 55"/>
                <a:gd name="T68" fmla="*/ 2147483646 w 60"/>
                <a:gd name="T69" fmla="*/ 2147483646 h 55"/>
                <a:gd name="T70" fmla="*/ 2147483646 w 60"/>
                <a:gd name="T71" fmla="*/ 2147483646 h 55"/>
                <a:gd name="T72" fmla="*/ 2147483646 w 60"/>
                <a:gd name="T73" fmla="*/ 2147483646 h 55"/>
                <a:gd name="T74" fmla="*/ 2147483646 w 60"/>
                <a:gd name="T75" fmla="*/ 2147483646 h 55"/>
                <a:gd name="T76" fmla="*/ 2147483646 w 60"/>
                <a:gd name="T77" fmla="*/ 2147483646 h 55"/>
                <a:gd name="T78" fmla="*/ 2147483646 w 60"/>
                <a:gd name="T79" fmla="*/ 2147483646 h 55"/>
                <a:gd name="T80" fmla="*/ 2147483646 w 60"/>
                <a:gd name="T81" fmla="*/ 2147483646 h 55"/>
                <a:gd name="T82" fmla="*/ 2147483646 w 60"/>
                <a:gd name="T83" fmla="*/ 2147483646 h 55"/>
                <a:gd name="T84" fmla="*/ 2147483646 w 60"/>
                <a:gd name="T85" fmla="*/ 2147483646 h 55"/>
                <a:gd name="T86" fmla="*/ 2147483646 w 60"/>
                <a:gd name="T87" fmla="*/ 2147483646 h 55"/>
                <a:gd name="T88" fmla="*/ 2147483646 w 60"/>
                <a:gd name="T89" fmla="*/ 2147483646 h 55"/>
                <a:gd name="T90" fmla="*/ 2147483646 w 60"/>
                <a:gd name="T91" fmla="*/ 2147483646 h 55"/>
                <a:gd name="T92" fmla="*/ 2147483646 w 60"/>
                <a:gd name="T93" fmla="*/ 2147483646 h 55"/>
                <a:gd name="T94" fmla="*/ 2147483646 w 60"/>
                <a:gd name="T95" fmla="*/ 2147483646 h 55"/>
                <a:gd name="T96" fmla="*/ 2147483646 w 60"/>
                <a:gd name="T97" fmla="*/ 2147483646 h 5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0" h="55">
                  <a:moveTo>
                    <a:pt x="53" y="38"/>
                  </a:moveTo>
                  <a:cubicBezTo>
                    <a:pt x="53" y="38"/>
                    <a:pt x="53" y="38"/>
                    <a:pt x="53" y="38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6"/>
                    <a:pt x="0" y="7"/>
                  </a:cubicBezTo>
                  <a:cubicBezTo>
                    <a:pt x="0" y="7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3" y="38"/>
                    <a:pt x="53" y="38"/>
                    <a:pt x="53" y="38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30" name="Freeform: Shape 106">
              <a:extLst>
                <a:ext uri="{FF2B5EF4-FFF2-40B4-BE49-F238E27FC236}">
                  <a16:creationId xmlns:a16="http://schemas.microsoft.com/office/drawing/2014/main" id="{48E1C0DD-82B9-F04A-8589-46A0F5C6E1D0}"/>
                </a:ext>
              </a:extLst>
            </p:cNvPr>
            <p:cNvSpPr/>
            <p:nvPr/>
          </p:nvSpPr>
          <p:spPr bwMode="auto">
            <a:xfrm>
              <a:off x="5348288" y="3574257"/>
              <a:ext cx="92868" cy="73818"/>
            </a:xfrm>
            <a:custGeom>
              <a:avLst/>
              <a:gdLst>
                <a:gd name="connsiteX0" fmla="*/ 0 w 92868"/>
                <a:gd name="connsiteY0" fmla="*/ 7144 h 66675"/>
                <a:gd name="connsiteX1" fmla="*/ 14287 w 92868"/>
                <a:gd name="connsiteY1" fmla="*/ 38100 h 66675"/>
                <a:gd name="connsiteX2" fmla="*/ 38100 w 92868"/>
                <a:gd name="connsiteY2" fmla="*/ 45244 h 66675"/>
                <a:gd name="connsiteX3" fmla="*/ 64293 w 92868"/>
                <a:gd name="connsiteY3" fmla="*/ 35719 h 66675"/>
                <a:gd name="connsiteX4" fmla="*/ 73818 w 92868"/>
                <a:gd name="connsiteY4" fmla="*/ 66675 h 66675"/>
                <a:gd name="connsiteX5" fmla="*/ 92868 w 92868"/>
                <a:gd name="connsiteY5" fmla="*/ 61913 h 66675"/>
                <a:gd name="connsiteX6" fmla="*/ 64293 w 92868"/>
                <a:gd name="connsiteY6" fmla="*/ 0 h 66675"/>
                <a:gd name="connsiteX7" fmla="*/ 0 w 92868"/>
                <a:gd name="connsiteY7" fmla="*/ 7144 h 66675"/>
                <a:gd name="connsiteX0" fmla="*/ 0 w 92868"/>
                <a:gd name="connsiteY0" fmla="*/ 7144 h 66675"/>
                <a:gd name="connsiteX1" fmla="*/ 14287 w 92868"/>
                <a:gd name="connsiteY1" fmla="*/ 38100 h 66675"/>
                <a:gd name="connsiteX2" fmla="*/ 38100 w 92868"/>
                <a:gd name="connsiteY2" fmla="*/ 45244 h 66675"/>
                <a:gd name="connsiteX3" fmla="*/ 64293 w 92868"/>
                <a:gd name="connsiteY3" fmla="*/ 35719 h 66675"/>
                <a:gd name="connsiteX4" fmla="*/ 73818 w 92868"/>
                <a:gd name="connsiteY4" fmla="*/ 66675 h 66675"/>
                <a:gd name="connsiteX5" fmla="*/ 92868 w 92868"/>
                <a:gd name="connsiteY5" fmla="*/ 61913 h 66675"/>
                <a:gd name="connsiteX6" fmla="*/ 64293 w 92868"/>
                <a:gd name="connsiteY6" fmla="*/ 0 h 66675"/>
                <a:gd name="connsiteX7" fmla="*/ 28575 w 92868"/>
                <a:gd name="connsiteY7" fmla="*/ 4763 h 66675"/>
                <a:gd name="connsiteX8" fmla="*/ 0 w 92868"/>
                <a:gd name="connsiteY8" fmla="*/ 7144 h 66675"/>
                <a:gd name="connsiteX0" fmla="*/ 0 w 92868"/>
                <a:gd name="connsiteY0" fmla="*/ 14287 h 73818"/>
                <a:gd name="connsiteX1" fmla="*/ 14287 w 92868"/>
                <a:gd name="connsiteY1" fmla="*/ 45243 h 73818"/>
                <a:gd name="connsiteX2" fmla="*/ 38100 w 92868"/>
                <a:gd name="connsiteY2" fmla="*/ 52387 h 73818"/>
                <a:gd name="connsiteX3" fmla="*/ 64293 w 92868"/>
                <a:gd name="connsiteY3" fmla="*/ 42862 h 73818"/>
                <a:gd name="connsiteX4" fmla="*/ 73818 w 92868"/>
                <a:gd name="connsiteY4" fmla="*/ 73818 h 73818"/>
                <a:gd name="connsiteX5" fmla="*/ 92868 w 92868"/>
                <a:gd name="connsiteY5" fmla="*/ 69056 h 73818"/>
                <a:gd name="connsiteX6" fmla="*/ 64293 w 92868"/>
                <a:gd name="connsiteY6" fmla="*/ 7143 h 73818"/>
                <a:gd name="connsiteX7" fmla="*/ 7144 w 92868"/>
                <a:gd name="connsiteY7" fmla="*/ 0 h 73818"/>
                <a:gd name="connsiteX8" fmla="*/ 0 w 92868"/>
                <a:gd name="connsiteY8" fmla="*/ 14287 h 73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868" h="73818">
                  <a:moveTo>
                    <a:pt x="0" y="14287"/>
                  </a:moveTo>
                  <a:lnTo>
                    <a:pt x="14287" y="45243"/>
                  </a:lnTo>
                  <a:lnTo>
                    <a:pt x="38100" y="52387"/>
                  </a:lnTo>
                  <a:lnTo>
                    <a:pt x="64293" y="42862"/>
                  </a:lnTo>
                  <a:lnTo>
                    <a:pt x="73818" y="73818"/>
                  </a:lnTo>
                  <a:lnTo>
                    <a:pt x="92868" y="69056"/>
                  </a:lnTo>
                  <a:lnTo>
                    <a:pt x="64293" y="7143"/>
                  </a:lnTo>
                  <a:lnTo>
                    <a:pt x="7144" y="0"/>
                  </a:lnTo>
                  <a:lnTo>
                    <a:pt x="0" y="1428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4575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733" name="Freeform 382">
            <a:extLst>
              <a:ext uri="{FF2B5EF4-FFF2-40B4-BE49-F238E27FC236}">
                <a16:creationId xmlns:a16="http://schemas.microsoft.com/office/drawing/2014/main" id="{69CAAFA2-CC26-3849-B338-94C25AF1130A}"/>
              </a:ext>
            </a:extLst>
          </p:cNvPr>
          <p:cNvSpPr>
            <a:spLocks/>
          </p:cNvSpPr>
          <p:nvPr/>
        </p:nvSpPr>
        <p:spPr bwMode="auto">
          <a:xfrm>
            <a:off x="6290266" y="3904254"/>
            <a:ext cx="162761" cy="122760"/>
          </a:xfrm>
          <a:custGeom>
            <a:avLst/>
            <a:gdLst>
              <a:gd name="T0" fmla="*/ 2147483646 w 144"/>
              <a:gd name="T1" fmla="*/ 2147483646 h 109"/>
              <a:gd name="T2" fmla="*/ 2147483646 w 144"/>
              <a:gd name="T3" fmla="*/ 2147483646 h 109"/>
              <a:gd name="T4" fmla="*/ 2147483646 w 144"/>
              <a:gd name="T5" fmla="*/ 2147483646 h 109"/>
              <a:gd name="T6" fmla="*/ 2147483646 w 144"/>
              <a:gd name="T7" fmla="*/ 2147483646 h 109"/>
              <a:gd name="T8" fmla="*/ 2147483646 w 144"/>
              <a:gd name="T9" fmla="*/ 2147483646 h 109"/>
              <a:gd name="T10" fmla="*/ 2147483646 w 144"/>
              <a:gd name="T11" fmla="*/ 2147483646 h 109"/>
              <a:gd name="T12" fmla="*/ 2147483646 w 144"/>
              <a:gd name="T13" fmla="*/ 0 h 109"/>
              <a:gd name="T14" fmla="*/ 2147483646 w 144"/>
              <a:gd name="T15" fmla="*/ 0 h 109"/>
              <a:gd name="T16" fmla="*/ 2147483646 w 144"/>
              <a:gd name="T17" fmla="*/ 2147483646 h 109"/>
              <a:gd name="T18" fmla="*/ 2147483646 w 144"/>
              <a:gd name="T19" fmla="*/ 2147483646 h 109"/>
              <a:gd name="T20" fmla="*/ 2147483646 w 144"/>
              <a:gd name="T21" fmla="*/ 2147483646 h 109"/>
              <a:gd name="T22" fmla="*/ 0 w 144"/>
              <a:gd name="T23" fmla="*/ 2147483646 h 109"/>
              <a:gd name="T24" fmla="*/ 0 w 144"/>
              <a:gd name="T25" fmla="*/ 2147483646 h 109"/>
              <a:gd name="T26" fmla="*/ 2147483646 w 144"/>
              <a:gd name="T27" fmla="*/ 2147483646 h 109"/>
              <a:gd name="T28" fmla="*/ 2147483646 w 144"/>
              <a:gd name="T29" fmla="*/ 2147483646 h 109"/>
              <a:gd name="T30" fmla="*/ 2147483646 w 144"/>
              <a:gd name="T31" fmla="*/ 2147483646 h 109"/>
              <a:gd name="T32" fmla="*/ 2147483646 w 144"/>
              <a:gd name="T33" fmla="*/ 2147483646 h 109"/>
              <a:gd name="T34" fmla="*/ 2147483646 w 144"/>
              <a:gd name="T35" fmla="*/ 2147483646 h 109"/>
              <a:gd name="T36" fmla="*/ 2147483646 w 144"/>
              <a:gd name="T37" fmla="*/ 2147483646 h 109"/>
              <a:gd name="T38" fmla="*/ 2147483646 w 144"/>
              <a:gd name="T39" fmla="*/ 2147483646 h 10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44" h="109">
                <a:moveTo>
                  <a:pt x="114" y="79"/>
                </a:moveTo>
                <a:lnTo>
                  <a:pt x="120" y="79"/>
                </a:lnTo>
                <a:lnTo>
                  <a:pt x="138" y="55"/>
                </a:lnTo>
                <a:lnTo>
                  <a:pt x="144" y="49"/>
                </a:lnTo>
                <a:lnTo>
                  <a:pt x="132" y="49"/>
                </a:lnTo>
                <a:lnTo>
                  <a:pt x="108" y="25"/>
                </a:lnTo>
                <a:lnTo>
                  <a:pt x="96" y="0"/>
                </a:lnTo>
                <a:lnTo>
                  <a:pt x="90" y="0"/>
                </a:lnTo>
                <a:lnTo>
                  <a:pt x="54" y="19"/>
                </a:lnTo>
                <a:lnTo>
                  <a:pt x="24" y="43"/>
                </a:lnTo>
                <a:lnTo>
                  <a:pt x="6" y="67"/>
                </a:lnTo>
                <a:lnTo>
                  <a:pt x="0" y="85"/>
                </a:lnTo>
                <a:lnTo>
                  <a:pt x="0" y="97"/>
                </a:lnTo>
                <a:lnTo>
                  <a:pt x="6" y="109"/>
                </a:lnTo>
                <a:lnTo>
                  <a:pt x="36" y="103"/>
                </a:lnTo>
                <a:lnTo>
                  <a:pt x="36" y="109"/>
                </a:lnTo>
                <a:lnTo>
                  <a:pt x="42" y="85"/>
                </a:lnTo>
                <a:lnTo>
                  <a:pt x="72" y="85"/>
                </a:lnTo>
                <a:lnTo>
                  <a:pt x="96" y="85"/>
                </a:lnTo>
                <a:lnTo>
                  <a:pt x="114" y="7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4575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34" name="Freeform: Shape 1084">
            <a:extLst>
              <a:ext uri="{FF2B5EF4-FFF2-40B4-BE49-F238E27FC236}">
                <a16:creationId xmlns:a16="http://schemas.microsoft.com/office/drawing/2014/main" id="{94786A76-BC16-5946-BE0A-ACA49AEA568E}"/>
              </a:ext>
            </a:extLst>
          </p:cNvPr>
          <p:cNvSpPr/>
          <p:nvPr/>
        </p:nvSpPr>
        <p:spPr bwMode="auto">
          <a:xfrm>
            <a:off x="7929821" y="2870180"/>
            <a:ext cx="1330361" cy="906217"/>
          </a:xfrm>
          <a:custGeom>
            <a:avLst/>
            <a:gdLst>
              <a:gd name="connsiteX0" fmla="*/ 1150144 w 1531144"/>
              <a:gd name="connsiteY0" fmla="*/ 130969 h 1042987"/>
              <a:gd name="connsiteX1" fmla="*/ 1083469 w 1531144"/>
              <a:gd name="connsiteY1" fmla="*/ 164306 h 1042987"/>
              <a:gd name="connsiteX2" fmla="*/ 1064419 w 1531144"/>
              <a:gd name="connsiteY2" fmla="*/ 207169 h 1042987"/>
              <a:gd name="connsiteX3" fmla="*/ 1097756 w 1531144"/>
              <a:gd name="connsiteY3" fmla="*/ 219075 h 1042987"/>
              <a:gd name="connsiteX4" fmla="*/ 1119188 w 1531144"/>
              <a:gd name="connsiteY4" fmla="*/ 211931 h 1042987"/>
              <a:gd name="connsiteX5" fmla="*/ 1147763 w 1531144"/>
              <a:gd name="connsiteY5" fmla="*/ 230981 h 1042987"/>
              <a:gd name="connsiteX6" fmla="*/ 1173956 w 1531144"/>
              <a:gd name="connsiteY6" fmla="*/ 247650 h 1042987"/>
              <a:gd name="connsiteX7" fmla="*/ 1169194 w 1531144"/>
              <a:gd name="connsiteY7" fmla="*/ 269081 h 1042987"/>
              <a:gd name="connsiteX8" fmla="*/ 1135856 w 1531144"/>
              <a:gd name="connsiteY8" fmla="*/ 271462 h 1042987"/>
              <a:gd name="connsiteX9" fmla="*/ 1090613 w 1531144"/>
              <a:gd name="connsiteY9" fmla="*/ 283369 h 1042987"/>
              <a:gd name="connsiteX10" fmla="*/ 1059656 w 1531144"/>
              <a:gd name="connsiteY10" fmla="*/ 321469 h 1042987"/>
              <a:gd name="connsiteX11" fmla="*/ 1035844 w 1531144"/>
              <a:gd name="connsiteY11" fmla="*/ 314325 h 1042987"/>
              <a:gd name="connsiteX12" fmla="*/ 1000125 w 1531144"/>
              <a:gd name="connsiteY12" fmla="*/ 345281 h 1042987"/>
              <a:gd name="connsiteX13" fmla="*/ 969169 w 1531144"/>
              <a:gd name="connsiteY13" fmla="*/ 330994 h 1042987"/>
              <a:gd name="connsiteX14" fmla="*/ 978694 w 1531144"/>
              <a:gd name="connsiteY14" fmla="*/ 369094 h 1042987"/>
              <a:gd name="connsiteX15" fmla="*/ 971550 w 1531144"/>
              <a:gd name="connsiteY15" fmla="*/ 385762 h 1042987"/>
              <a:gd name="connsiteX16" fmla="*/ 907256 w 1531144"/>
              <a:gd name="connsiteY16" fmla="*/ 414337 h 1042987"/>
              <a:gd name="connsiteX17" fmla="*/ 835819 w 1531144"/>
              <a:gd name="connsiteY17" fmla="*/ 431006 h 1042987"/>
              <a:gd name="connsiteX18" fmla="*/ 797719 w 1531144"/>
              <a:gd name="connsiteY18" fmla="*/ 442912 h 1042987"/>
              <a:gd name="connsiteX19" fmla="*/ 771525 w 1531144"/>
              <a:gd name="connsiteY19" fmla="*/ 431006 h 1042987"/>
              <a:gd name="connsiteX20" fmla="*/ 742950 w 1531144"/>
              <a:gd name="connsiteY20" fmla="*/ 431006 h 1042987"/>
              <a:gd name="connsiteX21" fmla="*/ 692944 w 1531144"/>
              <a:gd name="connsiteY21" fmla="*/ 407194 h 1042987"/>
              <a:gd name="connsiteX22" fmla="*/ 631031 w 1531144"/>
              <a:gd name="connsiteY22" fmla="*/ 409575 h 1042987"/>
              <a:gd name="connsiteX23" fmla="*/ 592931 w 1531144"/>
              <a:gd name="connsiteY23" fmla="*/ 411956 h 1042987"/>
              <a:gd name="connsiteX24" fmla="*/ 561975 w 1531144"/>
              <a:gd name="connsiteY24" fmla="*/ 383381 h 1042987"/>
              <a:gd name="connsiteX25" fmla="*/ 540544 w 1531144"/>
              <a:gd name="connsiteY25" fmla="*/ 357187 h 1042987"/>
              <a:gd name="connsiteX26" fmla="*/ 521494 w 1531144"/>
              <a:gd name="connsiteY26" fmla="*/ 340519 h 1042987"/>
              <a:gd name="connsiteX27" fmla="*/ 483394 w 1531144"/>
              <a:gd name="connsiteY27" fmla="*/ 335756 h 1042987"/>
              <a:gd name="connsiteX28" fmla="*/ 457200 w 1531144"/>
              <a:gd name="connsiteY28" fmla="*/ 330994 h 1042987"/>
              <a:gd name="connsiteX29" fmla="*/ 447675 w 1531144"/>
              <a:gd name="connsiteY29" fmla="*/ 304800 h 1042987"/>
              <a:gd name="connsiteX30" fmla="*/ 445294 w 1531144"/>
              <a:gd name="connsiteY30" fmla="*/ 259556 h 1042987"/>
              <a:gd name="connsiteX31" fmla="*/ 421481 w 1531144"/>
              <a:gd name="connsiteY31" fmla="*/ 230981 h 1042987"/>
              <a:gd name="connsiteX32" fmla="*/ 395288 w 1531144"/>
              <a:gd name="connsiteY32" fmla="*/ 207169 h 1042987"/>
              <a:gd name="connsiteX33" fmla="*/ 373856 w 1531144"/>
              <a:gd name="connsiteY33" fmla="*/ 176212 h 1042987"/>
              <a:gd name="connsiteX34" fmla="*/ 333375 w 1531144"/>
              <a:gd name="connsiteY34" fmla="*/ 202406 h 1042987"/>
              <a:gd name="connsiteX35" fmla="*/ 314325 w 1531144"/>
              <a:gd name="connsiteY35" fmla="*/ 219075 h 1042987"/>
              <a:gd name="connsiteX36" fmla="*/ 323850 w 1531144"/>
              <a:gd name="connsiteY36" fmla="*/ 238125 h 1042987"/>
              <a:gd name="connsiteX37" fmla="*/ 314325 w 1531144"/>
              <a:gd name="connsiteY37" fmla="*/ 259556 h 1042987"/>
              <a:gd name="connsiteX38" fmla="*/ 292894 w 1531144"/>
              <a:gd name="connsiteY38" fmla="*/ 266700 h 1042987"/>
              <a:gd name="connsiteX39" fmla="*/ 269081 w 1531144"/>
              <a:gd name="connsiteY39" fmla="*/ 247650 h 1042987"/>
              <a:gd name="connsiteX40" fmla="*/ 247650 w 1531144"/>
              <a:gd name="connsiteY40" fmla="*/ 261937 h 1042987"/>
              <a:gd name="connsiteX41" fmla="*/ 247650 w 1531144"/>
              <a:gd name="connsiteY41" fmla="*/ 283369 h 1042987"/>
              <a:gd name="connsiteX42" fmla="*/ 242888 w 1531144"/>
              <a:gd name="connsiteY42" fmla="*/ 314325 h 1042987"/>
              <a:gd name="connsiteX43" fmla="*/ 235744 w 1531144"/>
              <a:gd name="connsiteY43" fmla="*/ 326231 h 1042987"/>
              <a:gd name="connsiteX44" fmla="*/ 209550 w 1531144"/>
              <a:gd name="connsiteY44" fmla="*/ 321469 h 1042987"/>
              <a:gd name="connsiteX45" fmla="*/ 190500 w 1531144"/>
              <a:gd name="connsiteY45" fmla="*/ 333375 h 1042987"/>
              <a:gd name="connsiteX46" fmla="*/ 192881 w 1531144"/>
              <a:gd name="connsiteY46" fmla="*/ 359569 h 1042987"/>
              <a:gd name="connsiteX47" fmla="*/ 195263 w 1531144"/>
              <a:gd name="connsiteY47" fmla="*/ 402431 h 1042987"/>
              <a:gd name="connsiteX48" fmla="*/ 195263 w 1531144"/>
              <a:gd name="connsiteY48" fmla="*/ 402431 h 1042987"/>
              <a:gd name="connsiteX49" fmla="*/ 171450 w 1531144"/>
              <a:gd name="connsiteY49" fmla="*/ 452437 h 1042987"/>
              <a:gd name="connsiteX50" fmla="*/ 154781 w 1531144"/>
              <a:gd name="connsiteY50" fmla="*/ 473869 h 1042987"/>
              <a:gd name="connsiteX51" fmla="*/ 92869 w 1531144"/>
              <a:gd name="connsiteY51" fmla="*/ 481012 h 1042987"/>
              <a:gd name="connsiteX52" fmla="*/ 73819 w 1531144"/>
              <a:gd name="connsiteY52" fmla="*/ 492919 h 1042987"/>
              <a:gd name="connsiteX53" fmla="*/ 50006 w 1531144"/>
              <a:gd name="connsiteY53" fmla="*/ 471487 h 1042987"/>
              <a:gd name="connsiteX54" fmla="*/ 30956 w 1531144"/>
              <a:gd name="connsiteY54" fmla="*/ 509587 h 1042987"/>
              <a:gd name="connsiteX55" fmla="*/ 28575 w 1531144"/>
              <a:gd name="connsiteY55" fmla="*/ 535781 h 1042987"/>
              <a:gd name="connsiteX56" fmla="*/ 52388 w 1531144"/>
              <a:gd name="connsiteY56" fmla="*/ 561975 h 1042987"/>
              <a:gd name="connsiteX57" fmla="*/ 52388 w 1531144"/>
              <a:gd name="connsiteY57" fmla="*/ 561975 h 1042987"/>
              <a:gd name="connsiteX58" fmla="*/ 38100 w 1531144"/>
              <a:gd name="connsiteY58" fmla="*/ 578644 h 1042987"/>
              <a:gd name="connsiteX59" fmla="*/ 0 w 1531144"/>
              <a:gd name="connsiteY59" fmla="*/ 595312 h 1042987"/>
              <a:gd name="connsiteX60" fmla="*/ 50006 w 1531144"/>
              <a:gd name="connsiteY60" fmla="*/ 638175 h 1042987"/>
              <a:gd name="connsiteX61" fmla="*/ 73819 w 1531144"/>
              <a:gd name="connsiteY61" fmla="*/ 664369 h 1042987"/>
              <a:gd name="connsiteX62" fmla="*/ 78581 w 1531144"/>
              <a:gd name="connsiteY62" fmla="*/ 719137 h 1042987"/>
              <a:gd name="connsiteX63" fmla="*/ 104775 w 1531144"/>
              <a:gd name="connsiteY63" fmla="*/ 709612 h 1042987"/>
              <a:gd name="connsiteX64" fmla="*/ 142875 w 1531144"/>
              <a:gd name="connsiteY64" fmla="*/ 714375 h 1042987"/>
              <a:gd name="connsiteX65" fmla="*/ 171450 w 1531144"/>
              <a:gd name="connsiteY65" fmla="*/ 742950 h 1042987"/>
              <a:gd name="connsiteX66" fmla="*/ 204788 w 1531144"/>
              <a:gd name="connsiteY66" fmla="*/ 781050 h 1042987"/>
              <a:gd name="connsiteX67" fmla="*/ 254794 w 1531144"/>
              <a:gd name="connsiteY67" fmla="*/ 800100 h 1042987"/>
              <a:gd name="connsiteX68" fmla="*/ 326231 w 1531144"/>
              <a:gd name="connsiteY68" fmla="*/ 838200 h 1042987"/>
              <a:gd name="connsiteX69" fmla="*/ 383381 w 1531144"/>
              <a:gd name="connsiteY69" fmla="*/ 852487 h 1042987"/>
              <a:gd name="connsiteX70" fmla="*/ 426244 w 1531144"/>
              <a:gd name="connsiteY70" fmla="*/ 852487 h 1042987"/>
              <a:gd name="connsiteX71" fmla="*/ 464344 w 1531144"/>
              <a:gd name="connsiteY71" fmla="*/ 854869 h 1042987"/>
              <a:gd name="connsiteX72" fmla="*/ 495300 w 1531144"/>
              <a:gd name="connsiteY72" fmla="*/ 869156 h 1042987"/>
              <a:gd name="connsiteX73" fmla="*/ 516731 w 1531144"/>
              <a:gd name="connsiteY73" fmla="*/ 871537 h 1042987"/>
              <a:gd name="connsiteX74" fmla="*/ 561975 w 1531144"/>
              <a:gd name="connsiteY74" fmla="*/ 845344 h 1042987"/>
              <a:gd name="connsiteX75" fmla="*/ 592931 w 1531144"/>
              <a:gd name="connsiteY75" fmla="*/ 840581 h 1042987"/>
              <a:gd name="connsiteX76" fmla="*/ 619125 w 1531144"/>
              <a:gd name="connsiteY76" fmla="*/ 833437 h 1042987"/>
              <a:gd name="connsiteX77" fmla="*/ 633413 w 1531144"/>
              <a:gd name="connsiteY77" fmla="*/ 857250 h 1042987"/>
              <a:gd name="connsiteX78" fmla="*/ 638175 w 1531144"/>
              <a:gd name="connsiteY78" fmla="*/ 895350 h 1042987"/>
              <a:gd name="connsiteX79" fmla="*/ 628650 w 1531144"/>
              <a:gd name="connsiteY79" fmla="*/ 923925 h 1042987"/>
              <a:gd name="connsiteX80" fmla="*/ 642938 w 1531144"/>
              <a:gd name="connsiteY80" fmla="*/ 931069 h 1042987"/>
              <a:gd name="connsiteX81" fmla="*/ 676275 w 1531144"/>
              <a:gd name="connsiteY81" fmla="*/ 926306 h 1042987"/>
              <a:gd name="connsiteX82" fmla="*/ 704850 w 1531144"/>
              <a:gd name="connsiteY82" fmla="*/ 926306 h 1042987"/>
              <a:gd name="connsiteX83" fmla="*/ 738188 w 1531144"/>
              <a:gd name="connsiteY83" fmla="*/ 959644 h 1042987"/>
              <a:gd name="connsiteX84" fmla="*/ 742950 w 1531144"/>
              <a:gd name="connsiteY84" fmla="*/ 988219 h 1042987"/>
              <a:gd name="connsiteX85" fmla="*/ 819150 w 1531144"/>
              <a:gd name="connsiteY85" fmla="*/ 985837 h 1042987"/>
              <a:gd name="connsiteX86" fmla="*/ 869156 w 1531144"/>
              <a:gd name="connsiteY86" fmla="*/ 1014412 h 1042987"/>
              <a:gd name="connsiteX87" fmla="*/ 897731 w 1531144"/>
              <a:gd name="connsiteY87" fmla="*/ 1021556 h 1042987"/>
              <a:gd name="connsiteX88" fmla="*/ 916781 w 1531144"/>
              <a:gd name="connsiteY88" fmla="*/ 1042987 h 1042987"/>
              <a:gd name="connsiteX89" fmla="*/ 945356 w 1531144"/>
              <a:gd name="connsiteY89" fmla="*/ 1033462 h 1042987"/>
              <a:gd name="connsiteX90" fmla="*/ 988219 w 1531144"/>
              <a:gd name="connsiteY90" fmla="*/ 1012031 h 1042987"/>
              <a:gd name="connsiteX91" fmla="*/ 1026319 w 1531144"/>
              <a:gd name="connsiteY91" fmla="*/ 995362 h 1042987"/>
              <a:gd name="connsiteX92" fmla="*/ 1088231 w 1531144"/>
              <a:gd name="connsiteY92" fmla="*/ 985837 h 1042987"/>
              <a:gd name="connsiteX93" fmla="*/ 1147763 w 1531144"/>
              <a:gd name="connsiteY93" fmla="*/ 933450 h 1042987"/>
              <a:gd name="connsiteX94" fmla="*/ 1173956 w 1531144"/>
              <a:gd name="connsiteY94" fmla="*/ 878681 h 1042987"/>
              <a:gd name="connsiteX95" fmla="*/ 1193006 w 1531144"/>
              <a:gd name="connsiteY95" fmla="*/ 840581 h 1042987"/>
              <a:gd name="connsiteX96" fmla="*/ 1209675 w 1531144"/>
              <a:gd name="connsiteY96" fmla="*/ 802481 h 1042987"/>
              <a:gd name="connsiteX97" fmla="*/ 1193006 w 1531144"/>
              <a:gd name="connsiteY97" fmla="*/ 790575 h 1042987"/>
              <a:gd name="connsiteX98" fmla="*/ 1216819 w 1531144"/>
              <a:gd name="connsiteY98" fmla="*/ 754856 h 1042987"/>
              <a:gd name="connsiteX99" fmla="*/ 1202531 w 1531144"/>
              <a:gd name="connsiteY99" fmla="*/ 719137 h 1042987"/>
              <a:gd name="connsiteX100" fmla="*/ 1181100 w 1531144"/>
              <a:gd name="connsiteY100" fmla="*/ 690562 h 1042987"/>
              <a:gd name="connsiteX101" fmla="*/ 1176338 w 1531144"/>
              <a:gd name="connsiteY101" fmla="*/ 666750 h 1042987"/>
              <a:gd name="connsiteX102" fmla="*/ 1147763 w 1531144"/>
              <a:gd name="connsiteY102" fmla="*/ 640556 h 1042987"/>
              <a:gd name="connsiteX103" fmla="*/ 1169194 w 1531144"/>
              <a:gd name="connsiteY103" fmla="*/ 614362 h 1042987"/>
              <a:gd name="connsiteX104" fmla="*/ 1197769 w 1531144"/>
              <a:gd name="connsiteY104" fmla="*/ 588169 h 1042987"/>
              <a:gd name="connsiteX105" fmla="*/ 1216819 w 1531144"/>
              <a:gd name="connsiteY105" fmla="*/ 576262 h 1042987"/>
              <a:gd name="connsiteX106" fmla="*/ 1195388 w 1531144"/>
              <a:gd name="connsiteY106" fmla="*/ 569119 h 1042987"/>
              <a:gd name="connsiteX107" fmla="*/ 1166813 w 1531144"/>
              <a:gd name="connsiteY107" fmla="*/ 573881 h 1042987"/>
              <a:gd name="connsiteX108" fmla="*/ 1145381 w 1531144"/>
              <a:gd name="connsiteY108" fmla="*/ 578644 h 1042987"/>
              <a:gd name="connsiteX109" fmla="*/ 1133475 w 1531144"/>
              <a:gd name="connsiteY109" fmla="*/ 561975 h 1042987"/>
              <a:gd name="connsiteX110" fmla="*/ 1109663 w 1531144"/>
              <a:gd name="connsiteY110" fmla="*/ 552450 h 1042987"/>
              <a:gd name="connsiteX111" fmla="*/ 1107281 w 1531144"/>
              <a:gd name="connsiteY111" fmla="*/ 528637 h 1042987"/>
              <a:gd name="connsiteX112" fmla="*/ 1133475 w 1531144"/>
              <a:gd name="connsiteY112" fmla="*/ 523875 h 1042987"/>
              <a:gd name="connsiteX113" fmla="*/ 1166813 w 1531144"/>
              <a:gd name="connsiteY113" fmla="*/ 507206 h 1042987"/>
              <a:gd name="connsiteX114" fmla="*/ 1181100 w 1531144"/>
              <a:gd name="connsiteY114" fmla="*/ 492919 h 1042987"/>
              <a:gd name="connsiteX115" fmla="*/ 1200150 w 1531144"/>
              <a:gd name="connsiteY115" fmla="*/ 454819 h 1042987"/>
              <a:gd name="connsiteX116" fmla="*/ 1233488 w 1531144"/>
              <a:gd name="connsiteY116" fmla="*/ 464344 h 1042987"/>
              <a:gd name="connsiteX117" fmla="*/ 1223963 w 1531144"/>
              <a:gd name="connsiteY117" fmla="*/ 492919 h 1042987"/>
              <a:gd name="connsiteX118" fmla="*/ 1212056 w 1531144"/>
              <a:gd name="connsiteY118" fmla="*/ 511969 h 1042987"/>
              <a:gd name="connsiteX119" fmla="*/ 1214438 w 1531144"/>
              <a:gd name="connsiteY119" fmla="*/ 526256 h 1042987"/>
              <a:gd name="connsiteX120" fmla="*/ 1245394 w 1531144"/>
              <a:gd name="connsiteY120" fmla="*/ 495300 h 1042987"/>
              <a:gd name="connsiteX121" fmla="*/ 1257300 w 1531144"/>
              <a:gd name="connsiteY121" fmla="*/ 469106 h 1042987"/>
              <a:gd name="connsiteX122" fmla="*/ 1297781 w 1531144"/>
              <a:gd name="connsiteY122" fmla="*/ 464344 h 1042987"/>
              <a:gd name="connsiteX123" fmla="*/ 1333500 w 1531144"/>
              <a:gd name="connsiteY123" fmla="*/ 445294 h 1042987"/>
              <a:gd name="connsiteX124" fmla="*/ 1366838 w 1531144"/>
              <a:gd name="connsiteY124" fmla="*/ 433387 h 1042987"/>
              <a:gd name="connsiteX125" fmla="*/ 1404938 w 1531144"/>
              <a:gd name="connsiteY125" fmla="*/ 407194 h 1042987"/>
              <a:gd name="connsiteX126" fmla="*/ 1426369 w 1531144"/>
              <a:gd name="connsiteY126" fmla="*/ 390525 h 1042987"/>
              <a:gd name="connsiteX127" fmla="*/ 1445419 w 1531144"/>
              <a:gd name="connsiteY127" fmla="*/ 388144 h 1042987"/>
              <a:gd name="connsiteX128" fmla="*/ 1445419 w 1531144"/>
              <a:gd name="connsiteY128" fmla="*/ 323850 h 1042987"/>
              <a:gd name="connsiteX129" fmla="*/ 1464469 w 1531144"/>
              <a:gd name="connsiteY129" fmla="*/ 307181 h 1042987"/>
              <a:gd name="connsiteX130" fmla="*/ 1488281 w 1531144"/>
              <a:gd name="connsiteY130" fmla="*/ 328612 h 1042987"/>
              <a:gd name="connsiteX131" fmla="*/ 1516856 w 1531144"/>
              <a:gd name="connsiteY131" fmla="*/ 238125 h 1042987"/>
              <a:gd name="connsiteX132" fmla="*/ 1531144 w 1531144"/>
              <a:gd name="connsiteY132" fmla="*/ 200025 h 1042987"/>
              <a:gd name="connsiteX133" fmla="*/ 1469231 w 1531144"/>
              <a:gd name="connsiteY133" fmla="*/ 216694 h 1042987"/>
              <a:gd name="connsiteX134" fmla="*/ 1454944 w 1531144"/>
              <a:gd name="connsiteY134" fmla="*/ 226219 h 1042987"/>
              <a:gd name="connsiteX135" fmla="*/ 1428750 w 1531144"/>
              <a:gd name="connsiteY135" fmla="*/ 188119 h 1042987"/>
              <a:gd name="connsiteX136" fmla="*/ 1373981 w 1531144"/>
              <a:gd name="connsiteY136" fmla="*/ 161925 h 1042987"/>
              <a:gd name="connsiteX137" fmla="*/ 1362075 w 1531144"/>
              <a:gd name="connsiteY137" fmla="*/ 130969 h 1042987"/>
              <a:gd name="connsiteX138" fmla="*/ 1343025 w 1531144"/>
              <a:gd name="connsiteY138" fmla="*/ 61912 h 1042987"/>
              <a:gd name="connsiteX139" fmla="*/ 1283494 w 1531144"/>
              <a:gd name="connsiteY139" fmla="*/ 7144 h 1042987"/>
              <a:gd name="connsiteX140" fmla="*/ 1216819 w 1531144"/>
              <a:gd name="connsiteY140" fmla="*/ 0 h 1042987"/>
              <a:gd name="connsiteX141" fmla="*/ 1190625 w 1531144"/>
              <a:gd name="connsiteY141" fmla="*/ 0 h 1042987"/>
              <a:gd name="connsiteX142" fmla="*/ 1171575 w 1531144"/>
              <a:gd name="connsiteY142" fmla="*/ 30956 h 1042987"/>
              <a:gd name="connsiteX143" fmla="*/ 1181100 w 1531144"/>
              <a:gd name="connsiteY143" fmla="*/ 42862 h 1042987"/>
              <a:gd name="connsiteX144" fmla="*/ 1150144 w 1531144"/>
              <a:gd name="connsiteY144" fmla="*/ 130969 h 104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1531144" h="1042987">
                <a:moveTo>
                  <a:pt x="1150144" y="130969"/>
                </a:moveTo>
                <a:lnTo>
                  <a:pt x="1083469" y="164306"/>
                </a:lnTo>
                <a:lnTo>
                  <a:pt x="1064419" y="207169"/>
                </a:lnTo>
                <a:lnTo>
                  <a:pt x="1097756" y="219075"/>
                </a:lnTo>
                <a:lnTo>
                  <a:pt x="1119188" y="211931"/>
                </a:lnTo>
                <a:lnTo>
                  <a:pt x="1147763" y="230981"/>
                </a:lnTo>
                <a:lnTo>
                  <a:pt x="1173956" y="247650"/>
                </a:lnTo>
                <a:lnTo>
                  <a:pt x="1169194" y="269081"/>
                </a:lnTo>
                <a:lnTo>
                  <a:pt x="1135856" y="271462"/>
                </a:lnTo>
                <a:lnTo>
                  <a:pt x="1090613" y="283369"/>
                </a:lnTo>
                <a:lnTo>
                  <a:pt x="1059656" y="321469"/>
                </a:lnTo>
                <a:lnTo>
                  <a:pt x="1035844" y="314325"/>
                </a:lnTo>
                <a:lnTo>
                  <a:pt x="1000125" y="345281"/>
                </a:lnTo>
                <a:lnTo>
                  <a:pt x="969169" y="330994"/>
                </a:lnTo>
                <a:lnTo>
                  <a:pt x="978694" y="369094"/>
                </a:lnTo>
                <a:lnTo>
                  <a:pt x="971550" y="385762"/>
                </a:lnTo>
                <a:lnTo>
                  <a:pt x="907256" y="414337"/>
                </a:lnTo>
                <a:lnTo>
                  <a:pt x="835819" y="431006"/>
                </a:lnTo>
                <a:lnTo>
                  <a:pt x="797719" y="442912"/>
                </a:lnTo>
                <a:lnTo>
                  <a:pt x="771525" y="431006"/>
                </a:lnTo>
                <a:lnTo>
                  <a:pt x="742950" y="431006"/>
                </a:lnTo>
                <a:lnTo>
                  <a:pt x="692944" y="407194"/>
                </a:lnTo>
                <a:lnTo>
                  <a:pt x="631031" y="409575"/>
                </a:lnTo>
                <a:lnTo>
                  <a:pt x="592931" y="411956"/>
                </a:lnTo>
                <a:lnTo>
                  <a:pt x="561975" y="383381"/>
                </a:lnTo>
                <a:lnTo>
                  <a:pt x="540544" y="357187"/>
                </a:lnTo>
                <a:lnTo>
                  <a:pt x="521494" y="340519"/>
                </a:lnTo>
                <a:lnTo>
                  <a:pt x="483394" y="335756"/>
                </a:lnTo>
                <a:lnTo>
                  <a:pt x="457200" y="330994"/>
                </a:lnTo>
                <a:lnTo>
                  <a:pt x="447675" y="304800"/>
                </a:lnTo>
                <a:lnTo>
                  <a:pt x="445294" y="259556"/>
                </a:lnTo>
                <a:lnTo>
                  <a:pt x="421481" y="230981"/>
                </a:lnTo>
                <a:lnTo>
                  <a:pt x="395288" y="207169"/>
                </a:lnTo>
                <a:lnTo>
                  <a:pt x="373856" y="176212"/>
                </a:lnTo>
                <a:lnTo>
                  <a:pt x="333375" y="202406"/>
                </a:lnTo>
                <a:lnTo>
                  <a:pt x="314325" y="219075"/>
                </a:lnTo>
                <a:lnTo>
                  <a:pt x="323850" y="238125"/>
                </a:lnTo>
                <a:lnTo>
                  <a:pt x="314325" y="259556"/>
                </a:lnTo>
                <a:lnTo>
                  <a:pt x="292894" y="266700"/>
                </a:lnTo>
                <a:lnTo>
                  <a:pt x="269081" y="247650"/>
                </a:lnTo>
                <a:lnTo>
                  <a:pt x="247650" y="261937"/>
                </a:lnTo>
                <a:lnTo>
                  <a:pt x="247650" y="283369"/>
                </a:lnTo>
                <a:lnTo>
                  <a:pt x="242888" y="314325"/>
                </a:lnTo>
                <a:lnTo>
                  <a:pt x="235744" y="326231"/>
                </a:lnTo>
                <a:lnTo>
                  <a:pt x="209550" y="321469"/>
                </a:lnTo>
                <a:lnTo>
                  <a:pt x="190500" y="333375"/>
                </a:lnTo>
                <a:lnTo>
                  <a:pt x="192881" y="359569"/>
                </a:lnTo>
                <a:lnTo>
                  <a:pt x="195263" y="402431"/>
                </a:lnTo>
                <a:lnTo>
                  <a:pt x="195263" y="402431"/>
                </a:lnTo>
                <a:lnTo>
                  <a:pt x="171450" y="452437"/>
                </a:lnTo>
                <a:lnTo>
                  <a:pt x="154781" y="473869"/>
                </a:lnTo>
                <a:lnTo>
                  <a:pt x="92869" y="481012"/>
                </a:lnTo>
                <a:lnTo>
                  <a:pt x="73819" y="492919"/>
                </a:lnTo>
                <a:lnTo>
                  <a:pt x="50006" y="471487"/>
                </a:lnTo>
                <a:lnTo>
                  <a:pt x="30956" y="509587"/>
                </a:lnTo>
                <a:lnTo>
                  <a:pt x="28575" y="535781"/>
                </a:lnTo>
                <a:lnTo>
                  <a:pt x="52388" y="561975"/>
                </a:lnTo>
                <a:lnTo>
                  <a:pt x="52388" y="561975"/>
                </a:lnTo>
                <a:lnTo>
                  <a:pt x="38100" y="578644"/>
                </a:lnTo>
                <a:lnTo>
                  <a:pt x="0" y="595312"/>
                </a:lnTo>
                <a:lnTo>
                  <a:pt x="50006" y="638175"/>
                </a:lnTo>
                <a:lnTo>
                  <a:pt x="73819" y="664369"/>
                </a:lnTo>
                <a:lnTo>
                  <a:pt x="78581" y="719137"/>
                </a:lnTo>
                <a:lnTo>
                  <a:pt x="104775" y="709612"/>
                </a:lnTo>
                <a:lnTo>
                  <a:pt x="142875" y="714375"/>
                </a:lnTo>
                <a:lnTo>
                  <a:pt x="171450" y="742950"/>
                </a:lnTo>
                <a:lnTo>
                  <a:pt x="204788" y="781050"/>
                </a:lnTo>
                <a:lnTo>
                  <a:pt x="254794" y="800100"/>
                </a:lnTo>
                <a:lnTo>
                  <a:pt x="326231" y="838200"/>
                </a:lnTo>
                <a:lnTo>
                  <a:pt x="383381" y="852487"/>
                </a:lnTo>
                <a:lnTo>
                  <a:pt x="426244" y="852487"/>
                </a:lnTo>
                <a:lnTo>
                  <a:pt x="464344" y="854869"/>
                </a:lnTo>
                <a:lnTo>
                  <a:pt x="495300" y="869156"/>
                </a:lnTo>
                <a:lnTo>
                  <a:pt x="516731" y="871537"/>
                </a:lnTo>
                <a:lnTo>
                  <a:pt x="561975" y="845344"/>
                </a:lnTo>
                <a:lnTo>
                  <a:pt x="592931" y="840581"/>
                </a:lnTo>
                <a:lnTo>
                  <a:pt x="619125" y="833437"/>
                </a:lnTo>
                <a:lnTo>
                  <a:pt x="633413" y="857250"/>
                </a:lnTo>
                <a:lnTo>
                  <a:pt x="638175" y="895350"/>
                </a:lnTo>
                <a:lnTo>
                  <a:pt x="628650" y="923925"/>
                </a:lnTo>
                <a:lnTo>
                  <a:pt x="642938" y="931069"/>
                </a:lnTo>
                <a:lnTo>
                  <a:pt x="676275" y="926306"/>
                </a:lnTo>
                <a:lnTo>
                  <a:pt x="704850" y="926306"/>
                </a:lnTo>
                <a:lnTo>
                  <a:pt x="738188" y="959644"/>
                </a:lnTo>
                <a:lnTo>
                  <a:pt x="742950" y="988219"/>
                </a:lnTo>
                <a:lnTo>
                  <a:pt x="819150" y="985837"/>
                </a:lnTo>
                <a:lnTo>
                  <a:pt x="869156" y="1014412"/>
                </a:lnTo>
                <a:lnTo>
                  <a:pt x="897731" y="1021556"/>
                </a:lnTo>
                <a:lnTo>
                  <a:pt x="916781" y="1042987"/>
                </a:lnTo>
                <a:lnTo>
                  <a:pt x="945356" y="1033462"/>
                </a:lnTo>
                <a:lnTo>
                  <a:pt x="988219" y="1012031"/>
                </a:lnTo>
                <a:lnTo>
                  <a:pt x="1026319" y="995362"/>
                </a:lnTo>
                <a:lnTo>
                  <a:pt x="1088231" y="985837"/>
                </a:lnTo>
                <a:lnTo>
                  <a:pt x="1147763" y="933450"/>
                </a:lnTo>
                <a:lnTo>
                  <a:pt x="1173956" y="878681"/>
                </a:lnTo>
                <a:lnTo>
                  <a:pt x="1193006" y="840581"/>
                </a:lnTo>
                <a:lnTo>
                  <a:pt x="1209675" y="802481"/>
                </a:lnTo>
                <a:lnTo>
                  <a:pt x="1193006" y="790575"/>
                </a:lnTo>
                <a:lnTo>
                  <a:pt x="1216819" y="754856"/>
                </a:lnTo>
                <a:lnTo>
                  <a:pt x="1202531" y="719137"/>
                </a:lnTo>
                <a:lnTo>
                  <a:pt x="1181100" y="690562"/>
                </a:lnTo>
                <a:lnTo>
                  <a:pt x="1176338" y="666750"/>
                </a:lnTo>
                <a:lnTo>
                  <a:pt x="1147763" y="640556"/>
                </a:lnTo>
                <a:lnTo>
                  <a:pt x="1169194" y="614362"/>
                </a:lnTo>
                <a:lnTo>
                  <a:pt x="1197769" y="588169"/>
                </a:lnTo>
                <a:lnTo>
                  <a:pt x="1216819" y="576262"/>
                </a:lnTo>
                <a:lnTo>
                  <a:pt x="1195388" y="569119"/>
                </a:lnTo>
                <a:lnTo>
                  <a:pt x="1166813" y="573881"/>
                </a:lnTo>
                <a:lnTo>
                  <a:pt x="1145381" y="578644"/>
                </a:lnTo>
                <a:lnTo>
                  <a:pt x="1133475" y="561975"/>
                </a:lnTo>
                <a:lnTo>
                  <a:pt x="1109663" y="552450"/>
                </a:lnTo>
                <a:lnTo>
                  <a:pt x="1107281" y="528637"/>
                </a:lnTo>
                <a:lnTo>
                  <a:pt x="1133475" y="523875"/>
                </a:lnTo>
                <a:lnTo>
                  <a:pt x="1166813" y="507206"/>
                </a:lnTo>
                <a:lnTo>
                  <a:pt x="1181100" y="492919"/>
                </a:lnTo>
                <a:lnTo>
                  <a:pt x="1200150" y="454819"/>
                </a:lnTo>
                <a:lnTo>
                  <a:pt x="1233488" y="464344"/>
                </a:lnTo>
                <a:lnTo>
                  <a:pt x="1223963" y="492919"/>
                </a:lnTo>
                <a:lnTo>
                  <a:pt x="1212056" y="511969"/>
                </a:lnTo>
                <a:lnTo>
                  <a:pt x="1214438" y="526256"/>
                </a:lnTo>
                <a:lnTo>
                  <a:pt x="1245394" y="495300"/>
                </a:lnTo>
                <a:lnTo>
                  <a:pt x="1257300" y="469106"/>
                </a:lnTo>
                <a:lnTo>
                  <a:pt x="1297781" y="464344"/>
                </a:lnTo>
                <a:lnTo>
                  <a:pt x="1333500" y="445294"/>
                </a:lnTo>
                <a:lnTo>
                  <a:pt x="1366838" y="433387"/>
                </a:lnTo>
                <a:lnTo>
                  <a:pt x="1404938" y="407194"/>
                </a:lnTo>
                <a:lnTo>
                  <a:pt x="1426369" y="390525"/>
                </a:lnTo>
                <a:lnTo>
                  <a:pt x="1445419" y="388144"/>
                </a:lnTo>
                <a:lnTo>
                  <a:pt x="1445419" y="323850"/>
                </a:lnTo>
                <a:lnTo>
                  <a:pt x="1464469" y="307181"/>
                </a:lnTo>
                <a:lnTo>
                  <a:pt x="1488281" y="328612"/>
                </a:lnTo>
                <a:lnTo>
                  <a:pt x="1516856" y="238125"/>
                </a:lnTo>
                <a:lnTo>
                  <a:pt x="1531144" y="200025"/>
                </a:lnTo>
                <a:lnTo>
                  <a:pt x="1469231" y="216694"/>
                </a:lnTo>
                <a:lnTo>
                  <a:pt x="1454944" y="226219"/>
                </a:lnTo>
                <a:lnTo>
                  <a:pt x="1428750" y="188119"/>
                </a:lnTo>
                <a:lnTo>
                  <a:pt x="1373981" y="161925"/>
                </a:lnTo>
                <a:lnTo>
                  <a:pt x="1362075" y="130969"/>
                </a:lnTo>
                <a:lnTo>
                  <a:pt x="1343025" y="61912"/>
                </a:lnTo>
                <a:lnTo>
                  <a:pt x="1283494" y="7144"/>
                </a:lnTo>
                <a:lnTo>
                  <a:pt x="1216819" y="0"/>
                </a:lnTo>
                <a:lnTo>
                  <a:pt x="1190625" y="0"/>
                </a:lnTo>
                <a:lnTo>
                  <a:pt x="1171575" y="30956"/>
                </a:lnTo>
                <a:lnTo>
                  <a:pt x="1181100" y="42862"/>
                </a:lnTo>
                <a:lnTo>
                  <a:pt x="1150144" y="130969"/>
                </a:lnTo>
                <a:close/>
              </a:path>
            </a:pathLst>
          </a:custGeom>
          <a:solidFill>
            <a:srgbClr val="447FF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4575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35" name="Freeform: Shape 261">
            <a:extLst>
              <a:ext uri="{FF2B5EF4-FFF2-40B4-BE49-F238E27FC236}">
                <a16:creationId xmlns:a16="http://schemas.microsoft.com/office/drawing/2014/main" id="{AE68ABC6-CC53-B740-8DC5-A1C722DA402D}"/>
              </a:ext>
            </a:extLst>
          </p:cNvPr>
          <p:cNvSpPr/>
          <p:nvPr/>
        </p:nvSpPr>
        <p:spPr bwMode="auto">
          <a:xfrm>
            <a:off x="7834648" y="3483635"/>
            <a:ext cx="442764" cy="585524"/>
          </a:xfrm>
          <a:custGeom>
            <a:avLst/>
            <a:gdLst>
              <a:gd name="connsiteX0" fmla="*/ 250031 w 509587"/>
              <a:gd name="connsiteY0" fmla="*/ 0 h 673893"/>
              <a:gd name="connsiteX1" fmla="*/ 188118 w 509587"/>
              <a:gd name="connsiteY1" fmla="*/ 9525 h 673893"/>
              <a:gd name="connsiteX2" fmla="*/ 171450 w 509587"/>
              <a:gd name="connsiteY2" fmla="*/ 26193 h 673893"/>
              <a:gd name="connsiteX3" fmla="*/ 138112 w 509587"/>
              <a:gd name="connsiteY3" fmla="*/ 83343 h 673893"/>
              <a:gd name="connsiteX4" fmla="*/ 92868 w 509587"/>
              <a:gd name="connsiteY4" fmla="*/ 147637 h 673893"/>
              <a:gd name="connsiteX5" fmla="*/ 45243 w 509587"/>
              <a:gd name="connsiteY5" fmla="*/ 152400 h 673893"/>
              <a:gd name="connsiteX6" fmla="*/ 45243 w 509587"/>
              <a:gd name="connsiteY6" fmla="*/ 188118 h 673893"/>
              <a:gd name="connsiteX7" fmla="*/ 61912 w 509587"/>
              <a:gd name="connsiteY7" fmla="*/ 233362 h 673893"/>
              <a:gd name="connsiteX8" fmla="*/ 19050 w 509587"/>
              <a:gd name="connsiteY8" fmla="*/ 233362 h 673893"/>
              <a:gd name="connsiteX9" fmla="*/ 0 w 509587"/>
              <a:gd name="connsiteY9" fmla="*/ 257175 h 673893"/>
              <a:gd name="connsiteX10" fmla="*/ 23812 w 509587"/>
              <a:gd name="connsiteY10" fmla="*/ 276225 h 673893"/>
              <a:gd name="connsiteX11" fmla="*/ 59531 w 509587"/>
              <a:gd name="connsiteY11" fmla="*/ 276225 h 673893"/>
              <a:gd name="connsiteX12" fmla="*/ 45243 w 509587"/>
              <a:gd name="connsiteY12" fmla="*/ 300037 h 673893"/>
              <a:gd name="connsiteX13" fmla="*/ 45243 w 509587"/>
              <a:gd name="connsiteY13" fmla="*/ 300037 h 673893"/>
              <a:gd name="connsiteX14" fmla="*/ 57150 w 509587"/>
              <a:gd name="connsiteY14" fmla="*/ 340518 h 673893"/>
              <a:gd name="connsiteX15" fmla="*/ 88106 w 509587"/>
              <a:gd name="connsiteY15" fmla="*/ 328612 h 673893"/>
              <a:gd name="connsiteX16" fmla="*/ 104775 w 509587"/>
              <a:gd name="connsiteY16" fmla="*/ 285750 h 673893"/>
              <a:gd name="connsiteX17" fmla="*/ 119062 w 509587"/>
              <a:gd name="connsiteY17" fmla="*/ 371475 h 673893"/>
              <a:gd name="connsiteX18" fmla="*/ 159543 w 509587"/>
              <a:gd name="connsiteY18" fmla="*/ 519112 h 673893"/>
              <a:gd name="connsiteX19" fmla="*/ 216693 w 509587"/>
              <a:gd name="connsiteY19" fmla="*/ 650081 h 673893"/>
              <a:gd name="connsiteX20" fmla="*/ 228600 w 509587"/>
              <a:gd name="connsiteY20" fmla="*/ 673893 h 673893"/>
              <a:gd name="connsiteX21" fmla="*/ 247650 w 509587"/>
              <a:gd name="connsiteY21" fmla="*/ 633412 h 673893"/>
              <a:gd name="connsiteX22" fmla="*/ 285750 w 509587"/>
              <a:gd name="connsiteY22" fmla="*/ 595312 h 673893"/>
              <a:gd name="connsiteX23" fmla="*/ 300037 w 509587"/>
              <a:gd name="connsiteY23" fmla="*/ 519112 h 673893"/>
              <a:gd name="connsiteX24" fmla="*/ 300037 w 509587"/>
              <a:gd name="connsiteY24" fmla="*/ 471487 h 673893"/>
              <a:gd name="connsiteX25" fmla="*/ 330993 w 509587"/>
              <a:gd name="connsiteY25" fmla="*/ 442912 h 673893"/>
              <a:gd name="connsiteX26" fmla="*/ 402431 w 509587"/>
              <a:gd name="connsiteY26" fmla="*/ 402431 h 673893"/>
              <a:gd name="connsiteX27" fmla="*/ 419100 w 509587"/>
              <a:gd name="connsiteY27" fmla="*/ 361950 h 673893"/>
              <a:gd name="connsiteX28" fmla="*/ 438150 w 509587"/>
              <a:gd name="connsiteY28" fmla="*/ 354806 h 673893"/>
              <a:gd name="connsiteX29" fmla="*/ 454818 w 509587"/>
              <a:gd name="connsiteY29" fmla="*/ 333375 h 673893"/>
              <a:gd name="connsiteX30" fmla="*/ 464343 w 509587"/>
              <a:gd name="connsiteY30" fmla="*/ 309562 h 673893"/>
              <a:gd name="connsiteX31" fmla="*/ 500062 w 509587"/>
              <a:gd name="connsiteY31" fmla="*/ 307181 h 673893"/>
              <a:gd name="connsiteX32" fmla="*/ 509587 w 509587"/>
              <a:gd name="connsiteY32" fmla="*/ 292893 h 673893"/>
              <a:gd name="connsiteX33" fmla="*/ 507206 w 509587"/>
              <a:gd name="connsiteY33" fmla="*/ 271462 h 673893"/>
              <a:gd name="connsiteX34" fmla="*/ 502443 w 509587"/>
              <a:gd name="connsiteY34" fmla="*/ 240506 h 673893"/>
              <a:gd name="connsiteX35" fmla="*/ 500062 w 509587"/>
              <a:gd name="connsiteY35" fmla="*/ 211931 h 673893"/>
              <a:gd name="connsiteX36" fmla="*/ 500062 w 509587"/>
              <a:gd name="connsiteY36" fmla="*/ 197643 h 673893"/>
              <a:gd name="connsiteX37" fmla="*/ 442912 w 509587"/>
              <a:gd name="connsiteY37" fmla="*/ 185737 h 673893"/>
              <a:gd name="connsiteX38" fmla="*/ 404812 w 509587"/>
              <a:gd name="connsiteY38" fmla="*/ 169068 h 673893"/>
              <a:gd name="connsiteX39" fmla="*/ 359568 w 509587"/>
              <a:gd name="connsiteY39" fmla="*/ 169068 h 673893"/>
              <a:gd name="connsiteX40" fmla="*/ 335756 w 509587"/>
              <a:gd name="connsiteY40" fmla="*/ 169068 h 673893"/>
              <a:gd name="connsiteX41" fmla="*/ 328612 w 509587"/>
              <a:gd name="connsiteY41" fmla="*/ 140493 h 673893"/>
              <a:gd name="connsiteX42" fmla="*/ 295275 w 509587"/>
              <a:gd name="connsiteY42" fmla="*/ 121443 h 673893"/>
              <a:gd name="connsiteX43" fmla="*/ 295275 w 509587"/>
              <a:gd name="connsiteY43" fmla="*/ 90487 h 673893"/>
              <a:gd name="connsiteX44" fmla="*/ 302418 w 509587"/>
              <a:gd name="connsiteY44" fmla="*/ 73818 h 673893"/>
              <a:gd name="connsiteX45" fmla="*/ 278606 w 509587"/>
              <a:gd name="connsiteY45" fmla="*/ 45243 h 673893"/>
              <a:gd name="connsiteX46" fmla="*/ 250031 w 509587"/>
              <a:gd name="connsiteY46" fmla="*/ 0 h 673893"/>
              <a:gd name="connsiteX0" fmla="*/ 250031 w 509587"/>
              <a:gd name="connsiteY0" fmla="*/ 0 h 673893"/>
              <a:gd name="connsiteX1" fmla="*/ 188118 w 509587"/>
              <a:gd name="connsiteY1" fmla="*/ 9525 h 673893"/>
              <a:gd name="connsiteX2" fmla="*/ 171450 w 509587"/>
              <a:gd name="connsiteY2" fmla="*/ 26193 h 673893"/>
              <a:gd name="connsiteX3" fmla="*/ 138112 w 509587"/>
              <a:gd name="connsiteY3" fmla="*/ 83343 h 673893"/>
              <a:gd name="connsiteX4" fmla="*/ 92868 w 509587"/>
              <a:gd name="connsiteY4" fmla="*/ 147637 h 673893"/>
              <a:gd name="connsiteX5" fmla="*/ 45243 w 509587"/>
              <a:gd name="connsiteY5" fmla="*/ 152400 h 673893"/>
              <a:gd name="connsiteX6" fmla="*/ 45243 w 509587"/>
              <a:gd name="connsiteY6" fmla="*/ 188118 h 673893"/>
              <a:gd name="connsiteX7" fmla="*/ 61912 w 509587"/>
              <a:gd name="connsiteY7" fmla="*/ 233362 h 673893"/>
              <a:gd name="connsiteX8" fmla="*/ 19050 w 509587"/>
              <a:gd name="connsiteY8" fmla="*/ 233362 h 673893"/>
              <a:gd name="connsiteX9" fmla="*/ 0 w 509587"/>
              <a:gd name="connsiteY9" fmla="*/ 257175 h 673893"/>
              <a:gd name="connsiteX10" fmla="*/ 23812 w 509587"/>
              <a:gd name="connsiteY10" fmla="*/ 276225 h 673893"/>
              <a:gd name="connsiteX11" fmla="*/ 59531 w 509587"/>
              <a:gd name="connsiteY11" fmla="*/ 276225 h 673893"/>
              <a:gd name="connsiteX12" fmla="*/ 45243 w 509587"/>
              <a:gd name="connsiteY12" fmla="*/ 300037 h 673893"/>
              <a:gd name="connsiteX13" fmla="*/ 45243 w 509587"/>
              <a:gd name="connsiteY13" fmla="*/ 300037 h 673893"/>
              <a:gd name="connsiteX14" fmla="*/ 57150 w 509587"/>
              <a:gd name="connsiteY14" fmla="*/ 340518 h 673893"/>
              <a:gd name="connsiteX15" fmla="*/ 88106 w 509587"/>
              <a:gd name="connsiteY15" fmla="*/ 328612 h 673893"/>
              <a:gd name="connsiteX16" fmla="*/ 104775 w 509587"/>
              <a:gd name="connsiteY16" fmla="*/ 285750 h 673893"/>
              <a:gd name="connsiteX17" fmla="*/ 119062 w 509587"/>
              <a:gd name="connsiteY17" fmla="*/ 371475 h 673893"/>
              <a:gd name="connsiteX18" fmla="*/ 159543 w 509587"/>
              <a:gd name="connsiteY18" fmla="*/ 519112 h 673893"/>
              <a:gd name="connsiteX19" fmla="*/ 216693 w 509587"/>
              <a:gd name="connsiteY19" fmla="*/ 650081 h 673893"/>
              <a:gd name="connsiteX20" fmla="*/ 228600 w 509587"/>
              <a:gd name="connsiteY20" fmla="*/ 673893 h 673893"/>
              <a:gd name="connsiteX21" fmla="*/ 247650 w 509587"/>
              <a:gd name="connsiteY21" fmla="*/ 633412 h 673893"/>
              <a:gd name="connsiteX22" fmla="*/ 285750 w 509587"/>
              <a:gd name="connsiteY22" fmla="*/ 595312 h 673893"/>
              <a:gd name="connsiteX23" fmla="*/ 300037 w 509587"/>
              <a:gd name="connsiteY23" fmla="*/ 519112 h 673893"/>
              <a:gd name="connsiteX24" fmla="*/ 300037 w 509587"/>
              <a:gd name="connsiteY24" fmla="*/ 471487 h 673893"/>
              <a:gd name="connsiteX25" fmla="*/ 330993 w 509587"/>
              <a:gd name="connsiteY25" fmla="*/ 442912 h 673893"/>
              <a:gd name="connsiteX26" fmla="*/ 402431 w 509587"/>
              <a:gd name="connsiteY26" fmla="*/ 402431 h 673893"/>
              <a:gd name="connsiteX27" fmla="*/ 419100 w 509587"/>
              <a:gd name="connsiteY27" fmla="*/ 361950 h 673893"/>
              <a:gd name="connsiteX28" fmla="*/ 438150 w 509587"/>
              <a:gd name="connsiteY28" fmla="*/ 354806 h 673893"/>
              <a:gd name="connsiteX29" fmla="*/ 454818 w 509587"/>
              <a:gd name="connsiteY29" fmla="*/ 333375 h 673893"/>
              <a:gd name="connsiteX30" fmla="*/ 464343 w 509587"/>
              <a:gd name="connsiteY30" fmla="*/ 309562 h 673893"/>
              <a:gd name="connsiteX31" fmla="*/ 500062 w 509587"/>
              <a:gd name="connsiteY31" fmla="*/ 307181 h 673893"/>
              <a:gd name="connsiteX32" fmla="*/ 509587 w 509587"/>
              <a:gd name="connsiteY32" fmla="*/ 292893 h 673893"/>
              <a:gd name="connsiteX33" fmla="*/ 507206 w 509587"/>
              <a:gd name="connsiteY33" fmla="*/ 271462 h 673893"/>
              <a:gd name="connsiteX34" fmla="*/ 502443 w 509587"/>
              <a:gd name="connsiteY34" fmla="*/ 240506 h 673893"/>
              <a:gd name="connsiteX35" fmla="*/ 500062 w 509587"/>
              <a:gd name="connsiteY35" fmla="*/ 211931 h 673893"/>
              <a:gd name="connsiteX36" fmla="*/ 500062 w 509587"/>
              <a:gd name="connsiteY36" fmla="*/ 197643 h 673893"/>
              <a:gd name="connsiteX37" fmla="*/ 442912 w 509587"/>
              <a:gd name="connsiteY37" fmla="*/ 185737 h 673893"/>
              <a:gd name="connsiteX38" fmla="*/ 404812 w 509587"/>
              <a:gd name="connsiteY38" fmla="*/ 169068 h 673893"/>
              <a:gd name="connsiteX39" fmla="*/ 359568 w 509587"/>
              <a:gd name="connsiteY39" fmla="*/ 169068 h 673893"/>
              <a:gd name="connsiteX40" fmla="*/ 335756 w 509587"/>
              <a:gd name="connsiteY40" fmla="*/ 169068 h 673893"/>
              <a:gd name="connsiteX41" fmla="*/ 328612 w 509587"/>
              <a:gd name="connsiteY41" fmla="*/ 140493 h 673893"/>
              <a:gd name="connsiteX42" fmla="*/ 295275 w 509587"/>
              <a:gd name="connsiteY42" fmla="*/ 121443 h 673893"/>
              <a:gd name="connsiteX43" fmla="*/ 295275 w 509587"/>
              <a:gd name="connsiteY43" fmla="*/ 90487 h 673893"/>
              <a:gd name="connsiteX44" fmla="*/ 302418 w 509587"/>
              <a:gd name="connsiteY44" fmla="*/ 73818 h 673893"/>
              <a:gd name="connsiteX45" fmla="*/ 288131 w 509587"/>
              <a:gd name="connsiteY45" fmla="*/ 38100 h 673893"/>
              <a:gd name="connsiteX46" fmla="*/ 250031 w 509587"/>
              <a:gd name="connsiteY46" fmla="*/ 0 h 673893"/>
              <a:gd name="connsiteX0" fmla="*/ 250031 w 509587"/>
              <a:gd name="connsiteY0" fmla="*/ 0 h 673893"/>
              <a:gd name="connsiteX1" fmla="*/ 188118 w 509587"/>
              <a:gd name="connsiteY1" fmla="*/ 9525 h 673893"/>
              <a:gd name="connsiteX2" fmla="*/ 171450 w 509587"/>
              <a:gd name="connsiteY2" fmla="*/ 26193 h 673893"/>
              <a:gd name="connsiteX3" fmla="*/ 138112 w 509587"/>
              <a:gd name="connsiteY3" fmla="*/ 83343 h 673893"/>
              <a:gd name="connsiteX4" fmla="*/ 92868 w 509587"/>
              <a:gd name="connsiteY4" fmla="*/ 147637 h 673893"/>
              <a:gd name="connsiteX5" fmla="*/ 45243 w 509587"/>
              <a:gd name="connsiteY5" fmla="*/ 152400 h 673893"/>
              <a:gd name="connsiteX6" fmla="*/ 45243 w 509587"/>
              <a:gd name="connsiteY6" fmla="*/ 188118 h 673893"/>
              <a:gd name="connsiteX7" fmla="*/ 61912 w 509587"/>
              <a:gd name="connsiteY7" fmla="*/ 233362 h 673893"/>
              <a:gd name="connsiteX8" fmla="*/ 19050 w 509587"/>
              <a:gd name="connsiteY8" fmla="*/ 233362 h 673893"/>
              <a:gd name="connsiteX9" fmla="*/ 0 w 509587"/>
              <a:gd name="connsiteY9" fmla="*/ 257175 h 673893"/>
              <a:gd name="connsiteX10" fmla="*/ 23812 w 509587"/>
              <a:gd name="connsiteY10" fmla="*/ 276225 h 673893"/>
              <a:gd name="connsiteX11" fmla="*/ 59531 w 509587"/>
              <a:gd name="connsiteY11" fmla="*/ 276225 h 673893"/>
              <a:gd name="connsiteX12" fmla="*/ 45243 w 509587"/>
              <a:gd name="connsiteY12" fmla="*/ 300037 h 673893"/>
              <a:gd name="connsiteX13" fmla="*/ 45243 w 509587"/>
              <a:gd name="connsiteY13" fmla="*/ 300037 h 673893"/>
              <a:gd name="connsiteX14" fmla="*/ 57150 w 509587"/>
              <a:gd name="connsiteY14" fmla="*/ 340518 h 673893"/>
              <a:gd name="connsiteX15" fmla="*/ 88106 w 509587"/>
              <a:gd name="connsiteY15" fmla="*/ 328612 h 673893"/>
              <a:gd name="connsiteX16" fmla="*/ 104775 w 509587"/>
              <a:gd name="connsiteY16" fmla="*/ 285750 h 673893"/>
              <a:gd name="connsiteX17" fmla="*/ 119062 w 509587"/>
              <a:gd name="connsiteY17" fmla="*/ 371475 h 673893"/>
              <a:gd name="connsiteX18" fmla="*/ 159543 w 509587"/>
              <a:gd name="connsiteY18" fmla="*/ 519112 h 673893"/>
              <a:gd name="connsiteX19" fmla="*/ 216693 w 509587"/>
              <a:gd name="connsiteY19" fmla="*/ 650081 h 673893"/>
              <a:gd name="connsiteX20" fmla="*/ 228600 w 509587"/>
              <a:gd name="connsiteY20" fmla="*/ 673893 h 673893"/>
              <a:gd name="connsiteX21" fmla="*/ 247650 w 509587"/>
              <a:gd name="connsiteY21" fmla="*/ 633412 h 673893"/>
              <a:gd name="connsiteX22" fmla="*/ 285750 w 509587"/>
              <a:gd name="connsiteY22" fmla="*/ 595312 h 673893"/>
              <a:gd name="connsiteX23" fmla="*/ 300037 w 509587"/>
              <a:gd name="connsiteY23" fmla="*/ 519112 h 673893"/>
              <a:gd name="connsiteX24" fmla="*/ 300037 w 509587"/>
              <a:gd name="connsiteY24" fmla="*/ 471487 h 673893"/>
              <a:gd name="connsiteX25" fmla="*/ 330993 w 509587"/>
              <a:gd name="connsiteY25" fmla="*/ 442912 h 673893"/>
              <a:gd name="connsiteX26" fmla="*/ 402431 w 509587"/>
              <a:gd name="connsiteY26" fmla="*/ 402431 h 673893"/>
              <a:gd name="connsiteX27" fmla="*/ 419100 w 509587"/>
              <a:gd name="connsiteY27" fmla="*/ 361950 h 673893"/>
              <a:gd name="connsiteX28" fmla="*/ 438150 w 509587"/>
              <a:gd name="connsiteY28" fmla="*/ 354806 h 673893"/>
              <a:gd name="connsiteX29" fmla="*/ 454818 w 509587"/>
              <a:gd name="connsiteY29" fmla="*/ 333375 h 673893"/>
              <a:gd name="connsiteX30" fmla="*/ 464343 w 509587"/>
              <a:gd name="connsiteY30" fmla="*/ 309562 h 673893"/>
              <a:gd name="connsiteX31" fmla="*/ 500062 w 509587"/>
              <a:gd name="connsiteY31" fmla="*/ 307181 h 673893"/>
              <a:gd name="connsiteX32" fmla="*/ 509587 w 509587"/>
              <a:gd name="connsiteY32" fmla="*/ 292893 h 673893"/>
              <a:gd name="connsiteX33" fmla="*/ 507206 w 509587"/>
              <a:gd name="connsiteY33" fmla="*/ 271462 h 673893"/>
              <a:gd name="connsiteX34" fmla="*/ 502443 w 509587"/>
              <a:gd name="connsiteY34" fmla="*/ 240506 h 673893"/>
              <a:gd name="connsiteX35" fmla="*/ 500062 w 509587"/>
              <a:gd name="connsiteY35" fmla="*/ 211931 h 673893"/>
              <a:gd name="connsiteX36" fmla="*/ 500062 w 509587"/>
              <a:gd name="connsiteY36" fmla="*/ 197643 h 673893"/>
              <a:gd name="connsiteX37" fmla="*/ 442912 w 509587"/>
              <a:gd name="connsiteY37" fmla="*/ 185737 h 673893"/>
              <a:gd name="connsiteX38" fmla="*/ 404812 w 509587"/>
              <a:gd name="connsiteY38" fmla="*/ 169068 h 673893"/>
              <a:gd name="connsiteX39" fmla="*/ 359568 w 509587"/>
              <a:gd name="connsiteY39" fmla="*/ 169068 h 673893"/>
              <a:gd name="connsiteX40" fmla="*/ 335756 w 509587"/>
              <a:gd name="connsiteY40" fmla="*/ 169068 h 673893"/>
              <a:gd name="connsiteX41" fmla="*/ 328612 w 509587"/>
              <a:gd name="connsiteY41" fmla="*/ 140493 h 673893"/>
              <a:gd name="connsiteX42" fmla="*/ 295275 w 509587"/>
              <a:gd name="connsiteY42" fmla="*/ 121443 h 673893"/>
              <a:gd name="connsiteX43" fmla="*/ 295275 w 509587"/>
              <a:gd name="connsiteY43" fmla="*/ 90487 h 673893"/>
              <a:gd name="connsiteX44" fmla="*/ 309561 w 509587"/>
              <a:gd name="connsiteY44" fmla="*/ 69056 h 673893"/>
              <a:gd name="connsiteX45" fmla="*/ 288131 w 509587"/>
              <a:gd name="connsiteY45" fmla="*/ 38100 h 673893"/>
              <a:gd name="connsiteX46" fmla="*/ 250031 w 509587"/>
              <a:gd name="connsiteY46" fmla="*/ 0 h 673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509587" h="673893">
                <a:moveTo>
                  <a:pt x="250031" y="0"/>
                </a:moveTo>
                <a:lnTo>
                  <a:pt x="188118" y="9525"/>
                </a:lnTo>
                <a:lnTo>
                  <a:pt x="171450" y="26193"/>
                </a:lnTo>
                <a:lnTo>
                  <a:pt x="138112" y="83343"/>
                </a:lnTo>
                <a:lnTo>
                  <a:pt x="92868" y="147637"/>
                </a:lnTo>
                <a:lnTo>
                  <a:pt x="45243" y="152400"/>
                </a:lnTo>
                <a:lnTo>
                  <a:pt x="45243" y="188118"/>
                </a:lnTo>
                <a:lnTo>
                  <a:pt x="61912" y="233362"/>
                </a:lnTo>
                <a:lnTo>
                  <a:pt x="19050" y="233362"/>
                </a:lnTo>
                <a:lnTo>
                  <a:pt x="0" y="257175"/>
                </a:lnTo>
                <a:lnTo>
                  <a:pt x="23812" y="276225"/>
                </a:lnTo>
                <a:lnTo>
                  <a:pt x="59531" y="276225"/>
                </a:lnTo>
                <a:lnTo>
                  <a:pt x="45243" y="300037"/>
                </a:lnTo>
                <a:lnTo>
                  <a:pt x="45243" y="300037"/>
                </a:lnTo>
                <a:lnTo>
                  <a:pt x="57150" y="340518"/>
                </a:lnTo>
                <a:lnTo>
                  <a:pt x="88106" y="328612"/>
                </a:lnTo>
                <a:lnTo>
                  <a:pt x="104775" y="285750"/>
                </a:lnTo>
                <a:lnTo>
                  <a:pt x="119062" y="371475"/>
                </a:lnTo>
                <a:lnTo>
                  <a:pt x="159543" y="519112"/>
                </a:lnTo>
                <a:lnTo>
                  <a:pt x="216693" y="650081"/>
                </a:lnTo>
                <a:lnTo>
                  <a:pt x="228600" y="673893"/>
                </a:lnTo>
                <a:lnTo>
                  <a:pt x="247650" y="633412"/>
                </a:lnTo>
                <a:lnTo>
                  <a:pt x="285750" y="595312"/>
                </a:lnTo>
                <a:lnTo>
                  <a:pt x="300037" y="519112"/>
                </a:lnTo>
                <a:lnTo>
                  <a:pt x="300037" y="471487"/>
                </a:lnTo>
                <a:lnTo>
                  <a:pt x="330993" y="442912"/>
                </a:lnTo>
                <a:lnTo>
                  <a:pt x="402431" y="402431"/>
                </a:lnTo>
                <a:lnTo>
                  <a:pt x="419100" y="361950"/>
                </a:lnTo>
                <a:lnTo>
                  <a:pt x="438150" y="354806"/>
                </a:lnTo>
                <a:lnTo>
                  <a:pt x="454818" y="333375"/>
                </a:lnTo>
                <a:lnTo>
                  <a:pt x="464343" y="309562"/>
                </a:lnTo>
                <a:lnTo>
                  <a:pt x="500062" y="307181"/>
                </a:lnTo>
                <a:lnTo>
                  <a:pt x="509587" y="292893"/>
                </a:lnTo>
                <a:lnTo>
                  <a:pt x="507206" y="271462"/>
                </a:lnTo>
                <a:lnTo>
                  <a:pt x="502443" y="240506"/>
                </a:lnTo>
                <a:lnTo>
                  <a:pt x="500062" y="211931"/>
                </a:lnTo>
                <a:lnTo>
                  <a:pt x="500062" y="197643"/>
                </a:lnTo>
                <a:lnTo>
                  <a:pt x="442912" y="185737"/>
                </a:lnTo>
                <a:lnTo>
                  <a:pt x="404812" y="169068"/>
                </a:lnTo>
                <a:lnTo>
                  <a:pt x="359568" y="169068"/>
                </a:lnTo>
                <a:lnTo>
                  <a:pt x="335756" y="169068"/>
                </a:lnTo>
                <a:lnTo>
                  <a:pt x="328612" y="140493"/>
                </a:lnTo>
                <a:lnTo>
                  <a:pt x="295275" y="121443"/>
                </a:lnTo>
                <a:lnTo>
                  <a:pt x="295275" y="90487"/>
                </a:lnTo>
                <a:lnTo>
                  <a:pt x="309561" y="69056"/>
                </a:lnTo>
                <a:lnTo>
                  <a:pt x="288131" y="38100"/>
                </a:lnTo>
                <a:lnTo>
                  <a:pt x="250031" y="0"/>
                </a:lnTo>
                <a:close/>
              </a:path>
            </a:pathLst>
          </a:custGeom>
          <a:solidFill>
            <a:srgbClr val="447FF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4575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36" name="Freeform: Shape 210">
            <a:extLst>
              <a:ext uri="{FF2B5EF4-FFF2-40B4-BE49-F238E27FC236}">
                <a16:creationId xmlns:a16="http://schemas.microsoft.com/office/drawing/2014/main" id="{FD10BB12-5773-EC4F-B4EE-86B0E7CE1650}"/>
              </a:ext>
            </a:extLst>
          </p:cNvPr>
          <p:cNvSpPr/>
          <p:nvPr/>
        </p:nvSpPr>
        <p:spPr bwMode="auto">
          <a:xfrm>
            <a:off x="6962995" y="1501748"/>
            <a:ext cx="3485328" cy="1755259"/>
          </a:xfrm>
          <a:custGeom>
            <a:avLst/>
            <a:gdLst>
              <a:gd name="connsiteX0" fmla="*/ 133490 w 4011346"/>
              <a:gd name="connsiteY0" fmla="*/ 397130 h 1711998"/>
              <a:gd name="connsiteX1" fmla="*/ 46722 w 4011346"/>
              <a:gd name="connsiteY1" fmla="*/ 427165 h 1711998"/>
              <a:gd name="connsiteX2" fmla="*/ 33373 w 4011346"/>
              <a:gd name="connsiteY2" fmla="*/ 457200 h 1711998"/>
              <a:gd name="connsiteX3" fmla="*/ 43384 w 4011346"/>
              <a:gd name="connsiteY3" fmla="*/ 487236 h 1711998"/>
              <a:gd name="connsiteX4" fmla="*/ 60071 w 4011346"/>
              <a:gd name="connsiteY4" fmla="*/ 513933 h 1711998"/>
              <a:gd name="connsiteX5" fmla="*/ 73419 w 4011346"/>
              <a:gd name="connsiteY5" fmla="*/ 543968 h 1711998"/>
              <a:gd name="connsiteX6" fmla="*/ 56733 w 4011346"/>
              <a:gd name="connsiteY6" fmla="*/ 567329 h 1711998"/>
              <a:gd name="connsiteX7" fmla="*/ 76757 w 4011346"/>
              <a:gd name="connsiteY7" fmla="*/ 647422 h 1711998"/>
              <a:gd name="connsiteX8" fmla="*/ 66745 w 4011346"/>
              <a:gd name="connsiteY8" fmla="*/ 664109 h 1711998"/>
              <a:gd name="connsiteX9" fmla="*/ 70082 w 4011346"/>
              <a:gd name="connsiteY9" fmla="*/ 690806 h 1711998"/>
              <a:gd name="connsiteX10" fmla="*/ 70082 w 4011346"/>
              <a:gd name="connsiteY10" fmla="*/ 730853 h 1711998"/>
              <a:gd name="connsiteX11" fmla="*/ 80094 w 4011346"/>
              <a:gd name="connsiteY11" fmla="*/ 750876 h 1711998"/>
              <a:gd name="connsiteX12" fmla="*/ 76757 w 4011346"/>
              <a:gd name="connsiteY12" fmla="*/ 774237 h 1711998"/>
              <a:gd name="connsiteX13" fmla="*/ 106792 w 4011346"/>
              <a:gd name="connsiteY13" fmla="*/ 807609 h 1711998"/>
              <a:gd name="connsiteX14" fmla="*/ 106792 w 4011346"/>
              <a:gd name="connsiteY14" fmla="*/ 837644 h 1711998"/>
              <a:gd name="connsiteX15" fmla="*/ 13349 w 4011346"/>
              <a:gd name="connsiteY15" fmla="*/ 927749 h 1711998"/>
              <a:gd name="connsiteX16" fmla="*/ 33373 w 4011346"/>
              <a:gd name="connsiteY16" fmla="*/ 961122 h 1711998"/>
              <a:gd name="connsiteX17" fmla="*/ 33373 w 4011346"/>
              <a:gd name="connsiteY17" fmla="*/ 961122 h 1711998"/>
              <a:gd name="connsiteX18" fmla="*/ 16687 w 4011346"/>
              <a:gd name="connsiteY18" fmla="*/ 991157 h 1711998"/>
              <a:gd name="connsiteX19" fmla="*/ 3338 w 4011346"/>
              <a:gd name="connsiteY19" fmla="*/ 1021192 h 1711998"/>
              <a:gd name="connsiteX20" fmla="*/ 0 w 4011346"/>
              <a:gd name="connsiteY20" fmla="*/ 1081262 h 1711998"/>
              <a:gd name="connsiteX21" fmla="*/ 16687 w 4011346"/>
              <a:gd name="connsiteY21" fmla="*/ 1124646 h 1711998"/>
              <a:gd name="connsiteX22" fmla="*/ 20024 w 4011346"/>
              <a:gd name="connsiteY22" fmla="*/ 1158018 h 1711998"/>
              <a:gd name="connsiteX23" fmla="*/ 56733 w 4011346"/>
              <a:gd name="connsiteY23" fmla="*/ 1168030 h 1711998"/>
              <a:gd name="connsiteX24" fmla="*/ 116803 w 4011346"/>
              <a:gd name="connsiteY24" fmla="*/ 1254798 h 1711998"/>
              <a:gd name="connsiteX25" fmla="*/ 96780 w 4011346"/>
              <a:gd name="connsiteY25" fmla="*/ 1278158 h 1711998"/>
              <a:gd name="connsiteX26" fmla="*/ 93443 w 4011346"/>
              <a:gd name="connsiteY26" fmla="*/ 1308193 h 1711998"/>
              <a:gd name="connsiteX27" fmla="*/ 120141 w 4011346"/>
              <a:gd name="connsiteY27" fmla="*/ 1311530 h 1711998"/>
              <a:gd name="connsiteX28" fmla="*/ 160187 w 4011346"/>
              <a:gd name="connsiteY28" fmla="*/ 1324879 h 1711998"/>
              <a:gd name="connsiteX29" fmla="*/ 186885 w 4011346"/>
              <a:gd name="connsiteY29" fmla="*/ 1338228 h 1711998"/>
              <a:gd name="connsiteX30" fmla="*/ 213583 w 4011346"/>
              <a:gd name="connsiteY30" fmla="*/ 1368263 h 1711998"/>
              <a:gd name="connsiteX31" fmla="*/ 243618 w 4011346"/>
              <a:gd name="connsiteY31" fmla="*/ 1371600 h 1711998"/>
              <a:gd name="connsiteX32" fmla="*/ 287002 w 4011346"/>
              <a:gd name="connsiteY32" fmla="*/ 1401636 h 1711998"/>
              <a:gd name="connsiteX33" fmla="*/ 310363 w 4011346"/>
              <a:gd name="connsiteY33" fmla="*/ 1411647 h 1711998"/>
              <a:gd name="connsiteX34" fmla="*/ 310363 w 4011346"/>
              <a:gd name="connsiteY34" fmla="*/ 1448357 h 1711998"/>
              <a:gd name="connsiteX35" fmla="*/ 270316 w 4011346"/>
              <a:gd name="connsiteY35" fmla="*/ 1488403 h 1711998"/>
              <a:gd name="connsiteX36" fmla="*/ 280327 w 4011346"/>
              <a:gd name="connsiteY36" fmla="*/ 1511764 h 1711998"/>
              <a:gd name="connsiteX37" fmla="*/ 273653 w 4011346"/>
              <a:gd name="connsiteY37" fmla="*/ 1531787 h 1711998"/>
              <a:gd name="connsiteX38" fmla="*/ 266979 w 4011346"/>
              <a:gd name="connsiteY38" fmla="*/ 1548473 h 1711998"/>
              <a:gd name="connsiteX39" fmla="*/ 240281 w 4011346"/>
              <a:gd name="connsiteY39" fmla="*/ 1588520 h 1711998"/>
              <a:gd name="connsiteX40" fmla="*/ 307025 w 4011346"/>
              <a:gd name="connsiteY40" fmla="*/ 1625230 h 1711998"/>
              <a:gd name="connsiteX41" fmla="*/ 337060 w 4011346"/>
              <a:gd name="connsiteY41" fmla="*/ 1631904 h 1711998"/>
              <a:gd name="connsiteX42" fmla="*/ 360421 w 4011346"/>
              <a:gd name="connsiteY42" fmla="*/ 1638579 h 1711998"/>
              <a:gd name="connsiteX43" fmla="*/ 380444 w 4011346"/>
              <a:gd name="connsiteY43" fmla="*/ 1645253 h 1711998"/>
              <a:gd name="connsiteX44" fmla="*/ 407142 w 4011346"/>
              <a:gd name="connsiteY44" fmla="*/ 1665276 h 1711998"/>
              <a:gd name="connsiteX45" fmla="*/ 437177 w 4011346"/>
              <a:gd name="connsiteY45" fmla="*/ 1661939 h 1711998"/>
              <a:gd name="connsiteX46" fmla="*/ 507259 w 4011346"/>
              <a:gd name="connsiteY46" fmla="*/ 1711998 h 1711998"/>
              <a:gd name="connsiteX47" fmla="*/ 517271 w 4011346"/>
              <a:gd name="connsiteY47" fmla="*/ 1698649 h 1711998"/>
              <a:gd name="connsiteX48" fmla="*/ 507259 w 4011346"/>
              <a:gd name="connsiteY48" fmla="*/ 1658602 h 1711998"/>
              <a:gd name="connsiteX49" fmla="*/ 500584 w 4011346"/>
              <a:gd name="connsiteY49" fmla="*/ 1625230 h 1711998"/>
              <a:gd name="connsiteX50" fmla="*/ 483898 w 4011346"/>
              <a:gd name="connsiteY50" fmla="*/ 1581846 h 1711998"/>
              <a:gd name="connsiteX51" fmla="*/ 513933 w 4011346"/>
              <a:gd name="connsiteY51" fmla="*/ 1561822 h 1711998"/>
              <a:gd name="connsiteX52" fmla="*/ 547306 w 4011346"/>
              <a:gd name="connsiteY52" fmla="*/ 1538462 h 1711998"/>
              <a:gd name="connsiteX53" fmla="*/ 527282 w 4011346"/>
              <a:gd name="connsiteY53" fmla="*/ 1521776 h 1711998"/>
              <a:gd name="connsiteX54" fmla="*/ 517271 w 4011346"/>
              <a:gd name="connsiteY54" fmla="*/ 1488403 h 1711998"/>
              <a:gd name="connsiteX55" fmla="*/ 480561 w 4011346"/>
              <a:gd name="connsiteY55" fmla="*/ 1471717 h 1711998"/>
              <a:gd name="connsiteX56" fmla="*/ 470549 w 4011346"/>
              <a:gd name="connsiteY56" fmla="*/ 1451694 h 1711998"/>
              <a:gd name="connsiteX57" fmla="*/ 480561 w 4011346"/>
              <a:gd name="connsiteY57" fmla="*/ 1421659 h 1711998"/>
              <a:gd name="connsiteX58" fmla="*/ 490573 w 4011346"/>
              <a:gd name="connsiteY58" fmla="*/ 1381612 h 1711998"/>
              <a:gd name="connsiteX59" fmla="*/ 513933 w 4011346"/>
              <a:gd name="connsiteY59" fmla="*/ 1401636 h 1711998"/>
              <a:gd name="connsiteX60" fmla="*/ 520608 w 4011346"/>
              <a:gd name="connsiteY60" fmla="*/ 1384949 h 1711998"/>
              <a:gd name="connsiteX61" fmla="*/ 543968 w 4011346"/>
              <a:gd name="connsiteY61" fmla="*/ 1348240 h 1711998"/>
              <a:gd name="connsiteX62" fmla="*/ 574003 w 4011346"/>
              <a:gd name="connsiteY62" fmla="*/ 1331554 h 1711998"/>
              <a:gd name="connsiteX63" fmla="*/ 590690 w 4011346"/>
              <a:gd name="connsiteY63" fmla="*/ 1344903 h 1711998"/>
              <a:gd name="connsiteX64" fmla="*/ 610713 w 4011346"/>
              <a:gd name="connsiteY64" fmla="*/ 1318205 h 1711998"/>
              <a:gd name="connsiteX65" fmla="*/ 630736 w 4011346"/>
              <a:gd name="connsiteY65" fmla="*/ 1344903 h 1711998"/>
              <a:gd name="connsiteX66" fmla="*/ 657434 w 4011346"/>
              <a:gd name="connsiteY66" fmla="*/ 1368263 h 1711998"/>
              <a:gd name="connsiteX67" fmla="*/ 674120 w 4011346"/>
              <a:gd name="connsiteY67" fmla="*/ 1374938 h 1711998"/>
              <a:gd name="connsiteX68" fmla="*/ 697481 w 4011346"/>
              <a:gd name="connsiteY68" fmla="*/ 1374938 h 1711998"/>
              <a:gd name="connsiteX69" fmla="*/ 717504 w 4011346"/>
              <a:gd name="connsiteY69" fmla="*/ 1361589 h 1711998"/>
              <a:gd name="connsiteX70" fmla="*/ 744202 w 4011346"/>
              <a:gd name="connsiteY70" fmla="*/ 1361589 h 1711998"/>
              <a:gd name="connsiteX71" fmla="*/ 760888 w 4011346"/>
              <a:gd name="connsiteY71" fmla="*/ 1358252 h 1711998"/>
              <a:gd name="connsiteX72" fmla="*/ 790923 w 4011346"/>
              <a:gd name="connsiteY72" fmla="*/ 1391624 h 1711998"/>
              <a:gd name="connsiteX73" fmla="*/ 797598 w 4011346"/>
              <a:gd name="connsiteY73" fmla="*/ 1364926 h 1711998"/>
              <a:gd name="connsiteX74" fmla="*/ 817621 w 4011346"/>
              <a:gd name="connsiteY74" fmla="*/ 1381612 h 1711998"/>
              <a:gd name="connsiteX75" fmla="*/ 837644 w 4011346"/>
              <a:gd name="connsiteY75" fmla="*/ 1358252 h 1711998"/>
              <a:gd name="connsiteX76" fmla="*/ 827633 w 4011346"/>
              <a:gd name="connsiteY76" fmla="*/ 1338228 h 1711998"/>
              <a:gd name="connsiteX77" fmla="*/ 810946 w 4011346"/>
              <a:gd name="connsiteY77" fmla="*/ 1324879 h 1711998"/>
              <a:gd name="connsiteX78" fmla="*/ 810946 w 4011346"/>
              <a:gd name="connsiteY78" fmla="*/ 1298182 h 1711998"/>
              <a:gd name="connsiteX79" fmla="*/ 810946 w 4011346"/>
              <a:gd name="connsiteY79" fmla="*/ 1284833 h 1711998"/>
              <a:gd name="connsiteX80" fmla="*/ 830970 w 4011346"/>
              <a:gd name="connsiteY80" fmla="*/ 1281495 h 1711998"/>
              <a:gd name="connsiteX81" fmla="*/ 840981 w 4011346"/>
              <a:gd name="connsiteY81" fmla="*/ 1278158 h 1711998"/>
              <a:gd name="connsiteX82" fmla="*/ 820958 w 4011346"/>
              <a:gd name="connsiteY82" fmla="*/ 1241449 h 1711998"/>
              <a:gd name="connsiteX83" fmla="*/ 854330 w 4011346"/>
              <a:gd name="connsiteY83" fmla="*/ 1234774 h 1711998"/>
              <a:gd name="connsiteX84" fmla="*/ 891040 w 4011346"/>
              <a:gd name="connsiteY84" fmla="*/ 1241449 h 1711998"/>
              <a:gd name="connsiteX85" fmla="*/ 964459 w 4011346"/>
              <a:gd name="connsiteY85" fmla="*/ 1198065 h 1711998"/>
              <a:gd name="connsiteX86" fmla="*/ 1001168 w 4011346"/>
              <a:gd name="connsiteY86" fmla="*/ 1198065 h 1711998"/>
              <a:gd name="connsiteX87" fmla="*/ 1027866 w 4011346"/>
              <a:gd name="connsiteY87" fmla="*/ 1174704 h 1711998"/>
              <a:gd name="connsiteX88" fmla="*/ 1047890 w 4011346"/>
              <a:gd name="connsiteY88" fmla="*/ 1184716 h 1711998"/>
              <a:gd name="connsiteX89" fmla="*/ 1067913 w 4011346"/>
              <a:gd name="connsiteY89" fmla="*/ 1194727 h 1711998"/>
              <a:gd name="connsiteX90" fmla="*/ 1087936 w 4011346"/>
              <a:gd name="connsiteY90" fmla="*/ 1221425 h 1711998"/>
              <a:gd name="connsiteX91" fmla="*/ 1074587 w 4011346"/>
              <a:gd name="connsiteY91" fmla="*/ 1234774 h 1711998"/>
              <a:gd name="connsiteX92" fmla="*/ 1104622 w 4011346"/>
              <a:gd name="connsiteY92" fmla="*/ 1234774 h 1711998"/>
              <a:gd name="connsiteX93" fmla="*/ 1107960 w 4011346"/>
              <a:gd name="connsiteY93" fmla="*/ 1251460 h 1711998"/>
              <a:gd name="connsiteX94" fmla="*/ 1121309 w 4011346"/>
              <a:gd name="connsiteY94" fmla="*/ 1234774 h 1711998"/>
              <a:gd name="connsiteX95" fmla="*/ 1134657 w 4011346"/>
              <a:gd name="connsiteY95" fmla="*/ 1248123 h 1711998"/>
              <a:gd name="connsiteX96" fmla="*/ 1134657 w 4011346"/>
              <a:gd name="connsiteY96" fmla="*/ 1268146 h 1711998"/>
              <a:gd name="connsiteX97" fmla="*/ 1148006 w 4011346"/>
              <a:gd name="connsiteY97" fmla="*/ 1264809 h 1711998"/>
              <a:gd name="connsiteX98" fmla="*/ 1208076 w 4011346"/>
              <a:gd name="connsiteY98" fmla="*/ 1218088 h 1711998"/>
              <a:gd name="connsiteX99" fmla="*/ 1211414 w 4011346"/>
              <a:gd name="connsiteY99" fmla="*/ 1238111 h 1711998"/>
              <a:gd name="connsiteX100" fmla="*/ 1244786 w 4011346"/>
              <a:gd name="connsiteY100" fmla="*/ 1258135 h 1711998"/>
              <a:gd name="connsiteX101" fmla="*/ 1264809 w 4011346"/>
              <a:gd name="connsiteY101" fmla="*/ 1288170 h 1711998"/>
              <a:gd name="connsiteX102" fmla="*/ 1298181 w 4011346"/>
              <a:gd name="connsiteY102" fmla="*/ 1394961 h 1711998"/>
              <a:gd name="connsiteX103" fmla="*/ 1308193 w 4011346"/>
              <a:gd name="connsiteY103" fmla="*/ 1351577 h 1711998"/>
              <a:gd name="connsiteX104" fmla="*/ 1344903 w 4011346"/>
              <a:gd name="connsiteY104" fmla="*/ 1371600 h 1711998"/>
              <a:gd name="connsiteX105" fmla="*/ 1388287 w 4011346"/>
              <a:gd name="connsiteY105" fmla="*/ 1371600 h 1711998"/>
              <a:gd name="connsiteX106" fmla="*/ 1394961 w 4011346"/>
              <a:gd name="connsiteY106" fmla="*/ 1394961 h 1711998"/>
              <a:gd name="connsiteX107" fmla="*/ 1435008 w 4011346"/>
              <a:gd name="connsiteY107" fmla="*/ 1418322 h 1711998"/>
              <a:gd name="connsiteX108" fmla="*/ 1465043 w 4011346"/>
              <a:gd name="connsiteY108" fmla="*/ 1418322 h 1711998"/>
              <a:gd name="connsiteX109" fmla="*/ 1491741 w 4011346"/>
              <a:gd name="connsiteY109" fmla="*/ 1431671 h 1711998"/>
              <a:gd name="connsiteX110" fmla="*/ 1535125 w 4011346"/>
              <a:gd name="connsiteY110" fmla="*/ 1388287 h 1711998"/>
              <a:gd name="connsiteX111" fmla="*/ 1571834 w 4011346"/>
              <a:gd name="connsiteY111" fmla="*/ 1368263 h 1711998"/>
              <a:gd name="connsiteX112" fmla="*/ 1608544 w 4011346"/>
              <a:gd name="connsiteY112" fmla="*/ 1371600 h 1711998"/>
              <a:gd name="connsiteX113" fmla="*/ 1655265 w 4011346"/>
              <a:gd name="connsiteY113" fmla="*/ 1384949 h 1711998"/>
              <a:gd name="connsiteX114" fmla="*/ 1681963 w 4011346"/>
              <a:gd name="connsiteY114" fmla="*/ 1401636 h 1711998"/>
              <a:gd name="connsiteX115" fmla="*/ 1735358 w 4011346"/>
              <a:gd name="connsiteY115" fmla="*/ 1394961 h 1711998"/>
              <a:gd name="connsiteX116" fmla="*/ 1745370 w 4011346"/>
              <a:gd name="connsiteY116" fmla="*/ 1374938 h 1711998"/>
              <a:gd name="connsiteX117" fmla="*/ 1738695 w 4011346"/>
              <a:gd name="connsiteY117" fmla="*/ 1354914 h 1711998"/>
              <a:gd name="connsiteX118" fmla="*/ 1765393 w 4011346"/>
              <a:gd name="connsiteY118" fmla="*/ 1328217 h 1711998"/>
              <a:gd name="connsiteX119" fmla="*/ 1778742 w 4011346"/>
              <a:gd name="connsiteY119" fmla="*/ 1324879 h 1711998"/>
              <a:gd name="connsiteX120" fmla="*/ 1812114 w 4011346"/>
              <a:gd name="connsiteY120" fmla="*/ 1341565 h 1711998"/>
              <a:gd name="connsiteX121" fmla="*/ 1852161 w 4011346"/>
              <a:gd name="connsiteY121" fmla="*/ 1354914 h 1711998"/>
              <a:gd name="connsiteX122" fmla="*/ 1858836 w 4011346"/>
              <a:gd name="connsiteY122" fmla="*/ 1381612 h 1711998"/>
              <a:gd name="connsiteX123" fmla="*/ 1872184 w 4011346"/>
              <a:gd name="connsiteY123" fmla="*/ 1388287 h 1711998"/>
              <a:gd name="connsiteX124" fmla="*/ 1902219 w 4011346"/>
              <a:gd name="connsiteY124" fmla="*/ 1391624 h 1711998"/>
              <a:gd name="connsiteX125" fmla="*/ 1932254 w 4011346"/>
              <a:gd name="connsiteY125" fmla="*/ 1374938 h 1711998"/>
              <a:gd name="connsiteX126" fmla="*/ 1962290 w 4011346"/>
              <a:gd name="connsiteY126" fmla="*/ 1388287 h 1711998"/>
              <a:gd name="connsiteX127" fmla="*/ 1985650 w 4011346"/>
              <a:gd name="connsiteY127" fmla="*/ 1401636 h 1711998"/>
              <a:gd name="connsiteX128" fmla="*/ 1995662 w 4011346"/>
              <a:gd name="connsiteY128" fmla="*/ 1411647 h 1711998"/>
              <a:gd name="connsiteX129" fmla="*/ 2032371 w 4011346"/>
              <a:gd name="connsiteY129" fmla="*/ 1431671 h 1711998"/>
              <a:gd name="connsiteX130" fmla="*/ 2069081 w 4011346"/>
              <a:gd name="connsiteY130" fmla="*/ 1428333 h 1711998"/>
              <a:gd name="connsiteX131" fmla="*/ 2142500 w 4011346"/>
              <a:gd name="connsiteY131" fmla="*/ 1384949 h 1711998"/>
              <a:gd name="connsiteX132" fmla="*/ 2195895 w 4011346"/>
              <a:gd name="connsiteY132" fmla="*/ 1398298 h 1711998"/>
              <a:gd name="connsiteX133" fmla="*/ 2225930 w 4011346"/>
              <a:gd name="connsiteY133" fmla="*/ 1408310 h 1711998"/>
              <a:gd name="connsiteX134" fmla="*/ 2259303 w 4011346"/>
              <a:gd name="connsiteY134" fmla="*/ 1394961 h 1711998"/>
              <a:gd name="connsiteX135" fmla="*/ 2262640 w 4011346"/>
              <a:gd name="connsiteY135" fmla="*/ 1368263 h 1711998"/>
              <a:gd name="connsiteX136" fmla="*/ 2282663 w 4011346"/>
              <a:gd name="connsiteY136" fmla="*/ 1338228 h 1711998"/>
              <a:gd name="connsiteX137" fmla="*/ 2299349 w 4011346"/>
              <a:gd name="connsiteY137" fmla="*/ 1284833 h 1711998"/>
              <a:gd name="connsiteX138" fmla="*/ 2282663 w 4011346"/>
              <a:gd name="connsiteY138" fmla="*/ 1288170 h 1711998"/>
              <a:gd name="connsiteX139" fmla="*/ 2312698 w 4011346"/>
              <a:gd name="connsiteY139" fmla="*/ 1261472 h 1711998"/>
              <a:gd name="connsiteX140" fmla="*/ 2339396 w 4011346"/>
              <a:gd name="connsiteY140" fmla="*/ 1258135 h 1711998"/>
              <a:gd name="connsiteX141" fmla="*/ 2396129 w 4011346"/>
              <a:gd name="connsiteY141" fmla="*/ 1268146 h 1711998"/>
              <a:gd name="connsiteX142" fmla="*/ 2436176 w 4011346"/>
              <a:gd name="connsiteY142" fmla="*/ 1294844 h 1711998"/>
              <a:gd name="connsiteX143" fmla="*/ 2462873 w 4011346"/>
              <a:gd name="connsiteY143" fmla="*/ 1324879 h 1711998"/>
              <a:gd name="connsiteX144" fmla="*/ 2469548 w 4011346"/>
              <a:gd name="connsiteY144" fmla="*/ 1361589 h 1711998"/>
              <a:gd name="connsiteX145" fmla="*/ 2476222 w 4011346"/>
              <a:gd name="connsiteY145" fmla="*/ 1401636 h 1711998"/>
              <a:gd name="connsiteX146" fmla="*/ 2486234 w 4011346"/>
              <a:gd name="connsiteY146" fmla="*/ 1421659 h 1711998"/>
              <a:gd name="connsiteX147" fmla="*/ 2529618 w 4011346"/>
              <a:gd name="connsiteY147" fmla="*/ 1435008 h 1711998"/>
              <a:gd name="connsiteX148" fmla="*/ 2549641 w 4011346"/>
              <a:gd name="connsiteY148" fmla="*/ 1455031 h 1711998"/>
              <a:gd name="connsiteX149" fmla="*/ 2562990 w 4011346"/>
              <a:gd name="connsiteY149" fmla="*/ 1488403 h 1711998"/>
              <a:gd name="connsiteX150" fmla="*/ 2586351 w 4011346"/>
              <a:gd name="connsiteY150" fmla="*/ 1481729 h 1711998"/>
              <a:gd name="connsiteX151" fmla="*/ 2606374 w 4011346"/>
              <a:gd name="connsiteY151" fmla="*/ 1471717 h 1711998"/>
              <a:gd name="connsiteX152" fmla="*/ 2639746 w 4011346"/>
              <a:gd name="connsiteY152" fmla="*/ 1455031 h 1711998"/>
              <a:gd name="connsiteX153" fmla="*/ 2643084 w 4011346"/>
              <a:gd name="connsiteY153" fmla="*/ 1471717 h 1711998"/>
              <a:gd name="connsiteX154" fmla="*/ 2626398 w 4011346"/>
              <a:gd name="connsiteY154" fmla="*/ 1501752 h 1711998"/>
              <a:gd name="connsiteX155" fmla="*/ 2616386 w 4011346"/>
              <a:gd name="connsiteY155" fmla="*/ 1538462 h 1711998"/>
              <a:gd name="connsiteX156" fmla="*/ 2603037 w 4011346"/>
              <a:gd name="connsiteY156" fmla="*/ 1591857 h 1711998"/>
              <a:gd name="connsiteX157" fmla="*/ 2579676 w 4011346"/>
              <a:gd name="connsiteY157" fmla="*/ 1565160 h 1711998"/>
              <a:gd name="connsiteX158" fmla="*/ 2552979 w 4011346"/>
              <a:gd name="connsiteY158" fmla="*/ 1588520 h 1711998"/>
              <a:gd name="connsiteX159" fmla="*/ 2559653 w 4011346"/>
              <a:gd name="connsiteY159" fmla="*/ 1615218 h 1711998"/>
              <a:gd name="connsiteX160" fmla="*/ 2559653 w 4011346"/>
              <a:gd name="connsiteY160" fmla="*/ 1651927 h 1711998"/>
              <a:gd name="connsiteX161" fmla="*/ 2549641 w 4011346"/>
              <a:gd name="connsiteY161" fmla="*/ 1671951 h 1711998"/>
              <a:gd name="connsiteX162" fmla="*/ 2589688 w 4011346"/>
              <a:gd name="connsiteY162" fmla="*/ 1651927 h 1711998"/>
              <a:gd name="connsiteX163" fmla="*/ 2626398 w 4011346"/>
              <a:gd name="connsiteY163" fmla="*/ 1661939 h 1711998"/>
              <a:gd name="connsiteX164" fmla="*/ 2653095 w 4011346"/>
              <a:gd name="connsiteY164" fmla="*/ 1638579 h 1711998"/>
              <a:gd name="connsiteX165" fmla="*/ 2683130 w 4011346"/>
              <a:gd name="connsiteY165" fmla="*/ 1585183 h 1711998"/>
              <a:gd name="connsiteX166" fmla="*/ 2753212 w 4011346"/>
              <a:gd name="connsiteY166" fmla="*/ 1498415 h 1711998"/>
              <a:gd name="connsiteX167" fmla="*/ 2783247 w 4011346"/>
              <a:gd name="connsiteY167" fmla="*/ 1428333 h 1711998"/>
              <a:gd name="connsiteX168" fmla="*/ 2803271 w 4011346"/>
              <a:gd name="connsiteY168" fmla="*/ 1324879 h 1711998"/>
              <a:gd name="connsiteX169" fmla="*/ 2793259 w 4011346"/>
              <a:gd name="connsiteY169" fmla="*/ 1274821 h 1711998"/>
              <a:gd name="connsiteX170" fmla="*/ 2769898 w 4011346"/>
              <a:gd name="connsiteY170" fmla="*/ 1241449 h 1711998"/>
              <a:gd name="connsiteX171" fmla="*/ 2726514 w 4011346"/>
              <a:gd name="connsiteY171" fmla="*/ 1241449 h 1711998"/>
              <a:gd name="connsiteX172" fmla="*/ 2699817 w 4011346"/>
              <a:gd name="connsiteY172" fmla="*/ 1241449 h 1711998"/>
              <a:gd name="connsiteX173" fmla="*/ 2683130 w 4011346"/>
              <a:gd name="connsiteY173" fmla="*/ 1221425 h 1711998"/>
              <a:gd name="connsiteX174" fmla="*/ 2669781 w 4011346"/>
              <a:gd name="connsiteY174" fmla="*/ 1201402 h 1711998"/>
              <a:gd name="connsiteX175" fmla="*/ 2763224 w 4011346"/>
              <a:gd name="connsiteY175" fmla="*/ 1084599 h 1711998"/>
              <a:gd name="connsiteX176" fmla="*/ 2846654 w 4011346"/>
              <a:gd name="connsiteY176" fmla="*/ 1017855 h 1711998"/>
              <a:gd name="connsiteX177" fmla="*/ 2890038 w 4011346"/>
              <a:gd name="connsiteY177" fmla="*/ 994494 h 1711998"/>
              <a:gd name="connsiteX178" fmla="*/ 2933422 w 4011346"/>
              <a:gd name="connsiteY178" fmla="*/ 1014517 h 1711998"/>
              <a:gd name="connsiteX179" fmla="*/ 2950109 w 4011346"/>
              <a:gd name="connsiteY179" fmla="*/ 997831 h 1711998"/>
              <a:gd name="connsiteX180" fmla="*/ 2993492 w 4011346"/>
              <a:gd name="connsiteY180" fmla="*/ 1014517 h 1711998"/>
              <a:gd name="connsiteX181" fmla="*/ 3006841 w 4011346"/>
              <a:gd name="connsiteY181" fmla="*/ 981145 h 1711998"/>
              <a:gd name="connsiteX182" fmla="*/ 3053563 w 4011346"/>
              <a:gd name="connsiteY182" fmla="*/ 991157 h 1711998"/>
              <a:gd name="connsiteX183" fmla="*/ 3070249 w 4011346"/>
              <a:gd name="connsiteY183" fmla="*/ 1007843 h 1711998"/>
              <a:gd name="connsiteX184" fmla="*/ 3060237 w 4011346"/>
              <a:gd name="connsiteY184" fmla="*/ 1027866 h 1711998"/>
              <a:gd name="connsiteX185" fmla="*/ 3123644 w 4011346"/>
              <a:gd name="connsiteY185" fmla="*/ 1011180 h 1711998"/>
              <a:gd name="connsiteX186" fmla="*/ 3140330 w 4011346"/>
              <a:gd name="connsiteY186" fmla="*/ 997831 h 1711998"/>
              <a:gd name="connsiteX187" fmla="*/ 3123644 w 4011346"/>
              <a:gd name="connsiteY187" fmla="*/ 984482 h 1711998"/>
              <a:gd name="connsiteX188" fmla="*/ 3143668 w 4011346"/>
              <a:gd name="connsiteY188" fmla="*/ 944436 h 1711998"/>
              <a:gd name="connsiteX189" fmla="*/ 3190389 w 4011346"/>
              <a:gd name="connsiteY189" fmla="*/ 874354 h 1711998"/>
              <a:gd name="connsiteX190" fmla="*/ 3233773 w 4011346"/>
              <a:gd name="connsiteY190" fmla="*/ 871017 h 1711998"/>
              <a:gd name="connsiteX191" fmla="*/ 3273819 w 4011346"/>
              <a:gd name="connsiteY191" fmla="*/ 881028 h 1711998"/>
              <a:gd name="connsiteX192" fmla="*/ 3277157 w 4011346"/>
              <a:gd name="connsiteY192" fmla="*/ 937761 h 1711998"/>
              <a:gd name="connsiteX193" fmla="*/ 3320541 w 4011346"/>
              <a:gd name="connsiteY193" fmla="*/ 894377 h 1711998"/>
              <a:gd name="connsiteX194" fmla="*/ 3343901 w 4011346"/>
              <a:gd name="connsiteY194" fmla="*/ 877691 h 1711998"/>
              <a:gd name="connsiteX195" fmla="*/ 3350576 w 4011346"/>
              <a:gd name="connsiteY195" fmla="*/ 844319 h 1711998"/>
              <a:gd name="connsiteX196" fmla="*/ 3377273 w 4011346"/>
              <a:gd name="connsiteY196" fmla="*/ 827633 h 1711998"/>
              <a:gd name="connsiteX197" fmla="*/ 3407309 w 4011346"/>
              <a:gd name="connsiteY197" fmla="*/ 837644 h 1711998"/>
              <a:gd name="connsiteX198" fmla="*/ 3373936 w 4011346"/>
              <a:gd name="connsiteY198" fmla="*/ 867679 h 1711998"/>
              <a:gd name="connsiteX199" fmla="*/ 3360587 w 4011346"/>
              <a:gd name="connsiteY199" fmla="*/ 917738 h 1711998"/>
              <a:gd name="connsiteX200" fmla="*/ 3323878 w 4011346"/>
              <a:gd name="connsiteY200" fmla="*/ 957784 h 1711998"/>
              <a:gd name="connsiteX201" fmla="*/ 3210412 w 4011346"/>
              <a:gd name="connsiteY201" fmla="*/ 1054564 h 1711998"/>
              <a:gd name="connsiteX202" fmla="*/ 3163691 w 4011346"/>
              <a:gd name="connsiteY202" fmla="*/ 1124646 h 1711998"/>
              <a:gd name="connsiteX203" fmla="*/ 3160354 w 4011346"/>
              <a:gd name="connsiteY203" fmla="*/ 1198065 h 1711998"/>
              <a:gd name="connsiteX204" fmla="*/ 3170365 w 4011346"/>
              <a:gd name="connsiteY204" fmla="*/ 1288170 h 1711998"/>
              <a:gd name="connsiteX205" fmla="*/ 3190389 w 4011346"/>
              <a:gd name="connsiteY205" fmla="*/ 1351577 h 1711998"/>
              <a:gd name="connsiteX206" fmla="*/ 3217087 w 4011346"/>
              <a:gd name="connsiteY206" fmla="*/ 1341565 h 1711998"/>
              <a:gd name="connsiteX207" fmla="*/ 3240447 w 4011346"/>
              <a:gd name="connsiteY207" fmla="*/ 1274821 h 1711998"/>
              <a:gd name="connsiteX208" fmla="*/ 3270482 w 4011346"/>
              <a:gd name="connsiteY208" fmla="*/ 1271484 h 1711998"/>
              <a:gd name="connsiteX209" fmla="*/ 3287168 w 4011346"/>
              <a:gd name="connsiteY209" fmla="*/ 1211414 h 1711998"/>
              <a:gd name="connsiteX210" fmla="*/ 3313866 w 4011346"/>
              <a:gd name="connsiteY210" fmla="*/ 1201402 h 1711998"/>
              <a:gd name="connsiteX211" fmla="*/ 3313866 w 4011346"/>
              <a:gd name="connsiteY211" fmla="*/ 1171367 h 1711998"/>
              <a:gd name="connsiteX212" fmla="*/ 3337227 w 4011346"/>
              <a:gd name="connsiteY212" fmla="*/ 1134657 h 1711998"/>
              <a:gd name="connsiteX213" fmla="*/ 3330552 w 4011346"/>
              <a:gd name="connsiteY213" fmla="*/ 1091273 h 1711998"/>
              <a:gd name="connsiteX214" fmla="*/ 3333890 w 4011346"/>
              <a:gd name="connsiteY214" fmla="*/ 1061238 h 1711998"/>
              <a:gd name="connsiteX215" fmla="*/ 3323878 w 4011346"/>
              <a:gd name="connsiteY215" fmla="*/ 1051227 h 1711998"/>
              <a:gd name="connsiteX216" fmla="*/ 3363925 w 4011346"/>
              <a:gd name="connsiteY216" fmla="*/ 964459 h 1711998"/>
              <a:gd name="connsiteX217" fmla="*/ 3383948 w 4011346"/>
              <a:gd name="connsiteY217" fmla="*/ 974471 h 1711998"/>
              <a:gd name="connsiteX218" fmla="*/ 3410646 w 4011346"/>
              <a:gd name="connsiteY218" fmla="*/ 947773 h 1711998"/>
              <a:gd name="connsiteX219" fmla="*/ 3420657 w 4011346"/>
              <a:gd name="connsiteY219" fmla="*/ 974471 h 1711998"/>
              <a:gd name="connsiteX220" fmla="*/ 3447355 w 4011346"/>
              <a:gd name="connsiteY220" fmla="*/ 957784 h 1711998"/>
              <a:gd name="connsiteX221" fmla="*/ 3477390 w 4011346"/>
              <a:gd name="connsiteY221" fmla="*/ 947773 h 1711998"/>
              <a:gd name="connsiteX222" fmla="*/ 3514100 w 4011346"/>
              <a:gd name="connsiteY222" fmla="*/ 974471 h 1711998"/>
              <a:gd name="connsiteX223" fmla="*/ 3574170 w 4011346"/>
              <a:gd name="connsiteY223" fmla="*/ 907726 h 1711998"/>
              <a:gd name="connsiteX224" fmla="*/ 3637577 w 4011346"/>
              <a:gd name="connsiteY224" fmla="*/ 861005 h 1711998"/>
              <a:gd name="connsiteX225" fmla="*/ 3690973 w 4011346"/>
              <a:gd name="connsiteY225" fmla="*/ 824295 h 1711998"/>
              <a:gd name="connsiteX226" fmla="*/ 3741031 w 4011346"/>
              <a:gd name="connsiteY226" fmla="*/ 850993 h 1711998"/>
              <a:gd name="connsiteX227" fmla="*/ 3751043 w 4011346"/>
              <a:gd name="connsiteY227" fmla="*/ 824295 h 1711998"/>
              <a:gd name="connsiteX228" fmla="*/ 3727682 w 4011346"/>
              <a:gd name="connsiteY228" fmla="*/ 757551 h 1711998"/>
              <a:gd name="connsiteX229" fmla="*/ 3700984 w 4011346"/>
              <a:gd name="connsiteY229" fmla="*/ 740865 h 1711998"/>
              <a:gd name="connsiteX230" fmla="*/ 3697647 w 4011346"/>
              <a:gd name="connsiteY230" fmla="*/ 710830 h 1711998"/>
              <a:gd name="connsiteX231" fmla="*/ 3751043 w 4011346"/>
              <a:gd name="connsiteY231" fmla="*/ 717504 h 1711998"/>
              <a:gd name="connsiteX232" fmla="*/ 3774403 w 4011346"/>
              <a:gd name="connsiteY232" fmla="*/ 674120 h 1711998"/>
              <a:gd name="connsiteX233" fmla="*/ 3767729 w 4011346"/>
              <a:gd name="connsiteY233" fmla="*/ 647422 h 1711998"/>
              <a:gd name="connsiteX234" fmla="*/ 3794427 w 4011346"/>
              <a:gd name="connsiteY234" fmla="*/ 614050 h 1711998"/>
              <a:gd name="connsiteX235" fmla="*/ 3804438 w 4011346"/>
              <a:gd name="connsiteY235" fmla="*/ 657434 h 1711998"/>
              <a:gd name="connsiteX236" fmla="*/ 3827799 w 4011346"/>
              <a:gd name="connsiteY236" fmla="*/ 674120 h 1711998"/>
              <a:gd name="connsiteX237" fmla="*/ 3874520 w 4011346"/>
              <a:gd name="connsiteY237" fmla="*/ 694144 h 1711998"/>
              <a:gd name="connsiteX238" fmla="*/ 3894544 w 4011346"/>
              <a:gd name="connsiteY238" fmla="*/ 720841 h 1711998"/>
              <a:gd name="connsiteX239" fmla="*/ 3941265 w 4011346"/>
              <a:gd name="connsiteY239" fmla="*/ 744202 h 1711998"/>
              <a:gd name="connsiteX240" fmla="*/ 3947939 w 4011346"/>
              <a:gd name="connsiteY240" fmla="*/ 730853 h 1711998"/>
              <a:gd name="connsiteX241" fmla="*/ 3957951 w 4011346"/>
              <a:gd name="connsiteY241" fmla="*/ 667446 h 1711998"/>
              <a:gd name="connsiteX242" fmla="*/ 4004672 w 4011346"/>
              <a:gd name="connsiteY242" fmla="*/ 660771 h 1711998"/>
              <a:gd name="connsiteX243" fmla="*/ 4011346 w 4011346"/>
              <a:gd name="connsiteY243" fmla="*/ 627399 h 1711998"/>
              <a:gd name="connsiteX244" fmla="*/ 3967963 w 4011346"/>
              <a:gd name="connsiteY244" fmla="*/ 590690 h 1711998"/>
              <a:gd name="connsiteX245" fmla="*/ 3921241 w 4011346"/>
              <a:gd name="connsiteY245" fmla="*/ 574003 h 1711998"/>
              <a:gd name="connsiteX246" fmla="*/ 3907892 w 4011346"/>
              <a:gd name="connsiteY246" fmla="*/ 577341 h 1711998"/>
              <a:gd name="connsiteX247" fmla="*/ 3907892 w 4011346"/>
              <a:gd name="connsiteY247" fmla="*/ 610713 h 1711998"/>
              <a:gd name="connsiteX248" fmla="*/ 3887869 w 4011346"/>
              <a:gd name="connsiteY248" fmla="*/ 604038 h 1711998"/>
              <a:gd name="connsiteX249" fmla="*/ 3874520 w 4011346"/>
              <a:gd name="connsiteY249" fmla="*/ 550643 h 1711998"/>
              <a:gd name="connsiteX250" fmla="*/ 3817787 w 4011346"/>
              <a:gd name="connsiteY250" fmla="*/ 487236 h 1711998"/>
              <a:gd name="connsiteX251" fmla="*/ 3717671 w 4011346"/>
              <a:gd name="connsiteY251" fmla="*/ 410479 h 1711998"/>
              <a:gd name="connsiteX252" fmla="*/ 3664275 w 4011346"/>
              <a:gd name="connsiteY252" fmla="*/ 390456 h 1711998"/>
              <a:gd name="connsiteX253" fmla="*/ 3584181 w 4011346"/>
              <a:gd name="connsiteY253" fmla="*/ 383782 h 1711998"/>
              <a:gd name="connsiteX254" fmla="*/ 3520774 w 4011346"/>
              <a:gd name="connsiteY254" fmla="*/ 367095 h 1711998"/>
              <a:gd name="connsiteX255" fmla="*/ 3530786 w 4011346"/>
              <a:gd name="connsiteY255" fmla="*/ 407142 h 1711998"/>
              <a:gd name="connsiteX256" fmla="*/ 3537460 w 4011346"/>
              <a:gd name="connsiteY256" fmla="*/ 433840 h 1711998"/>
              <a:gd name="connsiteX257" fmla="*/ 3507425 w 4011346"/>
              <a:gd name="connsiteY257" fmla="*/ 457200 h 1711998"/>
              <a:gd name="connsiteX258" fmla="*/ 3477390 w 4011346"/>
              <a:gd name="connsiteY258" fmla="*/ 430503 h 1711998"/>
              <a:gd name="connsiteX259" fmla="*/ 3477390 w 4011346"/>
              <a:gd name="connsiteY259" fmla="*/ 410479 h 1711998"/>
              <a:gd name="connsiteX260" fmla="*/ 3504088 w 4011346"/>
              <a:gd name="connsiteY260" fmla="*/ 390456 h 1711998"/>
              <a:gd name="connsiteX261" fmla="*/ 3467379 w 4011346"/>
              <a:gd name="connsiteY261" fmla="*/ 377107 h 1711998"/>
              <a:gd name="connsiteX262" fmla="*/ 3450692 w 4011346"/>
              <a:gd name="connsiteY262" fmla="*/ 403805 h 1711998"/>
              <a:gd name="connsiteX263" fmla="*/ 3440681 w 4011346"/>
              <a:gd name="connsiteY263" fmla="*/ 417154 h 1711998"/>
              <a:gd name="connsiteX264" fmla="*/ 3357250 w 4011346"/>
              <a:gd name="connsiteY264" fmla="*/ 403805 h 1711998"/>
              <a:gd name="connsiteX265" fmla="*/ 3297180 w 4011346"/>
              <a:gd name="connsiteY265" fmla="*/ 410479 h 1711998"/>
              <a:gd name="connsiteX266" fmla="*/ 3267145 w 4011346"/>
              <a:gd name="connsiteY266" fmla="*/ 387119 h 1711998"/>
              <a:gd name="connsiteX267" fmla="*/ 3267145 w 4011346"/>
              <a:gd name="connsiteY267" fmla="*/ 350409 h 1711998"/>
              <a:gd name="connsiteX268" fmla="*/ 3203738 w 4011346"/>
              <a:gd name="connsiteY268" fmla="*/ 293676 h 1711998"/>
              <a:gd name="connsiteX269" fmla="*/ 3076923 w 4011346"/>
              <a:gd name="connsiteY269" fmla="*/ 300351 h 1711998"/>
              <a:gd name="connsiteX270" fmla="*/ 3043551 w 4011346"/>
              <a:gd name="connsiteY270" fmla="*/ 276990 h 1711998"/>
              <a:gd name="connsiteX271" fmla="*/ 3000167 w 4011346"/>
              <a:gd name="connsiteY271" fmla="*/ 230269 h 1711998"/>
              <a:gd name="connsiteX272" fmla="*/ 3013516 w 4011346"/>
              <a:gd name="connsiteY272" fmla="*/ 223595 h 1711998"/>
              <a:gd name="connsiteX273" fmla="*/ 3000167 w 4011346"/>
              <a:gd name="connsiteY273" fmla="*/ 203571 h 1711998"/>
              <a:gd name="connsiteX274" fmla="*/ 2970132 w 4011346"/>
              <a:gd name="connsiteY274" fmla="*/ 200234 h 1711998"/>
              <a:gd name="connsiteX275" fmla="*/ 2920073 w 4011346"/>
              <a:gd name="connsiteY275" fmla="*/ 246955 h 1711998"/>
              <a:gd name="connsiteX276" fmla="*/ 2920073 w 4011346"/>
              <a:gd name="connsiteY276" fmla="*/ 246955 h 1711998"/>
              <a:gd name="connsiteX277" fmla="*/ 2916736 w 4011346"/>
              <a:gd name="connsiteY277" fmla="*/ 196897 h 1711998"/>
              <a:gd name="connsiteX278" fmla="*/ 2936760 w 4011346"/>
              <a:gd name="connsiteY278" fmla="*/ 193560 h 1711998"/>
              <a:gd name="connsiteX279" fmla="*/ 2866678 w 4011346"/>
              <a:gd name="connsiteY279" fmla="*/ 163525 h 1711998"/>
              <a:gd name="connsiteX280" fmla="*/ 2813282 w 4011346"/>
              <a:gd name="connsiteY280" fmla="*/ 160187 h 1711998"/>
              <a:gd name="connsiteX281" fmla="*/ 2793259 w 4011346"/>
              <a:gd name="connsiteY281" fmla="*/ 183548 h 1711998"/>
              <a:gd name="connsiteX282" fmla="*/ 2743200 w 4011346"/>
              <a:gd name="connsiteY282" fmla="*/ 193560 h 1711998"/>
              <a:gd name="connsiteX283" fmla="*/ 2786584 w 4011346"/>
              <a:gd name="connsiteY283" fmla="*/ 203571 h 1711998"/>
              <a:gd name="connsiteX284" fmla="*/ 2763224 w 4011346"/>
              <a:gd name="connsiteY284" fmla="*/ 223595 h 1711998"/>
              <a:gd name="connsiteX285" fmla="*/ 2769898 w 4011346"/>
              <a:gd name="connsiteY285" fmla="*/ 273653 h 1711998"/>
              <a:gd name="connsiteX286" fmla="*/ 2749875 w 4011346"/>
              <a:gd name="connsiteY286" fmla="*/ 256967 h 1711998"/>
              <a:gd name="connsiteX287" fmla="*/ 2733189 w 4011346"/>
              <a:gd name="connsiteY287" fmla="*/ 270316 h 1711998"/>
              <a:gd name="connsiteX288" fmla="*/ 2666444 w 4011346"/>
              <a:gd name="connsiteY288" fmla="*/ 260304 h 1711998"/>
              <a:gd name="connsiteX289" fmla="*/ 2636409 w 4011346"/>
              <a:gd name="connsiteY289" fmla="*/ 270316 h 1711998"/>
              <a:gd name="connsiteX290" fmla="*/ 2603037 w 4011346"/>
              <a:gd name="connsiteY290" fmla="*/ 230269 h 1711998"/>
              <a:gd name="connsiteX291" fmla="*/ 2569665 w 4011346"/>
              <a:gd name="connsiteY291" fmla="*/ 313700 h 1711998"/>
              <a:gd name="connsiteX292" fmla="*/ 2552979 w 4011346"/>
              <a:gd name="connsiteY292" fmla="*/ 333723 h 1711998"/>
              <a:gd name="connsiteX293" fmla="*/ 2469548 w 4011346"/>
              <a:gd name="connsiteY293" fmla="*/ 196897 h 1711998"/>
              <a:gd name="connsiteX294" fmla="*/ 2446187 w 4011346"/>
              <a:gd name="connsiteY294" fmla="*/ 213583 h 1711998"/>
              <a:gd name="connsiteX295" fmla="*/ 2442850 w 4011346"/>
              <a:gd name="connsiteY295" fmla="*/ 180211 h 1711998"/>
              <a:gd name="connsiteX296" fmla="*/ 2449525 w 4011346"/>
              <a:gd name="connsiteY296" fmla="*/ 110129 h 1711998"/>
              <a:gd name="connsiteX297" fmla="*/ 2386117 w 4011346"/>
              <a:gd name="connsiteY297" fmla="*/ 83431 h 1711998"/>
              <a:gd name="connsiteX298" fmla="*/ 2369431 w 4011346"/>
              <a:gd name="connsiteY298" fmla="*/ 123478 h 1711998"/>
              <a:gd name="connsiteX299" fmla="*/ 2379443 w 4011346"/>
              <a:gd name="connsiteY299" fmla="*/ 146838 h 1711998"/>
              <a:gd name="connsiteX300" fmla="*/ 2376106 w 4011346"/>
              <a:gd name="connsiteY300" fmla="*/ 166862 h 1711998"/>
              <a:gd name="connsiteX301" fmla="*/ 2352745 w 4011346"/>
              <a:gd name="connsiteY301" fmla="*/ 143501 h 1711998"/>
              <a:gd name="connsiteX302" fmla="*/ 2316036 w 4011346"/>
              <a:gd name="connsiteY302" fmla="*/ 150176 h 1711998"/>
              <a:gd name="connsiteX303" fmla="*/ 2272652 w 4011346"/>
              <a:gd name="connsiteY303" fmla="*/ 136827 h 1711998"/>
              <a:gd name="connsiteX304" fmla="*/ 2245954 w 4011346"/>
              <a:gd name="connsiteY304" fmla="*/ 96780 h 1711998"/>
              <a:gd name="connsiteX305" fmla="*/ 2209244 w 4011346"/>
              <a:gd name="connsiteY305" fmla="*/ 93443 h 1711998"/>
              <a:gd name="connsiteX306" fmla="*/ 2159186 w 4011346"/>
              <a:gd name="connsiteY306" fmla="*/ 83431 h 1711998"/>
              <a:gd name="connsiteX307" fmla="*/ 2132488 w 4011346"/>
              <a:gd name="connsiteY307" fmla="*/ 100117 h 1711998"/>
              <a:gd name="connsiteX308" fmla="*/ 2115802 w 4011346"/>
              <a:gd name="connsiteY308" fmla="*/ 113466 h 1711998"/>
              <a:gd name="connsiteX309" fmla="*/ 2115802 w 4011346"/>
              <a:gd name="connsiteY309" fmla="*/ 83431 h 1711998"/>
              <a:gd name="connsiteX310" fmla="*/ 2082430 w 4011346"/>
              <a:gd name="connsiteY310" fmla="*/ 80094 h 1711998"/>
              <a:gd name="connsiteX311" fmla="*/ 2045720 w 4011346"/>
              <a:gd name="connsiteY311" fmla="*/ 53396 h 1711998"/>
              <a:gd name="connsiteX312" fmla="*/ 2025697 w 4011346"/>
              <a:gd name="connsiteY312" fmla="*/ 83431 h 1711998"/>
              <a:gd name="connsiteX313" fmla="*/ 2055732 w 4011346"/>
              <a:gd name="connsiteY313" fmla="*/ 80094 h 1711998"/>
              <a:gd name="connsiteX314" fmla="*/ 2045720 w 4011346"/>
              <a:gd name="connsiteY314" fmla="*/ 106792 h 1711998"/>
              <a:gd name="connsiteX315" fmla="*/ 1988987 w 4011346"/>
              <a:gd name="connsiteY315" fmla="*/ 126815 h 1711998"/>
              <a:gd name="connsiteX316" fmla="*/ 1935592 w 4011346"/>
              <a:gd name="connsiteY316" fmla="*/ 136827 h 1711998"/>
              <a:gd name="connsiteX317" fmla="*/ 1995662 w 4011346"/>
              <a:gd name="connsiteY317" fmla="*/ 80094 h 1711998"/>
              <a:gd name="connsiteX318" fmla="*/ 2055732 w 4011346"/>
              <a:gd name="connsiteY318" fmla="*/ 10012 h 1711998"/>
              <a:gd name="connsiteX319" fmla="*/ 2055732 w 4011346"/>
              <a:gd name="connsiteY319" fmla="*/ 10012 h 1711998"/>
              <a:gd name="connsiteX320" fmla="*/ 1465043 w 4011346"/>
              <a:gd name="connsiteY320" fmla="*/ 0 h 1711998"/>
              <a:gd name="connsiteX321" fmla="*/ 1448357 w 4011346"/>
              <a:gd name="connsiteY321" fmla="*/ 26698 h 1711998"/>
              <a:gd name="connsiteX322" fmla="*/ 1481729 w 4011346"/>
              <a:gd name="connsiteY322" fmla="*/ 60071 h 1711998"/>
              <a:gd name="connsiteX323" fmla="*/ 1481729 w 4011346"/>
              <a:gd name="connsiteY323" fmla="*/ 90106 h 1711998"/>
              <a:gd name="connsiteX324" fmla="*/ 1458368 w 4011346"/>
              <a:gd name="connsiteY324" fmla="*/ 93443 h 1711998"/>
              <a:gd name="connsiteX325" fmla="*/ 1458368 w 4011346"/>
              <a:gd name="connsiteY325" fmla="*/ 73419 h 1711998"/>
              <a:gd name="connsiteX326" fmla="*/ 1418322 w 4011346"/>
              <a:gd name="connsiteY326" fmla="*/ 83431 h 1711998"/>
              <a:gd name="connsiteX327" fmla="*/ 1368263 w 4011346"/>
              <a:gd name="connsiteY327" fmla="*/ 90106 h 1711998"/>
              <a:gd name="connsiteX328" fmla="*/ 1321542 w 4011346"/>
              <a:gd name="connsiteY328" fmla="*/ 96780 h 1711998"/>
              <a:gd name="connsiteX329" fmla="*/ 1318205 w 4011346"/>
              <a:gd name="connsiteY329" fmla="*/ 183548 h 1711998"/>
              <a:gd name="connsiteX330" fmla="*/ 1358252 w 4011346"/>
              <a:gd name="connsiteY330" fmla="*/ 206909 h 1711998"/>
              <a:gd name="connsiteX331" fmla="*/ 1374938 w 4011346"/>
              <a:gd name="connsiteY331" fmla="*/ 236944 h 1711998"/>
              <a:gd name="connsiteX332" fmla="*/ 1384949 w 4011346"/>
              <a:gd name="connsiteY332" fmla="*/ 260304 h 1711998"/>
              <a:gd name="connsiteX333" fmla="*/ 1394961 w 4011346"/>
              <a:gd name="connsiteY333" fmla="*/ 310363 h 1711998"/>
              <a:gd name="connsiteX334" fmla="*/ 1384949 w 4011346"/>
              <a:gd name="connsiteY334" fmla="*/ 340398 h 1711998"/>
              <a:gd name="connsiteX335" fmla="*/ 1358252 w 4011346"/>
              <a:gd name="connsiteY335" fmla="*/ 307025 h 1711998"/>
              <a:gd name="connsiteX336" fmla="*/ 1361589 w 4011346"/>
              <a:gd name="connsiteY336" fmla="*/ 276990 h 1711998"/>
              <a:gd name="connsiteX337" fmla="*/ 1351577 w 4011346"/>
              <a:gd name="connsiteY337" fmla="*/ 236944 h 1711998"/>
              <a:gd name="connsiteX338" fmla="*/ 1328217 w 4011346"/>
              <a:gd name="connsiteY338" fmla="*/ 243618 h 1711998"/>
              <a:gd name="connsiteX339" fmla="*/ 1281495 w 4011346"/>
              <a:gd name="connsiteY339" fmla="*/ 206909 h 1711998"/>
              <a:gd name="connsiteX340" fmla="*/ 1241449 w 4011346"/>
              <a:gd name="connsiteY340" fmla="*/ 203571 h 1711998"/>
              <a:gd name="connsiteX341" fmla="*/ 1241449 w 4011346"/>
              <a:gd name="connsiteY341" fmla="*/ 250292 h 1711998"/>
              <a:gd name="connsiteX342" fmla="*/ 1201402 w 4011346"/>
              <a:gd name="connsiteY342" fmla="*/ 230269 h 1711998"/>
              <a:gd name="connsiteX343" fmla="*/ 1228100 w 4011346"/>
              <a:gd name="connsiteY343" fmla="*/ 280327 h 1711998"/>
              <a:gd name="connsiteX344" fmla="*/ 1258135 w 4011346"/>
              <a:gd name="connsiteY344" fmla="*/ 290339 h 1711998"/>
              <a:gd name="connsiteX345" fmla="*/ 1258135 w 4011346"/>
              <a:gd name="connsiteY345" fmla="*/ 310363 h 1711998"/>
              <a:gd name="connsiteX346" fmla="*/ 1198065 w 4011346"/>
              <a:gd name="connsiteY346" fmla="*/ 287002 h 1711998"/>
              <a:gd name="connsiteX347" fmla="*/ 1181379 w 4011346"/>
              <a:gd name="connsiteY347" fmla="*/ 287002 h 1711998"/>
              <a:gd name="connsiteX348" fmla="*/ 1178041 w 4011346"/>
              <a:gd name="connsiteY348" fmla="*/ 243618 h 1711998"/>
              <a:gd name="connsiteX349" fmla="*/ 1171367 w 4011346"/>
              <a:gd name="connsiteY349" fmla="*/ 156850 h 1711998"/>
              <a:gd name="connsiteX350" fmla="*/ 1161355 w 4011346"/>
              <a:gd name="connsiteY350" fmla="*/ 226932 h 1711998"/>
              <a:gd name="connsiteX351" fmla="*/ 1137995 w 4011346"/>
              <a:gd name="connsiteY351" fmla="*/ 256967 h 1711998"/>
              <a:gd name="connsiteX352" fmla="*/ 1158018 w 4011346"/>
              <a:gd name="connsiteY352" fmla="*/ 303688 h 1711998"/>
              <a:gd name="connsiteX353" fmla="*/ 1158018 w 4011346"/>
              <a:gd name="connsiteY353" fmla="*/ 337060 h 1711998"/>
              <a:gd name="connsiteX354" fmla="*/ 1141332 w 4011346"/>
              <a:gd name="connsiteY354" fmla="*/ 387119 h 1711998"/>
              <a:gd name="connsiteX355" fmla="*/ 1154681 w 4011346"/>
              <a:gd name="connsiteY355" fmla="*/ 420491 h 1711998"/>
              <a:gd name="connsiteX356" fmla="*/ 1184716 w 4011346"/>
              <a:gd name="connsiteY356" fmla="*/ 427165 h 1711998"/>
              <a:gd name="connsiteX357" fmla="*/ 1221425 w 4011346"/>
              <a:gd name="connsiteY357" fmla="*/ 433840 h 1711998"/>
              <a:gd name="connsiteX358" fmla="*/ 1241449 w 4011346"/>
              <a:gd name="connsiteY358" fmla="*/ 457200 h 1711998"/>
              <a:gd name="connsiteX359" fmla="*/ 1258135 w 4011346"/>
              <a:gd name="connsiteY359" fmla="*/ 500584 h 1711998"/>
              <a:gd name="connsiteX360" fmla="*/ 1258135 w 4011346"/>
              <a:gd name="connsiteY360" fmla="*/ 500584 h 1711998"/>
              <a:gd name="connsiteX361" fmla="*/ 1254798 w 4011346"/>
              <a:gd name="connsiteY361" fmla="*/ 533957 h 1711998"/>
              <a:gd name="connsiteX362" fmla="*/ 1274821 w 4011346"/>
              <a:gd name="connsiteY362" fmla="*/ 553980 h 1711998"/>
              <a:gd name="connsiteX363" fmla="*/ 1244786 w 4011346"/>
              <a:gd name="connsiteY363" fmla="*/ 560655 h 1711998"/>
              <a:gd name="connsiteX364" fmla="*/ 1224763 w 4011346"/>
              <a:gd name="connsiteY364" fmla="*/ 520608 h 1711998"/>
              <a:gd name="connsiteX365" fmla="*/ 1224763 w 4011346"/>
              <a:gd name="connsiteY365" fmla="*/ 480561 h 1711998"/>
              <a:gd name="connsiteX366" fmla="*/ 1194727 w 4011346"/>
              <a:gd name="connsiteY366" fmla="*/ 443852 h 1711998"/>
              <a:gd name="connsiteX367" fmla="*/ 1164692 w 4011346"/>
              <a:gd name="connsiteY367" fmla="*/ 487236 h 1711998"/>
              <a:gd name="connsiteX368" fmla="*/ 1178041 w 4011346"/>
              <a:gd name="connsiteY368" fmla="*/ 530619 h 1711998"/>
              <a:gd name="connsiteX369" fmla="*/ 1137995 w 4011346"/>
              <a:gd name="connsiteY369" fmla="*/ 587352 h 1711998"/>
              <a:gd name="connsiteX370" fmla="*/ 1097948 w 4011346"/>
              <a:gd name="connsiteY370" fmla="*/ 644085 h 1711998"/>
              <a:gd name="connsiteX371" fmla="*/ 1007843 w 4011346"/>
              <a:gd name="connsiteY371" fmla="*/ 607376 h 1711998"/>
              <a:gd name="connsiteX372" fmla="*/ 1074587 w 4011346"/>
              <a:gd name="connsiteY372" fmla="*/ 604038 h 1711998"/>
              <a:gd name="connsiteX373" fmla="*/ 1107960 w 4011346"/>
              <a:gd name="connsiteY373" fmla="*/ 540631 h 1711998"/>
              <a:gd name="connsiteX374" fmla="*/ 1121309 w 4011346"/>
              <a:gd name="connsiteY374" fmla="*/ 497247 h 1711998"/>
              <a:gd name="connsiteX375" fmla="*/ 1127983 w 4011346"/>
              <a:gd name="connsiteY375" fmla="*/ 463875 h 1711998"/>
              <a:gd name="connsiteX376" fmla="*/ 1117971 w 4011346"/>
              <a:gd name="connsiteY376" fmla="*/ 447189 h 1711998"/>
              <a:gd name="connsiteX377" fmla="*/ 1114634 w 4011346"/>
              <a:gd name="connsiteY377" fmla="*/ 397130 h 1711998"/>
              <a:gd name="connsiteX378" fmla="*/ 1104622 w 4011346"/>
              <a:gd name="connsiteY378" fmla="*/ 317037 h 1711998"/>
              <a:gd name="connsiteX379" fmla="*/ 1101285 w 4011346"/>
              <a:gd name="connsiteY379" fmla="*/ 256967 h 1711998"/>
              <a:gd name="connsiteX380" fmla="*/ 1124646 w 4011346"/>
              <a:gd name="connsiteY380" fmla="*/ 163525 h 1711998"/>
              <a:gd name="connsiteX381" fmla="*/ 1031203 w 4011346"/>
              <a:gd name="connsiteY381" fmla="*/ 153513 h 1711998"/>
              <a:gd name="connsiteX382" fmla="*/ 1014517 w 4011346"/>
              <a:gd name="connsiteY382" fmla="*/ 210246 h 1711998"/>
              <a:gd name="connsiteX383" fmla="*/ 1024529 w 4011346"/>
              <a:gd name="connsiteY383" fmla="*/ 256967 h 1711998"/>
              <a:gd name="connsiteX384" fmla="*/ 981145 w 4011346"/>
              <a:gd name="connsiteY384" fmla="*/ 310363 h 1711998"/>
              <a:gd name="connsiteX385" fmla="*/ 991157 w 4011346"/>
              <a:gd name="connsiteY385" fmla="*/ 347072 h 1711998"/>
              <a:gd name="connsiteX386" fmla="*/ 981145 w 4011346"/>
              <a:gd name="connsiteY386" fmla="*/ 393793 h 1711998"/>
              <a:gd name="connsiteX387" fmla="*/ 1001168 w 4011346"/>
              <a:gd name="connsiteY387" fmla="*/ 417154 h 1711998"/>
              <a:gd name="connsiteX388" fmla="*/ 1017854 w 4011346"/>
              <a:gd name="connsiteY388" fmla="*/ 463875 h 1711998"/>
              <a:gd name="connsiteX389" fmla="*/ 1047890 w 4011346"/>
              <a:gd name="connsiteY389" fmla="*/ 450526 h 1711998"/>
              <a:gd name="connsiteX390" fmla="*/ 1014517 w 4011346"/>
              <a:gd name="connsiteY390" fmla="*/ 503922 h 1711998"/>
              <a:gd name="connsiteX391" fmla="*/ 957784 w 4011346"/>
              <a:gd name="connsiteY391" fmla="*/ 450526 h 1711998"/>
              <a:gd name="connsiteX392" fmla="*/ 884365 w 4011346"/>
              <a:gd name="connsiteY392" fmla="*/ 413817 h 1711998"/>
              <a:gd name="connsiteX393" fmla="*/ 824295 w 4011346"/>
              <a:gd name="connsiteY393" fmla="*/ 390456 h 1711998"/>
              <a:gd name="connsiteX394" fmla="*/ 810946 w 4011346"/>
              <a:gd name="connsiteY394" fmla="*/ 427165 h 1711998"/>
              <a:gd name="connsiteX395" fmla="*/ 827633 w 4011346"/>
              <a:gd name="connsiteY395" fmla="*/ 463875 h 1711998"/>
              <a:gd name="connsiteX396" fmla="*/ 814284 w 4011346"/>
              <a:gd name="connsiteY396" fmla="*/ 487236 h 1711998"/>
              <a:gd name="connsiteX397" fmla="*/ 800935 w 4011346"/>
              <a:gd name="connsiteY397" fmla="*/ 503922 h 1711998"/>
              <a:gd name="connsiteX398" fmla="*/ 770900 w 4011346"/>
              <a:gd name="connsiteY398" fmla="*/ 447189 h 1711998"/>
              <a:gd name="connsiteX399" fmla="*/ 744202 w 4011346"/>
              <a:gd name="connsiteY399" fmla="*/ 483898 h 1711998"/>
              <a:gd name="connsiteX400" fmla="*/ 707492 w 4011346"/>
              <a:gd name="connsiteY400" fmla="*/ 477224 h 1711998"/>
              <a:gd name="connsiteX401" fmla="*/ 654097 w 4011346"/>
              <a:gd name="connsiteY401" fmla="*/ 513933 h 1711998"/>
              <a:gd name="connsiteX402" fmla="*/ 644085 w 4011346"/>
              <a:gd name="connsiteY402" fmla="*/ 490573 h 1711998"/>
              <a:gd name="connsiteX403" fmla="*/ 654097 w 4011346"/>
              <a:gd name="connsiteY403" fmla="*/ 453863 h 1711998"/>
              <a:gd name="connsiteX404" fmla="*/ 614050 w 4011346"/>
              <a:gd name="connsiteY404" fmla="*/ 490573 h 1711998"/>
              <a:gd name="connsiteX405" fmla="*/ 594027 w 4011346"/>
              <a:gd name="connsiteY405" fmla="*/ 490573 h 1711998"/>
              <a:gd name="connsiteX406" fmla="*/ 533957 w 4011346"/>
              <a:gd name="connsiteY406" fmla="*/ 523945 h 1711998"/>
              <a:gd name="connsiteX407" fmla="*/ 510596 w 4011346"/>
              <a:gd name="connsiteY407" fmla="*/ 547306 h 1711998"/>
              <a:gd name="connsiteX408" fmla="*/ 500584 w 4011346"/>
              <a:gd name="connsiteY408" fmla="*/ 594027 h 1711998"/>
              <a:gd name="connsiteX409" fmla="*/ 450526 w 4011346"/>
              <a:gd name="connsiteY409" fmla="*/ 580678 h 1711998"/>
              <a:gd name="connsiteX410" fmla="*/ 433840 w 4011346"/>
              <a:gd name="connsiteY410" fmla="*/ 543968 h 1711998"/>
              <a:gd name="connsiteX411" fmla="*/ 467212 w 4011346"/>
              <a:gd name="connsiteY411" fmla="*/ 513933 h 1711998"/>
              <a:gd name="connsiteX412" fmla="*/ 453863 w 4011346"/>
              <a:gd name="connsiteY412" fmla="*/ 490573 h 1711998"/>
              <a:gd name="connsiteX413" fmla="*/ 390456 w 4011346"/>
              <a:gd name="connsiteY413" fmla="*/ 460538 h 1711998"/>
              <a:gd name="connsiteX414" fmla="*/ 417154 w 4011346"/>
              <a:gd name="connsiteY414" fmla="*/ 510596 h 1711998"/>
              <a:gd name="connsiteX415" fmla="*/ 407142 w 4011346"/>
              <a:gd name="connsiteY415" fmla="*/ 553980 h 1711998"/>
              <a:gd name="connsiteX416" fmla="*/ 413817 w 4011346"/>
              <a:gd name="connsiteY416" fmla="*/ 590690 h 1711998"/>
              <a:gd name="connsiteX417" fmla="*/ 427165 w 4011346"/>
              <a:gd name="connsiteY417" fmla="*/ 614050 h 1711998"/>
              <a:gd name="connsiteX418" fmla="*/ 413817 w 4011346"/>
              <a:gd name="connsiteY418" fmla="*/ 644085 h 1711998"/>
              <a:gd name="connsiteX419" fmla="*/ 390456 w 4011346"/>
              <a:gd name="connsiteY419" fmla="*/ 620725 h 1711998"/>
              <a:gd name="connsiteX420" fmla="*/ 360421 w 4011346"/>
              <a:gd name="connsiteY420" fmla="*/ 617387 h 1711998"/>
              <a:gd name="connsiteX421" fmla="*/ 333723 w 4011346"/>
              <a:gd name="connsiteY421" fmla="*/ 657434 h 1711998"/>
              <a:gd name="connsiteX422" fmla="*/ 307025 w 4011346"/>
              <a:gd name="connsiteY422" fmla="*/ 677457 h 1711998"/>
              <a:gd name="connsiteX423" fmla="*/ 320374 w 4011346"/>
              <a:gd name="connsiteY423" fmla="*/ 704155 h 1711998"/>
              <a:gd name="connsiteX424" fmla="*/ 303688 w 4011346"/>
              <a:gd name="connsiteY424" fmla="*/ 727516 h 1711998"/>
              <a:gd name="connsiteX425" fmla="*/ 233606 w 4011346"/>
              <a:gd name="connsiteY425" fmla="*/ 690806 h 1711998"/>
              <a:gd name="connsiteX426" fmla="*/ 243618 w 4011346"/>
              <a:gd name="connsiteY426" fmla="*/ 740865 h 1711998"/>
              <a:gd name="connsiteX427" fmla="*/ 263641 w 4011346"/>
              <a:gd name="connsiteY427" fmla="*/ 760888 h 1711998"/>
              <a:gd name="connsiteX428" fmla="*/ 250292 w 4011346"/>
              <a:gd name="connsiteY428" fmla="*/ 774237 h 1711998"/>
              <a:gd name="connsiteX429" fmla="*/ 193560 w 4011346"/>
              <a:gd name="connsiteY429" fmla="*/ 737527 h 1711998"/>
              <a:gd name="connsiteX430" fmla="*/ 170199 w 4011346"/>
              <a:gd name="connsiteY430" fmla="*/ 697481 h 1711998"/>
              <a:gd name="connsiteX431" fmla="*/ 170199 w 4011346"/>
              <a:gd name="connsiteY431" fmla="*/ 650760 h 1711998"/>
              <a:gd name="connsiteX432" fmla="*/ 133490 w 4011346"/>
              <a:gd name="connsiteY432" fmla="*/ 574003 h 1711998"/>
              <a:gd name="connsiteX433" fmla="*/ 196897 w 4011346"/>
              <a:gd name="connsiteY433" fmla="*/ 604038 h 1711998"/>
              <a:gd name="connsiteX434" fmla="*/ 256967 w 4011346"/>
              <a:gd name="connsiteY434" fmla="*/ 634073 h 1711998"/>
              <a:gd name="connsiteX435" fmla="*/ 293676 w 4011346"/>
              <a:gd name="connsiteY435" fmla="*/ 637411 h 1711998"/>
              <a:gd name="connsiteX436" fmla="*/ 327049 w 4011346"/>
              <a:gd name="connsiteY436" fmla="*/ 607376 h 1711998"/>
              <a:gd name="connsiteX437" fmla="*/ 343735 w 4011346"/>
              <a:gd name="connsiteY437" fmla="*/ 570666 h 1711998"/>
              <a:gd name="connsiteX438" fmla="*/ 333723 w 4011346"/>
              <a:gd name="connsiteY438" fmla="*/ 520608 h 1711998"/>
              <a:gd name="connsiteX439" fmla="*/ 290339 w 4011346"/>
              <a:gd name="connsiteY439" fmla="*/ 500584 h 1711998"/>
              <a:gd name="connsiteX440" fmla="*/ 236944 w 4011346"/>
              <a:gd name="connsiteY440" fmla="*/ 453863 h 1711998"/>
              <a:gd name="connsiteX441" fmla="*/ 133490 w 4011346"/>
              <a:gd name="connsiteY441" fmla="*/ 397130 h 1711998"/>
              <a:gd name="connsiteX0" fmla="*/ 133490 w 4011346"/>
              <a:gd name="connsiteY0" fmla="*/ 397130 h 1711998"/>
              <a:gd name="connsiteX1" fmla="*/ 46722 w 4011346"/>
              <a:gd name="connsiteY1" fmla="*/ 427165 h 1711998"/>
              <a:gd name="connsiteX2" fmla="*/ 33373 w 4011346"/>
              <a:gd name="connsiteY2" fmla="*/ 457200 h 1711998"/>
              <a:gd name="connsiteX3" fmla="*/ 43384 w 4011346"/>
              <a:gd name="connsiteY3" fmla="*/ 487236 h 1711998"/>
              <a:gd name="connsiteX4" fmla="*/ 60071 w 4011346"/>
              <a:gd name="connsiteY4" fmla="*/ 513933 h 1711998"/>
              <a:gd name="connsiteX5" fmla="*/ 73419 w 4011346"/>
              <a:gd name="connsiteY5" fmla="*/ 543968 h 1711998"/>
              <a:gd name="connsiteX6" fmla="*/ 56733 w 4011346"/>
              <a:gd name="connsiteY6" fmla="*/ 567329 h 1711998"/>
              <a:gd name="connsiteX7" fmla="*/ 76757 w 4011346"/>
              <a:gd name="connsiteY7" fmla="*/ 647422 h 1711998"/>
              <a:gd name="connsiteX8" fmla="*/ 66745 w 4011346"/>
              <a:gd name="connsiteY8" fmla="*/ 664109 h 1711998"/>
              <a:gd name="connsiteX9" fmla="*/ 70082 w 4011346"/>
              <a:gd name="connsiteY9" fmla="*/ 690806 h 1711998"/>
              <a:gd name="connsiteX10" fmla="*/ 70082 w 4011346"/>
              <a:gd name="connsiteY10" fmla="*/ 730853 h 1711998"/>
              <a:gd name="connsiteX11" fmla="*/ 80094 w 4011346"/>
              <a:gd name="connsiteY11" fmla="*/ 750876 h 1711998"/>
              <a:gd name="connsiteX12" fmla="*/ 76757 w 4011346"/>
              <a:gd name="connsiteY12" fmla="*/ 774237 h 1711998"/>
              <a:gd name="connsiteX13" fmla="*/ 106792 w 4011346"/>
              <a:gd name="connsiteY13" fmla="*/ 807609 h 1711998"/>
              <a:gd name="connsiteX14" fmla="*/ 106792 w 4011346"/>
              <a:gd name="connsiteY14" fmla="*/ 837644 h 1711998"/>
              <a:gd name="connsiteX15" fmla="*/ 13349 w 4011346"/>
              <a:gd name="connsiteY15" fmla="*/ 927749 h 1711998"/>
              <a:gd name="connsiteX16" fmla="*/ 33373 w 4011346"/>
              <a:gd name="connsiteY16" fmla="*/ 961122 h 1711998"/>
              <a:gd name="connsiteX17" fmla="*/ 33373 w 4011346"/>
              <a:gd name="connsiteY17" fmla="*/ 961122 h 1711998"/>
              <a:gd name="connsiteX18" fmla="*/ 16687 w 4011346"/>
              <a:gd name="connsiteY18" fmla="*/ 991157 h 1711998"/>
              <a:gd name="connsiteX19" fmla="*/ 3338 w 4011346"/>
              <a:gd name="connsiteY19" fmla="*/ 1021192 h 1711998"/>
              <a:gd name="connsiteX20" fmla="*/ 0 w 4011346"/>
              <a:gd name="connsiteY20" fmla="*/ 1081262 h 1711998"/>
              <a:gd name="connsiteX21" fmla="*/ 16687 w 4011346"/>
              <a:gd name="connsiteY21" fmla="*/ 1124646 h 1711998"/>
              <a:gd name="connsiteX22" fmla="*/ 20024 w 4011346"/>
              <a:gd name="connsiteY22" fmla="*/ 1158018 h 1711998"/>
              <a:gd name="connsiteX23" fmla="*/ 56733 w 4011346"/>
              <a:gd name="connsiteY23" fmla="*/ 1168030 h 1711998"/>
              <a:gd name="connsiteX24" fmla="*/ 116803 w 4011346"/>
              <a:gd name="connsiteY24" fmla="*/ 1254798 h 1711998"/>
              <a:gd name="connsiteX25" fmla="*/ 96780 w 4011346"/>
              <a:gd name="connsiteY25" fmla="*/ 1278158 h 1711998"/>
              <a:gd name="connsiteX26" fmla="*/ 93443 w 4011346"/>
              <a:gd name="connsiteY26" fmla="*/ 1308193 h 1711998"/>
              <a:gd name="connsiteX27" fmla="*/ 120141 w 4011346"/>
              <a:gd name="connsiteY27" fmla="*/ 1311530 h 1711998"/>
              <a:gd name="connsiteX28" fmla="*/ 160187 w 4011346"/>
              <a:gd name="connsiteY28" fmla="*/ 1324879 h 1711998"/>
              <a:gd name="connsiteX29" fmla="*/ 186885 w 4011346"/>
              <a:gd name="connsiteY29" fmla="*/ 1338228 h 1711998"/>
              <a:gd name="connsiteX30" fmla="*/ 213583 w 4011346"/>
              <a:gd name="connsiteY30" fmla="*/ 1368263 h 1711998"/>
              <a:gd name="connsiteX31" fmla="*/ 243618 w 4011346"/>
              <a:gd name="connsiteY31" fmla="*/ 1371600 h 1711998"/>
              <a:gd name="connsiteX32" fmla="*/ 287002 w 4011346"/>
              <a:gd name="connsiteY32" fmla="*/ 1401636 h 1711998"/>
              <a:gd name="connsiteX33" fmla="*/ 310363 w 4011346"/>
              <a:gd name="connsiteY33" fmla="*/ 1411647 h 1711998"/>
              <a:gd name="connsiteX34" fmla="*/ 310363 w 4011346"/>
              <a:gd name="connsiteY34" fmla="*/ 1448357 h 1711998"/>
              <a:gd name="connsiteX35" fmla="*/ 270316 w 4011346"/>
              <a:gd name="connsiteY35" fmla="*/ 1488403 h 1711998"/>
              <a:gd name="connsiteX36" fmla="*/ 280327 w 4011346"/>
              <a:gd name="connsiteY36" fmla="*/ 1511764 h 1711998"/>
              <a:gd name="connsiteX37" fmla="*/ 273653 w 4011346"/>
              <a:gd name="connsiteY37" fmla="*/ 1531787 h 1711998"/>
              <a:gd name="connsiteX38" fmla="*/ 266979 w 4011346"/>
              <a:gd name="connsiteY38" fmla="*/ 1548473 h 1711998"/>
              <a:gd name="connsiteX39" fmla="*/ 240281 w 4011346"/>
              <a:gd name="connsiteY39" fmla="*/ 1588520 h 1711998"/>
              <a:gd name="connsiteX40" fmla="*/ 307025 w 4011346"/>
              <a:gd name="connsiteY40" fmla="*/ 1625230 h 1711998"/>
              <a:gd name="connsiteX41" fmla="*/ 337060 w 4011346"/>
              <a:gd name="connsiteY41" fmla="*/ 1631904 h 1711998"/>
              <a:gd name="connsiteX42" fmla="*/ 360421 w 4011346"/>
              <a:gd name="connsiteY42" fmla="*/ 1638579 h 1711998"/>
              <a:gd name="connsiteX43" fmla="*/ 380444 w 4011346"/>
              <a:gd name="connsiteY43" fmla="*/ 1645253 h 1711998"/>
              <a:gd name="connsiteX44" fmla="*/ 407142 w 4011346"/>
              <a:gd name="connsiteY44" fmla="*/ 1665276 h 1711998"/>
              <a:gd name="connsiteX45" fmla="*/ 437177 w 4011346"/>
              <a:gd name="connsiteY45" fmla="*/ 1661939 h 1711998"/>
              <a:gd name="connsiteX46" fmla="*/ 507259 w 4011346"/>
              <a:gd name="connsiteY46" fmla="*/ 1711998 h 1711998"/>
              <a:gd name="connsiteX47" fmla="*/ 517271 w 4011346"/>
              <a:gd name="connsiteY47" fmla="*/ 1698649 h 1711998"/>
              <a:gd name="connsiteX48" fmla="*/ 507259 w 4011346"/>
              <a:gd name="connsiteY48" fmla="*/ 1658602 h 1711998"/>
              <a:gd name="connsiteX49" fmla="*/ 500584 w 4011346"/>
              <a:gd name="connsiteY49" fmla="*/ 1625230 h 1711998"/>
              <a:gd name="connsiteX50" fmla="*/ 483898 w 4011346"/>
              <a:gd name="connsiteY50" fmla="*/ 1581846 h 1711998"/>
              <a:gd name="connsiteX51" fmla="*/ 513933 w 4011346"/>
              <a:gd name="connsiteY51" fmla="*/ 1561822 h 1711998"/>
              <a:gd name="connsiteX52" fmla="*/ 547306 w 4011346"/>
              <a:gd name="connsiteY52" fmla="*/ 1538462 h 1711998"/>
              <a:gd name="connsiteX53" fmla="*/ 527282 w 4011346"/>
              <a:gd name="connsiteY53" fmla="*/ 1521776 h 1711998"/>
              <a:gd name="connsiteX54" fmla="*/ 517271 w 4011346"/>
              <a:gd name="connsiteY54" fmla="*/ 1488403 h 1711998"/>
              <a:gd name="connsiteX55" fmla="*/ 480561 w 4011346"/>
              <a:gd name="connsiteY55" fmla="*/ 1471717 h 1711998"/>
              <a:gd name="connsiteX56" fmla="*/ 470549 w 4011346"/>
              <a:gd name="connsiteY56" fmla="*/ 1451694 h 1711998"/>
              <a:gd name="connsiteX57" fmla="*/ 480561 w 4011346"/>
              <a:gd name="connsiteY57" fmla="*/ 1421659 h 1711998"/>
              <a:gd name="connsiteX58" fmla="*/ 490573 w 4011346"/>
              <a:gd name="connsiteY58" fmla="*/ 1381612 h 1711998"/>
              <a:gd name="connsiteX59" fmla="*/ 513933 w 4011346"/>
              <a:gd name="connsiteY59" fmla="*/ 1401636 h 1711998"/>
              <a:gd name="connsiteX60" fmla="*/ 520608 w 4011346"/>
              <a:gd name="connsiteY60" fmla="*/ 1384949 h 1711998"/>
              <a:gd name="connsiteX61" fmla="*/ 543968 w 4011346"/>
              <a:gd name="connsiteY61" fmla="*/ 1348240 h 1711998"/>
              <a:gd name="connsiteX62" fmla="*/ 574003 w 4011346"/>
              <a:gd name="connsiteY62" fmla="*/ 1331554 h 1711998"/>
              <a:gd name="connsiteX63" fmla="*/ 590690 w 4011346"/>
              <a:gd name="connsiteY63" fmla="*/ 1344903 h 1711998"/>
              <a:gd name="connsiteX64" fmla="*/ 610713 w 4011346"/>
              <a:gd name="connsiteY64" fmla="*/ 1318205 h 1711998"/>
              <a:gd name="connsiteX65" fmla="*/ 630736 w 4011346"/>
              <a:gd name="connsiteY65" fmla="*/ 1344903 h 1711998"/>
              <a:gd name="connsiteX66" fmla="*/ 657434 w 4011346"/>
              <a:gd name="connsiteY66" fmla="*/ 1368263 h 1711998"/>
              <a:gd name="connsiteX67" fmla="*/ 674120 w 4011346"/>
              <a:gd name="connsiteY67" fmla="*/ 1374938 h 1711998"/>
              <a:gd name="connsiteX68" fmla="*/ 697481 w 4011346"/>
              <a:gd name="connsiteY68" fmla="*/ 1374938 h 1711998"/>
              <a:gd name="connsiteX69" fmla="*/ 717504 w 4011346"/>
              <a:gd name="connsiteY69" fmla="*/ 1361589 h 1711998"/>
              <a:gd name="connsiteX70" fmla="*/ 744202 w 4011346"/>
              <a:gd name="connsiteY70" fmla="*/ 1361589 h 1711998"/>
              <a:gd name="connsiteX71" fmla="*/ 760888 w 4011346"/>
              <a:gd name="connsiteY71" fmla="*/ 1358252 h 1711998"/>
              <a:gd name="connsiteX72" fmla="*/ 790923 w 4011346"/>
              <a:gd name="connsiteY72" fmla="*/ 1391624 h 1711998"/>
              <a:gd name="connsiteX73" fmla="*/ 797598 w 4011346"/>
              <a:gd name="connsiteY73" fmla="*/ 1364926 h 1711998"/>
              <a:gd name="connsiteX74" fmla="*/ 817621 w 4011346"/>
              <a:gd name="connsiteY74" fmla="*/ 1381612 h 1711998"/>
              <a:gd name="connsiteX75" fmla="*/ 837644 w 4011346"/>
              <a:gd name="connsiteY75" fmla="*/ 1358252 h 1711998"/>
              <a:gd name="connsiteX76" fmla="*/ 827633 w 4011346"/>
              <a:gd name="connsiteY76" fmla="*/ 1338228 h 1711998"/>
              <a:gd name="connsiteX77" fmla="*/ 810946 w 4011346"/>
              <a:gd name="connsiteY77" fmla="*/ 1324879 h 1711998"/>
              <a:gd name="connsiteX78" fmla="*/ 810946 w 4011346"/>
              <a:gd name="connsiteY78" fmla="*/ 1298182 h 1711998"/>
              <a:gd name="connsiteX79" fmla="*/ 810946 w 4011346"/>
              <a:gd name="connsiteY79" fmla="*/ 1284833 h 1711998"/>
              <a:gd name="connsiteX80" fmla="*/ 830970 w 4011346"/>
              <a:gd name="connsiteY80" fmla="*/ 1281495 h 1711998"/>
              <a:gd name="connsiteX81" fmla="*/ 840981 w 4011346"/>
              <a:gd name="connsiteY81" fmla="*/ 1278158 h 1711998"/>
              <a:gd name="connsiteX82" fmla="*/ 820958 w 4011346"/>
              <a:gd name="connsiteY82" fmla="*/ 1241449 h 1711998"/>
              <a:gd name="connsiteX83" fmla="*/ 854330 w 4011346"/>
              <a:gd name="connsiteY83" fmla="*/ 1234774 h 1711998"/>
              <a:gd name="connsiteX84" fmla="*/ 891040 w 4011346"/>
              <a:gd name="connsiteY84" fmla="*/ 1241449 h 1711998"/>
              <a:gd name="connsiteX85" fmla="*/ 964459 w 4011346"/>
              <a:gd name="connsiteY85" fmla="*/ 1198065 h 1711998"/>
              <a:gd name="connsiteX86" fmla="*/ 1001168 w 4011346"/>
              <a:gd name="connsiteY86" fmla="*/ 1198065 h 1711998"/>
              <a:gd name="connsiteX87" fmla="*/ 1027866 w 4011346"/>
              <a:gd name="connsiteY87" fmla="*/ 1174704 h 1711998"/>
              <a:gd name="connsiteX88" fmla="*/ 1047890 w 4011346"/>
              <a:gd name="connsiteY88" fmla="*/ 1184716 h 1711998"/>
              <a:gd name="connsiteX89" fmla="*/ 1067913 w 4011346"/>
              <a:gd name="connsiteY89" fmla="*/ 1194727 h 1711998"/>
              <a:gd name="connsiteX90" fmla="*/ 1087936 w 4011346"/>
              <a:gd name="connsiteY90" fmla="*/ 1221425 h 1711998"/>
              <a:gd name="connsiteX91" fmla="*/ 1074587 w 4011346"/>
              <a:gd name="connsiteY91" fmla="*/ 1234774 h 1711998"/>
              <a:gd name="connsiteX92" fmla="*/ 1104622 w 4011346"/>
              <a:gd name="connsiteY92" fmla="*/ 1234774 h 1711998"/>
              <a:gd name="connsiteX93" fmla="*/ 1107960 w 4011346"/>
              <a:gd name="connsiteY93" fmla="*/ 1251460 h 1711998"/>
              <a:gd name="connsiteX94" fmla="*/ 1121309 w 4011346"/>
              <a:gd name="connsiteY94" fmla="*/ 1234774 h 1711998"/>
              <a:gd name="connsiteX95" fmla="*/ 1134657 w 4011346"/>
              <a:gd name="connsiteY95" fmla="*/ 1248123 h 1711998"/>
              <a:gd name="connsiteX96" fmla="*/ 1134657 w 4011346"/>
              <a:gd name="connsiteY96" fmla="*/ 1268146 h 1711998"/>
              <a:gd name="connsiteX97" fmla="*/ 1148006 w 4011346"/>
              <a:gd name="connsiteY97" fmla="*/ 1264809 h 1711998"/>
              <a:gd name="connsiteX98" fmla="*/ 1208076 w 4011346"/>
              <a:gd name="connsiteY98" fmla="*/ 1218088 h 1711998"/>
              <a:gd name="connsiteX99" fmla="*/ 1211414 w 4011346"/>
              <a:gd name="connsiteY99" fmla="*/ 1238111 h 1711998"/>
              <a:gd name="connsiteX100" fmla="*/ 1244786 w 4011346"/>
              <a:gd name="connsiteY100" fmla="*/ 1258135 h 1711998"/>
              <a:gd name="connsiteX101" fmla="*/ 1264809 w 4011346"/>
              <a:gd name="connsiteY101" fmla="*/ 1288170 h 1711998"/>
              <a:gd name="connsiteX102" fmla="*/ 1298181 w 4011346"/>
              <a:gd name="connsiteY102" fmla="*/ 1394961 h 1711998"/>
              <a:gd name="connsiteX103" fmla="*/ 1308193 w 4011346"/>
              <a:gd name="connsiteY103" fmla="*/ 1351577 h 1711998"/>
              <a:gd name="connsiteX104" fmla="*/ 1344903 w 4011346"/>
              <a:gd name="connsiteY104" fmla="*/ 1371600 h 1711998"/>
              <a:gd name="connsiteX105" fmla="*/ 1388287 w 4011346"/>
              <a:gd name="connsiteY105" fmla="*/ 1371600 h 1711998"/>
              <a:gd name="connsiteX106" fmla="*/ 1394961 w 4011346"/>
              <a:gd name="connsiteY106" fmla="*/ 1394961 h 1711998"/>
              <a:gd name="connsiteX107" fmla="*/ 1435008 w 4011346"/>
              <a:gd name="connsiteY107" fmla="*/ 1418322 h 1711998"/>
              <a:gd name="connsiteX108" fmla="*/ 1465043 w 4011346"/>
              <a:gd name="connsiteY108" fmla="*/ 1418322 h 1711998"/>
              <a:gd name="connsiteX109" fmla="*/ 1491741 w 4011346"/>
              <a:gd name="connsiteY109" fmla="*/ 1431671 h 1711998"/>
              <a:gd name="connsiteX110" fmla="*/ 1535125 w 4011346"/>
              <a:gd name="connsiteY110" fmla="*/ 1388287 h 1711998"/>
              <a:gd name="connsiteX111" fmla="*/ 1571834 w 4011346"/>
              <a:gd name="connsiteY111" fmla="*/ 1368263 h 1711998"/>
              <a:gd name="connsiteX112" fmla="*/ 1608544 w 4011346"/>
              <a:gd name="connsiteY112" fmla="*/ 1371600 h 1711998"/>
              <a:gd name="connsiteX113" fmla="*/ 1655265 w 4011346"/>
              <a:gd name="connsiteY113" fmla="*/ 1384949 h 1711998"/>
              <a:gd name="connsiteX114" fmla="*/ 1681963 w 4011346"/>
              <a:gd name="connsiteY114" fmla="*/ 1401636 h 1711998"/>
              <a:gd name="connsiteX115" fmla="*/ 1735358 w 4011346"/>
              <a:gd name="connsiteY115" fmla="*/ 1394961 h 1711998"/>
              <a:gd name="connsiteX116" fmla="*/ 1745370 w 4011346"/>
              <a:gd name="connsiteY116" fmla="*/ 1374938 h 1711998"/>
              <a:gd name="connsiteX117" fmla="*/ 1738695 w 4011346"/>
              <a:gd name="connsiteY117" fmla="*/ 1354914 h 1711998"/>
              <a:gd name="connsiteX118" fmla="*/ 1765393 w 4011346"/>
              <a:gd name="connsiteY118" fmla="*/ 1328217 h 1711998"/>
              <a:gd name="connsiteX119" fmla="*/ 1778742 w 4011346"/>
              <a:gd name="connsiteY119" fmla="*/ 1324879 h 1711998"/>
              <a:gd name="connsiteX120" fmla="*/ 1812114 w 4011346"/>
              <a:gd name="connsiteY120" fmla="*/ 1341565 h 1711998"/>
              <a:gd name="connsiteX121" fmla="*/ 1852161 w 4011346"/>
              <a:gd name="connsiteY121" fmla="*/ 1354914 h 1711998"/>
              <a:gd name="connsiteX122" fmla="*/ 1858836 w 4011346"/>
              <a:gd name="connsiteY122" fmla="*/ 1381612 h 1711998"/>
              <a:gd name="connsiteX123" fmla="*/ 1872184 w 4011346"/>
              <a:gd name="connsiteY123" fmla="*/ 1388287 h 1711998"/>
              <a:gd name="connsiteX124" fmla="*/ 1902219 w 4011346"/>
              <a:gd name="connsiteY124" fmla="*/ 1391624 h 1711998"/>
              <a:gd name="connsiteX125" fmla="*/ 1932254 w 4011346"/>
              <a:gd name="connsiteY125" fmla="*/ 1374938 h 1711998"/>
              <a:gd name="connsiteX126" fmla="*/ 1962290 w 4011346"/>
              <a:gd name="connsiteY126" fmla="*/ 1388287 h 1711998"/>
              <a:gd name="connsiteX127" fmla="*/ 1985650 w 4011346"/>
              <a:gd name="connsiteY127" fmla="*/ 1401636 h 1711998"/>
              <a:gd name="connsiteX128" fmla="*/ 1995662 w 4011346"/>
              <a:gd name="connsiteY128" fmla="*/ 1411647 h 1711998"/>
              <a:gd name="connsiteX129" fmla="*/ 2032371 w 4011346"/>
              <a:gd name="connsiteY129" fmla="*/ 1431671 h 1711998"/>
              <a:gd name="connsiteX130" fmla="*/ 2069081 w 4011346"/>
              <a:gd name="connsiteY130" fmla="*/ 1428333 h 1711998"/>
              <a:gd name="connsiteX131" fmla="*/ 2142500 w 4011346"/>
              <a:gd name="connsiteY131" fmla="*/ 1384949 h 1711998"/>
              <a:gd name="connsiteX132" fmla="*/ 2195895 w 4011346"/>
              <a:gd name="connsiteY132" fmla="*/ 1398298 h 1711998"/>
              <a:gd name="connsiteX133" fmla="*/ 2225930 w 4011346"/>
              <a:gd name="connsiteY133" fmla="*/ 1408310 h 1711998"/>
              <a:gd name="connsiteX134" fmla="*/ 2259303 w 4011346"/>
              <a:gd name="connsiteY134" fmla="*/ 1394961 h 1711998"/>
              <a:gd name="connsiteX135" fmla="*/ 2262640 w 4011346"/>
              <a:gd name="connsiteY135" fmla="*/ 1368263 h 1711998"/>
              <a:gd name="connsiteX136" fmla="*/ 2282663 w 4011346"/>
              <a:gd name="connsiteY136" fmla="*/ 1338228 h 1711998"/>
              <a:gd name="connsiteX137" fmla="*/ 2299349 w 4011346"/>
              <a:gd name="connsiteY137" fmla="*/ 1284833 h 1711998"/>
              <a:gd name="connsiteX138" fmla="*/ 2282663 w 4011346"/>
              <a:gd name="connsiteY138" fmla="*/ 1288170 h 1711998"/>
              <a:gd name="connsiteX139" fmla="*/ 2312698 w 4011346"/>
              <a:gd name="connsiteY139" fmla="*/ 1261472 h 1711998"/>
              <a:gd name="connsiteX140" fmla="*/ 2339396 w 4011346"/>
              <a:gd name="connsiteY140" fmla="*/ 1258135 h 1711998"/>
              <a:gd name="connsiteX141" fmla="*/ 2396129 w 4011346"/>
              <a:gd name="connsiteY141" fmla="*/ 1268146 h 1711998"/>
              <a:gd name="connsiteX142" fmla="*/ 2436176 w 4011346"/>
              <a:gd name="connsiteY142" fmla="*/ 1294844 h 1711998"/>
              <a:gd name="connsiteX143" fmla="*/ 2462873 w 4011346"/>
              <a:gd name="connsiteY143" fmla="*/ 1324879 h 1711998"/>
              <a:gd name="connsiteX144" fmla="*/ 2469548 w 4011346"/>
              <a:gd name="connsiteY144" fmla="*/ 1361589 h 1711998"/>
              <a:gd name="connsiteX145" fmla="*/ 2476222 w 4011346"/>
              <a:gd name="connsiteY145" fmla="*/ 1401636 h 1711998"/>
              <a:gd name="connsiteX146" fmla="*/ 2486234 w 4011346"/>
              <a:gd name="connsiteY146" fmla="*/ 1421659 h 1711998"/>
              <a:gd name="connsiteX147" fmla="*/ 2529618 w 4011346"/>
              <a:gd name="connsiteY147" fmla="*/ 1435008 h 1711998"/>
              <a:gd name="connsiteX148" fmla="*/ 2549641 w 4011346"/>
              <a:gd name="connsiteY148" fmla="*/ 1455031 h 1711998"/>
              <a:gd name="connsiteX149" fmla="*/ 2562990 w 4011346"/>
              <a:gd name="connsiteY149" fmla="*/ 1488403 h 1711998"/>
              <a:gd name="connsiteX150" fmla="*/ 2586351 w 4011346"/>
              <a:gd name="connsiteY150" fmla="*/ 1481729 h 1711998"/>
              <a:gd name="connsiteX151" fmla="*/ 2606374 w 4011346"/>
              <a:gd name="connsiteY151" fmla="*/ 1471717 h 1711998"/>
              <a:gd name="connsiteX152" fmla="*/ 2639746 w 4011346"/>
              <a:gd name="connsiteY152" fmla="*/ 1455031 h 1711998"/>
              <a:gd name="connsiteX153" fmla="*/ 2643084 w 4011346"/>
              <a:gd name="connsiteY153" fmla="*/ 1471717 h 1711998"/>
              <a:gd name="connsiteX154" fmla="*/ 2626398 w 4011346"/>
              <a:gd name="connsiteY154" fmla="*/ 1501752 h 1711998"/>
              <a:gd name="connsiteX155" fmla="*/ 2616386 w 4011346"/>
              <a:gd name="connsiteY155" fmla="*/ 1538462 h 1711998"/>
              <a:gd name="connsiteX156" fmla="*/ 2603037 w 4011346"/>
              <a:gd name="connsiteY156" fmla="*/ 1591857 h 1711998"/>
              <a:gd name="connsiteX157" fmla="*/ 2579676 w 4011346"/>
              <a:gd name="connsiteY157" fmla="*/ 1565160 h 1711998"/>
              <a:gd name="connsiteX158" fmla="*/ 2552979 w 4011346"/>
              <a:gd name="connsiteY158" fmla="*/ 1588520 h 1711998"/>
              <a:gd name="connsiteX159" fmla="*/ 2559653 w 4011346"/>
              <a:gd name="connsiteY159" fmla="*/ 1615218 h 1711998"/>
              <a:gd name="connsiteX160" fmla="*/ 2559653 w 4011346"/>
              <a:gd name="connsiteY160" fmla="*/ 1651927 h 1711998"/>
              <a:gd name="connsiteX161" fmla="*/ 2549641 w 4011346"/>
              <a:gd name="connsiteY161" fmla="*/ 1671951 h 1711998"/>
              <a:gd name="connsiteX162" fmla="*/ 2589688 w 4011346"/>
              <a:gd name="connsiteY162" fmla="*/ 1651927 h 1711998"/>
              <a:gd name="connsiteX163" fmla="*/ 2626398 w 4011346"/>
              <a:gd name="connsiteY163" fmla="*/ 1661939 h 1711998"/>
              <a:gd name="connsiteX164" fmla="*/ 2653095 w 4011346"/>
              <a:gd name="connsiteY164" fmla="*/ 1638579 h 1711998"/>
              <a:gd name="connsiteX165" fmla="*/ 2683130 w 4011346"/>
              <a:gd name="connsiteY165" fmla="*/ 1585183 h 1711998"/>
              <a:gd name="connsiteX166" fmla="*/ 2753212 w 4011346"/>
              <a:gd name="connsiteY166" fmla="*/ 1498415 h 1711998"/>
              <a:gd name="connsiteX167" fmla="*/ 2783247 w 4011346"/>
              <a:gd name="connsiteY167" fmla="*/ 1428333 h 1711998"/>
              <a:gd name="connsiteX168" fmla="*/ 2803271 w 4011346"/>
              <a:gd name="connsiteY168" fmla="*/ 1324879 h 1711998"/>
              <a:gd name="connsiteX169" fmla="*/ 2793259 w 4011346"/>
              <a:gd name="connsiteY169" fmla="*/ 1274821 h 1711998"/>
              <a:gd name="connsiteX170" fmla="*/ 2769898 w 4011346"/>
              <a:gd name="connsiteY170" fmla="*/ 1241449 h 1711998"/>
              <a:gd name="connsiteX171" fmla="*/ 2726514 w 4011346"/>
              <a:gd name="connsiteY171" fmla="*/ 1241449 h 1711998"/>
              <a:gd name="connsiteX172" fmla="*/ 2699817 w 4011346"/>
              <a:gd name="connsiteY172" fmla="*/ 1241449 h 1711998"/>
              <a:gd name="connsiteX173" fmla="*/ 2683130 w 4011346"/>
              <a:gd name="connsiteY173" fmla="*/ 1221425 h 1711998"/>
              <a:gd name="connsiteX174" fmla="*/ 2669781 w 4011346"/>
              <a:gd name="connsiteY174" fmla="*/ 1201402 h 1711998"/>
              <a:gd name="connsiteX175" fmla="*/ 2763224 w 4011346"/>
              <a:gd name="connsiteY175" fmla="*/ 1084599 h 1711998"/>
              <a:gd name="connsiteX176" fmla="*/ 2846654 w 4011346"/>
              <a:gd name="connsiteY176" fmla="*/ 1017855 h 1711998"/>
              <a:gd name="connsiteX177" fmla="*/ 2890038 w 4011346"/>
              <a:gd name="connsiteY177" fmla="*/ 994494 h 1711998"/>
              <a:gd name="connsiteX178" fmla="*/ 2933422 w 4011346"/>
              <a:gd name="connsiteY178" fmla="*/ 1014517 h 1711998"/>
              <a:gd name="connsiteX179" fmla="*/ 2950109 w 4011346"/>
              <a:gd name="connsiteY179" fmla="*/ 997831 h 1711998"/>
              <a:gd name="connsiteX180" fmla="*/ 2993492 w 4011346"/>
              <a:gd name="connsiteY180" fmla="*/ 1014517 h 1711998"/>
              <a:gd name="connsiteX181" fmla="*/ 3006841 w 4011346"/>
              <a:gd name="connsiteY181" fmla="*/ 981145 h 1711998"/>
              <a:gd name="connsiteX182" fmla="*/ 3053563 w 4011346"/>
              <a:gd name="connsiteY182" fmla="*/ 991157 h 1711998"/>
              <a:gd name="connsiteX183" fmla="*/ 3070249 w 4011346"/>
              <a:gd name="connsiteY183" fmla="*/ 1007843 h 1711998"/>
              <a:gd name="connsiteX184" fmla="*/ 3060237 w 4011346"/>
              <a:gd name="connsiteY184" fmla="*/ 1027866 h 1711998"/>
              <a:gd name="connsiteX185" fmla="*/ 3123644 w 4011346"/>
              <a:gd name="connsiteY185" fmla="*/ 1011180 h 1711998"/>
              <a:gd name="connsiteX186" fmla="*/ 3140330 w 4011346"/>
              <a:gd name="connsiteY186" fmla="*/ 997831 h 1711998"/>
              <a:gd name="connsiteX187" fmla="*/ 3123644 w 4011346"/>
              <a:gd name="connsiteY187" fmla="*/ 984482 h 1711998"/>
              <a:gd name="connsiteX188" fmla="*/ 3143668 w 4011346"/>
              <a:gd name="connsiteY188" fmla="*/ 944436 h 1711998"/>
              <a:gd name="connsiteX189" fmla="*/ 3190389 w 4011346"/>
              <a:gd name="connsiteY189" fmla="*/ 874354 h 1711998"/>
              <a:gd name="connsiteX190" fmla="*/ 3233773 w 4011346"/>
              <a:gd name="connsiteY190" fmla="*/ 871017 h 1711998"/>
              <a:gd name="connsiteX191" fmla="*/ 3273819 w 4011346"/>
              <a:gd name="connsiteY191" fmla="*/ 881028 h 1711998"/>
              <a:gd name="connsiteX192" fmla="*/ 3277157 w 4011346"/>
              <a:gd name="connsiteY192" fmla="*/ 937761 h 1711998"/>
              <a:gd name="connsiteX193" fmla="*/ 3320541 w 4011346"/>
              <a:gd name="connsiteY193" fmla="*/ 894377 h 1711998"/>
              <a:gd name="connsiteX194" fmla="*/ 3343901 w 4011346"/>
              <a:gd name="connsiteY194" fmla="*/ 877691 h 1711998"/>
              <a:gd name="connsiteX195" fmla="*/ 3350576 w 4011346"/>
              <a:gd name="connsiteY195" fmla="*/ 844319 h 1711998"/>
              <a:gd name="connsiteX196" fmla="*/ 3377273 w 4011346"/>
              <a:gd name="connsiteY196" fmla="*/ 827633 h 1711998"/>
              <a:gd name="connsiteX197" fmla="*/ 3407309 w 4011346"/>
              <a:gd name="connsiteY197" fmla="*/ 837644 h 1711998"/>
              <a:gd name="connsiteX198" fmla="*/ 3373936 w 4011346"/>
              <a:gd name="connsiteY198" fmla="*/ 867679 h 1711998"/>
              <a:gd name="connsiteX199" fmla="*/ 3360587 w 4011346"/>
              <a:gd name="connsiteY199" fmla="*/ 917738 h 1711998"/>
              <a:gd name="connsiteX200" fmla="*/ 3323878 w 4011346"/>
              <a:gd name="connsiteY200" fmla="*/ 957784 h 1711998"/>
              <a:gd name="connsiteX201" fmla="*/ 3210412 w 4011346"/>
              <a:gd name="connsiteY201" fmla="*/ 1054564 h 1711998"/>
              <a:gd name="connsiteX202" fmla="*/ 3163691 w 4011346"/>
              <a:gd name="connsiteY202" fmla="*/ 1124646 h 1711998"/>
              <a:gd name="connsiteX203" fmla="*/ 3160354 w 4011346"/>
              <a:gd name="connsiteY203" fmla="*/ 1198065 h 1711998"/>
              <a:gd name="connsiteX204" fmla="*/ 3170365 w 4011346"/>
              <a:gd name="connsiteY204" fmla="*/ 1288170 h 1711998"/>
              <a:gd name="connsiteX205" fmla="*/ 3190389 w 4011346"/>
              <a:gd name="connsiteY205" fmla="*/ 1351577 h 1711998"/>
              <a:gd name="connsiteX206" fmla="*/ 3217087 w 4011346"/>
              <a:gd name="connsiteY206" fmla="*/ 1341565 h 1711998"/>
              <a:gd name="connsiteX207" fmla="*/ 3240447 w 4011346"/>
              <a:gd name="connsiteY207" fmla="*/ 1274821 h 1711998"/>
              <a:gd name="connsiteX208" fmla="*/ 3270482 w 4011346"/>
              <a:gd name="connsiteY208" fmla="*/ 1271484 h 1711998"/>
              <a:gd name="connsiteX209" fmla="*/ 3287168 w 4011346"/>
              <a:gd name="connsiteY209" fmla="*/ 1211414 h 1711998"/>
              <a:gd name="connsiteX210" fmla="*/ 3313866 w 4011346"/>
              <a:gd name="connsiteY210" fmla="*/ 1201402 h 1711998"/>
              <a:gd name="connsiteX211" fmla="*/ 3313866 w 4011346"/>
              <a:gd name="connsiteY211" fmla="*/ 1171367 h 1711998"/>
              <a:gd name="connsiteX212" fmla="*/ 3337227 w 4011346"/>
              <a:gd name="connsiteY212" fmla="*/ 1134657 h 1711998"/>
              <a:gd name="connsiteX213" fmla="*/ 3330552 w 4011346"/>
              <a:gd name="connsiteY213" fmla="*/ 1091273 h 1711998"/>
              <a:gd name="connsiteX214" fmla="*/ 3333890 w 4011346"/>
              <a:gd name="connsiteY214" fmla="*/ 1061238 h 1711998"/>
              <a:gd name="connsiteX215" fmla="*/ 3323878 w 4011346"/>
              <a:gd name="connsiteY215" fmla="*/ 1051227 h 1711998"/>
              <a:gd name="connsiteX216" fmla="*/ 3363925 w 4011346"/>
              <a:gd name="connsiteY216" fmla="*/ 964459 h 1711998"/>
              <a:gd name="connsiteX217" fmla="*/ 3383948 w 4011346"/>
              <a:gd name="connsiteY217" fmla="*/ 974471 h 1711998"/>
              <a:gd name="connsiteX218" fmla="*/ 3410646 w 4011346"/>
              <a:gd name="connsiteY218" fmla="*/ 947773 h 1711998"/>
              <a:gd name="connsiteX219" fmla="*/ 3420657 w 4011346"/>
              <a:gd name="connsiteY219" fmla="*/ 974471 h 1711998"/>
              <a:gd name="connsiteX220" fmla="*/ 3447355 w 4011346"/>
              <a:gd name="connsiteY220" fmla="*/ 957784 h 1711998"/>
              <a:gd name="connsiteX221" fmla="*/ 3477390 w 4011346"/>
              <a:gd name="connsiteY221" fmla="*/ 947773 h 1711998"/>
              <a:gd name="connsiteX222" fmla="*/ 3514100 w 4011346"/>
              <a:gd name="connsiteY222" fmla="*/ 974471 h 1711998"/>
              <a:gd name="connsiteX223" fmla="*/ 3574170 w 4011346"/>
              <a:gd name="connsiteY223" fmla="*/ 907726 h 1711998"/>
              <a:gd name="connsiteX224" fmla="*/ 3637577 w 4011346"/>
              <a:gd name="connsiteY224" fmla="*/ 861005 h 1711998"/>
              <a:gd name="connsiteX225" fmla="*/ 3690973 w 4011346"/>
              <a:gd name="connsiteY225" fmla="*/ 824295 h 1711998"/>
              <a:gd name="connsiteX226" fmla="*/ 3741031 w 4011346"/>
              <a:gd name="connsiteY226" fmla="*/ 850993 h 1711998"/>
              <a:gd name="connsiteX227" fmla="*/ 3751043 w 4011346"/>
              <a:gd name="connsiteY227" fmla="*/ 824295 h 1711998"/>
              <a:gd name="connsiteX228" fmla="*/ 3727682 w 4011346"/>
              <a:gd name="connsiteY228" fmla="*/ 757551 h 1711998"/>
              <a:gd name="connsiteX229" fmla="*/ 3700984 w 4011346"/>
              <a:gd name="connsiteY229" fmla="*/ 740865 h 1711998"/>
              <a:gd name="connsiteX230" fmla="*/ 3697647 w 4011346"/>
              <a:gd name="connsiteY230" fmla="*/ 710830 h 1711998"/>
              <a:gd name="connsiteX231" fmla="*/ 3751043 w 4011346"/>
              <a:gd name="connsiteY231" fmla="*/ 717504 h 1711998"/>
              <a:gd name="connsiteX232" fmla="*/ 3774403 w 4011346"/>
              <a:gd name="connsiteY232" fmla="*/ 674120 h 1711998"/>
              <a:gd name="connsiteX233" fmla="*/ 3767729 w 4011346"/>
              <a:gd name="connsiteY233" fmla="*/ 647422 h 1711998"/>
              <a:gd name="connsiteX234" fmla="*/ 3794427 w 4011346"/>
              <a:gd name="connsiteY234" fmla="*/ 614050 h 1711998"/>
              <a:gd name="connsiteX235" fmla="*/ 3804438 w 4011346"/>
              <a:gd name="connsiteY235" fmla="*/ 657434 h 1711998"/>
              <a:gd name="connsiteX236" fmla="*/ 3827799 w 4011346"/>
              <a:gd name="connsiteY236" fmla="*/ 674120 h 1711998"/>
              <a:gd name="connsiteX237" fmla="*/ 3874520 w 4011346"/>
              <a:gd name="connsiteY237" fmla="*/ 694144 h 1711998"/>
              <a:gd name="connsiteX238" fmla="*/ 3894544 w 4011346"/>
              <a:gd name="connsiteY238" fmla="*/ 720841 h 1711998"/>
              <a:gd name="connsiteX239" fmla="*/ 3941265 w 4011346"/>
              <a:gd name="connsiteY239" fmla="*/ 744202 h 1711998"/>
              <a:gd name="connsiteX240" fmla="*/ 3947939 w 4011346"/>
              <a:gd name="connsiteY240" fmla="*/ 730853 h 1711998"/>
              <a:gd name="connsiteX241" fmla="*/ 3957951 w 4011346"/>
              <a:gd name="connsiteY241" fmla="*/ 667446 h 1711998"/>
              <a:gd name="connsiteX242" fmla="*/ 4004672 w 4011346"/>
              <a:gd name="connsiteY242" fmla="*/ 660771 h 1711998"/>
              <a:gd name="connsiteX243" fmla="*/ 4011346 w 4011346"/>
              <a:gd name="connsiteY243" fmla="*/ 627399 h 1711998"/>
              <a:gd name="connsiteX244" fmla="*/ 3967963 w 4011346"/>
              <a:gd name="connsiteY244" fmla="*/ 590690 h 1711998"/>
              <a:gd name="connsiteX245" fmla="*/ 3921241 w 4011346"/>
              <a:gd name="connsiteY245" fmla="*/ 574003 h 1711998"/>
              <a:gd name="connsiteX246" fmla="*/ 3907892 w 4011346"/>
              <a:gd name="connsiteY246" fmla="*/ 577341 h 1711998"/>
              <a:gd name="connsiteX247" fmla="*/ 3907892 w 4011346"/>
              <a:gd name="connsiteY247" fmla="*/ 610713 h 1711998"/>
              <a:gd name="connsiteX248" fmla="*/ 3887869 w 4011346"/>
              <a:gd name="connsiteY248" fmla="*/ 604038 h 1711998"/>
              <a:gd name="connsiteX249" fmla="*/ 3874520 w 4011346"/>
              <a:gd name="connsiteY249" fmla="*/ 550643 h 1711998"/>
              <a:gd name="connsiteX250" fmla="*/ 3817787 w 4011346"/>
              <a:gd name="connsiteY250" fmla="*/ 487236 h 1711998"/>
              <a:gd name="connsiteX251" fmla="*/ 3717671 w 4011346"/>
              <a:gd name="connsiteY251" fmla="*/ 410479 h 1711998"/>
              <a:gd name="connsiteX252" fmla="*/ 3664275 w 4011346"/>
              <a:gd name="connsiteY252" fmla="*/ 390456 h 1711998"/>
              <a:gd name="connsiteX253" fmla="*/ 3584181 w 4011346"/>
              <a:gd name="connsiteY253" fmla="*/ 383782 h 1711998"/>
              <a:gd name="connsiteX254" fmla="*/ 3520774 w 4011346"/>
              <a:gd name="connsiteY254" fmla="*/ 367095 h 1711998"/>
              <a:gd name="connsiteX255" fmla="*/ 3530786 w 4011346"/>
              <a:gd name="connsiteY255" fmla="*/ 407142 h 1711998"/>
              <a:gd name="connsiteX256" fmla="*/ 3537460 w 4011346"/>
              <a:gd name="connsiteY256" fmla="*/ 433840 h 1711998"/>
              <a:gd name="connsiteX257" fmla="*/ 3507425 w 4011346"/>
              <a:gd name="connsiteY257" fmla="*/ 457200 h 1711998"/>
              <a:gd name="connsiteX258" fmla="*/ 3477390 w 4011346"/>
              <a:gd name="connsiteY258" fmla="*/ 430503 h 1711998"/>
              <a:gd name="connsiteX259" fmla="*/ 3477390 w 4011346"/>
              <a:gd name="connsiteY259" fmla="*/ 410479 h 1711998"/>
              <a:gd name="connsiteX260" fmla="*/ 3504088 w 4011346"/>
              <a:gd name="connsiteY260" fmla="*/ 390456 h 1711998"/>
              <a:gd name="connsiteX261" fmla="*/ 3467379 w 4011346"/>
              <a:gd name="connsiteY261" fmla="*/ 377107 h 1711998"/>
              <a:gd name="connsiteX262" fmla="*/ 3450692 w 4011346"/>
              <a:gd name="connsiteY262" fmla="*/ 403805 h 1711998"/>
              <a:gd name="connsiteX263" fmla="*/ 3440681 w 4011346"/>
              <a:gd name="connsiteY263" fmla="*/ 417154 h 1711998"/>
              <a:gd name="connsiteX264" fmla="*/ 3357250 w 4011346"/>
              <a:gd name="connsiteY264" fmla="*/ 403805 h 1711998"/>
              <a:gd name="connsiteX265" fmla="*/ 3297180 w 4011346"/>
              <a:gd name="connsiteY265" fmla="*/ 410479 h 1711998"/>
              <a:gd name="connsiteX266" fmla="*/ 3267145 w 4011346"/>
              <a:gd name="connsiteY266" fmla="*/ 387119 h 1711998"/>
              <a:gd name="connsiteX267" fmla="*/ 3267145 w 4011346"/>
              <a:gd name="connsiteY267" fmla="*/ 350409 h 1711998"/>
              <a:gd name="connsiteX268" fmla="*/ 3203738 w 4011346"/>
              <a:gd name="connsiteY268" fmla="*/ 293676 h 1711998"/>
              <a:gd name="connsiteX269" fmla="*/ 3076923 w 4011346"/>
              <a:gd name="connsiteY269" fmla="*/ 300351 h 1711998"/>
              <a:gd name="connsiteX270" fmla="*/ 3043551 w 4011346"/>
              <a:gd name="connsiteY270" fmla="*/ 276990 h 1711998"/>
              <a:gd name="connsiteX271" fmla="*/ 3000167 w 4011346"/>
              <a:gd name="connsiteY271" fmla="*/ 230269 h 1711998"/>
              <a:gd name="connsiteX272" fmla="*/ 3013516 w 4011346"/>
              <a:gd name="connsiteY272" fmla="*/ 223595 h 1711998"/>
              <a:gd name="connsiteX273" fmla="*/ 3000167 w 4011346"/>
              <a:gd name="connsiteY273" fmla="*/ 203571 h 1711998"/>
              <a:gd name="connsiteX274" fmla="*/ 2970132 w 4011346"/>
              <a:gd name="connsiteY274" fmla="*/ 200234 h 1711998"/>
              <a:gd name="connsiteX275" fmla="*/ 2920073 w 4011346"/>
              <a:gd name="connsiteY275" fmla="*/ 246955 h 1711998"/>
              <a:gd name="connsiteX276" fmla="*/ 2920073 w 4011346"/>
              <a:gd name="connsiteY276" fmla="*/ 246955 h 1711998"/>
              <a:gd name="connsiteX277" fmla="*/ 2916736 w 4011346"/>
              <a:gd name="connsiteY277" fmla="*/ 196897 h 1711998"/>
              <a:gd name="connsiteX278" fmla="*/ 2936760 w 4011346"/>
              <a:gd name="connsiteY278" fmla="*/ 193560 h 1711998"/>
              <a:gd name="connsiteX279" fmla="*/ 2866678 w 4011346"/>
              <a:gd name="connsiteY279" fmla="*/ 163525 h 1711998"/>
              <a:gd name="connsiteX280" fmla="*/ 2813282 w 4011346"/>
              <a:gd name="connsiteY280" fmla="*/ 160187 h 1711998"/>
              <a:gd name="connsiteX281" fmla="*/ 2793259 w 4011346"/>
              <a:gd name="connsiteY281" fmla="*/ 183548 h 1711998"/>
              <a:gd name="connsiteX282" fmla="*/ 2743200 w 4011346"/>
              <a:gd name="connsiteY282" fmla="*/ 193560 h 1711998"/>
              <a:gd name="connsiteX283" fmla="*/ 2786584 w 4011346"/>
              <a:gd name="connsiteY283" fmla="*/ 203571 h 1711998"/>
              <a:gd name="connsiteX284" fmla="*/ 2763224 w 4011346"/>
              <a:gd name="connsiteY284" fmla="*/ 223595 h 1711998"/>
              <a:gd name="connsiteX285" fmla="*/ 2769898 w 4011346"/>
              <a:gd name="connsiteY285" fmla="*/ 273653 h 1711998"/>
              <a:gd name="connsiteX286" fmla="*/ 2749875 w 4011346"/>
              <a:gd name="connsiteY286" fmla="*/ 256967 h 1711998"/>
              <a:gd name="connsiteX287" fmla="*/ 2733189 w 4011346"/>
              <a:gd name="connsiteY287" fmla="*/ 270316 h 1711998"/>
              <a:gd name="connsiteX288" fmla="*/ 2666444 w 4011346"/>
              <a:gd name="connsiteY288" fmla="*/ 260304 h 1711998"/>
              <a:gd name="connsiteX289" fmla="*/ 2636409 w 4011346"/>
              <a:gd name="connsiteY289" fmla="*/ 270316 h 1711998"/>
              <a:gd name="connsiteX290" fmla="*/ 2603037 w 4011346"/>
              <a:gd name="connsiteY290" fmla="*/ 230269 h 1711998"/>
              <a:gd name="connsiteX291" fmla="*/ 2569665 w 4011346"/>
              <a:gd name="connsiteY291" fmla="*/ 313700 h 1711998"/>
              <a:gd name="connsiteX292" fmla="*/ 2552979 w 4011346"/>
              <a:gd name="connsiteY292" fmla="*/ 333723 h 1711998"/>
              <a:gd name="connsiteX293" fmla="*/ 2469548 w 4011346"/>
              <a:gd name="connsiteY293" fmla="*/ 196897 h 1711998"/>
              <a:gd name="connsiteX294" fmla="*/ 2446187 w 4011346"/>
              <a:gd name="connsiteY294" fmla="*/ 213583 h 1711998"/>
              <a:gd name="connsiteX295" fmla="*/ 2442850 w 4011346"/>
              <a:gd name="connsiteY295" fmla="*/ 180211 h 1711998"/>
              <a:gd name="connsiteX296" fmla="*/ 2449525 w 4011346"/>
              <a:gd name="connsiteY296" fmla="*/ 110129 h 1711998"/>
              <a:gd name="connsiteX297" fmla="*/ 2386117 w 4011346"/>
              <a:gd name="connsiteY297" fmla="*/ 83431 h 1711998"/>
              <a:gd name="connsiteX298" fmla="*/ 2369431 w 4011346"/>
              <a:gd name="connsiteY298" fmla="*/ 123478 h 1711998"/>
              <a:gd name="connsiteX299" fmla="*/ 2379443 w 4011346"/>
              <a:gd name="connsiteY299" fmla="*/ 146838 h 1711998"/>
              <a:gd name="connsiteX300" fmla="*/ 2376106 w 4011346"/>
              <a:gd name="connsiteY300" fmla="*/ 166862 h 1711998"/>
              <a:gd name="connsiteX301" fmla="*/ 2352745 w 4011346"/>
              <a:gd name="connsiteY301" fmla="*/ 143501 h 1711998"/>
              <a:gd name="connsiteX302" fmla="*/ 2316036 w 4011346"/>
              <a:gd name="connsiteY302" fmla="*/ 150176 h 1711998"/>
              <a:gd name="connsiteX303" fmla="*/ 2272652 w 4011346"/>
              <a:gd name="connsiteY303" fmla="*/ 136827 h 1711998"/>
              <a:gd name="connsiteX304" fmla="*/ 2245954 w 4011346"/>
              <a:gd name="connsiteY304" fmla="*/ 96780 h 1711998"/>
              <a:gd name="connsiteX305" fmla="*/ 2209244 w 4011346"/>
              <a:gd name="connsiteY305" fmla="*/ 93443 h 1711998"/>
              <a:gd name="connsiteX306" fmla="*/ 2159186 w 4011346"/>
              <a:gd name="connsiteY306" fmla="*/ 83431 h 1711998"/>
              <a:gd name="connsiteX307" fmla="*/ 2132488 w 4011346"/>
              <a:gd name="connsiteY307" fmla="*/ 100117 h 1711998"/>
              <a:gd name="connsiteX308" fmla="*/ 2115802 w 4011346"/>
              <a:gd name="connsiteY308" fmla="*/ 113466 h 1711998"/>
              <a:gd name="connsiteX309" fmla="*/ 2115802 w 4011346"/>
              <a:gd name="connsiteY309" fmla="*/ 83431 h 1711998"/>
              <a:gd name="connsiteX310" fmla="*/ 2082430 w 4011346"/>
              <a:gd name="connsiteY310" fmla="*/ 80094 h 1711998"/>
              <a:gd name="connsiteX311" fmla="*/ 2045720 w 4011346"/>
              <a:gd name="connsiteY311" fmla="*/ 53396 h 1711998"/>
              <a:gd name="connsiteX312" fmla="*/ 2025697 w 4011346"/>
              <a:gd name="connsiteY312" fmla="*/ 83431 h 1711998"/>
              <a:gd name="connsiteX313" fmla="*/ 2055732 w 4011346"/>
              <a:gd name="connsiteY313" fmla="*/ 80094 h 1711998"/>
              <a:gd name="connsiteX314" fmla="*/ 2045720 w 4011346"/>
              <a:gd name="connsiteY314" fmla="*/ 106792 h 1711998"/>
              <a:gd name="connsiteX315" fmla="*/ 1988987 w 4011346"/>
              <a:gd name="connsiteY315" fmla="*/ 126815 h 1711998"/>
              <a:gd name="connsiteX316" fmla="*/ 1935592 w 4011346"/>
              <a:gd name="connsiteY316" fmla="*/ 136827 h 1711998"/>
              <a:gd name="connsiteX317" fmla="*/ 1995662 w 4011346"/>
              <a:gd name="connsiteY317" fmla="*/ 80094 h 1711998"/>
              <a:gd name="connsiteX318" fmla="*/ 2055732 w 4011346"/>
              <a:gd name="connsiteY318" fmla="*/ 10012 h 1711998"/>
              <a:gd name="connsiteX319" fmla="*/ 2055732 w 4011346"/>
              <a:gd name="connsiteY319" fmla="*/ 10012 h 1711998"/>
              <a:gd name="connsiteX320" fmla="*/ 1648590 w 4011346"/>
              <a:gd name="connsiteY320" fmla="*/ 0 h 1711998"/>
              <a:gd name="connsiteX321" fmla="*/ 1465043 w 4011346"/>
              <a:gd name="connsiteY321" fmla="*/ 0 h 1711998"/>
              <a:gd name="connsiteX322" fmla="*/ 1448357 w 4011346"/>
              <a:gd name="connsiteY322" fmla="*/ 26698 h 1711998"/>
              <a:gd name="connsiteX323" fmla="*/ 1481729 w 4011346"/>
              <a:gd name="connsiteY323" fmla="*/ 60071 h 1711998"/>
              <a:gd name="connsiteX324" fmla="*/ 1481729 w 4011346"/>
              <a:gd name="connsiteY324" fmla="*/ 90106 h 1711998"/>
              <a:gd name="connsiteX325" fmla="*/ 1458368 w 4011346"/>
              <a:gd name="connsiteY325" fmla="*/ 93443 h 1711998"/>
              <a:gd name="connsiteX326" fmla="*/ 1458368 w 4011346"/>
              <a:gd name="connsiteY326" fmla="*/ 73419 h 1711998"/>
              <a:gd name="connsiteX327" fmla="*/ 1418322 w 4011346"/>
              <a:gd name="connsiteY327" fmla="*/ 83431 h 1711998"/>
              <a:gd name="connsiteX328" fmla="*/ 1368263 w 4011346"/>
              <a:gd name="connsiteY328" fmla="*/ 90106 h 1711998"/>
              <a:gd name="connsiteX329" fmla="*/ 1321542 w 4011346"/>
              <a:gd name="connsiteY329" fmla="*/ 96780 h 1711998"/>
              <a:gd name="connsiteX330" fmla="*/ 1318205 w 4011346"/>
              <a:gd name="connsiteY330" fmla="*/ 183548 h 1711998"/>
              <a:gd name="connsiteX331" fmla="*/ 1358252 w 4011346"/>
              <a:gd name="connsiteY331" fmla="*/ 206909 h 1711998"/>
              <a:gd name="connsiteX332" fmla="*/ 1374938 w 4011346"/>
              <a:gd name="connsiteY332" fmla="*/ 236944 h 1711998"/>
              <a:gd name="connsiteX333" fmla="*/ 1384949 w 4011346"/>
              <a:gd name="connsiteY333" fmla="*/ 260304 h 1711998"/>
              <a:gd name="connsiteX334" fmla="*/ 1394961 w 4011346"/>
              <a:gd name="connsiteY334" fmla="*/ 310363 h 1711998"/>
              <a:gd name="connsiteX335" fmla="*/ 1384949 w 4011346"/>
              <a:gd name="connsiteY335" fmla="*/ 340398 h 1711998"/>
              <a:gd name="connsiteX336" fmla="*/ 1358252 w 4011346"/>
              <a:gd name="connsiteY336" fmla="*/ 307025 h 1711998"/>
              <a:gd name="connsiteX337" fmla="*/ 1361589 w 4011346"/>
              <a:gd name="connsiteY337" fmla="*/ 276990 h 1711998"/>
              <a:gd name="connsiteX338" fmla="*/ 1351577 w 4011346"/>
              <a:gd name="connsiteY338" fmla="*/ 236944 h 1711998"/>
              <a:gd name="connsiteX339" fmla="*/ 1328217 w 4011346"/>
              <a:gd name="connsiteY339" fmla="*/ 243618 h 1711998"/>
              <a:gd name="connsiteX340" fmla="*/ 1281495 w 4011346"/>
              <a:gd name="connsiteY340" fmla="*/ 206909 h 1711998"/>
              <a:gd name="connsiteX341" fmla="*/ 1241449 w 4011346"/>
              <a:gd name="connsiteY341" fmla="*/ 203571 h 1711998"/>
              <a:gd name="connsiteX342" fmla="*/ 1241449 w 4011346"/>
              <a:gd name="connsiteY342" fmla="*/ 250292 h 1711998"/>
              <a:gd name="connsiteX343" fmla="*/ 1201402 w 4011346"/>
              <a:gd name="connsiteY343" fmla="*/ 230269 h 1711998"/>
              <a:gd name="connsiteX344" fmla="*/ 1228100 w 4011346"/>
              <a:gd name="connsiteY344" fmla="*/ 280327 h 1711998"/>
              <a:gd name="connsiteX345" fmla="*/ 1258135 w 4011346"/>
              <a:gd name="connsiteY345" fmla="*/ 290339 h 1711998"/>
              <a:gd name="connsiteX346" fmla="*/ 1258135 w 4011346"/>
              <a:gd name="connsiteY346" fmla="*/ 310363 h 1711998"/>
              <a:gd name="connsiteX347" fmla="*/ 1198065 w 4011346"/>
              <a:gd name="connsiteY347" fmla="*/ 287002 h 1711998"/>
              <a:gd name="connsiteX348" fmla="*/ 1181379 w 4011346"/>
              <a:gd name="connsiteY348" fmla="*/ 287002 h 1711998"/>
              <a:gd name="connsiteX349" fmla="*/ 1178041 w 4011346"/>
              <a:gd name="connsiteY349" fmla="*/ 243618 h 1711998"/>
              <a:gd name="connsiteX350" fmla="*/ 1171367 w 4011346"/>
              <a:gd name="connsiteY350" fmla="*/ 156850 h 1711998"/>
              <a:gd name="connsiteX351" fmla="*/ 1161355 w 4011346"/>
              <a:gd name="connsiteY351" fmla="*/ 226932 h 1711998"/>
              <a:gd name="connsiteX352" fmla="*/ 1137995 w 4011346"/>
              <a:gd name="connsiteY352" fmla="*/ 256967 h 1711998"/>
              <a:gd name="connsiteX353" fmla="*/ 1158018 w 4011346"/>
              <a:gd name="connsiteY353" fmla="*/ 303688 h 1711998"/>
              <a:gd name="connsiteX354" fmla="*/ 1158018 w 4011346"/>
              <a:gd name="connsiteY354" fmla="*/ 337060 h 1711998"/>
              <a:gd name="connsiteX355" fmla="*/ 1141332 w 4011346"/>
              <a:gd name="connsiteY355" fmla="*/ 387119 h 1711998"/>
              <a:gd name="connsiteX356" fmla="*/ 1154681 w 4011346"/>
              <a:gd name="connsiteY356" fmla="*/ 420491 h 1711998"/>
              <a:gd name="connsiteX357" fmla="*/ 1184716 w 4011346"/>
              <a:gd name="connsiteY357" fmla="*/ 427165 h 1711998"/>
              <a:gd name="connsiteX358" fmla="*/ 1221425 w 4011346"/>
              <a:gd name="connsiteY358" fmla="*/ 433840 h 1711998"/>
              <a:gd name="connsiteX359" fmla="*/ 1241449 w 4011346"/>
              <a:gd name="connsiteY359" fmla="*/ 457200 h 1711998"/>
              <a:gd name="connsiteX360" fmla="*/ 1258135 w 4011346"/>
              <a:gd name="connsiteY360" fmla="*/ 500584 h 1711998"/>
              <a:gd name="connsiteX361" fmla="*/ 1258135 w 4011346"/>
              <a:gd name="connsiteY361" fmla="*/ 500584 h 1711998"/>
              <a:gd name="connsiteX362" fmla="*/ 1254798 w 4011346"/>
              <a:gd name="connsiteY362" fmla="*/ 533957 h 1711998"/>
              <a:gd name="connsiteX363" fmla="*/ 1274821 w 4011346"/>
              <a:gd name="connsiteY363" fmla="*/ 553980 h 1711998"/>
              <a:gd name="connsiteX364" fmla="*/ 1244786 w 4011346"/>
              <a:gd name="connsiteY364" fmla="*/ 560655 h 1711998"/>
              <a:gd name="connsiteX365" fmla="*/ 1224763 w 4011346"/>
              <a:gd name="connsiteY365" fmla="*/ 520608 h 1711998"/>
              <a:gd name="connsiteX366" fmla="*/ 1224763 w 4011346"/>
              <a:gd name="connsiteY366" fmla="*/ 480561 h 1711998"/>
              <a:gd name="connsiteX367" fmla="*/ 1194727 w 4011346"/>
              <a:gd name="connsiteY367" fmla="*/ 443852 h 1711998"/>
              <a:gd name="connsiteX368" fmla="*/ 1164692 w 4011346"/>
              <a:gd name="connsiteY368" fmla="*/ 487236 h 1711998"/>
              <a:gd name="connsiteX369" fmla="*/ 1178041 w 4011346"/>
              <a:gd name="connsiteY369" fmla="*/ 530619 h 1711998"/>
              <a:gd name="connsiteX370" fmla="*/ 1137995 w 4011346"/>
              <a:gd name="connsiteY370" fmla="*/ 587352 h 1711998"/>
              <a:gd name="connsiteX371" fmla="*/ 1097948 w 4011346"/>
              <a:gd name="connsiteY371" fmla="*/ 644085 h 1711998"/>
              <a:gd name="connsiteX372" fmla="*/ 1007843 w 4011346"/>
              <a:gd name="connsiteY372" fmla="*/ 607376 h 1711998"/>
              <a:gd name="connsiteX373" fmla="*/ 1074587 w 4011346"/>
              <a:gd name="connsiteY373" fmla="*/ 604038 h 1711998"/>
              <a:gd name="connsiteX374" fmla="*/ 1107960 w 4011346"/>
              <a:gd name="connsiteY374" fmla="*/ 540631 h 1711998"/>
              <a:gd name="connsiteX375" fmla="*/ 1121309 w 4011346"/>
              <a:gd name="connsiteY375" fmla="*/ 497247 h 1711998"/>
              <a:gd name="connsiteX376" fmla="*/ 1127983 w 4011346"/>
              <a:gd name="connsiteY376" fmla="*/ 463875 h 1711998"/>
              <a:gd name="connsiteX377" fmla="*/ 1117971 w 4011346"/>
              <a:gd name="connsiteY377" fmla="*/ 447189 h 1711998"/>
              <a:gd name="connsiteX378" fmla="*/ 1114634 w 4011346"/>
              <a:gd name="connsiteY378" fmla="*/ 397130 h 1711998"/>
              <a:gd name="connsiteX379" fmla="*/ 1104622 w 4011346"/>
              <a:gd name="connsiteY379" fmla="*/ 317037 h 1711998"/>
              <a:gd name="connsiteX380" fmla="*/ 1101285 w 4011346"/>
              <a:gd name="connsiteY380" fmla="*/ 256967 h 1711998"/>
              <a:gd name="connsiteX381" fmla="*/ 1124646 w 4011346"/>
              <a:gd name="connsiteY381" fmla="*/ 163525 h 1711998"/>
              <a:gd name="connsiteX382" fmla="*/ 1031203 w 4011346"/>
              <a:gd name="connsiteY382" fmla="*/ 153513 h 1711998"/>
              <a:gd name="connsiteX383" fmla="*/ 1014517 w 4011346"/>
              <a:gd name="connsiteY383" fmla="*/ 210246 h 1711998"/>
              <a:gd name="connsiteX384" fmla="*/ 1024529 w 4011346"/>
              <a:gd name="connsiteY384" fmla="*/ 256967 h 1711998"/>
              <a:gd name="connsiteX385" fmla="*/ 981145 w 4011346"/>
              <a:gd name="connsiteY385" fmla="*/ 310363 h 1711998"/>
              <a:gd name="connsiteX386" fmla="*/ 991157 w 4011346"/>
              <a:gd name="connsiteY386" fmla="*/ 347072 h 1711998"/>
              <a:gd name="connsiteX387" fmla="*/ 981145 w 4011346"/>
              <a:gd name="connsiteY387" fmla="*/ 393793 h 1711998"/>
              <a:gd name="connsiteX388" fmla="*/ 1001168 w 4011346"/>
              <a:gd name="connsiteY388" fmla="*/ 417154 h 1711998"/>
              <a:gd name="connsiteX389" fmla="*/ 1017854 w 4011346"/>
              <a:gd name="connsiteY389" fmla="*/ 463875 h 1711998"/>
              <a:gd name="connsiteX390" fmla="*/ 1047890 w 4011346"/>
              <a:gd name="connsiteY390" fmla="*/ 450526 h 1711998"/>
              <a:gd name="connsiteX391" fmla="*/ 1014517 w 4011346"/>
              <a:gd name="connsiteY391" fmla="*/ 503922 h 1711998"/>
              <a:gd name="connsiteX392" fmla="*/ 957784 w 4011346"/>
              <a:gd name="connsiteY392" fmla="*/ 450526 h 1711998"/>
              <a:gd name="connsiteX393" fmla="*/ 884365 w 4011346"/>
              <a:gd name="connsiteY393" fmla="*/ 413817 h 1711998"/>
              <a:gd name="connsiteX394" fmla="*/ 824295 w 4011346"/>
              <a:gd name="connsiteY394" fmla="*/ 390456 h 1711998"/>
              <a:gd name="connsiteX395" fmla="*/ 810946 w 4011346"/>
              <a:gd name="connsiteY395" fmla="*/ 427165 h 1711998"/>
              <a:gd name="connsiteX396" fmla="*/ 827633 w 4011346"/>
              <a:gd name="connsiteY396" fmla="*/ 463875 h 1711998"/>
              <a:gd name="connsiteX397" fmla="*/ 814284 w 4011346"/>
              <a:gd name="connsiteY397" fmla="*/ 487236 h 1711998"/>
              <a:gd name="connsiteX398" fmla="*/ 800935 w 4011346"/>
              <a:gd name="connsiteY398" fmla="*/ 503922 h 1711998"/>
              <a:gd name="connsiteX399" fmla="*/ 770900 w 4011346"/>
              <a:gd name="connsiteY399" fmla="*/ 447189 h 1711998"/>
              <a:gd name="connsiteX400" fmla="*/ 744202 w 4011346"/>
              <a:gd name="connsiteY400" fmla="*/ 483898 h 1711998"/>
              <a:gd name="connsiteX401" fmla="*/ 707492 w 4011346"/>
              <a:gd name="connsiteY401" fmla="*/ 477224 h 1711998"/>
              <a:gd name="connsiteX402" fmla="*/ 654097 w 4011346"/>
              <a:gd name="connsiteY402" fmla="*/ 513933 h 1711998"/>
              <a:gd name="connsiteX403" fmla="*/ 644085 w 4011346"/>
              <a:gd name="connsiteY403" fmla="*/ 490573 h 1711998"/>
              <a:gd name="connsiteX404" fmla="*/ 654097 w 4011346"/>
              <a:gd name="connsiteY404" fmla="*/ 453863 h 1711998"/>
              <a:gd name="connsiteX405" fmla="*/ 614050 w 4011346"/>
              <a:gd name="connsiteY405" fmla="*/ 490573 h 1711998"/>
              <a:gd name="connsiteX406" fmla="*/ 594027 w 4011346"/>
              <a:gd name="connsiteY406" fmla="*/ 490573 h 1711998"/>
              <a:gd name="connsiteX407" fmla="*/ 533957 w 4011346"/>
              <a:gd name="connsiteY407" fmla="*/ 523945 h 1711998"/>
              <a:gd name="connsiteX408" fmla="*/ 510596 w 4011346"/>
              <a:gd name="connsiteY408" fmla="*/ 547306 h 1711998"/>
              <a:gd name="connsiteX409" fmla="*/ 500584 w 4011346"/>
              <a:gd name="connsiteY409" fmla="*/ 594027 h 1711998"/>
              <a:gd name="connsiteX410" fmla="*/ 450526 w 4011346"/>
              <a:gd name="connsiteY410" fmla="*/ 580678 h 1711998"/>
              <a:gd name="connsiteX411" fmla="*/ 433840 w 4011346"/>
              <a:gd name="connsiteY411" fmla="*/ 543968 h 1711998"/>
              <a:gd name="connsiteX412" fmla="*/ 467212 w 4011346"/>
              <a:gd name="connsiteY412" fmla="*/ 513933 h 1711998"/>
              <a:gd name="connsiteX413" fmla="*/ 453863 w 4011346"/>
              <a:gd name="connsiteY413" fmla="*/ 490573 h 1711998"/>
              <a:gd name="connsiteX414" fmla="*/ 390456 w 4011346"/>
              <a:gd name="connsiteY414" fmla="*/ 460538 h 1711998"/>
              <a:gd name="connsiteX415" fmla="*/ 417154 w 4011346"/>
              <a:gd name="connsiteY415" fmla="*/ 510596 h 1711998"/>
              <a:gd name="connsiteX416" fmla="*/ 407142 w 4011346"/>
              <a:gd name="connsiteY416" fmla="*/ 553980 h 1711998"/>
              <a:gd name="connsiteX417" fmla="*/ 413817 w 4011346"/>
              <a:gd name="connsiteY417" fmla="*/ 590690 h 1711998"/>
              <a:gd name="connsiteX418" fmla="*/ 427165 w 4011346"/>
              <a:gd name="connsiteY418" fmla="*/ 614050 h 1711998"/>
              <a:gd name="connsiteX419" fmla="*/ 413817 w 4011346"/>
              <a:gd name="connsiteY419" fmla="*/ 644085 h 1711998"/>
              <a:gd name="connsiteX420" fmla="*/ 390456 w 4011346"/>
              <a:gd name="connsiteY420" fmla="*/ 620725 h 1711998"/>
              <a:gd name="connsiteX421" fmla="*/ 360421 w 4011346"/>
              <a:gd name="connsiteY421" fmla="*/ 617387 h 1711998"/>
              <a:gd name="connsiteX422" fmla="*/ 333723 w 4011346"/>
              <a:gd name="connsiteY422" fmla="*/ 657434 h 1711998"/>
              <a:gd name="connsiteX423" fmla="*/ 307025 w 4011346"/>
              <a:gd name="connsiteY423" fmla="*/ 677457 h 1711998"/>
              <a:gd name="connsiteX424" fmla="*/ 320374 w 4011346"/>
              <a:gd name="connsiteY424" fmla="*/ 704155 h 1711998"/>
              <a:gd name="connsiteX425" fmla="*/ 303688 w 4011346"/>
              <a:gd name="connsiteY425" fmla="*/ 727516 h 1711998"/>
              <a:gd name="connsiteX426" fmla="*/ 233606 w 4011346"/>
              <a:gd name="connsiteY426" fmla="*/ 690806 h 1711998"/>
              <a:gd name="connsiteX427" fmla="*/ 243618 w 4011346"/>
              <a:gd name="connsiteY427" fmla="*/ 740865 h 1711998"/>
              <a:gd name="connsiteX428" fmla="*/ 263641 w 4011346"/>
              <a:gd name="connsiteY428" fmla="*/ 760888 h 1711998"/>
              <a:gd name="connsiteX429" fmla="*/ 250292 w 4011346"/>
              <a:gd name="connsiteY429" fmla="*/ 774237 h 1711998"/>
              <a:gd name="connsiteX430" fmla="*/ 193560 w 4011346"/>
              <a:gd name="connsiteY430" fmla="*/ 737527 h 1711998"/>
              <a:gd name="connsiteX431" fmla="*/ 170199 w 4011346"/>
              <a:gd name="connsiteY431" fmla="*/ 697481 h 1711998"/>
              <a:gd name="connsiteX432" fmla="*/ 170199 w 4011346"/>
              <a:gd name="connsiteY432" fmla="*/ 650760 h 1711998"/>
              <a:gd name="connsiteX433" fmla="*/ 133490 w 4011346"/>
              <a:gd name="connsiteY433" fmla="*/ 574003 h 1711998"/>
              <a:gd name="connsiteX434" fmla="*/ 196897 w 4011346"/>
              <a:gd name="connsiteY434" fmla="*/ 604038 h 1711998"/>
              <a:gd name="connsiteX435" fmla="*/ 256967 w 4011346"/>
              <a:gd name="connsiteY435" fmla="*/ 634073 h 1711998"/>
              <a:gd name="connsiteX436" fmla="*/ 293676 w 4011346"/>
              <a:gd name="connsiteY436" fmla="*/ 637411 h 1711998"/>
              <a:gd name="connsiteX437" fmla="*/ 327049 w 4011346"/>
              <a:gd name="connsiteY437" fmla="*/ 607376 h 1711998"/>
              <a:gd name="connsiteX438" fmla="*/ 343735 w 4011346"/>
              <a:gd name="connsiteY438" fmla="*/ 570666 h 1711998"/>
              <a:gd name="connsiteX439" fmla="*/ 333723 w 4011346"/>
              <a:gd name="connsiteY439" fmla="*/ 520608 h 1711998"/>
              <a:gd name="connsiteX440" fmla="*/ 290339 w 4011346"/>
              <a:gd name="connsiteY440" fmla="*/ 500584 h 1711998"/>
              <a:gd name="connsiteX441" fmla="*/ 236944 w 4011346"/>
              <a:gd name="connsiteY441" fmla="*/ 453863 h 1711998"/>
              <a:gd name="connsiteX442" fmla="*/ 133490 w 4011346"/>
              <a:gd name="connsiteY442" fmla="*/ 397130 h 1711998"/>
              <a:gd name="connsiteX0" fmla="*/ 133490 w 4011346"/>
              <a:gd name="connsiteY0" fmla="*/ 480561 h 1795429"/>
              <a:gd name="connsiteX1" fmla="*/ 46722 w 4011346"/>
              <a:gd name="connsiteY1" fmla="*/ 510596 h 1795429"/>
              <a:gd name="connsiteX2" fmla="*/ 33373 w 4011346"/>
              <a:gd name="connsiteY2" fmla="*/ 540631 h 1795429"/>
              <a:gd name="connsiteX3" fmla="*/ 43384 w 4011346"/>
              <a:gd name="connsiteY3" fmla="*/ 570667 h 1795429"/>
              <a:gd name="connsiteX4" fmla="*/ 60071 w 4011346"/>
              <a:gd name="connsiteY4" fmla="*/ 597364 h 1795429"/>
              <a:gd name="connsiteX5" fmla="*/ 73419 w 4011346"/>
              <a:gd name="connsiteY5" fmla="*/ 627399 h 1795429"/>
              <a:gd name="connsiteX6" fmla="*/ 56733 w 4011346"/>
              <a:gd name="connsiteY6" fmla="*/ 650760 h 1795429"/>
              <a:gd name="connsiteX7" fmla="*/ 76757 w 4011346"/>
              <a:gd name="connsiteY7" fmla="*/ 730853 h 1795429"/>
              <a:gd name="connsiteX8" fmla="*/ 66745 w 4011346"/>
              <a:gd name="connsiteY8" fmla="*/ 747540 h 1795429"/>
              <a:gd name="connsiteX9" fmla="*/ 70082 w 4011346"/>
              <a:gd name="connsiteY9" fmla="*/ 774237 h 1795429"/>
              <a:gd name="connsiteX10" fmla="*/ 70082 w 4011346"/>
              <a:gd name="connsiteY10" fmla="*/ 814284 h 1795429"/>
              <a:gd name="connsiteX11" fmla="*/ 80094 w 4011346"/>
              <a:gd name="connsiteY11" fmla="*/ 834307 h 1795429"/>
              <a:gd name="connsiteX12" fmla="*/ 76757 w 4011346"/>
              <a:gd name="connsiteY12" fmla="*/ 857668 h 1795429"/>
              <a:gd name="connsiteX13" fmla="*/ 106792 w 4011346"/>
              <a:gd name="connsiteY13" fmla="*/ 891040 h 1795429"/>
              <a:gd name="connsiteX14" fmla="*/ 106792 w 4011346"/>
              <a:gd name="connsiteY14" fmla="*/ 921075 h 1795429"/>
              <a:gd name="connsiteX15" fmla="*/ 13349 w 4011346"/>
              <a:gd name="connsiteY15" fmla="*/ 1011180 h 1795429"/>
              <a:gd name="connsiteX16" fmla="*/ 33373 w 4011346"/>
              <a:gd name="connsiteY16" fmla="*/ 1044553 h 1795429"/>
              <a:gd name="connsiteX17" fmla="*/ 33373 w 4011346"/>
              <a:gd name="connsiteY17" fmla="*/ 1044553 h 1795429"/>
              <a:gd name="connsiteX18" fmla="*/ 16687 w 4011346"/>
              <a:gd name="connsiteY18" fmla="*/ 1074588 h 1795429"/>
              <a:gd name="connsiteX19" fmla="*/ 3338 w 4011346"/>
              <a:gd name="connsiteY19" fmla="*/ 1104623 h 1795429"/>
              <a:gd name="connsiteX20" fmla="*/ 0 w 4011346"/>
              <a:gd name="connsiteY20" fmla="*/ 1164693 h 1795429"/>
              <a:gd name="connsiteX21" fmla="*/ 16687 w 4011346"/>
              <a:gd name="connsiteY21" fmla="*/ 1208077 h 1795429"/>
              <a:gd name="connsiteX22" fmla="*/ 20024 w 4011346"/>
              <a:gd name="connsiteY22" fmla="*/ 1241449 h 1795429"/>
              <a:gd name="connsiteX23" fmla="*/ 56733 w 4011346"/>
              <a:gd name="connsiteY23" fmla="*/ 1251461 h 1795429"/>
              <a:gd name="connsiteX24" fmla="*/ 116803 w 4011346"/>
              <a:gd name="connsiteY24" fmla="*/ 1338229 h 1795429"/>
              <a:gd name="connsiteX25" fmla="*/ 96780 w 4011346"/>
              <a:gd name="connsiteY25" fmla="*/ 1361589 h 1795429"/>
              <a:gd name="connsiteX26" fmla="*/ 93443 w 4011346"/>
              <a:gd name="connsiteY26" fmla="*/ 1391624 h 1795429"/>
              <a:gd name="connsiteX27" fmla="*/ 120141 w 4011346"/>
              <a:gd name="connsiteY27" fmla="*/ 1394961 h 1795429"/>
              <a:gd name="connsiteX28" fmla="*/ 160187 w 4011346"/>
              <a:gd name="connsiteY28" fmla="*/ 1408310 h 1795429"/>
              <a:gd name="connsiteX29" fmla="*/ 186885 w 4011346"/>
              <a:gd name="connsiteY29" fmla="*/ 1421659 h 1795429"/>
              <a:gd name="connsiteX30" fmla="*/ 213583 w 4011346"/>
              <a:gd name="connsiteY30" fmla="*/ 1451694 h 1795429"/>
              <a:gd name="connsiteX31" fmla="*/ 243618 w 4011346"/>
              <a:gd name="connsiteY31" fmla="*/ 1455031 h 1795429"/>
              <a:gd name="connsiteX32" fmla="*/ 287002 w 4011346"/>
              <a:gd name="connsiteY32" fmla="*/ 1485067 h 1795429"/>
              <a:gd name="connsiteX33" fmla="*/ 310363 w 4011346"/>
              <a:gd name="connsiteY33" fmla="*/ 1495078 h 1795429"/>
              <a:gd name="connsiteX34" fmla="*/ 310363 w 4011346"/>
              <a:gd name="connsiteY34" fmla="*/ 1531788 h 1795429"/>
              <a:gd name="connsiteX35" fmla="*/ 270316 w 4011346"/>
              <a:gd name="connsiteY35" fmla="*/ 1571834 h 1795429"/>
              <a:gd name="connsiteX36" fmla="*/ 280327 w 4011346"/>
              <a:gd name="connsiteY36" fmla="*/ 1595195 h 1795429"/>
              <a:gd name="connsiteX37" fmla="*/ 273653 w 4011346"/>
              <a:gd name="connsiteY37" fmla="*/ 1615218 h 1795429"/>
              <a:gd name="connsiteX38" fmla="*/ 266979 w 4011346"/>
              <a:gd name="connsiteY38" fmla="*/ 1631904 h 1795429"/>
              <a:gd name="connsiteX39" fmla="*/ 240281 w 4011346"/>
              <a:gd name="connsiteY39" fmla="*/ 1671951 h 1795429"/>
              <a:gd name="connsiteX40" fmla="*/ 307025 w 4011346"/>
              <a:gd name="connsiteY40" fmla="*/ 1708661 h 1795429"/>
              <a:gd name="connsiteX41" fmla="*/ 337060 w 4011346"/>
              <a:gd name="connsiteY41" fmla="*/ 1715335 h 1795429"/>
              <a:gd name="connsiteX42" fmla="*/ 360421 w 4011346"/>
              <a:gd name="connsiteY42" fmla="*/ 1722010 h 1795429"/>
              <a:gd name="connsiteX43" fmla="*/ 380444 w 4011346"/>
              <a:gd name="connsiteY43" fmla="*/ 1728684 h 1795429"/>
              <a:gd name="connsiteX44" fmla="*/ 407142 w 4011346"/>
              <a:gd name="connsiteY44" fmla="*/ 1748707 h 1795429"/>
              <a:gd name="connsiteX45" fmla="*/ 437177 w 4011346"/>
              <a:gd name="connsiteY45" fmla="*/ 1745370 h 1795429"/>
              <a:gd name="connsiteX46" fmla="*/ 507259 w 4011346"/>
              <a:gd name="connsiteY46" fmla="*/ 1795429 h 1795429"/>
              <a:gd name="connsiteX47" fmla="*/ 517271 w 4011346"/>
              <a:gd name="connsiteY47" fmla="*/ 1782080 h 1795429"/>
              <a:gd name="connsiteX48" fmla="*/ 507259 w 4011346"/>
              <a:gd name="connsiteY48" fmla="*/ 1742033 h 1795429"/>
              <a:gd name="connsiteX49" fmla="*/ 500584 w 4011346"/>
              <a:gd name="connsiteY49" fmla="*/ 1708661 h 1795429"/>
              <a:gd name="connsiteX50" fmla="*/ 483898 w 4011346"/>
              <a:gd name="connsiteY50" fmla="*/ 1665277 h 1795429"/>
              <a:gd name="connsiteX51" fmla="*/ 513933 w 4011346"/>
              <a:gd name="connsiteY51" fmla="*/ 1645253 h 1795429"/>
              <a:gd name="connsiteX52" fmla="*/ 547306 w 4011346"/>
              <a:gd name="connsiteY52" fmla="*/ 1621893 h 1795429"/>
              <a:gd name="connsiteX53" fmla="*/ 527282 w 4011346"/>
              <a:gd name="connsiteY53" fmla="*/ 1605207 h 1795429"/>
              <a:gd name="connsiteX54" fmla="*/ 517271 w 4011346"/>
              <a:gd name="connsiteY54" fmla="*/ 1571834 h 1795429"/>
              <a:gd name="connsiteX55" fmla="*/ 480561 w 4011346"/>
              <a:gd name="connsiteY55" fmla="*/ 1555148 h 1795429"/>
              <a:gd name="connsiteX56" fmla="*/ 470549 w 4011346"/>
              <a:gd name="connsiteY56" fmla="*/ 1535125 h 1795429"/>
              <a:gd name="connsiteX57" fmla="*/ 480561 w 4011346"/>
              <a:gd name="connsiteY57" fmla="*/ 1505090 h 1795429"/>
              <a:gd name="connsiteX58" fmla="*/ 490573 w 4011346"/>
              <a:gd name="connsiteY58" fmla="*/ 1465043 h 1795429"/>
              <a:gd name="connsiteX59" fmla="*/ 513933 w 4011346"/>
              <a:gd name="connsiteY59" fmla="*/ 1485067 h 1795429"/>
              <a:gd name="connsiteX60" fmla="*/ 520608 w 4011346"/>
              <a:gd name="connsiteY60" fmla="*/ 1468380 h 1795429"/>
              <a:gd name="connsiteX61" fmla="*/ 543968 w 4011346"/>
              <a:gd name="connsiteY61" fmla="*/ 1431671 h 1795429"/>
              <a:gd name="connsiteX62" fmla="*/ 574003 w 4011346"/>
              <a:gd name="connsiteY62" fmla="*/ 1414985 h 1795429"/>
              <a:gd name="connsiteX63" fmla="*/ 590690 w 4011346"/>
              <a:gd name="connsiteY63" fmla="*/ 1428334 h 1795429"/>
              <a:gd name="connsiteX64" fmla="*/ 610713 w 4011346"/>
              <a:gd name="connsiteY64" fmla="*/ 1401636 h 1795429"/>
              <a:gd name="connsiteX65" fmla="*/ 630736 w 4011346"/>
              <a:gd name="connsiteY65" fmla="*/ 1428334 h 1795429"/>
              <a:gd name="connsiteX66" fmla="*/ 657434 w 4011346"/>
              <a:gd name="connsiteY66" fmla="*/ 1451694 h 1795429"/>
              <a:gd name="connsiteX67" fmla="*/ 674120 w 4011346"/>
              <a:gd name="connsiteY67" fmla="*/ 1458369 h 1795429"/>
              <a:gd name="connsiteX68" fmla="*/ 697481 w 4011346"/>
              <a:gd name="connsiteY68" fmla="*/ 1458369 h 1795429"/>
              <a:gd name="connsiteX69" fmla="*/ 717504 w 4011346"/>
              <a:gd name="connsiteY69" fmla="*/ 1445020 h 1795429"/>
              <a:gd name="connsiteX70" fmla="*/ 744202 w 4011346"/>
              <a:gd name="connsiteY70" fmla="*/ 1445020 h 1795429"/>
              <a:gd name="connsiteX71" fmla="*/ 760888 w 4011346"/>
              <a:gd name="connsiteY71" fmla="*/ 1441683 h 1795429"/>
              <a:gd name="connsiteX72" fmla="*/ 790923 w 4011346"/>
              <a:gd name="connsiteY72" fmla="*/ 1475055 h 1795429"/>
              <a:gd name="connsiteX73" fmla="*/ 797598 w 4011346"/>
              <a:gd name="connsiteY73" fmla="*/ 1448357 h 1795429"/>
              <a:gd name="connsiteX74" fmla="*/ 817621 w 4011346"/>
              <a:gd name="connsiteY74" fmla="*/ 1465043 h 1795429"/>
              <a:gd name="connsiteX75" fmla="*/ 837644 w 4011346"/>
              <a:gd name="connsiteY75" fmla="*/ 1441683 h 1795429"/>
              <a:gd name="connsiteX76" fmla="*/ 827633 w 4011346"/>
              <a:gd name="connsiteY76" fmla="*/ 1421659 h 1795429"/>
              <a:gd name="connsiteX77" fmla="*/ 810946 w 4011346"/>
              <a:gd name="connsiteY77" fmla="*/ 1408310 h 1795429"/>
              <a:gd name="connsiteX78" fmla="*/ 810946 w 4011346"/>
              <a:gd name="connsiteY78" fmla="*/ 1381613 h 1795429"/>
              <a:gd name="connsiteX79" fmla="*/ 810946 w 4011346"/>
              <a:gd name="connsiteY79" fmla="*/ 1368264 h 1795429"/>
              <a:gd name="connsiteX80" fmla="*/ 830970 w 4011346"/>
              <a:gd name="connsiteY80" fmla="*/ 1364926 h 1795429"/>
              <a:gd name="connsiteX81" fmla="*/ 840981 w 4011346"/>
              <a:gd name="connsiteY81" fmla="*/ 1361589 h 1795429"/>
              <a:gd name="connsiteX82" fmla="*/ 820958 w 4011346"/>
              <a:gd name="connsiteY82" fmla="*/ 1324880 h 1795429"/>
              <a:gd name="connsiteX83" fmla="*/ 854330 w 4011346"/>
              <a:gd name="connsiteY83" fmla="*/ 1318205 h 1795429"/>
              <a:gd name="connsiteX84" fmla="*/ 891040 w 4011346"/>
              <a:gd name="connsiteY84" fmla="*/ 1324880 h 1795429"/>
              <a:gd name="connsiteX85" fmla="*/ 964459 w 4011346"/>
              <a:gd name="connsiteY85" fmla="*/ 1281496 h 1795429"/>
              <a:gd name="connsiteX86" fmla="*/ 1001168 w 4011346"/>
              <a:gd name="connsiteY86" fmla="*/ 1281496 h 1795429"/>
              <a:gd name="connsiteX87" fmla="*/ 1027866 w 4011346"/>
              <a:gd name="connsiteY87" fmla="*/ 1258135 h 1795429"/>
              <a:gd name="connsiteX88" fmla="*/ 1047890 w 4011346"/>
              <a:gd name="connsiteY88" fmla="*/ 1268147 h 1795429"/>
              <a:gd name="connsiteX89" fmla="*/ 1067913 w 4011346"/>
              <a:gd name="connsiteY89" fmla="*/ 1278158 h 1795429"/>
              <a:gd name="connsiteX90" fmla="*/ 1087936 w 4011346"/>
              <a:gd name="connsiteY90" fmla="*/ 1304856 h 1795429"/>
              <a:gd name="connsiteX91" fmla="*/ 1074587 w 4011346"/>
              <a:gd name="connsiteY91" fmla="*/ 1318205 h 1795429"/>
              <a:gd name="connsiteX92" fmla="*/ 1104622 w 4011346"/>
              <a:gd name="connsiteY92" fmla="*/ 1318205 h 1795429"/>
              <a:gd name="connsiteX93" fmla="*/ 1107960 w 4011346"/>
              <a:gd name="connsiteY93" fmla="*/ 1334891 h 1795429"/>
              <a:gd name="connsiteX94" fmla="*/ 1121309 w 4011346"/>
              <a:gd name="connsiteY94" fmla="*/ 1318205 h 1795429"/>
              <a:gd name="connsiteX95" fmla="*/ 1134657 w 4011346"/>
              <a:gd name="connsiteY95" fmla="*/ 1331554 h 1795429"/>
              <a:gd name="connsiteX96" fmla="*/ 1134657 w 4011346"/>
              <a:gd name="connsiteY96" fmla="*/ 1351577 h 1795429"/>
              <a:gd name="connsiteX97" fmla="*/ 1148006 w 4011346"/>
              <a:gd name="connsiteY97" fmla="*/ 1348240 h 1795429"/>
              <a:gd name="connsiteX98" fmla="*/ 1208076 w 4011346"/>
              <a:gd name="connsiteY98" fmla="*/ 1301519 h 1795429"/>
              <a:gd name="connsiteX99" fmla="*/ 1211414 w 4011346"/>
              <a:gd name="connsiteY99" fmla="*/ 1321542 h 1795429"/>
              <a:gd name="connsiteX100" fmla="*/ 1244786 w 4011346"/>
              <a:gd name="connsiteY100" fmla="*/ 1341566 h 1795429"/>
              <a:gd name="connsiteX101" fmla="*/ 1264809 w 4011346"/>
              <a:gd name="connsiteY101" fmla="*/ 1371601 h 1795429"/>
              <a:gd name="connsiteX102" fmla="*/ 1298181 w 4011346"/>
              <a:gd name="connsiteY102" fmla="*/ 1478392 h 1795429"/>
              <a:gd name="connsiteX103" fmla="*/ 1308193 w 4011346"/>
              <a:gd name="connsiteY103" fmla="*/ 1435008 h 1795429"/>
              <a:gd name="connsiteX104" fmla="*/ 1344903 w 4011346"/>
              <a:gd name="connsiteY104" fmla="*/ 1455031 h 1795429"/>
              <a:gd name="connsiteX105" fmla="*/ 1388287 w 4011346"/>
              <a:gd name="connsiteY105" fmla="*/ 1455031 h 1795429"/>
              <a:gd name="connsiteX106" fmla="*/ 1394961 w 4011346"/>
              <a:gd name="connsiteY106" fmla="*/ 1478392 h 1795429"/>
              <a:gd name="connsiteX107" fmla="*/ 1435008 w 4011346"/>
              <a:gd name="connsiteY107" fmla="*/ 1501753 h 1795429"/>
              <a:gd name="connsiteX108" fmla="*/ 1465043 w 4011346"/>
              <a:gd name="connsiteY108" fmla="*/ 1501753 h 1795429"/>
              <a:gd name="connsiteX109" fmla="*/ 1491741 w 4011346"/>
              <a:gd name="connsiteY109" fmla="*/ 1515102 h 1795429"/>
              <a:gd name="connsiteX110" fmla="*/ 1535125 w 4011346"/>
              <a:gd name="connsiteY110" fmla="*/ 1471718 h 1795429"/>
              <a:gd name="connsiteX111" fmla="*/ 1571834 w 4011346"/>
              <a:gd name="connsiteY111" fmla="*/ 1451694 h 1795429"/>
              <a:gd name="connsiteX112" fmla="*/ 1608544 w 4011346"/>
              <a:gd name="connsiteY112" fmla="*/ 1455031 h 1795429"/>
              <a:gd name="connsiteX113" fmla="*/ 1655265 w 4011346"/>
              <a:gd name="connsiteY113" fmla="*/ 1468380 h 1795429"/>
              <a:gd name="connsiteX114" fmla="*/ 1681963 w 4011346"/>
              <a:gd name="connsiteY114" fmla="*/ 1485067 h 1795429"/>
              <a:gd name="connsiteX115" fmla="*/ 1735358 w 4011346"/>
              <a:gd name="connsiteY115" fmla="*/ 1478392 h 1795429"/>
              <a:gd name="connsiteX116" fmla="*/ 1745370 w 4011346"/>
              <a:gd name="connsiteY116" fmla="*/ 1458369 h 1795429"/>
              <a:gd name="connsiteX117" fmla="*/ 1738695 w 4011346"/>
              <a:gd name="connsiteY117" fmla="*/ 1438345 h 1795429"/>
              <a:gd name="connsiteX118" fmla="*/ 1765393 w 4011346"/>
              <a:gd name="connsiteY118" fmla="*/ 1411648 h 1795429"/>
              <a:gd name="connsiteX119" fmla="*/ 1778742 w 4011346"/>
              <a:gd name="connsiteY119" fmla="*/ 1408310 h 1795429"/>
              <a:gd name="connsiteX120" fmla="*/ 1812114 w 4011346"/>
              <a:gd name="connsiteY120" fmla="*/ 1424996 h 1795429"/>
              <a:gd name="connsiteX121" fmla="*/ 1852161 w 4011346"/>
              <a:gd name="connsiteY121" fmla="*/ 1438345 h 1795429"/>
              <a:gd name="connsiteX122" fmla="*/ 1858836 w 4011346"/>
              <a:gd name="connsiteY122" fmla="*/ 1465043 h 1795429"/>
              <a:gd name="connsiteX123" fmla="*/ 1872184 w 4011346"/>
              <a:gd name="connsiteY123" fmla="*/ 1471718 h 1795429"/>
              <a:gd name="connsiteX124" fmla="*/ 1902219 w 4011346"/>
              <a:gd name="connsiteY124" fmla="*/ 1475055 h 1795429"/>
              <a:gd name="connsiteX125" fmla="*/ 1932254 w 4011346"/>
              <a:gd name="connsiteY125" fmla="*/ 1458369 h 1795429"/>
              <a:gd name="connsiteX126" fmla="*/ 1962290 w 4011346"/>
              <a:gd name="connsiteY126" fmla="*/ 1471718 h 1795429"/>
              <a:gd name="connsiteX127" fmla="*/ 1985650 w 4011346"/>
              <a:gd name="connsiteY127" fmla="*/ 1485067 h 1795429"/>
              <a:gd name="connsiteX128" fmla="*/ 1995662 w 4011346"/>
              <a:gd name="connsiteY128" fmla="*/ 1495078 h 1795429"/>
              <a:gd name="connsiteX129" fmla="*/ 2032371 w 4011346"/>
              <a:gd name="connsiteY129" fmla="*/ 1515102 h 1795429"/>
              <a:gd name="connsiteX130" fmla="*/ 2069081 w 4011346"/>
              <a:gd name="connsiteY130" fmla="*/ 1511764 h 1795429"/>
              <a:gd name="connsiteX131" fmla="*/ 2142500 w 4011346"/>
              <a:gd name="connsiteY131" fmla="*/ 1468380 h 1795429"/>
              <a:gd name="connsiteX132" fmla="*/ 2195895 w 4011346"/>
              <a:gd name="connsiteY132" fmla="*/ 1481729 h 1795429"/>
              <a:gd name="connsiteX133" fmla="*/ 2225930 w 4011346"/>
              <a:gd name="connsiteY133" fmla="*/ 1491741 h 1795429"/>
              <a:gd name="connsiteX134" fmla="*/ 2259303 w 4011346"/>
              <a:gd name="connsiteY134" fmla="*/ 1478392 h 1795429"/>
              <a:gd name="connsiteX135" fmla="*/ 2262640 w 4011346"/>
              <a:gd name="connsiteY135" fmla="*/ 1451694 h 1795429"/>
              <a:gd name="connsiteX136" fmla="*/ 2282663 w 4011346"/>
              <a:gd name="connsiteY136" fmla="*/ 1421659 h 1795429"/>
              <a:gd name="connsiteX137" fmla="*/ 2299349 w 4011346"/>
              <a:gd name="connsiteY137" fmla="*/ 1368264 h 1795429"/>
              <a:gd name="connsiteX138" fmla="*/ 2282663 w 4011346"/>
              <a:gd name="connsiteY138" fmla="*/ 1371601 h 1795429"/>
              <a:gd name="connsiteX139" fmla="*/ 2312698 w 4011346"/>
              <a:gd name="connsiteY139" fmla="*/ 1344903 h 1795429"/>
              <a:gd name="connsiteX140" fmla="*/ 2339396 w 4011346"/>
              <a:gd name="connsiteY140" fmla="*/ 1341566 h 1795429"/>
              <a:gd name="connsiteX141" fmla="*/ 2396129 w 4011346"/>
              <a:gd name="connsiteY141" fmla="*/ 1351577 h 1795429"/>
              <a:gd name="connsiteX142" fmla="*/ 2436176 w 4011346"/>
              <a:gd name="connsiteY142" fmla="*/ 1378275 h 1795429"/>
              <a:gd name="connsiteX143" fmla="*/ 2462873 w 4011346"/>
              <a:gd name="connsiteY143" fmla="*/ 1408310 h 1795429"/>
              <a:gd name="connsiteX144" fmla="*/ 2469548 w 4011346"/>
              <a:gd name="connsiteY144" fmla="*/ 1445020 h 1795429"/>
              <a:gd name="connsiteX145" fmla="*/ 2476222 w 4011346"/>
              <a:gd name="connsiteY145" fmla="*/ 1485067 h 1795429"/>
              <a:gd name="connsiteX146" fmla="*/ 2486234 w 4011346"/>
              <a:gd name="connsiteY146" fmla="*/ 1505090 h 1795429"/>
              <a:gd name="connsiteX147" fmla="*/ 2529618 w 4011346"/>
              <a:gd name="connsiteY147" fmla="*/ 1518439 h 1795429"/>
              <a:gd name="connsiteX148" fmla="*/ 2549641 w 4011346"/>
              <a:gd name="connsiteY148" fmla="*/ 1538462 h 1795429"/>
              <a:gd name="connsiteX149" fmla="*/ 2562990 w 4011346"/>
              <a:gd name="connsiteY149" fmla="*/ 1571834 h 1795429"/>
              <a:gd name="connsiteX150" fmla="*/ 2586351 w 4011346"/>
              <a:gd name="connsiteY150" fmla="*/ 1565160 h 1795429"/>
              <a:gd name="connsiteX151" fmla="*/ 2606374 w 4011346"/>
              <a:gd name="connsiteY151" fmla="*/ 1555148 h 1795429"/>
              <a:gd name="connsiteX152" fmla="*/ 2639746 w 4011346"/>
              <a:gd name="connsiteY152" fmla="*/ 1538462 h 1795429"/>
              <a:gd name="connsiteX153" fmla="*/ 2643084 w 4011346"/>
              <a:gd name="connsiteY153" fmla="*/ 1555148 h 1795429"/>
              <a:gd name="connsiteX154" fmla="*/ 2626398 w 4011346"/>
              <a:gd name="connsiteY154" fmla="*/ 1585183 h 1795429"/>
              <a:gd name="connsiteX155" fmla="*/ 2616386 w 4011346"/>
              <a:gd name="connsiteY155" fmla="*/ 1621893 h 1795429"/>
              <a:gd name="connsiteX156" fmla="*/ 2603037 w 4011346"/>
              <a:gd name="connsiteY156" fmla="*/ 1675288 h 1795429"/>
              <a:gd name="connsiteX157" fmla="*/ 2579676 w 4011346"/>
              <a:gd name="connsiteY157" fmla="*/ 1648591 h 1795429"/>
              <a:gd name="connsiteX158" fmla="*/ 2552979 w 4011346"/>
              <a:gd name="connsiteY158" fmla="*/ 1671951 h 1795429"/>
              <a:gd name="connsiteX159" fmla="*/ 2559653 w 4011346"/>
              <a:gd name="connsiteY159" fmla="*/ 1698649 h 1795429"/>
              <a:gd name="connsiteX160" fmla="*/ 2559653 w 4011346"/>
              <a:gd name="connsiteY160" fmla="*/ 1735358 h 1795429"/>
              <a:gd name="connsiteX161" fmla="*/ 2549641 w 4011346"/>
              <a:gd name="connsiteY161" fmla="*/ 1755382 h 1795429"/>
              <a:gd name="connsiteX162" fmla="*/ 2589688 w 4011346"/>
              <a:gd name="connsiteY162" fmla="*/ 1735358 h 1795429"/>
              <a:gd name="connsiteX163" fmla="*/ 2626398 w 4011346"/>
              <a:gd name="connsiteY163" fmla="*/ 1745370 h 1795429"/>
              <a:gd name="connsiteX164" fmla="*/ 2653095 w 4011346"/>
              <a:gd name="connsiteY164" fmla="*/ 1722010 h 1795429"/>
              <a:gd name="connsiteX165" fmla="*/ 2683130 w 4011346"/>
              <a:gd name="connsiteY165" fmla="*/ 1668614 h 1795429"/>
              <a:gd name="connsiteX166" fmla="*/ 2753212 w 4011346"/>
              <a:gd name="connsiteY166" fmla="*/ 1581846 h 1795429"/>
              <a:gd name="connsiteX167" fmla="*/ 2783247 w 4011346"/>
              <a:gd name="connsiteY167" fmla="*/ 1511764 h 1795429"/>
              <a:gd name="connsiteX168" fmla="*/ 2803271 w 4011346"/>
              <a:gd name="connsiteY168" fmla="*/ 1408310 h 1795429"/>
              <a:gd name="connsiteX169" fmla="*/ 2793259 w 4011346"/>
              <a:gd name="connsiteY169" fmla="*/ 1358252 h 1795429"/>
              <a:gd name="connsiteX170" fmla="*/ 2769898 w 4011346"/>
              <a:gd name="connsiteY170" fmla="*/ 1324880 h 1795429"/>
              <a:gd name="connsiteX171" fmla="*/ 2726514 w 4011346"/>
              <a:gd name="connsiteY171" fmla="*/ 1324880 h 1795429"/>
              <a:gd name="connsiteX172" fmla="*/ 2699817 w 4011346"/>
              <a:gd name="connsiteY172" fmla="*/ 1324880 h 1795429"/>
              <a:gd name="connsiteX173" fmla="*/ 2683130 w 4011346"/>
              <a:gd name="connsiteY173" fmla="*/ 1304856 h 1795429"/>
              <a:gd name="connsiteX174" fmla="*/ 2669781 w 4011346"/>
              <a:gd name="connsiteY174" fmla="*/ 1284833 h 1795429"/>
              <a:gd name="connsiteX175" fmla="*/ 2763224 w 4011346"/>
              <a:gd name="connsiteY175" fmla="*/ 1168030 h 1795429"/>
              <a:gd name="connsiteX176" fmla="*/ 2846654 w 4011346"/>
              <a:gd name="connsiteY176" fmla="*/ 1101286 h 1795429"/>
              <a:gd name="connsiteX177" fmla="*/ 2890038 w 4011346"/>
              <a:gd name="connsiteY177" fmla="*/ 1077925 h 1795429"/>
              <a:gd name="connsiteX178" fmla="*/ 2933422 w 4011346"/>
              <a:gd name="connsiteY178" fmla="*/ 1097948 h 1795429"/>
              <a:gd name="connsiteX179" fmla="*/ 2950109 w 4011346"/>
              <a:gd name="connsiteY179" fmla="*/ 1081262 h 1795429"/>
              <a:gd name="connsiteX180" fmla="*/ 2993492 w 4011346"/>
              <a:gd name="connsiteY180" fmla="*/ 1097948 h 1795429"/>
              <a:gd name="connsiteX181" fmla="*/ 3006841 w 4011346"/>
              <a:gd name="connsiteY181" fmla="*/ 1064576 h 1795429"/>
              <a:gd name="connsiteX182" fmla="*/ 3053563 w 4011346"/>
              <a:gd name="connsiteY182" fmla="*/ 1074588 h 1795429"/>
              <a:gd name="connsiteX183" fmla="*/ 3070249 w 4011346"/>
              <a:gd name="connsiteY183" fmla="*/ 1091274 h 1795429"/>
              <a:gd name="connsiteX184" fmla="*/ 3060237 w 4011346"/>
              <a:gd name="connsiteY184" fmla="*/ 1111297 h 1795429"/>
              <a:gd name="connsiteX185" fmla="*/ 3123644 w 4011346"/>
              <a:gd name="connsiteY185" fmla="*/ 1094611 h 1795429"/>
              <a:gd name="connsiteX186" fmla="*/ 3140330 w 4011346"/>
              <a:gd name="connsiteY186" fmla="*/ 1081262 h 1795429"/>
              <a:gd name="connsiteX187" fmla="*/ 3123644 w 4011346"/>
              <a:gd name="connsiteY187" fmla="*/ 1067913 h 1795429"/>
              <a:gd name="connsiteX188" fmla="*/ 3143668 w 4011346"/>
              <a:gd name="connsiteY188" fmla="*/ 1027867 h 1795429"/>
              <a:gd name="connsiteX189" fmla="*/ 3190389 w 4011346"/>
              <a:gd name="connsiteY189" fmla="*/ 957785 h 1795429"/>
              <a:gd name="connsiteX190" fmla="*/ 3233773 w 4011346"/>
              <a:gd name="connsiteY190" fmla="*/ 954448 h 1795429"/>
              <a:gd name="connsiteX191" fmla="*/ 3273819 w 4011346"/>
              <a:gd name="connsiteY191" fmla="*/ 964459 h 1795429"/>
              <a:gd name="connsiteX192" fmla="*/ 3277157 w 4011346"/>
              <a:gd name="connsiteY192" fmla="*/ 1021192 h 1795429"/>
              <a:gd name="connsiteX193" fmla="*/ 3320541 w 4011346"/>
              <a:gd name="connsiteY193" fmla="*/ 977808 h 1795429"/>
              <a:gd name="connsiteX194" fmla="*/ 3343901 w 4011346"/>
              <a:gd name="connsiteY194" fmla="*/ 961122 h 1795429"/>
              <a:gd name="connsiteX195" fmla="*/ 3350576 w 4011346"/>
              <a:gd name="connsiteY195" fmla="*/ 927750 h 1795429"/>
              <a:gd name="connsiteX196" fmla="*/ 3377273 w 4011346"/>
              <a:gd name="connsiteY196" fmla="*/ 911064 h 1795429"/>
              <a:gd name="connsiteX197" fmla="*/ 3407309 w 4011346"/>
              <a:gd name="connsiteY197" fmla="*/ 921075 h 1795429"/>
              <a:gd name="connsiteX198" fmla="*/ 3373936 w 4011346"/>
              <a:gd name="connsiteY198" fmla="*/ 951110 h 1795429"/>
              <a:gd name="connsiteX199" fmla="*/ 3360587 w 4011346"/>
              <a:gd name="connsiteY199" fmla="*/ 1001169 h 1795429"/>
              <a:gd name="connsiteX200" fmla="*/ 3323878 w 4011346"/>
              <a:gd name="connsiteY200" fmla="*/ 1041215 h 1795429"/>
              <a:gd name="connsiteX201" fmla="*/ 3210412 w 4011346"/>
              <a:gd name="connsiteY201" fmla="*/ 1137995 h 1795429"/>
              <a:gd name="connsiteX202" fmla="*/ 3163691 w 4011346"/>
              <a:gd name="connsiteY202" fmla="*/ 1208077 h 1795429"/>
              <a:gd name="connsiteX203" fmla="*/ 3160354 w 4011346"/>
              <a:gd name="connsiteY203" fmla="*/ 1281496 h 1795429"/>
              <a:gd name="connsiteX204" fmla="*/ 3170365 w 4011346"/>
              <a:gd name="connsiteY204" fmla="*/ 1371601 h 1795429"/>
              <a:gd name="connsiteX205" fmla="*/ 3190389 w 4011346"/>
              <a:gd name="connsiteY205" fmla="*/ 1435008 h 1795429"/>
              <a:gd name="connsiteX206" fmla="*/ 3217087 w 4011346"/>
              <a:gd name="connsiteY206" fmla="*/ 1424996 h 1795429"/>
              <a:gd name="connsiteX207" fmla="*/ 3240447 w 4011346"/>
              <a:gd name="connsiteY207" fmla="*/ 1358252 h 1795429"/>
              <a:gd name="connsiteX208" fmla="*/ 3270482 w 4011346"/>
              <a:gd name="connsiteY208" fmla="*/ 1354915 h 1795429"/>
              <a:gd name="connsiteX209" fmla="*/ 3287168 w 4011346"/>
              <a:gd name="connsiteY209" fmla="*/ 1294845 h 1795429"/>
              <a:gd name="connsiteX210" fmla="*/ 3313866 w 4011346"/>
              <a:gd name="connsiteY210" fmla="*/ 1284833 h 1795429"/>
              <a:gd name="connsiteX211" fmla="*/ 3313866 w 4011346"/>
              <a:gd name="connsiteY211" fmla="*/ 1254798 h 1795429"/>
              <a:gd name="connsiteX212" fmla="*/ 3337227 w 4011346"/>
              <a:gd name="connsiteY212" fmla="*/ 1218088 h 1795429"/>
              <a:gd name="connsiteX213" fmla="*/ 3330552 w 4011346"/>
              <a:gd name="connsiteY213" fmla="*/ 1174704 h 1795429"/>
              <a:gd name="connsiteX214" fmla="*/ 3333890 w 4011346"/>
              <a:gd name="connsiteY214" fmla="*/ 1144669 h 1795429"/>
              <a:gd name="connsiteX215" fmla="*/ 3323878 w 4011346"/>
              <a:gd name="connsiteY215" fmla="*/ 1134658 h 1795429"/>
              <a:gd name="connsiteX216" fmla="*/ 3363925 w 4011346"/>
              <a:gd name="connsiteY216" fmla="*/ 1047890 h 1795429"/>
              <a:gd name="connsiteX217" fmla="*/ 3383948 w 4011346"/>
              <a:gd name="connsiteY217" fmla="*/ 1057902 h 1795429"/>
              <a:gd name="connsiteX218" fmla="*/ 3410646 w 4011346"/>
              <a:gd name="connsiteY218" fmla="*/ 1031204 h 1795429"/>
              <a:gd name="connsiteX219" fmla="*/ 3420657 w 4011346"/>
              <a:gd name="connsiteY219" fmla="*/ 1057902 h 1795429"/>
              <a:gd name="connsiteX220" fmla="*/ 3447355 w 4011346"/>
              <a:gd name="connsiteY220" fmla="*/ 1041215 h 1795429"/>
              <a:gd name="connsiteX221" fmla="*/ 3477390 w 4011346"/>
              <a:gd name="connsiteY221" fmla="*/ 1031204 h 1795429"/>
              <a:gd name="connsiteX222" fmla="*/ 3514100 w 4011346"/>
              <a:gd name="connsiteY222" fmla="*/ 1057902 h 1795429"/>
              <a:gd name="connsiteX223" fmla="*/ 3574170 w 4011346"/>
              <a:gd name="connsiteY223" fmla="*/ 991157 h 1795429"/>
              <a:gd name="connsiteX224" fmla="*/ 3637577 w 4011346"/>
              <a:gd name="connsiteY224" fmla="*/ 944436 h 1795429"/>
              <a:gd name="connsiteX225" fmla="*/ 3690973 w 4011346"/>
              <a:gd name="connsiteY225" fmla="*/ 907726 h 1795429"/>
              <a:gd name="connsiteX226" fmla="*/ 3741031 w 4011346"/>
              <a:gd name="connsiteY226" fmla="*/ 934424 h 1795429"/>
              <a:gd name="connsiteX227" fmla="*/ 3751043 w 4011346"/>
              <a:gd name="connsiteY227" fmla="*/ 907726 h 1795429"/>
              <a:gd name="connsiteX228" fmla="*/ 3727682 w 4011346"/>
              <a:gd name="connsiteY228" fmla="*/ 840982 h 1795429"/>
              <a:gd name="connsiteX229" fmla="*/ 3700984 w 4011346"/>
              <a:gd name="connsiteY229" fmla="*/ 824296 h 1795429"/>
              <a:gd name="connsiteX230" fmla="*/ 3697647 w 4011346"/>
              <a:gd name="connsiteY230" fmla="*/ 794261 h 1795429"/>
              <a:gd name="connsiteX231" fmla="*/ 3751043 w 4011346"/>
              <a:gd name="connsiteY231" fmla="*/ 800935 h 1795429"/>
              <a:gd name="connsiteX232" fmla="*/ 3774403 w 4011346"/>
              <a:gd name="connsiteY232" fmla="*/ 757551 h 1795429"/>
              <a:gd name="connsiteX233" fmla="*/ 3767729 w 4011346"/>
              <a:gd name="connsiteY233" fmla="*/ 730853 h 1795429"/>
              <a:gd name="connsiteX234" fmla="*/ 3794427 w 4011346"/>
              <a:gd name="connsiteY234" fmla="*/ 697481 h 1795429"/>
              <a:gd name="connsiteX235" fmla="*/ 3804438 w 4011346"/>
              <a:gd name="connsiteY235" fmla="*/ 740865 h 1795429"/>
              <a:gd name="connsiteX236" fmla="*/ 3827799 w 4011346"/>
              <a:gd name="connsiteY236" fmla="*/ 757551 h 1795429"/>
              <a:gd name="connsiteX237" fmla="*/ 3874520 w 4011346"/>
              <a:gd name="connsiteY237" fmla="*/ 777575 h 1795429"/>
              <a:gd name="connsiteX238" fmla="*/ 3894544 w 4011346"/>
              <a:gd name="connsiteY238" fmla="*/ 804272 h 1795429"/>
              <a:gd name="connsiteX239" fmla="*/ 3941265 w 4011346"/>
              <a:gd name="connsiteY239" fmla="*/ 827633 h 1795429"/>
              <a:gd name="connsiteX240" fmla="*/ 3947939 w 4011346"/>
              <a:gd name="connsiteY240" fmla="*/ 814284 h 1795429"/>
              <a:gd name="connsiteX241" fmla="*/ 3957951 w 4011346"/>
              <a:gd name="connsiteY241" fmla="*/ 750877 h 1795429"/>
              <a:gd name="connsiteX242" fmla="*/ 4004672 w 4011346"/>
              <a:gd name="connsiteY242" fmla="*/ 744202 h 1795429"/>
              <a:gd name="connsiteX243" fmla="*/ 4011346 w 4011346"/>
              <a:gd name="connsiteY243" fmla="*/ 710830 h 1795429"/>
              <a:gd name="connsiteX244" fmla="*/ 3967963 w 4011346"/>
              <a:gd name="connsiteY244" fmla="*/ 674121 h 1795429"/>
              <a:gd name="connsiteX245" fmla="*/ 3921241 w 4011346"/>
              <a:gd name="connsiteY245" fmla="*/ 657434 h 1795429"/>
              <a:gd name="connsiteX246" fmla="*/ 3907892 w 4011346"/>
              <a:gd name="connsiteY246" fmla="*/ 660772 h 1795429"/>
              <a:gd name="connsiteX247" fmla="*/ 3907892 w 4011346"/>
              <a:gd name="connsiteY247" fmla="*/ 694144 h 1795429"/>
              <a:gd name="connsiteX248" fmla="*/ 3887869 w 4011346"/>
              <a:gd name="connsiteY248" fmla="*/ 687469 h 1795429"/>
              <a:gd name="connsiteX249" fmla="*/ 3874520 w 4011346"/>
              <a:gd name="connsiteY249" fmla="*/ 634074 h 1795429"/>
              <a:gd name="connsiteX250" fmla="*/ 3817787 w 4011346"/>
              <a:gd name="connsiteY250" fmla="*/ 570667 h 1795429"/>
              <a:gd name="connsiteX251" fmla="*/ 3717671 w 4011346"/>
              <a:gd name="connsiteY251" fmla="*/ 493910 h 1795429"/>
              <a:gd name="connsiteX252" fmla="*/ 3664275 w 4011346"/>
              <a:gd name="connsiteY252" fmla="*/ 473887 h 1795429"/>
              <a:gd name="connsiteX253" fmla="*/ 3584181 w 4011346"/>
              <a:gd name="connsiteY253" fmla="*/ 467213 h 1795429"/>
              <a:gd name="connsiteX254" fmla="*/ 3520774 w 4011346"/>
              <a:gd name="connsiteY254" fmla="*/ 450526 h 1795429"/>
              <a:gd name="connsiteX255" fmla="*/ 3530786 w 4011346"/>
              <a:gd name="connsiteY255" fmla="*/ 490573 h 1795429"/>
              <a:gd name="connsiteX256" fmla="*/ 3537460 w 4011346"/>
              <a:gd name="connsiteY256" fmla="*/ 517271 h 1795429"/>
              <a:gd name="connsiteX257" fmla="*/ 3507425 w 4011346"/>
              <a:gd name="connsiteY257" fmla="*/ 540631 h 1795429"/>
              <a:gd name="connsiteX258" fmla="*/ 3477390 w 4011346"/>
              <a:gd name="connsiteY258" fmla="*/ 513934 h 1795429"/>
              <a:gd name="connsiteX259" fmla="*/ 3477390 w 4011346"/>
              <a:gd name="connsiteY259" fmla="*/ 493910 h 1795429"/>
              <a:gd name="connsiteX260" fmla="*/ 3504088 w 4011346"/>
              <a:gd name="connsiteY260" fmla="*/ 473887 h 1795429"/>
              <a:gd name="connsiteX261" fmla="*/ 3467379 w 4011346"/>
              <a:gd name="connsiteY261" fmla="*/ 460538 h 1795429"/>
              <a:gd name="connsiteX262" fmla="*/ 3450692 w 4011346"/>
              <a:gd name="connsiteY262" fmla="*/ 487236 h 1795429"/>
              <a:gd name="connsiteX263" fmla="*/ 3440681 w 4011346"/>
              <a:gd name="connsiteY263" fmla="*/ 500585 h 1795429"/>
              <a:gd name="connsiteX264" fmla="*/ 3357250 w 4011346"/>
              <a:gd name="connsiteY264" fmla="*/ 487236 h 1795429"/>
              <a:gd name="connsiteX265" fmla="*/ 3297180 w 4011346"/>
              <a:gd name="connsiteY265" fmla="*/ 493910 h 1795429"/>
              <a:gd name="connsiteX266" fmla="*/ 3267145 w 4011346"/>
              <a:gd name="connsiteY266" fmla="*/ 470550 h 1795429"/>
              <a:gd name="connsiteX267" fmla="*/ 3267145 w 4011346"/>
              <a:gd name="connsiteY267" fmla="*/ 433840 h 1795429"/>
              <a:gd name="connsiteX268" fmla="*/ 3203738 w 4011346"/>
              <a:gd name="connsiteY268" fmla="*/ 377107 h 1795429"/>
              <a:gd name="connsiteX269" fmla="*/ 3076923 w 4011346"/>
              <a:gd name="connsiteY269" fmla="*/ 383782 h 1795429"/>
              <a:gd name="connsiteX270" fmla="*/ 3043551 w 4011346"/>
              <a:gd name="connsiteY270" fmla="*/ 360421 h 1795429"/>
              <a:gd name="connsiteX271" fmla="*/ 3000167 w 4011346"/>
              <a:gd name="connsiteY271" fmla="*/ 313700 h 1795429"/>
              <a:gd name="connsiteX272" fmla="*/ 3013516 w 4011346"/>
              <a:gd name="connsiteY272" fmla="*/ 307026 h 1795429"/>
              <a:gd name="connsiteX273" fmla="*/ 3000167 w 4011346"/>
              <a:gd name="connsiteY273" fmla="*/ 287002 h 1795429"/>
              <a:gd name="connsiteX274" fmla="*/ 2970132 w 4011346"/>
              <a:gd name="connsiteY274" fmla="*/ 283665 h 1795429"/>
              <a:gd name="connsiteX275" fmla="*/ 2920073 w 4011346"/>
              <a:gd name="connsiteY275" fmla="*/ 330386 h 1795429"/>
              <a:gd name="connsiteX276" fmla="*/ 2920073 w 4011346"/>
              <a:gd name="connsiteY276" fmla="*/ 330386 h 1795429"/>
              <a:gd name="connsiteX277" fmla="*/ 2916736 w 4011346"/>
              <a:gd name="connsiteY277" fmla="*/ 280328 h 1795429"/>
              <a:gd name="connsiteX278" fmla="*/ 2936760 w 4011346"/>
              <a:gd name="connsiteY278" fmla="*/ 276991 h 1795429"/>
              <a:gd name="connsiteX279" fmla="*/ 2866678 w 4011346"/>
              <a:gd name="connsiteY279" fmla="*/ 246956 h 1795429"/>
              <a:gd name="connsiteX280" fmla="*/ 2813282 w 4011346"/>
              <a:gd name="connsiteY280" fmla="*/ 243618 h 1795429"/>
              <a:gd name="connsiteX281" fmla="*/ 2793259 w 4011346"/>
              <a:gd name="connsiteY281" fmla="*/ 266979 h 1795429"/>
              <a:gd name="connsiteX282" fmla="*/ 2743200 w 4011346"/>
              <a:gd name="connsiteY282" fmla="*/ 276991 h 1795429"/>
              <a:gd name="connsiteX283" fmla="*/ 2786584 w 4011346"/>
              <a:gd name="connsiteY283" fmla="*/ 287002 h 1795429"/>
              <a:gd name="connsiteX284" fmla="*/ 2763224 w 4011346"/>
              <a:gd name="connsiteY284" fmla="*/ 307026 h 1795429"/>
              <a:gd name="connsiteX285" fmla="*/ 2769898 w 4011346"/>
              <a:gd name="connsiteY285" fmla="*/ 357084 h 1795429"/>
              <a:gd name="connsiteX286" fmla="*/ 2749875 w 4011346"/>
              <a:gd name="connsiteY286" fmla="*/ 340398 h 1795429"/>
              <a:gd name="connsiteX287" fmla="*/ 2733189 w 4011346"/>
              <a:gd name="connsiteY287" fmla="*/ 353747 h 1795429"/>
              <a:gd name="connsiteX288" fmla="*/ 2666444 w 4011346"/>
              <a:gd name="connsiteY288" fmla="*/ 343735 h 1795429"/>
              <a:gd name="connsiteX289" fmla="*/ 2636409 w 4011346"/>
              <a:gd name="connsiteY289" fmla="*/ 353747 h 1795429"/>
              <a:gd name="connsiteX290" fmla="*/ 2603037 w 4011346"/>
              <a:gd name="connsiteY290" fmla="*/ 313700 h 1795429"/>
              <a:gd name="connsiteX291" fmla="*/ 2569665 w 4011346"/>
              <a:gd name="connsiteY291" fmla="*/ 397131 h 1795429"/>
              <a:gd name="connsiteX292" fmla="*/ 2552979 w 4011346"/>
              <a:gd name="connsiteY292" fmla="*/ 417154 h 1795429"/>
              <a:gd name="connsiteX293" fmla="*/ 2469548 w 4011346"/>
              <a:gd name="connsiteY293" fmla="*/ 280328 h 1795429"/>
              <a:gd name="connsiteX294" fmla="*/ 2446187 w 4011346"/>
              <a:gd name="connsiteY294" fmla="*/ 297014 h 1795429"/>
              <a:gd name="connsiteX295" fmla="*/ 2442850 w 4011346"/>
              <a:gd name="connsiteY295" fmla="*/ 263642 h 1795429"/>
              <a:gd name="connsiteX296" fmla="*/ 2449525 w 4011346"/>
              <a:gd name="connsiteY296" fmla="*/ 193560 h 1795429"/>
              <a:gd name="connsiteX297" fmla="*/ 2386117 w 4011346"/>
              <a:gd name="connsiteY297" fmla="*/ 166862 h 1795429"/>
              <a:gd name="connsiteX298" fmla="*/ 2369431 w 4011346"/>
              <a:gd name="connsiteY298" fmla="*/ 206909 h 1795429"/>
              <a:gd name="connsiteX299" fmla="*/ 2379443 w 4011346"/>
              <a:gd name="connsiteY299" fmla="*/ 230269 h 1795429"/>
              <a:gd name="connsiteX300" fmla="*/ 2376106 w 4011346"/>
              <a:gd name="connsiteY300" fmla="*/ 250293 h 1795429"/>
              <a:gd name="connsiteX301" fmla="*/ 2352745 w 4011346"/>
              <a:gd name="connsiteY301" fmla="*/ 226932 h 1795429"/>
              <a:gd name="connsiteX302" fmla="*/ 2316036 w 4011346"/>
              <a:gd name="connsiteY302" fmla="*/ 233607 h 1795429"/>
              <a:gd name="connsiteX303" fmla="*/ 2272652 w 4011346"/>
              <a:gd name="connsiteY303" fmla="*/ 220258 h 1795429"/>
              <a:gd name="connsiteX304" fmla="*/ 2245954 w 4011346"/>
              <a:gd name="connsiteY304" fmla="*/ 180211 h 1795429"/>
              <a:gd name="connsiteX305" fmla="*/ 2209244 w 4011346"/>
              <a:gd name="connsiteY305" fmla="*/ 176874 h 1795429"/>
              <a:gd name="connsiteX306" fmla="*/ 2159186 w 4011346"/>
              <a:gd name="connsiteY306" fmla="*/ 166862 h 1795429"/>
              <a:gd name="connsiteX307" fmla="*/ 2132488 w 4011346"/>
              <a:gd name="connsiteY307" fmla="*/ 183548 h 1795429"/>
              <a:gd name="connsiteX308" fmla="*/ 2115802 w 4011346"/>
              <a:gd name="connsiteY308" fmla="*/ 196897 h 1795429"/>
              <a:gd name="connsiteX309" fmla="*/ 2115802 w 4011346"/>
              <a:gd name="connsiteY309" fmla="*/ 166862 h 1795429"/>
              <a:gd name="connsiteX310" fmla="*/ 2082430 w 4011346"/>
              <a:gd name="connsiteY310" fmla="*/ 163525 h 1795429"/>
              <a:gd name="connsiteX311" fmla="*/ 2045720 w 4011346"/>
              <a:gd name="connsiteY311" fmla="*/ 136827 h 1795429"/>
              <a:gd name="connsiteX312" fmla="*/ 2025697 w 4011346"/>
              <a:gd name="connsiteY312" fmla="*/ 166862 h 1795429"/>
              <a:gd name="connsiteX313" fmla="*/ 2055732 w 4011346"/>
              <a:gd name="connsiteY313" fmla="*/ 163525 h 1795429"/>
              <a:gd name="connsiteX314" fmla="*/ 2045720 w 4011346"/>
              <a:gd name="connsiteY314" fmla="*/ 190223 h 1795429"/>
              <a:gd name="connsiteX315" fmla="*/ 1988987 w 4011346"/>
              <a:gd name="connsiteY315" fmla="*/ 210246 h 1795429"/>
              <a:gd name="connsiteX316" fmla="*/ 1935592 w 4011346"/>
              <a:gd name="connsiteY316" fmla="*/ 220258 h 1795429"/>
              <a:gd name="connsiteX317" fmla="*/ 1995662 w 4011346"/>
              <a:gd name="connsiteY317" fmla="*/ 163525 h 1795429"/>
              <a:gd name="connsiteX318" fmla="*/ 2055732 w 4011346"/>
              <a:gd name="connsiteY318" fmla="*/ 93443 h 1795429"/>
              <a:gd name="connsiteX319" fmla="*/ 2055732 w 4011346"/>
              <a:gd name="connsiteY319" fmla="*/ 93443 h 1795429"/>
              <a:gd name="connsiteX320" fmla="*/ 1528449 w 4011346"/>
              <a:gd name="connsiteY320" fmla="*/ 0 h 1795429"/>
              <a:gd name="connsiteX321" fmla="*/ 1465043 w 4011346"/>
              <a:gd name="connsiteY321" fmla="*/ 83431 h 1795429"/>
              <a:gd name="connsiteX322" fmla="*/ 1448357 w 4011346"/>
              <a:gd name="connsiteY322" fmla="*/ 110129 h 1795429"/>
              <a:gd name="connsiteX323" fmla="*/ 1481729 w 4011346"/>
              <a:gd name="connsiteY323" fmla="*/ 143502 h 1795429"/>
              <a:gd name="connsiteX324" fmla="*/ 1481729 w 4011346"/>
              <a:gd name="connsiteY324" fmla="*/ 173537 h 1795429"/>
              <a:gd name="connsiteX325" fmla="*/ 1458368 w 4011346"/>
              <a:gd name="connsiteY325" fmla="*/ 176874 h 1795429"/>
              <a:gd name="connsiteX326" fmla="*/ 1458368 w 4011346"/>
              <a:gd name="connsiteY326" fmla="*/ 156850 h 1795429"/>
              <a:gd name="connsiteX327" fmla="*/ 1418322 w 4011346"/>
              <a:gd name="connsiteY327" fmla="*/ 166862 h 1795429"/>
              <a:gd name="connsiteX328" fmla="*/ 1368263 w 4011346"/>
              <a:gd name="connsiteY328" fmla="*/ 173537 h 1795429"/>
              <a:gd name="connsiteX329" fmla="*/ 1321542 w 4011346"/>
              <a:gd name="connsiteY329" fmla="*/ 180211 h 1795429"/>
              <a:gd name="connsiteX330" fmla="*/ 1318205 w 4011346"/>
              <a:gd name="connsiteY330" fmla="*/ 266979 h 1795429"/>
              <a:gd name="connsiteX331" fmla="*/ 1358252 w 4011346"/>
              <a:gd name="connsiteY331" fmla="*/ 290340 h 1795429"/>
              <a:gd name="connsiteX332" fmla="*/ 1374938 w 4011346"/>
              <a:gd name="connsiteY332" fmla="*/ 320375 h 1795429"/>
              <a:gd name="connsiteX333" fmla="*/ 1384949 w 4011346"/>
              <a:gd name="connsiteY333" fmla="*/ 343735 h 1795429"/>
              <a:gd name="connsiteX334" fmla="*/ 1394961 w 4011346"/>
              <a:gd name="connsiteY334" fmla="*/ 393794 h 1795429"/>
              <a:gd name="connsiteX335" fmla="*/ 1384949 w 4011346"/>
              <a:gd name="connsiteY335" fmla="*/ 423829 h 1795429"/>
              <a:gd name="connsiteX336" fmla="*/ 1358252 w 4011346"/>
              <a:gd name="connsiteY336" fmla="*/ 390456 h 1795429"/>
              <a:gd name="connsiteX337" fmla="*/ 1361589 w 4011346"/>
              <a:gd name="connsiteY337" fmla="*/ 360421 h 1795429"/>
              <a:gd name="connsiteX338" fmla="*/ 1351577 w 4011346"/>
              <a:gd name="connsiteY338" fmla="*/ 320375 h 1795429"/>
              <a:gd name="connsiteX339" fmla="*/ 1328217 w 4011346"/>
              <a:gd name="connsiteY339" fmla="*/ 327049 h 1795429"/>
              <a:gd name="connsiteX340" fmla="*/ 1281495 w 4011346"/>
              <a:gd name="connsiteY340" fmla="*/ 290340 h 1795429"/>
              <a:gd name="connsiteX341" fmla="*/ 1241449 w 4011346"/>
              <a:gd name="connsiteY341" fmla="*/ 287002 h 1795429"/>
              <a:gd name="connsiteX342" fmla="*/ 1241449 w 4011346"/>
              <a:gd name="connsiteY342" fmla="*/ 333723 h 1795429"/>
              <a:gd name="connsiteX343" fmla="*/ 1201402 w 4011346"/>
              <a:gd name="connsiteY343" fmla="*/ 313700 h 1795429"/>
              <a:gd name="connsiteX344" fmla="*/ 1228100 w 4011346"/>
              <a:gd name="connsiteY344" fmla="*/ 363758 h 1795429"/>
              <a:gd name="connsiteX345" fmla="*/ 1258135 w 4011346"/>
              <a:gd name="connsiteY345" fmla="*/ 373770 h 1795429"/>
              <a:gd name="connsiteX346" fmla="*/ 1258135 w 4011346"/>
              <a:gd name="connsiteY346" fmla="*/ 393794 h 1795429"/>
              <a:gd name="connsiteX347" fmla="*/ 1198065 w 4011346"/>
              <a:gd name="connsiteY347" fmla="*/ 370433 h 1795429"/>
              <a:gd name="connsiteX348" fmla="*/ 1181379 w 4011346"/>
              <a:gd name="connsiteY348" fmla="*/ 370433 h 1795429"/>
              <a:gd name="connsiteX349" fmla="*/ 1178041 w 4011346"/>
              <a:gd name="connsiteY349" fmla="*/ 327049 h 1795429"/>
              <a:gd name="connsiteX350" fmla="*/ 1171367 w 4011346"/>
              <a:gd name="connsiteY350" fmla="*/ 240281 h 1795429"/>
              <a:gd name="connsiteX351" fmla="*/ 1161355 w 4011346"/>
              <a:gd name="connsiteY351" fmla="*/ 310363 h 1795429"/>
              <a:gd name="connsiteX352" fmla="*/ 1137995 w 4011346"/>
              <a:gd name="connsiteY352" fmla="*/ 340398 h 1795429"/>
              <a:gd name="connsiteX353" fmla="*/ 1158018 w 4011346"/>
              <a:gd name="connsiteY353" fmla="*/ 387119 h 1795429"/>
              <a:gd name="connsiteX354" fmla="*/ 1158018 w 4011346"/>
              <a:gd name="connsiteY354" fmla="*/ 420491 h 1795429"/>
              <a:gd name="connsiteX355" fmla="*/ 1141332 w 4011346"/>
              <a:gd name="connsiteY355" fmla="*/ 470550 h 1795429"/>
              <a:gd name="connsiteX356" fmla="*/ 1154681 w 4011346"/>
              <a:gd name="connsiteY356" fmla="*/ 503922 h 1795429"/>
              <a:gd name="connsiteX357" fmla="*/ 1184716 w 4011346"/>
              <a:gd name="connsiteY357" fmla="*/ 510596 h 1795429"/>
              <a:gd name="connsiteX358" fmla="*/ 1221425 w 4011346"/>
              <a:gd name="connsiteY358" fmla="*/ 517271 h 1795429"/>
              <a:gd name="connsiteX359" fmla="*/ 1241449 w 4011346"/>
              <a:gd name="connsiteY359" fmla="*/ 540631 h 1795429"/>
              <a:gd name="connsiteX360" fmla="*/ 1258135 w 4011346"/>
              <a:gd name="connsiteY360" fmla="*/ 584015 h 1795429"/>
              <a:gd name="connsiteX361" fmla="*/ 1258135 w 4011346"/>
              <a:gd name="connsiteY361" fmla="*/ 584015 h 1795429"/>
              <a:gd name="connsiteX362" fmla="*/ 1254798 w 4011346"/>
              <a:gd name="connsiteY362" fmla="*/ 617388 h 1795429"/>
              <a:gd name="connsiteX363" fmla="*/ 1274821 w 4011346"/>
              <a:gd name="connsiteY363" fmla="*/ 637411 h 1795429"/>
              <a:gd name="connsiteX364" fmla="*/ 1244786 w 4011346"/>
              <a:gd name="connsiteY364" fmla="*/ 644086 h 1795429"/>
              <a:gd name="connsiteX365" fmla="*/ 1224763 w 4011346"/>
              <a:gd name="connsiteY365" fmla="*/ 604039 h 1795429"/>
              <a:gd name="connsiteX366" fmla="*/ 1224763 w 4011346"/>
              <a:gd name="connsiteY366" fmla="*/ 563992 h 1795429"/>
              <a:gd name="connsiteX367" fmla="*/ 1194727 w 4011346"/>
              <a:gd name="connsiteY367" fmla="*/ 527283 h 1795429"/>
              <a:gd name="connsiteX368" fmla="*/ 1164692 w 4011346"/>
              <a:gd name="connsiteY368" fmla="*/ 570667 h 1795429"/>
              <a:gd name="connsiteX369" fmla="*/ 1178041 w 4011346"/>
              <a:gd name="connsiteY369" fmla="*/ 614050 h 1795429"/>
              <a:gd name="connsiteX370" fmla="*/ 1137995 w 4011346"/>
              <a:gd name="connsiteY370" fmla="*/ 670783 h 1795429"/>
              <a:gd name="connsiteX371" fmla="*/ 1097948 w 4011346"/>
              <a:gd name="connsiteY371" fmla="*/ 727516 h 1795429"/>
              <a:gd name="connsiteX372" fmla="*/ 1007843 w 4011346"/>
              <a:gd name="connsiteY372" fmla="*/ 690807 h 1795429"/>
              <a:gd name="connsiteX373" fmla="*/ 1074587 w 4011346"/>
              <a:gd name="connsiteY373" fmla="*/ 687469 h 1795429"/>
              <a:gd name="connsiteX374" fmla="*/ 1107960 w 4011346"/>
              <a:gd name="connsiteY374" fmla="*/ 624062 h 1795429"/>
              <a:gd name="connsiteX375" fmla="*/ 1121309 w 4011346"/>
              <a:gd name="connsiteY375" fmla="*/ 580678 h 1795429"/>
              <a:gd name="connsiteX376" fmla="*/ 1127983 w 4011346"/>
              <a:gd name="connsiteY376" fmla="*/ 547306 h 1795429"/>
              <a:gd name="connsiteX377" fmla="*/ 1117971 w 4011346"/>
              <a:gd name="connsiteY377" fmla="*/ 530620 h 1795429"/>
              <a:gd name="connsiteX378" fmla="*/ 1114634 w 4011346"/>
              <a:gd name="connsiteY378" fmla="*/ 480561 h 1795429"/>
              <a:gd name="connsiteX379" fmla="*/ 1104622 w 4011346"/>
              <a:gd name="connsiteY379" fmla="*/ 400468 h 1795429"/>
              <a:gd name="connsiteX380" fmla="*/ 1101285 w 4011346"/>
              <a:gd name="connsiteY380" fmla="*/ 340398 h 1795429"/>
              <a:gd name="connsiteX381" fmla="*/ 1124646 w 4011346"/>
              <a:gd name="connsiteY381" fmla="*/ 246956 h 1795429"/>
              <a:gd name="connsiteX382" fmla="*/ 1031203 w 4011346"/>
              <a:gd name="connsiteY382" fmla="*/ 236944 h 1795429"/>
              <a:gd name="connsiteX383" fmla="*/ 1014517 w 4011346"/>
              <a:gd name="connsiteY383" fmla="*/ 293677 h 1795429"/>
              <a:gd name="connsiteX384" fmla="*/ 1024529 w 4011346"/>
              <a:gd name="connsiteY384" fmla="*/ 340398 h 1795429"/>
              <a:gd name="connsiteX385" fmla="*/ 981145 w 4011346"/>
              <a:gd name="connsiteY385" fmla="*/ 393794 h 1795429"/>
              <a:gd name="connsiteX386" fmla="*/ 991157 w 4011346"/>
              <a:gd name="connsiteY386" fmla="*/ 430503 h 1795429"/>
              <a:gd name="connsiteX387" fmla="*/ 981145 w 4011346"/>
              <a:gd name="connsiteY387" fmla="*/ 477224 h 1795429"/>
              <a:gd name="connsiteX388" fmla="*/ 1001168 w 4011346"/>
              <a:gd name="connsiteY388" fmla="*/ 500585 h 1795429"/>
              <a:gd name="connsiteX389" fmla="*/ 1017854 w 4011346"/>
              <a:gd name="connsiteY389" fmla="*/ 547306 h 1795429"/>
              <a:gd name="connsiteX390" fmla="*/ 1047890 w 4011346"/>
              <a:gd name="connsiteY390" fmla="*/ 533957 h 1795429"/>
              <a:gd name="connsiteX391" fmla="*/ 1014517 w 4011346"/>
              <a:gd name="connsiteY391" fmla="*/ 587353 h 1795429"/>
              <a:gd name="connsiteX392" fmla="*/ 957784 w 4011346"/>
              <a:gd name="connsiteY392" fmla="*/ 533957 h 1795429"/>
              <a:gd name="connsiteX393" fmla="*/ 884365 w 4011346"/>
              <a:gd name="connsiteY393" fmla="*/ 497248 h 1795429"/>
              <a:gd name="connsiteX394" fmla="*/ 824295 w 4011346"/>
              <a:gd name="connsiteY394" fmla="*/ 473887 h 1795429"/>
              <a:gd name="connsiteX395" fmla="*/ 810946 w 4011346"/>
              <a:gd name="connsiteY395" fmla="*/ 510596 h 1795429"/>
              <a:gd name="connsiteX396" fmla="*/ 827633 w 4011346"/>
              <a:gd name="connsiteY396" fmla="*/ 547306 h 1795429"/>
              <a:gd name="connsiteX397" fmla="*/ 814284 w 4011346"/>
              <a:gd name="connsiteY397" fmla="*/ 570667 h 1795429"/>
              <a:gd name="connsiteX398" fmla="*/ 800935 w 4011346"/>
              <a:gd name="connsiteY398" fmla="*/ 587353 h 1795429"/>
              <a:gd name="connsiteX399" fmla="*/ 770900 w 4011346"/>
              <a:gd name="connsiteY399" fmla="*/ 530620 h 1795429"/>
              <a:gd name="connsiteX400" fmla="*/ 744202 w 4011346"/>
              <a:gd name="connsiteY400" fmla="*/ 567329 h 1795429"/>
              <a:gd name="connsiteX401" fmla="*/ 707492 w 4011346"/>
              <a:gd name="connsiteY401" fmla="*/ 560655 h 1795429"/>
              <a:gd name="connsiteX402" fmla="*/ 654097 w 4011346"/>
              <a:gd name="connsiteY402" fmla="*/ 597364 h 1795429"/>
              <a:gd name="connsiteX403" fmla="*/ 644085 w 4011346"/>
              <a:gd name="connsiteY403" fmla="*/ 574004 h 1795429"/>
              <a:gd name="connsiteX404" fmla="*/ 654097 w 4011346"/>
              <a:gd name="connsiteY404" fmla="*/ 537294 h 1795429"/>
              <a:gd name="connsiteX405" fmla="*/ 614050 w 4011346"/>
              <a:gd name="connsiteY405" fmla="*/ 574004 h 1795429"/>
              <a:gd name="connsiteX406" fmla="*/ 594027 w 4011346"/>
              <a:gd name="connsiteY406" fmla="*/ 574004 h 1795429"/>
              <a:gd name="connsiteX407" fmla="*/ 533957 w 4011346"/>
              <a:gd name="connsiteY407" fmla="*/ 607376 h 1795429"/>
              <a:gd name="connsiteX408" fmla="*/ 510596 w 4011346"/>
              <a:gd name="connsiteY408" fmla="*/ 630737 h 1795429"/>
              <a:gd name="connsiteX409" fmla="*/ 500584 w 4011346"/>
              <a:gd name="connsiteY409" fmla="*/ 677458 h 1795429"/>
              <a:gd name="connsiteX410" fmla="*/ 450526 w 4011346"/>
              <a:gd name="connsiteY410" fmla="*/ 664109 h 1795429"/>
              <a:gd name="connsiteX411" fmla="*/ 433840 w 4011346"/>
              <a:gd name="connsiteY411" fmla="*/ 627399 h 1795429"/>
              <a:gd name="connsiteX412" fmla="*/ 467212 w 4011346"/>
              <a:gd name="connsiteY412" fmla="*/ 597364 h 1795429"/>
              <a:gd name="connsiteX413" fmla="*/ 453863 w 4011346"/>
              <a:gd name="connsiteY413" fmla="*/ 574004 h 1795429"/>
              <a:gd name="connsiteX414" fmla="*/ 390456 w 4011346"/>
              <a:gd name="connsiteY414" fmla="*/ 543969 h 1795429"/>
              <a:gd name="connsiteX415" fmla="*/ 417154 w 4011346"/>
              <a:gd name="connsiteY415" fmla="*/ 594027 h 1795429"/>
              <a:gd name="connsiteX416" fmla="*/ 407142 w 4011346"/>
              <a:gd name="connsiteY416" fmla="*/ 637411 h 1795429"/>
              <a:gd name="connsiteX417" fmla="*/ 413817 w 4011346"/>
              <a:gd name="connsiteY417" fmla="*/ 674121 h 1795429"/>
              <a:gd name="connsiteX418" fmla="*/ 427165 w 4011346"/>
              <a:gd name="connsiteY418" fmla="*/ 697481 h 1795429"/>
              <a:gd name="connsiteX419" fmla="*/ 413817 w 4011346"/>
              <a:gd name="connsiteY419" fmla="*/ 727516 h 1795429"/>
              <a:gd name="connsiteX420" fmla="*/ 390456 w 4011346"/>
              <a:gd name="connsiteY420" fmla="*/ 704156 h 1795429"/>
              <a:gd name="connsiteX421" fmla="*/ 360421 w 4011346"/>
              <a:gd name="connsiteY421" fmla="*/ 700818 h 1795429"/>
              <a:gd name="connsiteX422" fmla="*/ 333723 w 4011346"/>
              <a:gd name="connsiteY422" fmla="*/ 740865 h 1795429"/>
              <a:gd name="connsiteX423" fmla="*/ 307025 w 4011346"/>
              <a:gd name="connsiteY423" fmla="*/ 760888 h 1795429"/>
              <a:gd name="connsiteX424" fmla="*/ 320374 w 4011346"/>
              <a:gd name="connsiteY424" fmla="*/ 787586 h 1795429"/>
              <a:gd name="connsiteX425" fmla="*/ 303688 w 4011346"/>
              <a:gd name="connsiteY425" fmla="*/ 810947 h 1795429"/>
              <a:gd name="connsiteX426" fmla="*/ 233606 w 4011346"/>
              <a:gd name="connsiteY426" fmla="*/ 774237 h 1795429"/>
              <a:gd name="connsiteX427" fmla="*/ 243618 w 4011346"/>
              <a:gd name="connsiteY427" fmla="*/ 824296 h 1795429"/>
              <a:gd name="connsiteX428" fmla="*/ 263641 w 4011346"/>
              <a:gd name="connsiteY428" fmla="*/ 844319 h 1795429"/>
              <a:gd name="connsiteX429" fmla="*/ 250292 w 4011346"/>
              <a:gd name="connsiteY429" fmla="*/ 857668 h 1795429"/>
              <a:gd name="connsiteX430" fmla="*/ 193560 w 4011346"/>
              <a:gd name="connsiteY430" fmla="*/ 820958 h 1795429"/>
              <a:gd name="connsiteX431" fmla="*/ 170199 w 4011346"/>
              <a:gd name="connsiteY431" fmla="*/ 780912 h 1795429"/>
              <a:gd name="connsiteX432" fmla="*/ 170199 w 4011346"/>
              <a:gd name="connsiteY432" fmla="*/ 734191 h 1795429"/>
              <a:gd name="connsiteX433" fmla="*/ 133490 w 4011346"/>
              <a:gd name="connsiteY433" fmla="*/ 657434 h 1795429"/>
              <a:gd name="connsiteX434" fmla="*/ 196897 w 4011346"/>
              <a:gd name="connsiteY434" fmla="*/ 687469 h 1795429"/>
              <a:gd name="connsiteX435" fmla="*/ 256967 w 4011346"/>
              <a:gd name="connsiteY435" fmla="*/ 717504 h 1795429"/>
              <a:gd name="connsiteX436" fmla="*/ 293676 w 4011346"/>
              <a:gd name="connsiteY436" fmla="*/ 720842 h 1795429"/>
              <a:gd name="connsiteX437" fmla="*/ 327049 w 4011346"/>
              <a:gd name="connsiteY437" fmla="*/ 690807 h 1795429"/>
              <a:gd name="connsiteX438" fmla="*/ 343735 w 4011346"/>
              <a:gd name="connsiteY438" fmla="*/ 654097 h 1795429"/>
              <a:gd name="connsiteX439" fmla="*/ 333723 w 4011346"/>
              <a:gd name="connsiteY439" fmla="*/ 604039 h 1795429"/>
              <a:gd name="connsiteX440" fmla="*/ 290339 w 4011346"/>
              <a:gd name="connsiteY440" fmla="*/ 584015 h 1795429"/>
              <a:gd name="connsiteX441" fmla="*/ 236944 w 4011346"/>
              <a:gd name="connsiteY441" fmla="*/ 537294 h 1795429"/>
              <a:gd name="connsiteX442" fmla="*/ 133490 w 4011346"/>
              <a:gd name="connsiteY442" fmla="*/ 480561 h 1795429"/>
              <a:gd name="connsiteX0" fmla="*/ 133490 w 4011346"/>
              <a:gd name="connsiteY0" fmla="*/ 480561 h 1795429"/>
              <a:gd name="connsiteX1" fmla="*/ 46722 w 4011346"/>
              <a:gd name="connsiteY1" fmla="*/ 510596 h 1795429"/>
              <a:gd name="connsiteX2" fmla="*/ 33373 w 4011346"/>
              <a:gd name="connsiteY2" fmla="*/ 540631 h 1795429"/>
              <a:gd name="connsiteX3" fmla="*/ 43384 w 4011346"/>
              <a:gd name="connsiteY3" fmla="*/ 570667 h 1795429"/>
              <a:gd name="connsiteX4" fmla="*/ 60071 w 4011346"/>
              <a:gd name="connsiteY4" fmla="*/ 597364 h 1795429"/>
              <a:gd name="connsiteX5" fmla="*/ 73419 w 4011346"/>
              <a:gd name="connsiteY5" fmla="*/ 627399 h 1795429"/>
              <a:gd name="connsiteX6" fmla="*/ 56733 w 4011346"/>
              <a:gd name="connsiteY6" fmla="*/ 650760 h 1795429"/>
              <a:gd name="connsiteX7" fmla="*/ 76757 w 4011346"/>
              <a:gd name="connsiteY7" fmla="*/ 730853 h 1795429"/>
              <a:gd name="connsiteX8" fmla="*/ 66745 w 4011346"/>
              <a:gd name="connsiteY8" fmla="*/ 747540 h 1795429"/>
              <a:gd name="connsiteX9" fmla="*/ 70082 w 4011346"/>
              <a:gd name="connsiteY9" fmla="*/ 774237 h 1795429"/>
              <a:gd name="connsiteX10" fmla="*/ 70082 w 4011346"/>
              <a:gd name="connsiteY10" fmla="*/ 814284 h 1795429"/>
              <a:gd name="connsiteX11" fmla="*/ 80094 w 4011346"/>
              <a:gd name="connsiteY11" fmla="*/ 834307 h 1795429"/>
              <a:gd name="connsiteX12" fmla="*/ 76757 w 4011346"/>
              <a:gd name="connsiteY12" fmla="*/ 857668 h 1795429"/>
              <a:gd name="connsiteX13" fmla="*/ 106792 w 4011346"/>
              <a:gd name="connsiteY13" fmla="*/ 891040 h 1795429"/>
              <a:gd name="connsiteX14" fmla="*/ 106792 w 4011346"/>
              <a:gd name="connsiteY14" fmla="*/ 921075 h 1795429"/>
              <a:gd name="connsiteX15" fmla="*/ 13349 w 4011346"/>
              <a:gd name="connsiteY15" fmla="*/ 1011180 h 1795429"/>
              <a:gd name="connsiteX16" fmla="*/ 33373 w 4011346"/>
              <a:gd name="connsiteY16" fmla="*/ 1044553 h 1795429"/>
              <a:gd name="connsiteX17" fmla="*/ 33373 w 4011346"/>
              <a:gd name="connsiteY17" fmla="*/ 1044553 h 1795429"/>
              <a:gd name="connsiteX18" fmla="*/ 16687 w 4011346"/>
              <a:gd name="connsiteY18" fmla="*/ 1074588 h 1795429"/>
              <a:gd name="connsiteX19" fmla="*/ 3338 w 4011346"/>
              <a:gd name="connsiteY19" fmla="*/ 1104623 h 1795429"/>
              <a:gd name="connsiteX20" fmla="*/ 0 w 4011346"/>
              <a:gd name="connsiteY20" fmla="*/ 1164693 h 1795429"/>
              <a:gd name="connsiteX21" fmla="*/ 16687 w 4011346"/>
              <a:gd name="connsiteY21" fmla="*/ 1208077 h 1795429"/>
              <a:gd name="connsiteX22" fmla="*/ 20024 w 4011346"/>
              <a:gd name="connsiteY22" fmla="*/ 1241449 h 1795429"/>
              <a:gd name="connsiteX23" fmla="*/ 56733 w 4011346"/>
              <a:gd name="connsiteY23" fmla="*/ 1251461 h 1795429"/>
              <a:gd name="connsiteX24" fmla="*/ 116803 w 4011346"/>
              <a:gd name="connsiteY24" fmla="*/ 1338229 h 1795429"/>
              <a:gd name="connsiteX25" fmla="*/ 96780 w 4011346"/>
              <a:gd name="connsiteY25" fmla="*/ 1361589 h 1795429"/>
              <a:gd name="connsiteX26" fmla="*/ 93443 w 4011346"/>
              <a:gd name="connsiteY26" fmla="*/ 1391624 h 1795429"/>
              <a:gd name="connsiteX27" fmla="*/ 120141 w 4011346"/>
              <a:gd name="connsiteY27" fmla="*/ 1394961 h 1795429"/>
              <a:gd name="connsiteX28" fmla="*/ 160187 w 4011346"/>
              <a:gd name="connsiteY28" fmla="*/ 1408310 h 1795429"/>
              <a:gd name="connsiteX29" fmla="*/ 186885 w 4011346"/>
              <a:gd name="connsiteY29" fmla="*/ 1421659 h 1795429"/>
              <a:gd name="connsiteX30" fmla="*/ 213583 w 4011346"/>
              <a:gd name="connsiteY30" fmla="*/ 1451694 h 1795429"/>
              <a:gd name="connsiteX31" fmla="*/ 243618 w 4011346"/>
              <a:gd name="connsiteY31" fmla="*/ 1455031 h 1795429"/>
              <a:gd name="connsiteX32" fmla="*/ 287002 w 4011346"/>
              <a:gd name="connsiteY32" fmla="*/ 1485067 h 1795429"/>
              <a:gd name="connsiteX33" fmla="*/ 310363 w 4011346"/>
              <a:gd name="connsiteY33" fmla="*/ 1495078 h 1795429"/>
              <a:gd name="connsiteX34" fmla="*/ 310363 w 4011346"/>
              <a:gd name="connsiteY34" fmla="*/ 1531788 h 1795429"/>
              <a:gd name="connsiteX35" fmla="*/ 270316 w 4011346"/>
              <a:gd name="connsiteY35" fmla="*/ 1571834 h 1795429"/>
              <a:gd name="connsiteX36" fmla="*/ 280327 w 4011346"/>
              <a:gd name="connsiteY36" fmla="*/ 1595195 h 1795429"/>
              <a:gd name="connsiteX37" fmla="*/ 273653 w 4011346"/>
              <a:gd name="connsiteY37" fmla="*/ 1615218 h 1795429"/>
              <a:gd name="connsiteX38" fmla="*/ 266979 w 4011346"/>
              <a:gd name="connsiteY38" fmla="*/ 1631904 h 1795429"/>
              <a:gd name="connsiteX39" fmla="*/ 240281 w 4011346"/>
              <a:gd name="connsiteY39" fmla="*/ 1671951 h 1795429"/>
              <a:gd name="connsiteX40" fmla="*/ 307025 w 4011346"/>
              <a:gd name="connsiteY40" fmla="*/ 1708661 h 1795429"/>
              <a:gd name="connsiteX41" fmla="*/ 337060 w 4011346"/>
              <a:gd name="connsiteY41" fmla="*/ 1715335 h 1795429"/>
              <a:gd name="connsiteX42" fmla="*/ 360421 w 4011346"/>
              <a:gd name="connsiteY42" fmla="*/ 1722010 h 1795429"/>
              <a:gd name="connsiteX43" fmla="*/ 380444 w 4011346"/>
              <a:gd name="connsiteY43" fmla="*/ 1728684 h 1795429"/>
              <a:gd name="connsiteX44" fmla="*/ 407142 w 4011346"/>
              <a:gd name="connsiteY44" fmla="*/ 1748707 h 1795429"/>
              <a:gd name="connsiteX45" fmla="*/ 437177 w 4011346"/>
              <a:gd name="connsiteY45" fmla="*/ 1745370 h 1795429"/>
              <a:gd name="connsiteX46" fmla="*/ 507259 w 4011346"/>
              <a:gd name="connsiteY46" fmla="*/ 1795429 h 1795429"/>
              <a:gd name="connsiteX47" fmla="*/ 517271 w 4011346"/>
              <a:gd name="connsiteY47" fmla="*/ 1782080 h 1795429"/>
              <a:gd name="connsiteX48" fmla="*/ 507259 w 4011346"/>
              <a:gd name="connsiteY48" fmla="*/ 1742033 h 1795429"/>
              <a:gd name="connsiteX49" fmla="*/ 500584 w 4011346"/>
              <a:gd name="connsiteY49" fmla="*/ 1708661 h 1795429"/>
              <a:gd name="connsiteX50" fmla="*/ 483898 w 4011346"/>
              <a:gd name="connsiteY50" fmla="*/ 1665277 h 1795429"/>
              <a:gd name="connsiteX51" fmla="*/ 513933 w 4011346"/>
              <a:gd name="connsiteY51" fmla="*/ 1645253 h 1795429"/>
              <a:gd name="connsiteX52" fmla="*/ 547306 w 4011346"/>
              <a:gd name="connsiteY52" fmla="*/ 1621893 h 1795429"/>
              <a:gd name="connsiteX53" fmla="*/ 527282 w 4011346"/>
              <a:gd name="connsiteY53" fmla="*/ 1605207 h 1795429"/>
              <a:gd name="connsiteX54" fmla="*/ 517271 w 4011346"/>
              <a:gd name="connsiteY54" fmla="*/ 1571834 h 1795429"/>
              <a:gd name="connsiteX55" fmla="*/ 480561 w 4011346"/>
              <a:gd name="connsiteY55" fmla="*/ 1555148 h 1795429"/>
              <a:gd name="connsiteX56" fmla="*/ 470549 w 4011346"/>
              <a:gd name="connsiteY56" fmla="*/ 1535125 h 1795429"/>
              <a:gd name="connsiteX57" fmla="*/ 480561 w 4011346"/>
              <a:gd name="connsiteY57" fmla="*/ 1505090 h 1795429"/>
              <a:gd name="connsiteX58" fmla="*/ 490573 w 4011346"/>
              <a:gd name="connsiteY58" fmla="*/ 1465043 h 1795429"/>
              <a:gd name="connsiteX59" fmla="*/ 513933 w 4011346"/>
              <a:gd name="connsiteY59" fmla="*/ 1485067 h 1795429"/>
              <a:gd name="connsiteX60" fmla="*/ 520608 w 4011346"/>
              <a:gd name="connsiteY60" fmla="*/ 1468380 h 1795429"/>
              <a:gd name="connsiteX61" fmla="*/ 543968 w 4011346"/>
              <a:gd name="connsiteY61" fmla="*/ 1431671 h 1795429"/>
              <a:gd name="connsiteX62" fmla="*/ 574003 w 4011346"/>
              <a:gd name="connsiteY62" fmla="*/ 1414985 h 1795429"/>
              <a:gd name="connsiteX63" fmla="*/ 590690 w 4011346"/>
              <a:gd name="connsiteY63" fmla="*/ 1428334 h 1795429"/>
              <a:gd name="connsiteX64" fmla="*/ 610713 w 4011346"/>
              <a:gd name="connsiteY64" fmla="*/ 1401636 h 1795429"/>
              <a:gd name="connsiteX65" fmla="*/ 630736 w 4011346"/>
              <a:gd name="connsiteY65" fmla="*/ 1428334 h 1795429"/>
              <a:gd name="connsiteX66" fmla="*/ 657434 w 4011346"/>
              <a:gd name="connsiteY66" fmla="*/ 1451694 h 1795429"/>
              <a:gd name="connsiteX67" fmla="*/ 674120 w 4011346"/>
              <a:gd name="connsiteY67" fmla="*/ 1458369 h 1795429"/>
              <a:gd name="connsiteX68" fmla="*/ 697481 w 4011346"/>
              <a:gd name="connsiteY68" fmla="*/ 1458369 h 1795429"/>
              <a:gd name="connsiteX69" fmla="*/ 717504 w 4011346"/>
              <a:gd name="connsiteY69" fmla="*/ 1445020 h 1795429"/>
              <a:gd name="connsiteX70" fmla="*/ 744202 w 4011346"/>
              <a:gd name="connsiteY70" fmla="*/ 1445020 h 1795429"/>
              <a:gd name="connsiteX71" fmla="*/ 760888 w 4011346"/>
              <a:gd name="connsiteY71" fmla="*/ 1441683 h 1795429"/>
              <a:gd name="connsiteX72" fmla="*/ 790923 w 4011346"/>
              <a:gd name="connsiteY72" fmla="*/ 1475055 h 1795429"/>
              <a:gd name="connsiteX73" fmla="*/ 797598 w 4011346"/>
              <a:gd name="connsiteY73" fmla="*/ 1448357 h 1795429"/>
              <a:gd name="connsiteX74" fmla="*/ 817621 w 4011346"/>
              <a:gd name="connsiteY74" fmla="*/ 1465043 h 1795429"/>
              <a:gd name="connsiteX75" fmla="*/ 837644 w 4011346"/>
              <a:gd name="connsiteY75" fmla="*/ 1441683 h 1795429"/>
              <a:gd name="connsiteX76" fmla="*/ 827633 w 4011346"/>
              <a:gd name="connsiteY76" fmla="*/ 1421659 h 1795429"/>
              <a:gd name="connsiteX77" fmla="*/ 810946 w 4011346"/>
              <a:gd name="connsiteY77" fmla="*/ 1408310 h 1795429"/>
              <a:gd name="connsiteX78" fmla="*/ 810946 w 4011346"/>
              <a:gd name="connsiteY78" fmla="*/ 1381613 h 1795429"/>
              <a:gd name="connsiteX79" fmla="*/ 810946 w 4011346"/>
              <a:gd name="connsiteY79" fmla="*/ 1368264 h 1795429"/>
              <a:gd name="connsiteX80" fmla="*/ 830970 w 4011346"/>
              <a:gd name="connsiteY80" fmla="*/ 1364926 h 1795429"/>
              <a:gd name="connsiteX81" fmla="*/ 840981 w 4011346"/>
              <a:gd name="connsiteY81" fmla="*/ 1361589 h 1795429"/>
              <a:gd name="connsiteX82" fmla="*/ 820958 w 4011346"/>
              <a:gd name="connsiteY82" fmla="*/ 1324880 h 1795429"/>
              <a:gd name="connsiteX83" fmla="*/ 854330 w 4011346"/>
              <a:gd name="connsiteY83" fmla="*/ 1318205 h 1795429"/>
              <a:gd name="connsiteX84" fmla="*/ 891040 w 4011346"/>
              <a:gd name="connsiteY84" fmla="*/ 1324880 h 1795429"/>
              <a:gd name="connsiteX85" fmla="*/ 964459 w 4011346"/>
              <a:gd name="connsiteY85" fmla="*/ 1281496 h 1795429"/>
              <a:gd name="connsiteX86" fmla="*/ 1001168 w 4011346"/>
              <a:gd name="connsiteY86" fmla="*/ 1281496 h 1795429"/>
              <a:gd name="connsiteX87" fmla="*/ 1027866 w 4011346"/>
              <a:gd name="connsiteY87" fmla="*/ 1258135 h 1795429"/>
              <a:gd name="connsiteX88" fmla="*/ 1047890 w 4011346"/>
              <a:gd name="connsiteY88" fmla="*/ 1268147 h 1795429"/>
              <a:gd name="connsiteX89" fmla="*/ 1067913 w 4011346"/>
              <a:gd name="connsiteY89" fmla="*/ 1278158 h 1795429"/>
              <a:gd name="connsiteX90" fmla="*/ 1087936 w 4011346"/>
              <a:gd name="connsiteY90" fmla="*/ 1304856 h 1795429"/>
              <a:gd name="connsiteX91" fmla="*/ 1074587 w 4011346"/>
              <a:gd name="connsiteY91" fmla="*/ 1318205 h 1795429"/>
              <a:gd name="connsiteX92" fmla="*/ 1104622 w 4011346"/>
              <a:gd name="connsiteY92" fmla="*/ 1318205 h 1795429"/>
              <a:gd name="connsiteX93" fmla="*/ 1107960 w 4011346"/>
              <a:gd name="connsiteY93" fmla="*/ 1334891 h 1795429"/>
              <a:gd name="connsiteX94" fmla="*/ 1121309 w 4011346"/>
              <a:gd name="connsiteY94" fmla="*/ 1318205 h 1795429"/>
              <a:gd name="connsiteX95" fmla="*/ 1134657 w 4011346"/>
              <a:gd name="connsiteY95" fmla="*/ 1331554 h 1795429"/>
              <a:gd name="connsiteX96" fmla="*/ 1134657 w 4011346"/>
              <a:gd name="connsiteY96" fmla="*/ 1351577 h 1795429"/>
              <a:gd name="connsiteX97" fmla="*/ 1148006 w 4011346"/>
              <a:gd name="connsiteY97" fmla="*/ 1348240 h 1795429"/>
              <a:gd name="connsiteX98" fmla="*/ 1208076 w 4011346"/>
              <a:gd name="connsiteY98" fmla="*/ 1301519 h 1795429"/>
              <a:gd name="connsiteX99" fmla="*/ 1211414 w 4011346"/>
              <a:gd name="connsiteY99" fmla="*/ 1321542 h 1795429"/>
              <a:gd name="connsiteX100" fmla="*/ 1244786 w 4011346"/>
              <a:gd name="connsiteY100" fmla="*/ 1341566 h 1795429"/>
              <a:gd name="connsiteX101" fmla="*/ 1264809 w 4011346"/>
              <a:gd name="connsiteY101" fmla="*/ 1371601 h 1795429"/>
              <a:gd name="connsiteX102" fmla="*/ 1298181 w 4011346"/>
              <a:gd name="connsiteY102" fmla="*/ 1478392 h 1795429"/>
              <a:gd name="connsiteX103" fmla="*/ 1308193 w 4011346"/>
              <a:gd name="connsiteY103" fmla="*/ 1435008 h 1795429"/>
              <a:gd name="connsiteX104" fmla="*/ 1344903 w 4011346"/>
              <a:gd name="connsiteY104" fmla="*/ 1455031 h 1795429"/>
              <a:gd name="connsiteX105" fmla="*/ 1388287 w 4011346"/>
              <a:gd name="connsiteY105" fmla="*/ 1455031 h 1795429"/>
              <a:gd name="connsiteX106" fmla="*/ 1394961 w 4011346"/>
              <a:gd name="connsiteY106" fmla="*/ 1478392 h 1795429"/>
              <a:gd name="connsiteX107" fmla="*/ 1435008 w 4011346"/>
              <a:gd name="connsiteY107" fmla="*/ 1501753 h 1795429"/>
              <a:gd name="connsiteX108" fmla="*/ 1465043 w 4011346"/>
              <a:gd name="connsiteY108" fmla="*/ 1501753 h 1795429"/>
              <a:gd name="connsiteX109" fmla="*/ 1491741 w 4011346"/>
              <a:gd name="connsiteY109" fmla="*/ 1515102 h 1795429"/>
              <a:gd name="connsiteX110" fmla="*/ 1535125 w 4011346"/>
              <a:gd name="connsiteY110" fmla="*/ 1471718 h 1795429"/>
              <a:gd name="connsiteX111" fmla="*/ 1571834 w 4011346"/>
              <a:gd name="connsiteY111" fmla="*/ 1451694 h 1795429"/>
              <a:gd name="connsiteX112" fmla="*/ 1608544 w 4011346"/>
              <a:gd name="connsiteY112" fmla="*/ 1455031 h 1795429"/>
              <a:gd name="connsiteX113" fmla="*/ 1655265 w 4011346"/>
              <a:gd name="connsiteY113" fmla="*/ 1468380 h 1795429"/>
              <a:gd name="connsiteX114" fmla="*/ 1681963 w 4011346"/>
              <a:gd name="connsiteY114" fmla="*/ 1485067 h 1795429"/>
              <a:gd name="connsiteX115" fmla="*/ 1735358 w 4011346"/>
              <a:gd name="connsiteY115" fmla="*/ 1478392 h 1795429"/>
              <a:gd name="connsiteX116" fmla="*/ 1745370 w 4011346"/>
              <a:gd name="connsiteY116" fmla="*/ 1458369 h 1795429"/>
              <a:gd name="connsiteX117" fmla="*/ 1738695 w 4011346"/>
              <a:gd name="connsiteY117" fmla="*/ 1438345 h 1795429"/>
              <a:gd name="connsiteX118" fmla="*/ 1765393 w 4011346"/>
              <a:gd name="connsiteY118" fmla="*/ 1411648 h 1795429"/>
              <a:gd name="connsiteX119" fmla="*/ 1778742 w 4011346"/>
              <a:gd name="connsiteY119" fmla="*/ 1408310 h 1795429"/>
              <a:gd name="connsiteX120" fmla="*/ 1812114 w 4011346"/>
              <a:gd name="connsiteY120" fmla="*/ 1424996 h 1795429"/>
              <a:gd name="connsiteX121" fmla="*/ 1852161 w 4011346"/>
              <a:gd name="connsiteY121" fmla="*/ 1438345 h 1795429"/>
              <a:gd name="connsiteX122" fmla="*/ 1858836 w 4011346"/>
              <a:gd name="connsiteY122" fmla="*/ 1465043 h 1795429"/>
              <a:gd name="connsiteX123" fmla="*/ 1872184 w 4011346"/>
              <a:gd name="connsiteY123" fmla="*/ 1471718 h 1795429"/>
              <a:gd name="connsiteX124" fmla="*/ 1902219 w 4011346"/>
              <a:gd name="connsiteY124" fmla="*/ 1475055 h 1795429"/>
              <a:gd name="connsiteX125" fmla="*/ 1932254 w 4011346"/>
              <a:gd name="connsiteY125" fmla="*/ 1458369 h 1795429"/>
              <a:gd name="connsiteX126" fmla="*/ 1962290 w 4011346"/>
              <a:gd name="connsiteY126" fmla="*/ 1471718 h 1795429"/>
              <a:gd name="connsiteX127" fmla="*/ 1985650 w 4011346"/>
              <a:gd name="connsiteY127" fmla="*/ 1485067 h 1795429"/>
              <a:gd name="connsiteX128" fmla="*/ 1995662 w 4011346"/>
              <a:gd name="connsiteY128" fmla="*/ 1495078 h 1795429"/>
              <a:gd name="connsiteX129" fmla="*/ 2032371 w 4011346"/>
              <a:gd name="connsiteY129" fmla="*/ 1515102 h 1795429"/>
              <a:gd name="connsiteX130" fmla="*/ 2069081 w 4011346"/>
              <a:gd name="connsiteY130" fmla="*/ 1511764 h 1795429"/>
              <a:gd name="connsiteX131" fmla="*/ 2142500 w 4011346"/>
              <a:gd name="connsiteY131" fmla="*/ 1468380 h 1795429"/>
              <a:gd name="connsiteX132" fmla="*/ 2195895 w 4011346"/>
              <a:gd name="connsiteY132" fmla="*/ 1481729 h 1795429"/>
              <a:gd name="connsiteX133" fmla="*/ 2225930 w 4011346"/>
              <a:gd name="connsiteY133" fmla="*/ 1491741 h 1795429"/>
              <a:gd name="connsiteX134" fmla="*/ 2259303 w 4011346"/>
              <a:gd name="connsiteY134" fmla="*/ 1478392 h 1795429"/>
              <a:gd name="connsiteX135" fmla="*/ 2262640 w 4011346"/>
              <a:gd name="connsiteY135" fmla="*/ 1451694 h 1795429"/>
              <a:gd name="connsiteX136" fmla="*/ 2282663 w 4011346"/>
              <a:gd name="connsiteY136" fmla="*/ 1421659 h 1795429"/>
              <a:gd name="connsiteX137" fmla="*/ 2299349 w 4011346"/>
              <a:gd name="connsiteY137" fmla="*/ 1368264 h 1795429"/>
              <a:gd name="connsiteX138" fmla="*/ 2282663 w 4011346"/>
              <a:gd name="connsiteY138" fmla="*/ 1371601 h 1795429"/>
              <a:gd name="connsiteX139" fmla="*/ 2312698 w 4011346"/>
              <a:gd name="connsiteY139" fmla="*/ 1344903 h 1795429"/>
              <a:gd name="connsiteX140" fmla="*/ 2339396 w 4011346"/>
              <a:gd name="connsiteY140" fmla="*/ 1341566 h 1795429"/>
              <a:gd name="connsiteX141" fmla="*/ 2396129 w 4011346"/>
              <a:gd name="connsiteY141" fmla="*/ 1351577 h 1795429"/>
              <a:gd name="connsiteX142" fmla="*/ 2436176 w 4011346"/>
              <a:gd name="connsiteY142" fmla="*/ 1378275 h 1795429"/>
              <a:gd name="connsiteX143" fmla="*/ 2462873 w 4011346"/>
              <a:gd name="connsiteY143" fmla="*/ 1408310 h 1795429"/>
              <a:gd name="connsiteX144" fmla="*/ 2469548 w 4011346"/>
              <a:gd name="connsiteY144" fmla="*/ 1445020 h 1795429"/>
              <a:gd name="connsiteX145" fmla="*/ 2476222 w 4011346"/>
              <a:gd name="connsiteY145" fmla="*/ 1485067 h 1795429"/>
              <a:gd name="connsiteX146" fmla="*/ 2486234 w 4011346"/>
              <a:gd name="connsiteY146" fmla="*/ 1505090 h 1795429"/>
              <a:gd name="connsiteX147" fmla="*/ 2529618 w 4011346"/>
              <a:gd name="connsiteY147" fmla="*/ 1518439 h 1795429"/>
              <a:gd name="connsiteX148" fmla="*/ 2549641 w 4011346"/>
              <a:gd name="connsiteY148" fmla="*/ 1538462 h 1795429"/>
              <a:gd name="connsiteX149" fmla="*/ 2562990 w 4011346"/>
              <a:gd name="connsiteY149" fmla="*/ 1571834 h 1795429"/>
              <a:gd name="connsiteX150" fmla="*/ 2586351 w 4011346"/>
              <a:gd name="connsiteY150" fmla="*/ 1565160 h 1795429"/>
              <a:gd name="connsiteX151" fmla="*/ 2606374 w 4011346"/>
              <a:gd name="connsiteY151" fmla="*/ 1555148 h 1795429"/>
              <a:gd name="connsiteX152" fmla="*/ 2639746 w 4011346"/>
              <a:gd name="connsiteY152" fmla="*/ 1538462 h 1795429"/>
              <a:gd name="connsiteX153" fmla="*/ 2643084 w 4011346"/>
              <a:gd name="connsiteY153" fmla="*/ 1555148 h 1795429"/>
              <a:gd name="connsiteX154" fmla="*/ 2626398 w 4011346"/>
              <a:gd name="connsiteY154" fmla="*/ 1585183 h 1795429"/>
              <a:gd name="connsiteX155" fmla="*/ 2616386 w 4011346"/>
              <a:gd name="connsiteY155" fmla="*/ 1621893 h 1795429"/>
              <a:gd name="connsiteX156" fmla="*/ 2603037 w 4011346"/>
              <a:gd name="connsiteY156" fmla="*/ 1675288 h 1795429"/>
              <a:gd name="connsiteX157" fmla="*/ 2579676 w 4011346"/>
              <a:gd name="connsiteY157" fmla="*/ 1648591 h 1795429"/>
              <a:gd name="connsiteX158" fmla="*/ 2552979 w 4011346"/>
              <a:gd name="connsiteY158" fmla="*/ 1671951 h 1795429"/>
              <a:gd name="connsiteX159" fmla="*/ 2559653 w 4011346"/>
              <a:gd name="connsiteY159" fmla="*/ 1698649 h 1795429"/>
              <a:gd name="connsiteX160" fmla="*/ 2559653 w 4011346"/>
              <a:gd name="connsiteY160" fmla="*/ 1735358 h 1795429"/>
              <a:gd name="connsiteX161" fmla="*/ 2549641 w 4011346"/>
              <a:gd name="connsiteY161" fmla="*/ 1755382 h 1795429"/>
              <a:gd name="connsiteX162" fmla="*/ 2589688 w 4011346"/>
              <a:gd name="connsiteY162" fmla="*/ 1735358 h 1795429"/>
              <a:gd name="connsiteX163" fmla="*/ 2626398 w 4011346"/>
              <a:gd name="connsiteY163" fmla="*/ 1745370 h 1795429"/>
              <a:gd name="connsiteX164" fmla="*/ 2653095 w 4011346"/>
              <a:gd name="connsiteY164" fmla="*/ 1722010 h 1795429"/>
              <a:gd name="connsiteX165" fmla="*/ 2683130 w 4011346"/>
              <a:gd name="connsiteY165" fmla="*/ 1668614 h 1795429"/>
              <a:gd name="connsiteX166" fmla="*/ 2753212 w 4011346"/>
              <a:gd name="connsiteY166" fmla="*/ 1581846 h 1795429"/>
              <a:gd name="connsiteX167" fmla="*/ 2783247 w 4011346"/>
              <a:gd name="connsiteY167" fmla="*/ 1511764 h 1795429"/>
              <a:gd name="connsiteX168" fmla="*/ 2803271 w 4011346"/>
              <a:gd name="connsiteY168" fmla="*/ 1408310 h 1795429"/>
              <a:gd name="connsiteX169" fmla="*/ 2793259 w 4011346"/>
              <a:gd name="connsiteY169" fmla="*/ 1358252 h 1795429"/>
              <a:gd name="connsiteX170" fmla="*/ 2769898 w 4011346"/>
              <a:gd name="connsiteY170" fmla="*/ 1324880 h 1795429"/>
              <a:gd name="connsiteX171" fmla="*/ 2726514 w 4011346"/>
              <a:gd name="connsiteY171" fmla="*/ 1324880 h 1795429"/>
              <a:gd name="connsiteX172" fmla="*/ 2699817 w 4011346"/>
              <a:gd name="connsiteY172" fmla="*/ 1324880 h 1795429"/>
              <a:gd name="connsiteX173" fmla="*/ 2683130 w 4011346"/>
              <a:gd name="connsiteY173" fmla="*/ 1304856 h 1795429"/>
              <a:gd name="connsiteX174" fmla="*/ 2669781 w 4011346"/>
              <a:gd name="connsiteY174" fmla="*/ 1284833 h 1795429"/>
              <a:gd name="connsiteX175" fmla="*/ 2763224 w 4011346"/>
              <a:gd name="connsiteY175" fmla="*/ 1168030 h 1795429"/>
              <a:gd name="connsiteX176" fmla="*/ 2846654 w 4011346"/>
              <a:gd name="connsiteY176" fmla="*/ 1101286 h 1795429"/>
              <a:gd name="connsiteX177" fmla="*/ 2890038 w 4011346"/>
              <a:gd name="connsiteY177" fmla="*/ 1077925 h 1795429"/>
              <a:gd name="connsiteX178" fmla="*/ 2933422 w 4011346"/>
              <a:gd name="connsiteY178" fmla="*/ 1097948 h 1795429"/>
              <a:gd name="connsiteX179" fmla="*/ 2950109 w 4011346"/>
              <a:gd name="connsiteY179" fmla="*/ 1081262 h 1795429"/>
              <a:gd name="connsiteX180" fmla="*/ 2993492 w 4011346"/>
              <a:gd name="connsiteY180" fmla="*/ 1097948 h 1795429"/>
              <a:gd name="connsiteX181" fmla="*/ 3006841 w 4011346"/>
              <a:gd name="connsiteY181" fmla="*/ 1064576 h 1795429"/>
              <a:gd name="connsiteX182" fmla="*/ 3053563 w 4011346"/>
              <a:gd name="connsiteY182" fmla="*/ 1074588 h 1795429"/>
              <a:gd name="connsiteX183" fmla="*/ 3070249 w 4011346"/>
              <a:gd name="connsiteY183" fmla="*/ 1091274 h 1795429"/>
              <a:gd name="connsiteX184" fmla="*/ 3060237 w 4011346"/>
              <a:gd name="connsiteY184" fmla="*/ 1111297 h 1795429"/>
              <a:gd name="connsiteX185" fmla="*/ 3123644 w 4011346"/>
              <a:gd name="connsiteY185" fmla="*/ 1094611 h 1795429"/>
              <a:gd name="connsiteX186" fmla="*/ 3140330 w 4011346"/>
              <a:gd name="connsiteY186" fmla="*/ 1081262 h 1795429"/>
              <a:gd name="connsiteX187" fmla="*/ 3123644 w 4011346"/>
              <a:gd name="connsiteY187" fmla="*/ 1067913 h 1795429"/>
              <a:gd name="connsiteX188" fmla="*/ 3143668 w 4011346"/>
              <a:gd name="connsiteY188" fmla="*/ 1027867 h 1795429"/>
              <a:gd name="connsiteX189" fmla="*/ 3190389 w 4011346"/>
              <a:gd name="connsiteY189" fmla="*/ 957785 h 1795429"/>
              <a:gd name="connsiteX190" fmla="*/ 3233773 w 4011346"/>
              <a:gd name="connsiteY190" fmla="*/ 954448 h 1795429"/>
              <a:gd name="connsiteX191" fmla="*/ 3273819 w 4011346"/>
              <a:gd name="connsiteY191" fmla="*/ 964459 h 1795429"/>
              <a:gd name="connsiteX192" fmla="*/ 3277157 w 4011346"/>
              <a:gd name="connsiteY192" fmla="*/ 1021192 h 1795429"/>
              <a:gd name="connsiteX193" fmla="*/ 3320541 w 4011346"/>
              <a:gd name="connsiteY193" fmla="*/ 977808 h 1795429"/>
              <a:gd name="connsiteX194" fmla="*/ 3343901 w 4011346"/>
              <a:gd name="connsiteY194" fmla="*/ 961122 h 1795429"/>
              <a:gd name="connsiteX195" fmla="*/ 3350576 w 4011346"/>
              <a:gd name="connsiteY195" fmla="*/ 927750 h 1795429"/>
              <a:gd name="connsiteX196" fmla="*/ 3377273 w 4011346"/>
              <a:gd name="connsiteY196" fmla="*/ 911064 h 1795429"/>
              <a:gd name="connsiteX197" fmla="*/ 3407309 w 4011346"/>
              <a:gd name="connsiteY197" fmla="*/ 921075 h 1795429"/>
              <a:gd name="connsiteX198" fmla="*/ 3373936 w 4011346"/>
              <a:gd name="connsiteY198" fmla="*/ 951110 h 1795429"/>
              <a:gd name="connsiteX199" fmla="*/ 3360587 w 4011346"/>
              <a:gd name="connsiteY199" fmla="*/ 1001169 h 1795429"/>
              <a:gd name="connsiteX200" fmla="*/ 3323878 w 4011346"/>
              <a:gd name="connsiteY200" fmla="*/ 1041215 h 1795429"/>
              <a:gd name="connsiteX201" fmla="*/ 3210412 w 4011346"/>
              <a:gd name="connsiteY201" fmla="*/ 1137995 h 1795429"/>
              <a:gd name="connsiteX202" fmla="*/ 3163691 w 4011346"/>
              <a:gd name="connsiteY202" fmla="*/ 1208077 h 1795429"/>
              <a:gd name="connsiteX203" fmla="*/ 3160354 w 4011346"/>
              <a:gd name="connsiteY203" fmla="*/ 1281496 h 1795429"/>
              <a:gd name="connsiteX204" fmla="*/ 3170365 w 4011346"/>
              <a:gd name="connsiteY204" fmla="*/ 1371601 h 1795429"/>
              <a:gd name="connsiteX205" fmla="*/ 3190389 w 4011346"/>
              <a:gd name="connsiteY205" fmla="*/ 1435008 h 1795429"/>
              <a:gd name="connsiteX206" fmla="*/ 3217087 w 4011346"/>
              <a:gd name="connsiteY206" fmla="*/ 1424996 h 1795429"/>
              <a:gd name="connsiteX207" fmla="*/ 3240447 w 4011346"/>
              <a:gd name="connsiteY207" fmla="*/ 1358252 h 1795429"/>
              <a:gd name="connsiteX208" fmla="*/ 3270482 w 4011346"/>
              <a:gd name="connsiteY208" fmla="*/ 1354915 h 1795429"/>
              <a:gd name="connsiteX209" fmla="*/ 3287168 w 4011346"/>
              <a:gd name="connsiteY209" fmla="*/ 1294845 h 1795429"/>
              <a:gd name="connsiteX210" fmla="*/ 3313866 w 4011346"/>
              <a:gd name="connsiteY210" fmla="*/ 1284833 h 1795429"/>
              <a:gd name="connsiteX211" fmla="*/ 3313866 w 4011346"/>
              <a:gd name="connsiteY211" fmla="*/ 1254798 h 1795429"/>
              <a:gd name="connsiteX212" fmla="*/ 3337227 w 4011346"/>
              <a:gd name="connsiteY212" fmla="*/ 1218088 h 1795429"/>
              <a:gd name="connsiteX213" fmla="*/ 3330552 w 4011346"/>
              <a:gd name="connsiteY213" fmla="*/ 1174704 h 1795429"/>
              <a:gd name="connsiteX214" fmla="*/ 3333890 w 4011346"/>
              <a:gd name="connsiteY214" fmla="*/ 1144669 h 1795429"/>
              <a:gd name="connsiteX215" fmla="*/ 3323878 w 4011346"/>
              <a:gd name="connsiteY215" fmla="*/ 1134658 h 1795429"/>
              <a:gd name="connsiteX216" fmla="*/ 3363925 w 4011346"/>
              <a:gd name="connsiteY216" fmla="*/ 1047890 h 1795429"/>
              <a:gd name="connsiteX217" fmla="*/ 3383948 w 4011346"/>
              <a:gd name="connsiteY217" fmla="*/ 1057902 h 1795429"/>
              <a:gd name="connsiteX218" fmla="*/ 3410646 w 4011346"/>
              <a:gd name="connsiteY218" fmla="*/ 1031204 h 1795429"/>
              <a:gd name="connsiteX219" fmla="*/ 3420657 w 4011346"/>
              <a:gd name="connsiteY219" fmla="*/ 1057902 h 1795429"/>
              <a:gd name="connsiteX220" fmla="*/ 3447355 w 4011346"/>
              <a:gd name="connsiteY220" fmla="*/ 1041215 h 1795429"/>
              <a:gd name="connsiteX221" fmla="*/ 3477390 w 4011346"/>
              <a:gd name="connsiteY221" fmla="*/ 1031204 h 1795429"/>
              <a:gd name="connsiteX222" fmla="*/ 3514100 w 4011346"/>
              <a:gd name="connsiteY222" fmla="*/ 1057902 h 1795429"/>
              <a:gd name="connsiteX223" fmla="*/ 3574170 w 4011346"/>
              <a:gd name="connsiteY223" fmla="*/ 991157 h 1795429"/>
              <a:gd name="connsiteX224" fmla="*/ 3637577 w 4011346"/>
              <a:gd name="connsiteY224" fmla="*/ 944436 h 1795429"/>
              <a:gd name="connsiteX225" fmla="*/ 3690973 w 4011346"/>
              <a:gd name="connsiteY225" fmla="*/ 907726 h 1795429"/>
              <a:gd name="connsiteX226" fmla="*/ 3741031 w 4011346"/>
              <a:gd name="connsiteY226" fmla="*/ 934424 h 1795429"/>
              <a:gd name="connsiteX227" fmla="*/ 3751043 w 4011346"/>
              <a:gd name="connsiteY227" fmla="*/ 907726 h 1795429"/>
              <a:gd name="connsiteX228" fmla="*/ 3727682 w 4011346"/>
              <a:gd name="connsiteY228" fmla="*/ 840982 h 1795429"/>
              <a:gd name="connsiteX229" fmla="*/ 3700984 w 4011346"/>
              <a:gd name="connsiteY229" fmla="*/ 824296 h 1795429"/>
              <a:gd name="connsiteX230" fmla="*/ 3697647 w 4011346"/>
              <a:gd name="connsiteY230" fmla="*/ 794261 h 1795429"/>
              <a:gd name="connsiteX231" fmla="*/ 3751043 w 4011346"/>
              <a:gd name="connsiteY231" fmla="*/ 800935 h 1795429"/>
              <a:gd name="connsiteX232" fmla="*/ 3774403 w 4011346"/>
              <a:gd name="connsiteY232" fmla="*/ 757551 h 1795429"/>
              <a:gd name="connsiteX233" fmla="*/ 3767729 w 4011346"/>
              <a:gd name="connsiteY233" fmla="*/ 730853 h 1795429"/>
              <a:gd name="connsiteX234" fmla="*/ 3794427 w 4011346"/>
              <a:gd name="connsiteY234" fmla="*/ 697481 h 1795429"/>
              <a:gd name="connsiteX235" fmla="*/ 3804438 w 4011346"/>
              <a:gd name="connsiteY235" fmla="*/ 740865 h 1795429"/>
              <a:gd name="connsiteX236" fmla="*/ 3827799 w 4011346"/>
              <a:gd name="connsiteY236" fmla="*/ 757551 h 1795429"/>
              <a:gd name="connsiteX237" fmla="*/ 3874520 w 4011346"/>
              <a:gd name="connsiteY237" fmla="*/ 777575 h 1795429"/>
              <a:gd name="connsiteX238" fmla="*/ 3894544 w 4011346"/>
              <a:gd name="connsiteY238" fmla="*/ 804272 h 1795429"/>
              <a:gd name="connsiteX239" fmla="*/ 3941265 w 4011346"/>
              <a:gd name="connsiteY239" fmla="*/ 827633 h 1795429"/>
              <a:gd name="connsiteX240" fmla="*/ 3947939 w 4011346"/>
              <a:gd name="connsiteY240" fmla="*/ 814284 h 1795429"/>
              <a:gd name="connsiteX241" fmla="*/ 3957951 w 4011346"/>
              <a:gd name="connsiteY241" fmla="*/ 750877 h 1795429"/>
              <a:gd name="connsiteX242" fmla="*/ 4004672 w 4011346"/>
              <a:gd name="connsiteY242" fmla="*/ 744202 h 1795429"/>
              <a:gd name="connsiteX243" fmla="*/ 4011346 w 4011346"/>
              <a:gd name="connsiteY243" fmla="*/ 710830 h 1795429"/>
              <a:gd name="connsiteX244" fmla="*/ 3967963 w 4011346"/>
              <a:gd name="connsiteY244" fmla="*/ 674121 h 1795429"/>
              <a:gd name="connsiteX245" fmla="*/ 3921241 w 4011346"/>
              <a:gd name="connsiteY245" fmla="*/ 657434 h 1795429"/>
              <a:gd name="connsiteX246" fmla="*/ 3907892 w 4011346"/>
              <a:gd name="connsiteY246" fmla="*/ 660772 h 1795429"/>
              <a:gd name="connsiteX247" fmla="*/ 3907892 w 4011346"/>
              <a:gd name="connsiteY247" fmla="*/ 694144 h 1795429"/>
              <a:gd name="connsiteX248" fmla="*/ 3887869 w 4011346"/>
              <a:gd name="connsiteY248" fmla="*/ 687469 h 1795429"/>
              <a:gd name="connsiteX249" fmla="*/ 3874520 w 4011346"/>
              <a:gd name="connsiteY249" fmla="*/ 634074 h 1795429"/>
              <a:gd name="connsiteX250" fmla="*/ 3817787 w 4011346"/>
              <a:gd name="connsiteY250" fmla="*/ 570667 h 1795429"/>
              <a:gd name="connsiteX251" fmla="*/ 3717671 w 4011346"/>
              <a:gd name="connsiteY251" fmla="*/ 493910 h 1795429"/>
              <a:gd name="connsiteX252" fmla="*/ 3664275 w 4011346"/>
              <a:gd name="connsiteY252" fmla="*/ 473887 h 1795429"/>
              <a:gd name="connsiteX253" fmla="*/ 3584181 w 4011346"/>
              <a:gd name="connsiteY253" fmla="*/ 467213 h 1795429"/>
              <a:gd name="connsiteX254" fmla="*/ 3520774 w 4011346"/>
              <a:gd name="connsiteY254" fmla="*/ 450526 h 1795429"/>
              <a:gd name="connsiteX255" fmla="*/ 3530786 w 4011346"/>
              <a:gd name="connsiteY255" fmla="*/ 490573 h 1795429"/>
              <a:gd name="connsiteX256" fmla="*/ 3537460 w 4011346"/>
              <a:gd name="connsiteY256" fmla="*/ 517271 h 1795429"/>
              <a:gd name="connsiteX257" fmla="*/ 3507425 w 4011346"/>
              <a:gd name="connsiteY257" fmla="*/ 540631 h 1795429"/>
              <a:gd name="connsiteX258" fmla="*/ 3477390 w 4011346"/>
              <a:gd name="connsiteY258" fmla="*/ 513934 h 1795429"/>
              <a:gd name="connsiteX259" fmla="*/ 3477390 w 4011346"/>
              <a:gd name="connsiteY259" fmla="*/ 493910 h 1795429"/>
              <a:gd name="connsiteX260" fmla="*/ 3504088 w 4011346"/>
              <a:gd name="connsiteY260" fmla="*/ 473887 h 1795429"/>
              <a:gd name="connsiteX261" fmla="*/ 3467379 w 4011346"/>
              <a:gd name="connsiteY261" fmla="*/ 460538 h 1795429"/>
              <a:gd name="connsiteX262" fmla="*/ 3450692 w 4011346"/>
              <a:gd name="connsiteY262" fmla="*/ 487236 h 1795429"/>
              <a:gd name="connsiteX263" fmla="*/ 3440681 w 4011346"/>
              <a:gd name="connsiteY263" fmla="*/ 500585 h 1795429"/>
              <a:gd name="connsiteX264" fmla="*/ 3357250 w 4011346"/>
              <a:gd name="connsiteY264" fmla="*/ 487236 h 1795429"/>
              <a:gd name="connsiteX265" fmla="*/ 3297180 w 4011346"/>
              <a:gd name="connsiteY265" fmla="*/ 493910 h 1795429"/>
              <a:gd name="connsiteX266" fmla="*/ 3267145 w 4011346"/>
              <a:gd name="connsiteY266" fmla="*/ 470550 h 1795429"/>
              <a:gd name="connsiteX267" fmla="*/ 3267145 w 4011346"/>
              <a:gd name="connsiteY267" fmla="*/ 433840 h 1795429"/>
              <a:gd name="connsiteX268" fmla="*/ 3203738 w 4011346"/>
              <a:gd name="connsiteY268" fmla="*/ 377107 h 1795429"/>
              <a:gd name="connsiteX269" fmla="*/ 3076923 w 4011346"/>
              <a:gd name="connsiteY269" fmla="*/ 383782 h 1795429"/>
              <a:gd name="connsiteX270" fmla="*/ 3043551 w 4011346"/>
              <a:gd name="connsiteY270" fmla="*/ 360421 h 1795429"/>
              <a:gd name="connsiteX271" fmla="*/ 3000167 w 4011346"/>
              <a:gd name="connsiteY271" fmla="*/ 313700 h 1795429"/>
              <a:gd name="connsiteX272" fmla="*/ 3013516 w 4011346"/>
              <a:gd name="connsiteY272" fmla="*/ 307026 h 1795429"/>
              <a:gd name="connsiteX273" fmla="*/ 3000167 w 4011346"/>
              <a:gd name="connsiteY273" fmla="*/ 287002 h 1795429"/>
              <a:gd name="connsiteX274" fmla="*/ 2970132 w 4011346"/>
              <a:gd name="connsiteY274" fmla="*/ 283665 h 1795429"/>
              <a:gd name="connsiteX275" fmla="*/ 2920073 w 4011346"/>
              <a:gd name="connsiteY275" fmla="*/ 330386 h 1795429"/>
              <a:gd name="connsiteX276" fmla="*/ 2920073 w 4011346"/>
              <a:gd name="connsiteY276" fmla="*/ 330386 h 1795429"/>
              <a:gd name="connsiteX277" fmla="*/ 2916736 w 4011346"/>
              <a:gd name="connsiteY277" fmla="*/ 280328 h 1795429"/>
              <a:gd name="connsiteX278" fmla="*/ 2936760 w 4011346"/>
              <a:gd name="connsiteY278" fmla="*/ 276991 h 1795429"/>
              <a:gd name="connsiteX279" fmla="*/ 2866678 w 4011346"/>
              <a:gd name="connsiteY279" fmla="*/ 246956 h 1795429"/>
              <a:gd name="connsiteX280" fmla="*/ 2813282 w 4011346"/>
              <a:gd name="connsiteY280" fmla="*/ 243618 h 1795429"/>
              <a:gd name="connsiteX281" fmla="*/ 2793259 w 4011346"/>
              <a:gd name="connsiteY281" fmla="*/ 266979 h 1795429"/>
              <a:gd name="connsiteX282" fmla="*/ 2743200 w 4011346"/>
              <a:gd name="connsiteY282" fmla="*/ 276991 h 1795429"/>
              <a:gd name="connsiteX283" fmla="*/ 2786584 w 4011346"/>
              <a:gd name="connsiteY283" fmla="*/ 287002 h 1795429"/>
              <a:gd name="connsiteX284" fmla="*/ 2763224 w 4011346"/>
              <a:gd name="connsiteY284" fmla="*/ 307026 h 1795429"/>
              <a:gd name="connsiteX285" fmla="*/ 2769898 w 4011346"/>
              <a:gd name="connsiteY285" fmla="*/ 357084 h 1795429"/>
              <a:gd name="connsiteX286" fmla="*/ 2749875 w 4011346"/>
              <a:gd name="connsiteY286" fmla="*/ 340398 h 1795429"/>
              <a:gd name="connsiteX287" fmla="*/ 2733189 w 4011346"/>
              <a:gd name="connsiteY287" fmla="*/ 353747 h 1795429"/>
              <a:gd name="connsiteX288" fmla="*/ 2666444 w 4011346"/>
              <a:gd name="connsiteY288" fmla="*/ 343735 h 1795429"/>
              <a:gd name="connsiteX289" fmla="*/ 2636409 w 4011346"/>
              <a:gd name="connsiteY289" fmla="*/ 353747 h 1795429"/>
              <a:gd name="connsiteX290" fmla="*/ 2603037 w 4011346"/>
              <a:gd name="connsiteY290" fmla="*/ 313700 h 1795429"/>
              <a:gd name="connsiteX291" fmla="*/ 2569665 w 4011346"/>
              <a:gd name="connsiteY291" fmla="*/ 397131 h 1795429"/>
              <a:gd name="connsiteX292" fmla="*/ 2552979 w 4011346"/>
              <a:gd name="connsiteY292" fmla="*/ 417154 h 1795429"/>
              <a:gd name="connsiteX293" fmla="*/ 2469548 w 4011346"/>
              <a:gd name="connsiteY293" fmla="*/ 280328 h 1795429"/>
              <a:gd name="connsiteX294" fmla="*/ 2446187 w 4011346"/>
              <a:gd name="connsiteY294" fmla="*/ 297014 h 1795429"/>
              <a:gd name="connsiteX295" fmla="*/ 2442850 w 4011346"/>
              <a:gd name="connsiteY295" fmla="*/ 263642 h 1795429"/>
              <a:gd name="connsiteX296" fmla="*/ 2449525 w 4011346"/>
              <a:gd name="connsiteY296" fmla="*/ 193560 h 1795429"/>
              <a:gd name="connsiteX297" fmla="*/ 2386117 w 4011346"/>
              <a:gd name="connsiteY297" fmla="*/ 166862 h 1795429"/>
              <a:gd name="connsiteX298" fmla="*/ 2369431 w 4011346"/>
              <a:gd name="connsiteY298" fmla="*/ 206909 h 1795429"/>
              <a:gd name="connsiteX299" fmla="*/ 2379443 w 4011346"/>
              <a:gd name="connsiteY299" fmla="*/ 230269 h 1795429"/>
              <a:gd name="connsiteX300" fmla="*/ 2376106 w 4011346"/>
              <a:gd name="connsiteY300" fmla="*/ 250293 h 1795429"/>
              <a:gd name="connsiteX301" fmla="*/ 2352745 w 4011346"/>
              <a:gd name="connsiteY301" fmla="*/ 226932 h 1795429"/>
              <a:gd name="connsiteX302" fmla="*/ 2316036 w 4011346"/>
              <a:gd name="connsiteY302" fmla="*/ 233607 h 1795429"/>
              <a:gd name="connsiteX303" fmla="*/ 2272652 w 4011346"/>
              <a:gd name="connsiteY303" fmla="*/ 220258 h 1795429"/>
              <a:gd name="connsiteX304" fmla="*/ 2245954 w 4011346"/>
              <a:gd name="connsiteY304" fmla="*/ 180211 h 1795429"/>
              <a:gd name="connsiteX305" fmla="*/ 2209244 w 4011346"/>
              <a:gd name="connsiteY305" fmla="*/ 176874 h 1795429"/>
              <a:gd name="connsiteX306" fmla="*/ 2159186 w 4011346"/>
              <a:gd name="connsiteY306" fmla="*/ 166862 h 1795429"/>
              <a:gd name="connsiteX307" fmla="*/ 2132488 w 4011346"/>
              <a:gd name="connsiteY307" fmla="*/ 183548 h 1795429"/>
              <a:gd name="connsiteX308" fmla="*/ 2115802 w 4011346"/>
              <a:gd name="connsiteY308" fmla="*/ 196897 h 1795429"/>
              <a:gd name="connsiteX309" fmla="*/ 2115802 w 4011346"/>
              <a:gd name="connsiteY309" fmla="*/ 166862 h 1795429"/>
              <a:gd name="connsiteX310" fmla="*/ 2082430 w 4011346"/>
              <a:gd name="connsiteY310" fmla="*/ 163525 h 1795429"/>
              <a:gd name="connsiteX311" fmla="*/ 2045720 w 4011346"/>
              <a:gd name="connsiteY311" fmla="*/ 136827 h 1795429"/>
              <a:gd name="connsiteX312" fmla="*/ 2025697 w 4011346"/>
              <a:gd name="connsiteY312" fmla="*/ 166862 h 1795429"/>
              <a:gd name="connsiteX313" fmla="*/ 2055732 w 4011346"/>
              <a:gd name="connsiteY313" fmla="*/ 163525 h 1795429"/>
              <a:gd name="connsiteX314" fmla="*/ 2045720 w 4011346"/>
              <a:gd name="connsiteY314" fmla="*/ 190223 h 1795429"/>
              <a:gd name="connsiteX315" fmla="*/ 1988987 w 4011346"/>
              <a:gd name="connsiteY315" fmla="*/ 210246 h 1795429"/>
              <a:gd name="connsiteX316" fmla="*/ 1935592 w 4011346"/>
              <a:gd name="connsiteY316" fmla="*/ 220258 h 1795429"/>
              <a:gd name="connsiteX317" fmla="*/ 1995662 w 4011346"/>
              <a:gd name="connsiteY317" fmla="*/ 163525 h 1795429"/>
              <a:gd name="connsiteX318" fmla="*/ 2055732 w 4011346"/>
              <a:gd name="connsiteY318" fmla="*/ 93443 h 1795429"/>
              <a:gd name="connsiteX319" fmla="*/ 2055732 w 4011346"/>
              <a:gd name="connsiteY319" fmla="*/ 93443 h 1795429"/>
              <a:gd name="connsiteX320" fmla="*/ 1655265 w 4011346"/>
              <a:gd name="connsiteY320" fmla="*/ 20025 h 1795429"/>
              <a:gd name="connsiteX321" fmla="*/ 1528449 w 4011346"/>
              <a:gd name="connsiteY321" fmla="*/ 0 h 1795429"/>
              <a:gd name="connsiteX322" fmla="*/ 1465043 w 4011346"/>
              <a:gd name="connsiteY322" fmla="*/ 83431 h 1795429"/>
              <a:gd name="connsiteX323" fmla="*/ 1448357 w 4011346"/>
              <a:gd name="connsiteY323" fmla="*/ 110129 h 1795429"/>
              <a:gd name="connsiteX324" fmla="*/ 1481729 w 4011346"/>
              <a:gd name="connsiteY324" fmla="*/ 143502 h 1795429"/>
              <a:gd name="connsiteX325" fmla="*/ 1481729 w 4011346"/>
              <a:gd name="connsiteY325" fmla="*/ 173537 h 1795429"/>
              <a:gd name="connsiteX326" fmla="*/ 1458368 w 4011346"/>
              <a:gd name="connsiteY326" fmla="*/ 176874 h 1795429"/>
              <a:gd name="connsiteX327" fmla="*/ 1458368 w 4011346"/>
              <a:gd name="connsiteY327" fmla="*/ 156850 h 1795429"/>
              <a:gd name="connsiteX328" fmla="*/ 1418322 w 4011346"/>
              <a:gd name="connsiteY328" fmla="*/ 166862 h 1795429"/>
              <a:gd name="connsiteX329" fmla="*/ 1368263 w 4011346"/>
              <a:gd name="connsiteY329" fmla="*/ 173537 h 1795429"/>
              <a:gd name="connsiteX330" fmla="*/ 1321542 w 4011346"/>
              <a:gd name="connsiteY330" fmla="*/ 180211 h 1795429"/>
              <a:gd name="connsiteX331" fmla="*/ 1318205 w 4011346"/>
              <a:gd name="connsiteY331" fmla="*/ 266979 h 1795429"/>
              <a:gd name="connsiteX332" fmla="*/ 1358252 w 4011346"/>
              <a:gd name="connsiteY332" fmla="*/ 290340 h 1795429"/>
              <a:gd name="connsiteX333" fmla="*/ 1374938 w 4011346"/>
              <a:gd name="connsiteY333" fmla="*/ 320375 h 1795429"/>
              <a:gd name="connsiteX334" fmla="*/ 1384949 w 4011346"/>
              <a:gd name="connsiteY334" fmla="*/ 343735 h 1795429"/>
              <a:gd name="connsiteX335" fmla="*/ 1394961 w 4011346"/>
              <a:gd name="connsiteY335" fmla="*/ 393794 h 1795429"/>
              <a:gd name="connsiteX336" fmla="*/ 1384949 w 4011346"/>
              <a:gd name="connsiteY336" fmla="*/ 423829 h 1795429"/>
              <a:gd name="connsiteX337" fmla="*/ 1358252 w 4011346"/>
              <a:gd name="connsiteY337" fmla="*/ 390456 h 1795429"/>
              <a:gd name="connsiteX338" fmla="*/ 1361589 w 4011346"/>
              <a:gd name="connsiteY338" fmla="*/ 360421 h 1795429"/>
              <a:gd name="connsiteX339" fmla="*/ 1351577 w 4011346"/>
              <a:gd name="connsiteY339" fmla="*/ 320375 h 1795429"/>
              <a:gd name="connsiteX340" fmla="*/ 1328217 w 4011346"/>
              <a:gd name="connsiteY340" fmla="*/ 327049 h 1795429"/>
              <a:gd name="connsiteX341" fmla="*/ 1281495 w 4011346"/>
              <a:gd name="connsiteY341" fmla="*/ 290340 h 1795429"/>
              <a:gd name="connsiteX342" fmla="*/ 1241449 w 4011346"/>
              <a:gd name="connsiteY342" fmla="*/ 287002 h 1795429"/>
              <a:gd name="connsiteX343" fmla="*/ 1241449 w 4011346"/>
              <a:gd name="connsiteY343" fmla="*/ 333723 h 1795429"/>
              <a:gd name="connsiteX344" fmla="*/ 1201402 w 4011346"/>
              <a:gd name="connsiteY344" fmla="*/ 313700 h 1795429"/>
              <a:gd name="connsiteX345" fmla="*/ 1228100 w 4011346"/>
              <a:gd name="connsiteY345" fmla="*/ 363758 h 1795429"/>
              <a:gd name="connsiteX346" fmla="*/ 1258135 w 4011346"/>
              <a:gd name="connsiteY346" fmla="*/ 373770 h 1795429"/>
              <a:gd name="connsiteX347" fmla="*/ 1258135 w 4011346"/>
              <a:gd name="connsiteY347" fmla="*/ 393794 h 1795429"/>
              <a:gd name="connsiteX348" fmla="*/ 1198065 w 4011346"/>
              <a:gd name="connsiteY348" fmla="*/ 370433 h 1795429"/>
              <a:gd name="connsiteX349" fmla="*/ 1181379 w 4011346"/>
              <a:gd name="connsiteY349" fmla="*/ 370433 h 1795429"/>
              <a:gd name="connsiteX350" fmla="*/ 1178041 w 4011346"/>
              <a:gd name="connsiteY350" fmla="*/ 327049 h 1795429"/>
              <a:gd name="connsiteX351" fmla="*/ 1171367 w 4011346"/>
              <a:gd name="connsiteY351" fmla="*/ 240281 h 1795429"/>
              <a:gd name="connsiteX352" fmla="*/ 1161355 w 4011346"/>
              <a:gd name="connsiteY352" fmla="*/ 310363 h 1795429"/>
              <a:gd name="connsiteX353" fmla="*/ 1137995 w 4011346"/>
              <a:gd name="connsiteY353" fmla="*/ 340398 h 1795429"/>
              <a:gd name="connsiteX354" fmla="*/ 1158018 w 4011346"/>
              <a:gd name="connsiteY354" fmla="*/ 387119 h 1795429"/>
              <a:gd name="connsiteX355" fmla="*/ 1158018 w 4011346"/>
              <a:gd name="connsiteY355" fmla="*/ 420491 h 1795429"/>
              <a:gd name="connsiteX356" fmla="*/ 1141332 w 4011346"/>
              <a:gd name="connsiteY356" fmla="*/ 470550 h 1795429"/>
              <a:gd name="connsiteX357" fmla="*/ 1154681 w 4011346"/>
              <a:gd name="connsiteY357" fmla="*/ 503922 h 1795429"/>
              <a:gd name="connsiteX358" fmla="*/ 1184716 w 4011346"/>
              <a:gd name="connsiteY358" fmla="*/ 510596 h 1795429"/>
              <a:gd name="connsiteX359" fmla="*/ 1221425 w 4011346"/>
              <a:gd name="connsiteY359" fmla="*/ 517271 h 1795429"/>
              <a:gd name="connsiteX360" fmla="*/ 1241449 w 4011346"/>
              <a:gd name="connsiteY360" fmla="*/ 540631 h 1795429"/>
              <a:gd name="connsiteX361" fmla="*/ 1258135 w 4011346"/>
              <a:gd name="connsiteY361" fmla="*/ 584015 h 1795429"/>
              <a:gd name="connsiteX362" fmla="*/ 1258135 w 4011346"/>
              <a:gd name="connsiteY362" fmla="*/ 584015 h 1795429"/>
              <a:gd name="connsiteX363" fmla="*/ 1254798 w 4011346"/>
              <a:gd name="connsiteY363" fmla="*/ 617388 h 1795429"/>
              <a:gd name="connsiteX364" fmla="*/ 1274821 w 4011346"/>
              <a:gd name="connsiteY364" fmla="*/ 637411 h 1795429"/>
              <a:gd name="connsiteX365" fmla="*/ 1244786 w 4011346"/>
              <a:gd name="connsiteY365" fmla="*/ 644086 h 1795429"/>
              <a:gd name="connsiteX366" fmla="*/ 1224763 w 4011346"/>
              <a:gd name="connsiteY366" fmla="*/ 604039 h 1795429"/>
              <a:gd name="connsiteX367" fmla="*/ 1224763 w 4011346"/>
              <a:gd name="connsiteY367" fmla="*/ 563992 h 1795429"/>
              <a:gd name="connsiteX368" fmla="*/ 1194727 w 4011346"/>
              <a:gd name="connsiteY368" fmla="*/ 527283 h 1795429"/>
              <a:gd name="connsiteX369" fmla="*/ 1164692 w 4011346"/>
              <a:gd name="connsiteY369" fmla="*/ 570667 h 1795429"/>
              <a:gd name="connsiteX370" fmla="*/ 1178041 w 4011346"/>
              <a:gd name="connsiteY370" fmla="*/ 614050 h 1795429"/>
              <a:gd name="connsiteX371" fmla="*/ 1137995 w 4011346"/>
              <a:gd name="connsiteY371" fmla="*/ 670783 h 1795429"/>
              <a:gd name="connsiteX372" fmla="*/ 1097948 w 4011346"/>
              <a:gd name="connsiteY372" fmla="*/ 727516 h 1795429"/>
              <a:gd name="connsiteX373" fmla="*/ 1007843 w 4011346"/>
              <a:gd name="connsiteY373" fmla="*/ 690807 h 1795429"/>
              <a:gd name="connsiteX374" fmla="*/ 1074587 w 4011346"/>
              <a:gd name="connsiteY374" fmla="*/ 687469 h 1795429"/>
              <a:gd name="connsiteX375" fmla="*/ 1107960 w 4011346"/>
              <a:gd name="connsiteY375" fmla="*/ 624062 h 1795429"/>
              <a:gd name="connsiteX376" fmla="*/ 1121309 w 4011346"/>
              <a:gd name="connsiteY376" fmla="*/ 580678 h 1795429"/>
              <a:gd name="connsiteX377" fmla="*/ 1127983 w 4011346"/>
              <a:gd name="connsiteY377" fmla="*/ 547306 h 1795429"/>
              <a:gd name="connsiteX378" fmla="*/ 1117971 w 4011346"/>
              <a:gd name="connsiteY378" fmla="*/ 530620 h 1795429"/>
              <a:gd name="connsiteX379" fmla="*/ 1114634 w 4011346"/>
              <a:gd name="connsiteY379" fmla="*/ 480561 h 1795429"/>
              <a:gd name="connsiteX380" fmla="*/ 1104622 w 4011346"/>
              <a:gd name="connsiteY380" fmla="*/ 400468 h 1795429"/>
              <a:gd name="connsiteX381" fmla="*/ 1101285 w 4011346"/>
              <a:gd name="connsiteY381" fmla="*/ 340398 h 1795429"/>
              <a:gd name="connsiteX382" fmla="*/ 1124646 w 4011346"/>
              <a:gd name="connsiteY382" fmla="*/ 246956 h 1795429"/>
              <a:gd name="connsiteX383" fmla="*/ 1031203 w 4011346"/>
              <a:gd name="connsiteY383" fmla="*/ 236944 h 1795429"/>
              <a:gd name="connsiteX384" fmla="*/ 1014517 w 4011346"/>
              <a:gd name="connsiteY384" fmla="*/ 293677 h 1795429"/>
              <a:gd name="connsiteX385" fmla="*/ 1024529 w 4011346"/>
              <a:gd name="connsiteY385" fmla="*/ 340398 h 1795429"/>
              <a:gd name="connsiteX386" fmla="*/ 981145 w 4011346"/>
              <a:gd name="connsiteY386" fmla="*/ 393794 h 1795429"/>
              <a:gd name="connsiteX387" fmla="*/ 991157 w 4011346"/>
              <a:gd name="connsiteY387" fmla="*/ 430503 h 1795429"/>
              <a:gd name="connsiteX388" fmla="*/ 981145 w 4011346"/>
              <a:gd name="connsiteY388" fmla="*/ 477224 h 1795429"/>
              <a:gd name="connsiteX389" fmla="*/ 1001168 w 4011346"/>
              <a:gd name="connsiteY389" fmla="*/ 500585 h 1795429"/>
              <a:gd name="connsiteX390" fmla="*/ 1017854 w 4011346"/>
              <a:gd name="connsiteY390" fmla="*/ 547306 h 1795429"/>
              <a:gd name="connsiteX391" fmla="*/ 1047890 w 4011346"/>
              <a:gd name="connsiteY391" fmla="*/ 533957 h 1795429"/>
              <a:gd name="connsiteX392" fmla="*/ 1014517 w 4011346"/>
              <a:gd name="connsiteY392" fmla="*/ 587353 h 1795429"/>
              <a:gd name="connsiteX393" fmla="*/ 957784 w 4011346"/>
              <a:gd name="connsiteY393" fmla="*/ 533957 h 1795429"/>
              <a:gd name="connsiteX394" fmla="*/ 884365 w 4011346"/>
              <a:gd name="connsiteY394" fmla="*/ 497248 h 1795429"/>
              <a:gd name="connsiteX395" fmla="*/ 824295 w 4011346"/>
              <a:gd name="connsiteY395" fmla="*/ 473887 h 1795429"/>
              <a:gd name="connsiteX396" fmla="*/ 810946 w 4011346"/>
              <a:gd name="connsiteY396" fmla="*/ 510596 h 1795429"/>
              <a:gd name="connsiteX397" fmla="*/ 827633 w 4011346"/>
              <a:gd name="connsiteY397" fmla="*/ 547306 h 1795429"/>
              <a:gd name="connsiteX398" fmla="*/ 814284 w 4011346"/>
              <a:gd name="connsiteY398" fmla="*/ 570667 h 1795429"/>
              <a:gd name="connsiteX399" fmla="*/ 800935 w 4011346"/>
              <a:gd name="connsiteY399" fmla="*/ 587353 h 1795429"/>
              <a:gd name="connsiteX400" fmla="*/ 770900 w 4011346"/>
              <a:gd name="connsiteY400" fmla="*/ 530620 h 1795429"/>
              <a:gd name="connsiteX401" fmla="*/ 744202 w 4011346"/>
              <a:gd name="connsiteY401" fmla="*/ 567329 h 1795429"/>
              <a:gd name="connsiteX402" fmla="*/ 707492 w 4011346"/>
              <a:gd name="connsiteY402" fmla="*/ 560655 h 1795429"/>
              <a:gd name="connsiteX403" fmla="*/ 654097 w 4011346"/>
              <a:gd name="connsiteY403" fmla="*/ 597364 h 1795429"/>
              <a:gd name="connsiteX404" fmla="*/ 644085 w 4011346"/>
              <a:gd name="connsiteY404" fmla="*/ 574004 h 1795429"/>
              <a:gd name="connsiteX405" fmla="*/ 654097 w 4011346"/>
              <a:gd name="connsiteY405" fmla="*/ 537294 h 1795429"/>
              <a:gd name="connsiteX406" fmla="*/ 614050 w 4011346"/>
              <a:gd name="connsiteY406" fmla="*/ 574004 h 1795429"/>
              <a:gd name="connsiteX407" fmla="*/ 594027 w 4011346"/>
              <a:gd name="connsiteY407" fmla="*/ 574004 h 1795429"/>
              <a:gd name="connsiteX408" fmla="*/ 533957 w 4011346"/>
              <a:gd name="connsiteY408" fmla="*/ 607376 h 1795429"/>
              <a:gd name="connsiteX409" fmla="*/ 510596 w 4011346"/>
              <a:gd name="connsiteY409" fmla="*/ 630737 h 1795429"/>
              <a:gd name="connsiteX410" fmla="*/ 500584 w 4011346"/>
              <a:gd name="connsiteY410" fmla="*/ 677458 h 1795429"/>
              <a:gd name="connsiteX411" fmla="*/ 450526 w 4011346"/>
              <a:gd name="connsiteY411" fmla="*/ 664109 h 1795429"/>
              <a:gd name="connsiteX412" fmla="*/ 433840 w 4011346"/>
              <a:gd name="connsiteY412" fmla="*/ 627399 h 1795429"/>
              <a:gd name="connsiteX413" fmla="*/ 467212 w 4011346"/>
              <a:gd name="connsiteY413" fmla="*/ 597364 h 1795429"/>
              <a:gd name="connsiteX414" fmla="*/ 453863 w 4011346"/>
              <a:gd name="connsiteY414" fmla="*/ 574004 h 1795429"/>
              <a:gd name="connsiteX415" fmla="*/ 390456 w 4011346"/>
              <a:gd name="connsiteY415" fmla="*/ 543969 h 1795429"/>
              <a:gd name="connsiteX416" fmla="*/ 417154 w 4011346"/>
              <a:gd name="connsiteY416" fmla="*/ 594027 h 1795429"/>
              <a:gd name="connsiteX417" fmla="*/ 407142 w 4011346"/>
              <a:gd name="connsiteY417" fmla="*/ 637411 h 1795429"/>
              <a:gd name="connsiteX418" fmla="*/ 413817 w 4011346"/>
              <a:gd name="connsiteY418" fmla="*/ 674121 h 1795429"/>
              <a:gd name="connsiteX419" fmla="*/ 427165 w 4011346"/>
              <a:gd name="connsiteY419" fmla="*/ 697481 h 1795429"/>
              <a:gd name="connsiteX420" fmla="*/ 413817 w 4011346"/>
              <a:gd name="connsiteY420" fmla="*/ 727516 h 1795429"/>
              <a:gd name="connsiteX421" fmla="*/ 390456 w 4011346"/>
              <a:gd name="connsiteY421" fmla="*/ 704156 h 1795429"/>
              <a:gd name="connsiteX422" fmla="*/ 360421 w 4011346"/>
              <a:gd name="connsiteY422" fmla="*/ 700818 h 1795429"/>
              <a:gd name="connsiteX423" fmla="*/ 333723 w 4011346"/>
              <a:gd name="connsiteY423" fmla="*/ 740865 h 1795429"/>
              <a:gd name="connsiteX424" fmla="*/ 307025 w 4011346"/>
              <a:gd name="connsiteY424" fmla="*/ 760888 h 1795429"/>
              <a:gd name="connsiteX425" fmla="*/ 320374 w 4011346"/>
              <a:gd name="connsiteY425" fmla="*/ 787586 h 1795429"/>
              <a:gd name="connsiteX426" fmla="*/ 303688 w 4011346"/>
              <a:gd name="connsiteY426" fmla="*/ 810947 h 1795429"/>
              <a:gd name="connsiteX427" fmla="*/ 233606 w 4011346"/>
              <a:gd name="connsiteY427" fmla="*/ 774237 h 1795429"/>
              <a:gd name="connsiteX428" fmla="*/ 243618 w 4011346"/>
              <a:gd name="connsiteY428" fmla="*/ 824296 h 1795429"/>
              <a:gd name="connsiteX429" fmla="*/ 263641 w 4011346"/>
              <a:gd name="connsiteY429" fmla="*/ 844319 h 1795429"/>
              <a:gd name="connsiteX430" fmla="*/ 250292 w 4011346"/>
              <a:gd name="connsiteY430" fmla="*/ 857668 h 1795429"/>
              <a:gd name="connsiteX431" fmla="*/ 193560 w 4011346"/>
              <a:gd name="connsiteY431" fmla="*/ 820958 h 1795429"/>
              <a:gd name="connsiteX432" fmla="*/ 170199 w 4011346"/>
              <a:gd name="connsiteY432" fmla="*/ 780912 h 1795429"/>
              <a:gd name="connsiteX433" fmla="*/ 170199 w 4011346"/>
              <a:gd name="connsiteY433" fmla="*/ 734191 h 1795429"/>
              <a:gd name="connsiteX434" fmla="*/ 133490 w 4011346"/>
              <a:gd name="connsiteY434" fmla="*/ 657434 h 1795429"/>
              <a:gd name="connsiteX435" fmla="*/ 196897 w 4011346"/>
              <a:gd name="connsiteY435" fmla="*/ 687469 h 1795429"/>
              <a:gd name="connsiteX436" fmla="*/ 256967 w 4011346"/>
              <a:gd name="connsiteY436" fmla="*/ 717504 h 1795429"/>
              <a:gd name="connsiteX437" fmla="*/ 293676 w 4011346"/>
              <a:gd name="connsiteY437" fmla="*/ 720842 h 1795429"/>
              <a:gd name="connsiteX438" fmla="*/ 327049 w 4011346"/>
              <a:gd name="connsiteY438" fmla="*/ 690807 h 1795429"/>
              <a:gd name="connsiteX439" fmla="*/ 343735 w 4011346"/>
              <a:gd name="connsiteY439" fmla="*/ 654097 h 1795429"/>
              <a:gd name="connsiteX440" fmla="*/ 333723 w 4011346"/>
              <a:gd name="connsiteY440" fmla="*/ 604039 h 1795429"/>
              <a:gd name="connsiteX441" fmla="*/ 290339 w 4011346"/>
              <a:gd name="connsiteY441" fmla="*/ 584015 h 1795429"/>
              <a:gd name="connsiteX442" fmla="*/ 236944 w 4011346"/>
              <a:gd name="connsiteY442" fmla="*/ 537294 h 1795429"/>
              <a:gd name="connsiteX443" fmla="*/ 133490 w 4011346"/>
              <a:gd name="connsiteY443" fmla="*/ 480561 h 1795429"/>
              <a:gd name="connsiteX0" fmla="*/ 133490 w 4011346"/>
              <a:gd name="connsiteY0" fmla="*/ 507257 h 1822125"/>
              <a:gd name="connsiteX1" fmla="*/ 46722 w 4011346"/>
              <a:gd name="connsiteY1" fmla="*/ 537292 h 1822125"/>
              <a:gd name="connsiteX2" fmla="*/ 33373 w 4011346"/>
              <a:gd name="connsiteY2" fmla="*/ 567327 h 1822125"/>
              <a:gd name="connsiteX3" fmla="*/ 43384 w 4011346"/>
              <a:gd name="connsiteY3" fmla="*/ 597363 h 1822125"/>
              <a:gd name="connsiteX4" fmla="*/ 60071 w 4011346"/>
              <a:gd name="connsiteY4" fmla="*/ 624060 h 1822125"/>
              <a:gd name="connsiteX5" fmla="*/ 73419 w 4011346"/>
              <a:gd name="connsiteY5" fmla="*/ 654095 h 1822125"/>
              <a:gd name="connsiteX6" fmla="*/ 56733 w 4011346"/>
              <a:gd name="connsiteY6" fmla="*/ 677456 h 1822125"/>
              <a:gd name="connsiteX7" fmla="*/ 76757 w 4011346"/>
              <a:gd name="connsiteY7" fmla="*/ 757549 h 1822125"/>
              <a:gd name="connsiteX8" fmla="*/ 66745 w 4011346"/>
              <a:gd name="connsiteY8" fmla="*/ 774236 h 1822125"/>
              <a:gd name="connsiteX9" fmla="*/ 70082 w 4011346"/>
              <a:gd name="connsiteY9" fmla="*/ 800933 h 1822125"/>
              <a:gd name="connsiteX10" fmla="*/ 70082 w 4011346"/>
              <a:gd name="connsiteY10" fmla="*/ 840980 h 1822125"/>
              <a:gd name="connsiteX11" fmla="*/ 80094 w 4011346"/>
              <a:gd name="connsiteY11" fmla="*/ 861003 h 1822125"/>
              <a:gd name="connsiteX12" fmla="*/ 76757 w 4011346"/>
              <a:gd name="connsiteY12" fmla="*/ 884364 h 1822125"/>
              <a:gd name="connsiteX13" fmla="*/ 106792 w 4011346"/>
              <a:gd name="connsiteY13" fmla="*/ 917736 h 1822125"/>
              <a:gd name="connsiteX14" fmla="*/ 106792 w 4011346"/>
              <a:gd name="connsiteY14" fmla="*/ 947771 h 1822125"/>
              <a:gd name="connsiteX15" fmla="*/ 13349 w 4011346"/>
              <a:gd name="connsiteY15" fmla="*/ 1037876 h 1822125"/>
              <a:gd name="connsiteX16" fmla="*/ 33373 w 4011346"/>
              <a:gd name="connsiteY16" fmla="*/ 1071249 h 1822125"/>
              <a:gd name="connsiteX17" fmla="*/ 33373 w 4011346"/>
              <a:gd name="connsiteY17" fmla="*/ 1071249 h 1822125"/>
              <a:gd name="connsiteX18" fmla="*/ 16687 w 4011346"/>
              <a:gd name="connsiteY18" fmla="*/ 1101284 h 1822125"/>
              <a:gd name="connsiteX19" fmla="*/ 3338 w 4011346"/>
              <a:gd name="connsiteY19" fmla="*/ 1131319 h 1822125"/>
              <a:gd name="connsiteX20" fmla="*/ 0 w 4011346"/>
              <a:gd name="connsiteY20" fmla="*/ 1191389 h 1822125"/>
              <a:gd name="connsiteX21" fmla="*/ 16687 w 4011346"/>
              <a:gd name="connsiteY21" fmla="*/ 1234773 h 1822125"/>
              <a:gd name="connsiteX22" fmla="*/ 20024 w 4011346"/>
              <a:gd name="connsiteY22" fmla="*/ 1268145 h 1822125"/>
              <a:gd name="connsiteX23" fmla="*/ 56733 w 4011346"/>
              <a:gd name="connsiteY23" fmla="*/ 1278157 h 1822125"/>
              <a:gd name="connsiteX24" fmla="*/ 116803 w 4011346"/>
              <a:gd name="connsiteY24" fmla="*/ 1364925 h 1822125"/>
              <a:gd name="connsiteX25" fmla="*/ 96780 w 4011346"/>
              <a:gd name="connsiteY25" fmla="*/ 1388285 h 1822125"/>
              <a:gd name="connsiteX26" fmla="*/ 93443 w 4011346"/>
              <a:gd name="connsiteY26" fmla="*/ 1418320 h 1822125"/>
              <a:gd name="connsiteX27" fmla="*/ 120141 w 4011346"/>
              <a:gd name="connsiteY27" fmla="*/ 1421657 h 1822125"/>
              <a:gd name="connsiteX28" fmla="*/ 160187 w 4011346"/>
              <a:gd name="connsiteY28" fmla="*/ 1435006 h 1822125"/>
              <a:gd name="connsiteX29" fmla="*/ 186885 w 4011346"/>
              <a:gd name="connsiteY29" fmla="*/ 1448355 h 1822125"/>
              <a:gd name="connsiteX30" fmla="*/ 213583 w 4011346"/>
              <a:gd name="connsiteY30" fmla="*/ 1478390 h 1822125"/>
              <a:gd name="connsiteX31" fmla="*/ 243618 w 4011346"/>
              <a:gd name="connsiteY31" fmla="*/ 1481727 h 1822125"/>
              <a:gd name="connsiteX32" fmla="*/ 287002 w 4011346"/>
              <a:gd name="connsiteY32" fmla="*/ 1511763 h 1822125"/>
              <a:gd name="connsiteX33" fmla="*/ 310363 w 4011346"/>
              <a:gd name="connsiteY33" fmla="*/ 1521774 h 1822125"/>
              <a:gd name="connsiteX34" fmla="*/ 310363 w 4011346"/>
              <a:gd name="connsiteY34" fmla="*/ 1558484 h 1822125"/>
              <a:gd name="connsiteX35" fmla="*/ 270316 w 4011346"/>
              <a:gd name="connsiteY35" fmla="*/ 1598530 h 1822125"/>
              <a:gd name="connsiteX36" fmla="*/ 280327 w 4011346"/>
              <a:gd name="connsiteY36" fmla="*/ 1621891 h 1822125"/>
              <a:gd name="connsiteX37" fmla="*/ 273653 w 4011346"/>
              <a:gd name="connsiteY37" fmla="*/ 1641914 h 1822125"/>
              <a:gd name="connsiteX38" fmla="*/ 266979 w 4011346"/>
              <a:gd name="connsiteY38" fmla="*/ 1658600 h 1822125"/>
              <a:gd name="connsiteX39" fmla="*/ 240281 w 4011346"/>
              <a:gd name="connsiteY39" fmla="*/ 1698647 h 1822125"/>
              <a:gd name="connsiteX40" fmla="*/ 307025 w 4011346"/>
              <a:gd name="connsiteY40" fmla="*/ 1735357 h 1822125"/>
              <a:gd name="connsiteX41" fmla="*/ 337060 w 4011346"/>
              <a:gd name="connsiteY41" fmla="*/ 1742031 h 1822125"/>
              <a:gd name="connsiteX42" fmla="*/ 360421 w 4011346"/>
              <a:gd name="connsiteY42" fmla="*/ 1748706 h 1822125"/>
              <a:gd name="connsiteX43" fmla="*/ 380444 w 4011346"/>
              <a:gd name="connsiteY43" fmla="*/ 1755380 h 1822125"/>
              <a:gd name="connsiteX44" fmla="*/ 407142 w 4011346"/>
              <a:gd name="connsiteY44" fmla="*/ 1775403 h 1822125"/>
              <a:gd name="connsiteX45" fmla="*/ 437177 w 4011346"/>
              <a:gd name="connsiteY45" fmla="*/ 1772066 h 1822125"/>
              <a:gd name="connsiteX46" fmla="*/ 507259 w 4011346"/>
              <a:gd name="connsiteY46" fmla="*/ 1822125 h 1822125"/>
              <a:gd name="connsiteX47" fmla="*/ 517271 w 4011346"/>
              <a:gd name="connsiteY47" fmla="*/ 1808776 h 1822125"/>
              <a:gd name="connsiteX48" fmla="*/ 507259 w 4011346"/>
              <a:gd name="connsiteY48" fmla="*/ 1768729 h 1822125"/>
              <a:gd name="connsiteX49" fmla="*/ 500584 w 4011346"/>
              <a:gd name="connsiteY49" fmla="*/ 1735357 h 1822125"/>
              <a:gd name="connsiteX50" fmla="*/ 483898 w 4011346"/>
              <a:gd name="connsiteY50" fmla="*/ 1691973 h 1822125"/>
              <a:gd name="connsiteX51" fmla="*/ 513933 w 4011346"/>
              <a:gd name="connsiteY51" fmla="*/ 1671949 h 1822125"/>
              <a:gd name="connsiteX52" fmla="*/ 547306 w 4011346"/>
              <a:gd name="connsiteY52" fmla="*/ 1648589 h 1822125"/>
              <a:gd name="connsiteX53" fmla="*/ 527282 w 4011346"/>
              <a:gd name="connsiteY53" fmla="*/ 1631903 h 1822125"/>
              <a:gd name="connsiteX54" fmla="*/ 517271 w 4011346"/>
              <a:gd name="connsiteY54" fmla="*/ 1598530 h 1822125"/>
              <a:gd name="connsiteX55" fmla="*/ 480561 w 4011346"/>
              <a:gd name="connsiteY55" fmla="*/ 1581844 h 1822125"/>
              <a:gd name="connsiteX56" fmla="*/ 470549 w 4011346"/>
              <a:gd name="connsiteY56" fmla="*/ 1561821 h 1822125"/>
              <a:gd name="connsiteX57" fmla="*/ 480561 w 4011346"/>
              <a:gd name="connsiteY57" fmla="*/ 1531786 h 1822125"/>
              <a:gd name="connsiteX58" fmla="*/ 490573 w 4011346"/>
              <a:gd name="connsiteY58" fmla="*/ 1491739 h 1822125"/>
              <a:gd name="connsiteX59" fmla="*/ 513933 w 4011346"/>
              <a:gd name="connsiteY59" fmla="*/ 1511763 h 1822125"/>
              <a:gd name="connsiteX60" fmla="*/ 520608 w 4011346"/>
              <a:gd name="connsiteY60" fmla="*/ 1495076 h 1822125"/>
              <a:gd name="connsiteX61" fmla="*/ 543968 w 4011346"/>
              <a:gd name="connsiteY61" fmla="*/ 1458367 h 1822125"/>
              <a:gd name="connsiteX62" fmla="*/ 574003 w 4011346"/>
              <a:gd name="connsiteY62" fmla="*/ 1441681 h 1822125"/>
              <a:gd name="connsiteX63" fmla="*/ 590690 w 4011346"/>
              <a:gd name="connsiteY63" fmla="*/ 1455030 h 1822125"/>
              <a:gd name="connsiteX64" fmla="*/ 610713 w 4011346"/>
              <a:gd name="connsiteY64" fmla="*/ 1428332 h 1822125"/>
              <a:gd name="connsiteX65" fmla="*/ 630736 w 4011346"/>
              <a:gd name="connsiteY65" fmla="*/ 1455030 h 1822125"/>
              <a:gd name="connsiteX66" fmla="*/ 657434 w 4011346"/>
              <a:gd name="connsiteY66" fmla="*/ 1478390 h 1822125"/>
              <a:gd name="connsiteX67" fmla="*/ 674120 w 4011346"/>
              <a:gd name="connsiteY67" fmla="*/ 1485065 h 1822125"/>
              <a:gd name="connsiteX68" fmla="*/ 697481 w 4011346"/>
              <a:gd name="connsiteY68" fmla="*/ 1485065 h 1822125"/>
              <a:gd name="connsiteX69" fmla="*/ 717504 w 4011346"/>
              <a:gd name="connsiteY69" fmla="*/ 1471716 h 1822125"/>
              <a:gd name="connsiteX70" fmla="*/ 744202 w 4011346"/>
              <a:gd name="connsiteY70" fmla="*/ 1471716 h 1822125"/>
              <a:gd name="connsiteX71" fmla="*/ 760888 w 4011346"/>
              <a:gd name="connsiteY71" fmla="*/ 1468379 h 1822125"/>
              <a:gd name="connsiteX72" fmla="*/ 790923 w 4011346"/>
              <a:gd name="connsiteY72" fmla="*/ 1501751 h 1822125"/>
              <a:gd name="connsiteX73" fmla="*/ 797598 w 4011346"/>
              <a:gd name="connsiteY73" fmla="*/ 1475053 h 1822125"/>
              <a:gd name="connsiteX74" fmla="*/ 817621 w 4011346"/>
              <a:gd name="connsiteY74" fmla="*/ 1491739 h 1822125"/>
              <a:gd name="connsiteX75" fmla="*/ 837644 w 4011346"/>
              <a:gd name="connsiteY75" fmla="*/ 1468379 h 1822125"/>
              <a:gd name="connsiteX76" fmla="*/ 827633 w 4011346"/>
              <a:gd name="connsiteY76" fmla="*/ 1448355 h 1822125"/>
              <a:gd name="connsiteX77" fmla="*/ 810946 w 4011346"/>
              <a:gd name="connsiteY77" fmla="*/ 1435006 h 1822125"/>
              <a:gd name="connsiteX78" fmla="*/ 810946 w 4011346"/>
              <a:gd name="connsiteY78" fmla="*/ 1408309 h 1822125"/>
              <a:gd name="connsiteX79" fmla="*/ 810946 w 4011346"/>
              <a:gd name="connsiteY79" fmla="*/ 1394960 h 1822125"/>
              <a:gd name="connsiteX80" fmla="*/ 830970 w 4011346"/>
              <a:gd name="connsiteY80" fmla="*/ 1391622 h 1822125"/>
              <a:gd name="connsiteX81" fmla="*/ 840981 w 4011346"/>
              <a:gd name="connsiteY81" fmla="*/ 1388285 h 1822125"/>
              <a:gd name="connsiteX82" fmla="*/ 820958 w 4011346"/>
              <a:gd name="connsiteY82" fmla="*/ 1351576 h 1822125"/>
              <a:gd name="connsiteX83" fmla="*/ 854330 w 4011346"/>
              <a:gd name="connsiteY83" fmla="*/ 1344901 h 1822125"/>
              <a:gd name="connsiteX84" fmla="*/ 891040 w 4011346"/>
              <a:gd name="connsiteY84" fmla="*/ 1351576 h 1822125"/>
              <a:gd name="connsiteX85" fmla="*/ 964459 w 4011346"/>
              <a:gd name="connsiteY85" fmla="*/ 1308192 h 1822125"/>
              <a:gd name="connsiteX86" fmla="*/ 1001168 w 4011346"/>
              <a:gd name="connsiteY86" fmla="*/ 1308192 h 1822125"/>
              <a:gd name="connsiteX87" fmla="*/ 1027866 w 4011346"/>
              <a:gd name="connsiteY87" fmla="*/ 1284831 h 1822125"/>
              <a:gd name="connsiteX88" fmla="*/ 1047890 w 4011346"/>
              <a:gd name="connsiteY88" fmla="*/ 1294843 h 1822125"/>
              <a:gd name="connsiteX89" fmla="*/ 1067913 w 4011346"/>
              <a:gd name="connsiteY89" fmla="*/ 1304854 h 1822125"/>
              <a:gd name="connsiteX90" fmla="*/ 1087936 w 4011346"/>
              <a:gd name="connsiteY90" fmla="*/ 1331552 h 1822125"/>
              <a:gd name="connsiteX91" fmla="*/ 1074587 w 4011346"/>
              <a:gd name="connsiteY91" fmla="*/ 1344901 h 1822125"/>
              <a:gd name="connsiteX92" fmla="*/ 1104622 w 4011346"/>
              <a:gd name="connsiteY92" fmla="*/ 1344901 h 1822125"/>
              <a:gd name="connsiteX93" fmla="*/ 1107960 w 4011346"/>
              <a:gd name="connsiteY93" fmla="*/ 1361587 h 1822125"/>
              <a:gd name="connsiteX94" fmla="*/ 1121309 w 4011346"/>
              <a:gd name="connsiteY94" fmla="*/ 1344901 h 1822125"/>
              <a:gd name="connsiteX95" fmla="*/ 1134657 w 4011346"/>
              <a:gd name="connsiteY95" fmla="*/ 1358250 h 1822125"/>
              <a:gd name="connsiteX96" fmla="*/ 1134657 w 4011346"/>
              <a:gd name="connsiteY96" fmla="*/ 1378273 h 1822125"/>
              <a:gd name="connsiteX97" fmla="*/ 1148006 w 4011346"/>
              <a:gd name="connsiteY97" fmla="*/ 1374936 h 1822125"/>
              <a:gd name="connsiteX98" fmla="*/ 1208076 w 4011346"/>
              <a:gd name="connsiteY98" fmla="*/ 1328215 h 1822125"/>
              <a:gd name="connsiteX99" fmla="*/ 1211414 w 4011346"/>
              <a:gd name="connsiteY99" fmla="*/ 1348238 h 1822125"/>
              <a:gd name="connsiteX100" fmla="*/ 1244786 w 4011346"/>
              <a:gd name="connsiteY100" fmla="*/ 1368262 h 1822125"/>
              <a:gd name="connsiteX101" fmla="*/ 1264809 w 4011346"/>
              <a:gd name="connsiteY101" fmla="*/ 1398297 h 1822125"/>
              <a:gd name="connsiteX102" fmla="*/ 1298181 w 4011346"/>
              <a:gd name="connsiteY102" fmla="*/ 1505088 h 1822125"/>
              <a:gd name="connsiteX103" fmla="*/ 1308193 w 4011346"/>
              <a:gd name="connsiteY103" fmla="*/ 1461704 h 1822125"/>
              <a:gd name="connsiteX104" fmla="*/ 1344903 w 4011346"/>
              <a:gd name="connsiteY104" fmla="*/ 1481727 h 1822125"/>
              <a:gd name="connsiteX105" fmla="*/ 1388287 w 4011346"/>
              <a:gd name="connsiteY105" fmla="*/ 1481727 h 1822125"/>
              <a:gd name="connsiteX106" fmla="*/ 1394961 w 4011346"/>
              <a:gd name="connsiteY106" fmla="*/ 1505088 h 1822125"/>
              <a:gd name="connsiteX107" fmla="*/ 1435008 w 4011346"/>
              <a:gd name="connsiteY107" fmla="*/ 1528449 h 1822125"/>
              <a:gd name="connsiteX108" fmla="*/ 1465043 w 4011346"/>
              <a:gd name="connsiteY108" fmla="*/ 1528449 h 1822125"/>
              <a:gd name="connsiteX109" fmla="*/ 1491741 w 4011346"/>
              <a:gd name="connsiteY109" fmla="*/ 1541798 h 1822125"/>
              <a:gd name="connsiteX110" fmla="*/ 1535125 w 4011346"/>
              <a:gd name="connsiteY110" fmla="*/ 1498414 h 1822125"/>
              <a:gd name="connsiteX111" fmla="*/ 1571834 w 4011346"/>
              <a:gd name="connsiteY111" fmla="*/ 1478390 h 1822125"/>
              <a:gd name="connsiteX112" fmla="*/ 1608544 w 4011346"/>
              <a:gd name="connsiteY112" fmla="*/ 1481727 h 1822125"/>
              <a:gd name="connsiteX113" fmla="*/ 1655265 w 4011346"/>
              <a:gd name="connsiteY113" fmla="*/ 1495076 h 1822125"/>
              <a:gd name="connsiteX114" fmla="*/ 1681963 w 4011346"/>
              <a:gd name="connsiteY114" fmla="*/ 1511763 h 1822125"/>
              <a:gd name="connsiteX115" fmla="*/ 1735358 w 4011346"/>
              <a:gd name="connsiteY115" fmla="*/ 1505088 h 1822125"/>
              <a:gd name="connsiteX116" fmla="*/ 1745370 w 4011346"/>
              <a:gd name="connsiteY116" fmla="*/ 1485065 h 1822125"/>
              <a:gd name="connsiteX117" fmla="*/ 1738695 w 4011346"/>
              <a:gd name="connsiteY117" fmla="*/ 1465041 h 1822125"/>
              <a:gd name="connsiteX118" fmla="*/ 1765393 w 4011346"/>
              <a:gd name="connsiteY118" fmla="*/ 1438344 h 1822125"/>
              <a:gd name="connsiteX119" fmla="*/ 1778742 w 4011346"/>
              <a:gd name="connsiteY119" fmla="*/ 1435006 h 1822125"/>
              <a:gd name="connsiteX120" fmla="*/ 1812114 w 4011346"/>
              <a:gd name="connsiteY120" fmla="*/ 1451692 h 1822125"/>
              <a:gd name="connsiteX121" fmla="*/ 1852161 w 4011346"/>
              <a:gd name="connsiteY121" fmla="*/ 1465041 h 1822125"/>
              <a:gd name="connsiteX122" fmla="*/ 1858836 w 4011346"/>
              <a:gd name="connsiteY122" fmla="*/ 1491739 h 1822125"/>
              <a:gd name="connsiteX123" fmla="*/ 1872184 w 4011346"/>
              <a:gd name="connsiteY123" fmla="*/ 1498414 h 1822125"/>
              <a:gd name="connsiteX124" fmla="*/ 1902219 w 4011346"/>
              <a:gd name="connsiteY124" fmla="*/ 1501751 h 1822125"/>
              <a:gd name="connsiteX125" fmla="*/ 1932254 w 4011346"/>
              <a:gd name="connsiteY125" fmla="*/ 1485065 h 1822125"/>
              <a:gd name="connsiteX126" fmla="*/ 1962290 w 4011346"/>
              <a:gd name="connsiteY126" fmla="*/ 1498414 h 1822125"/>
              <a:gd name="connsiteX127" fmla="*/ 1985650 w 4011346"/>
              <a:gd name="connsiteY127" fmla="*/ 1511763 h 1822125"/>
              <a:gd name="connsiteX128" fmla="*/ 1995662 w 4011346"/>
              <a:gd name="connsiteY128" fmla="*/ 1521774 h 1822125"/>
              <a:gd name="connsiteX129" fmla="*/ 2032371 w 4011346"/>
              <a:gd name="connsiteY129" fmla="*/ 1541798 h 1822125"/>
              <a:gd name="connsiteX130" fmla="*/ 2069081 w 4011346"/>
              <a:gd name="connsiteY130" fmla="*/ 1538460 h 1822125"/>
              <a:gd name="connsiteX131" fmla="*/ 2142500 w 4011346"/>
              <a:gd name="connsiteY131" fmla="*/ 1495076 h 1822125"/>
              <a:gd name="connsiteX132" fmla="*/ 2195895 w 4011346"/>
              <a:gd name="connsiteY132" fmla="*/ 1508425 h 1822125"/>
              <a:gd name="connsiteX133" fmla="*/ 2225930 w 4011346"/>
              <a:gd name="connsiteY133" fmla="*/ 1518437 h 1822125"/>
              <a:gd name="connsiteX134" fmla="*/ 2259303 w 4011346"/>
              <a:gd name="connsiteY134" fmla="*/ 1505088 h 1822125"/>
              <a:gd name="connsiteX135" fmla="*/ 2262640 w 4011346"/>
              <a:gd name="connsiteY135" fmla="*/ 1478390 h 1822125"/>
              <a:gd name="connsiteX136" fmla="*/ 2282663 w 4011346"/>
              <a:gd name="connsiteY136" fmla="*/ 1448355 h 1822125"/>
              <a:gd name="connsiteX137" fmla="*/ 2299349 w 4011346"/>
              <a:gd name="connsiteY137" fmla="*/ 1394960 h 1822125"/>
              <a:gd name="connsiteX138" fmla="*/ 2282663 w 4011346"/>
              <a:gd name="connsiteY138" fmla="*/ 1398297 h 1822125"/>
              <a:gd name="connsiteX139" fmla="*/ 2312698 w 4011346"/>
              <a:gd name="connsiteY139" fmla="*/ 1371599 h 1822125"/>
              <a:gd name="connsiteX140" fmla="*/ 2339396 w 4011346"/>
              <a:gd name="connsiteY140" fmla="*/ 1368262 h 1822125"/>
              <a:gd name="connsiteX141" fmla="*/ 2396129 w 4011346"/>
              <a:gd name="connsiteY141" fmla="*/ 1378273 h 1822125"/>
              <a:gd name="connsiteX142" fmla="*/ 2436176 w 4011346"/>
              <a:gd name="connsiteY142" fmla="*/ 1404971 h 1822125"/>
              <a:gd name="connsiteX143" fmla="*/ 2462873 w 4011346"/>
              <a:gd name="connsiteY143" fmla="*/ 1435006 h 1822125"/>
              <a:gd name="connsiteX144" fmla="*/ 2469548 w 4011346"/>
              <a:gd name="connsiteY144" fmla="*/ 1471716 h 1822125"/>
              <a:gd name="connsiteX145" fmla="*/ 2476222 w 4011346"/>
              <a:gd name="connsiteY145" fmla="*/ 1511763 h 1822125"/>
              <a:gd name="connsiteX146" fmla="*/ 2486234 w 4011346"/>
              <a:gd name="connsiteY146" fmla="*/ 1531786 h 1822125"/>
              <a:gd name="connsiteX147" fmla="*/ 2529618 w 4011346"/>
              <a:gd name="connsiteY147" fmla="*/ 1545135 h 1822125"/>
              <a:gd name="connsiteX148" fmla="*/ 2549641 w 4011346"/>
              <a:gd name="connsiteY148" fmla="*/ 1565158 h 1822125"/>
              <a:gd name="connsiteX149" fmla="*/ 2562990 w 4011346"/>
              <a:gd name="connsiteY149" fmla="*/ 1598530 h 1822125"/>
              <a:gd name="connsiteX150" fmla="*/ 2586351 w 4011346"/>
              <a:gd name="connsiteY150" fmla="*/ 1591856 h 1822125"/>
              <a:gd name="connsiteX151" fmla="*/ 2606374 w 4011346"/>
              <a:gd name="connsiteY151" fmla="*/ 1581844 h 1822125"/>
              <a:gd name="connsiteX152" fmla="*/ 2639746 w 4011346"/>
              <a:gd name="connsiteY152" fmla="*/ 1565158 h 1822125"/>
              <a:gd name="connsiteX153" fmla="*/ 2643084 w 4011346"/>
              <a:gd name="connsiteY153" fmla="*/ 1581844 h 1822125"/>
              <a:gd name="connsiteX154" fmla="*/ 2626398 w 4011346"/>
              <a:gd name="connsiteY154" fmla="*/ 1611879 h 1822125"/>
              <a:gd name="connsiteX155" fmla="*/ 2616386 w 4011346"/>
              <a:gd name="connsiteY155" fmla="*/ 1648589 h 1822125"/>
              <a:gd name="connsiteX156" fmla="*/ 2603037 w 4011346"/>
              <a:gd name="connsiteY156" fmla="*/ 1701984 h 1822125"/>
              <a:gd name="connsiteX157" fmla="*/ 2579676 w 4011346"/>
              <a:gd name="connsiteY157" fmla="*/ 1675287 h 1822125"/>
              <a:gd name="connsiteX158" fmla="*/ 2552979 w 4011346"/>
              <a:gd name="connsiteY158" fmla="*/ 1698647 h 1822125"/>
              <a:gd name="connsiteX159" fmla="*/ 2559653 w 4011346"/>
              <a:gd name="connsiteY159" fmla="*/ 1725345 h 1822125"/>
              <a:gd name="connsiteX160" fmla="*/ 2559653 w 4011346"/>
              <a:gd name="connsiteY160" fmla="*/ 1762054 h 1822125"/>
              <a:gd name="connsiteX161" fmla="*/ 2549641 w 4011346"/>
              <a:gd name="connsiteY161" fmla="*/ 1782078 h 1822125"/>
              <a:gd name="connsiteX162" fmla="*/ 2589688 w 4011346"/>
              <a:gd name="connsiteY162" fmla="*/ 1762054 h 1822125"/>
              <a:gd name="connsiteX163" fmla="*/ 2626398 w 4011346"/>
              <a:gd name="connsiteY163" fmla="*/ 1772066 h 1822125"/>
              <a:gd name="connsiteX164" fmla="*/ 2653095 w 4011346"/>
              <a:gd name="connsiteY164" fmla="*/ 1748706 h 1822125"/>
              <a:gd name="connsiteX165" fmla="*/ 2683130 w 4011346"/>
              <a:gd name="connsiteY165" fmla="*/ 1695310 h 1822125"/>
              <a:gd name="connsiteX166" fmla="*/ 2753212 w 4011346"/>
              <a:gd name="connsiteY166" fmla="*/ 1608542 h 1822125"/>
              <a:gd name="connsiteX167" fmla="*/ 2783247 w 4011346"/>
              <a:gd name="connsiteY167" fmla="*/ 1538460 h 1822125"/>
              <a:gd name="connsiteX168" fmla="*/ 2803271 w 4011346"/>
              <a:gd name="connsiteY168" fmla="*/ 1435006 h 1822125"/>
              <a:gd name="connsiteX169" fmla="*/ 2793259 w 4011346"/>
              <a:gd name="connsiteY169" fmla="*/ 1384948 h 1822125"/>
              <a:gd name="connsiteX170" fmla="*/ 2769898 w 4011346"/>
              <a:gd name="connsiteY170" fmla="*/ 1351576 h 1822125"/>
              <a:gd name="connsiteX171" fmla="*/ 2726514 w 4011346"/>
              <a:gd name="connsiteY171" fmla="*/ 1351576 h 1822125"/>
              <a:gd name="connsiteX172" fmla="*/ 2699817 w 4011346"/>
              <a:gd name="connsiteY172" fmla="*/ 1351576 h 1822125"/>
              <a:gd name="connsiteX173" fmla="*/ 2683130 w 4011346"/>
              <a:gd name="connsiteY173" fmla="*/ 1331552 h 1822125"/>
              <a:gd name="connsiteX174" fmla="*/ 2669781 w 4011346"/>
              <a:gd name="connsiteY174" fmla="*/ 1311529 h 1822125"/>
              <a:gd name="connsiteX175" fmla="*/ 2763224 w 4011346"/>
              <a:gd name="connsiteY175" fmla="*/ 1194726 h 1822125"/>
              <a:gd name="connsiteX176" fmla="*/ 2846654 w 4011346"/>
              <a:gd name="connsiteY176" fmla="*/ 1127982 h 1822125"/>
              <a:gd name="connsiteX177" fmla="*/ 2890038 w 4011346"/>
              <a:gd name="connsiteY177" fmla="*/ 1104621 h 1822125"/>
              <a:gd name="connsiteX178" fmla="*/ 2933422 w 4011346"/>
              <a:gd name="connsiteY178" fmla="*/ 1124644 h 1822125"/>
              <a:gd name="connsiteX179" fmla="*/ 2950109 w 4011346"/>
              <a:gd name="connsiteY179" fmla="*/ 1107958 h 1822125"/>
              <a:gd name="connsiteX180" fmla="*/ 2993492 w 4011346"/>
              <a:gd name="connsiteY180" fmla="*/ 1124644 h 1822125"/>
              <a:gd name="connsiteX181" fmla="*/ 3006841 w 4011346"/>
              <a:gd name="connsiteY181" fmla="*/ 1091272 h 1822125"/>
              <a:gd name="connsiteX182" fmla="*/ 3053563 w 4011346"/>
              <a:gd name="connsiteY182" fmla="*/ 1101284 h 1822125"/>
              <a:gd name="connsiteX183" fmla="*/ 3070249 w 4011346"/>
              <a:gd name="connsiteY183" fmla="*/ 1117970 h 1822125"/>
              <a:gd name="connsiteX184" fmla="*/ 3060237 w 4011346"/>
              <a:gd name="connsiteY184" fmla="*/ 1137993 h 1822125"/>
              <a:gd name="connsiteX185" fmla="*/ 3123644 w 4011346"/>
              <a:gd name="connsiteY185" fmla="*/ 1121307 h 1822125"/>
              <a:gd name="connsiteX186" fmla="*/ 3140330 w 4011346"/>
              <a:gd name="connsiteY186" fmla="*/ 1107958 h 1822125"/>
              <a:gd name="connsiteX187" fmla="*/ 3123644 w 4011346"/>
              <a:gd name="connsiteY187" fmla="*/ 1094609 h 1822125"/>
              <a:gd name="connsiteX188" fmla="*/ 3143668 w 4011346"/>
              <a:gd name="connsiteY188" fmla="*/ 1054563 h 1822125"/>
              <a:gd name="connsiteX189" fmla="*/ 3190389 w 4011346"/>
              <a:gd name="connsiteY189" fmla="*/ 984481 h 1822125"/>
              <a:gd name="connsiteX190" fmla="*/ 3233773 w 4011346"/>
              <a:gd name="connsiteY190" fmla="*/ 981144 h 1822125"/>
              <a:gd name="connsiteX191" fmla="*/ 3273819 w 4011346"/>
              <a:gd name="connsiteY191" fmla="*/ 991155 h 1822125"/>
              <a:gd name="connsiteX192" fmla="*/ 3277157 w 4011346"/>
              <a:gd name="connsiteY192" fmla="*/ 1047888 h 1822125"/>
              <a:gd name="connsiteX193" fmla="*/ 3320541 w 4011346"/>
              <a:gd name="connsiteY193" fmla="*/ 1004504 h 1822125"/>
              <a:gd name="connsiteX194" fmla="*/ 3343901 w 4011346"/>
              <a:gd name="connsiteY194" fmla="*/ 987818 h 1822125"/>
              <a:gd name="connsiteX195" fmla="*/ 3350576 w 4011346"/>
              <a:gd name="connsiteY195" fmla="*/ 954446 h 1822125"/>
              <a:gd name="connsiteX196" fmla="*/ 3377273 w 4011346"/>
              <a:gd name="connsiteY196" fmla="*/ 937760 h 1822125"/>
              <a:gd name="connsiteX197" fmla="*/ 3407309 w 4011346"/>
              <a:gd name="connsiteY197" fmla="*/ 947771 h 1822125"/>
              <a:gd name="connsiteX198" fmla="*/ 3373936 w 4011346"/>
              <a:gd name="connsiteY198" fmla="*/ 977806 h 1822125"/>
              <a:gd name="connsiteX199" fmla="*/ 3360587 w 4011346"/>
              <a:gd name="connsiteY199" fmla="*/ 1027865 h 1822125"/>
              <a:gd name="connsiteX200" fmla="*/ 3323878 w 4011346"/>
              <a:gd name="connsiteY200" fmla="*/ 1067911 h 1822125"/>
              <a:gd name="connsiteX201" fmla="*/ 3210412 w 4011346"/>
              <a:gd name="connsiteY201" fmla="*/ 1164691 h 1822125"/>
              <a:gd name="connsiteX202" fmla="*/ 3163691 w 4011346"/>
              <a:gd name="connsiteY202" fmla="*/ 1234773 h 1822125"/>
              <a:gd name="connsiteX203" fmla="*/ 3160354 w 4011346"/>
              <a:gd name="connsiteY203" fmla="*/ 1308192 h 1822125"/>
              <a:gd name="connsiteX204" fmla="*/ 3170365 w 4011346"/>
              <a:gd name="connsiteY204" fmla="*/ 1398297 h 1822125"/>
              <a:gd name="connsiteX205" fmla="*/ 3190389 w 4011346"/>
              <a:gd name="connsiteY205" fmla="*/ 1461704 h 1822125"/>
              <a:gd name="connsiteX206" fmla="*/ 3217087 w 4011346"/>
              <a:gd name="connsiteY206" fmla="*/ 1451692 h 1822125"/>
              <a:gd name="connsiteX207" fmla="*/ 3240447 w 4011346"/>
              <a:gd name="connsiteY207" fmla="*/ 1384948 h 1822125"/>
              <a:gd name="connsiteX208" fmla="*/ 3270482 w 4011346"/>
              <a:gd name="connsiteY208" fmla="*/ 1381611 h 1822125"/>
              <a:gd name="connsiteX209" fmla="*/ 3287168 w 4011346"/>
              <a:gd name="connsiteY209" fmla="*/ 1321541 h 1822125"/>
              <a:gd name="connsiteX210" fmla="*/ 3313866 w 4011346"/>
              <a:gd name="connsiteY210" fmla="*/ 1311529 h 1822125"/>
              <a:gd name="connsiteX211" fmla="*/ 3313866 w 4011346"/>
              <a:gd name="connsiteY211" fmla="*/ 1281494 h 1822125"/>
              <a:gd name="connsiteX212" fmla="*/ 3337227 w 4011346"/>
              <a:gd name="connsiteY212" fmla="*/ 1244784 h 1822125"/>
              <a:gd name="connsiteX213" fmla="*/ 3330552 w 4011346"/>
              <a:gd name="connsiteY213" fmla="*/ 1201400 h 1822125"/>
              <a:gd name="connsiteX214" fmla="*/ 3333890 w 4011346"/>
              <a:gd name="connsiteY214" fmla="*/ 1171365 h 1822125"/>
              <a:gd name="connsiteX215" fmla="*/ 3323878 w 4011346"/>
              <a:gd name="connsiteY215" fmla="*/ 1161354 h 1822125"/>
              <a:gd name="connsiteX216" fmla="*/ 3363925 w 4011346"/>
              <a:gd name="connsiteY216" fmla="*/ 1074586 h 1822125"/>
              <a:gd name="connsiteX217" fmla="*/ 3383948 w 4011346"/>
              <a:gd name="connsiteY217" fmla="*/ 1084598 h 1822125"/>
              <a:gd name="connsiteX218" fmla="*/ 3410646 w 4011346"/>
              <a:gd name="connsiteY218" fmla="*/ 1057900 h 1822125"/>
              <a:gd name="connsiteX219" fmla="*/ 3420657 w 4011346"/>
              <a:gd name="connsiteY219" fmla="*/ 1084598 h 1822125"/>
              <a:gd name="connsiteX220" fmla="*/ 3447355 w 4011346"/>
              <a:gd name="connsiteY220" fmla="*/ 1067911 h 1822125"/>
              <a:gd name="connsiteX221" fmla="*/ 3477390 w 4011346"/>
              <a:gd name="connsiteY221" fmla="*/ 1057900 h 1822125"/>
              <a:gd name="connsiteX222" fmla="*/ 3514100 w 4011346"/>
              <a:gd name="connsiteY222" fmla="*/ 1084598 h 1822125"/>
              <a:gd name="connsiteX223" fmla="*/ 3574170 w 4011346"/>
              <a:gd name="connsiteY223" fmla="*/ 1017853 h 1822125"/>
              <a:gd name="connsiteX224" fmla="*/ 3637577 w 4011346"/>
              <a:gd name="connsiteY224" fmla="*/ 971132 h 1822125"/>
              <a:gd name="connsiteX225" fmla="*/ 3690973 w 4011346"/>
              <a:gd name="connsiteY225" fmla="*/ 934422 h 1822125"/>
              <a:gd name="connsiteX226" fmla="*/ 3741031 w 4011346"/>
              <a:gd name="connsiteY226" fmla="*/ 961120 h 1822125"/>
              <a:gd name="connsiteX227" fmla="*/ 3751043 w 4011346"/>
              <a:gd name="connsiteY227" fmla="*/ 934422 h 1822125"/>
              <a:gd name="connsiteX228" fmla="*/ 3727682 w 4011346"/>
              <a:gd name="connsiteY228" fmla="*/ 867678 h 1822125"/>
              <a:gd name="connsiteX229" fmla="*/ 3700984 w 4011346"/>
              <a:gd name="connsiteY229" fmla="*/ 850992 h 1822125"/>
              <a:gd name="connsiteX230" fmla="*/ 3697647 w 4011346"/>
              <a:gd name="connsiteY230" fmla="*/ 820957 h 1822125"/>
              <a:gd name="connsiteX231" fmla="*/ 3751043 w 4011346"/>
              <a:gd name="connsiteY231" fmla="*/ 827631 h 1822125"/>
              <a:gd name="connsiteX232" fmla="*/ 3774403 w 4011346"/>
              <a:gd name="connsiteY232" fmla="*/ 784247 h 1822125"/>
              <a:gd name="connsiteX233" fmla="*/ 3767729 w 4011346"/>
              <a:gd name="connsiteY233" fmla="*/ 757549 h 1822125"/>
              <a:gd name="connsiteX234" fmla="*/ 3794427 w 4011346"/>
              <a:gd name="connsiteY234" fmla="*/ 724177 h 1822125"/>
              <a:gd name="connsiteX235" fmla="*/ 3804438 w 4011346"/>
              <a:gd name="connsiteY235" fmla="*/ 767561 h 1822125"/>
              <a:gd name="connsiteX236" fmla="*/ 3827799 w 4011346"/>
              <a:gd name="connsiteY236" fmla="*/ 784247 h 1822125"/>
              <a:gd name="connsiteX237" fmla="*/ 3874520 w 4011346"/>
              <a:gd name="connsiteY237" fmla="*/ 804271 h 1822125"/>
              <a:gd name="connsiteX238" fmla="*/ 3894544 w 4011346"/>
              <a:gd name="connsiteY238" fmla="*/ 830968 h 1822125"/>
              <a:gd name="connsiteX239" fmla="*/ 3941265 w 4011346"/>
              <a:gd name="connsiteY239" fmla="*/ 854329 h 1822125"/>
              <a:gd name="connsiteX240" fmla="*/ 3947939 w 4011346"/>
              <a:gd name="connsiteY240" fmla="*/ 840980 h 1822125"/>
              <a:gd name="connsiteX241" fmla="*/ 3957951 w 4011346"/>
              <a:gd name="connsiteY241" fmla="*/ 777573 h 1822125"/>
              <a:gd name="connsiteX242" fmla="*/ 4004672 w 4011346"/>
              <a:gd name="connsiteY242" fmla="*/ 770898 h 1822125"/>
              <a:gd name="connsiteX243" fmla="*/ 4011346 w 4011346"/>
              <a:gd name="connsiteY243" fmla="*/ 737526 h 1822125"/>
              <a:gd name="connsiteX244" fmla="*/ 3967963 w 4011346"/>
              <a:gd name="connsiteY244" fmla="*/ 700817 h 1822125"/>
              <a:gd name="connsiteX245" fmla="*/ 3921241 w 4011346"/>
              <a:gd name="connsiteY245" fmla="*/ 684130 h 1822125"/>
              <a:gd name="connsiteX246" fmla="*/ 3907892 w 4011346"/>
              <a:gd name="connsiteY246" fmla="*/ 687468 h 1822125"/>
              <a:gd name="connsiteX247" fmla="*/ 3907892 w 4011346"/>
              <a:gd name="connsiteY247" fmla="*/ 720840 h 1822125"/>
              <a:gd name="connsiteX248" fmla="*/ 3887869 w 4011346"/>
              <a:gd name="connsiteY248" fmla="*/ 714165 h 1822125"/>
              <a:gd name="connsiteX249" fmla="*/ 3874520 w 4011346"/>
              <a:gd name="connsiteY249" fmla="*/ 660770 h 1822125"/>
              <a:gd name="connsiteX250" fmla="*/ 3817787 w 4011346"/>
              <a:gd name="connsiteY250" fmla="*/ 597363 h 1822125"/>
              <a:gd name="connsiteX251" fmla="*/ 3717671 w 4011346"/>
              <a:gd name="connsiteY251" fmla="*/ 520606 h 1822125"/>
              <a:gd name="connsiteX252" fmla="*/ 3664275 w 4011346"/>
              <a:gd name="connsiteY252" fmla="*/ 500583 h 1822125"/>
              <a:gd name="connsiteX253" fmla="*/ 3584181 w 4011346"/>
              <a:gd name="connsiteY253" fmla="*/ 493909 h 1822125"/>
              <a:gd name="connsiteX254" fmla="*/ 3520774 w 4011346"/>
              <a:gd name="connsiteY254" fmla="*/ 477222 h 1822125"/>
              <a:gd name="connsiteX255" fmla="*/ 3530786 w 4011346"/>
              <a:gd name="connsiteY255" fmla="*/ 517269 h 1822125"/>
              <a:gd name="connsiteX256" fmla="*/ 3537460 w 4011346"/>
              <a:gd name="connsiteY256" fmla="*/ 543967 h 1822125"/>
              <a:gd name="connsiteX257" fmla="*/ 3507425 w 4011346"/>
              <a:gd name="connsiteY257" fmla="*/ 567327 h 1822125"/>
              <a:gd name="connsiteX258" fmla="*/ 3477390 w 4011346"/>
              <a:gd name="connsiteY258" fmla="*/ 540630 h 1822125"/>
              <a:gd name="connsiteX259" fmla="*/ 3477390 w 4011346"/>
              <a:gd name="connsiteY259" fmla="*/ 520606 h 1822125"/>
              <a:gd name="connsiteX260" fmla="*/ 3504088 w 4011346"/>
              <a:gd name="connsiteY260" fmla="*/ 500583 h 1822125"/>
              <a:gd name="connsiteX261" fmla="*/ 3467379 w 4011346"/>
              <a:gd name="connsiteY261" fmla="*/ 487234 h 1822125"/>
              <a:gd name="connsiteX262" fmla="*/ 3450692 w 4011346"/>
              <a:gd name="connsiteY262" fmla="*/ 513932 h 1822125"/>
              <a:gd name="connsiteX263" fmla="*/ 3440681 w 4011346"/>
              <a:gd name="connsiteY263" fmla="*/ 527281 h 1822125"/>
              <a:gd name="connsiteX264" fmla="*/ 3357250 w 4011346"/>
              <a:gd name="connsiteY264" fmla="*/ 513932 h 1822125"/>
              <a:gd name="connsiteX265" fmla="*/ 3297180 w 4011346"/>
              <a:gd name="connsiteY265" fmla="*/ 520606 h 1822125"/>
              <a:gd name="connsiteX266" fmla="*/ 3267145 w 4011346"/>
              <a:gd name="connsiteY266" fmla="*/ 497246 h 1822125"/>
              <a:gd name="connsiteX267" fmla="*/ 3267145 w 4011346"/>
              <a:gd name="connsiteY267" fmla="*/ 460536 h 1822125"/>
              <a:gd name="connsiteX268" fmla="*/ 3203738 w 4011346"/>
              <a:gd name="connsiteY268" fmla="*/ 403803 h 1822125"/>
              <a:gd name="connsiteX269" fmla="*/ 3076923 w 4011346"/>
              <a:gd name="connsiteY269" fmla="*/ 410478 h 1822125"/>
              <a:gd name="connsiteX270" fmla="*/ 3043551 w 4011346"/>
              <a:gd name="connsiteY270" fmla="*/ 387117 h 1822125"/>
              <a:gd name="connsiteX271" fmla="*/ 3000167 w 4011346"/>
              <a:gd name="connsiteY271" fmla="*/ 340396 h 1822125"/>
              <a:gd name="connsiteX272" fmla="*/ 3013516 w 4011346"/>
              <a:gd name="connsiteY272" fmla="*/ 333722 h 1822125"/>
              <a:gd name="connsiteX273" fmla="*/ 3000167 w 4011346"/>
              <a:gd name="connsiteY273" fmla="*/ 313698 h 1822125"/>
              <a:gd name="connsiteX274" fmla="*/ 2970132 w 4011346"/>
              <a:gd name="connsiteY274" fmla="*/ 310361 h 1822125"/>
              <a:gd name="connsiteX275" fmla="*/ 2920073 w 4011346"/>
              <a:gd name="connsiteY275" fmla="*/ 357082 h 1822125"/>
              <a:gd name="connsiteX276" fmla="*/ 2920073 w 4011346"/>
              <a:gd name="connsiteY276" fmla="*/ 357082 h 1822125"/>
              <a:gd name="connsiteX277" fmla="*/ 2916736 w 4011346"/>
              <a:gd name="connsiteY277" fmla="*/ 307024 h 1822125"/>
              <a:gd name="connsiteX278" fmla="*/ 2936760 w 4011346"/>
              <a:gd name="connsiteY278" fmla="*/ 303687 h 1822125"/>
              <a:gd name="connsiteX279" fmla="*/ 2866678 w 4011346"/>
              <a:gd name="connsiteY279" fmla="*/ 273652 h 1822125"/>
              <a:gd name="connsiteX280" fmla="*/ 2813282 w 4011346"/>
              <a:gd name="connsiteY280" fmla="*/ 270314 h 1822125"/>
              <a:gd name="connsiteX281" fmla="*/ 2793259 w 4011346"/>
              <a:gd name="connsiteY281" fmla="*/ 293675 h 1822125"/>
              <a:gd name="connsiteX282" fmla="*/ 2743200 w 4011346"/>
              <a:gd name="connsiteY282" fmla="*/ 303687 h 1822125"/>
              <a:gd name="connsiteX283" fmla="*/ 2786584 w 4011346"/>
              <a:gd name="connsiteY283" fmla="*/ 313698 h 1822125"/>
              <a:gd name="connsiteX284" fmla="*/ 2763224 w 4011346"/>
              <a:gd name="connsiteY284" fmla="*/ 333722 h 1822125"/>
              <a:gd name="connsiteX285" fmla="*/ 2769898 w 4011346"/>
              <a:gd name="connsiteY285" fmla="*/ 383780 h 1822125"/>
              <a:gd name="connsiteX286" fmla="*/ 2749875 w 4011346"/>
              <a:gd name="connsiteY286" fmla="*/ 367094 h 1822125"/>
              <a:gd name="connsiteX287" fmla="*/ 2733189 w 4011346"/>
              <a:gd name="connsiteY287" fmla="*/ 380443 h 1822125"/>
              <a:gd name="connsiteX288" fmla="*/ 2666444 w 4011346"/>
              <a:gd name="connsiteY288" fmla="*/ 370431 h 1822125"/>
              <a:gd name="connsiteX289" fmla="*/ 2636409 w 4011346"/>
              <a:gd name="connsiteY289" fmla="*/ 380443 h 1822125"/>
              <a:gd name="connsiteX290" fmla="*/ 2603037 w 4011346"/>
              <a:gd name="connsiteY290" fmla="*/ 340396 h 1822125"/>
              <a:gd name="connsiteX291" fmla="*/ 2569665 w 4011346"/>
              <a:gd name="connsiteY291" fmla="*/ 423827 h 1822125"/>
              <a:gd name="connsiteX292" fmla="*/ 2552979 w 4011346"/>
              <a:gd name="connsiteY292" fmla="*/ 443850 h 1822125"/>
              <a:gd name="connsiteX293" fmla="*/ 2469548 w 4011346"/>
              <a:gd name="connsiteY293" fmla="*/ 307024 h 1822125"/>
              <a:gd name="connsiteX294" fmla="*/ 2446187 w 4011346"/>
              <a:gd name="connsiteY294" fmla="*/ 323710 h 1822125"/>
              <a:gd name="connsiteX295" fmla="*/ 2442850 w 4011346"/>
              <a:gd name="connsiteY295" fmla="*/ 290338 h 1822125"/>
              <a:gd name="connsiteX296" fmla="*/ 2449525 w 4011346"/>
              <a:gd name="connsiteY296" fmla="*/ 220256 h 1822125"/>
              <a:gd name="connsiteX297" fmla="*/ 2386117 w 4011346"/>
              <a:gd name="connsiteY297" fmla="*/ 193558 h 1822125"/>
              <a:gd name="connsiteX298" fmla="*/ 2369431 w 4011346"/>
              <a:gd name="connsiteY298" fmla="*/ 233605 h 1822125"/>
              <a:gd name="connsiteX299" fmla="*/ 2379443 w 4011346"/>
              <a:gd name="connsiteY299" fmla="*/ 256965 h 1822125"/>
              <a:gd name="connsiteX300" fmla="*/ 2376106 w 4011346"/>
              <a:gd name="connsiteY300" fmla="*/ 276989 h 1822125"/>
              <a:gd name="connsiteX301" fmla="*/ 2352745 w 4011346"/>
              <a:gd name="connsiteY301" fmla="*/ 253628 h 1822125"/>
              <a:gd name="connsiteX302" fmla="*/ 2316036 w 4011346"/>
              <a:gd name="connsiteY302" fmla="*/ 260303 h 1822125"/>
              <a:gd name="connsiteX303" fmla="*/ 2272652 w 4011346"/>
              <a:gd name="connsiteY303" fmla="*/ 246954 h 1822125"/>
              <a:gd name="connsiteX304" fmla="*/ 2245954 w 4011346"/>
              <a:gd name="connsiteY304" fmla="*/ 206907 h 1822125"/>
              <a:gd name="connsiteX305" fmla="*/ 2209244 w 4011346"/>
              <a:gd name="connsiteY305" fmla="*/ 203570 h 1822125"/>
              <a:gd name="connsiteX306" fmla="*/ 2159186 w 4011346"/>
              <a:gd name="connsiteY306" fmla="*/ 193558 h 1822125"/>
              <a:gd name="connsiteX307" fmla="*/ 2132488 w 4011346"/>
              <a:gd name="connsiteY307" fmla="*/ 210244 h 1822125"/>
              <a:gd name="connsiteX308" fmla="*/ 2115802 w 4011346"/>
              <a:gd name="connsiteY308" fmla="*/ 223593 h 1822125"/>
              <a:gd name="connsiteX309" fmla="*/ 2115802 w 4011346"/>
              <a:gd name="connsiteY309" fmla="*/ 193558 h 1822125"/>
              <a:gd name="connsiteX310" fmla="*/ 2082430 w 4011346"/>
              <a:gd name="connsiteY310" fmla="*/ 190221 h 1822125"/>
              <a:gd name="connsiteX311" fmla="*/ 2045720 w 4011346"/>
              <a:gd name="connsiteY311" fmla="*/ 163523 h 1822125"/>
              <a:gd name="connsiteX312" fmla="*/ 2025697 w 4011346"/>
              <a:gd name="connsiteY312" fmla="*/ 193558 h 1822125"/>
              <a:gd name="connsiteX313" fmla="*/ 2055732 w 4011346"/>
              <a:gd name="connsiteY313" fmla="*/ 190221 h 1822125"/>
              <a:gd name="connsiteX314" fmla="*/ 2045720 w 4011346"/>
              <a:gd name="connsiteY314" fmla="*/ 216919 h 1822125"/>
              <a:gd name="connsiteX315" fmla="*/ 1988987 w 4011346"/>
              <a:gd name="connsiteY315" fmla="*/ 236942 h 1822125"/>
              <a:gd name="connsiteX316" fmla="*/ 1935592 w 4011346"/>
              <a:gd name="connsiteY316" fmla="*/ 246954 h 1822125"/>
              <a:gd name="connsiteX317" fmla="*/ 1995662 w 4011346"/>
              <a:gd name="connsiteY317" fmla="*/ 190221 h 1822125"/>
              <a:gd name="connsiteX318" fmla="*/ 2055732 w 4011346"/>
              <a:gd name="connsiteY318" fmla="*/ 120139 h 1822125"/>
              <a:gd name="connsiteX319" fmla="*/ 2055732 w 4011346"/>
              <a:gd name="connsiteY319" fmla="*/ 120139 h 1822125"/>
              <a:gd name="connsiteX320" fmla="*/ 1638579 w 4011346"/>
              <a:gd name="connsiteY320" fmla="*/ 0 h 1822125"/>
              <a:gd name="connsiteX321" fmla="*/ 1528449 w 4011346"/>
              <a:gd name="connsiteY321" fmla="*/ 26696 h 1822125"/>
              <a:gd name="connsiteX322" fmla="*/ 1465043 w 4011346"/>
              <a:gd name="connsiteY322" fmla="*/ 110127 h 1822125"/>
              <a:gd name="connsiteX323" fmla="*/ 1448357 w 4011346"/>
              <a:gd name="connsiteY323" fmla="*/ 136825 h 1822125"/>
              <a:gd name="connsiteX324" fmla="*/ 1481729 w 4011346"/>
              <a:gd name="connsiteY324" fmla="*/ 170198 h 1822125"/>
              <a:gd name="connsiteX325" fmla="*/ 1481729 w 4011346"/>
              <a:gd name="connsiteY325" fmla="*/ 200233 h 1822125"/>
              <a:gd name="connsiteX326" fmla="*/ 1458368 w 4011346"/>
              <a:gd name="connsiteY326" fmla="*/ 203570 h 1822125"/>
              <a:gd name="connsiteX327" fmla="*/ 1458368 w 4011346"/>
              <a:gd name="connsiteY327" fmla="*/ 183546 h 1822125"/>
              <a:gd name="connsiteX328" fmla="*/ 1418322 w 4011346"/>
              <a:gd name="connsiteY328" fmla="*/ 193558 h 1822125"/>
              <a:gd name="connsiteX329" fmla="*/ 1368263 w 4011346"/>
              <a:gd name="connsiteY329" fmla="*/ 200233 h 1822125"/>
              <a:gd name="connsiteX330" fmla="*/ 1321542 w 4011346"/>
              <a:gd name="connsiteY330" fmla="*/ 206907 h 1822125"/>
              <a:gd name="connsiteX331" fmla="*/ 1318205 w 4011346"/>
              <a:gd name="connsiteY331" fmla="*/ 293675 h 1822125"/>
              <a:gd name="connsiteX332" fmla="*/ 1358252 w 4011346"/>
              <a:gd name="connsiteY332" fmla="*/ 317036 h 1822125"/>
              <a:gd name="connsiteX333" fmla="*/ 1374938 w 4011346"/>
              <a:gd name="connsiteY333" fmla="*/ 347071 h 1822125"/>
              <a:gd name="connsiteX334" fmla="*/ 1384949 w 4011346"/>
              <a:gd name="connsiteY334" fmla="*/ 370431 h 1822125"/>
              <a:gd name="connsiteX335" fmla="*/ 1394961 w 4011346"/>
              <a:gd name="connsiteY335" fmla="*/ 420490 h 1822125"/>
              <a:gd name="connsiteX336" fmla="*/ 1384949 w 4011346"/>
              <a:gd name="connsiteY336" fmla="*/ 450525 h 1822125"/>
              <a:gd name="connsiteX337" fmla="*/ 1358252 w 4011346"/>
              <a:gd name="connsiteY337" fmla="*/ 417152 h 1822125"/>
              <a:gd name="connsiteX338" fmla="*/ 1361589 w 4011346"/>
              <a:gd name="connsiteY338" fmla="*/ 387117 h 1822125"/>
              <a:gd name="connsiteX339" fmla="*/ 1351577 w 4011346"/>
              <a:gd name="connsiteY339" fmla="*/ 347071 h 1822125"/>
              <a:gd name="connsiteX340" fmla="*/ 1328217 w 4011346"/>
              <a:gd name="connsiteY340" fmla="*/ 353745 h 1822125"/>
              <a:gd name="connsiteX341" fmla="*/ 1281495 w 4011346"/>
              <a:gd name="connsiteY341" fmla="*/ 317036 h 1822125"/>
              <a:gd name="connsiteX342" fmla="*/ 1241449 w 4011346"/>
              <a:gd name="connsiteY342" fmla="*/ 313698 h 1822125"/>
              <a:gd name="connsiteX343" fmla="*/ 1241449 w 4011346"/>
              <a:gd name="connsiteY343" fmla="*/ 360419 h 1822125"/>
              <a:gd name="connsiteX344" fmla="*/ 1201402 w 4011346"/>
              <a:gd name="connsiteY344" fmla="*/ 340396 h 1822125"/>
              <a:gd name="connsiteX345" fmla="*/ 1228100 w 4011346"/>
              <a:gd name="connsiteY345" fmla="*/ 390454 h 1822125"/>
              <a:gd name="connsiteX346" fmla="*/ 1258135 w 4011346"/>
              <a:gd name="connsiteY346" fmla="*/ 400466 h 1822125"/>
              <a:gd name="connsiteX347" fmla="*/ 1258135 w 4011346"/>
              <a:gd name="connsiteY347" fmla="*/ 420490 h 1822125"/>
              <a:gd name="connsiteX348" fmla="*/ 1198065 w 4011346"/>
              <a:gd name="connsiteY348" fmla="*/ 397129 h 1822125"/>
              <a:gd name="connsiteX349" fmla="*/ 1181379 w 4011346"/>
              <a:gd name="connsiteY349" fmla="*/ 397129 h 1822125"/>
              <a:gd name="connsiteX350" fmla="*/ 1178041 w 4011346"/>
              <a:gd name="connsiteY350" fmla="*/ 353745 h 1822125"/>
              <a:gd name="connsiteX351" fmla="*/ 1171367 w 4011346"/>
              <a:gd name="connsiteY351" fmla="*/ 266977 h 1822125"/>
              <a:gd name="connsiteX352" fmla="*/ 1161355 w 4011346"/>
              <a:gd name="connsiteY352" fmla="*/ 337059 h 1822125"/>
              <a:gd name="connsiteX353" fmla="*/ 1137995 w 4011346"/>
              <a:gd name="connsiteY353" fmla="*/ 367094 h 1822125"/>
              <a:gd name="connsiteX354" fmla="*/ 1158018 w 4011346"/>
              <a:gd name="connsiteY354" fmla="*/ 413815 h 1822125"/>
              <a:gd name="connsiteX355" fmla="*/ 1158018 w 4011346"/>
              <a:gd name="connsiteY355" fmla="*/ 447187 h 1822125"/>
              <a:gd name="connsiteX356" fmla="*/ 1141332 w 4011346"/>
              <a:gd name="connsiteY356" fmla="*/ 497246 h 1822125"/>
              <a:gd name="connsiteX357" fmla="*/ 1154681 w 4011346"/>
              <a:gd name="connsiteY357" fmla="*/ 530618 h 1822125"/>
              <a:gd name="connsiteX358" fmla="*/ 1184716 w 4011346"/>
              <a:gd name="connsiteY358" fmla="*/ 537292 h 1822125"/>
              <a:gd name="connsiteX359" fmla="*/ 1221425 w 4011346"/>
              <a:gd name="connsiteY359" fmla="*/ 543967 h 1822125"/>
              <a:gd name="connsiteX360" fmla="*/ 1241449 w 4011346"/>
              <a:gd name="connsiteY360" fmla="*/ 567327 h 1822125"/>
              <a:gd name="connsiteX361" fmla="*/ 1258135 w 4011346"/>
              <a:gd name="connsiteY361" fmla="*/ 610711 h 1822125"/>
              <a:gd name="connsiteX362" fmla="*/ 1258135 w 4011346"/>
              <a:gd name="connsiteY362" fmla="*/ 610711 h 1822125"/>
              <a:gd name="connsiteX363" fmla="*/ 1254798 w 4011346"/>
              <a:gd name="connsiteY363" fmla="*/ 644084 h 1822125"/>
              <a:gd name="connsiteX364" fmla="*/ 1274821 w 4011346"/>
              <a:gd name="connsiteY364" fmla="*/ 664107 h 1822125"/>
              <a:gd name="connsiteX365" fmla="*/ 1244786 w 4011346"/>
              <a:gd name="connsiteY365" fmla="*/ 670782 h 1822125"/>
              <a:gd name="connsiteX366" fmla="*/ 1224763 w 4011346"/>
              <a:gd name="connsiteY366" fmla="*/ 630735 h 1822125"/>
              <a:gd name="connsiteX367" fmla="*/ 1224763 w 4011346"/>
              <a:gd name="connsiteY367" fmla="*/ 590688 h 1822125"/>
              <a:gd name="connsiteX368" fmla="*/ 1194727 w 4011346"/>
              <a:gd name="connsiteY368" fmla="*/ 553979 h 1822125"/>
              <a:gd name="connsiteX369" fmla="*/ 1164692 w 4011346"/>
              <a:gd name="connsiteY369" fmla="*/ 597363 h 1822125"/>
              <a:gd name="connsiteX370" fmla="*/ 1178041 w 4011346"/>
              <a:gd name="connsiteY370" fmla="*/ 640746 h 1822125"/>
              <a:gd name="connsiteX371" fmla="*/ 1137995 w 4011346"/>
              <a:gd name="connsiteY371" fmla="*/ 697479 h 1822125"/>
              <a:gd name="connsiteX372" fmla="*/ 1097948 w 4011346"/>
              <a:gd name="connsiteY372" fmla="*/ 754212 h 1822125"/>
              <a:gd name="connsiteX373" fmla="*/ 1007843 w 4011346"/>
              <a:gd name="connsiteY373" fmla="*/ 717503 h 1822125"/>
              <a:gd name="connsiteX374" fmla="*/ 1074587 w 4011346"/>
              <a:gd name="connsiteY374" fmla="*/ 714165 h 1822125"/>
              <a:gd name="connsiteX375" fmla="*/ 1107960 w 4011346"/>
              <a:gd name="connsiteY375" fmla="*/ 650758 h 1822125"/>
              <a:gd name="connsiteX376" fmla="*/ 1121309 w 4011346"/>
              <a:gd name="connsiteY376" fmla="*/ 607374 h 1822125"/>
              <a:gd name="connsiteX377" fmla="*/ 1127983 w 4011346"/>
              <a:gd name="connsiteY377" fmla="*/ 574002 h 1822125"/>
              <a:gd name="connsiteX378" fmla="*/ 1117971 w 4011346"/>
              <a:gd name="connsiteY378" fmla="*/ 557316 h 1822125"/>
              <a:gd name="connsiteX379" fmla="*/ 1114634 w 4011346"/>
              <a:gd name="connsiteY379" fmla="*/ 507257 h 1822125"/>
              <a:gd name="connsiteX380" fmla="*/ 1104622 w 4011346"/>
              <a:gd name="connsiteY380" fmla="*/ 427164 h 1822125"/>
              <a:gd name="connsiteX381" fmla="*/ 1101285 w 4011346"/>
              <a:gd name="connsiteY381" fmla="*/ 367094 h 1822125"/>
              <a:gd name="connsiteX382" fmla="*/ 1124646 w 4011346"/>
              <a:gd name="connsiteY382" fmla="*/ 273652 h 1822125"/>
              <a:gd name="connsiteX383" fmla="*/ 1031203 w 4011346"/>
              <a:gd name="connsiteY383" fmla="*/ 263640 h 1822125"/>
              <a:gd name="connsiteX384" fmla="*/ 1014517 w 4011346"/>
              <a:gd name="connsiteY384" fmla="*/ 320373 h 1822125"/>
              <a:gd name="connsiteX385" fmla="*/ 1024529 w 4011346"/>
              <a:gd name="connsiteY385" fmla="*/ 367094 h 1822125"/>
              <a:gd name="connsiteX386" fmla="*/ 981145 w 4011346"/>
              <a:gd name="connsiteY386" fmla="*/ 420490 h 1822125"/>
              <a:gd name="connsiteX387" fmla="*/ 991157 w 4011346"/>
              <a:gd name="connsiteY387" fmla="*/ 457199 h 1822125"/>
              <a:gd name="connsiteX388" fmla="*/ 981145 w 4011346"/>
              <a:gd name="connsiteY388" fmla="*/ 503920 h 1822125"/>
              <a:gd name="connsiteX389" fmla="*/ 1001168 w 4011346"/>
              <a:gd name="connsiteY389" fmla="*/ 527281 h 1822125"/>
              <a:gd name="connsiteX390" fmla="*/ 1017854 w 4011346"/>
              <a:gd name="connsiteY390" fmla="*/ 574002 h 1822125"/>
              <a:gd name="connsiteX391" fmla="*/ 1047890 w 4011346"/>
              <a:gd name="connsiteY391" fmla="*/ 560653 h 1822125"/>
              <a:gd name="connsiteX392" fmla="*/ 1014517 w 4011346"/>
              <a:gd name="connsiteY392" fmla="*/ 614049 h 1822125"/>
              <a:gd name="connsiteX393" fmla="*/ 957784 w 4011346"/>
              <a:gd name="connsiteY393" fmla="*/ 560653 h 1822125"/>
              <a:gd name="connsiteX394" fmla="*/ 884365 w 4011346"/>
              <a:gd name="connsiteY394" fmla="*/ 523944 h 1822125"/>
              <a:gd name="connsiteX395" fmla="*/ 824295 w 4011346"/>
              <a:gd name="connsiteY395" fmla="*/ 500583 h 1822125"/>
              <a:gd name="connsiteX396" fmla="*/ 810946 w 4011346"/>
              <a:gd name="connsiteY396" fmla="*/ 537292 h 1822125"/>
              <a:gd name="connsiteX397" fmla="*/ 827633 w 4011346"/>
              <a:gd name="connsiteY397" fmla="*/ 574002 h 1822125"/>
              <a:gd name="connsiteX398" fmla="*/ 814284 w 4011346"/>
              <a:gd name="connsiteY398" fmla="*/ 597363 h 1822125"/>
              <a:gd name="connsiteX399" fmla="*/ 800935 w 4011346"/>
              <a:gd name="connsiteY399" fmla="*/ 614049 h 1822125"/>
              <a:gd name="connsiteX400" fmla="*/ 770900 w 4011346"/>
              <a:gd name="connsiteY400" fmla="*/ 557316 h 1822125"/>
              <a:gd name="connsiteX401" fmla="*/ 744202 w 4011346"/>
              <a:gd name="connsiteY401" fmla="*/ 594025 h 1822125"/>
              <a:gd name="connsiteX402" fmla="*/ 707492 w 4011346"/>
              <a:gd name="connsiteY402" fmla="*/ 587351 h 1822125"/>
              <a:gd name="connsiteX403" fmla="*/ 654097 w 4011346"/>
              <a:gd name="connsiteY403" fmla="*/ 624060 h 1822125"/>
              <a:gd name="connsiteX404" fmla="*/ 644085 w 4011346"/>
              <a:gd name="connsiteY404" fmla="*/ 600700 h 1822125"/>
              <a:gd name="connsiteX405" fmla="*/ 654097 w 4011346"/>
              <a:gd name="connsiteY405" fmla="*/ 563990 h 1822125"/>
              <a:gd name="connsiteX406" fmla="*/ 614050 w 4011346"/>
              <a:gd name="connsiteY406" fmla="*/ 600700 h 1822125"/>
              <a:gd name="connsiteX407" fmla="*/ 594027 w 4011346"/>
              <a:gd name="connsiteY407" fmla="*/ 600700 h 1822125"/>
              <a:gd name="connsiteX408" fmla="*/ 533957 w 4011346"/>
              <a:gd name="connsiteY408" fmla="*/ 634072 h 1822125"/>
              <a:gd name="connsiteX409" fmla="*/ 510596 w 4011346"/>
              <a:gd name="connsiteY409" fmla="*/ 657433 h 1822125"/>
              <a:gd name="connsiteX410" fmla="*/ 500584 w 4011346"/>
              <a:gd name="connsiteY410" fmla="*/ 704154 h 1822125"/>
              <a:gd name="connsiteX411" fmla="*/ 450526 w 4011346"/>
              <a:gd name="connsiteY411" fmla="*/ 690805 h 1822125"/>
              <a:gd name="connsiteX412" fmla="*/ 433840 w 4011346"/>
              <a:gd name="connsiteY412" fmla="*/ 654095 h 1822125"/>
              <a:gd name="connsiteX413" fmla="*/ 467212 w 4011346"/>
              <a:gd name="connsiteY413" fmla="*/ 624060 h 1822125"/>
              <a:gd name="connsiteX414" fmla="*/ 453863 w 4011346"/>
              <a:gd name="connsiteY414" fmla="*/ 600700 h 1822125"/>
              <a:gd name="connsiteX415" fmla="*/ 390456 w 4011346"/>
              <a:gd name="connsiteY415" fmla="*/ 570665 h 1822125"/>
              <a:gd name="connsiteX416" fmla="*/ 417154 w 4011346"/>
              <a:gd name="connsiteY416" fmla="*/ 620723 h 1822125"/>
              <a:gd name="connsiteX417" fmla="*/ 407142 w 4011346"/>
              <a:gd name="connsiteY417" fmla="*/ 664107 h 1822125"/>
              <a:gd name="connsiteX418" fmla="*/ 413817 w 4011346"/>
              <a:gd name="connsiteY418" fmla="*/ 700817 h 1822125"/>
              <a:gd name="connsiteX419" fmla="*/ 427165 w 4011346"/>
              <a:gd name="connsiteY419" fmla="*/ 724177 h 1822125"/>
              <a:gd name="connsiteX420" fmla="*/ 413817 w 4011346"/>
              <a:gd name="connsiteY420" fmla="*/ 754212 h 1822125"/>
              <a:gd name="connsiteX421" fmla="*/ 390456 w 4011346"/>
              <a:gd name="connsiteY421" fmla="*/ 730852 h 1822125"/>
              <a:gd name="connsiteX422" fmla="*/ 360421 w 4011346"/>
              <a:gd name="connsiteY422" fmla="*/ 727514 h 1822125"/>
              <a:gd name="connsiteX423" fmla="*/ 333723 w 4011346"/>
              <a:gd name="connsiteY423" fmla="*/ 767561 h 1822125"/>
              <a:gd name="connsiteX424" fmla="*/ 307025 w 4011346"/>
              <a:gd name="connsiteY424" fmla="*/ 787584 h 1822125"/>
              <a:gd name="connsiteX425" fmla="*/ 320374 w 4011346"/>
              <a:gd name="connsiteY425" fmla="*/ 814282 h 1822125"/>
              <a:gd name="connsiteX426" fmla="*/ 303688 w 4011346"/>
              <a:gd name="connsiteY426" fmla="*/ 837643 h 1822125"/>
              <a:gd name="connsiteX427" fmla="*/ 233606 w 4011346"/>
              <a:gd name="connsiteY427" fmla="*/ 800933 h 1822125"/>
              <a:gd name="connsiteX428" fmla="*/ 243618 w 4011346"/>
              <a:gd name="connsiteY428" fmla="*/ 850992 h 1822125"/>
              <a:gd name="connsiteX429" fmla="*/ 263641 w 4011346"/>
              <a:gd name="connsiteY429" fmla="*/ 871015 h 1822125"/>
              <a:gd name="connsiteX430" fmla="*/ 250292 w 4011346"/>
              <a:gd name="connsiteY430" fmla="*/ 884364 h 1822125"/>
              <a:gd name="connsiteX431" fmla="*/ 193560 w 4011346"/>
              <a:gd name="connsiteY431" fmla="*/ 847654 h 1822125"/>
              <a:gd name="connsiteX432" fmla="*/ 170199 w 4011346"/>
              <a:gd name="connsiteY432" fmla="*/ 807608 h 1822125"/>
              <a:gd name="connsiteX433" fmla="*/ 170199 w 4011346"/>
              <a:gd name="connsiteY433" fmla="*/ 760887 h 1822125"/>
              <a:gd name="connsiteX434" fmla="*/ 133490 w 4011346"/>
              <a:gd name="connsiteY434" fmla="*/ 684130 h 1822125"/>
              <a:gd name="connsiteX435" fmla="*/ 196897 w 4011346"/>
              <a:gd name="connsiteY435" fmla="*/ 714165 h 1822125"/>
              <a:gd name="connsiteX436" fmla="*/ 256967 w 4011346"/>
              <a:gd name="connsiteY436" fmla="*/ 744200 h 1822125"/>
              <a:gd name="connsiteX437" fmla="*/ 293676 w 4011346"/>
              <a:gd name="connsiteY437" fmla="*/ 747538 h 1822125"/>
              <a:gd name="connsiteX438" fmla="*/ 327049 w 4011346"/>
              <a:gd name="connsiteY438" fmla="*/ 717503 h 1822125"/>
              <a:gd name="connsiteX439" fmla="*/ 343735 w 4011346"/>
              <a:gd name="connsiteY439" fmla="*/ 680793 h 1822125"/>
              <a:gd name="connsiteX440" fmla="*/ 333723 w 4011346"/>
              <a:gd name="connsiteY440" fmla="*/ 630735 h 1822125"/>
              <a:gd name="connsiteX441" fmla="*/ 290339 w 4011346"/>
              <a:gd name="connsiteY441" fmla="*/ 610711 h 1822125"/>
              <a:gd name="connsiteX442" fmla="*/ 236944 w 4011346"/>
              <a:gd name="connsiteY442" fmla="*/ 563990 h 1822125"/>
              <a:gd name="connsiteX443" fmla="*/ 133490 w 4011346"/>
              <a:gd name="connsiteY443" fmla="*/ 507257 h 1822125"/>
              <a:gd name="connsiteX0" fmla="*/ 133490 w 4011346"/>
              <a:gd name="connsiteY0" fmla="*/ 507257 h 1822125"/>
              <a:gd name="connsiteX1" fmla="*/ 46722 w 4011346"/>
              <a:gd name="connsiteY1" fmla="*/ 537292 h 1822125"/>
              <a:gd name="connsiteX2" fmla="*/ 33373 w 4011346"/>
              <a:gd name="connsiteY2" fmla="*/ 567327 h 1822125"/>
              <a:gd name="connsiteX3" fmla="*/ 43384 w 4011346"/>
              <a:gd name="connsiteY3" fmla="*/ 597363 h 1822125"/>
              <a:gd name="connsiteX4" fmla="*/ 60071 w 4011346"/>
              <a:gd name="connsiteY4" fmla="*/ 624060 h 1822125"/>
              <a:gd name="connsiteX5" fmla="*/ 73419 w 4011346"/>
              <a:gd name="connsiteY5" fmla="*/ 654095 h 1822125"/>
              <a:gd name="connsiteX6" fmla="*/ 56733 w 4011346"/>
              <a:gd name="connsiteY6" fmla="*/ 677456 h 1822125"/>
              <a:gd name="connsiteX7" fmla="*/ 76757 w 4011346"/>
              <a:gd name="connsiteY7" fmla="*/ 757549 h 1822125"/>
              <a:gd name="connsiteX8" fmla="*/ 66745 w 4011346"/>
              <a:gd name="connsiteY8" fmla="*/ 774236 h 1822125"/>
              <a:gd name="connsiteX9" fmla="*/ 70082 w 4011346"/>
              <a:gd name="connsiteY9" fmla="*/ 800933 h 1822125"/>
              <a:gd name="connsiteX10" fmla="*/ 70082 w 4011346"/>
              <a:gd name="connsiteY10" fmla="*/ 840980 h 1822125"/>
              <a:gd name="connsiteX11" fmla="*/ 80094 w 4011346"/>
              <a:gd name="connsiteY11" fmla="*/ 861003 h 1822125"/>
              <a:gd name="connsiteX12" fmla="*/ 76757 w 4011346"/>
              <a:gd name="connsiteY12" fmla="*/ 884364 h 1822125"/>
              <a:gd name="connsiteX13" fmla="*/ 106792 w 4011346"/>
              <a:gd name="connsiteY13" fmla="*/ 917736 h 1822125"/>
              <a:gd name="connsiteX14" fmla="*/ 106792 w 4011346"/>
              <a:gd name="connsiteY14" fmla="*/ 947771 h 1822125"/>
              <a:gd name="connsiteX15" fmla="*/ 13349 w 4011346"/>
              <a:gd name="connsiteY15" fmla="*/ 1037876 h 1822125"/>
              <a:gd name="connsiteX16" fmla="*/ 33373 w 4011346"/>
              <a:gd name="connsiteY16" fmla="*/ 1071249 h 1822125"/>
              <a:gd name="connsiteX17" fmla="*/ 33373 w 4011346"/>
              <a:gd name="connsiteY17" fmla="*/ 1071249 h 1822125"/>
              <a:gd name="connsiteX18" fmla="*/ 16687 w 4011346"/>
              <a:gd name="connsiteY18" fmla="*/ 1101284 h 1822125"/>
              <a:gd name="connsiteX19" fmla="*/ 3338 w 4011346"/>
              <a:gd name="connsiteY19" fmla="*/ 1131319 h 1822125"/>
              <a:gd name="connsiteX20" fmla="*/ 0 w 4011346"/>
              <a:gd name="connsiteY20" fmla="*/ 1191389 h 1822125"/>
              <a:gd name="connsiteX21" fmla="*/ 16687 w 4011346"/>
              <a:gd name="connsiteY21" fmla="*/ 1234773 h 1822125"/>
              <a:gd name="connsiteX22" fmla="*/ 20024 w 4011346"/>
              <a:gd name="connsiteY22" fmla="*/ 1268145 h 1822125"/>
              <a:gd name="connsiteX23" fmla="*/ 56733 w 4011346"/>
              <a:gd name="connsiteY23" fmla="*/ 1278157 h 1822125"/>
              <a:gd name="connsiteX24" fmla="*/ 116803 w 4011346"/>
              <a:gd name="connsiteY24" fmla="*/ 1364925 h 1822125"/>
              <a:gd name="connsiteX25" fmla="*/ 96780 w 4011346"/>
              <a:gd name="connsiteY25" fmla="*/ 1388285 h 1822125"/>
              <a:gd name="connsiteX26" fmla="*/ 93443 w 4011346"/>
              <a:gd name="connsiteY26" fmla="*/ 1418320 h 1822125"/>
              <a:gd name="connsiteX27" fmla="*/ 120141 w 4011346"/>
              <a:gd name="connsiteY27" fmla="*/ 1421657 h 1822125"/>
              <a:gd name="connsiteX28" fmla="*/ 160187 w 4011346"/>
              <a:gd name="connsiteY28" fmla="*/ 1435006 h 1822125"/>
              <a:gd name="connsiteX29" fmla="*/ 186885 w 4011346"/>
              <a:gd name="connsiteY29" fmla="*/ 1448355 h 1822125"/>
              <a:gd name="connsiteX30" fmla="*/ 213583 w 4011346"/>
              <a:gd name="connsiteY30" fmla="*/ 1478390 h 1822125"/>
              <a:gd name="connsiteX31" fmla="*/ 243618 w 4011346"/>
              <a:gd name="connsiteY31" fmla="*/ 1481727 h 1822125"/>
              <a:gd name="connsiteX32" fmla="*/ 287002 w 4011346"/>
              <a:gd name="connsiteY32" fmla="*/ 1511763 h 1822125"/>
              <a:gd name="connsiteX33" fmla="*/ 310363 w 4011346"/>
              <a:gd name="connsiteY33" fmla="*/ 1521774 h 1822125"/>
              <a:gd name="connsiteX34" fmla="*/ 310363 w 4011346"/>
              <a:gd name="connsiteY34" fmla="*/ 1558484 h 1822125"/>
              <a:gd name="connsiteX35" fmla="*/ 270316 w 4011346"/>
              <a:gd name="connsiteY35" fmla="*/ 1598530 h 1822125"/>
              <a:gd name="connsiteX36" fmla="*/ 280327 w 4011346"/>
              <a:gd name="connsiteY36" fmla="*/ 1621891 h 1822125"/>
              <a:gd name="connsiteX37" fmla="*/ 273653 w 4011346"/>
              <a:gd name="connsiteY37" fmla="*/ 1641914 h 1822125"/>
              <a:gd name="connsiteX38" fmla="*/ 266979 w 4011346"/>
              <a:gd name="connsiteY38" fmla="*/ 1658600 h 1822125"/>
              <a:gd name="connsiteX39" fmla="*/ 240281 w 4011346"/>
              <a:gd name="connsiteY39" fmla="*/ 1698647 h 1822125"/>
              <a:gd name="connsiteX40" fmla="*/ 307025 w 4011346"/>
              <a:gd name="connsiteY40" fmla="*/ 1735357 h 1822125"/>
              <a:gd name="connsiteX41" fmla="*/ 337060 w 4011346"/>
              <a:gd name="connsiteY41" fmla="*/ 1742031 h 1822125"/>
              <a:gd name="connsiteX42" fmla="*/ 360421 w 4011346"/>
              <a:gd name="connsiteY42" fmla="*/ 1748706 h 1822125"/>
              <a:gd name="connsiteX43" fmla="*/ 380444 w 4011346"/>
              <a:gd name="connsiteY43" fmla="*/ 1755380 h 1822125"/>
              <a:gd name="connsiteX44" fmla="*/ 407142 w 4011346"/>
              <a:gd name="connsiteY44" fmla="*/ 1775403 h 1822125"/>
              <a:gd name="connsiteX45" fmla="*/ 437177 w 4011346"/>
              <a:gd name="connsiteY45" fmla="*/ 1772066 h 1822125"/>
              <a:gd name="connsiteX46" fmla="*/ 507259 w 4011346"/>
              <a:gd name="connsiteY46" fmla="*/ 1822125 h 1822125"/>
              <a:gd name="connsiteX47" fmla="*/ 517271 w 4011346"/>
              <a:gd name="connsiteY47" fmla="*/ 1808776 h 1822125"/>
              <a:gd name="connsiteX48" fmla="*/ 507259 w 4011346"/>
              <a:gd name="connsiteY48" fmla="*/ 1768729 h 1822125"/>
              <a:gd name="connsiteX49" fmla="*/ 500584 w 4011346"/>
              <a:gd name="connsiteY49" fmla="*/ 1735357 h 1822125"/>
              <a:gd name="connsiteX50" fmla="*/ 483898 w 4011346"/>
              <a:gd name="connsiteY50" fmla="*/ 1691973 h 1822125"/>
              <a:gd name="connsiteX51" fmla="*/ 513933 w 4011346"/>
              <a:gd name="connsiteY51" fmla="*/ 1671949 h 1822125"/>
              <a:gd name="connsiteX52" fmla="*/ 547306 w 4011346"/>
              <a:gd name="connsiteY52" fmla="*/ 1648589 h 1822125"/>
              <a:gd name="connsiteX53" fmla="*/ 527282 w 4011346"/>
              <a:gd name="connsiteY53" fmla="*/ 1631903 h 1822125"/>
              <a:gd name="connsiteX54" fmla="*/ 517271 w 4011346"/>
              <a:gd name="connsiteY54" fmla="*/ 1598530 h 1822125"/>
              <a:gd name="connsiteX55" fmla="*/ 480561 w 4011346"/>
              <a:gd name="connsiteY55" fmla="*/ 1581844 h 1822125"/>
              <a:gd name="connsiteX56" fmla="*/ 470549 w 4011346"/>
              <a:gd name="connsiteY56" fmla="*/ 1561821 h 1822125"/>
              <a:gd name="connsiteX57" fmla="*/ 480561 w 4011346"/>
              <a:gd name="connsiteY57" fmla="*/ 1531786 h 1822125"/>
              <a:gd name="connsiteX58" fmla="*/ 490573 w 4011346"/>
              <a:gd name="connsiteY58" fmla="*/ 1491739 h 1822125"/>
              <a:gd name="connsiteX59" fmla="*/ 513933 w 4011346"/>
              <a:gd name="connsiteY59" fmla="*/ 1511763 h 1822125"/>
              <a:gd name="connsiteX60" fmla="*/ 520608 w 4011346"/>
              <a:gd name="connsiteY60" fmla="*/ 1495076 h 1822125"/>
              <a:gd name="connsiteX61" fmla="*/ 543968 w 4011346"/>
              <a:gd name="connsiteY61" fmla="*/ 1458367 h 1822125"/>
              <a:gd name="connsiteX62" fmla="*/ 574003 w 4011346"/>
              <a:gd name="connsiteY62" fmla="*/ 1441681 h 1822125"/>
              <a:gd name="connsiteX63" fmla="*/ 590690 w 4011346"/>
              <a:gd name="connsiteY63" fmla="*/ 1455030 h 1822125"/>
              <a:gd name="connsiteX64" fmla="*/ 610713 w 4011346"/>
              <a:gd name="connsiteY64" fmla="*/ 1428332 h 1822125"/>
              <a:gd name="connsiteX65" fmla="*/ 630736 w 4011346"/>
              <a:gd name="connsiteY65" fmla="*/ 1455030 h 1822125"/>
              <a:gd name="connsiteX66" fmla="*/ 657434 w 4011346"/>
              <a:gd name="connsiteY66" fmla="*/ 1478390 h 1822125"/>
              <a:gd name="connsiteX67" fmla="*/ 674120 w 4011346"/>
              <a:gd name="connsiteY67" fmla="*/ 1485065 h 1822125"/>
              <a:gd name="connsiteX68" fmla="*/ 697481 w 4011346"/>
              <a:gd name="connsiteY68" fmla="*/ 1485065 h 1822125"/>
              <a:gd name="connsiteX69" fmla="*/ 717504 w 4011346"/>
              <a:gd name="connsiteY69" fmla="*/ 1471716 h 1822125"/>
              <a:gd name="connsiteX70" fmla="*/ 744202 w 4011346"/>
              <a:gd name="connsiteY70" fmla="*/ 1471716 h 1822125"/>
              <a:gd name="connsiteX71" fmla="*/ 760888 w 4011346"/>
              <a:gd name="connsiteY71" fmla="*/ 1468379 h 1822125"/>
              <a:gd name="connsiteX72" fmla="*/ 790923 w 4011346"/>
              <a:gd name="connsiteY72" fmla="*/ 1501751 h 1822125"/>
              <a:gd name="connsiteX73" fmla="*/ 797598 w 4011346"/>
              <a:gd name="connsiteY73" fmla="*/ 1475053 h 1822125"/>
              <a:gd name="connsiteX74" fmla="*/ 817621 w 4011346"/>
              <a:gd name="connsiteY74" fmla="*/ 1491739 h 1822125"/>
              <a:gd name="connsiteX75" fmla="*/ 837644 w 4011346"/>
              <a:gd name="connsiteY75" fmla="*/ 1468379 h 1822125"/>
              <a:gd name="connsiteX76" fmla="*/ 827633 w 4011346"/>
              <a:gd name="connsiteY76" fmla="*/ 1448355 h 1822125"/>
              <a:gd name="connsiteX77" fmla="*/ 810946 w 4011346"/>
              <a:gd name="connsiteY77" fmla="*/ 1435006 h 1822125"/>
              <a:gd name="connsiteX78" fmla="*/ 810946 w 4011346"/>
              <a:gd name="connsiteY78" fmla="*/ 1408309 h 1822125"/>
              <a:gd name="connsiteX79" fmla="*/ 810946 w 4011346"/>
              <a:gd name="connsiteY79" fmla="*/ 1394960 h 1822125"/>
              <a:gd name="connsiteX80" fmla="*/ 830970 w 4011346"/>
              <a:gd name="connsiteY80" fmla="*/ 1391622 h 1822125"/>
              <a:gd name="connsiteX81" fmla="*/ 840981 w 4011346"/>
              <a:gd name="connsiteY81" fmla="*/ 1388285 h 1822125"/>
              <a:gd name="connsiteX82" fmla="*/ 820958 w 4011346"/>
              <a:gd name="connsiteY82" fmla="*/ 1351576 h 1822125"/>
              <a:gd name="connsiteX83" fmla="*/ 854330 w 4011346"/>
              <a:gd name="connsiteY83" fmla="*/ 1344901 h 1822125"/>
              <a:gd name="connsiteX84" fmla="*/ 891040 w 4011346"/>
              <a:gd name="connsiteY84" fmla="*/ 1351576 h 1822125"/>
              <a:gd name="connsiteX85" fmla="*/ 964459 w 4011346"/>
              <a:gd name="connsiteY85" fmla="*/ 1308192 h 1822125"/>
              <a:gd name="connsiteX86" fmla="*/ 1001168 w 4011346"/>
              <a:gd name="connsiteY86" fmla="*/ 1308192 h 1822125"/>
              <a:gd name="connsiteX87" fmla="*/ 1027866 w 4011346"/>
              <a:gd name="connsiteY87" fmla="*/ 1284831 h 1822125"/>
              <a:gd name="connsiteX88" fmla="*/ 1047890 w 4011346"/>
              <a:gd name="connsiteY88" fmla="*/ 1294843 h 1822125"/>
              <a:gd name="connsiteX89" fmla="*/ 1067913 w 4011346"/>
              <a:gd name="connsiteY89" fmla="*/ 1304854 h 1822125"/>
              <a:gd name="connsiteX90" fmla="*/ 1087936 w 4011346"/>
              <a:gd name="connsiteY90" fmla="*/ 1331552 h 1822125"/>
              <a:gd name="connsiteX91" fmla="*/ 1074587 w 4011346"/>
              <a:gd name="connsiteY91" fmla="*/ 1344901 h 1822125"/>
              <a:gd name="connsiteX92" fmla="*/ 1104622 w 4011346"/>
              <a:gd name="connsiteY92" fmla="*/ 1344901 h 1822125"/>
              <a:gd name="connsiteX93" fmla="*/ 1107960 w 4011346"/>
              <a:gd name="connsiteY93" fmla="*/ 1361587 h 1822125"/>
              <a:gd name="connsiteX94" fmla="*/ 1121309 w 4011346"/>
              <a:gd name="connsiteY94" fmla="*/ 1344901 h 1822125"/>
              <a:gd name="connsiteX95" fmla="*/ 1134657 w 4011346"/>
              <a:gd name="connsiteY95" fmla="*/ 1358250 h 1822125"/>
              <a:gd name="connsiteX96" fmla="*/ 1134657 w 4011346"/>
              <a:gd name="connsiteY96" fmla="*/ 1378273 h 1822125"/>
              <a:gd name="connsiteX97" fmla="*/ 1148006 w 4011346"/>
              <a:gd name="connsiteY97" fmla="*/ 1374936 h 1822125"/>
              <a:gd name="connsiteX98" fmla="*/ 1208076 w 4011346"/>
              <a:gd name="connsiteY98" fmla="*/ 1328215 h 1822125"/>
              <a:gd name="connsiteX99" fmla="*/ 1211414 w 4011346"/>
              <a:gd name="connsiteY99" fmla="*/ 1348238 h 1822125"/>
              <a:gd name="connsiteX100" fmla="*/ 1244786 w 4011346"/>
              <a:gd name="connsiteY100" fmla="*/ 1368262 h 1822125"/>
              <a:gd name="connsiteX101" fmla="*/ 1264809 w 4011346"/>
              <a:gd name="connsiteY101" fmla="*/ 1398297 h 1822125"/>
              <a:gd name="connsiteX102" fmla="*/ 1298181 w 4011346"/>
              <a:gd name="connsiteY102" fmla="*/ 1505088 h 1822125"/>
              <a:gd name="connsiteX103" fmla="*/ 1308193 w 4011346"/>
              <a:gd name="connsiteY103" fmla="*/ 1461704 h 1822125"/>
              <a:gd name="connsiteX104" fmla="*/ 1344903 w 4011346"/>
              <a:gd name="connsiteY104" fmla="*/ 1481727 h 1822125"/>
              <a:gd name="connsiteX105" fmla="*/ 1388287 w 4011346"/>
              <a:gd name="connsiteY105" fmla="*/ 1481727 h 1822125"/>
              <a:gd name="connsiteX106" fmla="*/ 1394961 w 4011346"/>
              <a:gd name="connsiteY106" fmla="*/ 1505088 h 1822125"/>
              <a:gd name="connsiteX107" fmla="*/ 1435008 w 4011346"/>
              <a:gd name="connsiteY107" fmla="*/ 1528449 h 1822125"/>
              <a:gd name="connsiteX108" fmla="*/ 1465043 w 4011346"/>
              <a:gd name="connsiteY108" fmla="*/ 1528449 h 1822125"/>
              <a:gd name="connsiteX109" fmla="*/ 1491741 w 4011346"/>
              <a:gd name="connsiteY109" fmla="*/ 1541798 h 1822125"/>
              <a:gd name="connsiteX110" fmla="*/ 1535125 w 4011346"/>
              <a:gd name="connsiteY110" fmla="*/ 1498414 h 1822125"/>
              <a:gd name="connsiteX111" fmla="*/ 1571834 w 4011346"/>
              <a:gd name="connsiteY111" fmla="*/ 1478390 h 1822125"/>
              <a:gd name="connsiteX112" fmla="*/ 1608544 w 4011346"/>
              <a:gd name="connsiteY112" fmla="*/ 1481727 h 1822125"/>
              <a:gd name="connsiteX113" fmla="*/ 1655265 w 4011346"/>
              <a:gd name="connsiteY113" fmla="*/ 1495076 h 1822125"/>
              <a:gd name="connsiteX114" fmla="*/ 1681963 w 4011346"/>
              <a:gd name="connsiteY114" fmla="*/ 1511763 h 1822125"/>
              <a:gd name="connsiteX115" fmla="*/ 1735358 w 4011346"/>
              <a:gd name="connsiteY115" fmla="*/ 1505088 h 1822125"/>
              <a:gd name="connsiteX116" fmla="*/ 1745370 w 4011346"/>
              <a:gd name="connsiteY116" fmla="*/ 1485065 h 1822125"/>
              <a:gd name="connsiteX117" fmla="*/ 1738695 w 4011346"/>
              <a:gd name="connsiteY117" fmla="*/ 1465041 h 1822125"/>
              <a:gd name="connsiteX118" fmla="*/ 1765393 w 4011346"/>
              <a:gd name="connsiteY118" fmla="*/ 1438344 h 1822125"/>
              <a:gd name="connsiteX119" fmla="*/ 1778742 w 4011346"/>
              <a:gd name="connsiteY119" fmla="*/ 1435006 h 1822125"/>
              <a:gd name="connsiteX120" fmla="*/ 1812114 w 4011346"/>
              <a:gd name="connsiteY120" fmla="*/ 1451692 h 1822125"/>
              <a:gd name="connsiteX121" fmla="*/ 1852161 w 4011346"/>
              <a:gd name="connsiteY121" fmla="*/ 1465041 h 1822125"/>
              <a:gd name="connsiteX122" fmla="*/ 1858836 w 4011346"/>
              <a:gd name="connsiteY122" fmla="*/ 1491739 h 1822125"/>
              <a:gd name="connsiteX123" fmla="*/ 1872184 w 4011346"/>
              <a:gd name="connsiteY123" fmla="*/ 1498414 h 1822125"/>
              <a:gd name="connsiteX124" fmla="*/ 1902219 w 4011346"/>
              <a:gd name="connsiteY124" fmla="*/ 1501751 h 1822125"/>
              <a:gd name="connsiteX125" fmla="*/ 1932254 w 4011346"/>
              <a:gd name="connsiteY125" fmla="*/ 1485065 h 1822125"/>
              <a:gd name="connsiteX126" fmla="*/ 1962290 w 4011346"/>
              <a:gd name="connsiteY126" fmla="*/ 1498414 h 1822125"/>
              <a:gd name="connsiteX127" fmla="*/ 1985650 w 4011346"/>
              <a:gd name="connsiteY127" fmla="*/ 1511763 h 1822125"/>
              <a:gd name="connsiteX128" fmla="*/ 1995662 w 4011346"/>
              <a:gd name="connsiteY128" fmla="*/ 1521774 h 1822125"/>
              <a:gd name="connsiteX129" fmla="*/ 2032371 w 4011346"/>
              <a:gd name="connsiteY129" fmla="*/ 1541798 h 1822125"/>
              <a:gd name="connsiteX130" fmla="*/ 2069081 w 4011346"/>
              <a:gd name="connsiteY130" fmla="*/ 1538460 h 1822125"/>
              <a:gd name="connsiteX131" fmla="*/ 2142500 w 4011346"/>
              <a:gd name="connsiteY131" fmla="*/ 1495076 h 1822125"/>
              <a:gd name="connsiteX132" fmla="*/ 2195895 w 4011346"/>
              <a:gd name="connsiteY132" fmla="*/ 1508425 h 1822125"/>
              <a:gd name="connsiteX133" fmla="*/ 2225930 w 4011346"/>
              <a:gd name="connsiteY133" fmla="*/ 1518437 h 1822125"/>
              <a:gd name="connsiteX134" fmla="*/ 2259303 w 4011346"/>
              <a:gd name="connsiteY134" fmla="*/ 1505088 h 1822125"/>
              <a:gd name="connsiteX135" fmla="*/ 2262640 w 4011346"/>
              <a:gd name="connsiteY135" fmla="*/ 1478390 h 1822125"/>
              <a:gd name="connsiteX136" fmla="*/ 2282663 w 4011346"/>
              <a:gd name="connsiteY136" fmla="*/ 1448355 h 1822125"/>
              <a:gd name="connsiteX137" fmla="*/ 2299349 w 4011346"/>
              <a:gd name="connsiteY137" fmla="*/ 1394960 h 1822125"/>
              <a:gd name="connsiteX138" fmla="*/ 2282663 w 4011346"/>
              <a:gd name="connsiteY138" fmla="*/ 1398297 h 1822125"/>
              <a:gd name="connsiteX139" fmla="*/ 2312698 w 4011346"/>
              <a:gd name="connsiteY139" fmla="*/ 1371599 h 1822125"/>
              <a:gd name="connsiteX140" fmla="*/ 2339396 w 4011346"/>
              <a:gd name="connsiteY140" fmla="*/ 1368262 h 1822125"/>
              <a:gd name="connsiteX141" fmla="*/ 2396129 w 4011346"/>
              <a:gd name="connsiteY141" fmla="*/ 1378273 h 1822125"/>
              <a:gd name="connsiteX142" fmla="*/ 2436176 w 4011346"/>
              <a:gd name="connsiteY142" fmla="*/ 1404971 h 1822125"/>
              <a:gd name="connsiteX143" fmla="*/ 2462873 w 4011346"/>
              <a:gd name="connsiteY143" fmla="*/ 1435006 h 1822125"/>
              <a:gd name="connsiteX144" fmla="*/ 2469548 w 4011346"/>
              <a:gd name="connsiteY144" fmla="*/ 1471716 h 1822125"/>
              <a:gd name="connsiteX145" fmla="*/ 2476222 w 4011346"/>
              <a:gd name="connsiteY145" fmla="*/ 1511763 h 1822125"/>
              <a:gd name="connsiteX146" fmla="*/ 2486234 w 4011346"/>
              <a:gd name="connsiteY146" fmla="*/ 1531786 h 1822125"/>
              <a:gd name="connsiteX147" fmla="*/ 2529618 w 4011346"/>
              <a:gd name="connsiteY147" fmla="*/ 1545135 h 1822125"/>
              <a:gd name="connsiteX148" fmla="*/ 2549641 w 4011346"/>
              <a:gd name="connsiteY148" fmla="*/ 1565158 h 1822125"/>
              <a:gd name="connsiteX149" fmla="*/ 2562990 w 4011346"/>
              <a:gd name="connsiteY149" fmla="*/ 1598530 h 1822125"/>
              <a:gd name="connsiteX150" fmla="*/ 2586351 w 4011346"/>
              <a:gd name="connsiteY150" fmla="*/ 1591856 h 1822125"/>
              <a:gd name="connsiteX151" fmla="*/ 2606374 w 4011346"/>
              <a:gd name="connsiteY151" fmla="*/ 1581844 h 1822125"/>
              <a:gd name="connsiteX152" fmla="*/ 2639746 w 4011346"/>
              <a:gd name="connsiteY152" fmla="*/ 1565158 h 1822125"/>
              <a:gd name="connsiteX153" fmla="*/ 2643084 w 4011346"/>
              <a:gd name="connsiteY153" fmla="*/ 1581844 h 1822125"/>
              <a:gd name="connsiteX154" fmla="*/ 2626398 w 4011346"/>
              <a:gd name="connsiteY154" fmla="*/ 1611879 h 1822125"/>
              <a:gd name="connsiteX155" fmla="*/ 2616386 w 4011346"/>
              <a:gd name="connsiteY155" fmla="*/ 1648589 h 1822125"/>
              <a:gd name="connsiteX156" fmla="*/ 2603037 w 4011346"/>
              <a:gd name="connsiteY156" fmla="*/ 1701984 h 1822125"/>
              <a:gd name="connsiteX157" fmla="*/ 2579676 w 4011346"/>
              <a:gd name="connsiteY157" fmla="*/ 1675287 h 1822125"/>
              <a:gd name="connsiteX158" fmla="*/ 2552979 w 4011346"/>
              <a:gd name="connsiteY158" fmla="*/ 1698647 h 1822125"/>
              <a:gd name="connsiteX159" fmla="*/ 2559653 w 4011346"/>
              <a:gd name="connsiteY159" fmla="*/ 1725345 h 1822125"/>
              <a:gd name="connsiteX160" fmla="*/ 2559653 w 4011346"/>
              <a:gd name="connsiteY160" fmla="*/ 1762054 h 1822125"/>
              <a:gd name="connsiteX161" fmla="*/ 2549641 w 4011346"/>
              <a:gd name="connsiteY161" fmla="*/ 1782078 h 1822125"/>
              <a:gd name="connsiteX162" fmla="*/ 2589688 w 4011346"/>
              <a:gd name="connsiteY162" fmla="*/ 1762054 h 1822125"/>
              <a:gd name="connsiteX163" fmla="*/ 2626398 w 4011346"/>
              <a:gd name="connsiteY163" fmla="*/ 1772066 h 1822125"/>
              <a:gd name="connsiteX164" fmla="*/ 2653095 w 4011346"/>
              <a:gd name="connsiteY164" fmla="*/ 1748706 h 1822125"/>
              <a:gd name="connsiteX165" fmla="*/ 2683130 w 4011346"/>
              <a:gd name="connsiteY165" fmla="*/ 1695310 h 1822125"/>
              <a:gd name="connsiteX166" fmla="*/ 2753212 w 4011346"/>
              <a:gd name="connsiteY166" fmla="*/ 1608542 h 1822125"/>
              <a:gd name="connsiteX167" fmla="*/ 2783247 w 4011346"/>
              <a:gd name="connsiteY167" fmla="*/ 1538460 h 1822125"/>
              <a:gd name="connsiteX168" fmla="*/ 2803271 w 4011346"/>
              <a:gd name="connsiteY168" fmla="*/ 1435006 h 1822125"/>
              <a:gd name="connsiteX169" fmla="*/ 2793259 w 4011346"/>
              <a:gd name="connsiteY169" fmla="*/ 1384948 h 1822125"/>
              <a:gd name="connsiteX170" fmla="*/ 2769898 w 4011346"/>
              <a:gd name="connsiteY170" fmla="*/ 1351576 h 1822125"/>
              <a:gd name="connsiteX171" fmla="*/ 2726514 w 4011346"/>
              <a:gd name="connsiteY171" fmla="*/ 1351576 h 1822125"/>
              <a:gd name="connsiteX172" fmla="*/ 2699817 w 4011346"/>
              <a:gd name="connsiteY172" fmla="*/ 1351576 h 1822125"/>
              <a:gd name="connsiteX173" fmla="*/ 2683130 w 4011346"/>
              <a:gd name="connsiteY173" fmla="*/ 1331552 h 1822125"/>
              <a:gd name="connsiteX174" fmla="*/ 2669781 w 4011346"/>
              <a:gd name="connsiteY174" fmla="*/ 1311529 h 1822125"/>
              <a:gd name="connsiteX175" fmla="*/ 2763224 w 4011346"/>
              <a:gd name="connsiteY175" fmla="*/ 1194726 h 1822125"/>
              <a:gd name="connsiteX176" fmla="*/ 2846654 w 4011346"/>
              <a:gd name="connsiteY176" fmla="*/ 1127982 h 1822125"/>
              <a:gd name="connsiteX177" fmla="*/ 2890038 w 4011346"/>
              <a:gd name="connsiteY177" fmla="*/ 1104621 h 1822125"/>
              <a:gd name="connsiteX178" fmla="*/ 2933422 w 4011346"/>
              <a:gd name="connsiteY178" fmla="*/ 1124644 h 1822125"/>
              <a:gd name="connsiteX179" fmla="*/ 2950109 w 4011346"/>
              <a:gd name="connsiteY179" fmla="*/ 1107958 h 1822125"/>
              <a:gd name="connsiteX180" fmla="*/ 2993492 w 4011346"/>
              <a:gd name="connsiteY180" fmla="*/ 1124644 h 1822125"/>
              <a:gd name="connsiteX181" fmla="*/ 3006841 w 4011346"/>
              <a:gd name="connsiteY181" fmla="*/ 1091272 h 1822125"/>
              <a:gd name="connsiteX182" fmla="*/ 3053563 w 4011346"/>
              <a:gd name="connsiteY182" fmla="*/ 1101284 h 1822125"/>
              <a:gd name="connsiteX183" fmla="*/ 3070249 w 4011346"/>
              <a:gd name="connsiteY183" fmla="*/ 1117970 h 1822125"/>
              <a:gd name="connsiteX184" fmla="*/ 3060237 w 4011346"/>
              <a:gd name="connsiteY184" fmla="*/ 1137993 h 1822125"/>
              <a:gd name="connsiteX185" fmla="*/ 3123644 w 4011346"/>
              <a:gd name="connsiteY185" fmla="*/ 1121307 h 1822125"/>
              <a:gd name="connsiteX186" fmla="*/ 3140330 w 4011346"/>
              <a:gd name="connsiteY186" fmla="*/ 1107958 h 1822125"/>
              <a:gd name="connsiteX187" fmla="*/ 3123644 w 4011346"/>
              <a:gd name="connsiteY187" fmla="*/ 1094609 h 1822125"/>
              <a:gd name="connsiteX188" fmla="*/ 3143668 w 4011346"/>
              <a:gd name="connsiteY188" fmla="*/ 1054563 h 1822125"/>
              <a:gd name="connsiteX189" fmla="*/ 3190389 w 4011346"/>
              <a:gd name="connsiteY189" fmla="*/ 984481 h 1822125"/>
              <a:gd name="connsiteX190" fmla="*/ 3233773 w 4011346"/>
              <a:gd name="connsiteY190" fmla="*/ 981144 h 1822125"/>
              <a:gd name="connsiteX191" fmla="*/ 3273819 w 4011346"/>
              <a:gd name="connsiteY191" fmla="*/ 991155 h 1822125"/>
              <a:gd name="connsiteX192" fmla="*/ 3277157 w 4011346"/>
              <a:gd name="connsiteY192" fmla="*/ 1047888 h 1822125"/>
              <a:gd name="connsiteX193" fmla="*/ 3320541 w 4011346"/>
              <a:gd name="connsiteY193" fmla="*/ 1004504 h 1822125"/>
              <a:gd name="connsiteX194" fmla="*/ 3343901 w 4011346"/>
              <a:gd name="connsiteY194" fmla="*/ 987818 h 1822125"/>
              <a:gd name="connsiteX195" fmla="*/ 3350576 w 4011346"/>
              <a:gd name="connsiteY195" fmla="*/ 954446 h 1822125"/>
              <a:gd name="connsiteX196" fmla="*/ 3377273 w 4011346"/>
              <a:gd name="connsiteY196" fmla="*/ 937760 h 1822125"/>
              <a:gd name="connsiteX197" fmla="*/ 3407309 w 4011346"/>
              <a:gd name="connsiteY197" fmla="*/ 947771 h 1822125"/>
              <a:gd name="connsiteX198" fmla="*/ 3373936 w 4011346"/>
              <a:gd name="connsiteY198" fmla="*/ 977806 h 1822125"/>
              <a:gd name="connsiteX199" fmla="*/ 3360587 w 4011346"/>
              <a:gd name="connsiteY199" fmla="*/ 1027865 h 1822125"/>
              <a:gd name="connsiteX200" fmla="*/ 3323878 w 4011346"/>
              <a:gd name="connsiteY200" fmla="*/ 1067911 h 1822125"/>
              <a:gd name="connsiteX201" fmla="*/ 3210412 w 4011346"/>
              <a:gd name="connsiteY201" fmla="*/ 1164691 h 1822125"/>
              <a:gd name="connsiteX202" fmla="*/ 3163691 w 4011346"/>
              <a:gd name="connsiteY202" fmla="*/ 1234773 h 1822125"/>
              <a:gd name="connsiteX203" fmla="*/ 3160354 w 4011346"/>
              <a:gd name="connsiteY203" fmla="*/ 1308192 h 1822125"/>
              <a:gd name="connsiteX204" fmla="*/ 3170365 w 4011346"/>
              <a:gd name="connsiteY204" fmla="*/ 1398297 h 1822125"/>
              <a:gd name="connsiteX205" fmla="*/ 3190389 w 4011346"/>
              <a:gd name="connsiteY205" fmla="*/ 1461704 h 1822125"/>
              <a:gd name="connsiteX206" fmla="*/ 3217087 w 4011346"/>
              <a:gd name="connsiteY206" fmla="*/ 1451692 h 1822125"/>
              <a:gd name="connsiteX207" fmla="*/ 3240447 w 4011346"/>
              <a:gd name="connsiteY207" fmla="*/ 1384948 h 1822125"/>
              <a:gd name="connsiteX208" fmla="*/ 3270482 w 4011346"/>
              <a:gd name="connsiteY208" fmla="*/ 1381611 h 1822125"/>
              <a:gd name="connsiteX209" fmla="*/ 3287168 w 4011346"/>
              <a:gd name="connsiteY209" fmla="*/ 1321541 h 1822125"/>
              <a:gd name="connsiteX210" fmla="*/ 3313866 w 4011346"/>
              <a:gd name="connsiteY210" fmla="*/ 1311529 h 1822125"/>
              <a:gd name="connsiteX211" fmla="*/ 3313866 w 4011346"/>
              <a:gd name="connsiteY211" fmla="*/ 1281494 h 1822125"/>
              <a:gd name="connsiteX212" fmla="*/ 3337227 w 4011346"/>
              <a:gd name="connsiteY212" fmla="*/ 1244784 h 1822125"/>
              <a:gd name="connsiteX213" fmla="*/ 3330552 w 4011346"/>
              <a:gd name="connsiteY213" fmla="*/ 1201400 h 1822125"/>
              <a:gd name="connsiteX214" fmla="*/ 3333890 w 4011346"/>
              <a:gd name="connsiteY214" fmla="*/ 1171365 h 1822125"/>
              <a:gd name="connsiteX215" fmla="*/ 3323878 w 4011346"/>
              <a:gd name="connsiteY215" fmla="*/ 1161354 h 1822125"/>
              <a:gd name="connsiteX216" fmla="*/ 3363925 w 4011346"/>
              <a:gd name="connsiteY216" fmla="*/ 1074586 h 1822125"/>
              <a:gd name="connsiteX217" fmla="*/ 3383948 w 4011346"/>
              <a:gd name="connsiteY217" fmla="*/ 1084598 h 1822125"/>
              <a:gd name="connsiteX218" fmla="*/ 3410646 w 4011346"/>
              <a:gd name="connsiteY218" fmla="*/ 1057900 h 1822125"/>
              <a:gd name="connsiteX219" fmla="*/ 3420657 w 4011346"/>
              <a:gd name="connsiteY219" fmla="*/ 1084598 h 1822125"/>
              <a:gd name="connsiteX220" fmla="*/ 3447355 w 4011346"/>
              <a:gd name="connsiteY220" fmla="*/ 1067911 h 1822125"/>
              <a:gd name="connsiteX221" fmla="*/ 3477390 w 4011346"/>
              <a:gd name="connsiteY221" fmla="*/ 1057900 h 1822125"/>
              <a:gd name="connsiteX222" fmla="*/ 3514100 w 4011346"/>
              <a:gd name="connsiteY222" fmla="*/ 1084598 h 1822125"/>
              <a:gd name="connsiteX223" fmla="*/ 3574170 w 4011346"/>
              <a:gd name="connsiteY223" fmla="*/ 1017853 h 1822125"/>
              <a:gd name="connsiteX224" fmla="*/ 3637577 w 4011346"/>
              <a:gd name="connsiteY224" fmla="*/ 971132 h 1822125"/>
              <a:gd name="connsiteX225" fmla="*/ 3690973 w 4011346"/>
              <a:gd name="connsiteY225" fmla="*/ 934422 h 1822125"/>
              <a:gd name="connsiteX226" fmla="*/ 3741031 w 4011346"/>
              <a:gd name="connsiteY226" fmla="*/ 961120 h 1822125"/>
              <a:gd name="connsiteX227" fmla="*/ 3751043 w 4011346"/>
              <a:gd name="connsiteY227" fmla="*/ 934422 h 1822125"/>
              <a:gd name="connsiteX228" fmla="*/ 3727682 w 4011346"/>
              <a:gd name="connsiteY228" fmla="*/ 867678 h 1822125"/>
              <a:gd name="connsiteX229" fmla="*/ 3700984 w 4011346"/>
              <a:gd name="connsiteY229" fmla="*/ 850992 h 1822125"/>
              <a:gd name="connsiteX230" fmla="*/ 3697647 w 4011346"/>
              <a:gd name="connsiteY230" fmla="*/ 820957 h 1822125"/>
              <a:gd name="connsiteX231" fmla="*/ 3751043 w 4011346"/>
              <a:gd name="connsiteY231" fmla="*/ 827631 h 1822125"/>
              <a:gd name="connsiteX232" fmla="*/ 3774403 w 4011346"/>
              <a:gd name="connsiteY232" fmla="*/ 784247 h 1822125"/>
              <a:gd name="connsiteX233" fmla="*/ 3767729 w 4011346"/>
              <a:gd name="connsiteY233" fmla="*/ 757549 h 1822125"/>
              <a:gd name="connsiteX234" fmla="*/ 3794427 w 4011346"/>
              <a:gd name="connsiteY234" fmla="*/ 724177 h 1822125"/>
              <a:gd name="connsiteX235" fmla="*/ 3804438 w 4011346"/>
              <a:gd name="connsiteY235" fmla="*/ 767561 h 1822125"/>
              <a:gd name="connsiteX236" fmla="*/ 3827799 w 4011346"/>
              <a:gd name="connsiteY236" fmla="*/ 784247 h 1822125"/>
              <a:gd name="connsiteX237" fmla="*/ 3874520 w 4011346"/>
              <a:gd name="connsiteY237" fmla="*/ 804271 h 1822125"/>
              <a:gd name="connsiteX238" fmla="*/ 3894544 w 4011346"/>
              <a:gd name="connsiteY238" fmla="*/ 830968 h 1822125"/>
              <a:gd name="connsiteX239" fmla="*/ 3941265 w 4011346"/>
              <a:gd name="connsiteY239" fmla="*/ 854329 h 1822125"/>
              <a:gd name="connsiteX240" fmla="*/ 3947939 w 4011346"/>
              <a:gd name="connsiteY240" fmla="*/ 840980 h 1822125"/>
              <a:gd name="connsiteX241" fmla="*/ 3957951 w 4011346"/>
              <a:gd name="connsiteY241" fmla="*/ 777573 h 1822125"/>
              <a:gd name="connsiteX242" fmla="*/ 4004672 w 4011346"/>
              <a:gd name="connsiteY242" fmla="*/ 770898 h 1822125"/>
              <a:gd name="connsiteX243" fmla="*/ 4011346 w 4011346"/>
              <a:gd name="connsiteY243" fmla="*/ 737526 h 1822125"/>
              <a:gd name="connsiteX244" fmla="*/ 3967963 w 4011346"/>
              <a:gd name="connsiteY244" fmla="*/ 700817 h 1822125"/>
              <a:gd name="connsiteX245" fmla="*/ 3921241 w 4011346"/>
              <a:gd name="connsiteY245" fmla="*/ 684130 h 1822125"/>
              <a:gd name="connsiteX246" fmla="*/ 3907892 w 4011346"/>
              <a:gd name="connsiteY246" fmla="*/ 687468 h 1822125"/>
              <a:gd name="connsiteX247" fmla="*/ 3907892 w 4011346"/>
              <a:gd name="connsiteY247" fmla="*/ 720840 h 1822125"/>
              <a:gd name="connsiteX248" fmla="*/ 3887869 w 4011346"/>
              <a:gd name="connsiteY248" fmla="*/ 714165 h 1822125"/>
              <a:gd name="connsiteX249" fmla="*/ 3874520 w 4011346"/>
              <a:gd name="connsiteY249" fmla="*/ 660770 h 1822125"/>
              <a:gd name="connsiteX250" fmla="*/ 3817787 w 4011346"/>
              <a:gd name="connsiteY250" fmla="*/ 597363 h 1822125"/>
              <a:gd name="connsiteX251" fmla="*/ 3717671 w 4011346"/>
              <a:gd name="connsiteY251" fmla="*/ 520606 h 1822125"/>
              <a:gd name="connsiteX252" fmla="*/ 3664275 w 4011346"/>
              <a:gd name="connsiteY252" fmla="*/ 500583 h 1822125"/>
              <a:gd name="connsiteX253" fmla="*/ 3584181 w 4011346"/>
              <a:gd name="connsiteY253" fmla="*/ 493909 h 1822125"/>
              <a:gd name="connsiteX254" fmla="*/ 3520774 w 4011346"/>
              <a:gd name="connsiteY254" fmla="*/ 477222 h 1822125"/>
              <a:gd name="connsiteX255" fmla="*/ 3530786 w 4011346"/>
              <a:gd name="connsiteY255" fmla="*/ 517269 h 1822125"/>
              <a:gd name="connsiteX256" fmla="*/ 3537460 w 4011346"/>
              <a:gd name="connsiteY256" fmla="*/ 543967 h 1822125"/>
              <a:gd name="connsiteX257" fmla="*/ 3507425 w 4011346"/>
              <a:gd name="connsiteY257" fmla="*/ 567327 h 1822125"/>
              <a:gd name="connsiteX258" fmla="*/ 3477390 w 4011346"/>
              <a:gd name="connsiteY258" fmla="*/ 540630 h 1822125"/>
              <a:gd name="connsiteX259" fmla="*/ 3477390 w 4011346"/>
              <a:gd name="connsiteY259" fmla="*/ 520606 h 1822125"/>
              <a:gd name="connsiteX260" fmla="*/ 3504088 w 4011346"/>
              <a:gd name="connsiteY260" fmla="*/ 500583 h 1822125"/>
              <a:gd name="connsiteX261" fmla="*/ 3467379 w 4011346"/>
              <a:gd name="connsiteY261" fmla="*/ 487234 h 1822125"/>
              <a:gd name="connsiteX262" fmla="*/ 3450692 w 4011346"/>
              <a:gd name="connsiteY262" fmla="*/ 513932 h 1822125"/>
              <a:gd name="connsiteX263" fmla="*/ 3440681 w 4011346"/>
              <a:gd name="connsiteY263" fmla="*/ 527281 h 1822125"/>
              <a:gd name="connsiteX264" fmla="*/ 3357250 w 4011346"/>
              <a:gd name="connsiteY264" fmla="*/ 513932 h 1822125"/>
              <a:gd name="connsiteX265" fmla="*/ 3297180 w 4011346"/>
              <a:gd name="connsiteY265" fmla="*/ 520606 h 1822125"/>
              <a:gd name="connsiteX266" fmla="*/ 3267145 w 4011346"/>
              <a:gd name="connsiteY266" fmla="*/ 497246 h 1822125"/>
              <a:gd name="connsiteX267" fmla="*/ 3267145 w 4011346"/>
              <a:gd name="connsiteY267" fmla="*/ 460536 h 1822125"/>
              <a:gd name="connsiteX268" fmla="*/ 3203738 w 4011346"/>
              <a:gd name="connsiteY268" fmla="*/ 403803 h 1822125"/>
              <a:gd name="connsiteX269" fmla="*/ 3076923 w 4011346"/>
              <a:gd name="connsiteY269" fmla="*/ 410478 h 1822125"/>
              <a:gd name="connsiteX270" fmla="*/ 3043551 w 4011346"/>
              <a:gd name="connsiteY270" fmla="*/ 387117 h 1822125"/>
              <a:gd name="connsiteX271" fmla="*/ 3000167 w 4011346"/>
              <a:gd name="connsiteY271" fmla="*/ 340396 h 1822125"/>
              <a:gd name="connsiteX272" fmla="*/ 3013516 w 4011346"/>
              <a:gd name="connsiteY272" fmla="*/ 333722 h 1822125"/>
              <a:gd name="connsiteX273" fmla="*/ 3000167 w 4011346"/>
              <a:gd name="connsiteY273" fmla="*/ 313698 h 1822125"/>
              <a:gd name="connsiteX274" fmla="*/ 2970132 w 4011346"/>
              <a:gd name="connsiteY274" fmla="*/ 310361 h 1822125"/>
              <a:gd name="connsiteX275" fmla="*/ 2920073 w 4011346"/>
              <a:gd name="connsiteY275" fmla="*/ 357082 h 1822125"/>
              <a:gd name="connsiteX276" fmla="*/ 2920073 w 4011346"/>
              <a:gd name="connsiteY276" fmla="*/ 357082 h 1822125"/>
              <a:gd name="connsiteX277" fmla="*/ 2916736 w 4011346"/>
              <a:gd name="connsiteY277" fmla="*/ 307024 h 1822125"/>
              <a:gd name="connsiteX278" fmla="*/ 2936760 w 4011346"/>
              <a:gd name="connsiteY278" fmla="*/ 303687 h 1822125"/>
              <a:gd name="connsiteX279" fmla="*/ 2866678 w 4011346"/>
              <a:gd name="connsiteY279" fmla="*/ 273652 h 1822125"/>
              <a:gd name="connsiteX280" fmla="*/ 2813282 w 4011346"/>
              <a:gd name="connsiteY280" fmla="*/ 270314 h 1822125"/>
              <a:gd name="connsiteX281" fmla="*/ 2793259 w 4011346"/>
              <a:gd name="connsiteY281" fmla="*/ 293675 h 1822125"/>
              <a:gd name="connsiteX282" fmla="*/ 2743200 w 4011346"/>
              <a:gd name="connsiteY282" fmla="*/ 303687 h 1822125"/>
              <a:gd name="connsiteX283" fmla="*/ 2786584 w 4011346"/>
              <a:gd name="connsiteY283" fmla="*/ 313698 h 1822125"/>
              <a:gd name="connsiteX284" fmla="*/ 2763224 w 4011346"/>
              <a:gd name="connsiteY284" fmla="*/ 333722 h 1822125"/>
              <a:gd name="connsiteX285" fmla="*/ 2769898 w 4011346"/>
              <a:gd name="connsiteY285" fmla="*/ 383780 h 1822125"/>
              <a:gd name="connsiteX286" fmla="*/ 2749875 w 4011346"/>
              <a:gd name="connsiteY286" fmla="*/ 367094 h 1822125"/>
              <a:gd name="connsiteX287" fmla="*/ 2733189 w 4011346"/>
              <a:gd name="connsiteY287" fmla="*/ 380443 h 1822125"/>
              <a:gd name="connsiteX288" fmla="*/ 2666444 w 4011346"/>
              <a:gd name="connsiteY288" fmla="*/ 370431 h 1822125"/>
              <a:gd name="connsiteX289" fmla="*/ 2636409 w 4011346"/>
              <a:gd name="connsiteY289" fmla="*/ 380443 h 1822125"/>
              <a:gd name="connsiteX290" fmla="*/ 2603037 w 4011346"/>
              <a:gd name="connsiteY290" fmla="*/ 340396 h 1822125"/>
              <a:gd name="connsiteX291" fmla="*/ 2569665 w 4011346"/>
              <a:gd name="connsiteY291" fmla="*/ 423827 h 1822125"/>
              <a:gd name="connsiteX292" fmla="*/ 2552979 w 4011346"/>
              <a:gd name="connsiteY292" fmla="*/ 443850 h 1822125"/>
              <a:gd name="connsiteX293" fmla="*/ 2469548 w 4011346"/>
              <a:gd name="connsiteY293" fmla="*/ 307024 h 1822125"/>
              <a:gd name="connsiteX294" fmla="*/ 2446187 w 4011346"/>
              <a:gd name="connsiteY294" fmla="*/ 323710 h 1822125"/>
              <a:gd name="connsiteX295" fmla="*/ 2442850 w 4011346"/>
              <a:gd name="connsiteY295" fmla="*/ 290338 h 1822125"/>
              <a:gd name="connsiteX296" fmla="*/ 2449525 w 4011346"/>
              <a:gd name="connsiteY296" fmla="*/ 220256 h 1822125"/>
              <a:gd name="connsiteX297" fmla="*/ 2386117 w 4011346"/>
              <a:gd name="connsiteY297" fmla="*/ 193558 h 1822125"/>
              <a:gd name="connsiteX298" fmla="*/ 2369431 w 4011346"/>
              <a:gd name="connsiteY298" fmla="*/ 233605 h 1822125"/>
              <a:gd name="connsiteX299" fmla="*/ 2379443 w 4011346"/>
              <a:gd name="connsiteY299" fmla="*/ 256965 h 1822125"/>
              <a:gd name="connsiteX300" fmla="*/ 2376106 w 4011346"/>
              <a:gd name="connsiteY300" fmla="*/ 276989 h 1822125"/>
              <a:gd name="connsiteX301" fmla="*/ 2352745 w 4011346"/>
              <a:gd name="connsiteY301" fmla="*/ 253628 h 1822125"/>
              <a:gd name="connsiteX302" fmla="*/ 2316036 w 4011346"/>
              <a:gd name="connsiteY302" fmla="*/ 260303 h 1822125"/>
              <a:gd name="connsiteX303" fmla="*/ 2272652 w 4011346"/>
              <a:gd name="connsiteY303" fmla="*/ 246954 h 1822125"/>
              <a:gd name="connsiteX304" fmla="*/ 2245954 w 4011346"/>
              <a:gd name="connsiteY304" fmla="*/ 206907 h 1822125"/>
              <a:gd name="connsiteX305" fmla="*/ 2209244 w 4011346"/>
              <a:gd name="connsiteY305" fmla="*/ 203570 h 1822125"/>
              <a:gd name="connsiteX306" fmla="*/ 2159186 w 4011346"/>
              <a:gd name="connsiteY306" fmla="*/ 193558 h 1822125"/>
              <a:gd name="connsiteX307" fmla="*/ 2132488 w 4011346"/>
              <a:gd name="connsiteY307" fmla="*/ 210244 h 1822125"/>
              <a:gd name="connsiteX308" fmla="*/ 2115802 w 4011346"/>
              <a:gd name="connsiteY308" fmla="*/ 223593 h 1822125"/>
              <a:gd name="connsiteX309" fmla="*/ 2115802 w 4011346"/>
              <a:gd name="connsiteY309" fmla="*/ 193558 h 1822125"/>
              <a:gd name="connsiteX310" fmla="*/ 2082430 w 4011346"/>
              <a:gd name="connsiteY310" fmla="*/ 190221 h 1822125"/>
              <a:gd name="connsiteX311" fmla="*/ 2045720 w 4011346"/>
              <a:gd name="connsiteY311" fmla="*/ 163523 h 1822125"/>
              <a:gd name="connsiteX312" fmla="*/ 2025697 w 4011346"/>
              <a:gd name="connsiteY312" fmla="*/ 193558 h 1822125"/>
              <a:gd name="connsiteX313" fmla="*/ 2055732 w 4011346"/>
              <a:gd name="connsiteY313" fmla="*/ 190221 h 1822125"/>
              <a:gd name="connsiteX314" fmla="*/ 2045720 w 4011346"/>
              <a:gd name="connsiteY314" fmla="*/ 216919 h 1822125"/>
              <a:gd name="connsiteX315" fmla="*/ 1988987 w 4011346"/>
              <a:gd name="connsiteY315" fmla="*/ 236942 h 1822125"/>
              <a:gd name="connsiteX316" fmla="*/ 1935592 w 4011346"/>
              <a:gd name="connsiteY316" fmla="*/ 246954 h 1822125"/>
              <a:gd name="connsiteX317" fmla="*/ 1995662 w 4011346"/>
              <a:gd name="connsiteY317" fmla="*/ 190221 h 1822125"/>
              <a:gd name="connsiteX318" fmla="*/ 2055732 w 4011346"/>
              <a:gd name="connsiteY318" fmla="*/ 120139 h 1822125"/>
              <a:gd name="connsiteX319" fmla="*/ 2055732 w 4011346"/>
              <a:gd name="connsiteY319" fmla="*/ 120139 h 1822125"/>
              <a:gd name="connsiteX320" fmla="*/ 1705323 w 4011346"/>
              <a:gd name="connsiteY320" fmla="*/ 20023 h 1822125"/>
              <a:gd name="connsiteX321" fmla="*/ 1638579 w 4011346"/>
              <a:gd name="connsiteY321" fmla="*/ 0 h 1822125"/>
              <a:gd name="connsiteX322" fmla="*/ 1528449 w 4011346"/>
              <a:gd name="connsiteY322" fmla="*/ 26696 h 1822125"/>
              <a:gd name="connsiteX323" fmla="*/ 1465043 w 4011346"/>
              <a:gd name="connsiteY323" fmla="*/ 110127 h 1822125"/>
              <a:gd name="connsiteX324" fmla="*/ 1448357 w 4011346"/>
              <a:gd name="connsiteY324" fmla="*/ 136825 h 1822125"/>
              <a:gd name="connsiteX325" fmla="*/ 1481729 w 4011346"/>
              <a:gd name="connsiteY325" fmla="*/ 170198 h 1822125"/>
              <a:gd name="connsiteX326" fmla="*/ 1481729 w 4011346"/>
              <a:gd name="connsiteY326" fmla="*/ 200233 h 1822125"/>
              <a:gd name="connsiteX327" fmla="*/ 1458368 w 4011346"/>
              <a:gd name="connsiteY327" fmla="*/ 203570 h 1822125"/>
              <a:gd name="connsiteX328" fmla="*/ 1458368 w 4011346"/>
              <a:gd name="connsiteY328" fmla="*/ 183546 h 1822125"/>
              <a:gd name="connsiteX329" fmla="*/ 1418322 w 4011346"/>
              <a:gd name="connsiteY329" fmla="*/ 193558 h 1822125"/>
              <a:gd name="connsiteX330" fmla="*/ 1368263 w 4011346"/>
              <a:gd name="connsiteY330" fmla="*/ 200233 h 1822125"/>
              <a:gd name="connsiteX331" fmla="*/ 1321542 w 4011346"/>
              <a:gd name="connsiteY331" fmla="*/ 206907 h 1822125"/>
              <a:gd name="connsiteX332" fmla="*/ 1318205 w 4011346"/>
              <a:gd name="connsiteY332" fmla="*/ 293675 h 1822125"/>
              <a:gd name="connsiteX333" fmla="*/ 1358252 w 4011346"/>
              <a:gd name="connsiteY333" fmla="*/ 317036 h 1822125"/>
              <a:gd name="connsiteX334" fmla="*/ 1374938 w 4011346"/>
              <a:gd name="connsiteY334" fmla="*/ 347071 h 1822125"/>
              <a:gd name="connsiteX335" fmla="*/ 1384949 w 4011346"/>
              <a:gd name="connsiteY335" fmla="*/ 370431 h 1822125"/>
              <a:gd name="connsiteX336" fmla="*/ 1394961 w 4011346"/>
              <a:gd name="connsiteY336" fmla="*/ 420490 h 1822125"/>
              <a:gd name="connsiteX337" fmla="*/ 1384949 w 4011346"/>
              <a:gd name="connsiteY337" fmla="*/ 450525 h 1822125"/>
              <a:gd name="connsiteX338" fmla="*/ 1358252 w 4011346"/>
              <a:gd name="connsiteY338" fmla="*/ 417152 h 1822125"/>
              <a:gd name="connsiteX339" fmla="*/ 1361589 w 4011346"/>
              <a:gd name="connsiteY339" fmla="*/ 387117 h 1822125"/>
              <a:gd name="connsiteX340" fmla="*/ 1351577 w 4011346"/>
              <a:gd name="connsiteY340" fmla="*/ 347071 h 1822125"/>
              <a:gd name="connsiteX341" fmla="*/ 1328217 w 4011346"/>
              <a:gd name="connsiteY341" fmla="*/ 353745 h 1822125"/>
              <a:gd name="connsiteX342" fmla="*/ 1281495 w 4011346"/>
              <a:gd name="connsiteY342" fmla="*/ 317036 h 1822125"/>
              <a:gd name="connsiteX343" fmla="*/ 1241449 w 4011346"/>
              <a:gd name="connsiteY343" fmla="*/ 313698 h 1822125"/>
              <a:gd name="connsiteX344" fmla="*/ 1241449 w 4011346"/>
              <a:gd name="connsiteY344" fmla="*/ 360419 h 1822125"/>
              <a:gd name="connsiteX345" fmla="*/ 1201402 w 4011346"/>
              <a:gd name="connsiteY345" fmla="*/ 340396 h 1822125"/>
              <a:gd name="connsiteX346" fmla="*/ 1228100 w 4011346"/>
              <a:gd name="connsiteY346" fmla="*/ 390454 h 1822125"/>
              <a:gd name="connsiteX347" fmla="*/ 1258135 w 4011346"/>
              <a:gd name="connsiteY347" fmla="*/ 400466 h 1822125"/>
              <a:gd name="connsiteX348" fmla="*/ 1258135 w 4011346"/>
              <a:gd name="connsiteY348" fmla="*/ 420490 h 1822125"/>
              <a:gd name="connsiteX349" fmla="*/ 1198065 w 4011346"/>
              <a:gd name="connsiteY349" fmla="*/ 397129 h 1822125"/>
              <a:gd name="connsiteX350" fmla="*/ 1181379 w 4011346"/>
              <a:gd name="connsiteY350" fmla="*/ 397129 h 1822125"/>
              <a:gd name="connsiteX351" fmla="*/ 1178041 w 4011346"/>
              <a:gd name="connsiteY351" fmla="*/ 353745 h 1822125"/>
              <a:gd name="connsiteX352" fmla="*/ 1171367 w 4011346"/>
              <a:gd name="connsiteY352" fmla="*/ 266977 h 1822125"/>
              <a:gd name="connsiteX353" fmla="*/ 1161355 w 4011346"/>
              <a:gd name="connsiteY353" fmla="*/ 337059 h 1822125"/>
              <a:gd name="connsiteX354" fmla="*/ 1137995 w 4011346"/>
              <a:gd name="connsiteY354" fmla="*/ 367094 h 1822125"/>
              <a:gd name="connsiteX355" fmla="*/ 1158018 w 4011346"/>
              <a:gd name="connsiteY355" fmla="*/ 413815 h 1822125"/>
              <a:gd name="connsiteX356" fmla="*/ 1158018 w 4011346"/>
              <a:gd name="connsiteY356" fmla="*/ 447187 h 1822125"/>
              <a:gd name="connsiteX357" fmla="*/ 1141332 w 4011346"/>
              <a:gd name="connsiteY357" fmla="*/ 497246 h 1822125"/>
              <a:gd name="connsiteX358" fmla="*/ 1154681 w 4011346"/>
              <a:gd name="connsiteY358" fmla="*/ 530618 h 1822125"/>
              <a:gd name="connsiteX359" fmla="*/ 1184716 w 4011346"/>
              <a:gd name="connsiteY359" fmla="*/ 537292 h 1822125"/>
              <a:gd name="connsiteX360" fmla="*/ 1221425 w 4011346"/>
              <a:gd name="connsiteY360" fmla="*/ 543967 h 1822125"/>
              <a:gd name="connsiteX361" fmla="*/ 1241449 w 4011346"/>
              <a:gd name="connsiteY361" fmla="*/ 567327 h 1822125"/>
              <a:gd name="connsiteX362" fmla="*/ 1258135 w 4011346"/>
              <a:gd name="connsiteY362" fmla="*/ 610711 h 1822125"/>
              <a:gd name="connsiteX363" fmla="*/ 1258135 w 4011346"/>
              <a:gd name="connsiteY363" fmla="*/ 610711 h 1822125"/>
              <a:gd name="connsiteX364" fmla="*/ 1254798 w 4011346"/>
              <a:gd name="connsiteY364" fmla="*/ 644084 h 1822125"/>
              <a:gd name="connsiteX365" fmla="*/ 1274821 w 4011346"/>
              <a:gd name="connsiteY365" fmla="*/ 664107 h 1822125"/>
              <a:gd name="connsiteX366" fmla="*/ 1244786 w 4011346"/>
              <a:gd name="connsiteY366" fmla="*/ 670782 h 1822125"/>
              <a:gd name="connsiteX367" fmla="*/ 1224763 w 4011346"/>
              <a:gd name="connsiteY367" fmla="*/ 630735 h 1822125"/>
              <a:gd name="connsiteX368" fmla="*/ 1224763 w 4011346"/>
              <a:gd name="connsiteY368" fmla="*/ 590688 h 1822125"/>
              <a:gd name="connsiteX369" fmla="*/ 1194727 w 4011346"/>
              <a:gd name="connsiteY369" fmla="*/ 553979 h 1822125"/>
              <a:gd name="connsiteX370" fmla="*/ 1164692 w 4011346"/>
              <a:gd name="connsiteY370" fmla="*/ 597363 h 1822125"/>
              <a:gd name="connsiteX371" fmla="*/ 1178041 w 4011346"/>
              <a:gd name="connsiteY371" fmla="*/ 640746 h 1822125"/>
              <a:gd name="connsiteX372" fmla="*/ 1137995 w 4011346"/>
              <a:gd name="connsiteY372" fmla="*/ 697479 h 1822125"/>
              <a:gd name="connsiteX373" fmla="*/ 1097948 w 4011346"/>
              <a:gd name="connsiteY373" fmla="*/ 754212 h 1822125"/>
              <a:gd name="connsiteX374" fmla="*/ 1007843 w 4011346"/>
              <a:gd name="connsiteY374" fmla="*/ 717503 h 1822125"/>
              <a:gd name="connsiteX375" fmla="*/ 1074587 w 4011346"/>
              <a:gd name="connsiteY375" fmla="*/ 714165 h 1822125"/>
              <a:gd name="connsiteX376" fmla="*/ 1107960 w 4011346"/>
              <a:gd name="connsiteY376" fmla="*/ 650758 h 1822125"/>
              <a:gd name="connsiteX377" fmla="*/ 1121309 w 4011346"/>
              <a:gd name="connsiteY377" fmla="*/ 607374 h 1822125"/>
              <a:gd name="connsiteX378" fmla="*/ 1127983 w 4011346"/>
              <a:gd name="connsiteY378" fmla="*/ 574002 h 1822125"/>
              <a:gd name="connsiteX379" fmla="*/ 1117971 w 4011346"/>
              <a:gd name="connsiteY379" fmla="*/ 557316 h 1822125"/>
              <a:gd name="connsiteX380" fmla="*/ 1114634 w 4011346"/>
              <a:gd name="connsiteY380" fmla="*/ 507257 h 1822125"/>
              <a:gd name="connsiteX381" fmla="*/ 1104622 w 4011346"/>
              <a:gd name="connsiteY381" fmla="*/ 427164 h 1822125"/>
              <a:gd name="connsiteX382" fmla="*/ 1101285 w 4011346"/>
              <a:gd name="connsiteY382" fmla="*/ 367094 h 1822125"/>
              <a:gd name="connsiteX383" fmla="*/ 1124646 w 4011346"/>
              <a:gd name="connsiteY383" fmla="*/ 273652 h 1822125"/>
              <a:gd name="connsiteX384" fmla="*/ 1031203 w 4011346"/>
              <a:gd name="connsiteY384" fmla="*/ 263640 h 1822125"/>
              <a:gd name="connsiteX385" fmla="*/ 1014517 w 4011346"/>
              <a:gd name="connsiteY385" fmla="*/ 320373 h 1822125"/>
              <a:gd name="connsiteX386" fmla="*/ 1024529 w 4011346"/>
              <a:gd name="connsiteY386" fmla="*/ 367094 h 1822125"/>
              <a:gd name="connsiteX387" fmla="*/ 981145 w 4011346"/>
              <a:gd name="connsiteY387" fmla="*/ 420490 h 1822125"/>
              <a:gd name="connsiteX388" fmla="*/ 991157 w 4011346"/>
              <a:gd name="connsiteY388" fmla="*/ 457199 h 1822125"/>
              <a:gd name="connsiteX389" fmla="*/ 981145 w 4011346"/>
              <a:gd name="connsiteY389" fmla="*/ 503920 h 1822125"/>
              <a:gd name="connsiteX390" fmla="*/ 1001168 w 4011346"/>
              <a:gd name="connsiteY390" fmla="*/ 527281 h 1822125"/>
              <a:gd name="connsiteX391" fmla="*/ 1017854 w 4011346"/>
              <a:gd name="connsiteY391" fmla="*/ 574002 h 1822125"/>
              <a:gd name="connsiteX392" fmla="*/ 1047890 w 4011346"/>
              <a:gd name="connsiteY392" fmla="*/ 560653 h 1822125"/>
              <a:gd name="connsiteX393" fmla="*/ 1014517 w 4011346"/>
              <a:gd name="connsiteY393" fmla="*/ 614049 h 1822125"/>
              <a:gd name="connsiteX394" fmla="*/ 957784 w 4011346"/>
              <a:gd name="connsiteY394" fmla="*/ 560653 h 1822125"/>
              <a:gd name="connsiteX395" fmla="*/ 884365 w 4011346"/>
              <a:gd name="connsiteY395" fmla="*/ 523944 h 1822125"/>
              <a:gd name="connsiteX396" fmla="*/ 824295 w 4011346"/>
              <a:gd name="connsiteY396" fmla="*/ 500583 h 1822125"/>
              <a:gd name="connsiteX397" fmla="*/ 810946 w 4011346"/>
              <a:gd name="connsiteY397" fmla="*/ 537292 h 1822125"/>
              <a:gd name="connsiteX398" fmla="*/ 827633 w 4011346"/>
              <a:gd name="connsiteY398" fmla="*/ 574002 h 1822125"/>
              <a:gd name="connsiteX399" fmla="*/ 814284 w 4011346"/>
              <a:gd name="connsiteY399" fmla="*/ 597363 h 1822125"/>
              <a:gd name="connsiteX400" fmla="*/ 800935 w 4011346"/>
              <a:gd name="connsiteY400" fmla="*/ 614049 h 1822125"/>
              <a:gd name="connsiteX401" fmla="*/ 770900 w 4011346"/>
              <a:gd name="connsiteY401" fmla="*/ 557316 h 1822125"/>
              <a:gd name="connsiteX402" fmla="*/ 744202 w 4011346"/>
              <a:gd name="connsiteY402" fmla="*/ 594025 h 1822125"/>
              <a:gd name="connsiteX403" fmla="*/ 707492 w 4011346"/>
              <a:gd name="connsiteY403" fmla="*/ 587351 h 1822125"/>
              <a:gd name="connsiteX404" fmla="*/ 654097 w 4011346"/>
              <a:gd name="connsiteY404" fmla="*/ 624060 h 1822125"/>
              <a:gd name="connsiteX405" fmla="*/ 644085 w 4011346"/>
              <a:gd name="connsiteY405" fmla="*/ 600700 h 1822125"/>
              <a:gd name="connsiteX406" fmla="*/ 654097 w 4011346"/>
              <a:gd name="connsiteY406" fmla="*/ 563990 h 1822125"/>
              <a:gd name="connsiteX407" fmla="*/ 614050 w 4011346"/>
              <a:gd name="connsiteY407" fmla="*/ 600700 h 1822125"/>
              <a:gd name="connsiteX408" fmla="*/ 594027 w 4011346"/>
              <a:gd name="connsiteY408" fmla="*/ 600700 h 1822125"/>
              <a:gd name="connsiteX409" fmla="*/ 533957 w 4011346"/>
              <a:gd name="connsiteY409" fmla="*/ 634072 h 1822125"/>
              <a:gd name="connsiteX410" fmla="*/ 510596 w 4011346"/>
              <a:gd name="connsiteY410" fmla="*/ 657433 h 1822125"/>
              <a:gd name="connsiteX411" fmla="*/ 500584 w 4011346"/>
              <a:gd name="connsiteY411" fmla="*/ 704154 h 1822125"/>
              <a:gd name="connsiteX412" fmla="*/ 450526 w 4011346"/>
              <a:gd name="connsiteY412" fmla="*/ 690805 h 1822125"/>
              <a:gd name="connsiteX413" fmla="*/ 433840 w 4011346"/>
              <a:gd name="connsiteY413" fmla="*/ 654095 h 1822125"/>
              <a:gd name="connsiteX414" fmla="*/ 467212 w 4011346"/>
              <a:gd name="connsiteY414" fmla="*/ 624060 h 1822125"/>
              <a:gd name="connsiteX415" fmla="*/ 453863 w 4011346"/>
              <a:gd name="connsiteY415" fmla="*/ 600700 h 1822125"/>
              <a:gd name="connsiteX416" fmla="*/ 390456 w 4011346"/>
              <a:gd name="connsiteY416" fmla="*/ 570665 h 1822125"/>
              <a:gd name="connsiteX417" fmla="*/ 417154 w 4011346"/>
              <a:gd name="connsiteY417" fmla="*/ 620723 h 1822125"/>
              <a:gd name="connsiteX418" fmla="*/ 407142 w 4011346"/>
              <a:gd name="connsiteY418" fmla="*/ 664107 h 1822125"/>
              <a:gd name="connsiteX419" fmla="*/ 413817 w 4011346"/>
              <a:gd name="connsiteY419" fmla="*/ 700817 h 1822125"/>
              <a:gd name="connsiteX420" fmla="*/ 427165 w 4011346"/>
              <a:gd name="connsiteY420" fmla="*/ 724177 h 1822125"/>
              <a:gd name="connsiteX421" fmla="*/ 413817 w 4011346"/>
              <a:gd name="connsiteY421" fmla="*/ 754212 h 1822125"/>
              <a:gd name="connsiteX422" fmla="*/ 390456 w 4011346"/>
              <a:gd name="connsiteY422" fmla="*/ 730852 h 1822125"/>
              <a:gd name="connsiteX423" fmla="*/ 360421 w 4011346"/>
              <a:gd name="connsiteY423" fmla="*/ 727514 h 1822125"/>
              <a:gd name="connsiteX424" fmla="*/ 333723 w 4011346"/>
              <a:gd name="connsiteY424" fmla="*/ 767561 h 1822125"/>
              <a:gd name="connsiteX425" fmla="*/ 307025 w 4011346"/>
              <a:gd name="connsiteY425" fmla="*/ 787584 h 1822125"/>
              <a:gd name="connsiteX426" fmla="*/ 320374 w 4011346"/>
              <a:gd name="connsiteY426" fmla="*/ 814282 h 1822125"/>
              <a:gd name="connsiteX427" fmla="*/ 303688 w 4011346"/>
              <a:gd name="connsiteY427" fmla="*/ 837643 h 1822125"/>
              <a:gd name="connsiteX428" fmla="*/ 233606 w 4011346"/>
              <a:gd name="connsiteY428" fmla="*/ 800933 h 1822125"/>
              <a:gd name="connsiteX429" fmla="*/ 243618 w 4011346"/>
              <a:gd name="connsiteY429" fmla="*/ 850992 h 1822125"/>
              <a:gd name="connsiteX430" fmla="*/ 263641 w 4011346"/>
              <a:gd name="connsiteY430" fmla="*/ 871015 h 1822125"/>
              <a:gd name="connsiteX431" fmla="*/ 250292 w 4011346"/>
              <a:gd name="connsiteY431" fmla="*/ 884364 h 1822125"/>
              <a:gd name="connsiteX432" fmla="*/ 193560 w 4011346"/>
              <a:gd name="connsiteY432" fmla="*/ 847654 h 1822125"/>
              <a:gd name="connsiteX433" fmla="*/ 170199 w 4011346"/>
              <a:gd name="connsiteY433" fmla="*/ 807608 h 1822125"/>
              <a:gd name="connsiteX434" fmla="*/ 170199 w 4011346"/>
              <a:gd name="connsiteY434" fmla="*/ 760887 h 1822125"/>
              <a:gd name="connsiteX435" fmla="*/ 133490 w 4011346"/>
              <a:gd name="connsiteY435" fmla="*/ 684130 h 1822125"/>
              <a:gd name="connsiteX436" fmla="*/ 196897 w 4011346"/>
              <a:gd name="connsiteY436" fmla="*/ 714165 h 1822125"/>
              <a:gd name="connsiteX437" fmla="*/ 256967 w 4011346"/>
              <a:gd name="connsiteY437" fmla="*/ 744200 h 1822125"/>
              <a:gd name="connsiteX438" fmla="*/ 293676 w 4011346"/>
              <a:gd name="connsiteY438" fmla="*/ 747538 h 1822125"/>
              <a:gd name="connsiteX439" fmla="*/ 327049 w 4011346"/>
              <a:gd name="connsiteY439" fmla="*/ 717503 h 1822125"/>
              <a:gd name="connsiteX440" fmla="*/ 343735 w 4011346"/>
              <a:gd name="connsiteY440" fmla="*/ 680793 h 1822125"/>
              <a:gd name="connsiteX441" fmla="*/ 333723 w 4011346"/>
              <a:gd name="connsiteY441" fmla="*/ 630735 h 1822125"/>
              <a:gd name="connsiteX442" fmla="*/ 290339 w 4011346"/>
              <a:gd name="connsiteY442" fmla="*/ 610711 h 1822125"/>
              <a:gd name="connsiteX443" fmla="*/ 236944 w 4011346"/>
              <a:gd name="connsiteY443" fmla="*/ 563990 h 1822125"/>
              <a:gd name="connsiteX444" fmla="*/ 133490 w 4011346"/>
              <a:gd name="connsiteY444" fmla="*/ 507257 h 1822125"/>
              <a:gd name="connsiteX0" fmla="*/ 133490 w 4011346"/>
              <a:gd name="connsiteY0" fmla="*/ 537292 h 1852160"/>
              <a:gd name="connsiteX1" fmla="*/ 46722 w 4011346"/>
              <a:gd name="connsiteY1" fmla="*/ 567327 h 1852160"/>
              <a:gd name="connsiteX2" fmla="*/ 33373 w 4011346"/>
              <a:gd name="connsiteY2" fmla="*/ 597362 h 1852160"/>
              <a:gd name="connsiteX3" fmla="*/ 43384 w 4011346"/>
              <a:gd name="connsiteY3" fmla="*/ 627398 h 1852160"/>
              <a:gd name="connsiteX4" fmla="*/ 60071 w 4011346"/>
              <a:gd name="connsiteY4" fmla="*/ 654095 h 1852160"/>
              <a:gd name="connsiteX5" fmla="*/ 73419 w 4011346"/>
              <a:gd name="connsiteY5" fmla="*/ 684130 h 1852160"/>
              <a:gd name="connsiteX6" fmla="*/ 56733 w 4011346"/>
              <a:gd name="connsiteY6" fmla="*/ 707491 h 1852160"/>
              <a:gd name="connsiteX7" fmla="*/ 76757 w 4011346"/>
              <a:gd name="connsiteY7" fmla="*/ 787584 h 1852160"/>
              <a:gd name="connsiteX8" fmla="*/ 66745 w 4011346"/>
              <a:gd name="connsiteY8" fmla="*/ 804271 h 1852160"/>
              <a:gd name="connsiteX9" fmla="*/ 70082 w 4011346"/>
              <a:gd name="connsiteY9" fmla="*/ 830968 h 1852160"/>
              <a:gd name="connsiteX10" fmla="*/ 70082 w 4011346"/>
              <a:gd name="connsiteY10" fmla="*/ 871015 h 1852160"/>
              <a:gd name="connsiteX11" fmla="*/ 80094 w 4011346"/>
              <a:gd name="connsiteY11" fmla="*/ 891038 h 1852160"/>
              <a:gd name="connsiteX12" fmla="*/ 76757 w 4011346"/>
              <a:gd name="connsiteY12" fmla="*/ 914399 h 1852160"/>
              <a:gd name="connsiteX13" fmla="*/ 106792 w 4011346"/>
              <a:gd name="connsiteY13" fmla="*/ 947771 h 1852160"/>
              <a:gd name="connsiteX14" fmla="*/ 106792 w 4011346"/>
              <a:gd name="connsiteY14" fmla="*/ 977806 h 1852160"/>
              <a:gd name="connsiteX15" fmla="*/ 13349 w 4011346"/>
              <a:gd name="connsiteY15" fmla="*/ 1067911 h 1852160"/>
              <a:gd name="connsiteX16" fmla="*/ 33373 w 4011346"/>
              <a:gd name="connsiteY16" fmla="*/ 1101284 h 1852160"/>
              <a:gd name="connsiteX17" fmla="*/ 33373 w 4011346"/>
              <a:gd name="connsiteY17" fmla="*/ 1101284 h 1852160"/>
              <a:gd name="connsiteX18" fmla="*/ 16687 w 4011346"/>
              <a:gd name="connsiteY18" fmla="*/ 1131319 h 1852160"/>
              <a:gd name="connsiteX19" fmla="*/ 3338 w 4011346"/>
              <a:gd name="connsiteY19" fmla="*/ 1161354 h 1852160"/>
              <a:gd name="connsiteX20" fmla="*/ 0 w 4011346"/>
              <a:gd name="connsiteY20" fmla="*/ 1221424 h 1852160"/>
              <a:gd name="connsiteX21" fmla="*/ 16687 w 4011346"/>
              <a:gd name="connsiteY21" fmla="*/ 1264808 h 1852160"/>
              <a:gd name="connsiteX22" fmla="*/ 20024 w 4011346"/>
              <a:gd name="connsiteY22" fmla="*/ 1298180 h 1852160"/>
              <a:gd name="connsiteX23" fmla="*/ 56733 w 4011346"/>
              <a:gd name="connsiteY23" fmla="*/ 1308192 h 1852160"/>
              <a:gd name="connsiteX24" fmla="*/ 116803 w 4011346"/>
              <a:gd name="connsiteY24" fmla="*/ 1394960 h 1852160"/>
              <a:gd name="connsiteX25" fmla="*/ 96780 w 4011346"/>
              <a:gd name="connsiteY25" fmla="*/ 1418320 h 1852160"/>
              <a:gd name="connsiteX26" fmla="*/ 93443 w 4011346"/>
              <a:gd name="connsiteY26" fmla="*/ 1448355 h 1852160"/>
              <a:gd name="connsiteX27" fmla="*/ 120141 w 4011346"/>
              <a:gd name="connsiteY27" fmla="*/ 1451692 h 1852160"/>
              <a:gd name="connsiteX28" fmla="*/ 160187 w 4011346"/>
              <a:gd name="connsiteY28" fmla="*/ 1465041 h 1852160"/>
              <a:gd name="connsiteX29" fmla="*/ 186885 w 4011346"/>
              <a:gd name="connsiteY29" fmla="*/ 1478390 h 1852160"/>
              <a:gd name="connsiteX30" fmla="*/ 213583 w 4011346"/>
              <a:gd name="connsiteY30" fmla="*/ 1508425 h 1852160"/>
              <a:gd name="connsiteX31" fmla="*/ 243618 w 4011346"/>
              <a:gd name="connsiteY31" fmla="*/ 1511762 h 1852160"/>
              <a:gd name="connsiteX32" fmla="*/ 287002 w 4011346"/>
              <a:gd name="connsiteY32" fmla="*/ 1541798 h 1852160"/>
              <a:gd name="connsiteX33" fmla="*/ 310363 w 4011346"/>
              <a:gd name="connsiteY33" fmla="*/ 1551809 h 1852160"/>
              <a:gd name="connsiteX34" fmla="*/ 310363 w 4011346"/>
              <a:gd name="connsiteY34" fmla="*/ 1588519 h 1852160"/>
              <a:gd name="connsiteX35" fmla="*/ 270316 w 4011346"/>
              <a:gd name="connsiteY35" fmla="*/ 1628565 h 1852160"/>
              <a:gd name="connsiteX36" fmla="*/ 280327 w 4011346"/>
              <a:gd name="connsiteY36" fmla="*/ 1651926 h 1852160"/>
              <a:gd name="connsiteX37" fmla="*/ 273653 w 4011346"/>
              <a:gd name="connsiteY37" fmla="*/ 1671949 h 1852160"/>
              <a:gd name="connsiteX38" fmla="*/ 266979 w 4011346"/>
              <a:gd name="connsiteY38" fmla="*/ 1688635 h 1852160"/>
              <a:gd name="connsiteX39" fmla="*/ 240281 w 4011346"/>
              <a:gd name="connsiteY39" fmla="*/ 1728682 h 1852160"/>
              <a:gd name="connsiteX40" fmla="*/ 307025 w 4011346"/>
              <a:gd name="connsiteY40" fmla="*/ 1765392 h 1852160"/>
              <a:gd name="connsiteX41" fmla="*/ 337060 w 4011346"/>
              <a:gd name="connsiteY41" fmla="*/ 1772066 h 1852160"/>
              <a:gd name="connsiteX42" fmla="*/ 360421 w 4011346"/>
              <a:gd name="connsiteY42" fmla="*/ 1778741 h 1852160"/>
              <a:gd name="connsiteX43" fmla="*/ 380444 w 4011346"/>
              <a:gd name="connsiteY43" fmla="*/ 1785415 h 1852160"/>
              <a:gd name="connsiteX44" fmla="*/ 407142 w 4011346"/>
              <a:gd name="connsiteY44" fmla="*/ 1805438 h 1852160"/>
              <a:gd name="connsiteX45" fmla="*/ 437177 w 4011346"/>
              <a:gd name="connsiteY45" fmla="*/ 1802101 h 1852160"/>
              <a:gd name="connsiteX46" fmla="*/ 507259 w 4011346"/>
              <a:gd name="connsiteY46" fmla="*/ 1852160 h 1852160"/>
              <a:gd name="connsiteX47" fmla="*/ 517271 w 4011346"/>
              <a:gd name="connsiteY47" fmla="*/ 1838811 h 1852160"/>
              <a:gd name="connsiteX48" fmla="*/ 507259 w 4011346"/>
              <a:gd name="connsiteY48" fmla="*/ 1798764 h 1852160"/>
              <a:gd name="connsiteX49" fmla="*/ 500584 w 4011346"/>
              <a:gd name="connsiteY49" fmla="*/ 1765392 h 1852160"/>
              <a:gd name="connsiteX50" fmla="*/ 483898 w 4011346"/>
              <a:gd name="connsiteY50" fmla="*/ 1722008 h 1852160"/>
              <a:gd name="connsiteX51" fmla="*/ 513933 w 4011346"/>
              <a:gd name="connsiteY51" fmla="*/ 1701984 h 1852160"/>
              <a:gd name="connsiteX52" fmla="*/ 547306 w 4011346"/>
              <a:gd name="connsiteY52" fmla="*/ 1678624 h 1852160"/>
              <a:gd name="connsiteX53" fmla="*/ 527282 w 4011346"/>
              <a:gd name="connsiteY53" fmla="*/ 1661938 h 1852160"/>
              <a:gd name="connsiteX54" fmla="*/ 517271 w 4011346"/>
              <a:gd name="connsiteY54" fmla="*/ 1628565 h 1852160"/>
              <a:gd name="connsiteX55" fmla="*/ 480561 w 4011346"/>
              <a:gd name="connsiteY55" fmla="*/ 1611879 h 1852160"/>
              <a:gd name="connsiteX56" fmla="*/ 470549 w 4011346"/>
              <a:gd name="connsiteY56" fmla="*/ 1591856 h 1852160"/>
              <a:gd name="connsiteX57" fmla="*/ 480561 w 4011346"/>
              <a:gd name="connsiteY57" fmla="*/ 1561821 h 1852160"/>
              <a:gd name="connsiteX58" fmla="*/ 490573 w 4011346"/>
              <a:gd name="connsiteY58" fmla="*/ 1521774 h 1852160"/>
              <a:gd name="connsiteX59" fmla="*/ 513933 w 4011346"/>
              <a:gd name="connsiteY59" fmla="*/ 1541798 h 1852160"/>
              <a:gd name="connsiteX60" fmla="*/ 520608 w 4011346"/>
              <a:gd name="connsiteY60" fmla="*/ 1525111 h 1852160"/>
              <a:gd name="connsiteX61" fmla="*/ 543968 w 4011346"/>
              <a:gd name="connsiteY61" fmla="*/ 1488402 h 1852160"/>
              <a:gd name="connsiteX62" fmla="*/ 574003 w 4011346"/>
              <a:gd name="connsiteY62" fmla="*/ 1471716 h 1852160"/>
              <a:gd name="connsiteX63" fmla="*/ 590690 w 4011346"/>
              <a:gd name="connsiteY63" fmla="*/ 1485065 h 1852160"/>
              <a:gd name="connsiteX64" fmla="*/ 610713 w 4011346"/>
              <a:gd name="connsiteY64" fmla="*/ 1458367 h 1852160"/>
              <a:gd name="connsiteX65" fmla="*/ 630736 w 4011346"/>
              <a:gd name="connsiteY65" fmla="*/ 1485065 h 1852160"/>
              <a:gd name="connsiteX66" fmla="*/ 657434 w 4011346"/>
              <a:gd name="connsiteY66" fmla="*/ 1508425 h 1852160"/>
              <a:gd name="connsiteX67" fmla="*/ 674120 w 4011346"/>
              <a:gd name="connsiteY67" fmla="*/ 1515100 h 1852160"/>
              <a:gd name="connsiteX68" fmla="*/ 697481 w 4011346"/>
              <a:gd name="connsiteY68" fmla="*/ 1515100 h 1852160"/>
              <a:gd name="connsiteX69" fmla="*/ 717504 w 4011346"/>
              <a:gd name="connsiteY69" fmla="*/ 1501751 h 1852160"/>
              <a:gd name="connsiteX70" fmla="*/ 744202 w 4011346"/>
              <a:gd name="connsiteY70" fmla="*/ 1501751 h 1852160"/>
              <a:gd name="connsiteX71" fmla="*/ 760888 w 4011346"/>
              <a:gd name="connsiteY71" fmla="*/ 1498414 h 1852160"/>
              <a:gd name="connsiteX72" fmla="*/ 790923 w 4011346"/>
              <a:gd name="connsiteY72" fmla="*/ 1531786 h 1852160"/>
              <a:gd name="connsiteX73" fmla="*/ 797598 w 4011346"/>
              <a:gd name="connsiteY73" fmla="*/ 1505088 h 1852160"/>
              <a:gd name="connsiteX74" fmla="*/ 817621 w 4011346"/>
              <a:gd name="connsiteY74" fmla="*/ 1521774 h 1852160"/>
              <a:gd name="connsiteX75" fmla="*/ 837644 w 4011346"/>
              <a:gd name="connsiteY75" fmla="*/ 1498414 h 1852160"/>
              <a:gd name="connsiteX76" fmla="*/ 827633 w 4011346"/>
              <a:gd name="connsiteY76" fmla="*/ 1478390 h 1852160"/>
              <a:gd name="connsiteX77" fmla="*/ 810946 w 4011346"/>
              <a:gd name="connsiteY77" fmla="*/ 1465041 h 1852160"/>
              <a:gd name="connsiteX78" fmla="*/ 810946 w 4011346"/>
              <a:gd name="connsiteY78" fmla="*/ 1438344 h 1852160"/>
              <a:gd name="connsiteX79" fmla="*/ 810946 w 4011346"/>
              <a:gd name="connsiteY79" fmla="*/ 1424995 h 1852160"/>
              <a:gd name="connsiteX80" fmla="*/ 830970 w 4011346"/>
              <a:gd name="connsiteY80" fmla="*/ 1421657 h 1852160"/>
              <a:gd name="connsiteX81" fmla="*/ 840981 w 4011346"/>
              <a:gd name="connsiteY81" fmla="*/ 1418320 h 1852160"/>
              <a:gd name="connsiteX82" fmla="*/ 820958 w 4011346"/>
              <a:gd name="connsiteY82" fmla="*/ 1381611 h 1852160"/>
              <a:gd name="connsiteX83" fmla="*/ 854330 w 4011346"/>
              <a:gd name="connsiteY83" fmla="*/ 1374936 h 1852160"/>
              <a:gd name="connsiteX84" fmla="*/ 891040 w 4011346"/>
              <a:gd name="connsiteY84" fmla="*/ 1381611 h 1852160"/>
              <a:gd name="connsiteX85" fmla="*/ 964459 w 4011346"/>
              <a:gd name="connsiteY85" fmla="*/ 1338227 h 1852160"/>
              <a:gd name="connsiteX86" fmla="*/ 1001168 w 4011346"/>
              <a:gd name="connsiteY86" fmla="*/ 1338227 h 1852160"/>
              <a:gd name="connsiteX87" fmla="*/ 1027866 w 4011346"/>
              <a:gd name="connsiteY87" fmla="*/ 1314866 h 1852160"/>
              <a:gd name="connsiteX88" fmla="*/ 1047890 w 4011346"/>
              <a:gd name="connsiteY88" fmla="*/ 1324878 h 1852160"/>
              <a:gd name="connsiteX89" fmla="*/ 1067913 w 4011346"/>
              <a:gd name="connsiteY89" fmla="*/ 1334889 h 1852160"/>
              <a:gd name="connsiteX90" fmla="*/ 1087936 w 4011346"/>
              <a:gd name="connsiteY90" fmla="*/ 1361587 h 1852160"/>
              <a:gd name="connsiteX91" fmla="*/ 1074587 w 4011346"/>
              <a:gd name="connsiteY91" fmla="*/ 1374936 h 1852160"/>
              <a:gd name="connsiteX92" fmla="*/ 1104622 w 4011346"/>
              <a:gd name="connsiteY92" fmla="*/ 1374936 h 1852160"/>
              <a:gd name="connsiteX93" fmla="*/ 1107960 w 4011346"/>
              <a:gd name="connsiteY93" fmla="*/ 1391622 h 1852160"/>
              <a:gd name="connsiteX94" fmla="*/ 1121309 w 4011346"/>
              <a:gd name="connsiteY94" fmla="*/ 1374936 h 1852160"/>
              <a:gd name="connsiteX95" fmla="*/ 1134657 w 4011346"/>
              <a:gd name="connsiteY95" fmla="*/ 1388285 h 1852160"/>
              <a:gd name="connsiteX96" fmla="*/ 1134657 w 4011346"/>
              <a:gd name="connsiteY96" fmla="*/ 1408308 h 1852160"/>
              <a:gd name="connsiteX97" fmla="*/ 1148006 w 4011346"/>
              <a:gd name="connsiteY97" fmla="*/ 1404971 h 1852160"/>
              <a:gd name="connsiteX98" fmla="*/ 1208076 w 4011346"/>
              <a:gd name="connsiteY98" fmla="*/ 1358250 h 1852160"/>
              <a:gd name="connsiteX99" fmla="*/ 1211414 w 4011346"/>
              <a:gd name="connsiteY99" fmla="*/ 1378273 h 1852160"/>
              <a:gd name="connsiteX100" fmla="*/ 1244786 w 4011346"/>
              <a:gd name="connsiteY100" fmla="*/ 1398297 h 1852160"/>
              <a:gd name="connsiteX101" fmla="*/ 1264809 w 4011346"/>
              <a:gd name="connsiteY101" fmla="*/ 1428332 h 1852160"/>
              <a:gd name="connsiteX102" fmla="*/ 1298181 w 4011346"/>
              <a:gd name="connsiteY102" fmla="*/ 1535123 h 1852160"/>
              <a:gd name="connsiteX103" fmla="*/ 1308193 w 4011346"/>
              <a:gd name="connsiteY103" fmla="*/ 1491739 h 1852160"/>
              <a:gd name="connsiteX104" fmla="*/ 1344903 w 4011346"/>
              <a:gd name="connsiteY104" fmla="*/ 1511762 h 1852160"/>
              <a:gd name="connsiteX105" fmla="*/ 1388287 w 4011346"/>
              <a:gd name="connsiteY105" fmla="*/ 1511762 h 1852160"/>
              <a:gd name="connsiteX106" fmla="*/ 1394961 w 4011346"/>
              <a:gd name="connsiteY106" fmla="*/ 1535123 h 1852160"/>
              <a:gd name="connsiteX107" fmla="*/ 1435008 w 4011346"/>
              <a:gd name="connsiteY107" fmla="*/ 1558484 h 1852160"/>
              <a:gd name="connsiteX108" fmla="*/ 1465043 w 4011346"/>
              <a:gd name="connsiteY108" fmla="*/ 1558484 h 1852160"/>
              <a:gd name="connsiteX109" fmla="*/ 1491741 w 4011346"/>
              <a:gd name="connsiteY109" fmla="*/ 1571833 h 1852160"/>
              <a:gd name="connsiteX110" fmla="*/ 1535125 w 4011346"/>
              <a:gd name="connsiteY110" fmla="*/ 1528449 h 1852160"/>
              <a:gd name="connsiteX111" fmla="*/ 1571834 w 4011346"/>
              <a:gd name="connsiteY111" fmla="*/ 1508425 h 1852160"/>
              <a:gd name="connsiteX112" fmla="*/ 1608544 w 4011346"/>
              <a:gd name="connsiteY112" fmla="*/ 1511762 h 1852160"/>
              <a:gd name="connsiteX113" fmla="*/ 1655265 w 4011346"/>
              <a:gd name="connsiteY113" fmla="*/ 1525111 h 1852160"/>
              <a:gd name="connsiteX114" fmla="*/ 1681963 w 4011346"/>
              <a:gd name="connsiteY114" fmla="*/ 1541798 h 1852160"/>
              <a:gd name="connsiteX115" fmla="*/ 1735358 w 4011346"/>
              <a:gd name="connsiteY115" fmla="*/ 1535123 h 1852160"/>
              <a:gd name="connsiteX116" fmla="*/ 1745370 w 4011346"/>
              <a:gd name="connsiteY116" fmla="*/ 1515100 h 1852160"/>
              <a:gd name="connsiteX117" fmla="*/ 1738695 w 4011346"/>
              <a:gd name="connsiteY117" fmla="*/ 1495076 h 1852160"/>
              <a:gd name="connsiteX118" fmla="*/ 1765393 w 4011346"/>
              <a:gd name="connsiteY118" fmla="*/ 1468379 h 1852160"/>
              <a:gd name="connsiteX119" fmla="*/ 1778742 w 4011346"/>
              <a:gd name="connsiteY119" fmla="*/ 1465041 h 1852160"/>
              <a:gd name="connsiteX120" fmla="*/ 1812114 w 4011346"/>
              <a:gd name="connsiteY120" fmla="*/ 1481727 h 1852160"/>
              <a:gd name="connsiteX121" fmla="*/ 1852161 w 4011346"/>
              <a:gd name="connsiteY121" fmla="*/ 1495076 h 1852160"/>
              <a:gd name="connsiteX122" fmla="*/ 1858836 w 4011346"/>
              <a:gd name="connsiteY122" fmla="*/ 1521774 h 1852160"/>
              <a:gd name="connsiteX123" fmla="*/ 1872184 w 4011346"/>
              <a:gd name="connsiteY123" fmla="*/ 1528449 h 1852160"/>
              <a:gd name="connsiteX124" fmla="*/ 1902219 w 4011346"/>
              <a:gd name="connsiteY124" fmla="*/ 1531786 h 1852160"/>
              <a:gd name="connsiteX125" fmla="*/ 1932254 w 4011346"/>
              <a:gd name="connsiteY125" fmla="*/ 1515100 h 1852160"/>
              <a:gd name="connsiteX126" fmla="*/ 1962290 w 4011346"/>
              <a:gd name="connsiteY126" fmla="*/ 1528449 h 1852160"/>
              <a:gd name="connsiteX127" fmla="*/ 1985650 w 4011346"/>
              <a:gd name="connsiteY127" fmla="*/ 1541798 h 1852160"/>
              <a:gd name="connsiteX128" fmla="*/ 1995662 w 4011346"/>
              <a:gd name="connsiteY128" fmla="*/ 1551809 h 1852160"/>
              <a:gd name="connsiteX129" fmla="*/ 2032371 w 4011346"/>
              <a:gd name="connsiteY129" fmla="*/ 1571833 h 1852160"/>
              <a:gd name="connsiteX130" fmla="*/ 2069081 w 4011346"/>
              <a:gd name="connsiteY130" fmla="*/ 1568495 h 1852160"/>
              <a:gd name="connsiteX131" fmla="*/ 2142500 w 4011346"/>
              <a:gd name="connsiteY131" fmla="*/ 1525111 h 1852160"/>
              <a:gd name="connsiteX132" fmla="*/ 2195895 w 4011346"/>
              <a:gd name="connsiteY132" fmla="*/ 1538460 h 1852160"/>
              <a:gd name="connsiteX133" fmla="*/ 2225930 w 4011346"/>
              <a:gd name="connsiteY133" fmla="*/ 1548472 h 1852160"/>
              <a:gd name="connsiteX134" fmla="*/ 2259303 w 4011346"/>
              <a:gd name="connsiteY134" fmla="*/ 1535123 h 1852160"/>
              <a:gd name="connsiteX135" fmla="*/ 2262640 w 4011346"/>
              <a:gd name="connsiteY135" fmla="*/ 1508425 h 1852160"/>
              <a:gd name="connsiteX136" fmla="*/ 2282663 w 4011346"/>
              <a:gd name="connsiteY136" fmla="*/ 1478390 h 1852160"/>
              <a:gd name="connsiteX137" fmla="*/ 2299349 w 4011346"/>
              <a:gd name="connsiteY137" fmla="*/ 1424995 h 1852160"/>
              <a:gd name="connsiteX138" fmla="*/ 2282663 w 4011346"/>
              <a:gd name="connsiteY138" fmla="*/ 1428332 h 1852160"/>
              <a:gd name="connsiteX139" fmla="*/ 2312698 w 4011346"/>
              <a:gd name="connsiteY139" fmla="*/ 1401634 h 1852160"/>
              <a:gd name="connsiteX140" fmla="*/ 2339396 w 4011346"/>
              <a:gd name="connsiteY140" fmla="*/ 1398297 h 1852160"/>
              <a:gd name="connsiteX141" fmla="*/ 2396129 w 4011346"/>
              <a:gd name="connsiteY141" fmla="*/ 1408308 h 1852160"/>
              <a:gd name="connsiteX142" fmla="*/ 2436176 w 4011346"/>
              <a:gd name="connsiteY142" fmla="*/ 1435006 h 1852160"/>
              <a:gd name="connsiteX143" fmla="*/ 2462873 w 4011346"/>
              <a:gd name="connsiteY143" fmla="*/ 1465041 h 1852160"/>
              <a:gd name="connsiteX144" fmla="*/ 2469548 w 4011346"/>
              <a:gd name="connsiteY144" fmla="*/ 1501751 h 1852160"/>
              <a:gd name="connsiteX145" fmla="*/ 2476222 w 4011346"/>
              <a:gd name="connsiteY145" fmla="*/ 1541798 h 1852160"/>
              <a:gd name="connsiteX146" fmla="*/ 2486234 w 4011346"/>
              <a:gd name="connsiteY146" fmla="*/ 1561821 h 1852160"/>
              <a:gd name="connsiteX147" fmla="*/ 2529618 w 4011346"/>
              <a:gd name="connsiteY147" fmla="*/ 1575170 h 1852160"/>
              <a:gd name="connsiteX148" fmla="*/ 2549641 w 4011346"/>
              <a:gd name="connsiteY148" fmla="*/ 1595193 h 1852160"/>
              <a:gd name="connsiteX149" fmla="*/ 2562990 w 4011346"/>
              <a:gd name="connsiteY149" fmla="*/ 1628565 h 1852160"/>
              <a:gd name="connsiteX150" fmla="*/ 2586351 w 4011346"/>
              <a:gd name="connsiteY150" fmla="*/ 1621891 h 1852160"/>
              <a:gd name="connsiteX151" fmla="*/ 2606374 w 4011346"/>
              <a:gd name="connsiteY151" fmla="*/ 1611879 h 1852160"/>
              <a:gd name="connsiteX152" fmla="*/ 2639746 w 4011346"/>
              <a:gd name="connsiteY152" fmla="*/ 1595193 h 1852160"/>
              <a:gd name="connsiteX153" fmla="*/ 2643084 w 4011346"/>
              <a:gd name="connsiteY153" fmla="*/ 1611879 h 1852160"/>
              <a:gd name="connsiteX154" fmla="*/ 2626398 w 4011346"/>
              <a:gd name="connsiteY154" fmla="*/ 1641914 h 1852160"/>
              <a:gd name="connsiteX155" fmla="*/ 2616386 w 4011346"/>
              <a:gd name="connsiteY155" fmla="*/ 1678624 h 1852160"/>
              <a:gd name="connsiteX156" fmla="*/ 2603037 w 4011346"/>
              <a:gd name="connsiteY156" fmla="*/ 1732019 h 1852160"/>
              <a:gd name="connsiteX157" fmla="*/ 2579676 w 4011346"/>
              <a:gd name="connsiteY157" fmla="*/ 1705322 h 1852160"/>
              <a:gd name="connsiteX158" fmla="*/ 2552979 w 4011346"/>
              <a:gd name="connsiteY158" fmla="*/ 1728682 h 1852160"/>
              <a:gd name="connsiteX159" fmla="*/ 2559653 w 4011346"/>
              <a:gd name="connsiteY159" fmla="*/ 1755380 h 1852160"/>
              <a:gd name="connsiteX160" fmla="*/ 2559653 w 4011346"/>
              <a:gd name="connsiteY160" fmla="*/ 1792089 h 1852160"/>
              <a:gd name="connsiteX161" fmla="*/ 2549641 w 4011346"/>
              <a:gd name="connsiteY161" fmla="*/ 1812113 h 1852160"/>
              <a:gd name="connsiteX162" fmla="*/ 2589688 w 4011346"/>
              <a:gd name="connsiteY162" fmla="*/ 1792089 h 1852160"/>
              <a:gd name="connsiteX163" fmla="*/ 2626398 w 4011346"/>
              <a:gd name="connsiteY163" fmla="*/ 1802101 h 1852160"/>
              <a:gd name="connsiteX164" fmla="*/ 2653095 w 4011346"/>
              <a:gd name="connsiteY164" fmla="*/ 1778741 h 1852160"/>
              <a:gd name="connsiteX165" fmla="*/ 2683130 w 4011346"/>
              <a:gd name="connsiteY165" fmla="*/ 1725345 h 1852160"/>
              <a:gd name="connsiteX166" fmla="*/ 2753212 w 4011346"/>
              <a:gd name="connsiteY166" fmla="*/ 1638577 h 1852160"/>
              <a:gd name="connsiteX167" fmla="*/ 2783247 w 4011346"/>
              <a:gd name="connsiteY167" fmla="*/ 1568495 h 1852160"/>
              <a:gd name="connsiteX168" fmla="*/ 2803271 w 4011346"/>
              <a:gd name="connsiteY168" fmla="*/ 1465041 h 1852160"/>
              <a:gd name="connsiteX169" fmla="*/ 2793259 w 4011346"/>
              <a:gd name="connsiteY169" fmla="*/ 1414983 h 1852160"/>
              <a:gd name="connsiteX170" fmla="*/ 2769898 w 4011346"/>
              <a:gd name="connsiteY170" fmla="*/ 1381611 h 1852160"/>
              <a:gd name="connsiteX171" fmla="*/ 2726514 w 4011346"/>
              <a:gd name="connsiteY171" fmla="*/ 1381611 h 1852160"/>
              <a:gd name="connsiteX172" fmla="*/ 2699817 w 4011346"/>
              <a:gd name="connsiteY172" fmla="*/ 1381611 h 1852160"/>
              <a:gd name="connsiteX173" fmla="*/ 2683130 w 4011346"/>
              <a:gd name="connsiteY173" fmla="*/ 1361587 h 1852160"/>
              <a:gd name="connsiteX174" fmla="*/ 2669781 w 4011346"/>
              <a:gd name="connsiteY174" fmla="*/ 1341564 h 1852160"/>
              <a:gd name="connsiteX175" fmla="*/ 2763224 w 4011346"/>
              <a:gd name="connsiteY175" fmla="*/ 1224761 h 1852160"/>
              <a:gd name="connsiteX176" fmla="*/ 2846654 w 4011346"/>
              <a:gd name="connsiteY176" fmla="*/ 1158017 h 1852160"/>
              <a:gd name="connsiteX177" fmla="*/ 2890038 w 4011346"/>
              <a:gd name="connsiteY177" fmla="*/ 1134656 h 1852160"/>
              <a:gd name="connsiteX178" fmla="*/ 2933422 w 4011346"/>
              <a:gd name="connsiteY178" fmla="*/ 1154679 h 1852160"/>
              <a:gd name="connsiteX179" fmla="*/ 2950109 w 4011346"/>
              <a:gd name="connsiteY179" fmla="*/ 1137993 h 1852160"/>
              <a:gd name="connsiteX180" fmla="*/ 2993492 w 4011346"/>
              <a:gd name="connsiteY180" fmla="*/ 1154679 h 1852160"/>
              <a:gd name="connsiteX181" fmla="*/ 3006841 w 4011346"/>
              <a:gd name="connsiteY181" fmla="*/ 1121307 h 1852160"/>
              <a:gd name="connsiteX182" fmla="*/ 3053563 w 4011346"/>
              <a:gd name="connsiteY182" fmla="*/ 1131319 h 1852160"/>
              <a:gd name="connsiteX183" fmla="*/ 3070249 w 4011346"/>
              <a:gd name="connsiteY183" fmla="*/ 1148005 h 1852160"/>
              <a:gd name="connsiteX184" fmla="*/ 3060237 w 4011346"/>
              <a:gd name="connsiteY184" fmla="*/ 1168028 h 1852160"/>
              <a:gd name="connsiteX185" fmla="*/ 3123644 w 4011346"/>
              <a:gd name="connsiteY185" fmla="*/ 1151342 h 1852160"/>
              <a:gd name="connsiteX186" fmla="*/ 3140330 w 4011346"/>
              <a:gd name="connsiteY186" fmla="*/ 1137993 h 1852160"/>
              <a:gd name="connsiteX187" fmla="*/ 3123644 w 4011346"/>
              <a:gd name="connsiteY187" fmla="*/ 1124644 h 1852160"/>
              <a:gd name="connsiteX188" fmla="*/ 3143668 w 4011346"/>
              <a:gd name="connsiteY188" fmla="*/ 1084598 h 1852160"/>
              <a:gd name="connsiteX189" fmla="*/ 3190389 w 4011346"/>
              <a:gd name="connsiteY189" fmla="*/ 1014516 h 1852160"/>
              <a:gd name="connsiteX190" fmla="*/ 3233773 w 4011346"/>
              <a:gd name="connsiteY190" fmla="*/ 1011179 h 1852160"/>
              <a:gd name="connsiteX191" fmla="*/ 3273819 w 4011346"/>
              <a:gd name="connsiteY191" fmla="*/ 1021190 h 1852160"/>
              <a:gd name="connsiteX192" fmla="*/ 3277157 w 4011346"/>
              <a:gd name="connsiteY192" fmla="*/ 1077923 h 1852160"/>
              <a:gd name="connsiteX193" fmla="*/ 3320541 w 4011346"/>
              <a:gd name="connsiteY193" fmla="*/ 1034539 h 1852160"/>
              <a:gd name="connsiteX194" fmla="*/ 3343901 w 4011346"/>
              <a:gd name="connsiteY194" fmla="*/ 1017853 h 1852160"/>
              <a:gd name="connsiteX195" fmla="*/ 3350576 w 4011346"/>
              <a:gd name="connsiteY195" fmla="*/ 984481 h 1852160"/>
              <a:gd name="connsiteX196" fmla="*/ 3377273 w 4011346"/>
              <a:gd name="connsiteY196" fmla="*/ 967795 h 1852160"/>
              <a:gd name="connsiteX197" fmla="*/ 3407309 w 4011346"/>
              <a:gd name="connsiteY197" fmla="*/ 977806 h 1852160"/>
              <a:gd name="connsiteX198" fmla="*/ 3373936 w 4011346"/>
              <a:gd name="connsiteY198" fmla="*/ 1007841 h 1852160"/>
              <a:gd name="connsiteX199" fmla="*/ 3360587 w 4011346"/>
              <a:gd name="connsiteY199" fmla="*/ 1057900 h 1852160"/>
              <a:gd name="connsiteX200" fmla="*/ 3323878 w 4011346"/>
              <a:gd name="connsiteY200" fmla="*/ 1097946 h 1852160"/>
              <a:gd name="connsiteX201" fmla="*/ 3210412 w 4011346"/>
              <a:gd name="connsiteY201" fmla="*/ 1194726 h 1852160"/>
              <a:gd name="connsiteX202" fmla="*/ 3163691 w 4011346"/>
              <a:gd name="connsiteY202" fmla="*/ 1264808 h 1852160"/>
              <a:gd name="connsiteX203" fmla="*/ 3160354 w 4011346"/>
              <a:gd name="connsiteY203" fmla="*/ 1338227 h 1852160"/>
              <a:gd name="connsiteX204" fmla="*/ 3170365 w 4011346"/>
              <a:gd name="connsiteY204" fmla="*/ 1428332 h 1852160"/>
              <a:gd name="connsiteX205" fmla="*/ 3190389 w 4011346"/>
              <a:gd name="connsiteY205" fmla="*/ 1491739 h 1852160"/>
              <a:gd name="connsiteX206" fmla="*/ 3217087 w 4011346"/>
              <a:gd name="connsiteY206" fmla="*/ 1481727 h 1852160"/>
              <a:gd name="connsiteX207" fmla="*/ 3240447 w 4011346"/>
              <a:gd name="connsiteY207" fmla="*/ 1414983 h 1852160"/>
              <a:gd name="connsiteX208" fmla="*/ 3270482 w 4011346"/>
              <a:gd name="connsiteY208" fmla="*/ 1411646 h 1852160"/>
              <a:gd name="connsiteX209" fmla="*/ 3287168 w 4011346"/>
              <a:gd name="connsiteY209" fmla="*/ 1351576 h 1852160"/>
              <a:gd name="connsiteX210" fmla="*/ 3313866 w 4011346"/>
              <a:gd name="connsiteY210" fmla="*/ 1341564 h 1852160"/>
              <a:gd name="connsiteX211" fmla="*/ 3313866 w 4011346"/>
              <a:gd name="connsiteY211" fmla="*/ 1311529 h 1852160"/>
              <a:gd name="connsiteX212" fmla="*/ 3337227 w 4011346"/>
              <a:gd name="connsiteY212" fmla="*/ 1274819 h 1852160"/>
              <a:gd name="connsiteX213" fmla="*/ 3330552 w 4011346"/>
              <a:gd name="connsiteY213" fmla="*/ 1231435 h 1852160"/>
              <a:gd name="connsiteX214" fmla="*/ 3333890 w 4011346"/>
              <a:gd name="connsiteY214" fmla="*/ 1201400 h 1852160"/>
              <a:gd name="connsiteX215" fmla="*/ 3323878 w 4011346"/>
              <a:gd name="connsiteY215" fmla="*/ 1191389 h 1852160"/>
              <a:gd name="connsiteX216" fmla="*/ 3363925 w 4011346"/>
              <a:gd name="connsiteY216" fmla="*/ 1104621 h 1852160"/>
              <a:gd name="connsiteX217" fmla="*/ 3383948 w 4011346"/>
              <a:gd name="connsiteY217" fmla="*/ 1114633 h 1852160"/>
              <a:gd name="connsiteX218" fmla="*/ 3410646 w 4011346"/>
              <a:gd name="connsiteY218" fmla="*/ 1087935 h 1852160"/>
              <a:gd name="connsiteX219" fmla="*/ 3420657 w 4011346"/>
              <a:gd name="connsiteY219" fmla="*/ 1114633 h 1852160"/>
              <a:gd name="connsiteX220" fmla="*/ 3447355 w 4011346"/>
              <a:gd name="connsiteY220" fmla="*/ 1097946 h 1852160"/>
              <a:gd name="connsiteX221" fmla="*/ 3477390 w 4011346"/>
              <a:gd name="connsiteY221" fmla="*/ 1087935 h 1852160"/>
              <a:gd name="connsiteX222" fmla="*/ 3514100 w 4011346"/>
              <a:gd name="connsiteY222" fmla="*/ 1114633 h 1852160"/>
              <a:gd name="connsiteX223" fmla="*/ 3574170 w 4011346"/>
              <a:gd name="connsiteY223" fmla="*/ 1047888 h 1852160"/>
              <a:gd name="connsiteX224" fmla="*/ 3637577 w 4011346"/>
              <a:gd name="connsiteY224" fmla="*/ 1001167 h 1852160"/>
              <a:gd name="connsiteX225" fmla="*/ 3690973 w 4011346"/>
              <a:gd name="connsiteY225" fmla="*/ 964457 h 1852160"/>
              <a:gd name="connsiteX226" fmla="*/ 3741031 w 4011346"/>
              <a:gd name="connsiteY226" fmla="*/ 991155 h 1852160"/>
              <a:gd name="connsiteX227" fmla="*/ 3751043 w 4011346"/>
              <a:gd name="connsiteY227" fmla="*/ 964457 h 1852160"/>
              <a:gd name="connsiteX228" fmla="*/ 3727682 w 4011346"/>
              <a:gd name="connsiteY228" fmla="*/ 897713 h 1852160"/>
              <a:gd name="connsiteX229" fmla="*/ 3700984 w 4011346"/>
              <a:gd name="connsiteY229" fmla="*/ 881027 h 1852160"/>
              <a:gd name="connsiteX230" fmla="*/ 3697647 w 4011346"/>
              <a:gd name="connsiteY230" fmla="*/ 850992 h 1852160"/>
              <a:gd name="connsiteX231" fmla="*/ 3751043 w 4011346"/>
              <a:gd name="connsiteY231" fmla="*/ 857666 h 1852160"/>
              <a:gd name="connsiteX232" fmla="*/ 3774403 w 4011346"/>
              <a:gd name="connsiteY232" fmla="*/ 814282 h 1852160"/>
              <a:gd name="connsiteX233" fmla="*/ 3767729 w 4011346"/>
              <a:gd name="connsiteY233" fmla="*/ 787584 h 1852160"/>
              <a:gd name="connsiteX234" fmla="*/ 3794427 w 4011346"/>
              <a:gd name="connsiteY234" fmla="*/ 754212 h 1852160"/>
              <a:gd name="connsiteX235" fmla="*/ 3804438 w 4011346"/>
              <a:gd name="connsiteY235" fmla="*/ 797596 h 1852160"/>
              <a:gd name="connsiteX236" fmla="*/ 3827799 w 4011346"/>
              <a:gd name="connsiteY236" fmla="*/ 814282 h 1852160"/>
              <a:gd name="connsiteX237" fmla="*/ 3874520 w 4011346"/>
              <a:gd name="connsiteY237" fmla="*/ 834306 h 1852160"/>
              <a:gd name="connsiteX238" fmla="*/ 3894544 w 4011346"/>
              <a:gd name="connsiteY238" fmla="*/ 861003 h 1852160"/>
              <a:gd name="connsiteX239" fmla="*/ 3941265 w 4011346"/>
              <a:gd name="connsiteY239" fmla="*/ 884364 h 1852160"/>
              <a:gd name="connsiteX240" fmla="*/ 3947939 w 4011346"/>
              <a:gd name="connsiteY240" fmla="*/ 871015 h 1852160"/>
              <a:gd name="connsiteX241" fmla="*/ 3957951 w 4011346"/>
              <a:gd name="connsiteY241" fmla="*/ 807608 h 1852160"/>
              <a:gd name="connsiteX242" fmla="*/ 4004672 w 4011346"/>
              <a:gd name="connsiteY242" fmla="*/ 800933 h 1852160"/>
              <a:gd name="connsiteX243" fmla="*/ 4011346 w 4011346"/>
              <a:gd name="connsiteY243" fmla="*/ 767561 h 1852160"/>
              <a:gd name="connsiteX244" fmla="*/ 3967963 w 4011346"/>
              <a:gd name="connsiteY244" fmla="*/ 730852 h 1852160"/>
              <a:gd name="connsiteX245" fmla="*/ 3921241 w 4011346"/>
              <a:gd name="connsiteY245" fmla="*/ 714165 h 1852160"/>
              <a:gd name="connsiteX246" fmla="*/ 3907892 w 4011346"/>
              <a:gd name="connsiteY246" fmla="*/ 717503 h 1852160"/>
              <a:gd name="connsiteX247" fmla="*/ 3907892 w 4011346"/>
              <a:gd name="connsiteY247" fmla="*/ 750875 h 1852160"/>
              <a:gd name="connsiteX248" fmla="*/ 3887869 w 4011346"/>
              <a:gd name="connsiteY248" fmla="*/ 744200 h 1852160"/>
              <a:gd name="connsiteX249" fmla="*/ 3874520 w 4011346"/>
              <a:gd name="connsiteY249" fmla="*/ 690805 h 1852160"/>
              <a:gd name="connsiteX250" fmla="*/ 3817787 w 4011346"/>
              <a:gd name="connsiteY250" fmla="*/ 627398 h 1852160"/>
              <a:gd name="connsiteX251" fmla="*/ 3717671 w 4011346"/>
              <a:gd name="connsiteY251" fmla="*/ 550641 h 1852160"/>
              <a:gd name="connsiteX252" fmla="*/ 3664275 w 4011346"/>
              <a:gd name="connsiteY252" fmla="*/ 530618 h 1852160"/>
              <a:gd name="connsiteX253" fmla="*/ 3584181 w 4011346"/>
              <a:gd name="connsiteY253" fmla="*/ 523944 h 1852160"/>
              <a:gd name="connsiteX254" fmla="*/ 3520774 w 4011346"/>
              <a:gd name="connsiteY254" fmla="*/ 507257 h 1852160"/>
              <a:gd name="connsiteX255" fmla="*/ 3530786 w 4011346"/>
              <a:gd name="connsiteY255" fmla="*/ 547304 h 1852160"/>
              <a:gd name="connsiteX256" fmla="*/ 3537460 w 4011346"/>
              <a:gd name="connsiteY256" fmla="*/ 574002 h 1852160"/>
              <a:gd name="connsiteX257" fmla="*/ 3507425 w 4011346"/>
              <a:gd name="connsiteY257" fmla="*/ 597362 h 1852160"/>
              <a:gd name="connsiteX258" fmla="*/ 3477390 w 4011346"/>
              <a:gd name="connsiteY258" fmla="*/ 570665 h 1852160"/>
              <a:gd name="connsiteX259" fmla="*/ 3477390 w 4011346"/>
              <a:gd name="connsiteY259" fmla="*/ 550641 h 1852160"/>
              <a:gd name="connsiteX260" fmla="*/ 3504088 w 4011346"/>
              <a:gd name="connsiteY260" fmla="*/ 530618 h 1852160"/>
              <a:gd name="connsiteX261" fmla="*/ 3467379 w 4011346"/>
              <a:gd name="connsiteY261" fmla="*/ 517269 h 1852160"/>
              <a:gd name="connsiteX262" fmla="*/ 3450692 w 4011346"/>
              <a:gd name="connsiteY262" fmla="*/ 543967 h 1852160"/>
              <a:gd name="connsiteX263" fmla="*/ 3440681 w 4011346"/>
              <a:gd name="connsiteY263" fmla="*/ 557316 h 1852160"/>
              <a:gd name="connsiteX264" fmla="*/ 3357250 w 4011346"/>
              <a:gd name="connsiteY264" fmla="*/ 543967 h 1852160"/>
              <a:gd name="connsiteX265" fmla="*/ 3297180 w 4011346"/>
              <a:gd name="connsiteY265" fmla="*/ 550641 h 1852160"/>
              <a:gd name="connsiteX266" fmla="*/ 3267145 w 4011346"/>
              <a:gd name="connsiteY266" fmla="*/ 527281 h 1852160"/>
              <a:gd name="connsiteX267" fmla="*/ 3267145 w 4011346"/>
              <a:gd name="connsiteY267" fmla="*/ 490571 h 1852160"/>
              <a:gd name="connsiteX268" fmla="*/ 3203738 w 4011346"/>
              <a:gd name="connsiteY268" fmla="*/ 433838 h 1852160"/>
              <a:gd name="connsiteX269" fmla="*/ 3076923 w 4011346"/>
              <a:gd name="connsiteY269" fmla="*/ 440513 h 1852160"/>
              <a:gd name="connsiteX270" fmla="*/ 3043551 w 4011346"/>
              <a:gd name="connsiteY270" fmla="*/ 417152 h 1852160"/>
              <a:gd name="connsiteX271" fmla="*/ 3000167 w 4011346"/>
              <a:gd name="connsiteY271" fmla="*/ 370431 h 1852160"/>
              <a:gd name="connsiteX272" fmla="*/ 3013516 w 4011346"/>
              <a:gd name="connsiteY272" fmla="*/ 363757 h 1852160"/>
              <a:gd name="connsiteX273" fmla="*/ 3000167 w 4011346"/>
              <a:gd name="connsiteY273" fmla="*/ 343733 h 1852160"/>
              <a:gd name="connsiteX274" fmla="*/ 2970132 w 4011346"/>
              <a:gd name="connsiteY274" fmla="*/ 340396 h 1852160"/>
              <a:gd name="connsiteX275" fmla="*/ 2920073 w 4011346"/>
              <a:gd name="connsiteY275" fmla="*/ 387117 h 1852160"/>
              <a:gd name="connsiteX276" fmla="*/ 2920073 w 4011346"/>
              <a:gd name="connsiteY276" fmla="*/ 387117 h 1852160"/>
              <a:gd name="connsiteX277" fmla="*/ 2916736 w 4011346"/>
              <a:gd name="connsiteY277" fmla="*/ 337059 h 1852160"/>
              <a:gd name="connsiteX278" fmla="*/ 2936760 w 4011346"/>
              <a:gd name="connsiteY278" fmla="*/ 333722 h 1852160"/>
              <a:gd name="connsiteX279" fmla="*/ 2866678 w 4011346"/>
              <a:gd name="connsiteY279" fmla="*/ 303687 h 1852160"/>
              <a:gd name="connsiteX280" fmla="*/ 2813282 w 4011346"/>
              <a:gd name="connsiteY280" fmla="*/ 300349 h 1852160"/>
              <a:gd name="connsiteX281" fmla="*/ 2793259 w 4011346"/>
              <a:gd name="connsiteY281" fmla="*/ 323710 h 1852160"/>
              <a:gd name="connsiteX282" fmla="*/ 2743200 w 4011346"/>
              <a:gd name="connsiteY282" fmla="*/ 333722 h 1852160"/>
              <a:gd name="connsiteX283" fmla="*/ 2786584 w 4011346"/>
              <a:gd name="connsiteY283" fmla="*/ 343733 h 1852160"/>
              <a:gd name="connsiteX284" fmla="*/ 2763224 w 4011346"/>
              <a:gd name="connsiteY284" fmla="*/ 363757 h 1852160"/>
              <a:gd name="connsiteX285" fmla="*/ 2769898 w 4011346"/>
              <a:gd name="connsiteY285" fmla="*/ 413815 h 1852160"/>
              <a:gd name="connsiteX286" fmla="*/ 2749875 w 4011346"/>
              <a:gd name="connsiteY286" fmla="*/ 397129 h 1852160"/>
              <a:gd name="connsiteX287" fmla="*/ 2733189 w 4011346"/>
              <a:gd name="connsiteY287" fmla="*/ 410478 h 1852160"/>
              <a:gd name="connsiteX288" fmla="*/ 2666444 w 4011346"/>
              <a:gd name="connsiteY288" fmla="*/ 400466 h 1852160"/>
              <a:gd name="connsiteX289" fmla="*/ 2636409 w 4011346"/>
              <a:gd name="connsiteY289" fmla="*/ 410478 h 1852160"/>
              <a:gd name="connsiteX290" fmla="*/ 2603037 w 4011346"/>
              <a:gd name="connsiteY290" fmla="*/ 370431 h 1852160"/>
              <a:gd name="connsiteX291" fmla="*/ 2569665 w 4011346"/>
              <a:gd name="connsiteY291" fmla="*/ 453862 h 1852160"/>
              <a:gd name="connsiteX292" fmla="*/ 2552979 w 4011346"/>
              <a:gd name="connsiteY292" fmla="*/ 473885 h 1852160"/>
              <a:gd name="connsiteX293" fmla="*/ 2469548 w 4011346"/>
              <a:gd name="connsiteY293" fmla="*/ 337059 h 1852160"/>
              <a:gd name="connsiteX294" fmla="*/ 2446187 w 4011346"/>
              <a:gd name="connsiteY294" fmla="*/ 353745 h 1852160"/>
              <a:gd name="connsiteX295" fmla="*/ 2442850 w 4011346"/>
              <a:gd name="connsiteY295" fmla="*/ 320373 h 1852160"/>
              <a:gd name="connsiteX296" fmla="*/ 2449525 w 4011346"/>
              <a:gd name="connsiteY296" fmla="*/ 250291 h 1852160"/>
              <a:gd name="connsiteX297" fmla="*/ 2386117 w 4011346"/>
              <a:gd name="connsiteY297" fmla="*/ 223593 h 1852160"/>
              <a:gd name="connsiteX298" fmla="*/ 2369431 w 4011346"/>
              <a:gd name="connsiteY298" fmla="*/ 263640 h 1852160"/>
              <a:gd name="connsiteX299" fmla="*/ 2379443 w 4011346"/>
              <a:gd name="connsiteY299" fmla="*/ 287000 h 1852160"/>
              <a:gd name="connsiteX300" fmla="*/ 2376106 w 4011346"/>
              <a:gd name="connsiteY300" fmla="*/ 307024 h 1852160"/>
              <a:gd name="connsiteX301" fmla="*/ 2352745 w 4011346"/>
              <a:gd name="connsiteY301" fmla="*/ 283663 h 1852160"/>
              <a:gd name="connsiteX302" fmla="*/ 2316036 w 4011346"/>
              <a:gd name="connsiteY302" fmla="*/ 290338 h 1852160"/>
              <a:gd name="connsiteX303" fmla="*/ 2272652 w 4011346"/>
              <a:gd name="connsiteY303" fmla="*/ 276989 h 1852160"/>
              <a:gd name="connsiteX304" fmla="*/ 2245954 w 4011346"/>
              <a:gd name="connsiteY304" fmla="*/ 236942 h 1852160"/>
              <a:gd name="connsiteX305" fmla="*/ 2209244 w 4011346"/>
              <a:gd name="connsiteY305" fmla="*/ 233605 h 1852160"/>
              <a:gd name="connsiteX306" fmla="*/ 2159186 w 4011346"/>
              <a:gd name="connsiteY306" fmla="*/ 223593 h 1852160"/>
              <a:gd name="connsiteX307" fmla="*/ 2132488 w 4011346"/>
              <a:gd name="connsiteY307" fmla="*/ 240279 h 1852160"/>
              <a:gd name="connsiteX308" fmla="*/ 2115802 w 4011346"/>
              <a:gd name="connsiteY308" fmla="*/ 253628 h 1852160"/>
              <a:gd name="connsiteX309" fmla="*/ 2115802 w 4011346"/>
              <a:gd name="connsiteY309" fmla="*/ 223593 h 1852160"/>
              <a:gd name="connsiteX310" fmla="*/ 2082430 w 4011346"/>
              <a:gd name="connsiteY310" fmla="*/ 220256 h 1852160"/>
              <a:gd name="connsiteX311" fmla="*/ 2045720 w 4011346"/>
              <a:gd name="connsiteY311" fmla="*/ 193558 h 1852160"/>
              <a:gd name="connsiteX312" fmla="*/ 2025697 w 4011346"/>
              <a:gd name="connsiteY312" fmla="*/ 223593 h 1852160"/>
              <a:gd name="connsiteX313" fmla="*/ 2055732 w 4011346"/>
              <a:gd name="connsiteY313" fmla="*/ 220256 h 1852160"/>
              <a:gd name="connsiteX314" fmla="*/ 2045720 w 4011346"/>
              <a:gd name="connsiteY314" fmla="*/ 246954 h 1852160"/>
              <a:gd name="connsiteX315" fmla="*/ 1988987 w 4011346"/>
              <a:gd name="connsiteY315" fmla="*/ 266977 h 1852160"/>
              <a:gd name="connsiteX316" fmla="*/ 1935592 w 4011346"/>
              <a:gd name="connsiteY316" fmla="*/ 276989 h 1852160"/>
              <a:gd name="connsiteX317" fmla="*/ 1995662 w 4011346"/>
              <a:gd name="connsiteY317" fmla="*/ 220256 h 1852160"/>
              <a:gd name="connsiteX318" fmla="*/ 2055732 w 4011346"/>
              <a:gd name="connsiteY318" fmla="*/ 150174 h 1852160"/>
              <a:gd name="connsiteX319" fmla="*/ 2055732 w 4011346"/>
              <a:gd name="connsiteY319" fmla="*/ 150174 h 1852160"/>
              <a:gd name="connsiteX320" fmla="*/ 1615218 w 4011346"/>
              <a:gd name="connsiteY320" fmla="*/ 0 h 1852160"/>
              <a:gd name="connsiteX321" fmla="*/ 1638579 w 4011346"/>
              <a:gd name="connsiteY321" fmla="*/ 30035 h 1852160"/>
              <a:gd name="connsiteX322" fmla="*/ 1528449 w 4011346"/>
              <a:gd name="connsiteY322" fmla="*/ 56731 h 1852160"/>
              <a:gd name="connsiteX323" fmla="*/ 1465043 w 4011346"/>
              <a:gd name="connsiteY323" fmla="*/ 140162 h 1852160"/>
              <a:gd name="connsiteX324" fmla="*/ 1448357 w 4011346"/>
              <a:gd name="connsiteY324" fmla="*/ 166860 h 1852160"/>
              <a:gd name="connsiteX325" fmla="*/ 1481729 w 4011346"/>
              <a:gd name="connsiteY325" fmla="*/ 200233 h 1852160"/>
              <a:gd name="connsiteX326" fmla="*/ 1481729 w 4011346"/>
              <a:gd name="connsiteY326" fmla="*/ 230268 h 1852160"/>
              <a:gd name="connsiteX327" fmla="*/ 1458368 w 4011346"/>
              <a:gd name="connsiteY327" fmla="*/ 233605 h 1852160"/>
              <a:gd name="connsiteX328" fmla="*/ 1458368 w 4011346"/>
              <a:gd name="connsiteY328" fmla="*/ 213581 h 1852160"/>
              <a:gd name="connsiteX329" fmla="*/ 1418322 w 4011346"/>
              <a:gd name="connsiteY329" fmla="*/ 223593 h 1852160"/>
              <a:gd name="connsiteX330" fmla="*/ 1368263 w 4011346"/>
              <a:gd name="connsiteY330" fmla="*/ 230268 h 1852160"/>
              <a:gd name="connsiteX331" fmla="*/ 1321542 w 4011346"/>
              <a:gd name="connsiteY331" fmla="*/ 236942 h 1852160"/>
              <a:gd name="connsiteX332" fmla="*/ 1318205 w 4011346"/>
              <a:gd name="connsiteY332" fmla="*/ 323710 h 1852160"/>
              <a:gd name="connsiteX333" fmla="*/ 1358252 w 4011346"/>
              <a:gd name="connsiteY333" fmla="*/ 347071 h 1852160"/>
              <a:gd name="connsiteX334" fmla="*/ 1374938 w 4011346"/>
              <a:gd name="connsiteY334" fmla="*/ 377106 h 1852160"/>
              <a:gd name="connsiteX335" fmla="*/ 1384949 w 4011346"/>
              <a:gd name="connsiteY335" fmla="*/ 400466 h 1852160"/>
              <a:gd name="connsiteX336" fmla="*/ 1394961 w 4011346"/>
              <a:gd name="connsiteY336" fmla="*/ 450525 h 1852160"/>
              <a:gd name="connsiteX337" fmla="*/ 1384949 w 4011346"/>
              <a:gd name="connsiteY337" fmla="*/ 480560 h 1852160"/>
              <a:gd name="connsiteX338" fmla="*/ 1358252 w 4011346"/>
              <a:gd name="connsiteY338" fmla="*/ 447187 h 1852160"/>
              <a:gd name="connsiteX339" fmla="*/ 1361589 w 4011346"/>
              <a:gd name="connsiteY339" fmla="*/ 417152 h 1852160"/>
              <a:gd name="connsiteX340" fmla="*/ 1351577 w 4011346"/>
              <a:gd name="connsiteY340" fmla="*/ 377106 h 1852160"/>
              <a:gd name="connsiteX341" fmla="*/ 1328217 w 4011346"/>
              <a:gd name="connsiteY341" fmla="*/ 383780 h 1852160"/>
              <a:gd name="connsiteX342" fmla="*/ 1281495 w 4011346"/>
              <a:gd name="connsiteY342" fmla="*/ 347071 h 1852160"/>
              <a:gd name="connsiteX343" fmla="*/ 1241449 w 4011346"/>
              <a:gd name="connsiteY343" fmla="*/ 343733 h 1852160"/>
              <a:gd name="connsiteX344" fmla="*/ 1241449 w 4011346"/>
              <a:gd name="connsiteY344" fmla="*/ 390454 h 1852160"/>
              <a:gd name="connsiteX345" fmla="*/ 1201402 w 4011346"/>
              <a:gd name="connsiteY345" fmla="*/ 370431 h 1852160"/>
              <a:gd name="connsiteX346" fmla="*/ 1228100 w 4011346"/>
              <a:gd name="connsiteY346" fmla="*/ 420489 h 1852160"/>
              <a:gd name="connsiteX347" fmla="*/ 1258135 w 4011346"/>
              <a:gd name="connsiteY347" fmla="*/ 430501 h 1852160"/>
              <a:gd name="connsiteX348" fmla="*/ 1258135 w 4011346"/>
              <a:gd name="connsiteY348" fmla="*/ 450525 h 1852160"/>
              <a:gd name="connsiteX349" fmla="*/ 1198065 w 4011346"/>
              <a:gd name="connsiteY349" fmla="*/ 427164 h 1852160"/>
              <a:gd name="connsiteX350" fmla="*/ 1181379 w 4011346"/>
              <a:gd name="connsiteY350" fmla="*/ 427164 h 1852160"/>
              <a:gd name="connsiteX351" fmla="*/ 1178041 w 4011346"/>
              <a:gd name="connsiteY351" fmla="*/ 383780 h 1852160"/>
              <a:gd name="connsiteX352" fmla="*/ 1171367 w 4011346"/>
              <a:gd name="connsiteY352" fmla="*/ 297012 h 1852160"/>
              <a:gd name="connsiteX353" fmla="*/ 1161355 w 4011346"/>
              <a:gd name="connsiteY353" fmla="*/ 367094 h 1852160"/>
              <a:gd name="connsiteX354" fmla="*/ 1137995 w 4011346"/>
              <a:gd name="connsiteY354" fmla="*/ 397129 h 1852160"/>
              <a:gd name="connsiteX355" fmla="*/ 1158018 w 4011346"/>
              <a:gd name="connsiteY355" fmla="*/ 443850 h 1852160"/>
              <a:gd name="connsiteX356" fmla="*/ 1158018 w 4011346"/>
              <a:gd name="connsiteY356" fmla="*/ 477222 h 1852160"/>
              <a:gd name="connsiteX357" fmla="*/ 1141332 w 4011346"/>
              <a:gd name="connsiteY357" fmla="*/ 527281 h 1852160"/>
              <a:gd name="connsiteX358" fmla="*/ 1154681 w 4011346"/>
              <a:gd name="connsiteY358" fmla="*/ 560653 h 1852160"/>
              <a:gd name="connsiteX359" fmla="*/ 1184716 w 4011346"/>
              <a:gd name="connsiteY359" fmla="*/ 567327 h 1852160"/>
              <a:gd name="connsiteX360" fmla="*/ 1221425 w 4011346"/>
              <a:gd name="connsiteY360" fmla="*/ 574002 h 1852160"/>
              <a:gd name="connsiteX361" fmla="*/ 1241449 w 4011346"/>
              <a:gd name="connsiteY361" fmla="*/ 597362 h 1852160"/>
              <a:gd name="connsiteX362" fmla="*/ 1258135 w 4011346"/>
              <a:gd name="connsiteY362" fmla="*/ 640746 h 1852160"/>
              <a:gd name="connsiteX363" fmla="*/ 1258135 w 4011346"/>
              <a:gd name="connsiteY363" fmla="*/ 640746 h 1852160"/>
              <a:gd name="connsiteX364" fmla="*/ 1254798 w 4011346"/>
              <a:gd name="connsiteY364" fmla="*/ 674119 h 1852160"/>
              <a:gd name="connsiteX365" fmla="*/ 1274821 w 4011346"/>
              <a:gd name="connsiteY365" fmla="*/ 694142 h 1852160"/>
              <a:gd name="connsiteX366" fmla="*/ 1244786 w 4011346"/>
              <a:gd name="connsiteY366" fmla="*/ 700817 h 1852160"/>
              <a:gd name="connsiteX367" fmla="*/ 1224763 w 4011346"/>
              <a:gd name="connsiteY367" fmla="*/ 660770 h 1852160"/>
              <a:gd name="connsiteX368" fmla="*/ 1224763 w 4011346"/>
              <a:gd name="connsiteY368" fmla="*/ 620723 h 1852160"/>
              <a:gd name="connsiteX369" fmla="*/ 1194727 w 4011346"/>
              <a:gd name="connsiteY369" fmla="*/ 584014 h 1852160"/>
              <a:gd name="connsiteX370" fmla="*/ 1164692 w 4011346"/>
              <a:gd name="connsiteY370" fmla="*/ 627398 h 1852160"/>
              <a:gd name="connsiteX371" fmla="*/ 1178041 w 4011346"/>
              <a:gd name="connsiteY371" fmla="*/ 670781 h 1852160"/>
              <a:gd name="connsiteX372" fmla="*/ 1137995 w 4011346"/>
              <a:gd name="connsiteY372" fmla="*/ 727514 h 1852160"/>
              <a:gd name="connsiteX373" fmla="*/ 1097948 w 4011346"/>
              <a:gd name="connsiteY373" fmla="*/ 784247 h 1852160"/>
              <a:gd name="connsiteX374" fmla="*/ 1007843 w 4011346"/>
              <a:gd name="connsiteY374" fmla="*/ 747538 h 1852160"/>
              <a:gd name="connsiteX375" fmla="*/ 1074587 w 4011346"/>
              <a:gd name="connsiteY375" fmla="*/ 744200 h 1852160"/>
              <a:gd name="connsiteX376" fmla="*/ 1107960 w 4011346"/>
              <a:gd name="connsiteY376" fmla="*/ 680793 h 1852160"/>
              <a:gd name="connsiteX377" fmla="*/ 1121309 w 4011346"/>
              <a:gd name="connsiteY377" fmla="*/ 637409 h 1852160"/>
              <a:gd name="connsiteX378" fmla="*/ 1127983 w 4011346"/>
              <a:gd name="connsiteY378" fmla="*/ 604037 h 1852160"/>
              <a:gd name="connsiteX379" fmla="*/ 1117971 w 4011346"/>
              <a:gd name="connsiteY379" fmla="*/ 587351 h 1852160"/>
              <a:gd name="connsiteX380" fmla="*/ 1114634 w 4011346"/>
              <a:gd name="connsiteY380" fmla="*/ 537292 h 1852160"/>
              <a:gd name="connsiteX381" fmla="*/ 1104622 w 4011346"/>
              <a:gd name="connsiteY381" fmla="*/ 457199 h 1852160"/>
              <a:gd name="connsiteX382" fmla="*/ 1101285 w 4011346"/>
              <a:gd name="connsiteY382" fmla="*/ 397129 h 1852160"/>
              <a:gd name="connsiteX383" fmla="*/ 1124646 w 4011346"/>
              <a:gd name="connsiteY383" fmla="*/ 303687 h 1852160"/>
              <a:gd name="connsiteX384" fmla="*/ 1031203 w 4011346"/>
              <a:gd name="connsiteY384" fmla="*/ 293675 h 1852160"/>
              <a:gd name="connsiteX385" fmla="*/ 1014517 w 4011346"/>
              <a:gd name="connsiteY385" fmla="*/ 350408 h 1852160"/>
              <a:gd name="connsiteX386" fmla="*/ 1024529 w 4011346"/>
              <a:gd name="connsiteY386" fmla="*/ 397129 h 1852160"/>
              <a:gd name="connsiteX387" fmla="*/ 981145 w 4011346"/>
              <a:gd name="connsiteY387" fmla="*/ 450525 h 1852160"/>
              <a:gd name="connsiteX388" fmla="*/ 991157 w 4011346"/>
              <a:gd name="connsiteY388" fmla="*/ 487234 h 1852160"/>
              <a:gd name="connsiteX389" fmla="*/ 981145 w 4011346"/>
              <a:gd name="connsiteY389" fmla="*/ 533955 h 1852160"/>
              <a:gd name="connsiteX390" fmla="*/ 1001168 w 4011346"/>
              <a:gd name="connsiteY390" fmla="*/ 557316 h 1852160"/>
              <a:gd name="connsiteX391" fmla="*/ 1017854 w 4011346"/>
              <a:gd name="connsiteY391" fmla="*/ 604037 h 1852160"/>
              <a:gd name="connsiteX392" fmla="*/ 1047890 w 4011346"/>
              <a:gd name="connsiteY392" fmla="*/ 590688 h 1852160"/>
              <a:gd name="connsiteX393" fmla="*/ 1014517 w 4011346"/>
              <a:gd name="connsiteY393" fmla="*/ 644084 h 1852160"/>
              <a:gd name="connsiteX394" fmla="*/ 957784 w 4011346"/>
              <a:gd name="connsiteY394" fmla="*/ 590688 h 1852160"/>
              <a:gd name="connsiteX395" fmla="*/ 884365 w 4011346"/>
              <a:gd name="connsiteY395" fmla="*/ 553979 h 1852160"/>
              <a:gd name="connsiteX396" fmla="*/ 824295 w 4011346"/>
              <a:gd name="connsiteY396" fmla="*/ 530618 h 1852160"/>
              <a:gd name="connsiteX397" fmla="*/ 810946 w 4011346"/>
              <a:gd name="connsiteY397" fmla="*/ 567327 h 1852160"/>
              <a:gd name="connsiteX398" fmla="*/ 827633 w 4011346"/>
              <a:gd name="connsiteY398" fmla="*/ 604037 h 1852160"/>
              <a:gd name="connsiteX399" fmla="*/ 814284 w 4011346"/>
              <a:gd name="connsiteY399" fmla="*/ 627398 h 1852160"/>
              <a:gd name="connsiteX400" fmla="*/ 800935 w 4011346"/>
              <a:gd name="connsiteY400" fmla="*/ 644084 h 1852160"/>
              <a:gd name="connsiteX401" fmla="*/ 770900 w 4011346"/>
              <a:gd name="connsiteY401" fmla="*/ 587351 h 1852160"/>
              <a:gd name="connsiteX402" fmla="*/ 744202 w 4011346"/>
              <a:gd name="connsiteY402" fmla="*/ 624060 h 1852160"/>
              <a:gd name="connsiteX403" fmla="*/ 707492 w 4011346"/>
              <a:gd name="connsiteY403" fmla="*/ 617386 h 1852160"/>
              <a:gd name="connsiteX404" fmla="*/ 654097 w 4011346"/>
              <a:gd name="connsiteY404" fmla="*/ 654095 h 1852160"/>
              <a:gd name="connsiteX405" fmla="*/ 644085 w 4011346"/>
              <a:gd name="connsiteY405" fmla="*/ 630735 h 1852160"/>
              <a:gd name="connsiteX406" fmla="*/ 654097 w 4011346"/>
              <a:gd name="connsiteY406" fmla="*/ 594025 h 1852160"/>
              <a:gd name="connsiteX407" fmla="*/ 614050 w 4011346"/>
              <a:gd name="connsiteY407" fmla="*/ 630735 h 1852160"/>
              <a:gd name="connsiteX408" fmla="*/ 594027 w 4011346"/>
              <a:gd name="connsiteY408" fmla="*/ 630735 h 1852160"/>
              <a:gd name="connsiteX409" fmla="*/ 533957 w 4011346"/>
              <a:gd name="connsiteY409" fmla="*/ 664107 h 1852160"/>
              <a:gd name="connsiteX410" fmla="*/ 510596 w 4011346"/>
              <a:gd name="connsiteY410" fmla="*/ 687468 h 1852160"/>
              <a:gd name="connsiteX411" fmla="*/ 500584 w 4011346"/>
              <a:gd name="connsiteY411" fmla="*/ 734189 h 1852160"/>
              <a:gd name="connsiteX412" fmla="*/ 450526 w 4011346"/>
              <a:gd name="connsiteY412" fmla="*/ 720840 h 1852160"/>
              <a:gd name="connsiteX413" fmla="*/ 433840 w 4011346"/>
              <a:gd name="connsiteY413" fmla="*/ 684130 h 1852160"/>
              <a:gd name="connsiteX414" fmla="*/ 467212 w 4011346"/>
              <a:gd name="connsiteY414" fmla="*/ 654095 h 1852160"/>
              <a:gd name="connsiteX415" fmla="*/ 453863 w 4011346"/>
              <a:gd name="connsiteY415" fmla="*/ 630735 h 1852160"/>
              <a:gd name="connsiteX416" fmla="*/ 390456 w 4011346"/>
              <a:gd name="connsiteY416" fmla="*/ 600700 h 1852160"/>
              <a:gd name="connsiteX417" fmla="*/ 417154 w 4011346"/>
              <a:gd name="connsiteY417" fmla="*/ 650758 h 1852160"/>
              <a:gd name="connsiteX418" fmla="*/ 407142 w 4011346"/>
              <a:gd name="connsiteY418" fmla="*/ 694142 h 1852160"/>
              <a:gd name="connsiteX419" fmla="*/ 413817 w 4011346"/>
              <a:gd name="connsiteY419" fmla="*/ 730852 h 1852160"/>
              <a:gd name="connsiteX420" fmla="*/ 427165 w 4011346"/>
              <a:gd name="connsiteY420" fmla="*/ 754212 h 1852160"/>
              <a:gd name="connsiteX421" fmla="*/ 413817 w 4011346"/>
              <a:gd name="connsiteY421" fmla="*/ 784247 h 1852160"/>
              <a:gd name="connsiteX422" fmla="*/ 390456 w 4011346"/>
              <a:gd name="connsiteY422" fmla="*/ 760887 h 1852160"/>
              <a:gd name="connsiteX423" fmla="*/ 360421 w 4011346"/>
              <a:gd name="connsiteY423" fmla="*/ 757549 h 1852160"/>
              <a:gd name="connsiteX424" fmla="*/ 333723 w 4011346"/>
              <a:gd name="connsiteY424" fmla="*/ 797596 h 1852160"/>
              <a:gd name="connsiteX425" fmla="*/ 307025 w 4011346"/>
              <a:gd name="connsiteY425" fmla="*/ 817619 h 1852160"/>
              <a:gd name="connsiteX426" fmla="*/ 320374 w 4011346"/>
              <a:gd name="connsiteY426" fmla="*/ 844317 h 1852160"/>
              <a:gd name="connsiteX427" fmla="*/ 303688 w 4011346"/>
              <a:gd name="connsiteY427" fmla="*/ 867678 h 1852160"/>
              <a:gd name="connsiteX428" fmla="*/ 233606 w 4011346"/>
              <a:gd name="connsiteY428" fmla="*/ 830968 h 1852160"/>
              <a:gd name="connsiteX429" fmla="*/ 243618 w 4011346"/>
              <a:gd name="connsiteY429" fmla="*/ 881027 h 1852160"/>
              <a:gd name="connsiteX430" fmla="*/ 263641 w 4011346"/>
              <a:gd name="connsiteY430" fmla="*/ 901050 h 1852160"/>
              <a:gd name="connsiteX431" fmla="*/ 250292 w 4011346"/>
              <a:gd name="connsiteY431" fmla="*/ 914399 h 1852160"/>
              <a:gd name="connsiteX432" fmla="*/ 193560 w 4011346"/>
              <a:gd name="connsiteY432" fmla="*/ 877689 h 1852160"/>
              <a:gd name="connsiteX433" fmla="*/ 170199 w 4011346"/>
              <a:gd name="connsiteY433" fmla="*/ 837643 h 1852160"/>
              <a:gd name="connsiteX434" fmla="*/ 170199 w 4011346"/>
              <a:gd name="connsiteY434" fmla="*/ 790922 h 1852160"/>
              <a:gd name="connsiteX435" fmla="*/ 133490 w 4011346"/>
              <a:gd name="connsiteY435" fmla="*/ 714165 h 1852160"/>
              <a:gd name="connsiteX436" fmla="*/ 196897 w 4011346"/>
              <a:gd name="connsiteY436" fmla="*/ 744200 h 1852160"/>
              <a:gd name="connsiteX437" fmla="*/ 256967 w 4011346"/>
              <a:gd name="connsiteY437" fmla="*/ 774235 h 1852160"/>
              <a:gd name="connsiteX438" fmla="*/ 293676 w 4011346"/>
              <a:gd name="connsiteY438" fmla="*/ 777573 h 1852160"/>
              <a:gd name="connsiteX439" fmla="*/ 327049 w 4011346"/>
              <a:gd name="connsiteY439" fmla="*/ 747538 h 1852160"/>
              <a:gd name="connsiteX440" fmla="*/ 343735 w 4011346"/>
              <a:gd name="connsiteY440" fmla="*/ 710828 h 1852160"/>
              <a:gd name="connsiteX441" fmla="*/ 333723 w 4011346"/>
              <a:gd name="connsiteY441" fmla="*/ 660770 h 1852160"/>
              <a:gd name="connsiteX442" fmla="*/ 290339 w 4011346"/>
              <a:gd name="connsiteY442" fmla="*/ 640746 h 1852160"/>
              <a:gd name="connsiteX443" fmla="*/ 236944 w 4011346"/>
              <a:gd name="connsiteY443" fmla="*/ 594025 h 1852160"/>
              <a:gd name="connsiteX444" fmla="*/ 133490 w 4011346"/>
              <a:gd name="connsiteY444" fmla="*/ 537292 h 1852160"/>
              <a:gd name="connsiteX0" fmla="*/ 133490 w 4011346"/>
              <a:gd name="connsiteY0" fmla="*/ 537292 h 1852160"/>
              <a:gd name="connsiteX1" fmla="*/ 46722 w 4011346"/>
              <a:gd name="connsiteY1" fmla="*/ 567327 h 1852160"/>
              <a:gd name="connsiteX2" fmla="*/ 33373 w 4011346"/>
              <a:gd name="connsiteY2" fmla="*/ 597362 h 1852160"/>
              <a:gd name="connsiteX3" fmla="*/ 43384 w 4011346"/>
              <a:gd name="connsiteY3" fmla="*/ 627398 h 1852160"/>
              <a:gd name="connsiteX4" fmla="*/ 60071 w 4011346"/>
              <a:gd name="connsiteY4" fmla="*/ 654095 h 1852160"/>
              <a:gd name="connsiteX5" fmla="*/ 73419 w 4011346"/>
              <a:gd name="connsiteY5" fmla="*/ 684130 h 1852160"/>
              <a:gd name="connsiteX6" fmla="*/ 56733 w 4011346"/>
              <a:gd name="connsiteY6" fmla="*/ 707491 h 1852160"/>
              <a:gd name="connsiteX7" fmla="*/ 76757 w 4011346"/>
              <a:gd name="connsiteY7" fmla="*/ 787584 h 1852160"/>
              <a:gd name="connsiteX8" fmla="*/ 66745 w 4011346"/>
              <a:gd name="connsiteY8" fmla="*/ 804271 h 1852160"/>
              <a:gd name="connsiteX9" fmla="*/ 70082 w 4011346"/>
              <a:gd name="connsiteY9" fmla="*/ 830968 h 1852160"/>
              <a:gd name="connsiteX10" fmla="*/ 70082 w 4011346"/>
              <a:gd name="connsiteY10" fmla="*/ 871015 h 1852160"/>
              <a:gd name="connsiteX11" fmla="*/ 80094 w 4011346"/>
              <a:gd name="connsiteY11" fmla="*/ 891038 h 1852160"/>
              <a:gd name="connsiteX12" fmla="*/ 76757 w 4011346"/>
              <a:gd name="connsiteY12" fmla="*/ 914399 h 1852160"/>
              <a:gd name="connsiteX13" fmla="*/ 106792 w 4011346"/>
              <a:gd name="connsiteY13" fmla="*/ 947771 h 1852160"/>
              <a:gd name="connsiteX14" fmla="*/ 106792 w 4011346"/>
              <a:gd name="connsiteY14" fmla="*/ 977806 h 1852160"/>
              <a:gd name="connsiteX15" fmla="*/ 13349 w 4011346"/>
              <a:gd name="connsiteY15" fmla="*/ 1067911 h 1852160"/>
              <a:gd name="connsiteX16" fmla="*/ 33373 w 4011346"/>
              <a:gd name="connsiteY16" fmla="*/ 1101284 h 1852160"/>
              <a:gd name="connsiteX17" fmla="*/ 33373 w 4011346"/>
              <a:gd name="connsiteY17" fmla="*/ 1101284 h 1852160"/>
              <a:gd name="connsiteX18" fmla="*/ 16687 w 4011346"/>
              <a:gd name="connsiteY18" fmla="*/ 1131319 h 1852160"/>
              <a:gd name="connsiteX19" fmla="*/ 3338 w 4011346"/>
              <a:gd name="connsiteY19" fmla="*/ 1161354 h 1852160"/>
              <a:gd name="connsiteX20" fmla="*/ 0 w 4011346"/>
              <a:gd name="connsiteY20" fmla="*/ 1221424 h 1852160"/>
              <a:gd name="connsiteX21" fmla="*/ 16687 w 4011346"/>
              <a:gd name="connsiteY21" fmla="*/ 1264808 h 1852160"/>
              <a:gd name="connsiteX22" fmla="*/ 20024 w 4011346"/>
              <a:gd name="connsiteY22" fmla="*/ 1298180 h 1852160"/>
              <a:gd name="connsiteX23" fmla="*/ 56733 w 4011346"/>
              <a:gd name="connsiteY23" fmla="*/ 1308192 h 1852160"/>
              <a:gd name="connsiteX24" fmla="*/ 116803 w 4011346"/>
              <a:gd name="connsiteY24" fmla="*/ 1394960 h 1852160"/>
              <a:gd name="connsiteX25" fmla="*/ 96780 w 4011346"/>
              <a:gd name="connsiteY25" fmla="*/ 1418320 h 1852160"/>
              <a:gd name="connsiteX26" fmla="*/ 93443 w 4011346"/>
              <a:gd name="connsiteY26" fmla="*/ 1448355 h 1852160"/>
              <a:gd name="connsiteX27" fmla="*/ 120141 w 4011346"/>
              <a:gd name="connsiteY27" fmla="*/ 1451692 h 1852160"/>
              <a:gd name="connsiteX28" fmla="*/ 160187 w 4011346"/>
              <a:gd name="connsiteY28" fmla="*/ 1465041 h 1852160"/>
              <a:gd name="connsiteX29" fmla="*/ 186885 w 4011346"/>
              <a:gd name="connsiteY29" fmla="*/ 1478390 h 1852160"/>
              <a:gd name="connsiteX30" fmla="*/ 213583 w 4011346"/>
              <a:gd name="connsiteY30" fmla="*/ 1508425 h 1852160"/>
              <a:gd name="connsiteX31" fmla="*/ 243618 w 4011346"/>
              <a:gd name="connsiteY31" fmla="*/ 1511762 h 1852160"/>
              <a:gd name="connsiteX32" fmla="*/ 287002 w 4011346"/>
              <a:gd name="connsiteY32" fmla="*/ 1541798 h 1852160"/>
              <a:gd name="connsiteX33" fmla="*/ 310363 w 4011346"/>
              <a:gd name="connsiteY33" fmla="*/ 1551809 h 1852160"/>
              <a:gd name="connsiteX34" fmla="*/ 310363 w 4011346"/>
              <a:gd name="connsiteY34" fmla="*/ 1588519 h 1852160"/>
              <a:gd name="connsiteX35" fmla="*/ 270316 w 4011346"/>
              <a:gd name="connsiteY35" fmla="*/ 1628565 h 1852160"/>
              <a:gd name="connsiteX36" fmla="*/ 280327 w 4011346"/>
              <a:gd name="connsiteY36" fmla="*/ 1651926 h 1852160"/>
              <a:gd name="connsiteX37" fmla="*/ 273653 w 4011346"/>
              <a:gd name="connsiteY37" fmla="*/ 1671949 h 1852160"/>
              <a:gd name="connsiteX38" fmla="*/ 266979 w 4011346"/>
              <a:gd name="connsiteY38" fmla="*/ 1688635 h 1852160"/>
              <a:gd name="connsiteX39" fmla="*/ 240281 w 4011346"/>
              <a:gd name="connsiteY39" fmla="*/ 1728682 h 1852160"/>
              <a:gd name="connsiteX40" fmla="*/ 307025 w 4011346"/>
              <a:gd name="connsiteY40" fmla="*/ 1765392 h 1852160"/>
              <a:gd name="connsiteX41" fmla="*/ 337060 w 4011346"/>
              <a:gd name="connsiteY41" fmla="*/ 1772066 h 1852160"/>
              <a:gd name="connsiteX42" fmla="*/ 360421 w 4011346"/>
              <a:gd name="connsiteY42" fmla="*/ 1778741 h 1852160"/>
              <a:gd name="connsiteX43" fmla="*/ 380444 w 4011346"/>
              <a:gd name="connsiteY43" fmla="*/ 1785415 h 1852160"/>
              <a:gd name="connsiteX44" fmla="*/ 407142 w 4011346"/>
              <a:gd name="connsiteY44" fmla="*/ 1805438 h 1852160"/>
              <a:gd name="connsiteX45" fmla="*/ 437177 w 4011346"/>
              <a:gd name="connsiteY45" fmla="*/ 1802101 h 1852160"/>
              <a:gd name="connsiteX46" fmla="*/ 507259 w 4011346"/>
              <a:gd name="connsiteY46" fmla="*/ 1852160 h 1852160"/>
              <a:gd name="connsiteX47" fmla="*/ 517271 w 4011346"/>
              <a:gd name="connsiteY47" fmla="*/ 1838811 h 1852160"/>
              <a:gd name="connsiteX48" fmla="*/ 507259 w 4011346"/>
              <a:gd name="connsiteY48" fmla="*/ 1798764 h 1852160"/>
              <a:gd name="connsiteX49" fmla="*/ 500584 w 4011346"/>
              <a:gd name="connsiteY49" fmla="*/ 1765392 h 1852160"/>
              <a:gd name="connsiteX50" fmla="*/ 483898 w 4011346"/>
              <a:gd name="connsiteY50" fmla="*/ 1722008 h 1852160"/>
              <a:gd name="connsiteX51" fmla="*/ 513933 w 4011346"/>
              <a:gd name="connsiteY51" fmla="*/ 1701984 h 1852160"/>
              <a:gd name="connsiteX52" fmla="*/ 547306 w 4011346"/>
              <a:gd name="connsiteY52" fmla="*/ 1678624 h 1852160"/>
              <a:gd name="connsiteX53" fmla="*/ 527282 w 4011346"/>
              <a:gd name="connsiteY53" fmla="*/ 1661938 h 1852160"/>
              <a:gd name="connsiteX54" fmla="*/ 517271 w 4011346"/>
              <a:gd name="connsiteY54" fmla="*/ 1628565 h 1852160"/>
              <a:gd name="connsiteX55" fmla="*/ 480561 w 4011346"/>
              <a:gd name="connsiteY55" fmla="*/ 1611879 h 1852160"/>
              <a:gd name="connsiteX56" fmla="*/ 470549 w 4011346"/>
              <a:gd name="connsiteY56" fmla="*/ 1591856 h 1852160"/>
              <a:gd name="connsiteX57" fmla="*/ 480561 w 4011346"/>
              <a:gd name="connsiteY57" fmla="*/ 1561821 h 1852160"/>
              <a:gd name="connsiteX58" fmla="*/ 490573 w 4011346"/>
              <a:gd name="connsiteY58" fmla="*/ 1521774 h 1852160"/>
              <a:gd name="connsiteX59" fmla="*/ 513933 w 4011346"/>
              <a:gd name="connsiteY59" fmla="*/ 1541798 h 1852160"/>
              <a:gd name="connsiteX60" fmla="*/ 520608 w 4011346"/>
              <a:gd name="connsiteY60" fmla="*/ 1525111 h 1852160"/>
              <a:gd name="connsiteX61" fmla="*/ 543968 w 4011346"/>
              <a:gd name="connsiteY61" fmla="*/ 1488402 h 1852160"/>
              <a:gd name="connsiteX62" fmla="*/ 574003 w 4011346"/>
              <a:gd name="connsiteY62" fmla="*/ 1471716 h 1852160"/>
              <a:gd name="connsiteX63" fmla="*/ 590690 w 4011346"/>
              <a:gd name="connsiteY63" fmla="*/ 1485065 h 1852160"/>
              <a:gd name="connsiteX64" fmla="*/ 610713 w 4011346"/>
              <a:gd name="connsiteY64" fmla="*/ 1458367 h 1852160"/>
              <a:gd name="connsiteX65" fmla="*/ 630736 w 4011346"/>
              <a:gd name="connsiteY65" fmla="*/ 1485065 h 1852160"/>
              <a:gd name="connsiteX66" fmla="*/ 657434 w 4011346"/>
              <a:gd name="connsiteY66" fmla="*/ 1508425 h 1852160"/>
              <a:gd name="connsiteX67" fmla="*/ 674120 w 4011346"/>
              <a:gd name="connsiteY67" fmla="*/ 1515100 h 1852160"/>
              <a:gd name="connsiteX68" fmla="*/ 697481 w 4011346"/>
              <a:gd name="connsiteY68" fmla="*/ 1515100 h 1852160"/>
              <a:gd name="connsiteX69" fmla="*/ 717504 w 4011346"/>
              <a:gd name="connsiteY69" fmla="*/ 1501751 h 1852160"/>
              <a:gd name="connsiteX70" fmla="*/ 744202 w 4011346"/>
              <a:gd name="connsiteY70" fmla="*/ 1501751 h 1852160"/>
              <a:gd name="connsiteX71" fmla="*/ 760888 w 4011346"/>
              <a:gd name="connsiteY71" fmla="*/ 1498414 h 1852160"/>
              <a:gd name="connsiteX72" fmla="*/ 790923 w 4011346"/>
              <a:gd name="connsiteY72" fmla="*/ 1531786 h 1852160"/>
              <a:gd name="connsiteX73" fmla="*/ 797598 w 4011346"/>
              <a:gd name="connsiteY73" fmla="*/ 1505088 h 1852160"/>
              <a:gd name="connsiteX74" fmla="*/ 817621 w 4011346"/>
              <a:gd name="connsiteY74" fmla="*/ 1521774 h 1852160"/>
              <a:gd name="connsiteX75" fmla="*/ 837644 w 4011346"/>
              <a:gd name="connsiteY75" fmla="*/ 1498414 h 1852160"/>
              <a:gd name="connsiteX76" fmla="*/ 827633 w 4011346"/>
              <a:gd name="connsiteY76" fmla="*/ 1478390 h 1852160"/>
              <a:gd name="connsiteX77" fmla="*/ 810946 w 4011346"/>
              <a:gd name="connsiteY77" fmla="*/ 1465041 h 1852160"/>
              <a:gd name="connsiteX78" fmla="*/ 810946 w 4011346"/>
              <a:gd name="connsiteY78" fmla="*/ 1438344 h 1852160"/>
              <a:gd name="connsiteX79" fmla="*/ 810946 w 4011346"/>
              <a:gd name="connsiteY79" fmla="*/ 1424995 h 1852160"/>
              <a:gd name="connsiteX80" fmla="*/ 830970 w 4011346"/>
              <a:gd name="connsiteY80" fmla="*/ 1421657 h 1852160"/>
              <a:gd name="connsiteX81" fmla="*/ 840981 w 4011346"/>
              <a:gd name="connsiteY81" fmla="*/ 1418320 h 1852160"/>
              <a:gd name="connsiteX82" fmla="*/ 820958 w 4011346"/>
              <a:gd name="connsiteY82" fmla="*/ 1381611 h 1852160"/>
              <a:gd name="connsiteX83" fmla="*/ 854330 w 4011346"/>
              <a:gd name="connsiteY83" fmla="*/ 1374936 h 1852160"/>
              <a:gd name="connsiteX84" fmla="*/ 891040 w 4011346"/>
              <a:gd name="connsiteY84" fmla="*/ 1381611 h 1852160"/>
              <a:gd name="connsiteX85" fmla="*/ 964459 w 4011346"/>
              <a:gd name="connsiteY85" fmla="*/ 1338227 h 1852160"/>
              <a:gd name="connsiteX86" fmla="*/ 1001168 w 4011346"/>
              <a:gd name="connsiteY86" fmla="*/ 1338227 h 1852160"/>
              <a:gd name="connsiteX87" fmla="*/ 1027866 w 4011346"/>
              <a:gd name="connsiteY87" fmla="*/ 1314866 h 1852160"/>
              <a:gd name="connsiteX88" fmla="*/ 1047890 w 4011346"/>
              <a:gd name="connsiteY88" fmla="*/ 1324878 h 1852160"/>
              <a:gd name="connsiteX89" fmla="*/ 1067913 w 4011346"/>
              <a:gd name="connsiteY89" fmla="*/ 1334889 h 1852160"/>
              <a:gd name="connsiteX90" fmla="*/ 1087936 w 4011346"/>
              <a:gd name="connsiteY90" fmla="*/ 1361587 h 1852160"/>
              <a:gd name="connsiteX91" fmla="*/ 1074587 w 4011346"/>
              <a:gd name="connsiteY91" fmla="*/ 1374936 h 1852160"/>
              <a:gd name="connsiteX92" fmla="*/ 1104622 w 4011346"/>
              <a:gd name="connsiteY92" fmla="*/ 1374936 h 1852160"/>
              <a:gd name="connsiteX93" fmla="*/ 1107960 w 4011346"/>
              <a:gd name="connsiteY93" fmla="*/ 1391622 h 1852160"/>
              <a:gd name="connsiteX94" fmla="*/ 1121309 w 4011346"/>
              <a:gd name="connsiteY94" fmla="*/ 1374936 h 1852160"/>
              <a:gd name="connsiteX95" fmla="*/ 1134657 w 4011346"/>
              <a:gd name="connsiteY95" fmla="*/ 1388285 h 1852160"/>
              <a:gd name="connsiteX96" fmla="*/ 1134657 w 4011346"/>
              <a:gd name="connsiteY96" fmla="*/ 1408308 h 1852160"/>
              <a:gd name="connsiteX97" fmla="*/ 1148006 w 4011346"/>
              <a:gd name="connsiteY97" fmla="*/ 1404971 h 1852160"/>
              <a:gd name="connsiteX98" fmla="*/ 1208076 w 4011346"/>
              <a:gd name="connsiteY98" fmla="*/ 1358250 h 1852160"/>
              <a:gd name="connsiteX99" fmla="*/ 1211414 w 4011346"/>
              <a:gd name="connsiteY99" fmla="*/ 1378273 h 1852160"/>
              <a:gd name="connsiteX100" fmla="*/ 1244786 w 4011346"/>
              <a:gd name="connsiteY100" fmla="*/ 1398297 h 1852160"/>
              <a:gd name="connsiteX101" fmla="*/ 1264809 w 4011346"/>
              <a:gd name="connsiteY101" fmla="*/ 1428332 h 1852160"/>
              <a:gd name="connsiteX102" fmla="*/ 1298181 w 4011346"/>
              <a:gd name="connsiteY102" fmla="*/ 1535123 h 1852160"/>
              <a:gd name="connsiteX103" fmla="*/ 1308193 w 4011346"/>
              <a:gd name="connsiteY103" fmla="*/ 1491739 h 1852160"/>
              <a:gd name="connsiteX104" fmla="*/ 1344903 w 4011346"/>
              <a:gd name="connsiteY104" fmla="*/ 1511762 h 1852160"/>
              <a:gd name="connsiteX105" fmla="*/ 1388287 w 4011346"/>
              <a:gd name="connsiteY105" fmla="*/ 1511762 h 1852160"/>
              <a:gd name="connsiteX106" fmla="*/ 1394961 w 4011346"/>
              <a:gd name="connsiteY106" fmla="*/ 1535123 h 1852160"/>
              <a:gd name="connsiteX107" fmla="*/ 1435008 w 4011346"/>
              <a:gd name="connsiteY107" fmla="*/ 1558484 h 1852160"/>
              <a:gd name="connsiteX108" fmla="*/ 1465043 w 4011346"/>
              <a:gd name="connsiteY108" fmla="*/ 1558484 h 1852160"/>
              <a:gd name="connsiteX109" fmla="*/ 1491741 w 4011346"/>
              <a:gd name="connsiteY109" fmla="*/ 1571833 h 1852160"/>
              <a:gd name="connsiteX110" fmla="*/ 1535125 w 4011346"/>
              <a:gd name="connsiteY110" fmla="*/ 1528449 h 1852160"/>
              <a:gd name="connsiteX111" fmla="*/ 1571834 w 4011346"/>
              <a:gd name="connsiteY111" fmla="*/ 1508425 h 1852160"/>
              <a:gd name="connsiteX112" fmla="*/ 1608544 w 4011346"/>
              <a:gd name="connsiteY112" fmla="*/ 1511762 h 1852160"/>
              <a:gd name="connsiteX113" fmla="*/ 1655265 w 4011346"/>
              <a:gd name="connsiteY113" fmla="*/ 1525111 h 1852160"/>
              <a:gd name="connsiteX114" fmla="*/ 1681963 w 4011346"/>
              <a:gd name="connsiteY114" fmla="*/ 1541798 h 1852160"/>
              <a:gd name="connsiteX115" fmla="*/ 1735358 w 4011346"/>
              <a:gd name="connsiteY115" fmla="*/ 1535123 h 1852160"/>
              <a:gd name="connsiteX116" fmla="*/ 1745370 w 4011346"/>
              <a:gd name="connsiteY116" fmla="*/ 1515100 h 1852160"/>
              <a:gd name="connsiteX117" fmla="*/ 1738695 w 4011346"/>
              <a:gd name="connsiteY117" fmla="*/ 1495076 h 1852160"/>
              <a:gd name="connsiteX118" fmla="*/ 1765393 w 4011346"/>
              <a:gd name="connsiteY118" fmla="*/ 1468379 h 1852160"/>
              <a:gd name="connsiteX119" fmla="*/ 1778742 w 4011346"/>
              <a:gd name="connsiteY119" fmla="*/ 1465041 h 1852160"/>
              <a:gd name="connsiteX120" fmla="*/ 1812114 w 4011346"/>
              <a:gd name="connsiteY120" fmla="*/ 1481727 h 1852160"/>
              <a:gd name="connsiteX121" fmla="*/ 1852161 w 4011346"/>
              <a:gd name="connsiteY121" fmla="*/ 1495076 h 1852160"/>
              <a:gd name="connsiteX122" fmla="*/ 1858836 w 4011346"/>
              <a:gd name="connsiteY122" fmla="*/ 1521774 h 1852160"/>
              <a:gd name="connsiteX123" fmla="*/ 1872184 w 4011346"/>
              <a:gd name="connsiteY123" fmla="*/ 1528449 h 1852160"/>
              <a:gd name="connsiteX124" fmla="*/ 1902219 w 4011346"/>
              <a:gd name="connsiteY124" fmla="*/ 1531786 h 1852160"/>
              <a:gd name="connsiteX125" fmla="*/ 1932254 w 4011346"/>
              <a:gd name="connsiteY125" fmla="*/ 1515100 h 1852160"/>
              <a:gd name="connsiteX126" fmla="*/ 1962290 w 4011346"/>
              <a:gd name="connsiteY126" fmla="*/ 1528449 h 1852160"/>
              <a:gd name="connsiteX127" fmla="*/ 1985650 w 4011346"/>
              <a:gd name="connsiteY127" fmla="*/ 1541798 h 1852160"/>
              <a:gd name="connsiteX128" fmla="*/ 1995662 w 4011346"/>
              <a:gd name="connsiteY128" fmla="*/ 1551809 h 1852160"/>
              <a:gd name="connsiteX129" fmla="*/ 2032371 w 4011346"/>
              <a:gd name="connsiteY129" fmla="*/ 1571833 h 1852160"/>
              <a:gd name="connsiteX130" fmla="*/ 2069081 w 4011346"/>
              <a:gd name="connsiteY130" fmla="*/ 1568495 h 1852160"/>
              <a:gd name="connsiteX131" fmla="*/ 2142500 w 4011346"/>
              <a:gd name="connsiteY131" fmla="*/ 1525111 h 1852160"/>
              <a:gd name="connsiteX132" fmla="*/ 2195895 w 4011346"/>
              <a:gd name="connsiteY132" fmla="*/ 1538460 h 1852160"/>
              <a:gd name="connsiteX133" fmla="*/ 2225930 w 4011346"/>
              <a:gd name="connsiteY133" fmla="*/ 1548472 h 1852160"/>
              <a:gd name="connsiteX134" fmla="*/ 2259303 w 4011346"/>
              <a:gd name="connsiteY134" fmla="*/ 1535123 h 1852160"/>
              <a:gd name="connsiteX135" fmla="*/ 2262640 w 4011346"/>
              <a:gd name="connsiteY135" fmla="*/ 1508425 h 1852160"/>
              <a:gd name="connsiteX136" fmla="*/ 2282663 w 4011346"/>
              <a:gd name="connsiteY136" fmla="*/ 1478390 h 1852160"/>
              <a:gd name="connsiteX137" fmla="*/ 2299349 w 4011346"/>
              <a:gd name="connsiteY137" fmla="*/ 1424995 h 1852160"/>
              <a:gd name="connsiteX138" fmla="*/ 2282663 w 4011346"/>
              <a:gd name="connsiteY138" fmla="*/ 1428332 h 1852160"/>
              <a:gd name="connsiteX139" fmla="*/ 2312698 w 4011346"/>
              <a:gd name="connsiteY139" fmla="*/ 1401634 h 1852160"/>
              <a:gd name="connsiteX140" fmla="*/ 2339396 w 4011346"/>
              <a:gd name="connsiteY140" fmla="*/ 1398297 h 1852160"/>
              <a:gd name="connsiteX141" fmla="*/ 2396129 w 4011346"/>
              <a:gd name="connsiteY141" fmla="*/ 1408308 h 1852160"/>
              <a:gd name="connsiteX142" fmla="*/ 2436176 w 4011346"/>
              <a:gd name="connsiteY142" fmla="*/ 1435006 h 1852160"/>
              <a:gd name="connsiteX143" fmla="*/ 2462873 w 4011346"/>
              <a:gd name="connsiteY143" fmla="*/ 1465041 h 1852160"/>
              <a:gd name="connsiteX144" fmla="*/ 2469548 w 4011346"/>
              <a:gd name="connsiteY144" fmla="*/ 1501751 h 1852160"/>
              <a:gd name="connsiteX145" fmla="*/ 2476222 w 4011346"/>
              <a:gd name="connsiteY145" fmla="*/ 1541798 h 1852160"/>
              <a:gd name="connsiteX146" fmla="*/ 2486234 w 4011346"/>
              <a:gd name="connsiteY146" fmla="*/ 1561821 h 1852160"/>
              <a:gd name="connsiteX147" fmla="*/ 2529618 w 4011346"/>
              <a:gd name="connsiteY147" fmla="*/ 1575170 h 1852160"/>
              <a:gd name="connsiteX148" fmla="*/ 2549641 w 4011346"/>
              <a:gd name="connsiteY148" fmla="*/ 1595193 h 1852160"/>
              <a:gd name="connsiteX149" fmla="*/ 2562990 w 4011346"/>
              <a:gd name="connsiteY149" fmla="*/ 1628565 h 1852160"/>
              <a:gd name="connsiteX150" fmla="*/ 2586351 w 4011346"/>
              <a:gd name="connsiteY150" fmla="*/ 1621891 h 1852160"/>
              <a:gd name="connsiteX151" fmla="*/ 2606374 w 4011346"/>
              <a:gd name="connsiteY151" fmla="*/ 1611879 h 1852160"/>
              <a:gd name="connsiteX152" fmla="*/ 2639746 w 4011346"/>
              <a:gd name="connsiteY152" fmla="*/ 1595193 h 1852160"/>
              <a:gd name="connsiteX153" fmla="*/ 2643084 w 4011346"/>
              <a:gd name="connsiteY153" fmla="*/ 1611879 h 1852160"/>
              <a:gd name="connsiteX154" fmla="*/ 2626398 w 4011346"/>
              <a:gd name="connsiteY154" fmla="*/ 1641914 h 1852160"/>
              <a:gd name="connsiteX155" fmla="*/ 2616386 w 4011346"/>
              <a:gd name="connsiteY155" fmla="*/ 1678624 h 1852160"/>
              <a:gd name="connsiteX156" fmla="*/ 2603037 w 4011346"/>
              <a:gd name="connsiteY156" fmla="*/ 1732019 h 1852160"/>
              <a:gd name="connsiteX157" fmla="*/ 2579676 w 4011346"/>
              <a:gd name="connsiteY157" fmla="*/ 1705322 h 1852160"/>
              <a:gd name="connsiteX158" fmla="*/ 2552979 w 4011346"/>
              <a:gd name="connsiteY158" fmla="*/ 1728682 h 1852160"/>
              <a:gd name="connsiteX159" fmla="*/ 2559653 w 4011346"/>
              <a:gd name="connsiteY159" fmla="*/ 1755380 h 1852160"/>
              <a:gd name="connsiteX160" fmla="*/ 2559653 w 4011346"/>
              <a:gd name="connsiteY160" fmla="*/ 1792089 h 1852160"/>
              <a:gd name="connsiteX161" fmla="*/ 2549641 w 4011346"/>
              <a:gd name="connsiteY161" fmla="*/ 1812113 h 1852160"/>
              <a:gd name="connsiteX162" fmla="*/ 2589688 w 4011346"/>
              <a:gd name="connsiteY162" fmla="*/ 1792089 h 1852160"/>
              <a:gd name="connsiteX163" fmla="*/ 2626398 w 4011346"/>
              <a:gd name="connsiteY163" fmla="*/ 1802101 h 1852160"/>
              <a:gd name="connsiteX164" fmla="*/ 2653095 w 4011346"/>
              <a:gd name="connsiteY164" fmla="*/ 1778741 h 1852160"/>
              <a:gd name="connsiteX165" fmla="*/ 2683130 w 4011346"/>
              <a:gd name="connsiteY165" fmla="*/ 1725345 h 1852160"/>
              <a:gd name="connsiteX166" fmla="*/ 2753212 w 4011346"/>
              <a:gd name="connsiteY166" fmla="*/ 1638577 h 1852160"/>
              <a:gd name="connsiteX167" fmla="*/ 2783247 w 4011346"/>
              <a:gd name="connsiteY167" fmla="*/ 1568495 h 1852160"/>
              <a:gd name="connsiteX168" fmla="*/ 2803271 w 4011346"/>
              <a:gd name="connsiteY168" fmla="*/ 1465041 h 1852160"/>
              <a:gd name="connsiteX169" fmla="*/ 2793259 w 4011346"/>
              <a:gd name="connsiteY169" fmla="*/ 1414983 h 1852160"/>
              <a:gd name="connsiteX170" fmla="*/ 2769898 w 4011346"/>
              <a:gd name="connsiteY170" fmla="*/ 1381611 h 1852160"/>
              <a:gd name="connsiteX171" fmla="*/ 2726514 w 4011346"/>
              <a:gd name="connsiteY171" fmla="*/ 1381611 h 1852160"/>
              <a:gd name="connsiteX172" fmla="*/ 2699817 w 4011346"/>
              <a:gd name="connsiteY172" fmla="*/ 1381611 h 1852160"/>
              <a:gd name="connsiteX173" fmla="*/ 2683130 w 4011346"/>
              <a:gd name="connsiteY173" fmla="*/ 1361587 h 1852160"/>
              <a:gd name="connsiteX174" fmla="*/ 2669781 w 4011346"/>
              <a:gd name="connsiteY174" fmla="*/ 1341564 h 1852160"/>
              <a:gd name="connsiteX175" fmla="*/ 2763224 w 4011346"/>
              <a:gd name="connsiteY175" fmla="*/ 1224761 h 1852160"/>
              <a:gd name="connsiteX176" fmla="*/ 2846654 w 4011346"/>
              <a:gd name="connsiteY176" fmla="*/ 1158017 h 1852160"/>
              <a:gd name="connsiteX177" fmla="*/ 2890038 w 4011346"/>
              <a:gd name="connsiteY177" fmla="*/ 1134656 h 1852160"/>
              <a:gd name="connsiteX178" fmla="*/ 2933422 w 4011346"/>
              <a:gd name="connsiteY178" fmla="*/ 1154679 h 1852160"/>
              <a:gd name="connsiteX179" fmla="*/ 2950109 w 4011346"/>
              <a:gd name="connsiteY179" fmla="*/ 1137993 h 1852160"/>
              <a:gd name="connsiteX180" fmla="*/ 2993492 w 4011346"/>
              <a:gd name="connsiteY180" fmla="*/ 1154679 h 1852160"/>
              <a:gd name="connsiteX181" fmla="*/ 3006841 w 4011346"/>
              <a:gd name="connsiteY181" fmla="*/ 1121307 h 1852160"/>
              <a:gd name="connsiteX182" fmla="*/ 3053563 w 4011346"/>
              <a:gd name="connsiteY182" fmla="*/ 1131319 h 1852160"/>
              <a:gd name="connsiteX183" fmla="*/ 3070249 w 4011346"/>
              <a:gd name="connsiteY183" fmla="*/ 1148005 h 1852160"/>
              <a:gd name="connsiteX184" fmla="*/ 3060237 w 4011346"/>
              <a:gd name="connsiteY184" fmla="*/ 1168028 h 1852160"/>
              <a:gd name="connsiteX185" fmla="*/ 3123644 w 4011346"/>
              <a:gd name="connsiteY185" fmla="*/ 1151342 h 1852160"/>
              <a:gd name="connsiteX186" fmla="*/ 3140330 w 4011346"/>
              <a:gd name="connsiteY186" fmla="*/ 1137993 h 1852160"/>
              <a:gd name="connsiteX187" fmla="*/ 3123644 w 4011346"/>
              <a:gd name="connsiteY187" fmla="*/ 1124644 h 1852160"/>
              <a:gd name="connsiteX188" fmla="*/ 3143668 w 4011346"/>
              <a:gd name="connsiteY188" fmla="*/ 1084598 h 1852160"/>
              <a:gd name="connsiteX189" fmla="*/ 3190389 w 4011346"/>
              <a:gd name="connsiteY189" fmla="*/ 1014516 h 1852160"/>
              <a:gd name="connsiteX190" fmla="*/ 3233773 w 4011346"/>
              <a:gd name="connsiteY190" fmla="*/ 1011179 h 1852160"/>
              <a:gd name="connsiteX191" fmla="*/ 3273819 w 4011346"/>
              <a:gd name="connsiteY191" fmla="*/ 1021190 h 1852160"/>
              <a:gd name="connsiteX192" fmla="*/ 3277157 w 4011346"/>
              <a:gd name="connsiteY192" fmla="*/ 1077923 h 1852160"/>
              <a:gd name="connsiteX193" fmla="*/ 3320541 w 4011346"/>
              <a:gd name="connsiteY193" fmla="*/ 1034539 h 1852160"/>
              <a:gd name="connsiteX194" fmla="*/ 3343901 w 4011346"/>
              <a:gd name="connsiteY194" fmla="*/ 1017853 h 1852160"/>
              <a:gd name="connsiteX195" fmla="*/ 3350576 w 4011346"/>
              <a:gd name="connsiteY195" fmla="*/ 984481 h 1852160"/>
              <a:gd name="connsiteX196" fmla="*/ 3377273 w 4011346"/>
              <a:gd name="connsiteY196" fmla="*/ 967795 h 1852160"/>
              <a:gd name="connsiteX197" fmla="*/ 3407309 w 4011346"/>
              <a:gd name="connsiteY197" fmla="*/ 977806 h 1852160"/>
              <a:gd name="connsiteX198" fmla="*/ 3373936 w 4011346"/>
              <a:gd name="connsiteY198" fmla="*/ 1007841 h 1852160"/>
              <a:gd name="connsiteX199" fmla="*/ 3360587 w 4011346"/>
              <a:gd name="connsiteY199" fmla="*/ 1057900 h 1852160"/>
              <a:gd name="connsiteX200" fmla="*/ 3323878 w 4011346"/>
              <a:gd name="connsiteY200" fmla="*/ 1097946 h 1852160"/>
              <a:gd name="connsiteX201" fmla="*/ 3210412 w 4011346"/>
              <a:gd name="connsiteY201" fmla="*/ 1194726 h 1852160"/>
              <a:gd name="connsiteX202" fmla="*/ 3163691 w 4011346"/>
              <a:gd name="connsiteY202" fmla="*/ 1264808 h 1852160"/>
              <a:gd name="connsiteX203" fmla="*/ 3160354 w 4011346"/>
              <a:gd name="connsiteY203" fmla="*/ 1338227 h 1852160"/>
              <a:gd name="connsiteX204" fmla="*/ 3170365 w 4011346"/>
              <a:gd name="connsiteY204" fmla="*/ 1428332 h 1852160"/>
              <a:gd name="connsiteX205" fmla="*/ 3190389 w 4011346"/>
              <a:gd name="connsiteY205" fmla="*/ 1491739 h 1852160"/>
              <a:gd name="connsiteX206" fmla="*/ 3217087 w 4011346"/>
              <a:gd name="connsiteY206" fmla="*/ 1481727 h 1852160"/>
              <a:gd name="connsiteX207" fmla="*/ 3240447 w 4011346"/>
              <a:gd name="connsiteY207" fmla="*/ 1414983 h 1852160"/>
              <a:gd name="connsiteX208" fmla="*/ 3270482 w 4011346"/>
              <a:gd name="connsiteY208" fmla="*/ 1411646 h 1852160"/>
              <a:gd name="connsiteX209" fmla="*/ 3287168 w 4011346"/>
              <a:gd name="connsiteY209" fmla="*/ 1351576 h 1852160"/>
              <a:gd name="connsiteX210" fmla="*/ 3313866 w 4011346"/>
              <a:gd name="connsiteY210" fmla="*/ 1341564 h 1852160"/>
              <a:gd name="connsiteX211" fmla="*/ 3313866 w 4011346"/>
              <a:gd name="connsiteY211" fmla="*/ 1311529 h 1852160"/>
              <a:gd name="connsiteX212" fmla="*/ 3337227 w 4011346"/>
              <a:gd name="connsiteY212" fmla="*/ 1274819 h 1852160"/>
              <a:gd name="connsiteX213" fmla="*/ 3330552 w 4011346"/>
              <a:gd name="connsiteY213" fmla="*/ 1231435 h 1852160"/>
              <a:gd name="connsiteX214" fmla="*/ 3333890 w 4011346"/>
              <a:gd name="connsiteY214" fmla="*/ 1201400 h 1852160"/>
              <a:gd name="connsiteX215" fmla="*/ 3323878 w 4011346"/>
              <a:gd name="connsiteY215" fmla="*/ 1191389 h 1852160"/>
              <a:gd name="connsiteX216" fmla="*/ 3363925 w 4011346"/>
              <a:gd name="connsiteY216" fmla="*/ 1104621 h 1852160"/>
              <a:gd name="connsiteX217" fmla="*/ 3383948 w 4011346"/>
              <a:gd name="connsiteY217" fmla="*/ 1114633 h 1852160"/>
              <a:gd name="connsiteX218" fmla="*/ 3410646 w 4011346"/>
              <a:gd name="connsiteY218" fmla="*/ 1087935 h 1852160"/>
              <a:gd name="connsiteX219" fmla="*/ 3420657 w 4011346"/>
              <a:gd name="connsiteY219" fmla="*/ 1114633 h 1852160"/>
              <a:gd name="connsiteX220" fmla="*/ 3447355 w 4011346"/>
              <a:gd name="connsiteY220" fmla="*/ 1097946 h 1852160"/>
              <a:gd name="connsiteX221" fmla="*/ 3477390 w 4011346"/>
              <a:gd name="connsiteY221" fmla="*/ 1087935 h 1852160"/>
              <a:gd name="connsiteX222" fmla="*/ 3514100 w 4011346"/>
              <a:gd name="connsiteY222" fmla="*/ 1114633 h 1852160"/>
              <a:gd name="connsiteX223" fmla="*/ 3574170 w 4011346"/>
              <a:gd name="connsiteY223" fmla="*/ 1047888 h 1852160"/>
              <a:gd name="connsiteX224" fmla="*/ 3637577 w 4011346"/>
              <a:gd name="connsiteY224" fmla="*/ 1001167 h 1852160"/>
              <a:gd name="connsiteX225" fmla="*/ 3690973 w 4011346"/>
              <a:gd name="connsiteY225" fmla="*/ 964457 h 1852160"/>
              <a:gd name="connsiteX226" fmla="*/ 3741031 w 4011346"/>
              <a:gd name="connsiteY226" fmla="*/ 991155 h 1852160"/>
              <a:gd name="connsiteX227" fmla="*/ 3751043 w 4011346"/>
              <a:gd name="connsiteY227" fmla="*/ 964457 h 1852160"/>
              <a:gd name="connsiteX228" fmla="*/ 3727682 w 4011346"/>
              <a:gd name="connsiteY228" fmla="*/ 897713 h 1852160"/>
              <a:gd name="connsiteX229" fmla="*/ 3700984 w 4011346"/>
              <a:gd name="connsiteY229" fmla="*/ 881027 h 1852160"/>
              <a:gd name="connsiteX230" fmla="*/ 3697647 w 4011346"/>
              <a:gd name="connsiteY230" fmla="*/ 850992 h 1852160"/>
              <a:gd name="connsiteX231" fmla="*/ 3751043 w 4011346"/>
              <a:gd name="connsiteY231" fmla="*/ 857666 h 1852160"/>
              <a:gd name="connsiteX232" fmla="*/ 3774403 w 4011346"/>
              <a:gd name="connsiteY232" fmla="*/ 814282 h 1852160"/>
              <a:gd name="connsiteX233" fmla="*/ 3767729 w 4011346"/>
              <a:gd name="connsiteY233" fmla="*/ 787584 h 1852160"/>
              <a:gd name="connsiteX234" fmla="*/ 3794427 w 4011346"/>
              <a:gd name="connsiteY234" fmla="*/ 754212 h 1852160"/>
              <a:gd name="connsiteX235" fmla="*/ 3804438 w 4011346"/>
              <a:gd name="connsiteY235" fmla="*/ 797596 h 1852160"/>
              <a:gd name="connsiteX236" fmla="*/ 3827799 w 4011346"/>
              <a:gd name="connsiteY236" fmla="*/ 814282 h 1852160"/>
              <a:gd name="connsiteX237" fmla="*/ 3874520 w 4011346"/>
              <a:gd name="connsiteY237" fmla="*/ 834306 h 1852160"/>
              <a:gd name="connsiteX238" fmla="*/ 3894544 w 4011346"/>
              <a:gd name="connsiteY238" fmla="*/ 861003 h 1852160"/>
              <a:gd name="connsiteX239" fmla="*/ 3941265 w 4011346"/>
              <a:gd name="connsiteY239" fmla="*/ 884364 h 1852160"/>
              <a:gd name="connsiteX240" fmla="*/ 3947939 w 4011346"/>
              <a:gd name="connsiteY240" fmla="*/ 871015 h 1852160"/>
              <a:gd name="connsiteX241" fmla="*/ 3957951 w 4011346"/>
              <a:gd name="connsiteY241" fmla="*/ 807608 h 1852160"/>
              <a:gd name="connsiteX242" fmla="*/ 4004672 w 4011346"/>
              <a:gd name="connsiteY242" fmla="*/ 800933 h 1852160"/>
              <a:gd name="connsiteX243" fmla="*/ 4011346 w 4011346"/>
              <a:gd name="connsiteY243" fmla="*/ 767561 h 1852160"/>
              <a:gd name="connsiteX244" fmla="*/ 3967963 w 4011346"/>
              <a:gd name="connsiteY244" fmla="*/ 730852 h 1852160"/>
              <a:gd name="connsiteX245" fmla="*/ 3921241 w 4011346"/>
              <a:gd name="connsiteY245" fmla="*/ 714165 h 1852160"/>
              <a:gd name="connsiteX246" fmla="*/ 3907892 w 4011346"/>
              <a:gd name="connsiteY246" fmla="*/ 717503 h 1852160"/>
              <a:gd name="connsiteX247" fmla="*/ 3907892 w 4011346"/>
              <a:gd name="connsiteY247" fmla="*/ 750875 h 1852160"/>
              <a:gd name="connsiteX248" fmla="*/ 3887869 w 4011346"/>
              <a:gd name="connsiteY248" fmla="*/ 744200 h 1852160"/>
              <a:gd name="connsiteX249" fmla="*/ 3874520 w 4011346"/>
              <a:gd name="connsiteY249" fmla="*/ 690805 h 1852160"/>
              <a:gd name="connsiteX250" fmla="*/ 3817787 w 4011346"/>
              <a:gd name="connsiteY250" fmla="*/ 627398 h 1852160"/>
              <a:gd name="connsiteX251" fmla="*/ 3717671 w 4011346"/>
              <a:gd name="connsiteY251" fmla="*/ 550641 h 1852160"/>
              <a:gd name="connsiteX252" fmla="*/ 3664275 w 4011346"/>
              <a:gd name="connsiteY252" fmla="*/ 530618 h 1852160"/>
              <a:gd name="connsiteX253" fmla="*/ 3584181 w 4011346"/>
              <a:gd name="connsiteY253" fmla="*/ 523944 h 1852160"/>
              <a:gd name="connsiteX254" fmla="*/ 3520774 w 4011346"/>
              <a:gd name="connsiteY254" fmla="*/ 507257 h 1852160"/>
              <a:gd name="connsiteX255" fmla="*/ 3530786 w 4011346"/>
              <a:gd name="connsiteY255" fmla="*/ 547304 h 1852160"/>
              <a:gd name="connsiteX256" fmla="*/ 3537460 w 4011346"/>
              <a:gd name="connsiteY256" fmla="*/ 574002 h 1852160"/>
              <a:gd name="connsiteX257" fmla="*/ 3507425 w 4011346"/>
              <a:gd name="connsiteY257" fmla="*/ 597362 h 1852160"/>
              <a:gd name="connsiteX258" fmla="*/ 3477390 w 4011346"/>
              <a:gd name="connsiteY258" fmla="*/ 570665 h 1852160"/>
              <a:gd name="connsiteX259" fmla="*/ 3477390 w 4011346"/>
              <a:gd name="connsiteY259" fmla="*/ 550641 h 1852160"/>
              <a:gd name="connsiteX260" fmla="*/ 3504088 w 4011346"/>
              <a:gd name="connsiteY260" fmla="*/ 530618 h 1852160"/>
              <a:gd name="connsiteX261" fmla="*/ 3467379 w 4011346"/>
              <a:gd name="connsiteY261" fmla="*/ 517269 h 1852160"/>
              <a:gd name="connsiteX262" fmla="*/ 3450692 w 4011346"/>
              <a:gd name="connsiteY262" fmla="*/ 543967 h 1852160"/>
              <a:gd name="connsiteX263" fmla="*/ 3440681 w 4011346"/>
              <a:gd name="connsiteY263" fmla="*/ 557316 h 1852160"/>
              <a:gd name="connsiteX264" fmla="*/ 3357250 w 4011346"/>
              <a:gd name="connsiteY264" fmla="*/ 543967 h 1852160"/>
              <a:gd name="connsiteX265" fmla="*/ 3297180 w 4011346"/>
              <a:gd name="connsiteY265" fmla="*/ 550641 h 1852160"/>
              <a:gd name="connsiteX266" fmla="*/ 3267145 w 4011346"/>
              <a:gd name="connsiteY266" fmla="*/ 527281 h 1852160"/>
              <a:gd name="connsiteX267" fmla="*/ 3267145 w 4011346"/>
              <a:gd name="connsiteY267" fmla="*/ 490571 h 1852160"/>
              <a:gd name="connsiteX268" fmla="*/ 3203738 w 4011346"/>
              <a:gd name="connsiteY268" fmla="*/ 433838 h 1852160"/>
              <a:gd name="connsiteX269" fmla="*/ 3076923 w 4011346"/>
              <a:gd name="connsiteY269" fmla="*/ 440513 h 1852160"/>
              <a:gd name="connsiteX270" fmla="*/ 3043551 w 4011346"/>
              <a:gd name="connsiteY270" fmla="*/ 417152 h 1852160"/>
              <a:gd name="connsiteX271" fmla="*/ 3000167 w 4011346"/>
              <a:gd name="connsiteY271" fmla="*/ 370431 h 1852160"/>
              <a:gd name="connsiteX272" fmla="*/ 3013516 w 4011346"/>
              <a:gd name="connsiteY272" fmla="*/ 363757 h 1852160"/>
              <a:gd name="connsiteX273" fmla="*/ 3000167 w 4011346"/>
              <a:gd name="connsiteY273" fmla="*/ 343733 h 1852160"/>
              <a:gd name="connsiteX274" fmla="*/ 2970132 w 4011346"/>
              <a:gd name="connsiteY274" fmla="*/ 340396 h 1852160"/>
              <a:gd name="connsiteX275" fmla="*/ 2920073 w 4011346"/>
              <a:gd name="connsiteY275" fmla="*/ 387117 h 1852160"/>
              <a:gd name="connsiteX276" fmla="*/ 2920073 w 4011346"/>
              <a:gd name="connsiteY276" fmla="*/ 387117 h 1852160"/>
              <a:gd name="connsiteX277" fmla="*/ 2916736 w 4011346"/>
              <a:gd name="connsiteY277" fmla="*/ 337059 h 1852160"/>
              <a:gd name="connsiteX278" fmla="*/ 2936760 w 4011346"/>
              <a:gd name="connsiteY278" fmla="*/ 333722 h 1852160"/>
              <a:gd name="connsiteX279" fmla="*/ 2866678 w 4011346"/>
              <a:gd name="connsiteY279" fmla="*/ 303687 h 1852160"/>
              <a:gd name="connsiteX280" fmla="*/ 2813282 w 4011346"/>
              <a:gd name="connsiteY280" fmla="*/ 300349 h 1852160"/>
              <a:gd name="connsiteX281" fmla="*/ 2793259 w 4011346"/>
              <a:gd name="connsiteY281" fmla="*/ 323710 h 1852160"/>
              <a:gd name="connsiteX282" fmla="*/ 2743200 w 4011346"/>
              <a:gd name="connsiteY282" fmla="*/ 333722 h 1852160"/>
              <a:gd name="connsiteX283" fmla="*/ 2786584 w 4011346"/>
              <a:gd name="connsiteY283" fmla="*/ 343733 h 1852160"/>
              <a:gd name="connsiteX284" fmla="*/ 2763224 w 4011346"/>
              <a:gd name="connsiteY284" fmla="*/ 363757 h 1852160"/>
              <a:gd name="connsiteX285" fmla="*/ 2769898 w 4011346"/>
              <a:gd name="connsiteY285" fmla="*/ 413815 h 1852160"/>
              <a:gd name="connsiteX286" fmla="*/ 2749875 w 4011346"/>
              <a:gd name="connsiteY286" fmla="*/ 397129 h 1852160"/>
              <a:gd name="connsiteX287" fmla="*/ 2733189 w 4011346"/>
              <a:gd name="connsiteY287" fmla="*/ 410478 h 1852160"/>
              <a:gd name="connsiteX288" fmla="*/ 2666444 w 4011346"/>
              <a:gd name="connsiteY288" fmla="*/ 400466 h 1852160"/>
              <a:gd name="connsiteX289" fmla="*/ 2636409 w 4011346"/>
              <a:gd name="connsiteY289" fmla="*/ 410478 h 1852160"/>
              <a:gd name="connsiteX290" fmla="*/ 2603037 w 4011346"/>
              <a:gd name="connsiteY290" fmla="*/ 370431 h 1852160"/>
              <a:gd name="connsiteX291" fmla="*/ 2569665 w 4011346"/>
              <a:gd name="connsiteY291" fmla="*/ 453862 h 1852160"/>
              <a:gd name="connsiteX292" fmla="*/ 2552979 w 4011346"/>
              <a:gd name="connsiteY292" fmla="*/ 473885 h 1852160"/>
              <a:gd name="connsiteX293" fmla="*/ 2469548 w 4011346"/>
              <a:gd name="connsiteY293" fmla="*/ 337059 h 1852160"/>
              <a:gd name="connsiteX294" fmla="*/ 2446187 w 4011346"/>
              <a:gd name="connsiteY294" fmla="*/ 353745 h 1852160"/>
              <a:gd name="connsiteX295" fmla="*/ 2442850 w 4011346"/>
              <a:gd name="connsiteY295" fmla="*/ 320373 h 1852160"/>
              <a:gd name="connsiteX296" fmla="*/ 2449525 w 4011346"/>
              <a:gd name="connsiteY296" fmla="*/ 250291 h 1852160"/>
              <a:gd name="connsiteX297" fmla="*/ 2386117 w 4011346"/>
              <a:gd name="connsiteY297" fmla="*/ 223593 h 1852160"/>
              <a:gd name="connsiteX298" fmla="*/ 2369431 w 4011346"/>
              <a:gd name="connsiteY298" fmla="*/ 263640 h 1852160"/>
              <a:gd name="connsiteX299" fmla="*/ 2379443 w 4011346"/>
              <a:gd name="connsiteY299" fmla="*/ 287000 h 1852160"/>
              <a:gd name="connsiteX300" fmla="*/ 2376106 w 4011346"/>
              <a:gd name="connsiteY300" fmla="*/ 307024 h 1852160"/>
              <a:gd name="connsiteX301" fmla="*/ 2352745 w 4011346"/>
              <a:gd name="connsiteY301" fmla="*/ 283663 h 1852160"/>
              <a:gd name="connsiteX302" fmla="*/ 2316036 w 4011346"/>
              <a:gd name="connsiteY302" fmla="*/ 290338 h 1852160"/>
              <a:gd name="connsiteX303" fmla="*/ 2272652 w 4011346"/>
              <a:gd name="connsiteY303" fmla="*/ 276989 h 1852160"/>
              <a:gd name="connsiteX304" fmla="*/ 2245954 w 4011346"/>
              <a:gd name="connsiteY304" fmla="*/ 236942 h 1852160"/>
              <a:gd name="connsiteX305" fmla="*/ 2209244 w 4011346"/>
              <a:gd name="connsiteY305" fmla="*/ 233605 h 1852160"/>
              <a:gd name="connsiteX306" fmla="*/ 2159186 w 4011346"/>
              <a:gd name="connsiteY306" fmla="*/ 223593 h 1852160"/>
              <a:gd name="connsiteX307" fmla="*/ 2132488 w 4011346"/>
              <a:gd name="connsiteY307" fmla="*/ 240279 h 1852160"/>
              <a:gd name="connsiteX308" fmla="*/ 2115802 w 4011346"/>
              <a:gd name="connsiteY308" fmla="*/ 253628 h 1852160"/>
              <a:gd name="connsiteX309" fmla="*/ 2115802 w 4011346"/>
              <a:gd name="connsiteY309" fmla="*/ 223593 h 1852160"/>
              <a:gd name="connsiteX310" fmla="*/ 2082430 w 4011346"/>
              <a:gd name="connsiteY310" fmla="*/ 220256 h 1852160"/>
              <a:gd name="connsiteX311" fmla="*/ 2045720 w 4011346"/>
              <a:gd name="connsiteY311" fmla="*/ 193558 h 1852160"/>
              <a:gd name="connsiteX312" fmla="*/ 2025697 w 4011346"/>
              <a:gd name="connsiteY312" fmla="*/ 223593 h 1852160"/>
              <a:gd name="connsiteX313" fmla="*/ 2055732 w 4011346"/>
              <a:gd name="connsiteY313" fmla="*/ 220256 h 1852160"/>
              <a:gd name="connsiteX314" fmla="*/ 2045720 w 4011346"/>
              <a:gd name="connsiteY314" fmla="*/ 246954 h 1852160"/>
              <a:gd name="connsiteX315" fmla="*/ 1988987 w 4011346"/>
              <a:gd name="connsiteY315" fmla="*/ 266977 h 1852160"/>
              <a:gd name="connsiteX316" fmla="*/ 1935592 w 4011346"/>
              <a:gd name="connsiteY316" fmla="*/ 276989 h 1852160"/>
              <a:gd name="connsiteX317" fmla="*/ 1995662 w 4011346"/>
              <a:gd name="connsiteY317" fmla="*/ 220256 h 1852160"/>
              <a:gd name="connsiteX318" fmla="*/ 2055732 w 4011346"/>
              <a:gd name="connsiteY318" fmla="*/ 150174 h 1852160"/>
              <a:gd name="connsiteX319" fmla="*/ 2055732 w 4011346"/>
              <a:gd name="connsiteY319" fmla="*/ 150174 h 1852160"/>
              <a:gd name="connsiteX320" fmla="*/ 1688637 w 4011346"/>
              <a:gd name="connsiteY320" fmla="*/ 33372 h 1852160"/>
              <a:gd name="connsiteX321" fmla="*/ 1615218 w 4011346"/>
              <a:gd name="connsiteY321" fmla="*/ 0 h 1852160"/>
              <a:gd name="connsiteX322" fmla="*/ 1638579 w 4011346"/>
              <a:gd name="connsiteY322" fmla="*/ 30035 h 1852160"/>
              <a:gd name="connsiteX323" fmla="*/ 1528449 w 4011346"/>
              <a:gd name="connsiteY323" fmla="*/ 56731 h 1852160"/>
              <a:gd name="connsiteX324" fmla="*/ 1465043 w 4011346"/>
              <a:gd name="connsiteY324" fmla="*/ 140162 h 1852160"/>
              <a:gd name="connsiteX325" fmla="*/ 1448357 w 4011346"/>
              <a:gd name="connsiteY325" fmla="*/ 166860 h 1852160"/>
              <a:gd name="connsiteX326" fmla="*/ 1481729 w 4011346"/>
              <a:gd name="connsiteY326" fmla="*/ 200233 h 1852160"/>
              <a:gd name="connsiteX327" fmla="*/ 1481729 w 4011346"/>
              <a:gd name="connsiteY327" fmla="*/ 230268 h 1852160"/>
              <a:gd name="connsiteX328" fmla="*/ 1458368 w 4011346"/>
              <a:gd name="connsiteY328" fmla="*/ 233605 h 1852160"/>
              <a:gd name="connsiteX329" fmla="*/ 1458368 w 4011346"/>
              <a:gd name="connsiteY329" fmla="*/ 213581 h 1852160"/>
              <a:gd name="connsiteX330" fmla="*/ 1418322 w 4011346"/>
              <a:gd name="connsiteY330" fmla="*/ 223593 h 1852160"/>
              <a:gd name="connsiteX331" fmla="*/ 1368263 w 4011346"/>
              <a:gd name="connsiteY331" fmla="*/ 230268 h 1852160"/>
              <a:gd name="connsiteX332" fmla="*/ 1321542 w 4011346"/>
              <a:gd name="connsiteY332" fmla="*/ 236942 h 1852160"/>
              <a:gd name="connsiteX333" fmla="*/ 1318205 w 4011346"/>
              <a:gd name="connsiteY333" fmla="*/ 323710 h 1852160"/>
              <a:gd name="connsiteX334" fmla="*/ 1358252 w 4011346"/>
              <a:gd name="connsiteY334" fmla="*/ 347071 h 1852160"/>
              <a:gd name="connsiteX335" fmla="*/ 1374938 w 4011346"/>
              <a:gd name="connsiteY335" fmla="*/ 377106 h 1852160"/>
              <a:gd name="connsiteX336" fmla="*/ 1384949 w 4011346"/>
              <a:gd name="connsiteY336" fmla="*/ 400466 h 1852160"/>
              <a:gd name="connsiteX337" fmla="*/ 1394961 w 4011346"/>
              <a:gd name="connsiteY337" fmla="*/ 450525 h 1852160"/>
              <a:gd name="connsiteX338" fmla="*/ 1384949 w 4011346"/>
              <a:gd name="connsiteY338" fmla="*/ 480560 h 1852160"/>
              <a:gd name="connsiteX339" fmla="*/ 1358252 w 4011346"/>
              <a:gd name="connsiteY339" fmla="*/ 447187 h 1852160"/>
              <a:gd name="connsiteX340" fmla="*/ 1361589 w 4011346"/>
              <a:gd name="connsiteY340" fmla="*/ 417152 h 1852160"/>
              <a:gd name="connsiteX341" fmla="*/ 1351577 w 4011346"/>
              <a:gd name="connsiteY341" fmla="*/ 377106 h 1852160"/>
              <a:gd name="connsiteX342" fmla="*/ 1328217 w 4011346"/>
              <a:gd name="connsiteY342" fmla="*/ 383780 h 1852160"/>
              <a:gd name="connsiteX343" fmla="*/ 1281495 w 4011346"/>
              <a:gd name="connsiteY343" fmla="*/ 347071 h 1852160"/>
              <a:gd name="connsiteX344" fmla="*/ 1241449 w 4011346"/>
              <a:gd name="connsiteY344" fmla="*/ 343733 h 1852160"/>
              <a:gd name="connsiteX345" fmla="*/ 1241449 w 4011346"/>
              <a:gd name="connsiteY345" fmla="*/ 390454 h 1852160"/>
              <a:gd name="connsiteX346" fmla="*/ 1201402 w 4011346"/>
              <a:gd name="connsiteY346" fmla="*/ 370431 h 1852160"/>
              <a:gd name="connsiteX347" fmla="*/ 1228100 w 4011346"/>
              <a:gd name="connsiteY347" fmla="*/ 420489 h 1852160"/>
              <a:gd name="connsiteX348" fmla="*/ 1258135 w 4011346"/>
              <a:gd name="connsiteY348" fmla="*/ 430501 h 1852160"/>
              <a:gd name="connsiteX349" fmla="*/ 1258135 w 4011346"/>
              <a:gd name="connsiteY349" fmla="*/ 450525 h 1852160"/>
              <a:gd name="connsiteX350" fmla="*/ 1198065 w 4011346"/>
              <a:gd name="connsiteY350" fmla="*/ 427164 h 1852160"/>
              <a:gd name="connsiteX351" fmla="*/ 1181379 w 4011346"/>
              <a:gd name="connsiteY351" fmla="*/ 427164 h 1852160"/>
              <a:gd name="connsiteX352" fmla="*/ 1178041 w 4011346"/>
              <a:gd name="connsiteY352" fmla="*/ 383780 h 1852160"/>
              <a:gd name="connsiteX353" fmla="*/ 1171367 w 4011346"/>
              <a:gd name="connsiteY353" fmla="*/ 297012 h 1852160"/>
              <a:gd name="connsiteX354" fmla="*/ 1161355 w 4011346"/>
              <a:gd name="connsiteY354" fmla="*/ 367094 h 1852160"/>
              <a:gd name="connsiteX355" fmla="*/ 1137995 w 4011346"/>
              <a:gd name="connsiteY355" fmla="*/ 397129 h 1852160"/>
              <a:gd name="connsiteX356" fmla="*/ 1158018 w 4011346"/>
              <a:gd name="connsiteY356" fmla="*/ 443850 h 1852160"/>
              <a:gd name="connsiteX357" fmla="*/ 1158018 w 4011346"/>
              <a:gd name="connsiteY357" fmla="*/ 477222 h 1852160"/>
              <a:gd name="connsiteX358" fmla="*/ 1141332 w 4011346"/>
              <a:gd name="connsiteY358" fmla="*/ 527281 h 1852160"/>
              <a:gd name="connsiteX359" fmla="*/ 1154681 w 4011346"/>
              <a:gd name="connsiteY359" fmla="*/ 560653 h 1852160"/>
              <a:gd name="connsiteX360" fmla="*/ 1184716 w 4011346"/>
              <a:gd name="connsiteY360" fmla="*/ 567327 h 1852160"/>
              <a:gd name="connsiteX361" fmla="*/ 1221425 w 4011346"/>
              <a:gd name="connsiteY361" fmla="*/ 574002 h 1852160"/>
              <a:gd name="connsiteX362" fmla="*/ 1241449 w 4011346"/>
              <a:gd name="connsiteY362" fmla="*/ 597362 h 1852160"/>
              <a:gd name="connsiteX363" fmla="*/ 1258135 w 4011346"/>
              <a:gd name="connsiteY363" fmla="*/ 640746 h 1852160"/>
              <a:gd name="connsiteX364" fmla="*/ 1258135 w 4011346"/>
              <a:gd name="connsiteY364" fmla="*/ 640746 h 1852160"/>
              <a:gd name="connsiteX365" fmla="*/ 1254798 w 4011346"/>
              <a:gd name="connsiteY365" fmla="*/ 674119 h 1852160"/>
              <a:gd name="connsiteX366" fmla="*/ 1274821 w 4011346"/>
              <a:gd name="connsiteY366" fmla="*/ 694142 h 1852160"/>
              <a:gd name="connsiteX367" fmla="*/ 1244786 w 4011346"/>
              <a:gd name="connsiteY367" fmla="*/ 700817 h 1852160"/>
              <a:gd name="connsiteX368" fmla="*/ 1224763 w 4011346"/>
              <a:gd name="connsiteY368" fmla="*/ 660770 h 1852160"/>
              <a:gd name="connsiteX369" fmla="*/ 1224763 w 4011346"/>
              <a:gd name="connsiteY369" fmla="*/ 620723 h 1852160"/>
              <a:gd name="connsiteX370" fmla="*/ 1194727 w 4011346"/>
              <a:gd name="connsiteY370" fmla="*/ 584014 h 1852160"/>
              <a:gd name="connsiteX371" fmla="*/ 1164692 w 4011346"/>
              <a:gd name="connsiteY371" fmla="*/ 627398 h 1852160"/>
              <a:gd name="connsiteX372" fmla="*/ 1178041 w 4011346"/>
              <a:gd name="connsiteY372" fmla="*/ 670781 h 1852160"/>
              <a:gd name="connsiteX373" fmla="*/ 1137995 w 4011346"/>
              <a:gd name="connsiteY373" fmla="*/ 727514 h 1852160"/>
              <a:gd name="connsiteX374" fmla="*/ 1097948 w 4011346"/>
              <a:gd name="connsiteY374" fmla="*/ 784247 h 1852160"/>
              <a:gd name="connsiteX375" fmla="*/ 1007843 w 4011346"/>
              <a:gd name="connsiteY375" fmla="*/ 747538 h 1852160"/>
              <a:gd name="connsiteX376" fmla="*/ 1074587 w 4011346"/>
              <a:gd name="connsiteY376" fmla="*/ 744200 h 1852160"/>
              <a:gd name="connsiteX377" fmla="*/ 1107960 w 4011346"/>
              <a:gd name="connsiteY377" fmla="*/ 680793 h 1852160"/>
              <a:gd name="connsiteX378" fmla="*/ 1121309 w 4011346"/>
              <a:gd name="connsiteY378" fmla="*/ 637409 h 1852160"/>
              <a:gd name="connsiteX379" fmla="*/ 1127983 w 4011346"/>
              <a:gd name="connsiteY379" fmla="*/ 604037 h 1852160"/>
              <a:gd name="connsiteX380" fmla="*/ 1117971 w 4011346"/>
              <a:gd name="connsiteY380" fmla="*/ 587351 h 1852160"/>
              <a:gd name="connsiteX381" fmla="*/ 1114634 w 4011346"/>
              <a:gd name="connsiteY381" fmla="*/ 537292 h 1852160"/>
              <a:gd name="connsiteX382" fmla="*/ 1104622 w 4011346"/>
              <a:gd name="connsiteY382" fmla="*/ 457199 h 1852160"/>
              <a:gd name="connsiteX383" fmla="*/ 1101285 w 4011346"/>
              <a:gd name="connsiteY383" fmla="*/ 397129 h 1852160"/>
              <a:gd name="connsiteX384" fmla="*/ 1124646 w 4011346"/>
              <a:gd name="connsiteY384" fmla="*/ 303687 h 1852160"/>
              <a:gd name="connsiteX385" fmla="*/ 1031203 w 4011346"/>
              <a:gd name="connsiteY385" fmla="*/ 293675 h 1852160"/>
              <a:gd name="connsiteX386" fmla="*/ 1014517 w 4011346"/>
              <a:gd name="connsiteY386" fmla="*/ 350408 h 1852160"/>
              <a:gd name="connsiteX387" fmla="*/ 1024529 w 4011346"/>
              <a:gd name="connsiteY387" fmla="*/ 397129 h 1852160"/>
              <a:gd name="connsiteX388" fmla="*/ 981145 w 4011346"/>
              <a:gd name="connsiteY388" fmla="*/ 450525 h 1852160"/>
              <a:gd name="connsiteX389" fmla="*/ 991157 w 4011346"/>
              <a:gd name="connsiteY389" fmla="*/ 487234 h 1852160"/>
              <a:gd name="connsiteX390" fmla="*/ 981145 w 4011346"/>
              <a:gd name="connsiteY390" fmla="*/ 533955 h 1852160"/>
              <a:gd name="connsiteX391" fmla="*/ 1001168 w 4011346"/>
              <a:gd name="connsiteY391" fmla="*/ 557316 h 1852160"/>
              <a:gd name="connsiteX392" fmla="*/ 1017854 w 4011346"/>
              <a:gd name="connsiteY392" fmla="*/ 604037 h 1852160"/>
              <a:gd name="connsiteX393" fmla="*/ 1047890 w 4011346"/>
              <a:gd name="connsiteY393" fmla="*/ 590688 h 1852160"/>
              <a:gd name="connsiteX394" fmla="*/ 1014517 w 4011346"/>
              <a:gd name="connsiteY394" fmla="*/ 644084 h 1852160"/>
              <a:gd name="connsiteX395" fmla="*/ 957784 w 4011346"/>
              <a:gd name="connsiteY395" fmla="*/ 590688 h 1852160"/>
              <a:gd name="connsiteX396" fmla="*/ 884365 w 4011346"/>
              <a:gd name="connsiteY396" fmla="*/ 553979 h 1852160"/>
              <a:gd name="connsiteX397" fmla="*/ 824295 w 4011346"/>
              <a:gd name="connsiteY397" fmla="*/ 530618 h 1852160"/>
              <a:gd name="connsiteX398" fmla="*/ 810946 w 4011346"/>
              <a:gd name="connsiteY398" fmla="*/ 567327 h 1852160"/>
              <a:gd name="connsiteX399" fmla="*/ 827633 w 4011346"/>
              <a:gd name="connsiteY399" fmla="*/ 604037 h 1852160"/>
              <a:gd name="connsiteX400" fmla="*/ 814284 w 4011346"/>
              <a:gd name="connsiteY400" fmla="*/ 627398 h 1852160"/>
              <a:gd name="connsiteX401" fmla="*/ 800935 w 4011346"/>
              <a:gd name="connsiteY401" fmla="*/ 644084 h 1852160"/>
              <a:gd name="connsiteX402" fmla="*/ 770900 w 4011346"/>
              <a:gd name="connsiteY402" fmla="*/ 587351 h 1852160"/>
              <a:gd name="connsiteX403" fmla="*/ 744202 w 4011346"/>
              <a:gd name="connsiteY403" fmla="*/ 624060 h 1852160"/>
              <a:gd name="connsiteX404" fmla="*/ 707492 w 4011346"/>
              <a:gd name="connsiteY404" fmla="*/ 617386 h 1852160"/>
              <a:gd name="connsiteX405" fmla="*/ 654097 w 4011346"/>
              <a:gd name="connsiteY405" fmla="*/ 654095 h 1852160"/>
              <a:gd name="connsiteX406" fmla="*/ 644085 w 4011346"/>
              <a:gd name="connsiteY406" fmla="*/ 630735 h 1852160"/>
              <a:gd name="connsiteX407" fmla="*/ 654097 w 4011346"/>
              <a:gd name="connsiteY407" fmla="*/ 594025 h 1852160"/>
              <a:gd name="connsiteX408" fmla="*/ 614050 w 4011346"/>
              <a:gd name="connsiteY408" fmla="*/ 630735 h 1852160"/>
              <a:gd name="connsiteX409" fmla="*/ 594027 w 4011346"/>
              <a:gd name="connsiteY409" fmla="*/ 630735 h 1852160"/>
              <a:gd name="connsiteX410" fmla="*/ 533957 w 4011346"/>
              <a:gd name="connsiteY410" fmla="*/ 664107 h 1852160"/>
              <a:gd name="connsiteX411" fmla="*/ 510596 w 4011346"/>
              <a:gd name="connsiteY411" fmla="*/ 687468 h 1852160"/>
              <a:gd name="connsiteX412" fmla="*/ 500584 w 4011346"/>
              <a:gd name="connsiteY412" fmla="*/ 734189 h 1852160"/>
              <a:gd name="connsiteX413" fmla="*/ 450526 w 4011346"/>
              <a:gd name="connsiteY413" fmla="*/ 720840 h 1852160"/>
              <a:gd name="connsiteX414" fmla="*/ 433840 w 4011346"/>
              <a:gd name="connsiteY414" fmla="*/ 684130 h 1852160"/>
              <a:gd name="connsiteX415" fmla="*/ 467212 w 4011346"/>
              <a:gd name="connsiteY415" fmla="*/ 654095 h 1852160"/>
              <a:gd name="connsiteX416" fmla="*/ 453863 w 4011346"/>
              <a:gd name="connsiteY416" fmla="*/ 630735 h 1852160"/>
              <a:gd name="connsiteX417" fmla="*/ 390456 w 4011346"/>
              <a:gd name="connsiteY417" fmla="*/ 600700 h 1852160"/>
              <a:gd name="connsiteX418" fmla="*/ 417154 w 4011346"/>
              <a:gd name="connsiteY418" fmla="*/ 650758 h 1852160"/>
              <a:gd name="connsiteX419" fmla="*/ 407142 w 4011346"/>
              <a:gd name="connsiteY419" fmla="*/ 694142 h 1852160"/>
              <a:gd name="connsiteX420" fmla="*/ 413817 w 4011346"/>
              <a:gd name="connsiteY420" fmla="*/ 730852 h 1852160"/>
              <a:gd name="connsiteX421" fmla="*/ 427165 w 4011346"/>
              <a:gd name="connsiteY421" fmla="*/ 754212 h 1852160"/>
              <a:gd name="connsiteX422" fmla="*/ 413817 w 4011346"/>
              <a:gd name="connsiteY422" fmla="*/ 784247 h 1852160"/>
              <a:gd name="connsiteX423" fmla="*/ 390456 w 4011346"/>
              <a:gd name="connsiteY423" fmla="*/ 760887 h 1852160"/>
              <a:gd name="connsiteX424" fmla="*/ 360421 w 4011346"/>
              <a:gd name="connsiteY424" fmla="*/ 757549 h 1852160"/>
              <a:gd name="connsiteX425" fmla="*/ 333723 w 4011346"/>
              <a:gd name="connsiteY425" fmla="*/ 797596 h 1852160"/>
              <a:gd name="connsiteX426" fmla="*/ 307025 w 4011346"/>
              <a:gd name="connsiteY426" fmla="*/ 817619 h 1852160"/>
              <a:gd name="connsiteX427" fmla="*/ 320374 w 4011346"/>
              <a:gd name="connsiteY427" fmla="*/ 844317 h 1852160"/>
              <a:gd name="connsiteX428" fmla="*/ 303688 w 4011346"/>
              <a:gd name="connsiteY428" fmla="*/ 867678 h 1852160"/>
              <a:gd name="connsiteX429" fmla="*/ 233606 w 4011346"/>
              <a:gd name="connsiteY429" fmla="*/ 830968 h 1852160"/>
              <a:gd name="connsiteX430" fmla="*/ 243618 w 4011346"/>
              <a:gd name="connsiteY430" fmla="*/ 881027 h 1852160"/>
              <a:gd name="connsiteX431" fmla="*/ 263641 w 4011346"/>
              <a:gd name="connsiteY431" fmla="*/ 901050 h 1852160"/>
              <a:gd name="connsiteX432" fmla="*/ 250292 w 4011346"/>
              <a:gd name="connsiteY432" fmla="*/ 914399 h 1852160"/>
              <a:gd name="connsiteX433" fmla="*/ 193560 w 4011346"/>
              <a:gd name="connsiteY433" fmla="*/ 877689 h 1852160"/>
              <a:gd name="connsiteX434" fmla="*/ 170199 w 4011346"/>
              <a:gd name="connsiteY434" fmla="*/ 837643 h 1852160"/>
              <a:gd name="connsiteX435" fmla="*/ 170199 w 4011346"/>
              <a:gd name="connsiteY435" fmla="*/ 790922 h 1852160"/>
              <a:gd name="connsiteX436" fmla="*/ 133490 w 4011346"/>
              <a:gd name="connsiteY436" fmla="*/ 714165 h 1852160"/>
              <a:gd name="connsiteX437" fmla="*/ 196897 w 4011346"/>
              <a:gd name="connsiteY437" fmla="*/ 744200 h 1852160"/>
              <a:gd name="connsiteX438" fmla="*/ 256967 w 4011346"/>
              <a:gd name="connsiteY438" fmla="*/ 774235 h 1852160"/>
              <a:gd name="connsiteX439" fmla="*/ 293676 w 4011346"/>
              <a:gd name="connsiteY439" fmla="*/ 777573 h 1852160"/>
              <a:gd name="connsiteX440" fmla="*/ 327049 w 4011346"/>
              <a:gd name="connsiteY440" fmla="*/ 747538 h 1852160"/>
              <a:gd name="connsiteX441" fmla="*/ 343735 w 4011346"/>
              <a:gd name="connsiteY441" fmla="*/ 710828 h 1852160"/>
              <a:gd name="connsiteX442" fmla="*/ 333723 w 4011346"/>
              <a:gd name="connsiteY442" fmla="*/ 660770 h 1852160"/>
              <a:gd name="connsiteX443" fmla="*/ 290339 w 4011346"/>
              <a:gd name="connsiteY443" fmla="*/ 640746 h 1852160"/>
              <a:gd name="connsiteX444" fmla="*/ 236944 w 4011346"/>
              <a:gd name="connsiteY444" fmla="*/ 594025 h 1852160"/>
              <a:gd name="connsiteX445" fmla="*/ 133490 w 4011346"/>
              <a:gd name="connsiteY445" fmla="*/ 537292 h 1852160"/>
              <a:gd name="connsiteX0" fmla="*/ 133490 w 4011346"/>
              <a:gd name="connsiteY0" fmla="*/ 540630 h 1855498"/>
              <a:gd name="connsiteX1" fmla="*/ 46722 w 4011346"/>
              <a:gd name="connsiteY1" fmla="*/ 570665 h 1855498"/>
              <a:gd name="connsiteX2" fmla="*/ 33373 w 4011346"/>
              <a:gd name="connsiteY2" fmla="*/ 600700 h 1855498"/>
              <a:gd name="connsiteX3" fmla="*/ 43384 w 4011346"/>
              <a:gd name="connsiteY3" fmla="*/ 630736 h 1855498"/>
              <a:gd name="connsiteX4" fmla="*/ 60071 w 4011346"/>
              <a:gd name="connsiteY4" fmla="*/ 657433 h 1855498"/>
              <a:gd name="connsiteX5" fmla="*/ 73419 w 4011346"/>
              <a:gd name="connsiteY5" fmla="*/ 687468 h 1855498"/>
              <a:gd name="connsiteX6" fmla="*/ 56733 w 4011346"/>
              <a:gd name="connsiteY6" fmla="*/ 710829 h 1855498"/>
              <a:gd name="connsiteX7" fmla="*/ 76757 w 4011346"/>
              <a:gd name="connsiteY7" fmla="*/ 790922 h 1855498"/>
              <a:gd name="connsiteX8" fmla="*/ 66745 w 4011346"/>
              <a:gd name="connsiteY8" fmla="*/ 807609 h 1855498"/>
              <a:gd name="connsiteX9" fmla="*/ 70082 w 4011346"/>
              <a:gd name="connsiteY9" fmla="*/ 834306 h 1855498"/>
              <a:gd name="connsiteX10" fmla="*/ 70082 w 4011346"/>
              <a:gd name="connsiteY10" fmla="*/ 874353 h 1855498"/>
              <a:gd name="connsiteX11" fmla="*/ 80094 w 4011346"/>
              <a:gd name="connsiteY11" fmla="*/ 894376 h 1855498"/>
              <a:gd name="connsiteX12" fmla="*/ 76757 w 4011346"/>
              <a:gd name="connsiteY12" fmla="*/ 917737 h 1855498"/>
              <a:gd name="connsiteX13" fmla="*/ 106792 w 4011346"/>
              <a:gd name="connsiteY13" fmla="*/ 951109 h 1855498"/>
              <a:gd name="connsiteX14" fmla="*/ 106792 w 4011346"/>
              <a:gd name="connsiteY14" fmla="*/ 981144 h 1855498"/>
              <a:gd name="connsiteX15" fmla="*/ 13349 w 4011346"/>
              <a:gd name="connsiteY15" fmla="*/ 1071249 h 1855498"/>
              <a:gd name="connsiteX16" fmla="*/ 33373 w 4011346"/>
              <a:gd name="connsiteY16" fmla="*/ 1104622 h 1855498"/>
              <a:gd name="connsiteX17" fmla="*/ 33373 w 4011346"/>
              <a:gd name="connsiteY17" fmla="*/ 1104622 h 1855498"/>
              <a:gd name="connsiteX18" fmla="*/ 16687 w 4011346"/>
              <a:gd name="connsiteY18" fmla="*/ 1134657 h 1855498"/>
              <a:gd name="connsiteX19" fmla="*/ 3338 w 4011346"/>
              <a:gd name="connsiteY19" fmla="*/ 1164692 h 1855498"/>
              <a:gd name="connsiteX20" fmla="*/ 0 w 4011346"/>
              <a:gd name="connsiteY20" fmla="*/ 1224762 h 1855498"/>
              <a:gd name="connsiteX21" fmla="*/ 16687 w 4011346"/>
              <a:gd name="connsiteY21" fmla="*/ 1268146 h 1855498"/>
              <a:gd name="connsiteX22" fmla="*/ 20024 w 4011346"/>
              <a:gd name="connsiteY22" fmla="*/ 1301518 h 1855498"/>
              <a:gd name="connsiteX23" fmla="*/ 56733 w 4011346"/>
              <a:gd name="connsiteY23" fmla="*/ 1311530 h 1855498"/>
              <a:gd name="connsiteX24" fmla="*/ 116803 w 4011346"/>
              <a:gd name="connsiteY24" fmla="*/ 1398298 h 1855498"/>
              <a:gd name="connsiteX25" fmla="*/ 96780 w 4011346"/>
              <a:gd name="connsiteY25" fmla="*/ 1421658 h 1855498"/>
              <a:gd name="connsiteX26" fmla="*/ 93443 w 4011346"/>
              <a:gd name="connsiteY26" fmla="*/ 1451693 h 1855498"/>
              <a:gd name="connsiteX27" fmla="*/ 120141 w 4011346"/>
              <a:gd name="connsiteY27" fmla="*/ 1455030 h 1855498"/>
              <a:gd name="connsiteX28" fmla="*/ 160187 w 4011346"/>
              <a:gd name="connsiteY28" fmla="*/ 1468379 h 1855498"/>
              <a:gd name="connsiteX29" fmla="*/ 186885 w 4011346"/>
              <a:gd name="connsiteY29" fmla="*/ 1481728 h 1855498"/>
              <a:gd name="connsiteX30" fmla="*/ 213583 w 4011346"/>
              <a:gd name="connsiteY30" fmla="*/ 1511763 h 1855498"/>
              <a:gd name="connsiteX31" fmla="*/ 243618 w 4011346"/>
              <a:gd name="connsiteY31" fmla="*/ 1515100 h 1855498"/>
              <a:gd name="connsiteX32" fmla="*/ 287002 w 4011346"/>
              <a:gd name="connsiteY32" fmla="*/ 1545136 h 1855498"/>
              <a:gd name="connsiteX33" fmla="*/ 310363 w 4011346"/>
              <a:gd name="connsiteY33" fmla="*/ 1555147 h 1855498"/>
              <a:gd name="connsiteX34" fmla="*/ 310363 w 4011346"/>
              <a:gd name="connsiteY34" fmla="*/ 1591857 h 1855498"/>
              <a:gd name="connsiteX35" fmla="*/ 270316 w 4011346"/>
              <a:gd name="connsiteY35" fmla="*/ 1631903 h 1855498"/>
              <a:gd name="connsiteX36" fmla="*/ 280327 w 4011346"/>
              <a:gd name="connsiteY36" fmla="*/ 1655264 h 1855498"/>
              <a:gd name="connsiteX37" fmla="*/ 273653 w 4011346"/>
              <a:gd name="connsiteY37" fmla="*/ 1675287 h 1855498"/>
              <a:gd name="connsiteX38" fmla="*/ 266979 w 4011346"/>
              <a:gd name="connsiteY38" fmla="*/ 1691973 h 1855498"/>
              <a:gd name="connsiteX39" fmla="*/ 240281 w 4011346"/>
              <a:gd name="connsiteY39" fmla="*/ 1732020 h 1855498"/>
              <a:gd name="connsiteX40" fmla="*/ 307025 w 4011346"/>
              <a:gd name="connsiteY40" fmla="*/ 1768730 h 1855498"/>
              <a:gd name="connsiteX41" fmla="*/ 337060 w 4011346"/>
              <a:gd name="connsiteY41" fmla="*/ 1775404 h 1855498"/>
              <a:gd name="connsiteX42" fmla="*/ 360421 w 4011346"/>
              <a:gd name="connsiteY42" fmla="*/ 1782079 h 1855498"/>
              <a:gd name="connsiteX43" fmla="*/ 380444 w 4011346"/>
              <a:gd name="connsiteY43" fmla="*/ 1788753 h 1855498"/>
              <a:gd name="connsiteX44" fmla="*/ 407142 w 4011346"/>
              <a:gd name="connsiteY44" fmla="*/ 1808776 h 1855498"/>
              <a:gd name="connsiteX45" fmla="*/ 437177 w 4011346"/>
              <a:gd name="connsiteY45" fmla="*/ 1805439 h 1855498"/>
              <a:gd name="connsiteX46" fmla="*/ 507259 w 4011346"/>
              <a:gd name="connsiteY46" fmla="*/ 1855498 h 1855498"/>
              <a:gd name="connsiteX47" fmla="*/ 517271 w 4011346"/>
              <a:gd name="connsiteY47" fmla="*/ 1842149 h 1855498"/>
              <a:gd name="connsiteX48" fmla="*/ 507259 w 4011346"/>
              <a:gd name="connsiteY48" fmla="*/ 1802102 h 1855498"/>
              <a:gd name="connsiteX49" fmla="*/ 500584 w 4011346"/>
              <a:gd name="connsiteY49" fmla="*/ 1768730 h 1855498"/>
              <a:gd name="connsiteX50" fmla="*/ 483898 w 4011346"/>
              <a:gd name="connsiteY50" fmla="*/ 1725346 h 1855498"/>
              <a:gd name="connsiteX51" fmla="*/ 513933 w 4011346"/>
              <a:gd name="connsiteY51" fmla="*/ 1705322 h 1855498"/>
              <a:gd name="connsiteX52" fmla="*/ 547306 w 4011346"/>
              <a:gd name="connsiteY52" fmla="*/ 1681962 h 1855498"/>
              <a:gd name="connsiteX53" fmla="*/ 527282 w 4011346"/>
              <a:gd name="connsiteY53" fmla="*/ 1665276 h 1855498"/>
              <a:gd name="connsiteX54" fmla="*/ 517271 w 4011346"/>
              <a:gd name="connsiteY54" fmla="*/ 1631903 h 1855498"/>
              <a:gd name="connsiteX55" fmla="*/ 480561 w 4011346"/>
              <a:gd name="connsiteY55" fmla="*/ 1615217 h 1855498"/>
              <a:gd name="connsiteX56" fmla="*/ 470549 w 4011346"/>
              <a:gd name="connsiteY56" fmla="*/ 1595194 h 1855498"/>
              <a:gd name="connsiteX57" fmla="*/ 480561 w 4011346"/>
              <a:gd name="connsiteY57" fmla="*/ 1565159 h 1855498"/>
              <a:gd name="connsiteX58" fmla="*/ 490573 w 4011346"/>
              <a:gd name="connsiteY58" fmla="*/ 1525112 h 1855498"/>
              <a:gd name="connsiteX59" fmla="*/ 513933 w 4011346"/>
              <a:gd name="connsiteY59" fmla="*/ 1545136 h 1855498"/>
              <a:gd name="connsiteX60" fmla="*/ 520608 w 4011346"/>
              <a:gd name="connsiteY60" fmla="*/ 1528449 h 1855498"/>
              <a:gd name="connsiteX61" fmla="*/ 543968 w 4011346"/>
              <a:gd name="connsiteY61" fmla="*/ 1491740 h 1855498"/>
              <a:gd name="connsiteX62" fmla="*/ 574003 w 4011346"/>
              <a:gd name="connsiteY62" fmla="*/ 1475054 h 1855498"/>
              <a:gd name="connsiteX63" fmla="*/ 590690 w 4011346"/>
              <a:gd name="connsiteY63" fmla="*/ 1488403 h 1855498"/>
              <a:gd name="connsiteX64" fmla="*/ 610713 w 4011346"/>
              <a:gd name="connsiteY64" fmla="*/ 1461705 h 1855498"/>
              <a:gd name="connsiteX65" fmla="*/ 630736 w 4011346"/>
              <a:gd name="connsiteY65" fmla="*/ 1488403 h 1855498"/>
              <a:gd name="connsiteX66" fmla="*/ 657434 w 4011346"/>
              <a:gd name="connsiteY66" fmla="*/ 1511763 h 1855498"/>
              <a:gd name="connsiteX67" fmla="*/ 674120 w 4011346"/>
              <a:gd name="connsiteY67" fmla="*/ 1518438 h 1855498"/>
              <a:gd name="connsiteX68" fmla="*/ 697481 w 4011346"/>
              <a:gd name="connsiteY68" fmla="*/ 1518438 h 1855498"/>
              <a:gd name="connsiteX69" fmla="*/ 717504 w 4011346"/>
              <a:gd name="connsiteY69" fmla="*/ 1505089 h 1855498"/>
              <a:gd name="connsiteX70" fmla="*/ 744202 w 4011346"/>
              <a:gd name="connsiteY70" fmla="*/ 1505089 h 1855498"/>
              <a:gd name="connsiteX71" fmla="*/ 760888 w 4011346"/>
              <a:gd name="connsiteY71" fmla="*/ 1501752 h 1855498"/>
              <a:gd name="connsiteX72" fmla="*/ 790923 w 4011346"/>
              <a:gd name="connsiteY72" fmla="*/ 1535124 h 1855498"/>
              <a:gd name="connsiteX73" fmla="*/ 797598 w 4011346"/>
              <a:gd name="connsiteY73" fmla="*/ 1508426 h 1855498"/>
              <a:gd name="connsiteX74" fmla="*/ 817621 w 4011346"/>
              <a:gd name="connsiteY74" fmla="*/ 1525112 h 1855498"/>
              <a:gd name="connsiteX75" fmla="*/ 837644 w 4011346"/>
              <a:gd name="connsiteY75" fmla="*/ 1501752 h 1855498"/>
              <a:gd name="connsiteX76" fmla="*/ 827633 w 4011346"/>
              <a:gd name="connsiteY76" fmla="*/ 1481728 h 1855498"/>
              <a:gd name="connsiteX77" fmla="*/ 810946 w 4011346"/>
              <a:gd name="connsiteY77" fmla="*/ 1468379 h 1855498"/>
              <a:gd name="connsiteX78" fmla="*/ 810946 w 4011346"/>
              <a:gd name="connsiteY78" fmla="*/ 1441682 h 1855498"/>
              <a:gd name="connsiteX79" fmla="*/ 810946 w 4011346"/>
              <a:gd name="connsiteY79" fmla="*/ 1428333 h 1855498"/>
              <a:gd name="connsiteX80" fmla="*/ 830970 w 4011346"/>
              <a:gd name="connsiteY80" fmla="*/ 1424995 h 1855498"/>
              <a:gd name="connsiteX81" fmla="*/ 840981 w 4011346"/>
              <a:gd name="connsiteY81" fmla="*/ 1421658 h 1855498"/>
              <a:gd name="connsiteX82" fmla="*/ 820958 w 4011346"/>
              <a:gd name="connsiteY82" fmla="*/ 1384949 h 1855498"/>
              <a:gd name="connsiteX83" fmla="*/ 854330 w 4011346"/>
              <a:gd name="connsiteY83" fmla="*/ 1378274 h 1855498"/>
              <a:gd name="connsiteX84" fmla="*/ 891040 w 4011346"/>
              <a:gd name="connsiteY84" fmla="*/ 1384949 h 1855498"/>
              <a:gd name="connsiteX85" fmla="*/ 964459 w 4011346"/>
              <a:gd name="connsiteY85" fmla="*/ 1341565 h 1855498"/>
              <a:gd name="connsiteX86" fmla="*/ 1001168 w 4011346"/>
              <a:gd name="connsiteY86" fmla="*/ 1341565 h 1855498"/>
              <a:gd name="connsiteX87" fmla="*/ 1027866 w 4011346"/>
              <a:gd name="connsiteY87" fmla="*/ 1318204 h 1855498"/>
              <a:gd name="connsiteX88" fmla="*/ 1047890 w 4011346"/>
              <a:gd name="connsiteY88" fmla="*/ 1328216 h 1855498"/>
              <a:gd name="connsiteX89" fmla="*/ 1067913 w 4011346"/>
              <a:gd name="connsiteY89" fmla="*/ 1338227 h 1855498"/>
              <a:gd name="connsiteX90" fmla="*/ 1087936 w 4011346"/>
              <a:gd name="connsiteY90" fmla="*/ 1364925 h 1855498"/>
              <a:gd name="connsiteX91" fmla="*/ 1074587 w 4011346"/>
              <a:gd name="connsiteY91" fmla="*/ 1378274 h 1855498"/>
              <a:gd name="connsiteX92" fmla="*/ 1104622 w 4011346"/>
              <a:gd name="connsiteY92" fmla="*/ 1378274 h 1855498"/>
              <a:gd name="connsiteX93" fmla="*/ 1107960 w 4011346"/>
              <a:gd name="connsiteY93" fmla="*/ 1394960 h 1855498"/>
              <a:gd name="connsiteX94" fmla="*/ 1121309 w 4011346"/>
              <a:gd name="connsiteY94" fmla="*/ 1378274 h 1855498"/>
              <a:gd name="connsiteX95" fmla="*/ 1134657 w 4011346"/>
              <a:gd name="connsiteY95" fmla="*/ 1391623 h 1855498"/>
              <a:gd name="connsiteX96" fmla="*/ 1134657 w 4011346"/>
              <a:gd name="connsiteY96" fmla="*/ 1411646 h 1855498"/>
              <a:gd name="connsiteX97" fmla="*/ 1148006 w 4011346"/>
              <a:gd name="connsiteY97" fmla="*/ 1408309 h 1855498"/>
              <a:gd name="connsiteX98" fmla="*/ 1208076 w 4011346"/>
              <a:gd name="connsiteY98" fmla="*/ 1361588 h 1855498"/>
              <a:gd name="connsiteX99" fmla="*/ 1211414 w 4011346"/>
              <a:gd name="connsiteY99" fmla="*/ 1381611 h 1855498"/>
              <a:gd name="connsiteX100" fmla="*/ 1244786 w 4011346"/>
              <a:gd name="connsiteY100" fmla="*/ 1401635 h 1855498"/>
              <a:gd name="connsiteX101" fmla="*/ 1264809 w 4011346"/>
              <a:gd name="connsiteY101" fmla="*/ 1431670 h 1855498"/>
              <a:gd name="connsiteX102" fmla="*/ 1298181 w 4011346"/>
              <a:gd name="connsiteY102" fmla="*/ 1538461 h 1855498"/>
              <a:gd name="connsiteX103" fmla="*/ 1308193 w 4011346"/>
              <a:gd name="connsiteY103" fmla="*/ 1495077 h 1855498"/>
              <a:gd name="connsiteX104" fmla="*/ 1344903 w 4011346"/>
              <a:gd name="connsiteY104" fmla="*/ 1515100 h 1855498"/>
              <a:gd name="connsiteX105" fmla="*/ 1388287 w 4011346"/>
              <a:gd name="connsiteY105" fmla="*/ 1515100 h 1855498"/>
              <a:gd name="connsiteX106" fmla="*/ 1394961 w 4011346"/>
              <a:gd name="connsiteY106" fmla="*/ 1538461 h 1855498"/>
              <a:gd name="connsiteX107" fmla="*/ 1435008 w 4011346"/>
              <a:gd name="connsiteY107" fmla="*/ 1561822 h 1855498"/>
              <a:gd name="connsiteX108" fmla="*/ 1465043 w 4011346"/>
              <a:gd name="connsiteY108" fmla="*/ 1561822 h 1855498"/>
              <a:gd name="connsiteX109" fmla="*/ 1491741 w 4011346"/>
              <a:gd name="connsiteY109" fmla="*/ 1575171 h 1855498"/>
              <a:gd name="connsiteX110" fmla="*/ 1535125 w 4011346"/>
              <a:gd name="connsiteY110" fmla="*/ 1531787 h 1855498"/>
              <a:gd name="connsiteX111" fmla="*/ 1571834 w 4011346"/>
              <a:gd name="connsiteY111" fmla="*/ 1511763 h 1855498"/>
              <a:gd name="connsiteX112" fmla="*/ 1608544 w 4011346"/>
              <a:gd name="connsiteY112" fmla="*/ 1515100 h 1855498"/>
              <a:gd name="connsiteX113" fmla="*/ 1655265 w 4011346"/>
              <a:gd name="connsiteY113" fmla="*/ 1528449 h 1855498"/>
              <a:gd name="connsiteX114" fmla="*/ 1681963 w 4011346"/>
              <a:gd name="connsiteY114" fmla="*/ 1545136 h 1855498"/>
              <a:gd name="connsiteX115" fmla="*/ 1735358 w 4011346"/>
              <a:gd name="connsiteY115" fmla="*/ 1538461 h 1855498"/>
              <a:gd name="connsiteX116" fmla="*/ 1745370 w 4011346"/>
              <a:gd name="connsiteY116" fmla="*/ 1518438 h 1855498"/>
              <a:gd name="connsiteX117" fmla="*/ 1738695 w 4011346"/>
              <a:gd name="connsiteY117" fmla="*/ 1498414 h 1855498"/>
              <a:gd name="connsiteX118" fmla="*/ 1765393 w 4011346"/>
              <a:gd name="connsiteY118" fmla="*/ 1471717 h 1855498"/>
              <a:gd name="connsiteX119" fmla="*/ 1778742 w 4011346"/>
              <a:gd name="connsiteY119" fmla="*/ 1468379 h 1855498"/>
              <a:gd name="connsiteX120" fmla="*/ 1812114 w 4011346"/>
              <a:gd name="connsiteY120" fmla="*/ 1485065 h 1855498"/>
              <a:gd name="connsiteX121" fmla="*/ 1852161 w 4011346"/>
              <a:gd name="connsiteY121" fmla="*/ 1498414 h 1855498"/>
              <a:gd name="connsiteX122" fmla="*/ 1858836 w 4011346"/>
              <a:gd name="connsiteY122" fmla="*/ 1525112 h 1855498"/>
              <a:gd name="connsiteX123" fmla="*/ 1872184 w 4011346"/>
              <a:gd name="connsiteY123" fmla="*/ 1531787 h 1855498"/>
              <a:gd name="connsiteX124" fmla="*/ 1902219 w 4011346"/>
              <a:gd name="connsiteY124" fmla="*/ 1535124 h 1855498"/>
              <a:gd name="connsiteX125" fmla="*/ 1932254 w 4011346"/>
              <a:gd name="connsiteY125" fmla="*/ 1518438 h 1855498"/>
              <a:gd name="connsiteX126" fmla="*/ 1962290 w 4011346"/>
              <a:gd name="connsiteY126" fmla="*/ 1531787 h 1855498"/>
              <a:gd name="connsiteX127" fmla="*/ 1985650 w 4011346"/>
              <a:gd name="connsiteY127" fmla="*/ 1545136 h 1855498"/>
              <a:gd name="connsiteX128" fmla="*/ 1995662 w 4011346"/>
              <a:gd name="connsiteY128" fmla="*/ 1555147 h 1855498"/>
              <a:gd name="connsiteX129" fmla="*/ 2032371 w 4011346"/>
              <a:gd name="connsiteY129" fmla="*/ 1575171 h 1855498"/>
              <a:gd name="connsiteX130" fmla="*/ 2069081 w 4011346"/>
              <a:gd name="connsiteY130" fmla="*/ 1571833 h 1855498"/>
              <a:gd name="connsiteX131" fmla="*/ 2142500 w 4011346"/>
              <a:gd name="connsiteY131" fmla="*/ 1528449 h 1855498"/>
              <a:gd name="connsiteX132" fmla="*/ 2195895 w 4011346"/>
              <a:gd name="connsiteY132" fmla="*/ 1541798 h 1855498"/>
              <a:gd name="connsiteX133" fmla="*/ 2225930 w 4011346"/>
              <a:gd name="connsiteY133" fmla="*/ 1551810 h 1855498"/>
              <a:gd name="connsiteX134" fmla="*/ 2259303 w 4011346"/>
              <a:gd name="connsiteY134" fmla="*/ 1538461 h 1855498"/>
              <a:gd name="connsiteX135" fmla="*/ 2262640 w 4011346"/>
              <a:gd name="connsiteY135" fmla="*/ 1511763 h 1855498"/>
              <a:gd name="connsiteX136" fmla="*/ 2282663 w 4011346"/>
              <a:gd name="connsiteY136" fmla="*/ 1481728 h 1855498"/>
              <a:gd name="connsiteX137" fmla="*/ 2299349 w 4011346"/>
              <a:gd name="connsiteY137" fmla="*/ 1428333 h 1855498"/>
              <a:gd name="connsiteX138" fmla="*/ 2282663 w 4011346"/>
              <a:gd name="connsiteY138" fmla="*/ 1431670 h 1855498"/>
              <a:gd name="connsiteX139" fmla="*/ 2312698 w 4011346"/>
              <a:gd name="connsiteY139" fmla="*/ 1404972 h 1855498"/>
              <a:gd name="connsiteX140" fmla="*/ 2339396 w 4011346"/>
              <a:gd name="connsiteY140" fmla="*/ 1401635 h 1855498"/>
              <a:gd name="connsiteX141" fmla="*/ 2396129 w 4011346"/>
              <a:gd name="connsiteY141" fmla="*/ 1411646 h 1855498"/>
              <a:gd name="connsiteX142" fmla="*/ 2436176 w 4011346"/>
              <a:gd name="connsiteY142" fmla="*/ 1438344 h 1855498"/>
              <a:gd name="connsiteX143" fmla="*/ 2462873 w 4011346"/>
              <a:gd name="connsiteY143" fmla="*/ 1468379 h 1855498"/>
              <a:gd name="connsiteX144" fmla="*/ 2469548 w 4011346"/>
              <a:gd name="connsiteY144" fmla="*/ 1505089 h 1855498"/>
              <a:gd name="connsiteX145" fmla="*/ 2476222 w 4011346"/>
              <a:gd name="connsiteY145" fmla="*/ 1545136 h 1855498"/>
              <a:gd name="connsiteX146" fmla="*/ 2486234 w 4011346"/>
              <a:gd name="connsiteY146" fmla="*/ 1565159 h 1855498"/>
              <a:gd name="connsiteX147" fmla="*/ 2529618 w 4011346"/>
              <a:gd name="connsiteY147" fmla="*/ 1578508 h 1855498"/>
              <a:gd name="connsiteX148" fmla="*/ 2549641 w 4011346"/>
              <a:gd name="connsiteY148" fmla="*/ 1598531 h 1855498"/>
              <a:gd name="connsiteX149" fmla="*/ 2562990 w 4011346"/>
              <a:gd name="connsiteY149" fmla="*/ 1631903 h 1855498"/>
              <a:gd name="connsiteX150" fmla="*/ 2586351 w 4011346"/>
              <a:gd name="connsiteY150" fmla="*/ 1625229 h 1855498"/>
              <a:gd name="connsiteX151" fmla="*/ 2606374 w 4011346"/>
              <a:gd name="connsiteY151" fmla="*/ 1615217 h 1855498"/>
              <a:gd name="connsiteX152" fmla="*/ 2639746 w 4011346"/>
              <a:gd name="connsiteY152" fmla="*/ 1598531 h 1855498"/>
              <a:gd name="connsiteX153" fmla="*/ 2643084 w 4011346"/>
              <a:gd name="connsiteY153" fmla="*/ 1615217 h 1855498"/>
              <a:gd name="connsiteX154" fmla="*/ 2626398 w 4011346"/>
              <a:gd name="connsiteY154" fmla="*/ 1645252 h 1855498"/>
              <a:gd name="connsiteX155" fmla="*/ 2616386 w 4011346"/>
              <a:gd name="connsiteY155" fmla="*/ 1681962 h 1855498"/>
              <a:gd name="connsiteX156" fmla="*/ 2603037 w 4011346"/>
              <a:gd name="connsiteY156" fmla="*/ 1735357 h 1855498"/>
              <a:gd name="connsiteX157" fmla="*/ 2579676 w 4011346"/>
              <a:gd name="connsiteY157" fmla="*/ 1708660 h 1855498"/>
              <a:gd name="connsiteX158" fmla="*/ 2552979 w 4011346"/>
              <a:gd name="connsiteY158" fmla="*/ 1732020 h 1855498"/>
              <a:gd name="connsiteX159" fmla="*/ 2559653 w 4011346"/>
              <a:gd name="connsiteY159" fmla="*/ 1758718 h 1855498"/>
              <a:gd name="connsiteX160" fmla="*/ 2559653 w 4011346"/>
              <a:gd name="connsiteY160" fmla="*/ 1795427 h 1855498"/>
              <a:gd name="connsiteX161" fmla="*/ 2549641 w 4011346"/>
              <a:gd name="connsiteY161" fmla="*/ 1815451 h 1855498"/>
              <a:gd name="connsiteX162" fmla="*/ 2589688 w 4011346"/>
              <a:gd name="connsiteY162" fmla="*/ 1795427 h 1855498"/>
              <a:gd name="connsiteX163" fmla="*/ 2626398 w 4011346"/>
              <a:gd name="connsiteY163" fmla="*/ 1805439 h 1855498"/>
              <a:gd name="connsiteX164" fmla="*/ 2653095 w 4011346"/>
              <a:gd name="connsiteY164" fmla="*/ 1782079 h 1855498"/>
              <a:gd name="connsiteX165" fmla="*/ 2683130 w 4011346"/>
              <a:gd name="connsiteY165" fmla="*/ 1728683 h 1855498"/>
              <a:gd name="connsiteX166" fmla="*/ 2753212 w 4011346"/>
              <a:gd name="connsiteY166" fmla="*/ 1641915 h 1855498"/>
              <a:gd name="connsiteX167" fmla="*/ 2783247 w 4011346"/>
              <a:gd name="connsiteY167" fmla="*/ 1571833 h 1855498"/>
              <a:gd name="connsiteX168" fmla="*/ 2803271 w 4011346"/>
              <a:gd name="connsiteY168" fmla="*/ 1468379 h 1855498"/>
              <a:gd name="connsiteX169" fmla="*/ 2793259 w 4011346"/>
              <a:gd name="connsiteY169" fmla="*/ 1418321 h 1855498"/>
              <a:gd name="connsiteX170" fmla="*/ 2769898 w 4011346"/>
              <a:gd name="connsiteY170" fmla="*/ 1384949 h 1855498"/>
              <a:gd name="connsiteX171" fmla="*/ 2726514 w 4011346"/>
              <a:gd name="connsiteY171" fmla="*/ 1384949 h 1855498"/>
              <a:gd name="connsiteX172" fmla="*/ 2699817 w 4011346"/>
              <a:gd name="connsiteY172" fmla="*/ 1384949 h 1855498"/>
              <a:gd name="connsiteX173" fmla="*/ 2683130 w 4011346"/>
              <a:gd name="connsiteY173" fmla="*/ 1364925 h 1855498"/>
              <a:gd name="connsiteX174" fmla="*/ 2669781 w 4011346"/>
              <a:gd name="connsiteY174" fmla="*/ 1344902 h 1855498"/>
              <a:gd name="connsiteX175" fmla="*/ 2763224 w 4011346"/>
              <a:gd name="connsiteY175" fmla="*/ 1228099 h 1855498"/>
              <a:gd name="connsiteX176" fmla="*/ 2846654 w 4011346"/>
              <a:gd name="connsiteY176" fmla="*/ 1161355 h 1855498"/>
              <a:gd name="connsiteX177" fmla="*/ 2890038 w 4011346"/>
              <a:gd name="connsiteY177" fmla="*/ 1137994 h 1855498"/>
              <a:gd name="connsiteX178" fmla="*/ 2933422 w 4011346"/>
              <a:gd name="connsiteY178" fmla="*/ 1158017 h 1855498"/>
              <a:gd name="connsiteX179" fmla="*/ 2950109 w 4011346"/>
              <a:gd name="connsiteY179" fmla="*/ 1141331 h 1855498"/>
              <a:gd name="connsiteX180" fmla="*/ 2993492 w 4011346"/>
              <a:gd name="connsiteY180" fmla="*/ 1158017 h 1855498"/>
              <a:gd name="connsiteX181" fmla="*/ 3006841 w 4011346"/>
              <a:gd name="connsiteY181" fmla="*/ 1124645 h 1855498"/>
              <a:gd name="connsiteX182" fmla="*/ 3053563 w 4011346"/>
              <a:gd name="connsiteY182" fmla="*/ 1134657 h 1855498"/>
              <a:gd name="connsiteX183" fmla="*/ 3070249 w 4011346"/>
              <a:gd name="connsiteY183" fmla="*/ 1151343 h 1855498"/>
              <a:gd name="connsiteX184" fmla="*/ 3060237 w 4011346"/>
              <a:gd name="connsiteY184" fmla="*/ 1171366 h 1855498"/>
              <a:gd name="connsiteX185" fmla="*/ 3123644 w 4011346"/>
              <a:gd name="connsiteY185" fmla="*/ 1154680 h 1855498"/>
              <a:gd name="connsiteX186" fmla="*/ 3140330 w 4011346"/>
              <a:gd name="connsiteY186" fmla="*/ 1141331 h 1855498"/>
              <a:gd name="connsiteX187" fmla="*/ 3123644 w 4011346"/>
              <a:gd name="connsiteY187" fmla="*/ 1127982 h 1855498"/>
              <a:gd name="connsiteX188" fmla="*/ 3143668 w 4011346"/>
              <a:gd name="connsiteY188" fmla="*/ 1087936 h 1855498"/>
              <a:gd name="connsiteX189" fmla="*/ 3190389 w 4011346"/>
              <a:gd name="connsiteY189" fmla="*/ 1017854 h 1855498"/>
              <a:gd name="connsiteX190" fmla="*/ 3233773 w 4011346"/>
              <a:gd name="connsiteY190" fmla="*/ 1014517 h 1855498"/>
              <a:gd name="connsiteX191" fmla="*/ 3273819 w 4011346"/>
              <a:gd name="connsiteY191" fmla="*/ 1024528 h 1855498"/>
              <a:gd name="connsiteX192" fmla="*/ 3277157 w 4011346"/>
              <a:gd name="connsiteY192" fmla="*/ 1081261 h 1855498"/>
              <a:gd name="connsiteX193" fmla="*/ 3320541 w 4011346"/>
              <a:gd name="connsiteY193" fmla="*/ 1037877 h 1855498"/>
              <a:gd name="connsiteX194" fmla="*/ 3343901 w 4011346"/>
              <a:gd name="connsiteY194" fmla="*/ 1021191 h 1855498"/>
              <a:gd name="connsiteX195" fmla="*/ 3350576 w 4011346"/>
              <a:gd name="connsiteY195" fmla="*/ 987819 h 1855498"/>
              <a:gd name="connsiteX196" fmla="*/ 3377273 w 4011346"/>
              <a:gd name="connsiteY196" fmla="*/ 971133 h 1855498"/>
              <a:gd name="connsiteX197" fmla="*/ 3407309 w 4011346"/>
              <a:gd name="connsiteY197" fmla="*/ 981144 h 1855498"/>
              <a:gd name="connsiteX198" fmla="*/ 3373936 w 4011346"/>
              <a:gd name="connsiteY198" fmla="*/ 1011179 h 1855498"/>
              <a:gd name="connsiteX199" fmla="*/ 3360587 w 4011346"/>
              <a:gd name="connsiteY199" fmla="*/ 1061238 h 1855498"/>
              <a:gd name="connsiteX200" fmla="*/ 3323878 w 4011346"/>
              <a:gd name="connsiteY200" fmla="*/ 1101284 h 1855498"/>
              <a:gd name="connsiteX201" fmla="*/ 3210412 w 4011346"/>
              <a:gd name="connsiteY201" fmla="*/ 1198064 h 1855498"/>
              <a:gd name="connsiteX202" fmla="*/ 3163691 w 4011346"/>
              <a:gd name="connsiteY202" fmla="*/ 1268146 h 1855498"/>
              <a:gd name="connsiteX203" fmla="*/ 3160354 w 4011346"/>
              <a:gd name="connsiteY203" fmla="*/ 1341565 h 1855498"/>
              <a:gd name="connsiteX204" fmla="*/ 3170365 w 4011346"/>
              <a:gd name="connsiteY204" fmla="*/ 1431670 h 1855498"/>
              <a:gd name="connsiteX205" fmla="*/ 3190389 w 4011346"/>
              <a:gd name="connsiteY205" fmla="*/ 1495077 h 1855498"/>
              <a:gd name="connsiteX206" fmla="*/ 3217087 w 4011346"/>
              <a:gd name="connsiteY206" fmla="*/ 1485065 h 1855498"/>
              <a:gd name="connsiteX207" fmla="*/ 3240447 w 4011346"/>
              <a:gd name="connsiteY207" fmla="*/ 1418321 h 1855498"/>
              <a:gd name="connsiteX208" fmla="*/ 3270482 w 4011346"/>
              <a:gd name="connsiteY208" fmla="*/ 1414984 h 1855498"/>
              <a:gd name="connsiteX209" fmla="*/ 3287168 w 4011346"/>
              <a:gd name="connsiteY209" fmla="*/ 1354914 h 1855498"/>
              <a:gd name="connsiteX210" fmla="*/ 3313866 w 4011346"/>
              <a:gd name="connsiteY210" fmla="*/ 1344902 h 1855498"/>
              <a:gd name="connsiteX211" fmla="*/ 3313866 w 4011346"/>
              <a:gd name="connsiteY211" fmla="*/ 1314867 h 1855498"/>
              <a:gd name="connsiteX212" fmla="*/ 3337227 w 4011346"/>
              <a:gd name="connsiteY212" fmla="*/ 1278157 h 1855498"/>
              <a:gd name="connsiteX213" fmla="*/ 3330552 w 4011346"/>
              <a:gd name="connsiteY213" fmla="*/ 1234773 h 1855498"/>
              <a:gd name="connsiteX214" fmla="*/ 3333890 w 4011346"/>
              <a:gd name="connsiteY214" fmla="*/ 1204738 h 1855498"/>
              <a:gd name="connsiteX215" fmla="*/ 3323878 w 4011346"/>
              <a:gd name="connsiteY215" fmla="*/ 1194727 h 1855498"/>
              <a:gd name="connsiteX216" fmla="*/ 3363925 w 4011346"/>
              <a:gd name="connsiteY216" fmla="*/ 1107959 h 1855498"/>
              <a:gd name="connsiteX217" fmla="*/ 3383948 w 4011346"/>
              <a:gd name="connsiteY217" fmla="*/ 1117971 h 1855498"/>
              <a:gd name="connsiteX218" fmla="*/ 3410646 w 4011346"/>
              <a:gd name="connsiteY218" fmla="*/ 1091273 h 1855498"/>
              <a:gd name="connsiteX219" fmla="*/ 3420657 w 4011346"/>
              <a:gd name="connsiteY219" fmla="*/ 1117971 h 1855498"/>
              <a:gd name="connsiteX220" fmla="*/ 3447355 w 4011346"/>
              <a:gd name="connsiteY220" fmla="*/ 1101284 h 1855498"/>
              <a:gd name="connsiteX221" fmla="*/ 3477390 w 4011346"/>
              <a:gd name="connsiteY221" fmla="*/ 1091273 h 1855498"/>
              <a:gd name="connsiteX222" fmla="*/ 3514100 w 4011346"/>
              <a:gd name="connsiteY222" fmla="*/ 1117971 h 1855498"/>
              <a:gd name="connsiteX223" fmla="*/ 3574170 w 4011346"/>
              <a:gd name="connsiteY223" fmla="*/ 1051226 h 1855498"/>
              <a:gd name="connsiteX224" fmla="*/ 3637577 w 4011346"/>
              <a:gd name="connsiteY224" fmla="*/ 1004505 h 1855498"/>
              <a:gd name="connsiteX225" fmla="*/ 3690973 w 4011346"/>
              <a:gd name="connsiteY225" fmla="*/ 967795 h 1855498"/>
              <a:gd name="connsiteX226" fmla="*/ 3741031 w 4011346"/>
              <a:gd name="connsiteY226" fmla="*/ 994493 h 1855498"/>
              <a:gd name="connsiteX227" fmla="*/ 3751043 w 4011346"/>
              <a:gd name="connsiteY227" fmla="*/ 967795 h 1855498"/>
              <a:gd name="connsiteX228" fmla="*/ 3727682 w 4011346"/>
              <a:gd name="connsiteY228" fmla="*/ 901051 h 1855498"/>
              <a:gd name="connsiteX229" fmla="*/ 3700984 w 4011346"/>
              <a:gd name="connsiteY229" fmla="*/ 884365 h 1855498"/>
              <a:gd name="connsiteX230" fmla="*/ 3697647 w 4011346"/>
              <a:gd name="connsiteY230" fmla="*/ 854330 h 1855498"/>
              <a:gd name="connsiteX231" fmla="*/ 3751043 w 4011346"/>
              <a:gd name="connsiteY231" fmla="*/ 861004 h 1855498"/>
              <a:gd name="connsiteX232" fmla="*/ 3774403 w 4011346"/>
              <a:gd name="connsiteY232" fmla="*/ 817620 h 1855498"/>
              <a:gd name="connsiteX233" fmla="*/ 3767729 w 4011346"/>
              <a:gd name="connsiteY233" fmla="*/ 790922 h 1855498"/>
              <a:gd name="connsiteX234" fmla="*/ 3794427 w 4011346"/>
              <a:gd name="connsiteY234" fmla="*/ 757550 h 1855498"/>
              <a:gd name="connsiteX235" fmla="*/ 3804438 w 4011346"/>
              <a:gd name="connsiteY235" fmla="*/ 800934 h 1855498"/>
              <a:gd name="connsiteX236" fmla="*/ 3827799 w 4011346"/>
              <a:gd name="connsiteY236" fmla="*/ 817620 h 1855498"/>
              <a:gd name="connsiteX237" fmla="*/ 3874520 w 4011346"/>
              <a:gd name="connsiteY237" fmla="*/ 837644 h 1855498"/>
              <a:gd name="connsiteX238" fmla="*/ 3894544 w 4011346"/>
              <a:gd name="connsiteY238" fmla="*/ 864341 h 1855498"/>
              <a:gd name="connsiteX239" fmla="*/ 3941265 w 4011346"/>
              <a:gd name="connsiteY239" fmla="*/ 887702 h 1855498"/>
              <a:gd name="connsiteX240" fmla="*/ 3947939 w 4011346"/>
              <a:gd name="connsiteY240" fmla="*/ 874353 h 1855498"/>
              <a:gd name="connsiteX241" fmla="*/ 3957951 w 4011346"/>
              <a:gd name="connsiteY241" fmla="*/ 810946 h 1855498"/>
              <a:gd name="connsiteX242" fmla="*/ 4004672 w 4011346"/>
              <a:gd name="connsiteY242" fmla="*/ 804271 h 1855498"/>
              <a:gd name="connsiteX243" fmla="*/ 4011346 w 4011346"/>
              <a:gd name="connsiteY243" fmla="*/ 770899 h 1855498"/>
              <a:gd name="connsiteX244" fmla="*/ 3967963 w 4011346"/>
              <a:gd name="connsiteY244" fmla="*/ 734190 h 1855498"/>
              <a:gd name="connsiteX245" fmla="*/ 3921241 w 4011346"/>
              <a:gd name="connsiteY245" fmla="*/ 717503 h 1855498"/>
              <a:gd name="connsiteX246" fmla="*/ 3907892 w 4011346"/>
              <a:gd name="connsiteY246" fmla="*/ 720841 h 1855498"/>
              <a:gd name="connsiteX247" fmla="*/ 3907892 w 4011346"/>
              <a:gd name="connsiteY247" fmla="*/ 754213 h 1855498"/>
              <a:gd name="connsiteX248" fmla="*/ 3887869 w 4011346"/>
              <a:gd name="connsiteY248" fmla="*/ 747538 h 1855498"/>
              <a:gd name="connsiteX249" fmla="*/ 3874520 w 4011346"/>
              <a:gd name="connsiteY249" fmla="*/ 694143 h 1855498"/>
              <a:gd name="connsiteX250" fmla="*/ 3817787 w 4011346"/>
              <a:gd name="connsiteY250" fmla="*/ 630736 h 1855498"/>
              <a:gd name="connsiteX251" fmla="*/ 3717671 w 4011346"/>
              <a:gd name="connsiteY251" fmla="*/ 553979 h 1855498"/>
              <a:gd name="connsiteX252" fmla="*/ 3664275 w 4011346"/>
              <a:gd name="connsiteY252" fmla="*/ 533956 h 1855498"/>
              <a:gd name="connsiteX253" fmla="*/ 3584181 w 4011346"/>
              <a:gd name="connsiteY253" fmla="*/ 527282 h 1855498"/>
              <a:gd name="connsiteX254" fmla="*/ 3520774 w 4011346"/>
              <a:gd name="connsiteY254" fmla="*/ 510595 h 1855498"/>
              <a:gd name="connsiteX255" fmla="*/ 3530786 w 4011346"/>
              <a:gd name="connsiteY255" fmla="*/ 550642 h 1855498"/>
              <a:gd name="connsiteX256" fmla="*/ 3537460 w 4011346"/>
              <a:gd name="connsiteY256" fmla="*/ 577340 h 1855498"/>
              <a:gd name="connsiteX257" fmla="*/ 3507425 w 4011346"/>
              <a:gd name="connsiteY257" fmla="*/ 600700 h 1855498"/>
              <a:gd name="connsiteX258" fmla="*/ 3477390 w 4011346"/>
              <a:gd name="connsiteY258" fmla="*/ 574003 h 1855498"/>
              <a:gd name="connsiteX259" fmla="*/ 3477390 w 4011346"/>
              <a:gd name="connsiteY259" fmla="*/ 553979 h 1855498"/>
              <a:gd name="connsiteX260" fmla="*/ 3504088 w 4011346"/>
              <a:gd name="connsiteY260" fmla="*/ 533956 h 1855498"/>
              <a:gd name="connsiteX261" fmla="*/ 3467379 w 4011346"/>
              <a:gd name="connsiteY261" fmla="*/ 520607 h 1855498"/>
              <a:gd name="connsiteX262" fmla="*/ 3450692 w 4011346"/>
              <a:gd name="connsiteY262" fmla="*/ 547305 h 1855498"/>
              <a:gd name="connsiteX263" fmla="*/ 3440681 w 4011346"/>
              <a:gd name="connsiteY263" fmla="*/ 560654 h 1855498"/>
              <a:gd name="connsiteX264" fmla="*/ 3357250 w 4011346"/>
              <a:gd name="connsiteY264" fmla="*/ 547305 h 1855498"/>
              <a:gd name="connsiteX265" fmla="*/ 3297180 w 4011346"/>
              <a:gd name="connsiteY265" fmla="*/ 553979 h 1855498"/>
              <a:gd name="connsiteX266" fmla="*/ 3267145 w 4011346"/>
              <a:gd name="connsiteY266" fmla="*/ 530619 h 1855498"/>
              <a:gd name="connsiteX267" fmla="*/ 3267145 w 4011346"/>
              <a:gd name="connsiteY267" fmla="*/ 493909 h 1855498"/>
              <a:gd name="connsiteX268" fmla="*/ 3203738 w 4011346"/>
              <a:gd name="connsiteY268" fmla="*/ 437176 h 1855498"/>
              <a:gd name="connsiteX269" fmla="*/ 3076923 w 4011346"/>
              <a:gd name="connsiteY269" fmla="*/ 443851 h 1855498"/>
              <a:gd name="connsiteX270" fmla="*/ 3043551 w 4011346"/>
              <a:gd name="connsiteY270" fmla="*/ 420490 h 1855498"/>
              <a:gd name="connsiteX271" fmla="*/ 3000167 w 4011346"/>
              <a:gd name="connsiteY271" fmla="*/ 373769 h 1855498"/>
              <a:gd name="connsiteX272" fmla="*/ 3013516 w 4011346"/>
              <a:gd name="connsiteY272" fmla="*/ 367095 h 1855498"/>
              <a:gd name="connsiteX273" fmla="*/ 3000167 w 4011346"/>
              <a:gd name="connsiteY273" fmla="*/ 347071 h 1855498"/>
              <a:gd name="connsiteX274" fmla="*/ 2970132 w 4011346"/>
              <a:gd name="connsiteY274" fmla="*/ 343734 h 1855498"/>
              <a:gd name="connsiteX275" fmla="*/ 2920073 w 4011346"/>
              <a:gd name="connsiteY275" fmla="*/ 390455 h 1855498"/>
              <a:gd name="connsiteX276" fmla="*/ 2920073 w 4011346"/>
              <a:gd name="connsiteY276" fmla="*/ 390455 h 1855498"/>
              <a:gd name="connsiteX277" fmla="*/ 2916736 w 4011346"/>
              <a:gd name="connsiteY277" fmla="*/ 340397 h 1855498"/>
              <a:gd name="connsiteX278" fmla="*/ 2936760 w 4011346"/>
              <a:gd name="connsiteY278" fmla="*/ 337060 h 1855498"/>
              <a:gd name="connsiteX279" fmla="*/ 2866678 w 4011346"/>
              <a:gd name="connsiteY279" fmla="*/ 307025 h 1855498"/>
              <a:gd name="connsiteX280" fmla="*/ 2813282 w 4011346"/>
              <a:gd name="connsiteY280" fmla="*/ 303687 h 1855498"/>
              <a:gd name="connsiteX281" fmla="*/ 2793259 w 4011346"/>
              <a:gd name="connsiteY281" fmla="*/ 327048 h 1855498"/>
              <a:gd name="connsiteX282" fmla="*/ 2743200 w 4011346"/>
              <a:gd name="connsiteY282" fmla="*/ 337060 h 1855498"/>
              <a:gd name="connsiteX283" fmla="*/ 2786584 w 4011346"/>
              <a:gd name="connsiteY283" fmla="*/ 347071 h 1855498"/>
              <a:gd name="connsiteX284" fmla="*/ 2763224 w 4011346"/>
              <a:gd name="connsiteY284" fmla="*/ 367095 h 1855498"/>
              <a:gd name="connsiteX285" fmla="*/ 2769898 w 4011346"/>
              <a:gd name="connsiteY285" fmla="*/ 417153 h 1855498"/>
              <a:gd name="connsiteX286" fmla="*/ 2749875 w 4011346"/>
              <a:gd name="connsiteY286" fmla="*/ 400467 h 1855498"/>
              <a:gd name="connsiteX287" fmla="*/ 2733189 w 4011346"/>
              <a:gd name="connsiteY287" fmla="*/ 413816 h 1855498"/>
              <a:gd name="connsiteX288" fmla="*/ 2666444 w 4011346"/>
              <a:gd name="connsiteY288" fmla="*/ 403804 h 1855498"/>
              <a:gd name="connsiteX289" fmla="*/ 2636409 w 4011346"/>
              <a:gd name="connsiteY289" fmla="*/ 413816 h 1855498"/>
              <a:gd name="connsiteX290" fmla="*/ 2603037 w 4011346"/>
              <a:gd name="connsiteY290" fmla="*/ 373769 h 1855498"/>
              <a:gd name="connsiteX291" fmla="*/ 2569665 w 4011346"/>
              <a:gd name="connsiteY291" fmla="*/ 457200 h 1855498"/>
              <a:gd name="connsiteX292" fmla="*/ 2552979 w 4011346"/>
              <a:gd name="connsiteY292" fmla="*/ 477223 h 1855498"/>
              <a:gd name="connsiteX293" fmla="*/ 2469548 w 4011346"/>
              <a:gd name="connsiteY293" fmla="*/ 340397 h 1855498"/>
              <a:gd name="connsiteX294" fmla="*/ 2446187 w 4011346"/>
              <a:gd name="connsiteY294" fmla="*/ 357083 h 1855498"/>
              <a:gd name="connsiteX295" fmla="*/ 2442850 w 4011346"/>
              <a:gd name="connsiteY295" fmla="*/ 323711 h 1855498"/>
              <a:gd name="connsiteX296" fmla="*/ 2449525 w 4011346"/>
              <a:gd name="connsiteY296" fmla="*/ 253629 h 1855498"/>
              <a:gd name="connsiteX297" fmla="*/ 2386117 w 4011346"/>
              <a:gd name="connsiteY297" fmla="*/ 226931 h 1855498"/>
              <a:gd name="connsiteX298" fmla="*/ 2369431 w 4011346"/>
              <a:gd name="connsiteY298" fmla="*/ 266978 h 1855498"/>
              <a:gd name="connsiteX299" fmla="*/ 2379443 w 4011346"/>
              <a:gd name="connsiteY299" fmla="*/ 290338 h 1855498"/>
              <a:gd name="connsiteX300" fmla="*/ 2376106 w 4011346"/>
              <a:gd name="connsiteY300" fmla="*/ 310362 h 1855498"/>
              <a:gd name="connsiteX301" fmla="*/ 2352745 w 4011346"/>
              <a:gd name="connsiteY301" fmla="*/ 287001 h 1855498"/>
              <a:gd name="connsiteX302" fmla="*/ 2316036 w 4011346"/>
              <a:gd name="connsiteY302" fmla="*/ 293676 h 1855498"/>
              <a:gd name="connsiteX303" fmla="*/ 2272652 w 4011346"/>
              <a:gd name="connsiteY303" fmla="*/ 280327 h 1855498"/>
              <a:gd name="connsiteX304" fmla="*/ 2245954 w 4011346"/>
              <a:gd name="connsiteY304" fmla="*/ 240280 h 1855498"/>
              <a:gd name="connsiteX305" fmla="*/ 2209244 w 4011346"/>
              <a:gd name="connsiteY305" fmla="*/ 236943 h 1855498"/>
              <a:gd name="connsiteX306" fmla="*/ 2159186 w 4011346"/>
              <a:gd name="connsiteY306" fmla="*/ 226931 h 1855498"/>
              <a:gd name="connsiteX307" fmla="*/ 2132488 w 4011346"/>
              <a:gd name="connsiteY307" fmla="*/ 243617 h 1855498"/>
              <a:gd name="connsiteX308" fmla="*/ 2115802 w 4011346"/>
              <a:gd name="connsiteY308" fmla="*/ 256966 h 1855498"/>
              <a:gd name="connsiteX309" fmla="*/ 2115802 w 4011346"/>
              <a:gd name="connsiteY309" fmla="*/ 226931 h 1855498"/>
              <a:gd name="connsiteX310" fmla="*/ 2082430 w 4011346"/>
              <a:gd name="connsiteY310" fmla="*/ 223594 h 1855498"/>
              <a:gd name="connsiteX311" fmla="*/ 2045720 w 4011346"/>
              <a:gd name="connsiteY311" fmla="*/ 196896 h 1855498"/>
              <a:gd name="connsiteX312" fmla="*/ 2025697 w 4011346"/>
              <a:gd name="connsiteY312" fmla="*/ 226931 h 1855498"/>
              <a:gd name="connsiteX313" fmla="*/ 2055732 w 4011346"/>
              <a:gd name="connsiteY313" fmla="*/ 223594 h 1855498"/>
              <a:gd name="connsiteX314" fmla="*/ 2045720 w 4011346"/>
              <a:gd name="connsiteY314" fmla="*/ 250292 h 1855498"/>
              <a:gd name="connsiteX315" fmla="*/ 1988987 w 4011346"/>
              <a:gd name="connsiteY315" fmla="*/ 270315 h 1855498"/>
              <a:gd name="connsiteX316" fmla="*/ 1935592 w 4011346"/>
              <a:gd name="connsiteY316" fmla="*/ 280327 h 1855498"/>
              <a:gd name="connsiteX317" fmla="*/ 1995662 w 4011346"/>
              <a:gd name="connsiteY317" fmla="*/ 223594 h 1855498"/>
              <a:gd name="connsiteX318" fmla="*/ 2055732 w 4011346"/>
              <a:gd name="connsiteY318" fmla="*/ 153512 h 1855498"/>
              <a:gd name="connsiteX319" fmla="*/ 2055732 w 4011346"/>
              <a:gd name="connsiteY319" fmla="*/ 153512 h 1855498"/>
              <a:gd name="connsiteX320" fmla="*/ 1685300 w 4011346"/>
              <a:gd name="connsiteY320" fmla="*/ 0 h 1855498"/>
              <a:gd name="connsiteX321" fmla="*/ 1615218 w 4011346"/>
              <a:gd name="connsiteY321" fmla="*/ 3338 h 1855498"/>
              <a:gd name="connsiteX322" fmla="*/ 1638579 w 4011346"/>
              <a:gd name="connsiteY322" fmla="*/ 33373 h 1855498"/>
              <a:gd name="connsiteX323" fmla="*/ 1528449 w 4011346"/>
              <a:gd name="connsiteY323" fmla="*/ 60069 h 1855498"/>
              <a:gd name="connsiteX324" fmla="*/ 1465043 w 4011346"/>
              <a:gd name="connsiteY324" fmla="*/ 143500 h 1855498"/>
              <a:gd name="connsiteX325" fmla="*/ 1448357 w 4011346"/>
              <a:gd name="connsiteY325" fmla="*/ 170198 h 1855498"/>
              <a:gd name="connsiteX326" fmla="*/ 1481729 w 4011346"/>
              <a:gd name="connsiteY326" fmla="*/ 203571 h 1855498"/>
              <a:gd name="connsiteX327" fmla="*/ 1481729 w 4011346"/>
              <a:gd name="connsiteY327" fmla="*/ 233606 h 1855498"/>
              <a:gd name="connsiteX328" fmla="*/ 1458368 w 4011346"/>
              <a:gd name="connsiteY328" fmla="*/ 236943 h 1855498"/>
              <a:gd name="connsiteX329" fmla="*/ 1458368 w 4011346"/>
              <a:gd name="connsiteY329" fmla="*/ 216919 h 1855498"/>
              <a:gd name="connsiteX330" fmla="*/ 1418322 w 4011346"/>
              <a:gd name="connsiteY330" fmla="*/ 226931 h 1855498"/>
              <a:gd name="connsiteX331" fmla="*/ 1368263 w 4011346"/>
              <a:gd name="connsiteY331" fmla="*/ 233606 h 1855498"/>
              <a:gd name="connsiteX332" fmla="*/ 1321542 w 4011346"/>
              <a:gd name="connsiteY332" fmla="*/ 240280 h 1855498"/>
              <a:gd name="connsiteX333" fmla="*/ 1318205 w 4011346"/>
              <a:gd name="connsiteY333" fmla="*/ 327048 h 1855498"/>
              <a:gd name="connsiteX334" fmla="*/ 1358252 w 4011346"/>
              <a:gd name="connsiteY334" fmla="*/ 350409 h 1855498"/>
              <a:gd name="connsiteX335" fmla="*/ 1374938 w 4011346"/>
              <a:gd name="connsiteY335" fmla="*/ 380444 h 1855498"/>
              <a:gd name="connsiteX336" fmla="*/ 1384949 w 4011346"/>
              <a:gd name="connsiteY336" fmla="*/ 403804 h 1855498"/>
              <a:gd name="connsiteX337" fmla="*/ 1394961 w 4011346"/>
              <a:gd name="connsiteY337" fmla="*/ 453863 h 1855498"/>
              <a:gd name="connsiteX338" fmla="*/ 1384949 w 4011346"/>
              <a:gd name="connsiteY338" fmla="*/ 483898 h 1855498"/>
              <a:gd name="connsiteX339" fmla="*/ 1358252 w 4011346"/>
              <a:gd name="connsiteY339" fmla="*/ 450525 h 1855498"/>
              <a:gd name="connsiteX340" fmla="*/ 1361589 w 4011346"/>
              <a:gd name="connsiteY340" fmla="*/ 420490 h 1855498"/>
              <a:gd name="connsiteX341" fmla="*/ 1351577 w 4011346"/>
              <a:gd name="connsiteY341" fmla="*/ 380444 h 1855498"/>
              <a:gd name="connsiteX342" fmla="*/ 1328217 w 4011346"/>
              <a:gd name="connsiteY342" fmla="*/ 387118 h 1855498"/>
              <a:gd name="connsiteX343" fmla="*/ 1281495 w 4011346"/>
              <a:gd name="connsiteY343" fmla="*/ 350409 h 1855498"/>
              <a:gd name="connsiteX344" fmla="*/ 1241449 w 4011346"/>
              <a:gd name="connsiteY344" fmla="*/ 347071 h 1855498"/>
              <a:gd name="connsiteX345" fmla="*/ 1241449 w 4011346"/>
              <a:gd name="connsiteY345" fmla="*/ 393792 h 1855498"/>
              <a:gd name="connsiteX346" fmla="*/ 1201402 w 4011346"/>
              <a:gd name="connsiteY346" fmla="*/ 373769 h 1855498"/>
              <a:gd name="connsiteX347" fmla="*/ 1228100 w 4011346"/>
              <a:gd name="connsiteY347" fmla="*/ 423827 h 1855498"/>
              <a:gd name="connsiteX348" fmla="*/ 1258135 w 4011346"/>
              <a:gd name="connsiteY348" fmla="*/ 433839 h 1855498"/>
              <a:gd name="connsiteX349" fmla="*/ 1258135 w 4011346"/>
              <a:gd name="connsiteY349" fmla="*/ 453863 h 1855498"/>
              <a:gd name="connsiteX350" fmla="*/ 1198065 w 4011346"/>
              <a:gd name="connsiteY350" fmla="*/ 430502 h 1855498"/>
              <a:gd name="connsiteX351" fmla="*/ 1181379 w 4011346"/>
              <a:gd name="connsiteY351" fmla="*/ 430502 h 1855498"/>
              <a:gd name="connsiteX352" fmla="*/ 1178041 w 4011346"/>
              <a:gd name="connsiteY352" fmla="*/ 387118 h 1855498"/>
              <a:gd name="connsiteX353" fmla="*/ 1171367 w 4011346"/>
              <a:gd name="connsiteY353" fmla="*/ 300350 h 1855498"/>
              <a:gd name="connsiteX354" fmla="*/ 1161355 w 4011346"/>
              <a:gd name="connsiteY354" fmla="*/ 370432 h 1855498"/>
              <a:gd name="connsiteX355" fmla="*/ 1137995 w 4011346"/>
              <a:gd name="connsiteY355" fmla="*/ 400467 h 1855498"/>
              <a:gd name="connsiteX356" fmla="*/ 1158018 w 4011346"/>
              <a:gd name="connsiteY356" fmla="*/ 447188 h 1855498"/>
              <a:gd name="connsiteX357" fmla="*/ 1158018 w 4011346"/>
              <a:gd name="connsiteY357" fmla="*/ 480560 h 1855498"/>
              <a:gd name="connsiteX358" fmla="*/ 1141332 w 4011346"/>
              <a:gd name="connsiteY358" fmla="*/ 530619 h 1855498"/>
              <a:gd name="connsiteX359" fmla="*/ 1154681 w 4011346"/>
              <a:gd name="connsiteY359" fmla="*/ 563991 h 1855498"/>
              <a:gd name="connsiteX360" fmla="*/ 1184716 w 4011346"/>
              <a:gd name="connsiteY360" fmla="*/ 570665 h 1855498"/>
              <a:gd name="connsiteX361" fmla="*/ 1221425 w 4011346"/>
              <a:gd name="connsiteY361" fmla="*/ 577340 h 1855498"/>
              <a:gd name="connsiteX362" fmla="*/ 1241449 w 4011346"/>
              <a:gd name="connsiteY362" fmla="*/ 600700 h 1855498"/>
              <a:gd name="connsiteX363" fmla="*/ 1258135 w 4011346"/>
              <a:gd name="connsiteY363" fmla="*/ 644084 h 1855498"/>
              <a:gd name="connsiteX364" fmla="*/ 1258135 w 4011346"/>
              <a:gd name="connsiteY364" fmla="*/ 644084 h 1855498"/>
              <a:gd name="connsiteX365" fmla="*/ 1254798 w 4011346"/>
              <a:gd name="connsiteY365" fmla="*/ 677457 h 1855498"/>
              <a:gd name="connsiteX366" fmla="*/ 1274821 w 4011346"/>
              <a:gd name="connsiteY366" fmla="*/ 697480 h 1855498"/>
              <a:gd name="connsiteX367" fmla="*/ 1244786 w 4011346"/>
              <a:gd name="connsiteY367" fmla="*/ 704155 h 1855498"/>
              <a:gd name="connsiteX368" fmla="*/ 1224763 w 4011346"/>
              <a:gd name="connsiteY368" fmla="*/ 664108 h 1855498"/>
              <a:gd name="connsiteX369" fmla="*/ 1224763 w 4011346"/>
              <a:gd name="connsiteY369" fmla="*/ 624061 h 1855498"/>
              <a:gd name="connsiteX370" fmla="*/ 1194727 w 4011346"/>
              <a:gd name="connsiteY370" fmla="*/ 587352 h 1855498"/>
              <a:gd name="connsiteX371" fmla="*/ 1164692 w 4011346"/>
              <a:gd name="connsiteY371" fmla="*/ 630736 h 1855498"/>
              <a:gd name="connsiteX372" fmla="*/ 1178041 w 4011346"/>
              <a:gd name="connsiteY372" fmla="*/ 674119 h 1855498"/>
              <a:gd name="connsiteX373" fmla="*/ 1137995 w 4011346"/>
              <a:gd name="connsiteY373" fmla="*/ 730852 h 1855498"/>
              <a:gd name="connsiteX374" fmla="*/ 1097948 w 4011346"/>
              <a:gd name="connsiteY374" fmla="*/ 787585 h 1855498"/>
              <a:gd name="connsiteX375" fmla="*/ 1007843 w 4011346"/>
              <a:gd name="connsiteY375" fmla="*/ 750876 h 1855498"/>
              <a:gd name="connsiteX376" fmla="*/ 1074587 w 4011346"/>
              <a:gd name="connsiteY376" fmla="*/ 747538 h 1855498"/>
              <a:gd name="connsiteX377" fmla="*/ 1107960 w 4011346"/>
              <a:gd name="connsiteY377" fmla="*/ 684131 h 1855498"/>
              <a:gd name="connsiteX378" fmla="*/ 1121309 w 4011346"/>
              <a:gd name="connsiteY378" fmla="*/ 640747 h 1855498"/>
              <a:gd name="connsiteX379" fmla="*/ 1127983 w 4011346"/>
              <a:gd name="connsiteY379" fmla="*/ 607375 h 1855498"/>
              <a:gd name="connsiteX380" fmla="*/ 1117971 w 4011346"/>
              <a:gd name="connsiteY380" fmla="*/ 590689 h 1855498"/>
              <a:gd name="connsiteX381" fmla="*/ 1114634 w 4011346"/>
              <a:gd name="connsiteY381" fmla="*/ 540630 h 1855498"/>
              <a:gd name="connsiteX382" fmla="*/ 1104622 w 4011346"/>
              <a:gd name="connsiteY382" fmla="*/ 460537 h 1855498"/>
              <a:gd name="connsiteX383" fmla="*/ 1101285 w 4011346"/>
              <a:gd name="connsiteY383" fmla="*/ 400467 h 1855498"/>
              <a:gd name="connsiteX384" fmla="*/ 1124646 w 4011346"/>
              <a:gd name="connsiteY384" fmla="*/ 307025 h 1855498"/>
              <a:gd name="connsiteX385" fmla="*/ 1031203 w 4011346"/>
              <a:gd name="connsiteY385" fmla="*/ 297013 h 1855498"/>
              <a:gd name="connsiteX386" fmla="*/ 1014517 w 4011346"/>
              <a:gd name="connsiteY386" fmla="*/ 353746 h 1855498"/>
              <a:gd name="connsiteX387" fmla="*/ 1024529 w 4011346"/>
              <a:gd name="connsiteY387" fmla="*/ 400467 h 1855498"/>
              <a:gd name="connsiteX388" fmla="*/ 981145 w 4011346"/>
              <a:gd name="connsiteY388" fmla="*/ 453863 h 1855498"/>
              <a:gd name="connsiteX389" fmla="*/ 991157 w 4011346"/>
              <a:gd name="connsiteY389" fmla="*/ 490572 h 1855498"/>
              <a:gd name="connsiteX390" fmla="*/ 981145 w 4011346"/>
              <a:gd name="connsiteY390" fmla="*/ 537293 h 1855498"/>
              <a:gd name="connsiteX391" fmla="*/ 1001168 w 4011346"/>
              <a:gd name="connsiteY391" fmla="*/ 560654 h 1855498"/>
              <a:gd name="connsiteX392" fmla="*/ 1017854 w 4011346"/>
              <a:gd name="connsiteY392" fmla="*/ 607375 h 1855498"/>
              <a:gd name="connsiteX393" fmla="*/ 1047890 w 4011346"/>
              <a:gd name="connsiteY393" fmla="*/ 594026 h 1855498"/>
              <a:gd name="connsiteX394" fmla="*/ 1014517 w 4011346"/>
              <a:gd name="connsiteY394" fmla="*/ 647422 h 1855498"/>
              <a:gd name="connsiteX395" fmla="*/ 957784 w 4011346"/>
              <a:gd name="connsiteY395" fmla="*/ 594026 h 1855498"/>
              <a:gd name="connsiteX396" fmla="*/ 884365 w 4011346"/>
              <a:gd name="connsiteY396" fmla="*/ 557317 h 1855498"/>
              <a:gd name="connsiteX397" fmla="*/ 824295 w 4011346"/>
              <a:gd name="connsiteY397" fmla="*/ 533956 h 1855498"/>
              <a:gd name="connsiteX398" fmla="*/ 810946 w 4011346"/>
              <a:gd name="connsiteY398" fmla="*/ 570665 h 1855498"/>
              <a:gd name="connsiteX399" fmla="*/ 827633 w 4011346"/>
              <a:gd name="connsiteY399" fmla="*/ 607375 h 1855498"/>
              <a:gd name="connsiteX400" fmla="*/ 814284 w 4011346"/>
              <a:gd name="connsiteY400" fmla="*/ 630736 h 1855498"/>
              <a:gd name="connsiteX401" fmla="*/ 800935 w 4011346"/>
              <a:gd name="connsiteY401" fmla="*/ 647422 h 1855498"/>
              <a:gd name="connsiteX402" fmla="*/ 770900 w 4011346"/>
              <a:gd name="connsiteY402" fmla="*/ 590689 h 1855498"/>
              <a:gd name="connsiteX403" fmla="*/ 744202 w 4011346"/>
              <a:gd name="connsiteY403" fmla="*/ 627398 h 1855498"/>
              <a:gd name="connsiteX404" fmla="*/ 707492 w 4011346"/>
              <a:gd name="connsiteY404" fmla="*/ 620724 h 1855498"/>
              <a:gd name="connsiteX405" fmla="*/ 654097 w 4011346"/>
              <a:gd name="connsiteY405" fmla="*/ 657433 h 1855498"/>
              <a:gd name="connsiteX406" fmla="*/ 644085 w 4011346"/>
              <a:gd name="connsiteY406" fmla="*/ 634073 h 1855498"/>
              <a:gd name="connsiteX407" fmla="*/ 654097 w 4011346"/>
              <a:gd name="connsiteY407" fmla="*/ 597363 h 1855498"/>
              <a:gd name="connsiteX408" fmla="*/ 614050 w 4011346"/>
              <a:gd name="connsiteY408" fmla="*/ 634073 h 1855498"/>
              <a:gd name="connsiteX409" fmla="*/ 594027 w 4011346"/>
              <a:gd name="connsiteY409" fmla="*/ 634073 h 1855498"/>
              <a:gd name="connsiteX410" fmla="*/ 533957 w 4011346"/>
              <a:gd name="connsiteY410" fmla="*/ 667445 h 1855498"/>
              <a:gd name="connsiteX411" fmla="*/ 510596 w 4011346"/>
              <a:gd name="connsiteY411" fmla="*/ 690806 h 1855498"/>
              <a:gd name="connsiteX412" fmla="*/ 500584 w 4011346"/>
              <a:gd name="connsiteY412" fmla="*/ 737527 h 1855498"/>
              <a:gd name="connsiteX413" fmla="*/ 450526 w 4011346"/>
              <a:gd name="connsiteY413" fmla="*/ 724178 h 1855498"/>
              <a:gd name="connsiteX414" fmla="*/ 433840 w 4011346"/>
              <a:gd name="connsiteY414" fmla="*/ 687468 h 1855498"/>
              <a:gd name="connsiteX415" fmla="*/ 467212 w 4011346"/>
              <a:gd name="connsiteY415" fmla="*/ 657433 h 1855498"/>
              <a:gd name="connsiteX416" fmla="*/ 453863 w 4011346"/>
              <a:gd name="connsiteY416" fmla="*/ 634073 h 1855498"/>
              <a:gd name="connsiteX417" fmla="*/ 390456 w 4011346"/>
              <a:gd name="connsiteY417" fmla="*/ 604038 h 1855498"/>
              <a:gd name="connsiteX418" fmla="*/ 417154 w 4011346"/>
              <a:gd name="connsiteY418" fmla="*/ 654096 h 1855498"/>
              <a:gd name="connsiteX419" fmla="*/ 407142 w 4011346"/>
              <a:gd name="connsiteY419" fmla="*/ 697480 h 1855498"/>
              <a:gd name="connsiteX420" fmla="*/ 413817 w 4011346"/>
              <a:gd name="connsiteY420" fmla="*/ 734190 h 1855498"/>
              <a:gd name="connsiteX421" fmla="*/ 427165 w 4011346"/>
              <a:gd name="connsiteY421" fmla="*/ 757550 h 1855498"/>
              <a:gd name="connsiteX422" fmla="*/ 413817 w 4011346"/>
              <a:gd name="connsiteY422" fmla="*/ 787585 h 1855498"/>
              <a:gd name="connsiteX423" fmla="*/ 390456 w 4011346"/>
              <a:gd name="connsiteY423" fmla="*/ 764225 h 1855498"/>
              <a:gd name="connsiteX424" fmla="*/ 360421 w 4011346"/>
              <a:gd name="connsiteY424" fmla="*/ 760887 h 1855498"/>
              <a:gd name="connsiteX425" fmla="*/ 333723 w 4011346"/>
              <a:gd name="connsiteY425" fmla="*/ 800934 h 1855498"/>
              <a:gd name="connsiteX426" fmla="*/ 307025 w 4011346"/>
              <a:gd name="connsiteY426" fmla="*/ 820957 h 1855498"/>
              <a:gd name="connsiteX427" fmla="*/ 320374 w 4011346"/>
              <a:gd name="connsiteY427" fmla="*/ 847655 h 1855498"/>
              <a:gd name="connsiteX428" fmla="*/ 303688 w 4011346"/>
              <a:gd name="connsiteY428" fmla="*/ 871016 h 1855498"/>
              <a:gd name="connsiteX429" fmla="*/ 233606 w 4011346"/>
              <a:gd name="connsiteY429" fmla="*/ 834306 h 1855498"/>
              <a:gd name="connsiteX430" fmla="*/ 243618 w 4011346"/>
              <a:gd name="connsiteY430" fmla="*/ 884365 h 1855498"/>
              <a:gd name="connsiteX431" fmla="*/ 263641 w 4011346"/>
              <a:gd name="connsiteY431" fmla="*/ 904388 h 1855498"/>
              <a:gd name="connsiteX432" fmla="*/ 250292 w 4011346"/>
              <a:gd name="connsiteY432" fmla="*/ 917737 h 1855498"/>
              <a:gd name="connsiteX433" fmla="*/ 193560 w 4011346"/>
              <a:gd name="connsiteY433" fmla="*/ 881027 h 1855498"/>
              <a:gd name="connsiteX434" fmla="*/ 170199 w 4011346"/>
              <a:gd name="connsiteY434" fmla="*/ 840981 h 1855498"/>
              <a:gd name="connsiteX435" fmla="*/ 170199 w 4011346"/>
              <a:gd name="connsiteY435" fmla="*/ 794260 h 1855498"/>
              <a:gd name="connsiteX436" fmla="*/ 133490 w 4011346"/>
              <a:gd name="connsiteY436" fmla="*/ 717503 h 1855498"/>
              <a:gd name="connsiteX437" fmla="*/ 196897 w 4011346"/>
              <a:gd name="connsiteY437" fmla="*/ 747538 h 1855498"/>
              <a:gd name="connsiteX438" fmla="*/ 256967 w 4011346"/>
              <a:gd name="connsiteY438" fmla="*/ 777573 h 1855498"/>
              <a:gd name="connsiteX439" fmla="*/ 293676 w 4011346"/>
              <a:gd name="connsiteY439" fmla="*/ 780911 h 1855498"/>
              <a:gd name="connsiteX440" fmla="*/ 327049 w 4011346"/>
              <a:gd name="connsiteY440" fmla="*/ 750876 h 1855498"/>
              <a:gd name="connsiteX441" fmla="*/ 343735 w 4011346"/>
              <a:gd name="connsiteY441" fmla="*/ 714166 h 1855498"/>
              <a:gd name="connsiteX442" fmla="*/ 333723 w 4011346"/>
              <a:gd name="connsiteY442" fmla="*/ 664108 h 1855498"/>
              <a:gd name="connsiteX443" fmla="*/ 290339 w 4011346"/>
              <a:gd name="connsiteY443" fmla="*/ 644084 h 1855498"/>
              <a:gd name="connsiteX444" fmla="*/ 236944 w 4011346"/>
              <a:gd name="connsiteY444" fmla="*/ 597363 h 1855498"/>
              <a:gd name="connsiteX445" fmla="*/ 133490 w 4011346"/>
              <a:gd name="connsiteY445" fmla="*/ 540630 h 1855498"/>
              <a:gd name="connsiteX0" fmla="*/ 133490 w 4011346"/>
              <a:gd name="connsiteY0" fmla="*/ 540630 h 1855498"/>
              <a:gd name="connsiteX1" fmla="*/ 46722 w 4011346"/>
              <a:gd name="connsiteY1" fmla="*/ 570665 h 1855498"/>
              <a:gd name="connsiteX2" fmla="*/ 33373 w 4011346"/>
              <a:gd name="connsiteY2" fmla="*/ 600700 h 1855498"/>
              <a:gd name="connsiteX3" fmla="*/ 43384 w 4011346"/>
              <a:gd name="connsiteY3" fmla="*/ 630736 h 1855498"/>
              <a:gd name="connsiteX4" fmla="*/ 60071 w 4011346"/>
              <a:gd name="connsiteY4" fmla="*/ 657433 h 1855498"/>
              <a:gd name="connsiteX5" fmla="*/ 73419 w 4011346"/>
              <a:gd name="connsiteY5" fmla="*/ 687468 h 1855498"/>
              <a:gd name="connsiteX6" fmla="*/ 56733 w 4011346"/>
              <a:gd name="connsiteY6" fmla="*/ 710829 h 1855498"/>
              <a:gd name="connsiteX7" fmla="*/ 76757 w 4011346"/>
              <a:gd name="connsiteY7" fmla="*/ 790922 h 1855498"/>
              <a:gd name="connsiteX8" fmla="*/ 66745 w 4011346"/>
              <a:gd name="connsiteY8" fmla="*/ 807609 h 1855498"/>
              <a:gd name="connsiteX9" fmla="*/ 70082 w 4011346"/>
              <a:gd name="connsiteY9" fmla="*/ 834306 h 1855498"/>
              <a:gd name="connsiteX10" fmla="*/ 70082 w 4011346"/>
              <a:gd name="connsiteY10" fmla="*/ 874353 h 1855498"/>
              <a:gd name="connsiteX11" fmla="*/ 80094 w 4011346"/>
              <a:gd name="connsiteY11" fmla="*/ 894376 h 1855498"/>
              <a:gd name="connsiteX12" fmla="*/ 76757 w 4011346"/>
              <a:gd name="connsiteY12" fmla="*/ 917737 h 1855498"/>
              <a:gd name="connsiteX13" fmla="*/ 106792 w 4011346"/>
              <a:gd name="connsiteY13" fmla="*/ 951109 h 1855498"/>
              <a:gd name="connsiteX14" fmla="*/ 106792 w 4011346"/>
              <a:gd name="connsiteY14" fmla="*/ 981144 h 1855498"/>
              <a:gd name="connsiteX15" fmla="*/ 13349 w 4011346"/>
              <a:gd name="connsiteY15" fmla="*/ 1071249 h 1855498"/>
              <a:gd name="connsiteX16" fmla="*/ 33373 w 4011346"/>
              <a:gd name="connsiteY16" fmla="*/ 1104622 h 1855498"/>
              <a:gd name="connsiteX17" fmla="*/ 33373 w 4011346"/>
              <a:gd name="connsiteY17" fmla="*/ 1104622 h 1855498"/>
              <a:gd name="connsiteX18" fmla="*/ 16687 w 4011346"/>
              <a:gd name="connsiteY18" fmla="*/ 1134657 h 1855498"/>
              <a:gd name="connsiteX19" fmla="*/ 3338 w 4011346"/>
              <a:gd name="connsiteY19" fmla="*/ 1164692 h 1855498"/>
              <a:gd name="connsiteX20" fmla="*/ 0 w 4011346"/>
              <a:gd name="connsiteY20" fmla="*/ 1224762 h 1855498"/>
              <a:gd name="connsiteX21" fmla="*/ 16687 w 4011346"/>
              <a:gd name="connsiteY21" fmla="*/ 1268146 h 1855498"/>
              <a:gd name="connsiteX22" fmla="*/ 20024 w 4011346"/>
              <a:gd name="connsiteY22" fmla="*/ 1301518 h 1855498"/>
              <a:gd name="connsiteX23" fmla="*/ 56733 w 4011346"/>
              <a:gd name="connsiteY23" fmla="*/ 1311530 h 1855498"/>
              <a:gd name="connsiteX24" fmla="*/ 116803 w 4011346"/>
              <a:gd name="connsiteY24" fmla="*/ 1398298 h 1855498"/>
              <a:gd name="connsiteX25" fmla="*/ 96780 w 4011346"/>
              <a:gd name="connsiteY25" fmla="*/ 1421658 h 1855498"/>
              <a:gd name="connsiteX26" fmla="*/ 93443 w 4011346"/>
              <a:gd name="connsiteY26" fmla="*/ 1451693 h 1855498"/>
              <a:gd name="connsiteX27" fmla="*/ 120141 w 4011346"/>
              <a:gd name="connsiteY27" fmla="*/ 1455030 h 1855498"/>
              <a:gd name="connsiteX28" fmla="*/ 160187 w 4011346"/>
              <a:gd name="connsiteY28" fmla="*/ 1468379 h 1855498"/>
              <a:gd name="connsiteX29" fmla="*/ 186885 w 4011346"/>
              <a:gd name="connsiteY29" fmla="*/ 1481728 h 1855498"/>
              <a:gd name="connsiteX30" fmla="*/ 213583 w 4011346"/>
              <a:gd name="connsiteY30" fmla="*/ 1511763 h 1855498"/>
              <a:gd name="connsiteX31" fmla="*/ 243618 w 4011346"/>
              <a:gd name="connsiteY31" fmla="*/ 1515100 h 1855498"/>
              <a:gd name="connsiteX32" fmla="*/ 287002 w 4011346"/>
              <a:gd name="connsiteY32" fmla="*/ 1545136 h 1855498"/>
              <a:gd name="connsiteX33" fmla="*/ 310363 w 4011346"/>
              <a:gd name="connsiteY33" fmla="*/ 1555147 h 1855498"/>
              <a:gd name="connsiteX34" fmla="*/ 310363 w 4011346"/>
              <a:gd name="connsiteY34" fmla="*/ 1591857 h 1855498"/>
              <a:gd name="connsiteX35" fmla="*/ 270316 w 4011346"/>
              <a:gd name="connsiteY35" fmla="*/ 1631903 h 1855498"/>
              <a:gd name="connsiteX36" fmla="*/ 280327 w 4011346"/>
              <a:gd name="connsiteY36" fmla="*/ 1655264 h 1855498"/>
              <a:gd name="connsiteX37" fmla="*/ 273653 w 4011346"/>
              <a:gd name="connsiteY37" fmla="*/ 1675287 h 1855498"/>
              <a:gd name="connsiteX38" fmla="*/ 266979 w 4011346"/>
              <a:gd name="connsiteY38" fmla="*/ 1691973 h 1855498"/>
              <a:gd name="connsiteX39" fmla="*/ 240281 w 4011346"/>
              <a:gd name="connsiteY39" fmla="*/ 1732020 h 1855498"/>
              <a:gd name="connsiteX40" fmla="*/ 307025 w 4011346"/>
              <a:gd name="connsiteY40" fmla="*/ 1768730 h 1855498"/>
              <a:gd name="connsiteX41" fmla="*/ 337060 w 4011346"/>
              <a:gd name="connsiteY41" fmla="*/ 1775404 h 1855498"/>
              <a:gd name="connsiteX42" fmla="*/ 360421 w 4011346"/>
              <a:gd name="connsiteY42" fmla="*/ 1782079 h 1855498"/>
              <a:gd name="connsiteX43" fmla="*/ 380444 w 4011346"/>
              <a:gd name="connsiteY43" fmla="*/ 1788753 h 1855498"/>
              <a:gd name="connsiteX44" fmla="*/ 407142 w 4011346"/>
              <a:gd name="connsiteY44" fmla="*/ 1808776 h 1855498"/>
              <a:gd name="connsiteX45" fmla="*/ 437177 w 4011346"/>
              <a:gd name="connsiteY45" fmla="*/ 1805439 h 1855498"/>
              <a:gd name="connsiteX46" fmla="*/ 507259 w 4011346"/>
              <a:gd name="connsiteY46" fmla="*/ 1855498 h 1855498"/>
              <a:gd name="connsiteX47" fmla="*/ 517271 w 4011346"/>
              <a:gd name="connsiteY47" fmla="*/ 1842149 h 1855498"/>
              <a:gd name="connsiteX48" fmla="*/ 507259 w 4011346"/>
              <a:gd name="connsiteY48" fmla="*/ 1802102 h 1855498"/>
              <a:gd name="connsiteX49" fmla="*/ 500584 w 4011346"/>
              <a:gd name="connsiteY49" fmla="*/ 1768730 h 1855498"/>
              <a:gd name="connsiteX50" fmla="*/ 483898 w 4011346"/>
              <a:gd name="connsiteY50" fmla="*/ 1725346 h 1855498"/>
              <a:gd name="connsiteX51" fmla="*/ 513933 w 4011346"/>
              <a:gd name="connsiteY51" fmla="*/ 1705322 h 1855498"/>
              <a:gd name="connsiteX52" fmla="*/ 547306 w 4011346"/>
              <a:gd name="connsiteY52" fmla="*/ 1681962 h 1855498"/>
              <a:gd name="connsiteX53" fmla="*/ 527282 w 4011346"/>
              <a:gd name="connsiteY53" fmla="*/ 1665276 h 1855498"/>
              <a:gd name="connsiteX54" fmla="*/ 517271 w 4011346"/>
              <a:gd name="connsiteY54" fmla="*/ 1631903 h 1855498"/>
              <a:gd name="connsiteX55" fmla="*/ 480561 w 4011346"/>
              <a:gd name="connsiteY55" fmla="*/ 1615217 h 1855498"/>
              <a:gd name="connsiteX56" fmla="*/ 470549 w 4011346"/>
              <a:gd name="connsiteY56" fmla="*/ 1595194 h 1855498"/>
              <a:gd name="connsiteX57" fmla="*/ 480561 w 4011346"/>
              <a:gd name="connsiteY57" fmla="*/ 1565159 h 1855498"/>
              <a:gd name="connsiteX58" fmla="*/ 490573 w 4011346"/>
              <a:gd name="connsiteY58" fmla="*/ 1525112 h 1855498"/>
              <a:gd name="connsiteX59" fmla="*/ 513933 w 4011346"/>
              <a:gd name="connsiteY59" fmla="*/ 1545136 h 1855498"/>
              <a:gd name="connsiteX60" fmla="*/ 520608 w 4011346"/>
              <a:gd name="connsiteY60" fmla="*/ 1528449 h 1855498"/>
              <a:gd name="connsiteX61" fmla="*/ 543968 w 4011346"/>
              <a:gd name="connsiteY61" fmla="*/ 1491740 h 1855498"/>
              <a:gd name="connsiteX62" fmla="*/ 574003 w 4011346"/>
              <a:gd name="connsiteY62" fmla="*/ 1475054 h 1855498"/>
              <a:gd name="connsiteX63" fmla="*/ 590690 w 4011346"/>
              <a:gd name="connsiteY63" fmla="*/ 1488403 h 1855498"/>
              <a:gd name="connsiteX64" fmla="*/ 610713 w 4011346"/>
              <a:gd name="connsiteY64" fmla="*/ 1461705 h 1855498"/>
              <a:gd name="connsiteX65" fmla="*/ 630736 w 4011346"/>
              <a:gd name="connsiteY65" fmla="*/ 1488403 h 1855498"/>
              <a:gd name="connsiteX66" fmla="*/ 657434 w 4011346"/>
              <a:gd name="connsiteY66" fmla="*/ 1511763 h 1855498"/>
              <a:gd name="connsiteX67" fmla="*/ 674120 w 4011346"/>
              <a:gd name="connsiteY67" fmla="*/ 1518438 h 1855498"/>
              <a:gd name="connsiteX68" fmla="*/ 697481 w 4011346"/>
              <a:gd name="connsiteY68" fmla="*/ 1518438 h 1855498"/>
              <a:gd name="connsiteX69" fmla="*/ 717504 w 4011346"/>
              <a:gd name="connsiteY69" fmla="*/ 1505089 h 1855498"/>
              <a:gd name="connsiteX70" fmla="*/ 744202 w 4011346"/>
              <a:gd name="connsiteY70" fmla="*/ 1505089 h 1855498"/>
              <a:gd name="connsiteX71" fmla="*/ 760888 w 4011346"/>
              <a:gd name="connsiteY71" fmla="*/ 1501752 h 1855498"/>
              <a:gd name="connsiteX72" fmla="*/ 790923 w 4011346"/>
              <a:gd name="connsiteY72" fmla="*/ 1535124 h 1855498"/>
              <a:gd name="connsiteX73" fmla="*/ 797598 w 4011346"/>
              <a:gd name="connsiteY73" fmla="*/ 1508426 h 1855498"/>
              <a:gd name="connsiteX74" fmla="*/ 817621 w 4011346"/>
              <a:gd name="connsiteY74" fmla="*/ 1525112 h 1855498"/>
              <a:gd name="connsiteX75" fmla="*/ 837644 w 4011346"/>
              <a:gd name="connsiteY75" fmla="*/ 1501752 h 1855498"/>
              <a:gd name="connsiteX76" fmla="*/ 827633 w 4011346"/>
              <a:gd name="connsiteY76" fmla="*/ 1481728 h 1855498"/>
              <a:gd name="connsiteX77" fmla="*/ 810946 w 4011346"/>
              <a:gd name="connsiteY77" fmla="*/ 1468379 h 1855498"/>
              <a:gd name="connsiteX78" fmla="*/ 810946 w 4011346"/>
              <a:gd name="connsiteY78" fmla="*/ 1441682 h 1855498"/>
              <a:gd name="connsiteX79" fmla="*/ 810946 w 4011346"/>
              <a:gd name="connsiteY79" fmla="*/ 1428333 h 1855498"/>
              <a:gd name="connsiteX80" fmla="*/ 830970 w 4011346"/>
              <a:gd name="connsiteY80" fmla="*/ 1424995 h 1855498"/>
              <a:gd name="connsiteX81" fmla="*/ 840981 w 4011346"/>
              <a:gd name="connsiteY81" fmla="*/ 1421658 h 1855498"/>
              <a:gd name="connsiteX82" fmla="*/ 820958 w 4011346"/>
              <a:gd name="connsiteY82" fmla="*/ 1384949 h 1855498"/>
              <a:gd name="connsiteX83" fmla="*/ 854330 w 4011346"/>
              <a:gd name="connsiteY83" fmla="*/ 1378274 h 1855498"/>
              <a:gd name="connsiteX84" fmla="*/ 891040 w 4011346"/>
              <a:gd name="connsiteY84" fmla="*/ 1384949 h 1855498"/>
              <a:gd name="connsiteX85" fmla="*/ 964459 w 4011346"/>
              <a:gd name="connsiteY85" fmla="*/ 1341565 h 1855498"/>
              <a:gd name="connsiteX86" fmla="*/ 1001168 w 4011346"/>
              <a:gd name="connsiteY86" fmla="*/ 1341565 h 1855498"/>
              <a:gd name="connsiteX87" fmla="*/ 1027866 w 4011346"/>
              <a:gd name="connsiteY87" fmla="*/ 1318204 h 1855498"/>
              <a:gd name="connsiteX88" fmla="*/ 1047890 w 4011346"/>
              <a:gd name="connsiteY88" fmla="*/ 1328216 h 1855498"/>
              <a:gd name="connsiteX89" fmla="*/ 1067913 w 4011346"/>
              <a:gd name="connsiteY89" fmla="*/ 1338227 h 1855498"/>
              <a:gd name="connsiteX90" fmla="*/ 1087936 w 4011346"/>
              <a:gd name="connsiteY90" fmla="*/ 1364925 h 1855498"/>
              <a:gd name="connsiteX91" fmla="*/ 1074587 w 4011346"/>
              <a:gd name="connsiteY91" fmla="*/ 1378274 h 1855498"/>
              <a:gd name="connsiteX92" fmla="*/ 1104622 w 4011346"/>
              <a:gd name="connsiteY92" fmla="*/ 1378274 h 1855498"/>
              <a:gd name="connsiteX93" fmla="*/ 1107960 w 4011346"/>
              <a:gd name="connsiteY93" fmla="*/ 1394960 h 1855498"/>
              <a:gd name="connsiteX94" fmla="*/ 1121309 w 4011346"/>
              <a:gd name="connsiteY94" fmla="*/ 1378274 h 1855498"/>
              <a:gd name="connsiteX95" fmla="*/ 1134657 w 4011346"/>
              <a:gd name="connsiteY95" fmla="*/ 1391623 h 1855498"/>
              <a:gd name="connsiteX96" fmla="*/ 1134657 w 4011346"/>
              <a:gd name="connsiteY96" fmla="*/ 1411646 h 1855498"/>
              <a:gd name="connsiteX97" fmla="*/ 1148006 w 4011346"/>
              <a:gd name="connsiteY97" fmla="*/ 1408309 h 1855498"/>
              <a:gd name="connsiteX98" fmla="*/ 1208076 w 4011346"/>
              <a:gd name="connsiteY98" fmla="*/ 1361588 h 1855498"/>
              <a:gd name="connsiteX99" fmla="*/ 1211414 w 4011346"/>
              <a:gd name="connsiteY99" fmla="*/ 1381611 h 1855498"/>
              <a:gd name="connsiteX100" fmla="*/ 1244786 w 4011346"/>
              <a:gd name="connsiteY100" fmla="*/ 1401635 h 1855498"/>
              <a:gd name="connsiteX101" fmla="*/ 1264809 w 4011346"/>
              <a:gd name="connsiteY101" fmla="*/ 1431670 h 1855498"/>
              <a:gd name="connsiteX102" fmla="*/ 1298181 w 4011346"/>
              <a:gd name="connsiteY102" fmla="*/ 1538461 h 1855498"/>
              <a:gd name="connsiteX103" fmla="*/ 1308193 w 4011346"/>
              <a:gd name="connsiteY103" fmla="*/ 1495077 h 1855498"/>
              <a:gd name="connsiteX104" fmla="*/ 1344903 w 4011346"/>
              <a:gd name="connsiteY104" fmla="*/ 1515100 h 1855498"/>
              <a:gd name="connsiteX105" fmla="*/ 1388287 w 4011346"/>
              <a:gd name="connsiteY105" fmla="*/ 1515100 h 1855498"/>
              <a:gd name="connsiteX106" fmla="*/ 1394961 w 4011346"/>
              <a:gd name="connsiteY106" fmla="*/ 1538461 h 1855498"/>
              <a:gd name="connsiteX107" fmla="*/ 1435008 w 4011346"/>
              <a:gd name="connsiteY107" fmla="*/ 1561822 h 1855498"/>
              <a:gd name="connsiteX108" fmla="*/ 1465043 w 4011346"/>
              <a:gd name="connsiteY108" fmla="*/ 1561822 h 1855498"/>
              <a:gd name="connsiteX109" fmla="*/ 1491741 w 4011346"/>
              <a:gd name="connsiteY109" fmla="*/ 1575171 h 1855498"/>
              <a:gd name="connsiteX110" fmla="*/ 1535125 w 4011346"/>
              <a:gd name="connsiteY110" fmla="*/ 1531787 h 1855498"/>
              <a:gd name="connsiteX111" fmla="*/ 1571834 w 4011346"/>
              <a:gd name="connsiteY111" fmla="*/ 1511763 h 1855498"/>
              <a:gd name="connsiteX112" fmla="*/ 1608544 w 4011346"/>
              <a:gd name="connsiteY112" fmla="*/ 1515100 h 1855498"/>
              <a:gd name="connsiteX113" fmla="*/ 1655265 w 4011346"/>
              <a:gd name="connsiteY113" fmla="*/ 1528449 h 1855498"/>
              <a:gd name="connsiteX114" fmla="*/ 1681963 w 4011346"/>
              <a:gd name="connsiteY114" fmla="*/ 1545136 h 1855498"/>
              <a:gd name="connsiteX115" fmla="*/ 1735358 w 4011346"/>
              <a:gd name="connsiteY115" fmla="*/ 1538461 h 1855498"/>
              <a:gd name="connsiteX116" fmla="*/ 1745370 w 4011346"/>
              <a:gd name="connsiteY116" fmla="*/ 1518438 h 1855498"/>
              <a:gd name="connsiteX117" fmla="*/ 1738695 w 4011346"/>
              <a:gd name="connsiteY117" fmla="*/ 1498414 h 1855498"/>
              <a:gd name="connsiteX118" fmla="*/ 1765393 w 4011346"/>
              <a:gd name="connsiteY118" fmla="*/ 1471717 h 1855498"/>
              <a:gd name="connsiteX119" fmla="*/ 1778742 w 4011346"/>
              <a:gd name="connsiteY119" fmla="*/ 1468379 h 1855498"/>
              <a:gd name="connsiteX120" fmla="*/ 1812114 w 4011346"/>
              <a:gd name="connsiteY120" fmla="*/ 1485065 h 1855498"/>
              <a:gd name="connsiteX121" fmla="*/ 1852161 w 4011346"/>
              <a:gd name="connsiteY121" fmla="*/ 1498414 h 1855498"/>
              <a:gd name="connsiteX122" fmla="*/ 1858836 w 4011346"/>
              <a:gd name="connsiteY122" fmla="*/ 1525112 h 1855498"/>
              <a:gd name="connsiteX123" fmla="*/ 1872184 w 4011346"/>
              <a:gd name="connsiteY123" fmla="*/ 1531787 h 1855498"/>
              <a:gd name="connsiteX124" fmla="*/ 1902219 w 4011346"/>
              <a:gd name="connsiteY124" fmla="*/ 1535124 h 1855498"/>
              <a:gd name="connsiteX125" fmla="*/ 1932254 w 4011346"/>
              <a:gd name="connsiteY125" fmla="*/ 1518438 h 1855498"/>
              <a:gd name="connsiteX126" fmla="*/ 1962290 w 4011346"/>
              <a:gd name="connsiteY126" fmla="*/ 1531787 h 1855498"/>
              <a:gd name="connsiteX127" fmla="*/ 1985650 w 4011346"/>
              <a:gd name="connsiteY127" fmla="*/ 1545136 h 1855498"/>
              <a:gd name="connsiteX128" fmla="*/ 1995662 w 4011346"/>
              <a:gd name="connsiteY128" fmla="*/ 1555147 h 1855498"/>
              <a:gd name="connsiteX129" fmla="*/ 2032371 w 4011346"/>
              <a:gd name="connsiteY129" fmla="*/ 1575171 h 1855498"/>
              <a:gd name="connsiteX130" fmla="*/ 2069081 w 4011346"/>
              <a:gd name="connsiteY130" fmla="*/ 1571833 h 1855498"/>
              <a:gd name="connsiteX131" fmla="*/ 2142500 w 4011346"/>
              <a:gd name="connsiteY131" fmla="*/ 1528449 h 1855498"/>
              <a:gd name="connsiteX132" fmla="*/ 2195895 w 4011346"/>
              <a:gd name="connsiteY132" fmla="*/ 1541798 h 1855498"/>
              <a:gd name="connsiteX133" fmla="*/ 2225930 w 4011346"/>
              <a:gd name="connsiteY133" fmla="*/ 1551810 h 1855498"/>
              <a:gd name="connsiteX134" fmla="*/ 2259303 w 4011346"/>
              <a:gd name="connsiteY134" fmla="*/ 1538461 h 1855498"/>
              <a:gd name="connsiteX135" fmla="*/ 2262640 w 4011346"/>
              <a:gd name="connsiteY135" fmla="*/ 1511763 h 1855498"/>
              <a:gd name="connsiteX136" fmla="*/ 2282663 w 4011346"/>
              <a:gd name="connsiteY136" fmla="*/ 1481728 h 1855498"/>
              <a:gd name="connsiteX137" fmla="*/ 2299349 w 4011346"/>
              <a:gd name="connsiteY137" fmla="*/ 1428333 h 1855498"/>
              <a:gd name="connsiteX138" fmla="*/ 2282663 w 4011346"/>
              <a:gd name="connsiteY138" fmla="*/ 1431670 h 1855498"/>
              <a:gd name="connsiteX139" fmla="*/ 2312698 w 4011346"/>
              <a:gd name="connsiteY139" fmla="*/ 1404972 h 1855498"/>
              <a:gd name="connsiteX140" fmla="*/ 2339396 w 4011346"/>
              <a:gd name="connsiteY140" fmla="*/ 1401635 h 1855498"/>
              <a:gd name="connsiteX141" fmla="*/ 2396129 w 4011346"/>
              <a:gd name="connsiteY141" fmla="*/ 1411646 h 1855498"/>
              <a:gd name="connsiteX142" fmla="*/ 2436176 w 4011346"/>
              <a:gd name="connsiteY142" fmla="*/ 1438344 h 1855498"/>
              <a:gd name="connsiteX143" fmla="*/ 2462873 w 4011346"/>
              <a:gd name="connsiteY143" fmla="*/ 1468379 h 1855498"/>
              <a:gd name="connsiteX144" fmla="*/ 2469548 w 4011346"/>
              <a:gd name="connsiteY144" fmla="*/ 1505089 h 1855498"/>
              <a:gd name="connsiteX145" fmla="*/ 2476222 w 4011346"/>
              <a:gd name="connsiteY145" fmla="*/ 1545136 h 1855498"/>
              <a:gd name="connsiteX146" fmla="*/ 2486234 w 4011346"/>
              <a:gd name="connsiteY146" fmla="*/ 1565159 h 1855498"/>
              <a:gd name="connsiteX147" fmla="*/ 2529618 w 4011346"/>
              <a:gd name="connsiteY147" fmla="*/ 1578508 h 1855498"/>
              <a:gd name="connsiteX148" fmla="*/ 2549641 w 4011346"/>
              <a:gd name="connsiteY148" fmla="*/ 1598531 h 1855498"/>
              <a:gd name="connsiteX149" fmla="*/ 2562990 w 4011346"/>
              <a:gd name="connsiteY149" fmla="*/ 1631903 h 1855498"/>
              <a:gd name="connsiteX150" fmla="*/ 2586351 w 4011346"/>
              <a:gd name="connsiteY150" fmla="*/ 1625229 h 1855498"/>
              <a:gd name="connsiteX151" fmla="*/ 2606374 w 4011346"/>
              <a:gd name="connsiteY151" fmla="*/ 1615217 h 1855498"/>
              <a:gd name="connsiteX152" fmla="*/ 2639746 w 4011346"/>
              <a:gd name="connsiteY152" fmla="*/ 1598531 h 1855498"/>
              <a:gd name="connsiteX153" fmla="*/ 2643084 w 4011346"/>
              <a:gd name="connsiteY153" fmla="*/ 1615217 h 1855498"/>
              <a:gd name="connsiteX154" fmla="*/ 2626398 w 4011346"/>
              <a:gd name="connsiteY154" fmla="*/ 1645252 h 1855498"/>
              <a:gd name="connsiteX155" fmla="*/ 2616386 w 4011346"/>
              <a:gd name="connsiteY155" fmla="*/ 1681962 h 1855498"/>
              <a:gd name="connsiteX156" fmla="*/ 2603037 w 4011346"/>
              <a:gd name="connsiteY156" fmla="*/ 1735357 h 1855498"/>
              <a:gd name="connsiteX157" fmla="*/ 2579676 w 4011346"/>
              <a:gd name="connsiteY157" fmla="*/ 1708660 h 1855498"/>
              <a:gd name="connsiteX158" fmla="*/ 2552979 w 4011346"/>
              <a:gd name="connsiteY158" fmla="*/ 1732020 h 1855498"/>
              <a:gd name="connsiteX159" fmla="*/ 2559653 w 4011346"/>
              <a:gd name="connsiteY159" fmla="*/ 1758718 h 1855498"/>
              <a:gd name="connsiteX160" fmla="*/ 2559653 w 4011346"/>
              <a:gd name="connsiteY160" fmla="*/ 1795427 h 1855498"/>
              <a:gd name="connsiteX161" fmla="*/ 2549641 w 4011346"/>
              <a:gd name="connsiteY161" fmla="*/ 1815451 h 1855498"/>
              <a:gd name="connsiteX162" fmla="*/ 2589688 w 4011346"/>
              <a:gd name="connsiteY162" fmla="*/ 1795427 h 1855498"/>
              <a:gd name="connsiteX163" fmla="*/ 2626398 w 4011346"/>
              <a:gd name="connsiteY163" fmla="*/ 1805439 h 1855498"/>
              <a:gd name="connsiteX164" fmla="*/ 2653095 w 4011346"/>
              <a:gd name="connsiteY164" fmla="*/ 1782079 h 1855498"/>
              <a:gd name="connsiteX165" fmla="*/ 2683130 w 4011346"/>
              <a:gd name="connsiteY165" fmla="*/ 1728683 h 1855498"/>
              <a:gd name="connsiteX166" fmla="*/ 2753212 w 4011346"/>
              <a:gd name="connsiteY166" fmla="*/ 1641915 h 1855498"/>
              <a:gd name="connsiteX167" fmla="*/ 2783247 w 4011346"/>
              <a:gd name="connsiteY167" fmla="*/ 1571833 h 1855498"/>
              <a:gd name="connsiteX168" fmla="*/ 2803271 w 4011346"/>
              <a:gd name="connsiteY168" fmla="*/ 1468379 h 1855498"/>
              <a:gd name="connsiteX169" fmla="*/ 2793259 w 4011346"/>
              <a:gd name="connsiteY169" fmla="*/ 1418321 h 1855498"/>
              <a:gd name="connsiteX170" fmla="*/ 2769898 w 4011346"/>
              <a:gd name="connsiteY170" fmla="*/ 1384949 h 1855498"/>
              <a:gd name="connsiteX171" fmla="*/ 2726514 w 4011346"/>
              <a:gd name="connsiteY171" fmla="*/ 1384949 h 1855498"/>
              <a:gd name="connsiteX172" fmla="*/ 2699817 w 4011346"/>
              <a:gd name="connsiteY172" fmla="*/ 1384949 h 1855498"/>
              <a:gd name="connsiteX173" fmla="*/ 2683130 w 4011346"/>
              <a:gd name="connsiteY173" fmla="*/ 1364925 h 1855498"/>
              <a:gd name="connsiteX174" fmla="*/ 2669781 w 4011346"/>
              <a:gd name="connsiteY174" fmla="*/ 1344902 h 1855498"/>
              <a:gd name="connsiteX175" fmla="*/ 2763224 w 4011346"/>
              <a:gd name="connsiteY175" fmla="*/ 1228099 h 1855498"/>
              <a:gd name="connsiteX176" fmla="*/ 2846654 w 4011346"/>
              <a:gd name="connsiteY176" fmla="*/ 1161355 h 1855498"/>
              <a:gd name="connsiteX177" fmla="*/ 2890038 w 4011346"/>
              <a:gd name="connsiteY177" fmla="*/ 1137994 h 1855498"/>
              <a:gd name="connsiteX178" fmla="*/ 2933422 w 4011346"/>
              <a:gd name="connsiteY178" fmla="*/ 1158017 h 1855498"/>
              <a:gd name="connsiteX179" fmla="*/ 2950109 w 4011346"/>
              <a:gd name="connsiteY179" fmla="*/ 1141331 h 1855498"/>
              <a:gd name="connsiteX180" fmla="*/ 2993492 w 4011346"/>
              <a:gd name="connsiteY180" fmla="*/ 1158017 h 1855498"/>
              <a:gd name="connsiteX181" fmla="*/ 3006841 w 4011346"/>
              <a:gd name="connsiteY181" fmla="*/ 1124645 h 1855498"/>
              <a:gd name="connsiteX182" fmla="*/ 3053563 w 4011346"/>
              <a:gd name="connsiteY182" fmla="*/ 1134657 h 1855498"/>
              <a:gd name="connsiteX183" fmla="*/ 3070249 w 4011346"/>
              <a:gd name="connsiteY183" fmla="*/ 1151343 h 1855498"/>
              <a:gd name="connsiteX184" fmla="*/ 3060237 w 4011346"/>
              <a:gd name="connsiteY184" fmla="*/ 1171366 h 1855498"/>
              <a:gd name="connsiteX185" fmla="*/ 3123644 w 4011346"/>
              <a:gd name="connsiteY185" fmla="*/ 1154680 h 1855498"/>
              <a:gd name="connsiteX186" fmla="*/ 3140330 w 4011346"/>
              <a:gd name="connsiteY186" fmla="*/ 1141331 h 1855498"/>
              <a:gd name="connsiteX187" fmla="*/ 3123644 w 4011346"/>
              <a:gd name="connsiteY187" fmla="*/ 1127982 h 1855498"/>
              <a:gd name="connsiteX188" fmla="*/ 3143668 w 4011346"/>
              <a:gd name="connsiteY188" fmla="*/ 1087936 h 1855498"/>
              <a:gd name="connsiteX189" fmla="*/ 3190389 w 4011346"/>
              <a:gd name="connsiteY189" fmla="*/ 1017854 h 1855498"/>
              <a:gd name="connsiteX190" fmla="*/ 3233773 w 4011346"/>
              <a:gd name="connsiteY190" fmla="*/ 1014517 h 1855498"/>
              <a:gd name="connsiteX191" fmla="*/ 3273819 w 4011346"/>
              <a:gd name="connsiteY191" fmla="*/ 1024528 h 1855498"/>
              <a:gd name="connsiteX192" fmla="*/ 3277157 w 4011346"/>
              <a:gd name="connsiteY192" fmla="*/ 1081261 h 1855498"/>
              <a:gd name="connsiteX193" fmla="*/ 3320541 w 4011346"/>
              <a:gd name="connsiteY193" fmla="*/ 1037877 h 1855498"/>
              <a:gd name="connsiteX194" fmla="*/ 3343901 w 4011346"/>
              <a:gd name="connsiteY194" fmla="*/ 1021191 h 1855498"/>
              <a:gd name="connsiteX195" fmla="*/ 3350576 w 4011346"/>
              <a:gd name="connsiteY195" fmla="*/ 987819 h 1855498"/>
              <a:gd name="connsiteX196" fmla="*/ 3377273 w 4011346"/>
              <a:gd name="connsiteY196" fmla="*/ 971133 h 1855498"/>
              <a:gd name="connsiteX197" fmla="*/ 3407309 w 4011346"/>
              <a:gd name="connsiteY197" fmla="*/ 981144 h 1855498"/>
              <a:gd name="connsiteX198" fmla="*/ 3373936 w 4011346"/>
              <a:gd name="connsiteY198" fmla="*/ 1011179 h 1855498"/>
              <a:gd name="connsiteX199" fmla="*/ 3360587 w 4011346"/>
              <a:gd name="connsiteY199" fmla="*/ 1061238 h 1855498"/>
              <a:gd name="connsiteX200" fmla="*/ 3323878 w 4011346"/>
              <a:gd name="connsiteY200" fmla="*/ 1101284 h 1855498"/>
              <a:gd name="connsiteX201" fmla="*/ 3210412 w 4011346"/>
              <a:gd name="connsiteY201" fmla="*/ 1198064 h 1855498"/>
              <a:gd name="connsiteX202" fmla="*/ 3163691 w 4011346"/>
              <a:gd name="connsiteY202" fmla="*/ 1268146 h 1855498"/>
              <a:gd name="connsiteX203" fmla="*/ 3160354 w 4011346"/>
              <a:gd name="connsiteY203" fmla="*/ 1341565 h 1855498"/>
              <a:gd name="connsiteX204" fmla="*/ 3170365 w 4011346"/>
              <a:gd name="connsiteY204" fmla="*/ 1431670 h 1855498"/>
              <a:gd name="connsiteX205" fmla="*/ 3190389 w 4011346"/>
              <a:gd name="connsiteY205" fmla="*/ 1495077 h 1855498"/>
              <a:gd name="connsiteX206" fmla="*/ 3217087 w 4011346"/>
              <a:gd name="connsiteY206" fmla="*/ 1485065 h 1855498"/>
              <a:gd name="connsiteX207" fmla="*/ 3240447 w 4011346"/>
              <a:gd name="connsiteY207" fmla="*/ 1418321 h 1855498"/>
              <a:gd name="connsiteX208" fmla="*/ 3270482 w 4011346"/>
              <a:gd name="connsiteY208" fmla="*/ 1414984 h 1855498"/>
              <a:gd name="connsiteX209" fmla="*/ 3287168 w 4011346"/>
              <a:gd name="connsiteY209" fmla="*/ 1354914 h 1855498"/>
              <a:gd name="connsiteX210" fmla="*/ 3313866 w 4011346"/>
              <a:gd name="connsiteY210" fmla="*/ 1344902 h 1855498"/>
              <a:gd name="connsiteX211" fmla="*/ 3313866 w 4011346"/>
              <a:gd name="connsiteY211" fmla="*/ 1314867 h 1855498"/>
              <a:gd name="connsiteX212" fmla="*/ 3337227 w 4011346"/>
              <a:gd name="connsiteY212" fmla="*/ 1278157 h 1855498"/>
              <a:gd name="connsiteX213" fmla="*/ 3330552 w 4011346"/>
              <a:gd name="connsiteY213" fmla="*/ 1234773 h 1855498"/>
              <a:gd name="connsiteX214" fmla="*/ 3333890 w 4011346"/>
              <a:gd name="connsiteY214" fmla="*/ 1204738 h 1855498"/>
              <a:gd name="connsiteX215" fmla="*/ 3323878 w 4011346"/>
              <a:gd name="connsiteY215" fmla="*/ 1194727 h 1855498"/>
              <a:gd name="connsiteX216" fmla="*/ 3363925 w 4011346"/>
              <a:gd name="connsiteY216" fmla="*/ 1107959 h 1855498"/>
              <a:gd name="connsiteX217" fmla="*/ 3383948 w 4011346"/>
              <a:gd name="connsiteY217" fmla="*/ 1117971 h 1855498"/>
              <a:gd name="connsiteX218" fmla="*/ 3410646 w 4011346"/>
              <a:gd name="connsiteY218" fmla="*/ 1091273 h 1855498"/>
              <a:gd name="connsiteX219" fmla="*/ 3420657 w 4011346"/>
              <a:gd name="connsiteY219" fmla="*/ 1117971 h 1855498"/>
              <a:gd name="connsiteX220" fmla="*/ 3447355 w 4011346"/>
              <a:gd name="connsiteY220" fmla="*/ 1101284 h 1855498"/>
              <a:gd name="connsiteX221" fmla="*/ 3477390 w 4011346"/>
              <a:gd name="connsiteY221" fmla="*/ 1091273 h 1855498"/>
              <a:gd name="connsiteX222" fmla="*/ 3514100 w 4011346"/>
              <a:gd name="connsiteY222" fmla="*/ 1117971 h 1855498"/>
              <a:gd name="connsiteX223" fmla="*/ 3574170 w 4011346"/>
              <a:gd name="connsiteY223" fmla="*/ 1051226 h 1855498"/>
              <a:gd name="connsiteX224" fmla="*/ 3637577 w 4011346"/>
              <a:gd name="connsiteY224" fmla="*/ 1004505 h 1855498"/>
              <a:gd name="connsiteX225" fmla="*/ 3690973 w 4011346"/>
              <a:gd name="connsiteY225" fmla="*/ 967795 h 1855498"/>
              <a:gd name="connsiteX226" fmla="*/ 3741031 w 4011346"/>
              <a:gd name="connsiteY226" fmla="*/ 994493 h 1855498"/>
              <a:gd name="connsiteX227" fmla="*/ 3751043 w 4011346"/>
              <a:gd name="connsiteY227" fmla="*/ 967795 h 1855498"/>
              <a:gd name="connsiteX228" fmla="*/ 3727682 w 4011346"/>
              <a:gd name="connsiteY228" fmla="*/ 901051 h 1855498"/>
              <a:gd name="connsiteX229" fmla="*/ 3700984 w 4011346"/>
              <a:gd name="connsiteY229" fmla="*/ 884365 h 1855498"/>
              <a:gd name="connsiteX230" fmla="*/ 3697647 w 4011346"/>
              <a:gd name="connsiteY230" fmla="*/ 854330 h 1855498"/>
              <a:gd name="connsiteX231" fmla="*/ 3751043 w 4011346"/>
              <a:gd name="connsiteY231" fmla="*/ 861004 h 1855498"/>
              <a:gd name="connsiteX232" fmla="*/ 3774403 w 4011346"/>
              <a:gd name="connsiteY232" fmla="*/ 817620 h 1855498"/>
              <a:gd name="connsiteX233" fmla="*/ 3767729 w 4011346"/>
              <a:gd name="connsiteY233" fmla="*/ 790922 h 1855498"/>
              <a:gd name="connsiteX234" fmla="*/ 3794427 w 4011346"/>
              <a:gd name="connsiteY234" fmla="*/ 757550 h 1855498"/>
              <a:gd name="connsiteX235" fmla="*/ 3804438 w 4011346"/>
              <a:gd name="connsiteY235" fmla="*/ 800934 h 1855498"/>
              <a:gd name="connsiteX236" fmla="*/ 3827799 w 4011346"/>
              <a:gd name="connsiteY236" fmla="*/ 817620 h 1855498"/>
              <a:gd name="connsiteX237" fmla="*/ 3874520 w 4011346"/>
              <a:gd name="connsiteY237" fmla="*/ 837644 h 1855498"/>
              <a:gd name="connsiteX238" fmla="*/ 3894544 w 4011346"/>
              <a:gd name="connsiteY238" fmla="*/ 864341 h 1855498"/>
              <a:gd name="connsiteX239" fmla="*/ 3941265 w 4011346"/>
              <a:gd name="connsiteY239" fmla="*/ 887702 h 1855498"/>
              <a:gd name="connsiteX240" fmla="*/ 3947939 w 4011346"/>
              <a:gd name="connsiteY240" fmla="*/ 874353 h 1855498"/>
              <a:gd name="connsiteX241" fmla="*/ 3957951 w 4011346"/>
              <a:gd name="connsiteY241" fmla="*/ 810946 h 1855498"/>
              <a:gd name="connsiteX242" fmla="*/ 4004672 w 4011346"/>
              <a:gd name="connsiteY242" fmla="*/ 804271 h 1855498"/>
              <a:gd name="connsiteX243" fmla="*/ 4011346 w 4011346"/>
              <a:gd name="connsiteY243" fmla="*/ 770899 h 1855498"/>
              <a:gd name="connsiteX244" fmla="*/ 3967963 w 4011346"/>
              <a:gd name="connsiteY244" fmla="*/ 734190 h 1855498"/>
              <a:gd name="connsiteX245" fmla="*/ 3921241 w 4011346"/>
              <a:gd name="connsiteY245" fmla="*/ 717503 h 1855498"/>
              <a:gd name="connsiteX246" fmla="*/ 3907892 w 4011346"/>
              <a:gd name="connsiteY246" fmla="*/ 720841 h 1855498"/>
              <a:gd name="connsiteX247" fmla="*/ 3907892 w 4011346"/>
              <a:gd name="connsiteY247" fmla="*/ 754213 h 1855498"/>
              <a:gd name="connsiteX248" fmla="*/ 3887869 w 4011346"/>
              <a:gd name="connsiteY248" fmla="*/ 747538 h 1855498"/>
              <a:gd name="connsiteX249" fmla="*/ 3874520 w 4011346"/>
              <a:gd name="connsiteY249" fmla="*/ 694143 h 1855498"/>
              <a:gd name="connsiteX250" fmla="*/ 3817787 w 4011346"/>
              <a:gd name="connsiteY250" fmla="*/ 630736 h 1855498"/>
              <a:gd name="connsiteX251" fmla="*/ 3717671 w 4011346"/>
              <a:gd name="connsiteY251" fmla="*/ 553979 h 1855498"/>
              <a:gd name="connsiteX252" fmla="*/ 3664275 w 4011346"/>
              <a:gd name="connsiteY252" fmla="*/ 533956 h 1855498"/>
              <a:gd name="connsiteX253" fmla="*/ 3584181 w 4011346"/>
              <a:gd name="connsiteY253" fmla="*/ 527282 h 1855498"/>
              <a:gd name="connsiteX254" fmla="*/ 3520774 w 4011346"/>
              <a:gd name="connsiteY254" fmla="*/ 510595 h 1855498"/>
              <a:gd name="connsiteX255" fmla="*/ 3530786 w 4011346"/>
              <a:gd name="connsiteY255" fmla="*/ 550642 h 1855498"/>
              <a:gd name="connsiteX256" fmla="*/ 3537460 w 4011346"/>
              <a:gd name="connsiteY256" fmla="*/ 577340 h 1855498"/>
              <a:gd name="connsiteX257" fmla="*/ 3507425 w 4011346"/>
              <a:gd name="connsiteY257" fmla="*/ 600700 h 1855498"/>
              <a:gd name="connsiteX258" fmla="*/ 3477390 w 4011346"/>
              <a:gd name="connsiteY258" fmla="*/ 574003 h 1855498"/>
              <a:gd name="connsiteX259" fmla="*/ 3477390 w 4011346"/>
              <a:gd name="connsiteY259" fmla="*/ 553979 h 1855498"/>
              <a:gd name="connsiteX260" fmla="*/ 3504088 w 4011346"/>
              <a:gd name="connsiteY260" fmla="*/ 533956 h 1855498"/>
              <a:gd name="connsiteX261" fmla="*/ 3467379 w 4011346"/>
              <a:gd name="connsiteY261" fmla="*/ 520607 h 1855498"/>
              <a:gd name="connsiteX262" fmla="*/ 3450692 w 4011346"/>
              <a:gd name="connsiteY262" fmla="*/ 547305 h 1855498"/>
              <a:gd name="connsiteX263" fmla="*/ 3440681 w 4011346"/>
              <a:gd name="connsiteY263" fmla="*/ 560654 h 1855498"/>
              <a:gd name="connsiteX264" fmla="*/ 3357250 w 4011346"/>
              <a:gd name="connsiteY264" fmla="*/ 547305 h 1855498"/>
              <a:gd name="connsiteX265" fmla="*/ 3297180 w 4011346"/>
              <a:gd name="connsiteY265" fmla="*/ 553979 h 1855498"/>
              <a:gd name="connsiteX266" fmla="*/ 3267145 w 4011346"/>
              <a:gd name="connsiteY266" fmla="*/ 530619 h 1855498"/>
              <a:gd name="connsiteX267" fmla="*/ 3267145 w 4011346"/>
              <a:gd name="connsiteY267" fmla="*/ 493909 h 1855498"/>
              <a:gd name="connsiteX268" fmla="*/ 3203738 w 4011346"/>
              <a:gd name="connsiteY268" fmla="*/ 437176 h 1855498"/>
              <a:gd name="connsiteX269" fmla="*/ 3076923 w 4011346"/>
              <a:gd name="connsiteY269" fmla="*/ 443851 h 1855498"/>
              <a:gd name="connsiteX270" fmla="*/ 3043551 w 4011346"/>
              <a:gd name="connsiteY270" fmla="*/ 420490 h 1855498"/>
              <a:gd name="connsiteX271" fmla="*/ 3000167 w 4011346"/>
              <a:gd name="connsiteY271" fmla="*/ 373769 h 1855498"/>
              <a:gd name="connsiteX272" fmla="*/ 3013516 w 4011346"/>
              <a:gd name="connsiteY272" fmla="*/ 367095 h 1855498"/>
              <a:gd name="connsiteX273" fmla="*/ 3000167 w 4011346"/>
              <a:gd name="connsiteY273" fmla="*/ 347071 h 1855498"/>
              <a:gd name="connsiteX274" fmla="*/ 2970132 w 4011346"/>
              <a:gd name="connsiteY274" fmla="*/ 343734 h 1855498"/>
              <a:gd name="connsiteX275" fmla="*/ 2920073 w 4011346"/>
              <a:gd name="connsiteY275" fmla="*/ 390455 h 1855498"/>
              <a:gd name="connsiteX276" fmla="*/ 2920073 w 4011346"/>
              <a:gd name="connsiteY276" fmla="*/ 390455 h 1855498"/>
              <a:gd name="connsiteX277" fmla="*/ 2916736 w 4011346"/>
              <a:gd name="connsiteY277" fmla="*/ 340397 h 1855498"/>
              <a:gd name="connsiteX278" fmla="*/ 2936760 w 4011346"/>
              <a:gd name="connsiteY278" fmla="*/ 337060 h 1855498"/>
              <a:gd name="connsiteX279" fmla="*/ 2866678 w 4011346"/>
              <a:gd name="connsiteY279" fmla="*/ 307025 h 1855498"/>
              <a:gd name="connsiteX280" fmla="*/ 2813282 w 4011346"/>
              <a:gd name="connsiteY280" fmla="*/ 303687 h 1855498"/>
              <a:gd name="connsiteX281" fmla="*/ 2793259 w 4011346"/>
              <a:gd name="connsiteY281" fmla="*/ 327048 h 1855498"/>
              <a:gd name="connsiteX282" fmla="*/ 2743200 w 4011346"/>
              <a:gd name="connsiteY282" fmla="*/ 337060 h 1855498"/>
              <a:gd name="connsiteX283" fmla="*/ 2786584 w 4011346"/>
              <a:gd name="connsiteY283" fmla="*/ 347071 h 1855498"/>
              <a:gd name="connsiteX284" fmla="*/ 2763224 w 4011346"/>
              <a:gd name="connsiteY284" fmla="*/ 367095 h 1855498"/>
              <a:gd name="connsiteX285" fmla="*/ 2769898 w 4011346"/>
              <a:gd name="connsiteY285" fmla="*/ 417153 h 1855498"/>
              <a:gd name="connsiteX286" fmla="*/ 2749875 w 4011346"/>
              <a:gd name="connsiteY286" fmla="*/ 400467 h 1855498"/>
              <a:gd name="connsiteX287" fmla="*/ 2733189 w 4011346"/>
              <a:gd name="connsiteY287" fmla="*/ 413816 h 1855498"/>
              <a:gd name="connsiteX288" fmla="*/ 2666444 w 4011346"/>
              <a:gd name="connsiteY288" fmla="*/ 403804 h 1855498"/>
              <a:gd name="connsiteX289" fmla="*/ 2636409 w 4011346"/>
              <a:gd name="connsiteY289" fmla="*/ 413816 h 1855498"/>
              <a:gd name="connsiteX290" fmla="*/ 2603037 w 4011346"/>
              <a:gd name="connsiteY290" fmla="*/ 373769 h 1855498"/>
              <a:gd name="connsiteX291" fmla="*/ 2569665 w 4011346"/>
              <a:gd name="connsiteY291" fmla="*/ 457200 h 1855498"/>
              <a:gd name="connsiteX292" fmla="*/ 2552979 w 4011346"/>
              <a:gd name="connsiteY292" fmla="*/ 477223 h 1855498"/>
              <a:gd name="connsiteX293" fmla="*/ 2469548 w 4011346"/>
              <a:gd name="connsiteY293" fmla="*/ 340397 h 1855498"/>
              <a:gd name="connsiteX294" fmla="*/ 2446187 w 4011346"/>
              <a:gd name="connsiteY294" fmla="*/ 357083 h 1855498"/>
              <a:gd name="connsiteX295" fmla="*/ 2442850 w 4011346"/>
              <a:gd name="connsiteY295" fmla="*/ 323711 h 1855498"/>
              <a:gd name="connsiteX296" fmla="*/ 2449525 w 4011346"/>
              <a:gd name="connsiteY296" fmla="*/ 253629 h 1855498"/>
              <a:gd name="connsiteX297" fmla="*/ 2386117 w 4011346"/>
              <a:gd name="connsiteY297" fmla="*/ 226931 h 1855498"/>
              <a:gd name="connsiteX298" fmla="*/ 2369431 w 4011346"/>
              <a:gd name="connsiteY298" fmla="*/ 266978 h 1855498"/>
              <a:gd name="connsiteX299" fmla="*/ 2379443 w 4011346"/>
              <a:gd name="connsiteY299" fmla="*/ 290338 h 1855498"/>
              <a:gd name="connsiteX300" fmla="*/ 2376106 w 4011346"/>
              <a:gd name="connsiteY300" fmla="*/ 310362 h 1855498"/>
              <a:gd name="connsiteX301" fmla="*/ 2352745 w 4011346"/>
              <a:gd name="connsiteY301" fmla="*/ 287001 h 1855498"/>
              <a:gd name="connsiteX302" fmla="*/ 2316036 w 4011346"/>
              <a:gd name="connsiteY302" fmla="*/ 293676 h 1855498"/>
              <a:gd name="connsiteX303" fmla="*/ 2272652 w 4011346"/>
              <a:gd name="connsiteY303" fmla="*/ 280327 h 1855498"/>
              <a:gd name="connsiteX304" fmla="*/ 2245954 w 4011346"/>
              <a:gd name="connsiteY304" fmla="*/ 240280 h 1855498"/>
              <a:gd name="connsiteX305" fmla="*/ 2209244 w 4011346"/>
              <a:gd name="connsiteY305" fmla="*/ 236943 h 1855498"/>
              <a:gd name="connsiteX306" fmla="*/ 2159186 w 4011346"/>
              <a:gd name="connsiteY306" fmla="*/ 226931 h 1855498"/>
              <a:gd name="connsiteX307" fmla="*/ 2132488 w 4011346"/>
              <a:gd name="connsiteY307" fmla="*/ 243617 h 1855498"/>
              <a:gd name="connsiteX308" fmla="*/ 2115802 w 4011346"/>
              <a:gd name="connsiteY308" fmla="*/ 256966 h 1855498"/>
              <a:gd name="connsiteX309" fmla="*/ 2115802 w 4011346"/>
              <a:gd name="connsiteY309" fmla="*/ 226931 h 1855498"/>
              <a:gd name="connsiteX310" fmla="*/ 2082430 w 4011346"/>
              <a:gd name="connsiteY310" fmla="*/ 223594 h 1855498"/>
              <a:gd name="connsiteX311" fmla="*/ 2045720 w 4011346"/>
              <a:gd name="connsiteY311" fmla="*/ 196896 h 1855498"/>
              <a:gd name="connsiteX312" fmla="*/ 2025697 w 4011346"/>
              <a:gd name="connsiteY312" fmla="*/ 226931 h 1855498"/>
              <a:gd name="connsiteX313" fmla="*/ 2055732 w 4011346"/>
              <a:gd name="connsiteY313" fmla="*/ 223594 h 1855498"/>
              <a:gd name="connsiteX314" fmla="*/ 2045720 w 4011346"/>
              <a:gd name="connsiteY314" fmla="*/ 250292 h 1855498"/>
              <a:gd name="connsiteX315" fmla="*/ 1988987 w 4011346"/>
              <a:gd name="connsiteY315" fmla="*/ 270315 h 1855498"/>
              <a:gd name="connsiteX316" fmla="*/ 1935592 w 4011346"/>
              <a:gd name="connsiteY316" fmla="*/ 280327 h 1855498"/>
              <a:gd name="connsiteX317" fmla="*/ 1995662 w 4011346"/>
              <a:gd name="connsiteY317" fmla="*/ 223594 h 1855498"/>
              <a:gd name="connsiteX318" fmla="*/ 2055732 w 4011346"/>
              <a:gd name="connsiteY318" fmla="*/ 153512 h 1855498"/>
              <a:gd name="connsiteX319" fmla="*/ 2055732 w 4011346"/>
              <a:gd name="connsiteY319" fmla="*/ 153512 h 1855498"/>
              <a:gd name="connsiteX320" fmla="*/ 1748707 w 4011346"/>
              <a:gd name="connsiteY320" fmla="*/ 16687 h 1855498"/>
              <a:gd name="connsiteX321" fmla="*/ 1685300 w 4011346"/>
              <a:gd name="connsiteY321" fmla="*/ 0 h 1855498"/>
              <a:gd name="connsiteX322" fmla="*/ 1615218 w 4011346"/>
              <a:gd name="connsiteY322" fmla="*/ 3338 h 1855498"/>
              <a:gd name="connsiteX323" fmla="*/ 1638579 w 4011346"/>
              <a:gd name="connsiteY323" fmla="*/ 33373 h 1855498"/>
              <a:gd name="connsiteX324" fmla="*/ 1528449 w 4011346"/>
              <a:gd name="connsiteY324" fmla="*/ 60069 h 1855498"/>
              <a:gd name="connsiteX325" fmla="*/ 1465043 w 4011346"/>
              <a:gd name="connsiteY325" fmla="*/ 143500 h 1855498"/>
              <a:gd name="connsiteX326" fmla="*/ 1448357 w 4011346"/>
              <a:gd name="connsiteY326" fmla="*/ 170198 h 1855498"/>
              <a:gd name="connsiteX327" fmla="*/ 1481729 w 4011346"/>
              <a:gd name="connsiteY327" fmla="*/ 203571 h 1855498"/>
              <a:gd name="connsiteX328" fmla="*/ 1481729 w 4011346"/>
              <a:gd name="connsiteY328" fmla="*/ 233606 h 1855498"/>
              <a:gd name="connsiteX329" fmla="*/ 1458368 w 4011346"/>
              <a:gd name="connsiteY329" fmla="*/ 236943 h 1855498"/>
              <a:gd name="connsiteX330" fmla="*/ 1458368 w 4011346"/>
              <a:gd name="connsiteY330" fmla="*/ 216919 h 1855498"/>
              <a:gd name="connsiteX331" fmla="*/ 1418322 w 4011346"/>
              <a:gd name="connsiteY331" fmla="*/ 226931 h 1855498"/>
              <a:gd name="connsiteX332" fmla="*/ 1368263 w 4011346"/>
              <a:gd name="connsiteY332" fmla="*/ 233606 h 1855498"/>
              <a:gd name="connsiteX333" fmla="*/ 1321542 w 4011346"/>
              <a:gd name="connsiteY333" fmla="*/ 240280 h 1855498"/>
              <a:gd name="connsiteX334" fmla="*/ 1318205 w 4011346"/>
              <a:gd name="connsiteY334" fmla="*/ 327048 h 1855498"/>
              <a:gd name="connsiteX335" fmla="*/ 1358252 w 4011346"/>
              <a:gd name="connsiteY335" fmla="*/ 350409 h 1855498"/>
              <a:gd name="connsiteX336" fmla="*/ 1374938 w 4011346"/>
              <a:gd name="connsiteY336" fmla="*/ 380444 h 1855498"/>
              <a:gd name="connsiteX337" fmla="*/ 1384949 w 4011346"/>
              <a:gd name="connsiteY337" fmla="*/ 403804 h 1855498"/>
              <a:gd name="connsiteX338" fmla="*/ 1394961 w 4011346"/>
              <a:gd name="connsiteY338" fmla="*/ 453863 h 1855498"/>
              <a:gd name="connsiteX339" fmla="*/ 1384949 w 4011346"/>
              <a:gd name="connsiteY339" fmla="*/ 483898 h 1855498"/>
              <a:gd name="connsiteX340" fmla="*/ 1358252 w 4011346"/>
              <a:gd name="connsiteY340" fmla="*/ 450525 h 1855498"/>
              <a:gd name="connsiteX341" fmla="*/ 1361589 w 4011346"/>
              <a:gd name="connsiteY341" fmla="*/ 420490 h 1855498"/>
              <a:gd name="connsiteX342" fmla="*/ 1351577 w 4011346"/>
              <a:gd name="connsiteY342" fmla="*/ 380444 h 1855498"/>
              <a:gd name="connsiteX343" fmla="*/ 1328217 w 4011346"/>
              <a:gd name="connsiteY343" fmla="*/ 387118 h 1855498"/>
              <a:gd name="connsiteX344" fmla="*/ 1281495 w 4011346"/>
              <a:gd name="connsiteY344" fmla="*/ 350409 h 1855498"/>
              <a:gd name="connsiteX345" fmla="*/ 1241449 w 4011346"/>
              <a:gd name="connsiteY345" fmla="*/ 347071 h 1855498"/>
              <a:gd name="connsiteX346" fmla="*/ 1241449 w 4011346"/>
              <a:gd name="connsiteY346" fmla="*/ 393792 h 1855498"/>
              <a:gd name="connsiteX347" fmla="*/ 1201402 w 4011346"/>
              <a:gd name="connsiteY347" fmla="*/ 373769 h 1855498"/>
              <a:gd name="connsiteX348" fmla="*/ 1228100 w 4011346"/>
              <a:gd name="connsiteY348" fmla="*/ 423827 h 1855498"/>
              <a:gd name="connsiteX349" fmla="*/ 1258135 w 4011346"/>
              <a:gd name="connsiteY349" fmla="*/ 433839 h 1855498"/>
              <a:gd name="connsiteX350" fmla="*/ 1258135 w 4011346"/>
              <a:gd name="connsiteY350" fmla="*/ 453863 h 1855498"/>
              <a:gd name="connsiteX351" fmla="*/ 1198065 w 4011346"/>
              <a:gd name="connsiteY351" fmla="*/ 430502 h 1855498"/>
              <a:gd name="connsiteX352" fmla="*/ 1181379 w 4011346"/>
              <a:gd name="connsiteY352" fmla="*/ 430502 h 1855498"/>
              <a:gd name="connsiteX353" fmla="*/ 1178041 w 4011346"/>
              <a:gd name="connsiteY353" fmla="*/ 387118 h 1855498"/>
              <a:gd name="connsiteX354" fmla="*/ 1171367 w 4011346"/>
              <a:gd name="connsiteY354" fmla="*/ 300350 h 1855498"/>
              <a:gd name="connsiteX355" fmla="*/ 1161355 w 4011346"/>
              <a:gd name="connsiteY355" fmla="*/ 370432 h 1855498"/>
              <a:gd name="connsiteX356" fmla="*/ 1137995 w 4011346"/>
              <a:gd name="connsiteY356" fmla="*/ 400467 h 1855498"/>
              <a:gd name="connsiteX357" fmla="*/ 1158018 w 4011346"/>
              <a:gd name="connsiteY357" fmla="*/ 447188 h 1855498"/>
              <a:gd name="connsiteX358" fmla="*/ 1158018 w 4011346"/>
              <a:gd name="connsiteY358" fmla="*/ 480560 h 1855498"/>
              <a:gd name="connsiteX359" fmla="*/ 1141332 w 4011346"/>
              <a:gd name="connsiteY359" fmla="*/ 530619 h 1855498"/>
              <a:gd name="connsiteX360" fmla="*/ 1154681 w 4011346"/>
              <a:gd name="connsiteY360" fmla="*/ 563991 h 1855498"/>
              <a:gd name="connsiteX361" fmla="*/ 1184716 w 4011346"/>
              <a:gd name="connsiteY361" fmla="*/ 570665 h 1855498"/>
              <a:gd name="connsiteX362" fmla="*/ 1221425 w 4011346"/>
              <a:gd name="connsiteY362" fmla="*/ 577340 h 1855498"/>
              <a:gd name="connsiteX363" fmla="*/ 1241449 w 4011346"/>
              <a:gd name="connsiteY363" fmla="*/ 600700 h 1855498"/>
              <a:gd name="connsiteX364" fmla="*/ 1258135 w 4011346"/>
              <a:gd name="connsiteY364" fmla="*/ 644084 h 1855498"/>
              <a:gd name="connsiteX365" fmla="*/ 1258135 w 4011346"/>
              <a:gd name="connsiteY365" fmla="*/ 644084 h 1855498"/>
              <a:gd name="connsiteX366" fmla="*/ 1254798 w 4011346"/>
              <a:gd name="connsiteY366" fmla="*/ 677457 h 1855498"/>
              <a:gd name="connsiteX367" fmla="*/ 1274821 w 4011346"/>
              <a:gd name="connsiteY367" fmla="*/ 697480 h 1855498"/>
              <a:gd name="connsiteX368" fmla="*/ 1244786 w 4011346"/>
              <a:gd name="connsiteY368" fmla="*/ 704155 h 1855498"/>
              <a:gd name="connsiteX369" fmla="*/ 1224763 w 4011346"/>
              <a:gd name="connsiteY369" fmla="*/ 664108 h 1855498"/>
              <a:gd name="connsiteX370" fmla="*/ 1224763 w 4011346"/>
              <a:gd name="connsiteY370" fmla="*/ 624061 h 1855498"/>
              <a:gd name="connsiteX371" fmla="*/ 1194727 w 4011346"/>
              <a:gd name="connsiteY371" fmla="*/ 587352 h 1855498"/>
              <a:gd name="connsiteX372" fmla="*/ 1164692 w 4011346"/>
              <a:gd name="connsiteY372" fmla="*/ 630736 h 1855498"/>
              <a:gd name="connsiteX373" fmla="*/ 1178041 w 4011346"/>
              <a:gd name="connsiteY373" fmla="*/ 674119 h 1855498"/>
              <a:gd name="connsiteX374" fmla="*/ 1137995 w 4011346"/>
              <a:gd name="connsiteY374" fmla="*/ 730852 h 1855498"/>
              <a:gd name="connsiteX375" fmla="*/ 1097948 w 4011346"/>
              <a:gd name="connsiteY375" fmla="*/ 787585 h 1855498"/>
              <a:gd name="connsiteX376" fmla="*/ 1007843 w 4011346"/>
              <a:gd name="connsiteY376" fmla="*/ 750876 h 1855498"/>
              <a:gd name="connsiteX377" fmla="*/ 1074587 w 4011346"/>
              <a:gd name="connsiteY377" fmla="*/ 747538 h 1855498"/>
              <a:gd name="connsiteX378" fmla="*/ 1107960 w 4011346"/>
              <a:gd name="connsiteY378" fmla="*/ 684131 h 1855498"/>
              <a:gd name="connsiteX379" fmla="*/ 1121309 w 4011346"/>
              <a:gd name="connsiteY379" fmla="*/ 640747 h 1855498"/>
              <a:gd name="connsiteX380" fmla="*/ 1127983 w 4011346"/>
              <a:gd name="connsiteY380" fmla="*/ 607375 h 1855498"/>
              <a:gd name="connsiteX381" fmla="*/ 1117971 w 4011346"/>
              <a:gd name="connsiteY381" fmla="*/ 590689 h 1855498"/>
              <a:gd name="connsiteX382" fmla="*/ 1114634 w 4011346"/>
              <a:gd name="connsiteY382" fmla="*/ 540630 h 1855498"/>
              <a:gd name="connsiteX383" fmla="*/ 1104622 w 4011346"/>
              <a:gd name="connsiteY383" fmla="*/ 460537 h 1855498"/>
              <a:gd name="connsiteX384" fmla="*/ 1101285 w 4011346"/>
              <a:gd name="connsiteY384" fmla="*/ 400467 h 1855498"/>
              <a:gd name="connsiteX385" fmla="*/ 1124646 w 4011346"/>
              <a:gd name="connsiteY385" fmla="*/ 307025 h 1855498"/>
              <a:gd name="connsiteX386" fmla="*/ 1031203 w 4011346"/>
              <a:gd name="connsiteY386" fmla="*/ 297013 h 1855498"/>
              <a:gd name="connsiteX387" fmla="*/ 1014517 w 4011346"/>
              <a:gd name="connsiteY387" fmla="*/ 353746 h 1855498"/>
              <a:gd name="connsiteX388" fmla="*/ 1024529 w 4011346"/>
              <a:gd name="connsiteY388" fmla="*/ 400467 h 1855498"/>
              <a:gd name="connsiteX389" fmla="*/ 981145 w 4011346"/>
              <a:gd name="connsiteY389" fmla="*/ 453863 h 1855498"/>
              <a:gd name="connsiteX390" fmla="*/ 991157 w 4011346"/>
              <a:gd name="connsiteY390" fmla="*/ 490572 h 1855498"/>
              <a:gd name="connsiteX391" fmla="*/ 981145 w 4011346"/>
              <a:gd name="connsiteY391" fmla="*/ 537293 h 1855498"/>
              <a:gd name="connsiteX392" fmla="*/ 1001168 w 4011346"/>
              <a:gd name="connsiteY392" fmla="*/ 560654 h 1855498"/>
              <a:gd name="connsiteX393" fmla="*/ 1017854 w 4011346"/>
              <a:gd name="connsiteY393" fmla="*/ 607375 h 1855498"/>
              <a:gd name="connsiteX394" fmla="*/ 1047890 w 4011346"/>
              <a:gd name="connsiteY394" fmla="*/ 594026 h 1855498"/>
              <a:gd name="connsiteX395" fmla="*/ 1014517 w 4011346"/>
              <a:gd name="connsiteY395" fmla="*/ 647422 h 1855498"/>
              <a:gd name="connsiteX396" fmla="*/ 957784 w 4011346"/>
              <a:gd name="connsiteY396" fmla="*/ 594026 h 1855498"/>
              <a:gd name="connsiteX397" fmla="*/ 884365 w 4011346"/>
              <a:gd name="connsiteY397" fmla="*/ 557317 h 1855498"/>
              <a:gd name="connsiteX398" fmla="*/ 824295 w 4011346"/>
              <a:gd name="connsiteY398" fmla="*/ 533956 h 1855498"/>
              <a:gd name="connsiteX399" fmla="*/ 810946 w 4011346"/>
              <a:gd name="connsiteY399" fmla="*/ 570665 h 1855498"/>
              <a:gd name="connsiteX400" fmla="*/ 827633 w 4011346"/>
              <a:gd name="connsiteY400" fmla="*/ 607375 h 1855498"/>
              <a:gd name="connsiteX401" fmla="*/ 814284 w 4011346"/>
              <a:gd name="connsiteY401" fmla="*/ 630736 h 1855498"/>
              <a:gd name="connsiteX402" fmla="*/ 800935 w 4011346"/>
              <a:gd name="connsiteY402" fmla="*/ 647422 h 1855498"/>
              <a:gd name="connsiteX403" fmla="*/ 770900 w 4011346"/>
              <a:gd name="connsiteY403" fmla="*/ 590689 h 1855498"/>
              <a:gd name="connsiteX404" fmla="*/ 744202 w 4011346"/>
              <a:gd name="connsiteY404" fmla="*/ 627398 h 1855498"/>
              <a:gd name="connsiteX405" fmla="*/ 707492 w 4011346"/>
              <a:gd name="connsiteY405" fmla="*/ 620724 h 1855498"/>
              <a:gd name="connsiteX406" fmla="*/ 654097 w 4011346"/>
              <a:gd name="connsiteY406" fmla="*/ 657433 h 1855498"/>
              <a:gd name="connsiteX407" fmla="*/ 644085 w 4011346"/>
              <a:gd name="connsiteY407" fmla="*/ 634073 h 1855498"/>
              <a:gd name="connsiteX408" fmla="*/ 654097 w 4011346"/>
              <a:gd name="connsiteY408" fmla="*/ 597363 h 1855498"/>
              <a:gd name="connsiteX409" fmla="*/ 614050 w 4011346"/>
              <a:gd name="connsiteY409" fmla="*/ 634073 h 1855498"/>
              <a:gd name="connsiteX410" fmla="*/ 594027 w 4011346"/>
              <a:gd name="connsiteY410" fmla="*/ 634073 h 1855498"/>
              <a:gd name="connsiteX411" fmla="*/ 533957 w 4011346"/>
              <a:gd name="connsiteY411" fmla="*/ 667445 h 1855498"/>
              <a:gd name="connsiteX412" fmla="*/ 510596 w 4011346"/>
              <a:gd name="connsiteY412" fmla="*/ 690806 h 1855498"/>
              <a:gd name="connsiteX413" fmla="*/ 500584 w 4011346"/>
              <a:gd name="connsiteY413" fmla="*/ 737527 h 1855498"/>
              <a:gd name="connsiteX414" fmla="*/ 450526 w 4011346"/>
              <a:gd name="connsiteY414" fmla="*/ 724178 h 1855498"/>
              <a:gd name="connsiteX415" fmla="*/ 433840 w 4011346"/>
              <a:gd name="connsiteY415" fmla="*/ 687468 h 1855498"/>
              <a:gd name="connsiteX416" fmla="*/ 467212 w 4011346"/>
              <a:gd name="connsiteY416" fmla="*/ 657433 h 1855498"/>
              <a:gd name="connsiteX417" fmla="*/ 453863 w 4011346"/>
              <a:gd name="connsiteY417" fmla="*/ 634073 h 1855498"/>
              <a:gd name="connsiteX418" fmla="*/ 390456 w 4011346"/>
              <a:gd name="connsiteY418" fmla="*/ 604038 h 1855498"/>
              <a:gd name="connsiteX419" fmla="*/ 417154 w 4011346"/>
              <a:gd name="connsiteY419" fmla="*/ 654096 h 1855498"/>
              <a:gd name="connsiteX420" fmla="*/ 407142 w 4011346"/>
              <a:gd name="connsiteY420" fmla="*/ 697480 h 1855498"/>
              <a:gd name="connsiteX421" fmla="*/ 413817 w 4011346"/>
              <a:gd name="connsiteY421" fmla="*/ 734190 h 1855498"/>
              <a:gd name="connsiteX422" fmla="*/ 427165 w 4011346"/>
              <a:gd name="connsiteY422" fmla="*/ 757550 h 1855498"/>
              <a:gd name="connsiteX423" fmla="*/ 413817 w 4011346"/>
              <a:gd name="connsiteY423" fmla="*/ 787585 h 1855498"/>
              <a:gd name="connsiteX424" fmla="*/ 390456 w 4011346"/>
              <a:gd name="connsiteY424" fmla="*/ 764225 h 1855498"/>
              <a:gd name="connsiteX425" fmla="*/ 360421 w 4011346"/>
              <a:gd name="connsiteY425" fmla="*/ 760887 h 1855498"/>
              <a:gd name="connsiteX426" fmla="*/ 333723 w 4011346"/>
              <a:gd name="connsiteY426" fmla="*/ 800934 h 1855498"/>
              <a:gd name="connsiteX427" fmla="*/ 307025 w 4011346"/>
              <a:gd name="connsiteY427" fmla="*/ 820957 h 1855498"/>
              <a:gd name="connsiteX428" fmla="*/ 320374 w 4011346"/>
              <a:gd name="connsiteY428" fmla="*/ 847655 h 1855498"/>
              <a:gd name="connsiteX429" fmla="*/ 303688 w 4011346"/>
              <a:gd name="connsiteY429" fmla="*/ 871016 h 1855498"/>
              <a:gd name="connsiteX430" fmla="*/ 233606 w 4011346"/>
              <a:gd name="connsiteY430" fmla="*/ 834306 h 1855498"/>
              <a:gd name="connsiteX431" fmla="*/ 243618 w 4011346"/>
              <a:gd name="connsiteY431" fmla="*/ 884365 h 1855498"/>
              <a:gd name="connsiteX432" fmla="*/ 263641 w 4011346"/>
              <a:gd name="connsiteY432" fmla="*/ 904388 h 1855498"/>
              <a:gd name="connsiteX433" fmla="*/ 250292 w 4011346"/>
              <a:gd name="connsiteY433" fmla="*/ 917737 h 1855498"/>
              <a:gd name="connsiteX434" fmla="*/ 193560 w 4011346"/>
              <a:gd name="connsiteY434" fmla="*/ 881027 h 1855498"/>
              <a:gd name="connsiteX435" fmla="*/ 170199 w 4011346"/>
              <a:gd name="connsiteY435" fmla="*/ 840981 h 1855498"/>
              <a:gd name="connsiteX436" fmla="*/ 170199 w 4011346"/>
              <a:gd name="connsiteY436" fmla="*/ 794260 h 1855498"/>
              <a:gd name="connsiteX437" fmla="*/ 133490 w 4011346"/>
              <a:gd name="connsiteY437" fmla="*/ 717503 h 1855498"/>
              <a:gd name="connsiteX438" fmla="*/ 196897 w 4011346"/>
              <a:gd name="connsiteY438" fmla="*/ 747538 h 1855498"/>
              <a:gd name="connsiteX439" fmla="*/ 256967 w 4011346"/>
              <a:gd name="connsiteY439" fmla="*/ 777573 h 1855498"/>
              <a:gd name="connsiteX440" fmla="*/ 293676 w 4011346"/>
              <a:gd name="connsiteY440" fmla="*/ 780911 h 1855498"/>
              <a:gd name="connsiteX441" fmla="*/ 327049 w 4011346"/>
              <a:gd name="connsiteY441" fmla="*/ 750876 h 1855498"/>
              <a:gd name="connsiteX442" fmla="*/ 343735 w 4011346"/>
              <a:gd name="connsiteY442" fmla="*/ 714166 h 1855498"/>
              <a:gd name="connsiteX443" fmla="*/ 333723 w 4011346"/>
              <a:gd name="connsiteY443" fmla="*/ 664108 h 1855498"/>
              <a:gd name="connsiteX444" fmla="*/ 290339 w 4011346"/>
              <a:gd name="connsiteY444" fmla="*/ 644084 h 1855498"/>
              <a:gd name="connsiteX445" fmla="*/ 236944 w 4011346"/>
              <a:gd name="connsiteY445" fmla="*/ 597363 h 1855498"/>
              <a:gd name="connsiteX446" fmla="*/ 133490 w 4011346"/>
              <a:gd name="connsiteY446" fmla="*/ 540630 h 1855498"/>
              <a:gd name="connsiteX0" fmla="*/ 133490 w 4011346"/>
              <a:gd name="connsiteY0" fmla="*/ 540630 h 1855498"/>
              <a:gd name="connsiteX1" fmla="*/ 46722 w 4011346"/>
              <a:gd name="connsiteY1" fmla="*/ 570665 h 1855498"/>
              <a:gd name="connsiteX2" fmla="*/ 33373 w 4011346"/>
              <a:gd name="connsiteY2" fmla="*/ 600700 h 1855498"/>
              <a:gd name="connsiteX3" fmla="*/ 43384 w 4011346"/>
              <a:gd name="connsiteY3" fmla="*/ 630736 h 1855498"/>
              <a:gd name="connsiteX4" fmla="*/ 60071 w 4011346"/>
              <a:gd name="connsiteY4" fmla="*/ 657433 h 1855498"/>
              <a:gd name="connsiteX5" fmla="*/ 73419 w 4011346"/>
              <a:gd name="connsiteY5" fmla="*/ 687468 h 1855498"/>
              <a:gd name="connsiteX6" fmla="*/ 56733 w 4011346"/>
              <a:gd name="connsiteY6" fmla="*/ 710829 h 1855498"/>
              <a:gd name="connsiteX7" fmla="*/ 76757 w 4011346"/>
              <a:gd name="connsiteY7" fmla="*/ 790922 h 1855498"/>
              <a:gd name="connsiteX8" fmla="*/ 66745 w 4011346"/>
              <a:gd name="connsiteY8" fmla="*/ 807609 h 1855498"/>
              <a:gd name="connsiteX9" fmla="*/ 70082 w 4011346"/>
              <a:gd name="connsiteY9" fmla="*/ 834306 h 1855498"/>
              <a:gd name="connsiteX10" fmla="*/ 70082 w 4011346"/>
              <a:gd name="connsiteY10" fmla="*/ 874353 h 1855498"/>
              <a:gd name="connsiteX11" fmla="*/ 80094 w 4011346"/>
              <a:gd name="connsiteY11" fmla="*/ 894376 h 1855498"/>
              <a:gd name="connsiteX12" fmla="*/ 76757 w 4011346"/>
              <a:gd name="connsiteY12" fmla="*/ 917737 h 1855498"/>
              <a:gd name="connsiteX13" fmla="*/ 106792 w 4011346"/>
              <a:gd name="connsiteY13" fmla="*/ 951109 h 1855498"/>
              <a:gd name="connsiteX14" fmla="*/ 106792 w 4011346"/>
              <a:gd name="connsiteY14" fmla="*/ 981144 h 1855498"/>
              <a:gd name="connsiteX15" fmla="*/ 13349 w 4011346"/>
              <a:gd name="connsiteY15" fmla="*/ 1071249 h 1855498"/>
              <a:gd name="connsiteX16" fmla="*/ 33373 w 4011346"/>
              <a:gd name="connsiteY16" fmla="*/ 1104622 h 1855498"/>
              <a:gd name="connsiteX17" fmla="*/ 33373 w 4011346"/>
              <a:gd name="connsiteY17" fmla="*/ 1104622 h 1855498"/>
              <a:gd name="connsiteX18" fmla="*/ 16687 w 4011346"/>
              <a:gd name="connsiteY18" fmla="*/ 1134657 h 1855498"/>
              <a:gd name="connsiteX19" fmla="*/ 3338 w 4011346"/>
              <a:gd name="connsiteY19" fmla="*/ 1164692 h 1855498"/>
              <a:gd name="connsiteX20" fmla="*/ 0 w 4011346"/>
              <a:gd name="connsiteY20" fmla="*/ 1224762 h 1855498"/>
              <a:gd name="connsiteX21" fmla="*/ 16687 w 4011346"/>
              <a:gd name="connsiteY21" fmla="*/ 1268146 h 1855498"/>
              <a:gd name="connsiteX22" fmla="*/ 20024 w 4011346"/>
              <a:gd name="connsiteY22" fmla="*/ 1301518 h 1855498"/>
              <a:gd name="connsiteX23" fmla="*/ 56733 w 4011346"/>
              <a:gd name="connsiteY23" fmla="*/ 1311530 h 1855498"/>
              <a:gd name="connsiteX24" fmla="*/ 116803 w 4011346"/>
              <a:gd name="connsiteY24" fmla="*/ 1398298 h 1855498"/>
              <a:gd name="connsiteX25" fmla="*/ 96780 w 4011346"/>
              <a:gd name="connsiteY25" fmla="*/ 1421658 h 1855498"/>
              <a:gd name="connsiteX26" fmla="*/ 93443 w 4011346"/>
              <a:gd name="connsiteY26" fmla="*/ 1451693 h 1855498"/>
              <a:gd name="connsiteX27" fmla="*/ 120141 w 4011346"/>
              <a:gd name="connsiteY27" fmla="*/ 1455030 h 1855498"/>
              <a:gd name="connsiteX28" fmla="*/ 160187 w 4011346"/>
              <a:gd name="connsiteY28" fmla="*/ 1468379 h 1855498"/>
              <a:gd name="connsiteX29" fmla="*/ 186885 w 4011346"/>
              <a:gd name="connsiteY29" fmla="*/ 1481728 h 1855498"/>
              <a:gd name="connsiteX30" fmla="*/ 213583 w 4011346"/>
              <a:gd name="connsiteY30" fmla="*/ 1511763 h 1855498"/>
              <a:gd name="connsiteX31" fmla="*/ 243618 w 4011346"/>
              <a:gd name="connsiteY31" fmla="*/ 1515100 h 1855498"/>
              <a:gd name="connsiteX32" fmla="*/ 287002 w 4011346"/>
              <a:gd name="connsiteY32" fmla="*/ 1545136 h 1855498"/>
              <a:gd name="connsiteX33" fmla="*/ 310363 w 4011346"/>
              <a:gd name="connsiteY33" fmla="*/ 1555147 h 1855498"/>
              <a:gd name="connsiteX34" fmla="*/ 310363 w 4011346"/>
              <a:gd name="connsiteY34" fmla="*/ 1591857 h 1855498"/>
              <a:gd name="connsiteX35" fmla="*/ 270316 w 4011346"/>
              <a:gd name="connsiteY35" fmla="*/ 1631903 h 1855498"/>
              <a:gd name="connsiteX36" fmla="*/ 280327 w 4011346"/>
              <a:gd name="connsiteY36" fmla="*/ 1655264 h 1855498"/>
              <a:gd name="connsiteX37" fmla="*/ 273653 w 4011346"/>
              <a:gd name="connsiteY37" fmla="*/ 1675287 h 1855498"/>
              <a:gd name="connsiteX38" fmla="*/ 266979 w 4011346"/>
              <a:gd name="connsiteY38" fmla="*/ 1691973 h 1855498"/>
              <a:gd name="connsiteX39" fmla="*/ 240281 w 4011346"/>
              <a:gd name="connsiteY39" fmla="*/ 1732020 h 1855498"/>
              <a:gd name="connsiteX40" fmla="*/ 307025 w 4011346"/>
              <a:gd name="connsiteY40" fmla="*/ 1768730 h 1855498"/>
              <a:gd name="connsiteX41" fmla="*/ 337060 w 4011346"/>
              <a:gd name="connsiteY41" fmla="*/ 1775404 h 1855498"/>
              <a:gd name="connsiteX42" fmla="*/ 360421 w 4011346"/>
              <a:gd name="connsiteY42" fmla="*/ 1782079 h 1855498"/>
              <a:gd name="connsiteX43" fmla="*/ 380444 w 4011346"/>
              <a:gd name="connsiteY43" fmla="*/ 1788753 h 1855498"/>
              <a:gd name="connsiteX44" fmla="*/ 407142 w 4011346"/>
              <a:gd name="connsiteY44" fmla="*/ 1808776 h 1855498"/>
              <a:gd name="connsiteX45" fmla="*/ 437177 w 4011346"/>
              <a:gd name="connsiteY45" fmla="*/ 1805439 h 1855498"/>
              <a:gd name="connsiteX46" fmla="*/ 507259 w 4011346"/>
              <a:gd name="connsiteY46" fmla="*/ 1855498 h 1855498"/>
              <a:gd name="connsiteX47" fmla="*/ 517271 w 4011346"/>
              <a:gd name="connsiteY47" fmla="*/ 1842149 h 1855498"/>
              <a:gd name="connsiteX48" fmla="*/ 507259 w 4011346"/>
              <a:gd name="connsiteY48" fmla="*/ 1802102 h 1855498"/>
              <a:gd name="connsiteX49" fmla="*/ 500584 w 4011346"/>
              <a:gd name="connsiteY49" fmla="*/ 1768730 h 1855498"/>
              <a:gd name="connsiteX50" fmla="*/ 483898 w 4011346"/>
              <a:gd name="connsiteY50" fmla="*/ 1725346 h 1855498"/>
              <a:gd name="connsiteX51" fmla="*/ 513933 w 4011346"/>
              <a:gd name="connsiteY51" fmla="*/ 1705322 h 1855498"/>
              <a:gd name="connsiteX52" fmla="*/ 547306 w 4011346"/>
              <a:gd name="connsiteY52" fmla="*/ 1681962 h 1855498"/>
              <a:gd name="connsiteX53" fmla="*/ 527282 w 4011346"/>
              <a:gd name="connsiteY53" fmla="*/ 1665276 h 1855498"/>
              <a:gd name="connsiteX54" fmla="*/ 517271 w 4011346"/>
              <a:gd name="connsiteY54" fmla="*/ 1631903 h 1855498"/>
              <a:gd name="connsiteX55" fmla="*/ 480561 w 4011346"/>
              <a:gd name="connsiteY55" fmla="*/ 1615217 h 1855498"/>
              <a:gd name="connsiteX56" fmla="*/ 470549 w 4011346"/>
              <a:gd name="connsiteY56" fmla="*/ 1595194 h 1855498"/>
              <a:gd name="connsiteX57" fmla="*/ 480561 w 4011346"/>
              <a:gd name="connsiteY57" fmla="*/ 1565159 h 1855498"/>
              <a:gd name="connsiteX58" fmla="*/ 490573 w 4011346"/>
              <a:gd name="connsiteY58" fmla="*/ 1525112 h 1855498"/>
              <a:gd name="connsiteX59" fmla="*/ 513933 w 4011346"/>
              <a:gd name="connsiteY59" fmla="*/ 1545136 h 1855498"/>
              <a:gd name="connsiteX60" fmla="*/ 520608 w 4011346"/>
              <a:gd name="connsiteY60" fmla="*/ 1528449 h 1855498"/>
              <a:gd name="connsiteX61" fmla="*/ 543968 w 4011346"/>
              <a:gd name="connsiteY61" fmla="*/ 1491740 h 1855498"/>
              <a:gd name="connsiteX62" fmla="*/ 574003 w 4011346"/>
              <a:gd name="connsiteY62" fmla="*/ 1475054 h 1855498"/>
              <a:gd name="connsiteX63" fmla="*/ 590690 w 4011346"/>
              <a:gd name="connsiteY63" fmla="*/ 1488403 h 1855498"/>
              <a:gd name="connsiteX64" fmla="*/ 610713 w 4011346"/>
              <a:gd name="connsiteY64" fmla="*/ 1461705 h 1855498"/>
              <a:gd name="connsiteX65" fmla="*/ 630736 w 4011346"/>
              <a:gd name="connsiteY65" fmla="*/ 1488403 h 1855498"/>
              <a:gd name="connsiteX66" fmla="*/ 657434 w 4011346"/>
              <a:gd name="connsiteY66" fmla="*/ 1511763 h 1855498"/>
              <a:gd name="connsiteX67" fmla="*/ 674120 w 4011346"/>
              <a:gd name="connsiteY67" fmla="*/ 1518438 h 1855498"/>
              <a:gd name="connsiteX68" fmla="*/ 697481 w 4011346"/>
              <a:gd name="connsiteY68" fmla="*/ 1518438 h 1855498"/>
              <a:gd name="connsiteX69" fmla="*/ 717504 w 4011346"/>
              <a:gd name="connsiteY69" fmla="*/ 1505089 h 1855498"/>
              <a:gd name="connsiteX70" fmla="*/ 744202 w 4011346"/>
              <a:gd name="connsiteY70" fmla="*/ 1505089 h 1855498"/>
              <a:gd name="connsiteX71" fmla="*/ 760888 w 4011346"/>
              <a:gd name="connsiteY71" fmla="*/ 1501752 h 1855498"/>
              <a:gd name="connsiteX72" fmla="*/ 790923 w 4011346"/>
              <a:gd name="connsiteY72" fmla="*/ 1535124 h 1855498"/>
              <a:gd name="connsiteX73" fmla="*/ 797598 w 4011346"/>
              <a:gd name="connsiteY73" fmla="*/ 1508426 h 1855498"/>
              <a:gd name="connsiteX74" fmla="*/ 817621 w 4011346"/>
              <a:gd name="connsiteY74" fmla="*/ 1525112 h 1855498"/>
              <a:gd name="connsiteX75" fmla="*/ 837644 w 4011346"/>
              <a:gd name="connsiteY75" fmla="*/ 1501752 h 1855498"/>
              <a:gd name="connsiteX76" fmla="*/ 827633 w 4011346"/>
              <a:gd name="connsiteY76" fmla="*/ 1481728 h 1855498"/>
              <a:gd name="connsiteX77" fmla="*/ 810946 w 4011346"/>
              <a:gd name="connsiteY77" fmla="*/ 1468379 h 1855498"/>
              <a:gd name="connsiteX78" fmla="*/ 810946 w 4011346"/>
              <a:gd name="connsiteY78" fmla="*/ 1441682 h 1855498"/>
              <a:gd name="connsiteX79" fmla="*/ 810946 w 4011346"/>
              <a:gd name="connsiteY79" fmla="*/ 1428333 h 1855498"/>
              <a:gd name="connsiteX80" fmla="*/ 830970 w 4011346"/>
              <a:gd name="connsiteY80" fmla="*/ 1424995 h 1855498"/>
              <a:gd name="connsiteX81" fmla="*/ 840981 w 4011346"/>
              <a:gd name="connsiteY81" fmla="*/ 1421658 h 1855498"/>
              <a:gd name="connsiteX82" fmla="*/ 820958 w 4011346"/>
              <a:gd name="connsiteY82" fmla="*/ 1384949 h 1855498"/>
              <a:gd name="connsiteX83" fmla="*/ 854330 w 4011346"/>
              <a:gd name="connsiteY83" fmla="*/ 1378274 h 1855498"/>
              <a:gd name="connsiteX84" fmla="*/ 891040 w 4011346"/>
              <a:gd name="connsiteY84" fmla="*/ 1384949 h 1855498"/>
              <a:gd name="connsiteX85" fmla="*/ 964459 w 4011346"/>
              <a:gd name="connsiteY85" fmla="*/ 1341565 h 1855498"/>
              <a:gd name="connsiteX86" fmla="*/ 1001168 w 4011346"/>
              <a:gd name="connsiteY86" fmla="*/ 1341565 h 1855498"/>
              <a:gd name="connsiteX87" fmla="*/ 1027866 w 4011346"/>
              <a:gd name="connsiteY87" fmla="*/ 1318204 h 1855498"/>
              <a:gd name="connsiteX88" fmla="*/ 1047890 w 4011346"/>
              <a:gd name="connsiteY88" fmla="*/ 1328216 h 1855498"/>
              <a:gd name="connsiteX89" fmla="*/ 1067913 w 4011346"/>
              <a:gd name="connsiteY89" fmla="*/ 1338227 h 1855498"/>
              <a:gd name="connsiteX90" fmla="*/ 1087936 w 4011346"/>
              <a:gd name="connsiteY90" fmla="*/ 1364925 h 1855498"/>
              <a:gd name="connsiteX91" fmla="*/ 1074587 w 4011346"/>
              <a:gd name="connsiteY91" fmla="*/ 1378274 h 1855498"/>
              <a:gd name="connsiteX92" fmla="*/ 1104622 w 4011346"/>
              <a:gd name="connsiteY92" fmla="*/ 1378274 h 1855498"/>
              <a:gd name="connsiteX93" fmla="*/ 1107960 w 4011346"/>
              <a:gd name="connsiteY93" fmla="*/ 1394960 h 1855498"/>
              <a:gd name="connsiteX94" fmla="*/ 1121309 w 4011346"/>
              <a:gd name="connsiteY94" fmla="*/ 1378274 h 1855498"/>
              <a:gd name="connsiteX95" fmla="*/ 1134657 w 4011346"/>
              <a:gd name="connsiteY95" fmla="*/ 1391623 h 1855498"/>
              <a:gd name="connsiteX96" fmla="*/ 1134657 w 4011346"/>
              <a:gd name="connsiteY96" fmla="*/ 1411646 h 1855498"/>
              <a:gd name="connsiteX97" fmla="*/ 1148006 w 4011346"/>
              <a:gd name="connsiteY97" fmla="*/ 1408309 h 1855498"/>
              <a:gd name="connsiteX98" fmla="*/ 1208076 w 4011346"/>
              <a:gd name="connsiteY98" fmla="*/ 1361588 h 1855498"/>
              <a:gd name="connsiteX99" fmla="*/ 1211414 w 4011346"/>
              <a:gd name="connsiteY99" fmla="*/ 1381611 h 1855498"/>
              <a:gd name="connsiteX100" fmla="*/ 1244786 w 4011346"/>
              <a:gd name="connsiteY100" fmla="*/ 1401635 h 1855498"/>
              <a:gd name="connsiteX101" fmla="*/ 1264809 w 4011346"/>
              <a:gd name="connsiteY101" fmla="*/ 1431670 h 1855498"/>
              <a:gd name="connsiteX102" fmla="*/ 1298181 w 4011346"/>
              <a:gd name="connsiteY102" fmla="*/ 1538461 h 1855498"/>
              <a:gd name="connsiteX103" fmla="*/ 1308193 w 4011346"/>
              <a:gd name="connsiteY103" fmla="*/ 1495077 h 1855498"/>
              <a:gd name="connsiteX104" fmla="*/ 1344903 w 4011346"/>
              <a:gd name="connsiteY104" fmla="*/ 1515100 h 1855498"/>
              <a:gd name="connsiteX105" fmla="*/ 1388287 w 4011346"/>
              <a:gd name="connsiteY105" fmla="*/ 1515100 h 1855498"/>
              <a:gd name="connsiteX106" fmla="*/ 1394961 w 4011346"/>
              <a:gd name="connsiteY106" fmla="*/ 1538461 h 1855498"/>
              <a:gd name="connsiteX107" fmla="*/ 1435008 w 4011346"/>
              <a:gd name="connsiteY107" fmla="*/ 1561822 h 1855498"/>
              <a:gd name="connsiteX108" fmla="*/ 1465043 w 4011346"/>
              <a:gd name="connsiteY108" fmla="*/ 1561822 h 1855498"/>
              <a:gd name="connsiteX109" fmla="*/ 1491741 w 4011346"/>
              <a:gd name="connsiteY109" fmla="*/ 1575171 h 1855498"/>
              <a:gd name="connsiteX110" fmla="*/ 1535125 w 4011346"/>
              <a:gd name="connsiteY110" fmla="*/ 1531787 h 1855498"/>
              <a:gd name="connsiteX111" fmla="*/ 1571834 w 4011346"/>
              <a:gd name="connsiteY111" fmla="*/ 1511763 h 1855498"/>
              <a:gd name="connsiteX112" fmla="*/ 1608544 w 4011346"/>
              <a:gd name="connsiteY112" fmla="*/ 1515100 h 1855498"/>
              <a:gd name="connsiteX113" fmla="*/ 1655265 w 4011346"/>
              <a:gd name="connsiteY113" fmla="*/ 1528449 h 1855498"/>
              <a:gd name="connsiteX114" fmla="*/ 1681963 w 4011346"/>
              <a:gd name="connsiteY114" fmla="*/ 1545136 h 1855498"/>
              <a:gd name="connsiteX115" fmla="*/ 1735358 w 4011346"/>
              <a:gd name="connsiteY115" fmla="*/ 1538461 h 1855498"/>
              <a:gd name="connsiteX116" fmla="*/ 1745370 w 4011346"/>
              <a:gd name="connsiteY116" fmla="*/ 1518438 h 1855498"/>
              <a:gd name="connsiteX117" fmla="*/ 1738695 w 4011346"/>
              <a:gd name="connsiteY117" fmla="*/ 1498414 h 1855498"/>
              <a:gd name="connsiteX118" fmla="*/ 1765393 w 4011346"/>
              <a:gd name="connsiteY118" fmla="*/ 1471717 h 1855498"/>
              <a:gd name="connsiteX119" fmla="*/ 1778742 w 4011346"/>
              <a:gd name="connsiteY119" fmla="*/ 1468379 h 1855498"/>
              <a:gd name="connsiteX120" fmla="*/ 1812114 w 4011346"/>
              <a:gd name="connsiteY120" fmla="*/ 1485065 h 1855498"/>
              <a:gd name="connsiteX121" fmla="*/ 1852161 w 4011346"/>
              <a:gd name="connsiteY121" fmla="*/ 1498414 h 1855498"/>
              <a:gd name="connsiteX122" fmla="*/ 1858836 w 4011346"/>
              <a:gd name="connsiteY122" fmla="*/ 1525112 h 1855498"/>
              <a:gd name="connsiteX123" fmla="*/ 1872184 w 4011346"/>
              <a:gd name="connsiteY123" fmla="*/ 1531787 h 1855498"/>
              <a:gd name="connsiteX124" fmla="*/ 1902219 w 4011346"/>
              <a:gd name="connsiteY124" fmla="*/ 1535124 h 1855498"/>
              <a:gd name="connsiteX125" fmla="*/ 1932254 w 4011346"/>
              <a:gd name="connsiteY125" fmla="*/ 1518438 h 1855498"/>
              <a:gd name="connsiteX126" fmla="*/ 1962290 w 4011346"/>
              <a:gd name="connsiteY126" fmla="*/ 1531787 h 1855498"/>
              <a:gd name="connsiteX127" fmla="*/ 1985650 w 4011346"/>
              <a:gd name="connsiteY127" fmla="*/ 1545136 h 1855498"/>
              <a:gd name="connsiteX128" fmla="*/ 1995662 w 4011346"/>
              <a:gd name="connsiteY128" fmla="*/ 1555147 h 1855498"/>
              <a:gd name="connsiteX129" fmla="*/ 2032371 w 4011346"/>
              <a:gd name="connsiteY129" fmla="*/ 1575171 h 1855498"/>
              <a:gd name="connsiteX130" fmla="*/ 2069081 w 4011346"/>
              <a:gd name="connsiteY130" fmla="*/ 1571833 h 1855498"/>
              <a:gd name="connsiteX131" fmla="*/ 2142500 w 4011346"/>
              <a:gd name="connsiteY131" fmla="*/ 1528449 h 1855498"/>
              <a:gd name="connsiteX132" fmla="*/ 2195895 w 4011346"/>
              <a:gd name="connsiteY132" fmla="*/ 1541798 h 1855498"/>
              <a:gd name="connsiteX133" fmla="*/ 2225930 w 4011346"/>
              <a:gd name="connsiteY133" fmla="*/ 1551810 h 1855498"/>
              <a:gd name="connsiteX134" fmla="*/ 2259303 w 4011346"/>
              <a:gd name="connsiteY134" fmla="*/ 1538461 h 1855498"/>
              <a:gd name="connsiteX135" fmla="*/ 2262640 w 4011346"/>
              <a:gd name="connsiteY135" fmla="*/ 1511763 h 1855498"/>
              <a:gd name="connsiteX136" fmla="*/ 2282663 w 4011346"/>
              <a:gd name="connsiteY136" fmla="*/ 1481728 h 1855498"/>
              <a:gd name="connsiteX137" fmla="*/ 2299349 w 4011346"/>
              <a:gd name="connsiteY137" fmla="*/ 1428333 h 1855498"/>
              <a:gd name="connsiteX138" fmla="*/ 2282663 w 4011346"/>
              <a:gd name="connsiteY138" fmla="*/ 1431670 h 1855498"/>
              <a:gd name="connsiteX139" fmla="*/ 2312698 w 4011346"/>
              <a:gd name="connsiteY139" fmla="*/ 1404972 h 1855498"/>
              <a:gd name="connsiteX140" fmla="*/ 2339396 w 4011346"/>
              <a:gd name="connsiteY140" fmla="*/ 1401635 h 1855498"/>
              <a:gd name="connsiteX141" fmla="*/ 2396129 w 4011346"/>
              <a:gd name="connsiteY141" fmla="*/ 1411646 h 1855498"/>
              <a:gd name="connsiteX142" fmla="*/ 2436176 w 4011346"/>
              <a:gd name="connsiteY142" fmla="*/ 1438344 h 1855498"/>
              <a:gd name="connsiteX143" fmla="*/ 2462873 w 4011346"/>
              <a:gd name="connsiteY143" fmla="*/ 1468379 h 1855498"/>
              <a:gd name="connsiteX144" fmla="*/ 2469548 w 4011346"/>
              <a:gd name="connsiteY144" fmla="*/ 1505089 h 1855498"/>
              <a:gd name="connsiteX145" fmla="*/ 2476222 w 4011346"/>
              <a:gd name="connsiteY145" fmla="*/ 1545136 h 1855498"/>
              <a:gd name="connsiteX146" fmla="*/ 2486234 w 4011346"/>
              <a:gd name="connsiteY146" fmla="*/ 1565159 h 1855498"/>
              <a:gd name="connsiteX147" fmla="*/ 2529618 w 4011346"/>
              <a:gd name="connsiteY147" fmla="*/ 1578508 h 1855498"/>
              <a:gd name="connsiteX148" fmla="*/ 2549641 w 4011346"/>
              <a:gd name="connsiteY148" fmla="*/ 1598531 h 1855498"/>
              <a:gd name="connsiteX149" fmla="*/ 2562990 w 4011346"/>
              <a:gd name="connsiteY149" fmla="*/ 1631903 h 1855498"/>
              <a:gd name="connsiteX150" fmla="*/ 2586351 w 4011346"/>
              <a:gd name="connsiteY150" fmla="*/ 1625229 h 1855498"/>
              <a:gd name="connsiteX151" fmla="*/ 2606374 w 4011346"/>
              <a:gd name="connsiteY151" fmla="*/ 1615217 h 1855498"/>
              <a:gd name="connsiteX152" fmla="*/ 2639746 w 4011346"/>
              <a:gd name="connsiteY152" fmla="*/ 1598531 h 1855498"/>
              <a:gd name="connsiteX153" fmla="*/ 2643084 w 4011346"/>
              <a:gd name="connsiteY153" fmla="*/ 1615217 h 1855498"/>
              <a:gd name="connsiteX154" fmla="*/ 2626398 w 4011346"/>
              <a:gd name="connsiteY154" fmla="*/ 1645252 h 1855498"/>
              <a:gd name="connsiteX155" fmla="*/ 2616386 w 4011346"/>
              <a:gd name="connsiteY155" fmla="*/ 1681962 h 1855498"/>
              <a:gd name="connsiteX156" fmla="*/ 2603037 w 4011346"/>
              <a:gd name="connsiteY156" fmla="*/ 1735357 h 1855498"/>
              <a:gd name="connsiteX157" fmla="*/ 2579676 w 4011346"/>
              <a:gd name="connsiteY157" fmla="*/ 1708660 h 1855498"/>
              <a:gd name="connsiteX158" fmla="*/ 2552979 w 4011346"/>
              <a:gd name="connsiteY158" fmla="*/ 1732020 h 1855498"/>
              <a:gd name="connsiteX159" fmla="*/ 2559653 w 4011346"/>
              <a:gd name="connsiteY159" fmla="*/ 1758718 h 1855498"/>
              <a:gd name="connsiteX160" fmla="*/ 2559653 w 4011346"/>
              <a:gd name="connsiteY160" fmla="*/ 1795427 h 1855498"/>
              <a:gd name="connsiteX161" fmla="*/ 2549641 w 4011346"/>
              <a:gd name="connsiteY161" fmla="*/ 1815451 h 1855498"/>
              <a:gd name="connsiteX162" fmla="*/ 2589688 w 4011346"/>
              <a:gd name="connsiteY162" fmla="*/ 1795427 h 1855498"/>
              <a:gd name="connsiteX163" fmla="*/ 2626398 w 4011346"/>
              <a:gd name="connsiteY163" fmla="*/ 1805439 h 1855498"/>
              <a:gd name="connsiteX164" fmla="*/ 2653095 w 4011346"/>
              <a:gd name="connsiteY164" fmla="*/ 1782079 h 1855498"/>
              <a:gd name="connsiteX165" fmla="*/ 2683130 w 4011346"/>
              <a:gd name="connsiteY165" fmla="*/ 1728683 h 1855498"/>
              <a:gd name="connsiteX166" fmla="*/ 2753212 w 4011346"/>
              <a:gd name="connsiteY166" fmla="*/ 1641915 h 1855498"/>
              <a:gd name="connsiteX167" fmla="*/ 2783247 w 4011346"/>
              <a:gd name="connsiteY167" fmla="*/ 1571833 h 1855498"/>
              <a:gd name="connsiteX168" fmla="*/ 2803271 w 4011346"/>
              <a:gd name="connsiteY168" fmla="*/ 1468379 h 1855498"/>
              <a:gd name="connsiteX169" fmla="*/ 2793259 w 4011346"/>
              <a:gd name="connsiteY169" fmla="*/ 1418321 h 1855498"/>
              <a:gd name="connsiteX170" fmla="*/ 2769898 w 4011346"/>
              <a:gd name="connsiteY170" fmla="*/ 1384949 h 1855498"/>
              <a:gd name="connsiteX171" fmla="*/ 2726514 w 4011346"/>
              <a:gd name="connsiteY171" fmla="*/ 1384949 h 1855498"/>
              <a:gd name="connsiteX172" fmla="*/ 2699817 w 4011346"/>
              <a:gd name="connsiteY172" fmla="*/ 1384949 h 1855498"/>
              <a:gd name="connsiteX173" fmla="*/ 2683130 w 4011346"/>
              <a:gd name="connsiteY173" fmla="*/ 1364925 h 1855498"/>
              <a:gd name="connsiteX174" fmla="*/ 2669781 w 4011346"/>
              <a:gd name="connsiteY174" fmla="*/ 1344902 h 1855498"/>
              <a:gd name="connsiteX175" fmla="*/ 2763224 w 4011346"/>
              <a:gd name="connsiteY175" fmla="*/ 1228099 h 1855498"/>
              <a:gd name="connsiteX176" fmla="*/ 2846654 w 4011346"/>
              <a:gd name="connsiteY176" fmla="*/ 1161355 h 1855498"/>
              <a:gd name="connsiteX177" fmla="*/ 2890038 w 4011346"/>
              <a:gd name="connsiteY177" fmla="*/ 1137994 h 1855498"/>
              <a:gd name="connsiteX178" fmla="*/ 2933422 w 4011346"/>
              <a:gd name="connsiteY178" fmla="*/ 1158017 h 1855498"/>
              <a:gd name="connsiteX179" fmla="*/ 2950109 w 4011346"/>
              <a:gd name="connsiteY179" fmla="*/ 1141331 h 1855498"/>
              <a:gd name="connsiteX180" fmla="*/ 2993492 w 4011346"/>
              <a:gd name="connsiteY180" fmla="*/ 1158017 h 1855498"/>
              <a:gd name="connsiteX181" fmla="*/ 3006841 w 4011346"/>
              <a:gd name="connsiteY181" fmla="*/ 1124645 h 1855498"/>
              <a:gd name="connsiteX182" fmla="*/ 3053563 w 4011346"/>
              <a:gd name="connsiteY182" fmla="*/ 1134657 h 1855498"/>
              <a:gd name="connsiteX183" fmla="*/ 3070249 w 4011346"/>
              <a:gd name="connsiteY183" fmla="*/ 1151343 h 1855498"/>
              <a:gd name="connsiteX184" fmla="*/ 3060237 w 4011346"/>
              <a:gd name="connsiteY184" fmla="*/ 1171366 h 1855498"/>
              <a:gd name="connsiteX185" fmla="*/ 3123644 w 4011346"/>
              <a:gd name="connsiteY185" fmla="*/ 1154680 h 1855498"/>
              <a:gd name="connsiteX186" fmla="*/ 3140330 w 4011346"/>
              <a:gd name="connsiteY186" fmla="*/ 1141331 h 1855498"/>
              <a:gd name="connsiteX187" fmla="*/ 3123644 w 4011346"/>
              <a:gd name="connsiteY187" fmla="*/ 1127982 h 1855498"/>
              <a:gd name="connsiteX188" fmla="*/ 3143668 w 4011346"/>
              <a:gd name="connsiteY188" fmla="*/ 1087936 h 1855498"/>
              <a:gd name="connsiteX189" fmla="*/ 3190389 w 4011346"/>
              <a:gd name="connsiteY189" fmla="*/ 1017854 h 1855498"/>
              <a:gd name="connsiteX190" fmla="*/ 3233773 w 4011346"/>
              <a:gd name="connsiteY190" fmla="*/ 1014517 h 1855498"/>
              <a:gd name="connsiteX191" fmla="*/ 3273819 w 4011346"/>
              <a:gd name="connsiteY191" fmla="*/ 1024528 h 1855498"/>
              <a:gd name="connsiteX192" fmla="*/ 3277157 w 4011346"/>
              <a:gd name="connsiteY192" fmla="*/ 1081261 h 1855498"/>
              <a:gd name="connsiteX193" fmla="*/ 3320541 w 4011346"/>
              <a:gd name="connsiteY193" fmla="*/ 1037877 h 1855498"/>
              <a:gd name="connsiteX194" fmla="*/ 3343901 w 4011346"/>
              <a:gd name="connsiteY194" fmla="*/ 1021191 h 1855498"/>
              <a:gd name="connsiteX195" fmla="*/ 3350576 w 4011346"/>
              <a:gd name="connsiteY195" fmla="*/ 987819 h 1855498"/>
              <a:gd name="connsiteX196" fmla="*/ 3377273 w 4011346"/>
              <a:gd name="connsiteY196" fmla="*/ 971133 h 1855498"/>
              <a:gd name="connsiteX197" fmla="*/ 3407309 w 4011346"/>
              <a:gd name="connsiteY197" fmla="*/ 981144 h 1855498"/>
              <a:gd name="connsiteX198" fmla="*/ 3373936 w 4011346"/>
              <a:gd name="connsiteY198" fmla="*/ 1011179 h 1855498"/>
              <a:gd name="connsiteX199" fmla="*/ 3360587 w 4011346"/>
              <a:gd name="connsiteY199" fmla="*/ 1061238 h 1855498"/>
              <a:gd name="connsiteX200" fmla="*/ 3323878 w 4011346"/>
              <a:gd name="connsiteY200" fmla="*/ 1101284 h 1855498"/>
              <a:gd name="connsiteX201" fmla="*/ 3210412 w 4011346"/>
              <a:gd name="connsiteY201" fmla="*/ 1198064 h 1855498"/>
              <a:gd name="connsiteX202" fmla="*/ 3163691 w 4011346"/>
              <a:gd name="connsiteY202" fmla="*/ 1268146 h 1855498"/>
              <a:gd name="connsiteX203" fmla="*/ 3160354 w 4011346"/>
              <a:gd name="connsiteY203" fmla="*/ 1341565 h 1855498"/>
              <a:gd name="connsiteX204" fmla="*/ 3170365 w 4011346"/>
              <a:gd name="connsiteY204" fmla="*/ 1431670 h 1855498"/>
              <a:gd name="connsiteX205" fmla="*/ 3190389 w 4011346"/>
              <a:gd name="connsiteY205" fmla="*/ 1495077 h 1855498"/>
              <a:gd name="connsiteX206" fmla="*/ 3217087 w 4011346"/>
              <a:gd name="connsiteY206" fmla="*/ 1485065 h 1855498"/>
              <a:gd name="connsiteX207" fmla="*/ 3240447 w 4011346"/>
              <a:gd name="connsiteY207" fmla="*/ 1418321 h 1855498"/>
              <a:gd name="connsiteX208" fmla="*/ 3270482 w 4011346"/>
              <a:gd name="connsiteY208" fmla="*/ 1414984 h 1855498"/>
              <a:gd name="connsiteX209" fmla="*/ 3287168 w 4011346"/>
              <a:gd name="connsiteY209" fmla="*/ 1354914 h 1855498"/>
              <a:gd name="connsiteX210" fmla="*/ 3313866 w 4011346"/>
              <a:gd name="connsiteY210" fmla="*/ 1344902 h 1855498"/>
              <a:gd name="connsiteX211" fmla="*/ 3313866 w 4011346"/>
              <a:gd name="connsiteY211" fmla="*/ 1314867 h 1855498"/>
              <a:gd name="connsiteX212" fmla="*/ 3337227 w 4011346"/>
              <a:gd name="connsiteY212" fmla="*/ 1278157 h 1855498"/>
              <a:gd name="connsiteX213" fmla="*/ 3330552 w 4011346"/>
              <a:gd name="connsiteY213" fmla="*/ 1234773 h 1855498"/>
              <a:gd name="connsiteX214" fmla="*/ 3333890 w 4011346"/>
              <a:gd name="connsiteY214" fmla="*/ 1204738 h 1855498"/>
              <a:gd name="connsiteX215" fmla="*/ 3323878 w 4011346"/>
              <a:gd name="connsiteY215" fmla="*/ 1194727 h 1855498"/>
              <a:gd name="connsiteX216" fmla="*/ 3363925 w 4011346"/>
              <a:gd name="connsiteY216" fmla="*/ 1107959 h 1855498"/>
              <a:gd name="connsiteX217" fmla="*/ 3383948 w 4011346"/>
              <a:gd name="connsiteY217" fmla="*/ 1117971 h 1855498"/>
              <a:gd name="connsiteX218" fmla="*/ 3410646 w 4011346"/>
              <a:gd name="connsiteY218" fmla="*/ 1091273 h 1855498"/>
              <a:gd name="connsiteX219" fmla="*/ 3420657 w 4011346"/>
              <a:gd name="connsiteY219" fmla="*/ 1117971 h 1855498"/>
              <a:gd name="connsiteX220" fmla="*/ 3447355 w 4011346"/>
              <a:gd name="connsiteY220" fmla="*/ 1101284 h 1855498"/>
              <a:gd name="connsiteX221" fmla="*/ 3477390 w 4011346"/>
              <a:gd name="connsiteY221" fmla="*/ 1091273 h 1855498"/>
              <a:gd name="connsiteX222" fmla="*/ 3514100 w 4011346"/>
              <a:gd name="connsiteY222" fmla="*/ 1117971 h 1855498"/>
              <a:gd name="connsiteX223" fmla="*/ 3574170 w 4011346"/>
              <a:gd name="connsiteY223" fmla="*/ 1051226 h 1855498"/>
              <a:gd name="connsiteX224" fmla="*/ 3637577 w 4011346"/>
              <a:gd name="connsiteY224" fmla="*/ 1004505 h 1855498"/>
              <a:gd name="connsiteX225" fmla="*/ 3690973 w 4011346"/>
              <a:gd name="connsiteY225" fmla="*/ 967795 h 1855498"/>
              <a:gd name="connsiteX226" fmla="*/ 3741031 w 4011346"/>
              <a:gd name="connsiteY226" fmla="*/ 994493 h 1855498"/>
              <a:gd name="connsiteX227" fmla="*/ 3751043 w 4011346"/>
              <a:gd name="connsiteY227" fmla="*/ 967795 h 1855498"/>
              <a:gd name="connsiteX228" fmla="*/ 3727682 w 4011346"/>
              <a:gd name="connsiteY228" fmla="*/ 901051 h 1855498"/>
              <a:gd name="connsiteX229" fmla="*/ 3700984 w 4011346"/>
              <a:gd name="connsiteY229" fmla="*/ 884365 h 1855498"/>
              <a:gd name="connsiteX230" fmla="*/ 3697647 w 4011346"/>
              <a:gd name="connsiteY230" fmla="*/ 854330 h 1855498"/>
              <a:gd name="connsiteX231" fmla="*/ 3751043 w 4011346"/>
              <a:gd name="connsiteY231" fmla="*/ 861004 h 1855498"/>
              <a:gd name="connsiteX232" fmla="*/ 3774403 w 4011346"/>
              <a:gd name="connsiteY232" fmla="*/ 817620 h 1855498"/>
              <a:gd name="connsiteX233" fmla="*/ 3767729 w 4011346"/>
              <a:gd name="connsiteY233" fmla="*/ 790922 h 1855498"/>
              <a:gd name="connsiteX234" fmla="*/ 3794427 w 4011346"/>
              <a:gd name="connsiteY234" fmla="*/ 757550 h 1855498"/>
              <a:gd name="connsiteX235" fmla="*/ 3804438 w 4011346"/>
              <a:gd name="connsiteY235" fmla="*/ 800934 h 1855498"/>
              <a:gd name="connsiteX236" fmla="*/ 3827799 w 4011346"/>
              <a:gd name="connsiteY236" fmla="*/ 817620 h 1855498"/>
              <a:gd name="connsiteX237" fmla="*/ 3874520 w 4011346"/>
              <a:gd name="connsiteY237" fmla="*/ 837644 h 1855498"/>
              <a:gd name="connsiteX238" fmla="*/ 3894544 w 4011346"/>
              <a:gd name="connsiteY238" fmla="*/ 864341 h 1855498"/>
              <a:gd name="connsiteX239" fmla="*/ 3941265 w 4011346"/>
              <a:gd name="connsiteY239" fmla="*/ 887702 h 1855498"/>
              <a:gd name="connsiteX240" fmla="*/ 3947939 w 4011346"/>
              <a:gd name="connsiteY240" fmla="*/ 874353 h 1855498"/>
              <a:gd name="connsiteX241" fmla="*/ 3957951 w 4011346"/>
              <a:gd name="connsiteY241" fmla="*/ 810946 h 1855498"/>
              <a:gd name="connsiteX242" fmla="*/ 4004672 w 4011346"/>
              <a:gd name="connsiteY242" fmla="*/ 804271 h 1855498"/>
              <a:gd name="connsiteX243" fmla="*/ 4011346 w 4011346"/>
              <a:gd name="connsiteY243" fmla="*/ 770899 h 1855498"/>
              <a:gd name="connsiteX244" fmla="*/ 3967963 w 4011346"/>
              <a:gd name="connsiteY244" fmla="*/ 734190 h 1855498"/>
              <a:gd name="connsiteX245" fmla="*/ 3921241 w 4011346"/>
              <a:gd name="connsiteY245" fmla="*/ 717503 h 1855498"/>
              <a:gd name="connsiteX246" fmla="*/ 3907892 w 4011346"/>
              <a:gd name="connsiteY246" fmla="*/ 720841 h 1855498"/>
              <a:gd name="connsiteX247" fmla="*/ 3907892 w 4011346"/>
              <a:gd name="connsiteY247" fmla="*/ 754213 h 1855498"/>
              <a:gd name="connsiteX248" fmla="*/ 3887869 w 4011346"/>
              <a:gd name="connsiteY248" fmla="*/ 747538 h 1855498"/>
              <a:gd name="connsiteX249" fmla="*/ 3874520 w 4011346"/>
              <a:gd name="connsiteY249" fmla="*/ 694143 h 1855498"/>
              <a:gd name="connsiteX250" fmla="*/ 3817787 w 4011346"/>
              <a:gd name="connsiteY250" fmla="*/ 630736 h 1855498"/>
              <a:gd name="connsiteX251" fmla="*/ 3717671 w 4011346"/>
              <a:gd name="connsiteY251" fmla="*/ 553979 h 1855498"/>
              <a:gd name="connsiteX252" fmla="*/ 3664275 w 4011346"/>
              <a:gd name="connsiteY252" fmla="*/ 533956 h 1855498"/>
              <a:gd name="connsiteX253" fmla="*/ 3584181 w 4011346"/>
              <a:gd name="connsiteY253" fmla="*/ 527282 h 1855498"/>
              <a:gd name="connsiteX254" fmla="*/ 3520774 w 4011346"/>
              <a:gd name="connsiteY254" fmla="*/ 510595 h 1855498"/>
              <a:gd name="connsiteX255" fmla="*/ 3530786 w 4011346"/>
              <a:gd name="connsiteY255" fmla="*/ 550642 h 1855498"/>
              <a:gd name="connsiteX256" fmla="*/ 3537460 w 4011346"/>
              <a:gd name="connsiteY256" fmla="*/ 577340 h 1855498"/>
              <a:gd name="connsiteX257" fmla="*/ 3507425 w 4011346"/>
              <a:gd name="connsiteY257" fmla="*/ 600700 h 1855498"/>
              <a:gd name="connsiteX258" fmla="*/ 3477390 w 4011346"/>
              <a:gd name="connsiteY258" fmla="*/ 574003 h 1855498"/>
              <a:gd name="connsiteX259" fmla="*/ 3477390 w 4011346"/>
              <a:gd name="connsiteY259" fmla="*/ 553979 h 1855498"/>
              <a:gd name="connsiteX260" fmla="*/ 3504088 w 4011346"/>
              <a:gd name="connsiteY260" fmla="*/ 533956 h 1855498"/>
              <a:gd name="connsiteX261" fmla="*/ 3467379 w 4011346"/>
              <a:gd name="connsiteY261" fmla="*/ 520607 h 1855498"/>
              <a:gd name="connsiteX262" fmla="*/ 3450692 w 4011346"/>
              <a:gd name="connsiteY262" fmla="*/ 547305 h 1855498"/>
              <a:gd name="connsiteX263" fmla="*/ 3440681 w 4011346"/>
              <a:gd name="connsiteY263" fmla="*/ 560654 h 1855498"/>
              <a:gd name="connsiteX264" fmla="*/ 3357250 w 4011346"/>
              <a:gd name="connsiteY264" fmla="*/ 547305 h 1855498"/>
              <a:gd name="connsiteX265" fmla="*/ 3297180 w 4011346"/>
              <a:gd name="connsiteY265" fmla="*/ 553979 h 1855498"/>
              <a:gd name="connsiteX266" fmla="*/ 3267145 w 4011346"/>
              <a:gd name="connsiteY266" fmla="*/ 530619 h 1855498"/>
              <a:gd name="connsiteX267" fmla="*/ 3267145 w 4011346"/>
              <a:gd name="connsiteY267" fmla="*/ 493909 h 1855498"/>
              <a:gd name="connsiteX268" fmla="*/ 3203738 w 4011346"/>
              <a:gd name="connsiteY268" fmla="*/ 437176 h 1855498"/>
              <a:gd name="connsiteX269" fmla="*/ 3076923 w 4011346"/>
              <a:gd name="connsiteY269" fmla="*/ 443851 h 1855498"/>
              <a:gd name="connsiteX270" fmla="*/ 3043551 w 4011346"/>
              <a:gd name="connsiteY270" fmla="*/ 420490 h 1855498"/>
              <a:gd name="connsiteX271" fmla="*/ 3000167 w 4011346"/>
              <a:gd name="connsiteY271" fmla="*/ 373769 h 1855498"/>
              <a:gd name="connsiteX272" fmla="*/ 3013516 w 4011346"/>
              <a:gd name="connsiteY272" fmla="*/ 367095 h 1855498"/>
              <a:gd name="connsiteX273" fmla="*/ 3000167 w 4011346"/>
              <a:gd name="connsiteY273" fmla="*/ 347071 h 1855498"/>
              <a:gd name="connsiteX274" fmla="*/ 2970132 w 4011346"/>
              <a:gd name="connsiteY274" fmla="*/ 343734 h 1855498"/>
              <a:gd name="connsiteX275" fmla="*/ 2920073 w 4011346"/>
              <a:gd name="connsiteY275" fmla="*/ 390455 h 1855498"/>
              <a:gd name="connsiteX276" fmla="*/ 2920073 w 4011346"/>
              <a:gd name="connsiteY276" fmla="*/ 390455 h 1855498"/>
              <a:gd name="connsiteX277" fmla="*/ 2916736 w 4011346"/>
              <a:gd name="connsiteY277" fmla="*/ 340397 h 1855498"/>
              <a:gd name="connsiteX278" fmla="*/ 2936760 w 4011346"/>
              <a:gd name="connsiteY278" fmla="*/ 337060 h 1855498"/>
              <a:gd name="connsiteX279" fmla="*/ 2866678 w 4011346"/>
              <a:gd name="connsiteY279" fmla="*/ 307025 h 1855498"/>
              <a:gd name="connsiteX280" fmla="*/ 2813282 w 4011346"/>
              <a:gd name="connsiteY280" fmla="*/ 303687 h 1855498"/>
              <a:gd name="connsiteX281" fmla="*/ 2793259 w 4011346"/>
              <a:gd name="connsiteY281" fmla="*/ 327048 h 1855498"/>
              <a:gd name="connsiteX282" fmla="*/ 2743200 w 4011346"/>
              <a:gd name="connsiteY282" fmla="*/ 337060 h 1855498"/>
              <a:gd name="connsiteX283" fmla="*/ 2786584 w 4011346"/>
              <a:gd name="connsiteY283" fmla="*/ 347071 h 1855498"/>
              <a:gd name="connsiteX284" fmla="*/ 2763224 w 4011346"/>
              <a:gd name="connsiteY284" fmla="*/ 367095 h 1855498"/>
              <a:gd name="connsiteX285" fmla="*/ 2769898 w 4011346"/>
              <a:gd name="connsiteY285" fmla="*/ 417153 h 1855498"/>
              <a:gd name="connsiteX286" fmla="*/ 2749875 w 4011346"/>
              <a:gd name="connsiteY286" fmla="*/ 400467 h 1855498"/>
              <a:gd name="connsiteX287" fmla="*/ 2733189 w 4011346"/>
              <a:gd name="connsiteY287" fmla="*/ 413816 h 1855498"/>
              <a:gd name="connsiteX288" fmla="*/ 2666444 w 4011346"/>
              <a:gd name="connsiteY288" fmla="*/ 403804 h 1855498"/>
              <a:gd name="connsiteX289" fmla="*/ 2636409 w 4011346"/>
              <a:gd name="connsiteY289" fmla="*/ 413816 h 1855498"/>
              <a:gd name="connsiteX290" fmla="*/ 2603037 w 4011346"/>
              <a:gd name="connsiteY290" fmla="*/ 373769 h 1855498"/>
              <a:gd name="connsiteX291" fmla="*/ 2569665 w 4011346"/>
              <a:gd name="connsiteY291" fmla="*/ 457200 h 1855498"/>
              <a:gd name="connsiteX292" fmla="*/ 2552979 w 4011346"/>
              <a:gd name="connsiteY292" fmla="*/ 477223 h 1855498"/>
              <a:gd name="connsiteX293" fmla="*/ 2469548 w 4011346"/>
              <a:gd name="connsiteY293" fmla="*/ 340397 h 1855498"/>
              <a:gd name="connsiteX294" fmla="*/ 2446187 w 4011346"/>
              <a:gd name="connsiteY294" fmla="*/ 357083 h 1855498"/>
              <a:gd name="connsiteX295" fmla="*/ 2442850 w 4011346"/>
              <a:gd name="connsiteY295" fmla="*/ 323711 h 1855498"/>
              <a:gd name="connsiteX296" fmla="*/ 2449525 w 4011346"/>
              <a:gd name="connsiteY296" fmla="*/ 253629 h 1855498"/>
              <a:gd name="connsiteX297" fmla="*/ 2386117 w 4011346"/>
              <a:gd name="connsiteY297" fmla="*/ 226931 h 1855498"/>
              <a:gd name="connsiteX298" fmla="*/ 2369431 w 4011346"/>
              <a:gd name="connsiteY298" fmla="*/ 266978 h 1855498"/>
              <a:gd name="connsiteX299" fmla="*/ 2379443 w 4011346"/>
              <a:gd name="connsiteY299" fmla="*/ 290338 h 1855498"/>
              <a:gd name="connsiteX300" fmla="*/ 2376106 w 4011346"/>
              <a:gd name="connsiteY300" fmla="*/ 310362 h 1855498"/>
              <a:gd name="connsiteX301" fmla="*/ 2352745 w 4011346"/>
              <a:gd name="connsiteY301" fmla="*/ 287001 h 1855498"/>
              <a:gd name="connsiteX302" fmla="*/ 2316036 w 4011346"/>
              <a:gd name="connsiteY302" fmla="*/ 293676 h 1855498"/>
              <a:gd name="connsiteX303" fmla="*/ 2272652 w 4011346"/>
              <a:gd name="connsiteY303" fmla="*/ 280327 h 1855498"/>
              <a:gd name="connsiteX304" fmla="*/ 2245954 w 4011346"/>
              <a:gd name="connsiteY304" fmla="*/ 240280 h 1855498"/>
              <a:gd name="connsiteX305" fmla="*/ 2209244 w 4011346"/>
              <a:gd name="connsiteY305" fmla="*/ 236943 h 1855498"/>
              <a:gd name="connsiteX306" fmla="*/ 2159186 w 4011346"/>
              <a:gd name="connsiteY306" fmla="*/ 226931 h 1855498"/>
              <a:gd name="connsiteX307" fmla="*/ 2132488 w 4011346"/>
              <a:gd name="connsiteY307" fmla="*/ 243617 h 1855498"/>
              <a:gd name="connsiteX308" fmla="*/ 2115802 w 4011346"/>
              <a:gd name="connsiteY308" fmla="*/ 256966 h 1855498"/>
              <a:gd name="connsiteX309" fmla="*/ 2115802 w 4011346"/>
              <a:gd name="connsiteY309" fmla="*/ 226931 h 1855498"/>
              <a:gd name="connsiteX310" fmla="*/ 2082430 w 4011346"/>
              <a:gd name="connsiteY310" fmla="*/ 223594 h 1855498"/>
              <a:gd name="connsiteX311" fmla="*/ 2045720 w 4011346"/>
              <a:gd name="connsiteY311" fmla="*/ 196896 h 1855498"/>
              <a:gd name="connsiteX312" fmla="*/ 2025697 w 4011346"/>
              <a:gd name="connsiteY312" fmla="*/ 226931 h 1855498"/>
              <a:gd name="connsiteX313" fmla="*/ 2055732 w 4011346"/>
              <a:gd name="connsiteY313" fmla="*/ 223594 h 1855498"/>
              <a:gd name="connsiteX314" fmla="*/ 2045720 w 4011346"/>
              <a:gd name="connsiteY314" fmla="*/ 250292 h 1855498"/>
              <a:gd name="connsiteX315" fmla="*/ 1988987 w 4011346"/>
              <a:gd name="connsiteY315" fmla="*/ 270315 h 1855498"/>
              <a:gd name="connsiteX316" fmla="*/ 1935592 w 4011346"/>
              <a:gd name="connsiteY316" fmla="*/ 280327 h 1855498"/>
              <a:gd name="connsiteX317" fmla="*/ 1995662 w 4011346"/>
              <a:gd name="connsiteY317" fmla="*/ 223594 h 1855498"/>
              <a:gd name="connsiteX318" fmla="*/ 2055732 w 4011346"/>
              <a:gd name="connsiteY318" fmla="*/ 153512 h 1855498"/>
              <a:gd name="connsiteX319" fmla="*/ 2055732 w 4011346"/>
              <a:gd name="connsiteY319" fmla="*/ 153512 h 1855498"/>
              <a:gd name="connsiteX320" fmla="*/ 1698648 w 4011346"/>
              <a:gd name="connsiteY320" fmla="*/ 40047 h 1855498"/>
              <a:gd name="connsiteX321" fmla="*/ 1685300 w 4011346"/>
              <a:gd name="connsiteY321" fmla="*/ 0 h 1855498"/>
              <a:gd name="connsiteX322" fmla="*/ 1615218 w 4011346"/>
              <a:gd name="connsiteY322" fmla="*/ 3338 h 1855498"/>
              <a:gd name="connsiteX323" fmla="*/ 1638579 w 4011346"/>
              <a:gd name="connsiteY323" fmla="*/ 33373 h 1855498"/>
              <a:gd name="connsiteX324" fmla="*/ 1528449 w 4011346"/>
              <a:gd name="connsiteY324" fmla="*/ 60069 h 1855498"/>
              <a:gd name="connsiteX325" fmla="*/ 1465043 w 4011346"/>
              <a:gd name="connsiteY325" fmla="*/ 143500 h 1855498"/>
              <a:gd name="connsiteX326" fmla="*/ 1448357 w 4011346"/>
              <a:gd name="connsiteY326" fmla="*/ 170198 h 1855498"/>
              <a:gd name="connsiteX327" fmla="*/ 1481729 w 4011346"/>
              <a:gd name="connsiteY327" fmla="*/ 203571 h 1855498"/>
              <a:gd name="connsiteX328" fmla="*/ 1481729 w 4011346"/>
              <a:gd name="connsiteY328" fmla="*/ 233606 h 1855498"/>
              <a:gd name="connsiteX329" fmla="*/ 1458368 w 4011346"/>
              <a:gd name="connsiteY329" fmla="*/ 236943 h 1855498"/>
              <a:gd name="connsiteX330" fmla="*/ 1458368 w 4011346"/>
              <a:gd name="connsiteY330" fmla="*/ 216919 h 1855498"/>
              <a:gd name="connsiteX331" fmla="*/ 1418322 w 4011346"/>
              <a:gd name="connsiteY331" fmla="*/ 226931 h 1855498"/>
              <a:gd name="connsiteX332" fmla="*/ 1368263 w 4011346"/>
              <a:gd name="connsiteY332" fmla="*/ 233606 h 1855498"/>
              <a:gd name="connsiteX333" fmla="*/ 1321542 w 4011346"/>
              <a:gd name="connsiteY333" fmla="*/ 240280 h 1855498"/>
              <a:gd name="connsiteX334" fmla="*/ 1318205 w 4011346"/>
              <a:gd name="connsiteY334" fmla="*/ 327048 h 1855498"/>
              <a:gd name="connsiteX335" fmla="*/ 1358252 w 4011346"/>
              <a:gd name="connsiteY335" fmla="*/ 350409 h 1855498"/>
              <a:gd name="connsiteX336" fmla="*/ 1374938 w 4011346"/>
              <a:gd name="connsiteY336" fmla="*/ 380444 h 1855498"/>
              <a:gd name="connsiteX337" fmla="*/ 1384949 w 4011346"/>
              <a:gd name="connsiteY337" fmla="*/ 403804 h 1855498"/>
              <a:gd name="connsiteX338" fmla="*/ 1394961 w 4011346"/>
              <a:gd name="connsiteY338" fmla="*/ 453863 h 1855498"/>
              <a:gd name="connsiteX339" fmla="*/ 1384949 w 4011346"/>
              <a:gd name="connsiteY339" fmla="*/ 483898 h 1855498"/>
              <a:gd name="connsiteX340" fmla="*/ 1358252 w 4011346"/>
              <a:gd name="connsiteY340" fmla="*/ 450525 h 1855498"/>
              <a:gd name="connsiteX341" fmla="*/ 1361589 w 4011346"/>
              <a:gd name="connsiteY341" fmla="*/ 420490 h 1855498"/>
              <a:gd name="connsiteX342" fmla="*/ 1351577 w 4011346"/>
              <a:gd name="connsiteY342" fmla="*/ 380444 h 1855498"/>
              <a:gd name="connsiteX343" fmla="*/ 1328217 w 4011346"/>
              <a:gd name="connsiteY343" fmla="*/ 387118 h 1855498"/>
              <a:gd name="connsiteX344" fmla="*/ 1281495 w 4011346"/>
              <a:gd name="connsiteY344" fmla="*/ 350409 h 1855498"/>
              <a:gd name="connsiteX345" fmla="*/ 1241449 w 4011346"/>
              <a:gd name="connsiteY345" fmla="*/ 347071 h 1855498"/>
              <a:gd name="connsiteX346" fmla="*/ 1241449 w 4011346"/>
              <a:gd name="connsiteY346" fmla="*/ 393792 h 1855498"/>
              <a:gd name="connsiteX347" fmla="*/ 1201402 w 4011346"/>
              <a:gd name="connsiteY347" fmla="*/ 373769 h 1855498"/>
              <a:gd name="connsiteX348" fmla="*/ 1228100 w 4011346"/>
              <a:gd name="connsiteY348" fmla="*/ 423827 h 1855498"/>
              <a:gd name="connsiteX349" fmla="*/ 1258135 w 4011346"/>
              <a:gd name="connsiteY349" fmla="*/ 433839 h 1855498"/>
              <a:gd name="connsiteX350" fmla="*/ 1258135 w 4011346"/>
              <a:gd name="connsiteY350" fmla="*/ 453863 h 1855498"/>
              <a:gd name="connsiteX351" fmla="*/ 1198065 w 4011346"/>
              <a:gd name="connsiteY351" fmla="*/ 430502 h 1855498"/>
              <a:gd name="connsiteX352" fmla="*/ 1181379 w 4011346"/>
              <a:gd name="connsiteY352" fmla="*/ 430502 h 1855498"/>
              <a:gd name="connsiteX353" fmla="*/ 1178041 w 4011346"/>
              <a:gd name="connsiteY353" fmla="*/ 387118 h 1855498"/>
              <a:gd name="connsiteX354" fmla="*/ 1171367 w 4011346"/>
              <a:gd name="connsiteY354" fmla="*/ 300350 h 1855498"/>
              <a:gd name="connsiteX355" fmla="*/ 1161355 w 4011346"/>
              <a:gd name="connsiteY355" fmla="*/ 370432 h 1855498"/>
              <a:gd name="connsiteX356" fmla="*/ 1137995 w 4011346"/>
              <a:gd name="connsiteY356" fmla="*/ 400467 h 1855498"/>
              <a:gd name="connsiteX357" fmla="*/ 1158018 w 4011346"/>
              <a:gd name="connsiteY357" fmla="*/ 447188 h 1855498"/>
              <a:gd name="connsiteX358" fmla="*/ 1158018 w 4011346"/>
              <a:gd name="connsiteY358" fmla="*/ 480560 h 1855498"/>
              <a:gd name="connsiteX359" fmla="*/ 1141332 w 4011346"/>
              <a:gd name="connsiteY359" fmla="*/ 530619 h 1855498"/>
              <a:gd name="connsiteX360" fmla="*/ 1154681 w 4011346"/>
              <a:gd name="connsiteY360" fmla="*/ 563991 h 1855498"/>
              <a:gd name="connsiteX361" fmla="*/ 1184716 w 4011346"/>
              <a:gd name="connsiteY361" fmla="*/ 570665 h 1855498"/>
              <a:gd name="connsiteX362" fmla="*/ 1221425 w 4011346"/>
              <a:gd name="connsiteY362" fmla="*/ 577340 h 1855498"/>
              <a:gd name="connsiteX363" fmla="*/ 1241449 w 4011346"/>
              <a:gd name="connsiteY363" fmla="*/ 600700 h 1855498"/>
              <a:gd name="connsiteX364" fmla="*/ 1258135 w 4011346"/>
              <a:gd name="connsiteY364" fmla="*/ 644084 h 1855498"/>
              <a:gd name="connsiteX365" fmla="*/ 1258135 w 4011346"/>
              <a:gd name="connsiteY365" fmla="*/ 644084 h 1855498"/>
              <a:gd name="connsiteX366" fmla="*/ 1254798 w 4011346"/>
              <a:gd name="connsiteY366" fmla="*/ 677457 h 1855498"/>
              <a:gd name="connsiteX367" fmla="*/ 1274821 w 4011346"/>
              <a:gd name="connsiteY367" fmla="*/ 697480 h 1855498"/>
              <a:gd name="connsiteX368" fmla="*/ 1244786 w 4011346"/>
              <a:gd name="connsiteY368" fmla="*/ 704155 h 1855498"/>
              <a:gd name="connsiteX369" fmla="*/ 1224763 w 4011346"/>
              <a:gd name="connsiteY369" fmla="*/ 664108 h 1855498"/>
              <a:gd name="connsiteX370" fmla="*/ 1224763 w 4011346"/>
              <a:gd name="connsiteY370" fmla="*/ 624061 h 1855498"/>
              <a:gd name="connsiteX371" fmla="*/ 1194727 w 4011346"/>
              <a:gd name="connsiteY371" fmla="*/ 587352 h 1855498"/>
              <a:gd name="connsiteX372" fmla="*/ 1164692 w 4011346"/>
              <a:gd name="connsiteY372" fmla="*/ 630736 h 1855498"/>
              <a:gd name="connsiteX373" fmla="*/ 1178041 w 4011346"/>
              <a:gd name="connsiteY373" fmla="*/ 674119 h 1855498"/>
              <a:gd name="connsiteX374" fmla="*/ 1137995 w 4011346"/>
              <a:gd name="connsiteY374" fmla="*/ 730852 h 1855498"/>
              <a:gd name="connsiteX375" fmla="*/ 1097948 w 4011346"/>
              <a:gd name="connsiteY375" fmla="*/ 787585 h 1855498"/>
              <a:gd name="connsiteX376" fmla="*/ 1007843 w 4011346"/>
              <a:gd name="connsiteY376" fmla="*/ 750876 h 1855498"/>
              <a:gd name="connsiteX377" fmla="*/ 1074587 w 4011346"/>
              <a:gd name="connsiteY377" fmla="*/ 747538 h 1855498"/>
              <a:gd name="connsiteX378" fmla="*/ 1107960 w 4011346"/>
              <a:gd name="connsiteY378" fmla="*/ 684131 h 1855498"/>
              <a:gd name="connsiteX379" fmla="*/ 1121309 w 4011346"/>
              <a:gd name="connsiteY379" fmla="*/ 640747 h 1855498"/>
              <a:gd name="connsiteX380" fmla="*/ 1127983 w 4011346"/>
              <a:gd name="connsiteY380" fmla="*/ 607375 h 1855498"/>
              <a:gd name="connsiteX381" fmla="*/ 1117971 w 4011346"/>
              <a:gd name="connsiteY381" fmla="*/ 590689 h 1855498"/>
              <a:gd name="connsiteX382" fmla="*/ 1114634 w 4011346"/>
              <a:gd name="connsiteY382" fmla="*/ 540630 h 1855498"/>
              <a:gd name="connsiteX383" fmla="*/ 1104622 w 4011346"/>
              <a:gd name="connsiteY383" fmla="*/ 460537 h 1855498"/>
              <a:gd name="connsiteX384" fmla="*/ 1101285 w 4011346"/>
              <a:gd name="connsiteY384" fmla="*/ 400467 h 1855498"/>
              <a:gd name="connsiteX385" fmla="*/ 1124646 w 4011346"/>
              <a:gd name="connsiteY385" fmla="*/ 307025 h 1855498"/>
              <a:gd name="connsiteX386" fmla="*/ 1031203 w 4011346"/>
              <a:gd name="connsiteY386" fmla="*/ 297013 h 1855498"/>
              <a:gd name="connsiteX387" fmla="*/ 1014517 w 4011346"/>
              <a:gd name="connsiteY387" fmla="*/ 353746 h 1855498"/>
              <a:gd name="connsiteX388" fmla="*/ 1024529 w 4011346"/>
              <a:gd name="connsiteY388" fmla="*/ 400467 h 1855498"/>
              <a:gd name="connsiteX389" fmla="*/ 981145 w 4011346"/>
              <a:gd name="connsiteY389" fmla="*/ 453863 h 1855498"/>
              <a:gd name="connsiteX390" fmla="*/ 991157 w 4011346"/>
              <a:gd name="connsiteY390" fmla="*/ 490572 h 1855498"/>
              <a:gd name="connsiteX391" fmla="*/ 981145 w 4011346"/>
              <a:gd name="connsiteY391" fmla="*/ 537293 h 1855498"/>
              <a:gd name="connsiteX392" fmla="*/ 1001168 w 4011346"/>
              <a:gd name="connsiteY392" fmla="*/ 560654 h 1855498"/>
              <a:gd name="connsiteX393" fmla="*/ 1017854 w 4011346"/>
              <a:gd name="connsiteY393" fmla="*/ 607375 h 1855498"/>
              <a:gd name="connsiteX394" fmla="*/ 1047890 w 4011346"/>
              <a:gd name="connsiteY394" fmla="*/ 594026 h 1855498"/>
              <a:gd name="connsiteX395" fmla="*/ 1014517 w 4011346"/>
              <a:gd name="connsiteY395" fmla="*/ 647422 h 1855498"/>
              <a:gd name="connsiteX396" fmla="*/ 957784 w 4011346"/>
              <a:gd name="connsiteY396" fmla="*/ 594026 h 1855498"/>
              <a:gd name="connsiteX397" fmla="*/ 884365 w 4011346"/>
              <a:gd name="connsiteY397" fmla="*/ 557317 h 1855498"/>
              <a:gd name="connsiteX398" fmla="*/ 824295 w 4011346"/>
              <a:gd name="connsiteY398" fmla="*/ 533956 h 1855498"/>
              <a:gd name="connsiteX399" fmla="*/ 810946 w 4011346"/>
              <a:gd name="connsiteY399" fmla="*/ 570665 h 1855498"/>
              <a:gd name="connsiteX400" fmla="*/ 827633 w 4011346"/>
              <a:gd name="connsiteY400" fmla="*/ 607375 h 1855498"/>
              <a:gd name="connsiteX401" fmla="*/ 814284 w 4011346"/>
              <a:gd name="connsiteY401" fmla="*/ 630736 h 1855498"/>
              <a:gd name="connsiteX402" fmla="*/ 800935 w 4011346"/>
              <a:gd name="connsiteY402" fmla="*/ 647422 h 1855498"/>
              <a:gd name="connsiteX403" fmla="*/ 770900 w 4011346"/>
              <a:gd name="connsiteY403" fmla="*/ 590689 h 1855498"/>
              <a:gd name="connsiteX404" fmla="*/ 744202 w 4011346"/>
              <a:gd name="connsiteY404" fmla="*/ 627398 h 1855498"/>
              <a:gd name="connsiteX405" fmla="*/ 707492 w 4011346"/>
              <a:gd name="connsiteY405" fmla="*/ 620724 h 1855498"/>
              <a:gd name="connsiteX406" fmla="*/ 654097 w 4011346"/>
              <a:gd name="connsiteY406" fmla="*/ 657433 h 1855498"/>
              <a:gd name="connsiteX407" fmla="*/ 644085 w 4011346"/>
              <a:gd name="connsiteY407" fmla="*/ 634073 h 1855498"/>
              <a:gd name="connsiteX408" fmla="*/ 654097 w 4011346"/>
              <a:gd name="connsiteY408" fmla="*/ 597363 h 1855498"/>
              <a:gd name="connsiteX409" fmla="*/ 614050 w 4011346"/>
              <a:gd name="connsiteY409" fmla="*/ 634073 h 1855498"/>
              <a:gd name="connsiteX410" fmla="*/ 594027 w 4011346"/>
              <a:gd name="connsiteY410" fmla="*/ 634073 h 1855498"/>
              <a:gd name="connsiteX411" fmla="*/ 533957 w 4011346"/>
              <a:gd name="connsiteY411" fmla="*/ 667445 h 1855498"/>
              <a:gd name="connsiteX412" fmla="*/ 510596 w 4011346"/>
              <a:gd name="connsiteY412" fmla="*/ 690806 h 1855498"/>
              <a:gd name="connsiteX413" fmla="*/ 500584 w 4011346"/>
              <a:gd name="connsiteY413" fmla="*/ 737527 h 1855498"/>
              <a:gd name="connsiteX414" fmla="*/ 450526 w 4011346"/>
              <a:gd name="connsiteY414" fmla="*/ 724178 h 1855498"/>
              <a:gd name="connsiteX415" fmla="*/ 433840 w 4011346"/>
              <a:gd name="connsiteY415" fmla="*/ 687468 h 1855498"/>
              <a:gd name="connsiteX416" fmla="*/ 467212 w 4011346"/>
              <a:gd name="connsiteY416" fmla="*/ 657433 h 1855498"/>
              <a:gd name="connsiteX417" fmla="*/ 453863 w 4011346"/>
              <a:gd name="connsiteY417" fmla="*/ 634073 h 1855498"/>
              <a:gd name="connsiteX418" fmla="*/ 390456 w 4011346"/>
              <a:gd name="connsiteY418" fmla="*/ 604038 h 1855498"/>
              <a:gd name="connsiteX419" fmla="*/ 417154 w 4011346"/>
              <a:gd name="connsiteY419" fmla="*/ 654096 h 1855498"/>
              <a:gd name="connsiteX420" fmla="*/ 407142 w 4011346"/>
              <a:gd name="connsiteY420" fmla="*/ 697480 h 1855498"/>
              <a:gd name="connsiteX421" fmla="*/ 413817 w 4011346"/>
              <a:gd name="connsiteY421" fmla="*/ 734190 h 1855498"/>
              <a:gd name="connsiteX422" fmla="*/ 427165 w 4011346"/>
              <a:gd name="connsiteY422" fmla="*/ 757550 h 1855498"/>
              <a:gd name="connsiteX423" fmla="*/ 413817 w 4011346"/>
              <a:gd name="connsiteY423" fmla="*/ 787585 h 1855498"/>
              <a:gd name="connsiteX424" fmla="*/ 390456 w 4011346"/>
              <a:gd name="connsiteY424" fmla="*/ 764225 h 1855498"/>
              <a:gd name="connsiteX425" fmla="*/ 360421 w 4011346"/>
              <a:gd name="connsiteY425" fmla="*/ 760887 h 1855498"/>
              <a:gd name="connsiteX426" fmla="*/ 333723 w 4011346"/>
              <a:gd name="connsiteY426" fmla="*/ 800934 h 1855498"/>
              <a:gd name="connsiteX427" fmla="*/ 307025 w 4011346"/>
              <a:gd name="connsiteY427" fmla="*/ 820957 h 1855498"/>
              <a:gd name="connsiteX428" fmla="*/ 320374 w 4011346"/>
              <a:gd name="connsiteY428" fmla="*/ 847655 h 1855498"/>
              <a:gd name="connsiteX429" fmla="*/ 303688 w 4011346"/>
              <a:gd name="connsiteY429" fmla="*/ 871016 h 1855498"/>
              <a:gd name="connsiteX430" fmla="*/ 233606 w 4011346"/>
              <a:gd name="connsiteY430" fmla="*/ 834306 h 1855498"/>
              <a:gd name="connsiteX431" fmla="*/ 243618 w 4011346"/>
              <a:gd name="connsiteY431" fmla="*/ 884365 h 1855498"/>
              <a:gd name="connsiteX432" fmla="*/ 263641 w 4011346"/>
              <a:gd name="connsiteY432" fmla="*/ 904388 h 1855498"/>
              <a:gd name="connsiteX433" fmla="*/ 250292 w 4011346"/>
              <a:gd name="connsiteY433" fmla="*/ 917737 h 1855498"/>
              <a:gd name="connsiteX434" fmla="*/ 193560 w 4011346"/>
              <a:gd name="connsiteY434" fmla="*/ 881027 h 1855498"/>
              <a:gd name="connsiteX435" fmla="*/ 170199 w 4011346"/>
              <a:gd name="connsiteY435" fmla="*/ 840981 h 1855498"/>
              <a:gd name="connsiteX436" fmla="*/ 170199 w 4011346"/>
              <a:gd name="connsiteY436" fmla="*/ 794260 h 1855498"/>
              <a:gd name="connsiteX437" fmla="*/ 133490 w 4011346"/>
              <a:gd name="connsiteY437" fmla="*/ 717503 h 1855498"/>
              <a:gd name="connsiteX438" fmla="*/ 196897 w 4011346"/>
              <a:gd name="connsiteY438" fmla="*/ 747538 h 1855498"/>
              <a:gd name="connsiteX439" fmla="*/ 256967 w 4011346"/>
              <a:gd name="connsiteY439" fmla="*/ 777573 h 1855498"/>
              <a:gd name="connsiteX440" fmla="*/ 293676 w 4011346"/>
              <a:gd name="connsiteY440" fmla="*/ 780911 h 1855498"/>
              <a:gd name="connsiteX441" fmla="*/ 327049 w 4011346"/>
              <a:gd name="connsiteY441" fmla="*/ 750876 h 1855498"/>
              <a:gd name="connsiteX442" fmla="*/ 343735 w 4011346"/>
              <a:gd name="connsiteY442" fmla="*/ 714166 h 1855498"/>
              <a:gd name="connsiteX443" fmla="*/ 333723 w 4011346"/>
              <a:gd name="connsiteY443" fmla="*/ 664108 h 1855498"/>
              <a:gd name="connsiteX444" fmla="*/ 290339 w 4011346"/>
              <a:gd name="connsiteY444" fmla="*/ 644084 h 1855498"/>
              <a:gd name="connsiteX445" fmla="*/ 236944 w 4011346"/>
              <a:gd name="connsiteY445" fmla="*/ 597363 h 1855498"/>
              <a:gd name="connsiteX446" fmla="*/ 133490 w 4011346"/>
              <a:gd name="connsiteY446" fmla="*/ 540630 h 1855498"/>
              <a:gd name="connsiteX0" fmla="*/ 133490 w 4011346"/>
              <a:gd name="connsiteY0" fmla="*/ 540630 h 1855498"/>
              <a:gd name="connsiteX1" fmla="*/ 46722 w 4011346"/>
              <a:gd name="connsiteY1" fmla="*/ 570665 h 1855498"/>
              <a:gd name="connsiteX2" fmla="*/ 33373 w 4011346"/>
              <a:gd name="connsiteY2" fmla="*/ 600700 h 1855498"/>
              <a:gd name="connsiteX3" fmla="*/ 43384 w 4011346"/>
              <a:gd name="connsiteY3" fmla="*/ 630736 h 1855498"/>
              <a:gd name="connsiteX4" fmla="*/ 60071 w 4011346"/>
              <a:gd name="connsiteY4" fmla="*/ 657433 h 1855498"/>
              <a:gd name="connsiteX5" fmla="*/ 73419 w 4011346"/>
              <a:gd name="connsiteY5" fmla="*/ 687468 h 1855498"/>
              <a:gd name="connsiteX6" fmla="*/ 56733 w 4011346"/>
              <a:gd name="connsiteY6" fmla="*/ 710829 h 1855498"/>
              <a:gd name="connsiteX7" fmla="*/ 76757 w 4011346"/>
              <a:gd name="connsiteY7" fmla="*/ 790922 h 1855498"/>
              <a:gd name="connsiteX8" fmla="*/ 66745 w 4011346"/>
              <a:gd name="connsiteY8" fmla="*/ 807609 h 1855498"/>
              <a:gd name="connsiteX9" fmla="*/ 70082 w 4011346"/>
              <a:gd name="connsiteY9" fmla="*/ 834306 h 1855498"/>
              <a:gd name="connsiteX10" fmla="*/ 70082 w 4011346"/>
              <a:gd name="connsiteY10" fmla="*/ 874353 h 1855498"/>
              <a:gd name="connsiteX11" fmla="*/ 80094 w 4011346"/>
              <a:gd name="connsiteY11" fmla="*/ 894376 h 1855498"/>
              <a:gd name="connsiteX12" fmla="*/ 76757 w 4011346"/>
              <a:gd name="connsiteY12" fmla="*/ 917737 h 1855498"/>
              <a:gd name="connsiteX13" fmla="*/ 106792 w 4011346"/>
              <a:gd name="connsiteY13" fmla="*/ 951109 h 1855498"/>
              <a:gd name="connsiteX14" fmla="*/ 106792 w 4011346"/>
              <a:gd name="connsiteY14" fmla="*/ 981144 h 1855498"/>
              <a:gd name="connsiteX15" fmla="*/ 13349 w 4011346"/>
              <a:gd name="connsiteY15" fmla="*/ 1071249 h 1855498"/>
              <a:gd name="connsiteX16" fmla="*/ 33373 w 4011346"/>
              <a:gd name="connsiteY16" fmla="*/ 1104622 h 1855498"/>
              <a:gd name="connsiteX17" fmla="*/ 33373 w 4011346"/>
              <a:gd name="connsiteY17" fmla="*/ 1104622 h 1855498"/>
              <a:gd name="connsiteX18" fmla="*/ 16687 w 4011346"/>
              <a:gd name="connsiteY18" fmla="*/ 1134657 h 1855498"/>
              <a:gd name="connsiteX19" fmla="*/ 3338 w 4011346"/>
              <a:gd name="connsiteY19" fmla="*/ 1164692 h 1855498"/>
              <a:gd name="connsiteX20" fmla="*/ 0 w 4011346"/>
              <a:gd name="connsiteY20" fmla="*/ 1224762 h 1855498"/>
              <a:gd name="connsiteX21" fmla="*/ 16687 w 4011346"/>
              <a:gd name="connsiteY21" fmla="*/ 1268146 h 1855498"/>
              <a:gd name="connsiteX22" fmla="*/ 20024 w 4011346"/>
              <a:gd name="connsiteY22" fmla="*/ 1301518 h 1855498"/>
              <a:gd name="connsiteX23" fmla="*/ 56733 w 4011346"/>
              <a:gd name="connsiteY23" fmla="*/ 1311530 h 1855498"/>
              <a:gd name="connsiteX24" fmla="*/ 116803 w 4011346"/>
              <a:gd name="connsiteY24" fmla="*/ 1398298 h 1855498"/>
              <a:gd name="connsiteX25" fmla="*/ 96780 w 4011346"/>
              <a:gd name="connsiteY25" fmla="*/ 1421658 h 1855498"/>
              <a:gd name="connsiteX26" fmla="*/ 93443 w 4011346"/>
              <a:gd name="connsiteY26" fmla="*/ 1451693 h 1855498"/>
              <a:gd name="connsiteX27" fmla="*/ 120141 w 4011346"/>
              <a:gd name="connsiteY27" fmla="*/ 1455030 h 1855498"/>
              <a:gd name="connsiteX28" fmla="*/ 160187 w 4011346"/>
              <a:gd name="connsiteY28" fmla="*/ 1468379 h 1855498"/>
              <a:gd name="connsiteX29" fmla="*/ 186885 w 4011346"/>
              <a:gd name="connsiteY29" fmla="*/ 1481728 h 1855498"/>
              <a:gd name="connsiteX30" fmla="*/ 213583 w 4011346"/>
              <a:gd name="connsiteY30" fmla="*/ 1511763 h 1855498"/>
              <a:gd name="connsiteX31" fmla="*/ 243618 w 4011346"/>
              <a:gd name="connsiteY31" fmla="*/ 1515100 h 1855498"/>
              <a:gd name="connsiteX32" fmla="*/ 287002 w 4011346"/>
              <a:gd name="connsiteY32" fmla="*/ 1545136 h 1855498"/>
              <a:gd name="connsiteX33" fmla="*/ 310363 w 4011346"/>
              <a:gd name="connsiteY33" fmla="*/ 1555147 h 1855498"/>
              <a:gd name="connsiteX34" fmla="*/ 310363 w 4011346"/>
              <a:gd name="connsiteY34" fmla="*/ 1591857 h 1855498"/>
              <a:gd name="connsiteX35" fmla="*/ 270316 w 4011346"/>
              <a:gd name="connsiteY35" fmla="*/ 1631903 h 1855498"/>
              <a:gd name="connsiteX36" fmla="*/ 280327 w 4011346"/>
              <a:gd name="connsiteY36" fmla="*/ 1655264 h 1855498"/>
              <a:gd name="connsiteX37" fmla="*/ 273653 w 4011346"/>
              <a:gd name="connsiteY37" fmla="*/ 1675287 h 1855498"/>
              <a:gd name="connsiteX38" fmla="*/ 266979 w 4011346"/>
              <a:gd name="connsiteY38" fmla="*/ 1691973 h 1855498"/>
              <a:gd name="connsiteX39" fmla="*/ 240281 w 4011346"/>
              <a:gd name="connsiteY39" fmla="*/ 1732020 h 1855498"/>
              <a:gd name="connsiteX40" fmla="*/ 307025 w 4011346"/>
              <a:gd name="connsiteY40" fmla="*/ 1768730 h 1855498"/>
              <a:gd name="connsiteX41" fmla="*/ 337060 w 4011346"/>
              <a:gd name="connsiteY41" fmla="*/ 1775404 h 1855498"/>
              <a:gd name="connsiteX42" fmla="*/ 360421 w 4011346"/>
              <a:gd name="connsiteY42" fmla="*/ 1782079 h 1855498"/>
              <a:gd name="connsiteX43" fmla="*/ 380444 w 4011346"/>
              <a:gd name="connsiteY43" fmla="*/ 1788753 h 1855498"/>
              <a:gd name="connsiteX44" fmla="*/ 407142 w 4011346"/>
              <a:gd name="connsiteY44" fmla="*/ 1808776 h 1855498"/>
              <a:gd name="connsiteX45" fmla="*/ 437177 w 4011346"/>
              <a:gd name="connsiteY45" fmla="*/ 1805439 h 1855498"/>
              <a:gd name="connsiteX46" fmla="*/ 507259 w 4011346"/>
              <a:gd name="connsiteY46" fmla="*/ 1855498 h 1855498"/>
              <a:gd name="connsiteX47" fmla="*/ 517271 w 4011346"/>
              <a:gd name="connsiteY47" fmla="*/ 1842149 h 1855498"/>
              <a:gd name="connsiteX48" fmla="*/ 507259 w 4011346"/>
              <a:gd name="connsiteY48" fmla="*/ 1802102 h 1855498"/>
              <a:gd name="connsiteX49" fmla="*/ 500584 w 4011346"/>
              <a:gd name="connsiteY49" fmla="*/ 1768730 h 1855498"/>
              <a:gd name="connsiteX50" fmla="*/ 483898 w 4011346"/>
              <a:gd name="connsiteY50" fmla="*/ 1725346 h 1855498"/>
              <a:gd name="connsiteX51" fmla="*/ 513933 w 4011346"/>
              <a:gd name="connsiteY51" fmla="*/ 1705322 h 1855498"/>
              <a:gd name="connsiteX52" fmla="*/ 547306 w 4011346"/>
              <a:gd name="connsiteY52" fmla="*/ 1681962 h 1855498"/>
              <a:gd name="connsiteX53" fmla="*/ 527282 w 4011346"/>
              <a:gd name="connsiteY53" fmla="*/ 1665276 h 1855498"/>
              <a:gd name="connsiteX54" fmla="*/ 517271 w 4011346"/>
              <a:gd name="connsiteY54" fmla="*/ 1631903 h 1855498"/>
              <a:gd name="connsiteX55" fmla="*/ 480561 w 4011346"/>
              <a:gd name="connsiteY55" fmla="*/ 1615217 h 1855498"/>
              <a:gd name="connsiteX56" fmla="*/ 470549 w 4011346"/>
              <a:gd name="connsiteY56" fmla="*/ 1595194 h 1855498"/>
              <a:gd name="connsiteX57" fmla="*/ 480561 w 4011346"/>
              <a:gd name="connsiteY57" fmla="*/ 1565159 h 1855498"/>
              <a:gd name="connsiteX58" fmla="*/ 490573 w 4011346"/>
              <a:gd name="connsiteY58" fmla="*/ 1525112 h 1855498"/>
              <a:gd name="connsiteX59" fmla="*/ 513933 w 4011346"/>
              <a:gd name="connsiteY59" fmla="*/ 1545136 h 1855498"/>
              <a:gd name="connsiteX60" fmla="*/ 520608 w 4011346"/>
              <a:gd name="connsiteY60" fmla="*/ 1528449 h 1855498"/>
              <a:gd name="connsiteX61" fmla="*/ 543968 w 4011346"/>
              <a:gd name="connsiteY61" fmla="*/ 1491740 h 1855498"/>
              <a:gd name="connsiteX62" fmla="*/ 574003 w 4011346"/>
              <a:gd name="connsiteY62" fmla="*/ 1475054 h 1855498"/>
              <a:gd name="connsiteX63" fmla="*/ 590690 w 4011346"/>
              <a:gd name="connsiteY63" fmla="*/ 1488403 h 1855498"/>
              <a:gd name="connsiteX64" fmla="*/ 610713 w 4011346"/>
              <a:gd name="connsiteY64" fmla="*/ 1461705 h 1855498"/>
              <a:gd name="connsiteX65" fmla="*/ 630736 w 4011346"/>
              <a:gd name="connsiteY65" fmla="*/ 1488403 h 1855498"/>
              <a:gd name="connsiteX66" fmla="*/ 657434 w 4011346"/>
              <a:gd name="connsiteY66" fmla="*/ 1511763 h 1855498"/>
              <a:gd name="connsiteX67" fmla="*/ 674120 w 4011346"/>
              <a:gd name="connsiteY67" fmla="*/ 1518438 h 1855498"/>
              <a:gd name="connsiteX68" fmla="*/ 697481 w 4011346"/>
              <a:gd name="connsiteY68" fmla="*/ 1518438 h 1855498"/>
              <a:gd name="connsiteX69" fmla="*/ 717504 w 4011346"/>
              <a:gd name="connsiteY69" fmla="*/ 1505089 h 1855498"/>
              <a:gd name="connsiteX70" fmla="*/ 744202 w 4011346"/>
              <a:gd name="connsiteY70" fmla="*/ 1505089 h 1855498"/>
              <a:gd name="connsiteX71" fmla="*/ 760888 w 4011346"/>
              <a:gd name="connsiteY71" fmla="*/ 1501752 h 1855498"/>
              <a:gd name="connsiteX72" fmla="*/ 790923 w 4011346"/>
              <a:gd name="connsiteY72" fmla="*/ 1535124 h 1855498"/>
              <a:gd name="connsiteX73" fmla="*/ 797598 w 4011346"/>
              <a:gd name="connsiteY73" fmla="*/ 1508426 h 1855498"/>
              <a:gd name="connsiteX74" fmla="*/ 817621 w 4011346"/>
              <a:gd name="connsiteY74" fmla="*/ 1525112 h 1855498"/>
              <a:gd name="connsiteX75" fmla="*/ 837644 w 4011346"/>
              <a:gd name="connsiteY75" fmla="*/ 1501752 h 1855498"/>
              <a:gd name="connsiteX76" fmla="*/ 827633 w 4011346"/>
              <a:gd name="connsiteY76" fmla="*/ 1481728 h 1855498"/>
              <a:gd name="connsiteX77" fmla="*/ 810946 w 4011346"/>
              <a:gd name="connsiteY77" fmla="*/ 1468379 h 1855498"/>
              <a:gd name="connsiteX78" fmla="*/ 810946 w 4011346"/>
              <a:gd name="connsiteY78" fmla="*/ 1441682 h 1855498"/>
              <a:gd name="connsiteX79" fmla="*/ 810946 w 4011346"/>
              <a:gd name="connsiteY79" fmla="*/ 1428333 h 1855498"/>
              <a:gd name="connsiteX80" fmla="*/ 830970 w 4011346"/>
              <a:gd name="connsiteY80" fmla="*/ 1424995 h 1855498"/>
              <a:gd name="connsiteX81" fmla="*/ 840981 w 4011346"/>
              <a:gd name="connsiteY81" fmla="*/ 1421658 h 1855498"/>
              <a:gd name="connsiteX82" fmla="*/ 820958 w 4011346"/>
              <a:gd name="connsiteY82" fmla="*/ 1384949 h 1855498"/>
              <a:gd name="connsiteX83" fmla="*/ 854330 w 4011346"/>
              <a:gd name="connsiteY83" fmla="*/ 1378274 h 1855498"/>
              <a:gd name="connsiteX84" fmla="*/ 891040 w 4011346"/>
              <a:gd name="connsiteY84" fmla="*/ 1384949 h 1855498"/>
              <a:gd name="connsiteX85" fmla="*/ 964459 w 4011346"/>
              <a:gd name="connsiteY85" fmla="*/ 1341565 h 1855498"/>
              <a:gd name="connsiteX86" fmla="*/ 1001168 w 4011346"/>
              <a:gd name="connsiteY86" fmla="*/ 1341565 h 1855498"/>
              <a:gd name="connsiteX87" fmla="*/ 1027866 w 4011346"/>
              <a:gd name="connsiteY87" fmla="*/ 1318204 h 1855498"/>
              <a:gd name="connsiteX88" fmla="*/ 1047890 w 4011346"/>
              <a:gd name="connsiteY88" fmla="*/ 1328216 h 1855498"/>
              <a:gd name="connsiteX89" fmla="*/ 1067913 w 4011346"/>
              <a:gd name="connsiteY89" fmla="*/ 1338227 h 1855498"/>
              <a:gd name="connsiteX90" fmla="*/ 1087936 w 4011346"/>
              <a:gd name="connsiteY90" fmla="*/ 1364925 h 1855498"/>
              <a:gd name="connsiteX91" fmla="*/ 1074587 w 4011346"/>
              <a:gd name="connsiteY91" fmla="*/ 1378274 h 1855498"/>
              <a:gd name="connsiteX92" fmla="*/ 1104622 w 4011346"/>
              <a:gd name="connsiteY92" fmla="*/ 1378274 h 1855498"/>
              <a:gd name="connsiteX93" fmla="*/ 1107960 w 4011346"/>
              <a:gd name="connsiteY93" fmla="*/ 1394960 h 1855498"/>
              <a:gd name="connsiteX94" fmla="*/ 1121309 w 4011346"/>
              <a:gd name="connsiteY94" fmla="*/ 1378274 h 1855498"/>
              <a:gd name="connsiteX95" fmla="*/ 1134657 w 4011346"/>
              <a:gd name="connsiteY95" fmla="*/ 1391623 h 1855498"/>
              <a:gd name="connsiteX96" fmla="*/ 1134657 w 4011346"/>
              <a:gd name="connsiteY96" fmla="*/ 1411646 h 1855498"/>
              <a:gd name="connsiteX97" fmla="*/ 1148006 w 4011346"/>
              <a:gd name="connsiteY97" fmla="*/ 1408309 h 1855498"/>
              <a:gd name="connsiteX98" fmla="*/ 1208076 w 4011346"/>
              <a:gd name="connsiteY98" fmla="*/ 1361588 h 1855498"/>
              <a:gd name="connsiteX99" fmla="*/ 1211414 w 4011346"/>
              <a:gd name="connsiteY99" fmla="*/ 1381611 h 1855498"/>
              <a:gd name="connsiteX100" fmla="*/ 1244786 w 4011346"/>
              <a:gd name="connsiteY100" fmla="*/ 1401635 h 1855498"/>
              <a:gd name="connsiteX101" fmla="*/ 1264809 w 4011346"/>
              <a:gd name="connsiteY101" fmla="*/ 1431670 h 1855498"/>
              <a:gd name="connsiteX102" fmla="*/ 1298181 w 4011346"/>
              <a:gd name="connsiteY102" fmla="*/ 1538461 h 1855498"/>
              <a:gd name="connsiteX103" fmla="*/ 1308193 w 4011346"/>
              <a:gd name="connsiteY103" fmla="*/ 1495077 h 1855498"/>
              <a:gd name="connsiteX104" fmla="*/ 1344903 w 4011346"/>
              <a:gd name="connsiteY104" fmla="*/ 1515100 h 1855498"/>
              <a:gd name="connsiteX105" fmla="*/ 1388287 w 4011346"/>
              <a:gd name="connsiteY105" fmla="*/ 1515100 h 1855498"/>
              <a:gd name="connsiteX106" fmla="*/ 1394961 w 4011346"/>
              <a:gd name="connsiteY106" fmla="*/ 1538461 h 1855498"/>
              <a:gd name="connsiteX107" fmla="*/ 1435008 w 4011346"/>
              <a:gd name="connsiteY107" fmla="*/ 1561822 h 1855498"/>
              <a:gd name="connsiteX108" fmla="*/ 1465043 w 4011346"/>
              <a:gd name="connsiteY108" fmla="*/ 1561822 h 1855498"/>
              <a:gd name="connsiteX109" fmla="*/ 1491741 w 4011346"/>
              <a:gd name="connsiteY109" fmla="*/ 1575171 h 1855498"/>
              <a:gd name="connsiteX110" fmla="*/ 1535125 w 4011346"/>
              <a:gd name="connsiteY110" fmla="*/ 1531787 h 1855498"/>
              <a:gd name="connsiteX111" fmla="*/ 1571834 w 4011346"/>
              <a:gd name="connsiteY111" fmla="*/ 1511763 h 1855498"/>
              <a:gd name="connsiteX112" fmla="*/ 1608544 w 4011346"/>
              <a:gd name="connsiteY112" fmla="*/ 1515100 h 1855498"/>
              <a:gd name="connsiteX113" fmla="*/ 1655265 w 4011346"/>
              <a:gd name="connsiteY113" fmla="*/ 1528449 h 1855498"/>
              <a:gd name="connsiteX114" fmla="*/ 1681963 w 4011346"/>
              <a:gd name="connsiteY114" fmla="*/ 1545136 h 1855498"/>
              <a:gd name="connsiteX115" fmla="*/ 1735358 w 4011346"/>
              <a:gd name="connsiteY115" fmla="*/ 1538461 h 1855498"/>
              <a:gd name="connsiteX116" fmla="*/ 1745370 w 4011346"/>
              <a:gd name="connsiteY116" fmla="*/ 1518438 h 1855498"/>
              <a:gd name="connsiteX117" fmla="*/ 1738695 w 4011346"/>
              <a:gd name="connsiteY117" fmla="*/ 1498414 h 1855498"/>
              <a:gd name="connsiteX118" fmla="*/ 1765393 w 4011346"/>
              <a:gd name="connsiteY118" fmla="*/ 1471717 h 1855498"/>
              <a:gd name="connsiteX119" fmla="*/ 1778742 w 4011346"/>
              <a:gd name="connsiteY119" fmla="*/ 1468379 h 1855498"/>
              <a:gd name="connsiteX120" fmla="*/ 1812114 w 4011346"/>
              <a:gd name="connsiteY120" fmla="*/ 1485065 h 1855498"/>
              <a:gd name="connsiteX121" fmla="*/ 1852161 w 4011346"/>
              <a:gd name="connsiteY121" fmla="*/ 1498414 h 1855498"/>
              <a:gd name="connsiteX122" fmla="*/ 1858836 w 4011346"/>
              <a:gd name="connsiteY122" fmla="*/ 1525112 h 1855498"/>
              <a:gd name="connsiteX123" fmla="*/ 1872184 w 4011346"/>
              <a:gd name="connsiteY123" fmla="*/ 1531787 h 1855498"/>
              <a:gd name="connsiteX124" fmla="*/ 1902219 w 4011346"/>
              <a:gd name="connsiteY124" fmla="*/ 1535124 h 1855498"/>
              <a:gd name="connsiteX125" fmla="*/ 1932254 w 4011346"/>
              <a:gd name="connsiteY125" fmla="*/ 1518438 h 1855498"/>
              <a:gd name="connsiteX126" fmla="*/ 1962290 w 4011346"/>
              <a:gd name="connsiteY126" fmla="*/ 1531787 h 1855498"/>
              <a:gd name="connsiteX127" fmla="*/ 1985650 w 4011346"/>
              <a:gd name="connsiteY127" fmla="*/ 1545136 h 1855498"/>
              <a:gd name="connsiteX128" fmla="*/ 1995662 w 4011346"/>
              <a:gd name="connsiteY128" fmla="*/ 1555147 h 1855498"/>
              <a:gd name="connsiteX129" fmla="*/ 2032371 w 4011346"/>
              <a:gd name="connsiteY129" fmla="*/ 1575171 h 1855498"/>
              <a:gd name="connsiteX130" fmla="*/ 2069081 w 4011346"/>
              <a:gd name="connsiteY130" fmla="*/ 1571833 h 1855498"/>
              <a:gd name="connsiteX131" fmla="*/ 2142500 w 4011346"/>
              <a:gd name="connsiteY131" fmla="*/ 1528449 h 1855498"/>
              <a:gd name="connsiteX132" fmla="*/ 2195895 w 4011346"/>
              <a:gd name="connsiteY132" fmla="*/ 1541798 h 1855498"/>
              <a:gd name="connsiteX133" fmla="*/ 2225930 w 4011346"/>
              <a:gd name="connsiteY133" fmla="*/ 1551810 h 1855498"/>
              <a:gd name="connsiteX134" fmla="*/ 2259303 w 4011346"/>
              <a:gd name="connsiteY134" fmla="*/ 1538461 h 1855498"/>
              <a:gd name="connsiteX135" fmla="*/ 2262640 w 4011346"/>
              <a:gd name="connsiteY135" fmla="*/ 1511763 h 1855498"/>
              <a:gd name="connsiteX136" fmla="*/ 2282663 w 4011346"/>
              <a:gd name="connsiteY136" fmla="*/ 1481728 h 1855498"/>
              <a:gd name="connsiteX137" fmla="*/ 2299349 w 4011346"/>
              <a:gd name="connsiteY137" fmla="*/ 1428333 h 1855498"/>
              <a:gd name="connsiteX138" fmla="*/ 2282663 w 4011346"/>
              <a:gd name="connsiteY138" fmla="*/ 1431670 h 1855498"/>
              <a:gd name="connsiteX139" fmla="*/ 2312698 w 4011346"/>
              <a:gd name="connsiteY139" fmla="*/ 1404972 h 1855498"/>
              <a:gd name="connsiteX140" fmla="*/ 2339396 w 4011346"/>
              <a:gd name="connsiteY140" fmla="*/ 1401635 h 1855498"/>
              <a:gd name="connsiteX141" fmla="*/ 2396129 w 4011346"/>
              <a:gd name="connsiteY141" fmla="*/ 1411646 h 1855498"/>
              <a:gd name="connsiteX142" fmla="*/ 2436176 w 4011346"/>
              <a:gd name="connsiteY142" fmla="*/ 1438344 h 1855498"/>
              <a:gd name="connsiteX143" fmla="*/ 2462873 w 4011346"/>
              <a:gd name="connsiteY143" fmla="*/ 1468379 h 1855498"/>
              <a:gd name="connsiteX144" fmla="*/ 2469548 w 4011346"/>
              <a:gd name="connsiteY144" fmla="*/ 1505089 h 1855498"/>
              <a:gd name="connsiteX145" fmla="*/ 2476222 w 4011346"/>
              <a:gd name="connsiteY145" fmla="*/ 1545136 h 1855498"/>
              <a:gd name="connsiteX146" fmla="*/ 2486234 w 4011346"/>
              <a:gd name="connsiteY146" fmla="*/ 1565159 h 1855498"/>
              <a:gd name="connsiteX147" fmla="*/ 2529618 w 4011346"/>
              <a:gd name="connsiteY147" fmla="*/ 1578508 h 1855498"/>
              <a:gd name="connsiteX148" fmla="*/ 2549641 w 4011346"/>
              <a:gd name="connsiteY148" fmla="*/ 1598531 h 1855498"/>
              <a:gd name="connsiteX149" fmla="*/ 2562990 w 4011346"/>
              <a:gd name="connsiteY149" fmla="*/ 1631903 h 1855498"/>
              <a:gd name="connsiteX150" fmla="*/ 2586351 w 4011346"/>
              <a:gd name="connsiteY150" fmla="*/ 1625229 h 1855498"/>
              <a:gd name="connsiteX151" fmla="*/ 2606374 w 4011346"/>
              <a:gd name="connsiteY151" fmla="*/ 1615217 h 1855498"/>
              <a:gd name="connsiteX152" fmla="*/ 2639746 w 4011346"/>
              <a:gd name="connsiteY152" fmla="*/ 1598531 h 1855498"/>
              <a:gd name="connsiteX153" fmla="*/ 2643084 w 4011346"/>
              <a:gd name="connsiteY153" fmla="*/ 1615217 h 1855498"/>
              <a:gd name="connsiteX154" fmla="*/ 2626398 w 4011346"/>
              <a:gd name="connsiteY154" fmla="*/ 1645252 h 1855498"/>
              <a:gd name="connsiteX155" fmla="*/ 2616386 w 4011346"/>
              <a:gd name="connsiteY155" fmla="*/ 1681962 h 1855498"/>
              <a:gd name="connsiteX156" fmla="*/ 2603037 w 4011346"/>
              <a:gd name="connsiteY156" fmla="*/ 1735357 h 1855498"/>
              <a:gd name="connsiteX157" fmla="*/ 2579676 w 4011346"/>
              <a:gd name="connsiteY157" fmla="*/ 1708660 h 1855498"/>
              <a:gd name="connsiteX158" fmla="*/ 2552979 w 4011346"/>
              <a:gd name="connsiteY158" fmla="*/ 1732020 h 1855498"/>
              <a:gd name="connsiteX159" fmla="*/ 2559653 w 4011346"/>
              <a:gd name="connsiteY159" fmla="*/ 1758718 h 1855498"/>
              <a:gd name="connsiteX160" fmla="*/ 2559653 w 4011346"/>
              <a:gd name="connsiteY160" fmla="*/ 1795427 h 1855498"/>
              <a:gd name="connsiteX161" fmla="*/ 2549641 w 4011346"/>
              <a:gd name="connsiteY161" fmla="*/ 1815451 h 1855498"/>
              <a:gd name="connsiteX162" fmla="*/ 2589688 w 4011346"/>
              <a:gd name="connsiteY162" fmla="*/ 1795427 h 1855498"/>
              <a:gd name="connsiteX163" fmla="*/ 2626398 w 4011346"/>
              <a:gd name="connsiteY163" fmla="*/ 1805439 h 1855498"/>
              <a:gd name="connsiteX164" fmla="*/ 2653095 w 4011346"/>
              <a:gd name="connsiteY164" fmla="*/ 1782079 h 1855498"/>
              <a:gd name="connsiteX165" fmla="*/ 2683130 w 4011346"/>
              <a:gd name="connsiteY165" fmla="*/ 1728683 h 1855498"/>
              <a:gd name="connsiteX166" fmla="*/ 2753212 w 4011346"/>
              <a:gd name="connsiteY166" fmla="*/ 1641915 h 1855498"/>
              <a:gd name="connsiteX167" fmla="*/ 2783247 w 4011346"/>
              <a:gd name="connsiteY167" fmla="*/ 1571833 h 1855498"/>
              <a:gd name="connsiteX168" fmla="*/ 2803271 w 4011346"/>
              <a:gd name="connsiteY168" fmla="*/ 1468379 h 1855498"/>
              <a:gd name="connsiteX169" fmla="*/ 2793259 w 4011346"/>
              <a:gd name="connsiteY169" fmla="*/ 1418321 h 1855498"/>
              <a:gd name="connsiteX170" fmla="*/ 2769898 w 4011346"/>
              <a:gd name="connsiteY170" fmla="*/ 1384949 h 1855498"/>
              <a:gd name="connsiteX171" fmla="*/ 2726514 w 4011346"/>
              <a:gd name="connsiteY171" fmla="*/ 1384949 h 1855498"/>
              <a:gd name="connsiteX172" fmla="*/ 2699817 w 4011346"/>
              <a:gd name="connsiteY172" fmla="*/ 1384949 h 1855498"/>
              <a:gd name="connsiteX173" fmla="*/ 2683130 w 4011346"/>
              <a:gd name="connsiteY173" fmla="*/ 1364925 h 1855498"/>
              <a:gd name="connsiteX174" fmla="*/ 2669781 w 4011346"/>
              <a:gd name="connsiteY174" fmla="*/ 1344902 h 1855498"/>
              <a:gd name="connsiteX175" fmla="*/ 2763224 w 4011346"/>
              <a:gd name="connsiteY175" fmla="*/ 1228099 h 1855498"/>
              <a:gd name="connsiteX176" fmla="*/ 2846654 w 4011346"/>
              <a:gd name="connsiteY176" fmla="*/ 1161355 h 1855498"/>
              <a:gd name="connsiteX177" fmla="*/ 2890038 w 4011346"/>
              <a:gd name="connsiteY177" fmla="*/ 1137994 h 1855498"/>
              <a:gd name="connsiteX178" fmla="*/ 2933422 w 4011346"/>
              <a:gd name="connsiteY178" fmla="*/ 1158017 h 1855498"/>
              <a:gd name="connsiteX179" fmla="*/ 2950109 w 4011346"/>
              <a:gd name="connsiteY179" fmla="*/ 1141331 h 1855498"/>
              <a:gd name="connsiteX180" fmla="*/ 2993492 w 4011346"/>
              <a:gd name="connsiteY180" fmla="*/ 1158017 h 1855498"/>
              <a:gd name="connsiteX181" fmla="*/ 3006841 w 4011346"/>
              <a:gd name="connsiteY181" fmla="*/ 1124645 h 1855498"/>
              <a:gd name="connsiteX182" fmla="*/ 3053563 w 4011346"/>
              <a:gd name="connsiteY182" fmla="*/ 1134657 h 1855498"/>
              <a:gd name="connsiteX183" fmla="*/ 3070249 w 4011346"/>
              <a:gd name="connsiteY183" fmla="*/ 1151343 h 1855498"/>
              <a:gd name="connsiteX184" fmla="*/ 3060237 w 4011346"/>
              <a:gd name="connsiteY184" fmla="*/ 1171366 h 1855498"/>
              <a:gd name="connsiteX185" fmla="*/ 3123644 w 4011346"/>
              <a:gd name="connsiteY185" fmla="*/ 1154680 h 1855498"/>
              <a:gd name="connsiteX186" fmla="*/ 3140330 w 4011346"/>
              <a:gd name="connsiteY186" fmla="*/ 1141331 h 1855498"/>
              <a:gd name="connsiteX187" fmla="*/ 3123644 w 4011346"/>
              <a:gd name="connsiteY187" fmla="*/ 1127982 h 1855498"/>
              <a:gd name="connsiteX188" fmla="*/ 3143668 w 4011346"/>
              <a:gd name="connsiteY188" fmla="*/ 1087936 h 1855498"/>
              <a:gd name="connsiteX189" fmla="*/ 3190389 w 4011346"/>
              <a:gd name="connsiteY189" fmla="*/ 1017854 h 1855498"/>
              <a:gd name="connsiteX190" fmla="*/ 3233773 w 4011346"/>
              <a:gd name="connsiteY190" fmla="*/ 1014517 h 1855498"/>
              <a:gd name="connsiteX191" fmla="*/ 3273819 w 4011346"/>
              <a:gd name="connsiteY191" fmla="*/ 1024528 h 1855498"/>
              <a:gd name="connsiteX192" fmla="*/ 3277157 w 4011346"/>
              <a:gd name="connsiteY192" fmla="*/ 1081261 h 1855498"/>
              <a:gd name="connsiteX193" fmla="*/ 3320541 w 4011346"/>
              <a:gd name="connsiteY193" fmla="*/ 1037877 h 1855498"/>
              <a:gd name="connsiteX194" fmla="*/ 3343901 w 4011346"/>
              <a:gd name="connsiteY194" fmla="*/ 1021191 h 1855498"/>
              <a:gd name="connsiteX195" fmla="*/ 3350576 w 4011346"/>
              <a:gd name="connsiteY195" fmla="*/ 987819 h 1855498"/>
              <a:gd name="connsiteX196" fmla="*/ 3377273 w 4011346"/>
              <a:gd name="connsiteY196" fmla="*/ 971133 h 1855498"/>
              <a:gd name="connsiteX197" fmla="*/ 3407309 w 4011346"/>
              <a:gd name="connsiteY197" fmla="*/ 981144 h 1855498"/>
              <a:gd name="connsiteX198" fmla="*/ 3373936 w 4011346"/>
              <a:gd name="connsiteY198" fmla="*/ 1011179 h 1855498"/>
              <a:gd name="connsiteX199" fmla="*/ 3360587 w 4011346"/>
              <a:gd name="connsiteY199" fmla="*/ 1061238 h 1855498"/>
              <a:gd name="connsiteX200" fmla="*/ 3323878 w 4011346"/>
              <a:gd name="connsiteY200" fmla="*/ 1101284 h 1855498"/>
              <a:gd name="connsiteX201" fmla="*/ 3210412 w 4011346"/>
              <a:gd name="connsiteY201" fmla="*/ 1198064 h 1855498"/>
              <a:gd name="connsiteX202" fmla="*/ 3163691 w 4011346"/>
              <a:gd name="connsiteY202" fmla="*/ 1268146 h 1855498"/>
              <a:gd name="connsiteX203" fmla="*/ 3160354 w 4011346"/>
              <a:gd name="connsiteY203" fmla="*/ 1341565 h 1855498"/>
              <a:gd name="connsiteX204" fmla="*/ 3170365 w 4011346"/>
              <a:gd name="connsiteY204" fmla="*/ 1431670 h 1855498"/>
              <a:gd name="connsiteX205" fmla="*/ 3190389 w 4011346"/>
              <a:gd name="connsiteY205" fmla="*/ 1495077 h 1855498"/>
              <a:gd name="connsiteX206" fmla="*/ 3217087 w 4011346"/>
              <a:gd name="connsiteY206" fmla="*/ 1485065 h 1855498"/>
              <a:gd name="connsiteX207" fmla="*/ 3240447 w 4011346"/>
              <a:gd name="connsiteY207" fmla="*/ 1418321 h 1855498"/>
              <a:gd name="connsiteX208" fmla="*/ 3270482 w 4011346"/>
              <a:gd name="connsiteY208" fmla="*/ 1414984 h 1855498"/>
              <a:gd name="connsiteX209" fmla="*/ 3287168 w 4011346"/>
              <a:gd name="connsiteY209" fmla="*/ 1354914 h 1855498"/>
              <a:gd name="connsiteX210" fmla="*/ 3313866 w 4011346"/>
              <a:gd name="connsiteY210" fmla="*/ 1344902 h 1855498"/>
              <a:gd name="connsiteX211" fmla="*/ 3313866 w 4011346"/>
              <a:gd name="connsiteY211" fmla="*/ 1314867 h 1855498"/>
              <a:gd name="connsiteX212" fmla="*/ 3337227 w 4011346"/>
              <a:gd name="connsiteY212" fmla="*/ 1278157 h 1855498"/>
              <a:gd name="connsiteX213" fmla="*/ 3330552 w 4011346"/>
              <a:gd name="connsiteY213" fmla="*/ 1234773 h 1855498"/>
              <a:gd name="connsiteX214" fmla="*/ 3333890 w 4011346"/>
              <a:gd name="connsiteY214" fmla="*/ 1204738 h 1855498"/>
              <a:gd name="connsiteX215" fmla="*/ 3323878 w 4011346"/>
              <a:gd name="connsiteY215" fmla="*/ 1194727 h 1855498"/>
              <a:gd name="connsiteX216" fmla="*/ 3363925 w 4011346"/>
              <a:gd name="connsiteY216" fmla="*/ 1107959 h 1855498"/>
              <a:gd name="connsiteX217" fmla="*/ 3383948 w 4011346"/>
              <a:gd name="connsiteY217" fmla="*/ 1117971 h 1855498"/>
              <a:gd name="connsiteX218" fmla="*/ 3410646 w 4011346"/>
              <a:gd name="connsiteY218" fmla="*/ 1091273 h 1855498"/>
              <a:gd name="connsiteX219" fmla="*/ 3420657 w 4011346"/>
              <a:gd name="connsiteY219" fmla="*/ 1117971 h 1855498"/>
              <a:gd name="connsiteX220" fmla="*/ 3447355 w 4011346"/>
              <a:gd name="connsiteY220" fmla="*/ 1101284 h 1855498"/>
              <a:gd name="connsiteX221" fmla="*/ 3477390 w 4011346"/>
              <a:gd name="connsiteY221" fmla="*/ 1091273 h 1855498"/>
              <a:gd name="connsiteX222" fmla="*/ 3514100 w 4011346"/>
              <a:gd name="connsiteY222" fmla="*/ 1117971 h 1855498"/>
              <a:gd name="connsiteX223" fmla="*/ 3574170 w 4011346"/>
              <a:gd name="connsiteY223" fmla="*/ 1051226 h 1855498"/>
              <a:gd name="connsiteX224" fmla="*/ 3637577 w 4011346"/>
              <a:gd name="connsiteY224" fmla="*/ 1004505 h 1855498"/>
              <a:gd name="connsiteX225" fmla="*/ 3690973 w 4011346"/>
              <a:gd name="connsiteY225" fmla="*/ 967795 h 1855498"/>
              <a:gd name="connsiteX226" fmla="*/ 3741031 w 4011346"/>
              <a:gd name="connsiteY226" fmla="*/ 994493 h 1855498"/>
              <a:gd name="connsiteX227" fmla="*/ 3751043 w 4011346"/>
              <a:gd name="connsiteY227" fmla="*/ 967795 h 1855498"/>
              <a:gd name="connsiteX228" fmla="*/ 3727682 w 4011346"/>
              <a:gd name="connsiteY228" fmla="*/ 901051 h 1855498"/>
              <a:gd name="connsiteX229" fmla="*/ 3700984 w 4011346"/>
              <a:gd name="connsiteY229" fmla="*/ 884365 h 1855498"/>
              <a:gd name="connsiteX230" fmla="*/ 3697647 w 4011346"/>
              <a:gd name="connsiteY230" fmla="*/ 854330 h 1855498"/>
              <a:gd name="connsiteX231" fmla="*/ 3751043 w 4011346"/>
              <a:gd name="connsiteY231" fmla="*/ 861004 h 1855498"/>
              <a:gd name="connsiteX232" fmla="*/ 3774403 w 4011346"/>
              <a:gd name="connsiteY232" fmla="*/ 817620 h 1855498"/>
              <a:gd name="connsiteX233" fmla="*/ 3767729 w 4011346"/>
              <a:gd name="connsiteY233" fmla="*/ 790922 h 1855498"/>
              <a:gd name="connsiteX234" fmla="*/ 3794427 w 4011346"/>
              <a:gd name="connsiteY234" fmla="*/ 757550 h 1855498"/>
              <a:gd name="connsiteX235" fmla="*/ 3804438 w 4011346"/>
              <a:gd name="connsiteY235" fmla="*/ 800934 h 1855498"/>
              <a:gd name="connsiteX236" fmla="*/ 3827799 w 4011346"/>
              <a:gd name="connsiteY236" fmla="*/ 817620 h 1855498"/>
              <a:gd name="connsiteX237" fmla="*/ 3874520 w 4011346"/>
              <a:gd name="connsiteY237" fmla="*/ 837644 h 1855498"/>
              <a:gd name="connsiteX238" fmla="*/ 3894544 w 4011346"/>
              <a:gd name="connsiteY238" fmla="*/ 864341 h 1855498"/>
              <a:gd name="connsiteX239" fmla="*/ 3941265 w 4011346"/>
              <a:gd name="connsiteY239" fmla="*/ 887702 h 1855498"/>
              <a:gd name="connsiteX240" fmla="*/ 3947939 w 4011346"/>
              <a:gd name="connsiteY240" fmla="*/ 874353 h 1855498"/>
              <a:gd name="connsiteX241" fmla="*/ 3957951 w 4011346"/>
              <a:gd name="connsiteY241" fmla="*/ 810946 h 1855498"/>
              <a:gd name="connsiteX242" fmla="*/ 4004672 w 4011346"/>
              <a:gd name="connsiteY242" fmla="*/ 804271 h 1855498"/>
              <a:gd name="connsiteX243" fmla="*/ 4011346 w 4011346"/>
              <a:gd name="connsiteY243" fmla="*/ 770899 h 1855498"/>
              <a:gd name="connsiteX244" fmla="*/ 3967963 w 4011346"/>
              <a:gd name="connsiteY244" fmla="*/ 734190 h 1855498"/>
              <a:gd name="connsiteX245" fmla="*/ 3921241 w 4011346"/>
              <a:gd name="connsiteY245" fmla="*/ 717503 h 1855498"/>
              <a:gd name="connsiteX246" fmla="*/ 3907892 w 4011346"/>
              <a:gd name="connsiteY246" fmla="*/ 720841 h 1855498"/>
              <a:gd name="connsiteX247" fmla="*/ 3907892 w 4011346"/>
              <a:gd name="connsiteY247" fmla="*/ 754213 h 1855498"/>
              <a:gd name="connsiteX248" fmla="*/ 3887869 w 4011346"/>
              <a:gd name="connsiteY248" fmla="*/ 747538 h 1855498"/>
              <a:gd name="connsiteX249" fmla="*/ 3874520 w 4011346"/>
              <a:gd name="connsiteY249" fmla="*/ 694143 h 1855498"/>
              <a:gd name="connsiteX250" fmla="*/ 3817787 w 4011346"/>
              <a:gd name="connsiteY250" fmla="*/ 630736 h 1855498"/>
              <a:gd name="connsiteX251" fmla="*/ 3717671 w 4011346"/>
              <a:gd name="connsiteY251" fmla="*/ 553979 h 1855498"/>
              <a:gd name="connsiteX252" fmla="*/ 3664275 w 4011346"/>
              <a:gd name="connsiteY252" fmla="*/ 533956 h 1855498"/>
              <a:gd name="connsiteX253" fmla="*/ 3584181 w 4011346"/>
              <a:gd name="connsiteY253" fmla="*/ 527282 h 1855498"/>
              <a:gd name="connsiteX254" fmla="*/ 3520774 w 4011346"/>
              <a:gd name="connsiteY254" fmla="*/ 510595 h 1855498"/>
              <a:gd name="connsiteX255" fmla="*/ 3530786 w 4011346"/>
              <a:gd name="connsiteY255" fmla="*/ 550642 h 1855498"/>
              <a:gd name="connsiteX256" fmla="*/ 3537460 w 4011346"/>
              <a:gd name="connsiteY256" fmla="*/ 577340 h 1855498"/>
              <a:gd name="connsiteX257" fmla="*/ 3507425 w 4011346"/>
              <a:gd name="connsiteY257" fmla="*/ 600700 h 1855498"/>
              <a:gd name="connsiteX258" fmla="*/ 3477390 w 4011346"/>
              <a:gd name="connsiteY258" fmla="*/ 574003 h 1855498"/>
              <a:gd name="connsiteX259" fmla="*/ 3477390 w 4011346"/>
              <a:gd name="connsiteY259" fmla="*/ 553979 h 1855498"/>
              <a:gd name="connsiteX260" fmla="*/ 3504088 w 4011346"/>
              <a:gd name="connsiteY260" fmla="*/ 533956 h 1855498"/>
              <a:gd name="connsiteX261" fmla="*/ 3467379 w 4011346"/>
              <a:gd name="connsiteY261" fmla="*/ 520607 h 1855498"/>
              <a:gd name="connsiteX262" fmla="*/ 3450692 w 4011346"/>
              <a:gd name="connsiteY262" fmla="*/ 547305 h 1855498"/>
              <a:gd name="connsiteX263" fmla="*/ 3440681 w 4011346"/>
              <a:gd name="connsiteY263" fmla="*/ 560654 h 1855498"/>
              <a:gd name="connsiteX264" fmla="*/ 3357250 w 4011346"/>
              <a:gd name="connsiteY264" fmla="*/ 547305 h 1855498"/>
              <a:gd name="connsiteX265" fmla="*/ 3297180 w 4011346"/>
              <a:gd name="connsiteY265" fmla="*/ 553979 h 1855498"/>
              <a:gd name="connsiteX266" fmla="*/ 3267145 w 4011346"/>
              <a:gd name="connsiteY266" fmla="*/ 530619 h 1855498"/>
              <a:gd name="connsiteX267" fmla="*/ 3267145 w 4011346"/>
              <a:gd name="connsiteY267" fmla="*/ 493909 h 1855498"/>
              <a:gd name="connsiteX268" fmla="*/ 3203738 w 4011346"/>
              <a:gd name="connsiteY268" fmla="*/ 437176 h 1855498"/>
              <a:gd name="connsiteX269" fmla="*/ 3076923 w 4011346"/>
              <a:gd name="connsiteY269" fmla="*/ 443851 h 1855498"/>
              <a:gd name="connsiteX270" fmla="*/ 3043551 w 4011346"/>
              <a:gd name="connsiteY270" fmla="*/ 420490 h 1855498"/>
              <a:gd name="connsiteX271" fmla="*/ 3000167 w 4011346"/>
              <a:gd name="connsiteY271" fmla="*/ 373769 h 1855498"/>
              <a:gd name="connsiteX272" fmla="*/ 3013516 w 4011346"/>
              <a:gd name="connsiteY272" fmla="*/ 367095 h 1855498"/>
              <a:gd name="connsiteX273" fmla="*/ 3000167 w 4011346"/>
              <a:gd name="connsiteY273" fmla="*/ 347071 h 1855498"/>
              <a:gd name="connsiteX274" fmla="*/ 2970132 w 4011346"/>
              <a:gd name="connsiteY274" fmla="*/ 343734 h 1855498"/>
              <a:gd name="connsiteX275" fmla="*/ 2920073 w 4011346"/>
              <a:gd name="connsiteY275" fmla="*/ 390455 h 1855498"/>
              <a:gd name="connsiteX276" fmla="*/ 2920073 w 4011346"/>
              <a:gd name="connsiteY276" fmla="*/ 390455 h 1855498"/>
              <a:gd name="connsiteX277" fmla="*/ 2916736 w 4011346"/>
              <a:gd name="connsiteY277" fmla="*/ 340397 h 1855498"/>
              <a:gd name="connsiteX278" fmla="*/ 2936760 w 4011346"/>
              <a:gd name="connsiteY278" fmla="*/ 337060 h 1855498"/>
              <a:gd name="connsiteX279" fmla="*/ 2866678 w 4011346"/>
              <a:gd name="connsiteY279" fmla="*/ 307025 h 1855498"/>
              <a:gd name="connsiteX280" fmla="*/ 2813282 w 4011346"/>
              <a:gd name="connsiteY280" fmla="*/ 303687 h 1855498"/>
              <a:gd name="connsiteX281" fmla="*/ 2793259 w 4011346"/>
              <a:gd name="connsiteY281" fmla="*/ 327048 h 1855498"/>
              <a:gd name="connsiteX282" fmla="*/ 2743200 w 4011346"/>
              <a:gd name="connsiteY282" fmla="*/ 337060 h 1855498"/>
              <a:gd name="connsiteX283" fmla="*/ 2786584 w 4011346"/>
              <a:gd name="connsiteY283" fmla="*/ 347071 h 1855498"/>
              <a:gd name="connsiteX284" fmla="*/ 2763224 w 4011346"/>
              <a:gd name="connsiteY284" fmla="*/ 367095 h 1855498"/>
              <a:gd name="connsiteX285" fmla="*/ 2769898 w 4011346"/>
              <a:gd name="connsiteY285" fmla="*/ 417153 h 1855498"/>
              <a:gd name="connsiteX286" fmla="*/ 2749875 w 4011346"/>
              <a:gd name="connsiteY286" fmla="*/ 400467 h 1855498"/>
              <a:gd name="connsiteX287" fmla="*/ 2733189 w 4011346"/>
              <a:gd name="connsiteY287" fmla="*/ 413816 h 1855498"/>
              <a:gd name="connsiteX288" fmla="*/ 2666444 w 4011346"/>
              <a:gd name="connsiteY288" fmla="*/ 403804 h 1855498"/>
              <a:gd name="connsiteX289" fmla="*/ 2636409 w 4011346"/>
              <a:gd name="connsiteY289" fmla="*/ 413816 h 1855498"/>
              <a:gd name="connsiteX290" fmla="*/ 2603037 w 4011346"/>
              <a:gd name="connsiteY290" fmla="*/ 373769 h 1855498"/>
              <a:gd name="connsiteX291" fmla="*/ 2569665 w 4011346"/>
              <a:gd name="connsiteY291" fmla="*/ 457200 h 1855498"/>
              <a:gd name="connsiteX292" fmla="*/ 2552979 w 4011346"/>
              <a:gd name="connsiteY292" fmla="*/ 477223 h 1855498"/>
              <a:gd name="connsiteX293" fmla="*/ 2469548 w 4011346"/>
              <a:gd name="connsiteY293" fmla="*/ 340397 h 1855498"/>
              <a:gd name="connsiteX294" fmla="*/ 2446187 w 4011346"/>
              <a:gd name="connsiteY294" fmla="*/ 357083 h 1855498"/>
              <a:gd name="connsiteX295" fmla="*/ 2442850 w 4011346"/>
              <a:gd name="connsiteY295" fmla="*/ 323711 h 1855498"/>
              <a:gd name="connsiteX296" fmla="*/ 2449525 w 4011346"/>
              <a:gd name="connsiteY296" fmla="*/ 253629 h 1855498"/>
              <a:gd name="connsiteX297" fmla="*/ 2386117 w 4011346"/>
              <a:gd name="connsiteY297" fmla="*/ 226931 h 1855498"/>
              <a:gd name="connsiteX298" fmla="*/ 2369431 w 4011346"/>
              <a:gd name="connsiteY298" fmla="*/ 266978 h 1855498"/>
              <a:gd name="connsiteX299" fmla="*/ 2379443 w 4011346"/>
              <a:gd name="connsiteY299" fmla="*/ 290338 h 1855498"/>
              <a:gd name="connsiteX300" fmla="*/ 2376106 w 4011346"/>
              <a:gd name="connsiteY300" fmla="*/ 310362 h 1855498"/>
              <a:gd name="connsiteX301" fmla="*/ 2352745 w 4011346"/>
              <a:gd name="connsiteY301" fmla="*/ 287001 h 1855498"/>
              <a:gd name="connsiteX302" fmla="*/ 2316036 w 4011346"/>
              <a:gd name="connsiteY302" fmla="*/ 293676 h 1855498"/>
              <a:gd name="connsiteX303" fmla="*/ 2272652 w 4011346"/>
              <a:gd name="connsiteY303" fmla="*/ 280327 h 1855498"/>
              <a:gd name="connsiteX304" fmla="*/ 2245954 w 4011346"/>
              <a:gd name="connsiteY304" fmla="*/ 240280 h 1855498"/>
              <a:gd name="connsiteX305" fmla="*/ 2209244 w 4011346"/>
              <a:gd name="connsiteY305" fmla="*/ 236943 h 1855498"/>
              <a:gd name="connsiteX306" fmla="*/ 2159186 w 4011346"/>
              <a:gd name="connsiteY306" fmla="*/ 226931 h 1855498"/>
              <a:gd name="connsiteX307" fmla="*/ 2132488 w 4011346"/>
              <a:gd name="connsiteY307" fmla="*/ 243617 h 1855498"/>
              <a:gd name="connsiteX308" fmla="*/ 2115802 w 4011346"/>
              <a:gd name="connsiteY308" fmla="*/ 256966 h 1855498"/>
              <a:gd name="connsiteX309" fmla="*/ 2115802 w 4011346"/>
              <a:gd name="connsiteY309" fmla="*/ 226931 h 1855498"/>
              <a:gd name="connsiteX310" fmla="*/ 2082430 w 4011346"/>
              <a:gd name="connsiteY310" fmla="*/ 223594 h 1855498"/>
              <a:gd name="connsiteX311" fmla="*/ 2045720 w 4011346"/>
              <a:gd name="connsiteY311" fmla="*/ 196896 h 1855498"/>
              <a:gd name="connsiteX312" fmla="*/ 2025697 w 4011346"/>
              <a:gd name="connsiteY312" fmla="*/ 226931 h 1855498"/>
              <a:gd name="connsiteX313" fmla="*/ 2055732 w 4011346"/>
              <a:gd name="connsiteY313" fmla="*/ 223594 h 1855498"/>
              <a:gd name="connsiteX314" fmla="*/ 2045720 w 4011346"/>
              <a:gd name="connsiteY314" fmla="*/ 250292 h 1855498"/>
              <a:gd name="connsiteX315" fmla="*/ 1988987 w 4011346"/>
              <a:gd name="connsiteY315" fmla="*/ 270315 h 1855498"/>
              <a:gd name="connsiteX316" fmla="*/ 1935592 w 4011346"/>
              <a:gd name="connsiteY316" fmla="*/ 280327 h 1855498"/>
              <a:gd name="connsiteX317" fmla="*/ 1995662 w 4011346"/>
              <a:gd name="connsiteY317" fmla="*/ 223594 h 1855498"/>
              <a:gd name="connsiteX318" fmla="*/ 2055732 w 4011346"/>
              <a:gd name="connsiteY318" fmla="*/ 153512 h 1855498"/>
              <a:gd name="connsiteX319" fmla="*/ 2055732 w 4011346"/>
              <a:gd name="connsiteY319" fmla="*/ 153512 h 1855498"/>
              <a:gd name="connsiteX320" fmla="*/ 1982313 w 4011346"/>
              <a:gd name="connsiteY320" fmla="*/ 136827 h 1855498"/>
              <a:gd name="connsiteX321" fmla="*/ 1698648 w 4011346"/>
              <a:gd name="connsiteY321" fmla="*/ 40047 h 1855498"/>
              <a:gd name="connsiteX322" fmla="*/ 1685300 w 4011346"/>
              <a:gd name="connsiteY322" fmla="*/ 0 h 1855498"/>
              <a:gd name="connsiteX323" fmla="*/ 1615218 w 4011346"/>
              <a:gd name="connsiteY323" fmla="*/ 3338 h 1855498"/>
              <a:gd name="connsiteX324" fmla="*/ 1638579 w 4011346"/>
              <a:gd name="connsiteY324" fmla="*/ 33373 h 1855498"/>
              <a:gd name="connsiteX325" fmla="*/ 1528449 w 4011346"/>
              <a:gd name="connsiteY325" fmla="*/ 60069 h 1855498"/>
              <a:gd name="connsiteX326" fmla="*/ 1465043 w 4011346"/>
              <a:gd name="connsiteY326" fmla="*/ 143500 h 1855498"/>
              <a:gd name="connsiteX327" fmla="*/ 1448357 w 4011346"/>
              <a:gd name="connsiteY327" fmla="*/ 170198 h 1855498"/>
              <a:gd name="connsiteX328" fmla="*/ 1481729 w 4011346"/>
              <a:gd name="connsiteY328" fmla="*/ 203571 h 1855498"/>
              <a:gd name="connsiteX329" fmla="*/ 1481729 w 4011346"/>
              <a:gd name="connsiteY329" fmla="*/ 233606 h 1855498"/>
              <a:gd name="connsiteX330" fmla="*/ 1458368 w 4011346"/>
              <a:gd name="connsiteY330" fmla="*/ 236943 h 1855498"/>
              <a:gd name="connsiteX331" fmla="*/ 1458368 w 4011346"/>
              <a:gd name="connsiteY331" fmla="*/ 216919 h 1855498"/>
              <a:gd name="connsiteX332" fmla="*/ 1418322 w 4011346"/>
              <a:gd name="connsiteY332" fmla="*/ 226931 h 1855498"/>
              <a:gd name="connsiteX333" fmla="*/ 1368263 w 4011346"/>
              <a:gd name="connsiteY333" fmla="*/ 233606 h 1855498"/>
              <a:gd name="connsiteX334" fmla="*/ 1321542 w 4011346"/>
              <a:gd name="connsiteY334" fmla="*/ 240280 h 1855498"/>
              <a:gd name="connsiteX335" fmla="*/ 1318205 w 4011346"/>
              <a:gd name="connsiteY335" fmla="*/ 327048 h 1855498"/>
              <a:gd name="connsiteX336" fmla="*/ 1358252 w 4011346"/>
              <a:gd name="connsiteY336" fmla="*/ 350409 h 1855498"/>
              <a:gd name="connsiteX337" fmla="*/ 1374938 w 4011346"/>
              <a:gd name="connsiteY337" fmla="*/ 380444 h 1855498"/>
              <a:gd name="connsiteX338" fmla="*/ 1384949 w 4011346"/>
              <a:gd name="connsiteY338" fmla="*/ 403804 h 1855498"/>
              <a:gd name="connsiteX339" fmla="*/ 1394961 w 4011346"/>
              <a:gd name="connsiteY339" fmla="*/ 453863 h 1855498"/>
              <a:gd name="connsiteX340" fmla="*/ 1384949 w 4011346"/>
              <a:gd name="connsiteY340" fmla="*/ 483898 h 1855498"/>
              <a:gd name="connsiteX341" fmla="*/ 1358252 w 4011346"/>
              <a:gd name="connsiteY341" fmla="*/ 450525 h 1855498"/>
              <a:gd name="connsiteX342" fmla="*/ 1361589 w 4011346"/>
              <a:gd name="connsiteY342" fmla="*/ 420490 h 1855498"/>
              <a:gd name="connsiteX343" fmla="*/ 1351577 w 4011346"/>
              <a:gd name="connsiteY343" fmla="*/ 380444 h 1855498"/>
              <a:gd name="connsiteX344" fmla="*/ 1328217 w 4011346"/>
              <a:gd name="connsiteY344" fmla="*/ 387118 h 1855498"/>
              <a:gd name="connsiteX345" fmla="*/ 1281495 w 4011346"/>
              <a:gd name="connsiteY345" fmla="*/ 350409 h 1855498"/>
              <a:gd name="connsiteX346" fmla="*/ 1241449 w 4011346"/>
              <a:gd name="connsiteY346" fmla="*/ 347071 h 1855498"/>
              <a:gd name="connsiteX347" fmla="*/ 1241449 w 4011346"/>
              <a:gd name="connsiteY347" fmla="*/ 393792 h 1855498"/>
              <a:gd name="connsiteX348" fmla="*/ 1201402 w 4011346"/>
              <a:gd name="connsiteY348" fmla="*/ 373769 h 1855498"/>
              <a:gd name="connsiteX349" fmla="*/ 1228100 w 4011346"/>
              <a:gd name="connsiteY349" fmla="*/ 423827 h 1855498"/>
              <a:gd name="connsiteX350" fmla="*/ 1258135 w 4011346"/>
              <a:gd name="connsiteY350" fmla="*/ 433839 h 1855498"/>
              <a:gd name="connsiteX351" fmla="*/ 1258135 w 4011346"/>
              <a:gd name="connsiteY351" fmla="*/ 453863 h 1855498"/>
              <a:gd name="connsiteX352" fmla="*/ 1198065 w 4011346"/>
              <a:gd name="connsiteY352" fmla="*/ 430502 h 1855498"/>
              <a:gd name="connsiteX353" fmla="*/ 1181379 w 4011346"/>
              <a:gd name="connsiteY353" fmla="*/ 430502 h 1855498"/>
              <a:gd name="connsiteX354" fmla="*/ 1178041 w 4011346"/>
              <a:gd name="connsiteY354" fmla="*/ 387118 h 1855498"/>
              <a:gd name="connsiteX355" fmla="*/ 1171367 w 4011346"/>
              <a:gd name="connsiteY355" fmla="*/ 300350 h 1855498"/>
              <a:gd name="connsiteX356" fmla="*/ 1161355 w 4011346"/>
              <a:gd name="connsiteY356" fmla="*/ 370432 h 1855498"/>
              <a:gd name="connsiteX357" fmla="*/ 1137995 w 4011346"/>
              <a:gd name="connsiteY357" fmla="*/ 400467 h 1855498"/>
              <a:gd name="connsiteX358" fmla="*/ 1158018 w 4011346"/>
              <a:gd name="connsiteY358" fmla="*/ 447188 h 1855498"/>
              <a:gd name="connsiteX359" fmla="*/ 1158018 w 4011346"/>
              <a:gd name="connsiteY359" fmla="*/ 480560 h 1855498"/>
              <a:gd name="connsiteX360" fmla="*/ 1141332 w 4011346"/>
              <a:gd name="connsiteY360" fmla="*/ 530619 h 1855498"/>
              <a:gd name="connsiteX361" fmla="*/ 1154681 w 4011346"/>
              <a:gd name="connsiteY361" fmla="*/ 563991 h 1855498"/>
              <a:gd name="connsiteX362" fmla="*/ 1184716 w 4011346"/>
              <a:gd name="connsiteY362" fmla="*/ 570665 h 1855498"/>
              <a:gd name="connsiteX363" fmla="*/ 1221425 w 4011346"/>
              <a:gd name="connsiteY363" fmla="*/ 577340 h 1855498"/>
              <a:gd name="connsiteX364" fmla="*/ 1241449 w 4011346"/>
              <a:gd name="connsiteY364" fmla="*/ 600700 h 1855498"/>
              <a:gd name="connsiteX365" fmla="*/ 1258135 w 4011346"/>
              <a:gd name="connsiteY365" fmla="*/ 644084 h 1855498"/>
              <a:gd name="connsiteX366" fmla="*/ 1258135 w 4011346"/>
              <a:gd name="connsiteY366" fmla="*/ 644084 h 1855498"/>
              <a:gd name="connsiteX367" fmla="*/ 1254798 w 4011346"/>
              <a:gd name="connsiteY367" fmla="*/ 677457 h 1855498"/>
              <a:gd name="connsiteX368" fmla="*/ 1274821 w 4011346"/>
              <a:gd name="connsiteY368" fmla="*/ 697480 h 1855498"/>
              <a:gd name="connsiteX369" fmla="*/ 1244786 w 4011346"/>
              <a:gd name="connsiteY369" fmla="*/ 704155 h 1855498"/>
              <a:gd name="connsiteX370" fmla="*/ 1224763 w 4011346"/>
              <a:gd name="connsiteY370" fmla="*/ 664108 h 1855498"/>
              <a:gd name="connsiteX371" fmla="*/ 1224763 w 4011346"/>
              <a:gd name="connsiteY371" fmla="*/ 624061 h 1855498"/>
              <a:gd name="connsiteX372" fmla="*/ 1194727 w 4011346"/>
              <a:gd name="connsiteY372" fmla="*/ 587352 h 1855498"/>
              <a:gd name="connsiteX373" fmla="*/ 1164692 w 4011346"/>
              <a:gd name="connsiteY373" fmla="*/ 630736 h 1855498"/>
              <a:gd name="connsiteX374" fmla="*/ 1178041 w 4011346"/>
              <a:gd name="connsiteY374" fmla="*/ 674119 h 1855498"/>
              <a:gd name="connsiteX375" fmla="*/ 1137995 w 4011346"/>
              <a:gd name="connsiteY375" fmla="*/ 730852 h 1855498"/>
              <a:gd name="connsiteX376" fmla="*/ 1097948 w 4011346"/>
              <a:gd name="connsiteY376" fmla="*/ 787585 h 1855498"/>
              <a:gd name="connsiteX377" fmla="*/ 1007843 w 4011346"/>
              <a:gd name="connsiteY377" fmla="*/ 750876 h 1855498"/>
              <a:gd name="connsiteX378" fmla="*/ 1074587 w 4011346"/>
              <a:gd name="connsiteY378" fmla="*/ 747538 h 1855498"/>
              <a:gd name="connsiteX379" fmla="*/ 1107960 w 4011346"/>
              <a:gd name="connsiteY379" fmla="*/ 684131 h 1855498"/>
              <a:gd name="connsiteX380" fmla="*/ 1121309 w 4011346"/>
              <a:gd name="connsiteY380" fmla="*/ 640747 h 1855498"/>
              <a:gd name="connsiteX381" fmla="*/ 1127983 w 4011346"/>
              <a:gd name="connsiteY381" fmla="*/ 607375 h 1855498"/>
              <a:gd name="connsiteX382" fmla="*/ 1117971 w 4011346"/>
              <a:gd name="connsiteY382" fmla="*/ 590689 h 1855498"/>
              <a:gd name="connsiteX383" fmla="*/ 1114634 w 4011346"/>
              <a:gd name="connsiteY383" fmla="*/ 540630 h 1855498"/>
              <a:gd name="connsiteX384" fmla="*/ 1104622 w 4011346"/>
              <a:gd name="connsiteY384" fmla="*/ 460537 h 1855498"/>
              <a:gd name="connsiteX385" fmla="*/ 1101285 w 4011346"/>
              <a:gd name="connsiteY385" fmla="*/ 400467 h 1855498"/>
              <a:gd name="connsiteX386" fmla="*/ 1124646 w 4011346"/>
              <a:gd name="connsiteY386" fmla="*/ 307025 h 1855498"/>
              <a:gd name="connsiteX387" fmla="*/ 1031203 w 4011346"/>
              <a:gd name="connsiteY387" fmla="*/ 297013 h 1855498"/>
              <a:gd name="connsiteX388" fmla="*/ 1014517 w 4011346"/>
              <a:gd name="connsiteY388" fmla="*/ 353746 h 1855498"/>
              <a:gd name="connsiteX389" fmla="*/ 1024529 w 4011346"/>
              <a:gd name="connsiteY389" fmla="*/ 400467 h 1855498"/>
              <a:gd name="connsiteX390" fmla="*/ 981145 w 4011346"/>
              <a:gd name="connsiteY390" fmla="*/ 453863 h 1855498"/>
              <a:gd name="connsiteX391" fmla="*/ 991157 w 4011346"/>
              <a:gd name="connsiteY391" fmla="*/ 490572 h 1855498"/>
              <a:gd name="connsiteX392" fmla="*/ 981145 w 4011346"/>
              <a:gd name="connsiteY392" fmla="*/ 537293 h 1855498"/>
              <a:gd name="connsiteX393" fmla="*/ 1001168 w 4011346"/>
              <a:gd name="connsiteY393" fmla="*/ 560654 h 1855498"/>
              <a:gd name="connsiteX394" fmla="*/ 1017854 w 4011346"/>
              <a:gd name="connsiteY394" fmla="*/ 607375 h 1855498"/>
              <a:gd name="connsiteX395" fmla="*/ 1047890 w 4011346"/>
              <a:gd name="connsiteY395" fmla="*/ 594026 h 1855498"/>
              <a:gd name="connsiteX396" fmla="*/ 1014517 w 4011346"/>
              <a:gd name="connsiteY396" fmla="*/ 647422 h 1855498"/>
              <a:gd name="connsiteX397" fmla="*/ 957784 w 4011346"/>
              <a:gd name="connsiteY397" fmla="*/ 594026 h 1855498"/>
              <a:gd name="connsiteX398" fmla="*/ 884365 w 4011346"/>
              <a:gd name="connsiteY398" fmla="*/ 557317 h 1855498"/>
              <a:gd name="connsiteX399" fmla="*/ 824295 w 4011346"/>
              <a:gd name="connsiteY399" fmla="*/ 533956 h 1855498"/>
              <a:gd name="connsiteX400" fmla="*/ 810946 w 4011346"/>
              <a:gd name="connsiteY400" fmla="*/ 570665 h 1855498"/>
              <a:gd name="connsiteX401" fmla="*/ 827633 w 4011346"/>
              <a:gd name="connsiteY401" fmla="*/ 607375 h 1855498"/>
              <a:gd name="connsiteX402" fmla="*/ 814284 w 4011346"/>
              <a:gd name="connsiteY402" fmla="*/ 630736 h 1855498"/>
              <a:gd name="connsiteX403" fmla="*/ 800935 w 4011346"/>
              <a:gd name="connsiteY403" fmla="*/ 647422 h 1855498"/>
              <a:gd name="connsiteX404" fmla="*/ 770900 w 4011346"/>
              <a:gd name="connsiteY404" fmla="*/ 590689 h 1855498"/>
              <a:gd name="connsiteX405" fmla="*/ 744202 w 4011346"/>
              <a:gd name="connsiteY405" fmla="*/ 627398 h 1855498"/>
              <a:gd name="connsiteX406" fmla="*/ 707492 w 4011346"/>
              <a:gd name="connsiteY406" fmla="*/ 620724 h 1855498"/>
              <a:gd name="connsiteX407" fmla="*/ 654097 w 4011346"/>
              <a:gd name="connsiteY407" fmla="*/ 657433 h 1855498"/>
              <a:gd name="connsiteX408" fmla="*/ 644085 w 4011346"/>
              <a:gd name="connsiteY408" fmla="*/ 634073 h 1855498"/>
              <a:gd name="connsiteX409" fmla="*/ 654097 w 4011346"/>
              <a:gd name="connsiteY409" fmla="*/ 597363 h 1855498"/>
              <a:gd name="connsiteX410" fmla="*/ 614050 w 4011346"/>
              <a:gd name="connsiteY410" fmla="*/ 634073 h 1855498"/>
              <a:gd name="connsiteX411" fmla="*/ 594027 w 4011346"/>
              <a:gd name="connsiteY411" fmla="*/ 634073 h 1855498"/>
              <a:gd name="connsiteX412" fmla="*/ 533957 w 4011346"/>
              <a:gd name="connsiteY412" fmla="*/ 667445 h 1855498"/>
              <a:gd name="connsiteX413" fmla="*/ 510596 w 4011346"/>
              <a:gd name="connsiteY413" fmla="*/ 690806 h 1855498"/>
              <a:gd name="connsiteX414" fmla="*/ 500584 w 4011346"/>
              <a:gd name="connsiteY414" fmla="*/ 737527 h 1855498"/>
              <a:gd name="connsiteX415" fmla="*/ 450526 w 4011346"/>
              <a:gd name="connsiteY415" fmla="*/ 724178 h 1855498"/>
              <a:gd name="connsiteX416" fmla="*/ 433840 w 4011346"/>
              <a:gd name="connsiteY416" fmla="*/ 687468 h 1855498"/>
              <a:gd name="connsiteX417" fmla="*/ 467212 w 4011346"/>
              <a:gd name="connsiteY417" fmla="*/ 657433 h 1855498"/>
              <a:gd name="connsiteX418" fmla="*/ 453863 w 4011346"/>
              <a:gd name="connsiteY418" fmla="*/ 634073 h 1855498"/>
              <a:gd name="connsiteX419" fmla="*/ 390456 w 4011346"/>
              <a:gd name="connsiteY419" fmla="*/ 604038 h 1855498"/>
              <a:gd name="connsiteX420" fmla="*/ 417154 w 4011346"/>
              <a:gd name="connsiteY420" fmla="*/ 654096 h 1855498"/>
              <a:gd name="connsiteX421" fmla="*/ 407142 w 4011346"/>
              <a:gd name="connsiteY421" fmla="*/ 697480 h 1855498"/>
              <a:gd name="connsiteX422" fmla="*/ 413817 w 4011346"/>
              <a:gd name="connsiteY422" fmla="*/ 734190 h 1855498"/>
              <a:gd name="connsiteX423" fmla="*/ 427165 w 4011346"/>
              <a:gd name="connsiteY423" fmla="*/ 757550 h 1855498"/>
              <a:gd name="connsiteX424" fmla="*/ 413817 w 4011346"/>
              <a:gd name="connsiteY424" fmla="*/ 787585 h 1855498"/>
              <a:gd name="connsiteX425" fmla="*/ 390456 w 4011346"/>
              <a:gd name="connsiteY425" fmla="*/ 764225 h 1855498"/>
              <a:gd name="connsiteX426" fmla="*/ 360421 w 4011346"/>
              <a:gd name="connsiteY426" fmla="*/ 760887 h 1855498"/>
              <a:gd name="connsiteX427" fmla="*/ 333723 w 4011346"/>
              <a:gd name="connsiteY427" fmla="*/ 800934 h 1855498"/>
              <a:gd name="connsiteX428" fmla="*/ 307025 w 4011346"/>
              <a:gd name="connsiteY428" fmla="*/ 820957 h 1855498"/>
              <a:gd name="connsiteX429" fmla="*/ 320374 w 4011346"/>
              <a:gd name="connsiteY429" fmla="*/ 847655 h 1855498"/>
              <a:gd name="connsiteX430" fmla="*/ 303688 w 4011346"/>
              <a:gd name="connsiteY430" fmla="*/ 871016 h 1855498"/>
              <a:gd name="connsiteX431" fmla="*/ 233606 w 4011346"/>
              <a:gd name="connsiteY431" fmla="*/ 834306 h 1855498"/>
              <a:gd name="connsiteX432" fmla="*/ 243618 w 4011346"/>
              <a:gd name="connsiteY432" fmla="*/ 884365 h 1855498"/>
              <a:gd name="connsiteX433" fmla="*/ 263641 w 4011346"/>
              <a:gd name="connsiteY433" fmla="*/ 904388 h 1855498"/>
              <a:gd name="connsiteX434" fmla="*/ 250292 w 4011346"/>
              <a:gd name="connsiteY434" fmla="*/ 917737 h 1855498"/>
              <a:gd name="connsiteX435" fmla="*/ 193560 w 4011346"/>
              <a:gd name="connsiteY435" fmla="*/ 881027 h 1855498"/>
              <a:gd name="connsiteX436" fmla="*/ 170199 w 4011346"/>
              <a:gd name="connsiteY436" fmla="*/ 840981 h 1855498"/>
              <a:gd name="connsiteX437" fmla="*/ 170199 w 4011346"/>
              <a:gd name="connsiteY437" fmla="*/ 794260 h 1855498"/>
              <a:gd name="connsiteX438" fmla="*/ 133490 w 4011346"/>
              <a:gd name="connsiteY438" fmla="*/ 717503 h 1855498"/>
              <a:gd name="connsiteX439" fmla="*/ 196897 w 4011346"/>
              <a:gd name="connsiteY439" fmla="*/ 747538 h 1855498"/>
              <a:gd name="connsiteX440" fmla="*/ 256967 w 4011346"/>
              <a:gd name="connsiteY440" fmla="*/ 777573 h 1855498"/>
              <a:gd name="connsiteX441" fmla="*/ 293676 w 4011346"/>
              <a:gd name="connsiteY441" fmla="*/ 780911 h 1855498"/>
              <a:gd name="connsiteX442" fmla="*/ 327049 w 4011346"/>
              <a:gd name="connsiteY442" fmla="*/ 750876 h 1855498"/>
              <a:gd name="connsiteX443" fmla="*/ 343735 w 4011346"/>
              <a:gd name="connsiteY443" fmla="*/ 714166 h 1855498"/>
              <a:gd name="connsiteX444" fmla="*/ 333723 w 4011346"/>
              <a:gd name="connsiteY444" fmla="*/ 664108 h 1855498"/>
              <a:gd name="connsiteX445" fmla="*/ 290339 w 4011346"/>
              <a:gd name="connsiteY445" fmla="*/ 644084 h 1855498"/>
              <a:gd name="connsiteX446" fmla="*/ 236944 w 4011346"/>
              <a:gd name="connsiteY446" fmla="*/ 597363 h 1855498"/>
              <a:gd name="connsiteX447" fmla="*/ 133490 w 4011346"/>
              <a:gd name="connsiteY447" fmla="*/ 540630 h 1855498"/>
              <a:gd name="connsiteX0" fmla="*/ 133490 w 4011346"/>
              <a:gd name="connsiteY0" fmla="*/ 540630 h 1855498"/>
              <a:gd name="connsiteX1" fmla="*/ 46722 w 4011346"/>
              <a:gd name="connsiteY1" fmla="*/ 570665 h 1855498"/>
              <a:gd name="connsiteX2" fmla="*/ 33373 w 4011346"/>
              <a:gd name="connsiteY2" fmla="*/ 600700 h 1855498"/>
              <a:gd name="connsiteX3" fmla="*/ 43384 w 4011346"/>
              <a:gd name="connsiteY3" fmla="*/ 630736 h 1855498"/>
              <a:gd name="connsiteX4" fmla="*/ 60071 w 4011346"/>
              <a:gd name="connsiteY4" fmla="*/ 657433 h 1855498"/>
              <a:gd name="connsiteX5" fmla="*/ 73419 w 4011346"/>
              <a:gd name="connsiteY5" fmla="*/ 687468 h 1855498"/>
              <a:gd name="connsiteX6" fmla="*/ 56733 w 4011346"/>
              <a:gd name="connsiteY6" fmla="*/ 710829 h 1855498"/>
              <a:gd name="connsiteX7" fmla="*/ 76757 w 4011346"/>
              <a:gd name="connsiteY7" fmla="*/ 790922 h 1855498"/>
              <a:gd name="connsiteX8" fmla="*/ 66745 w 4011346"/>
              <a:gd name="connsiteY8" fmla="*/ 807609 h 1855498"/>
              <a:gd name="connsiteX9" fmla="*/ 70082 w 4011346"/>
              <a:gd name="connsiteY9" fmla="*/ 834306 h 1855498"/>
              <a:gd name="connsiteX10" fmla="*/ 70082 w 4011346"/>
              <a:gd name="connsiteY10" fmla="*/ 874353 h 1855498"/>
              <a:gd name="connsiteX11" fmla="*/ 80094 w 4011346"/>
              <a:gd name="connsiteY11" fmla="*/ 894376 h 1855498"/>
              <a:gd name="connsiteX12" fmla="*/ 76757 w 4011346"/>
              <a:gd name="connsiteY12" fmla="*/ 917737 h 1855498"/>
              <a:gd name="connsiteX13" fmla="*/ 106792 w 4011346"/>
              <a:gd name="connsiteY13" fmla="*/ 951109 h 1855498"/>
              <a:gd name="connsiteX14" fmla="*/ 106792 w 4011346"/>
              <a:gd name="connsiteY14" fmla="*/ 981144 h 1855498"/>
              <a:gd name="connsiteX15" fmla="*/ 13349 w 4011346"/>
              <a:gd name="connsiteY15" fmla="*/ 1071249 h 1855498"/>
              <a:gd name="connsiteX16" fmla="*/ 33373 w 4011346"/>
              <a:gd name="connsiteY16" fmla="*/ 1104622 h 1855498"/>
              <a:gd name="connsiteX17" fmla="*/ 33373 w 4011346"/>
              <a:gd name="connsiteY17" fmla="*/ 1104622 h 1855498"/>
              <a:gd name="connsiteX18" fmla="*/ 16687 w 4011346"/>
              <a:gd name="connsiteY18" fmla="*/ 1134657 h 1855498"/>
              <a:gd name="connsiteX19" fmla="*/ 3338 w 4011346"/>
              <a:gd name="connsiteY19" fmla="*/ 1164692 h 1855498"/>
              <a:gd name="connsiteX20" fmla="*/ 0 w 4011346"/>
              <a:gd name="connsiteY20" fmla="*/ 1224762 h 1855498"/>
              <a:gd name="connsiteX21" fmla="*/ 16687 w 4011346"/>
              <a:gd name="connsiteY21" fmla="*/ 1268146 h 1855498"/>
              <a:gd name="connsiteX22" fmla="*/ 20024 w 4011346"/>
              <a:gd name="connsiteY22" fmla="*/ 1301518 h 1855498"/>
              <a:gd name="connsiteX23" fmla="*/ 56733 w 4011346"/>
              <a:gd name="connsiteY23" fmla="*/ 1311530 h 1855498"/>
              <a:gd name="connsiteX24" fmla="*/ 116803 w 4011346"/>
              <a:gd name="connsiteY24" fmla="*/ 1398298 h 1855498"/>
              <a:gd name="connsiteX25" fmla="*/ 96780 w 4011346"/>
              <a:gd name="connsiteY25" fmla="*/ 1421658 h 1855498"/>
              <a:gd name="connsiteX26" fmla="*/ 93443 w 4011346"/>
              <a:gd name="connsiteY26" fmla="*/ 1451693 h 1855498"/>
              <a:gd name="connsiteX27" fmla="*/ 120141 w 4011346"/>
              <a:gd name="connsiteY27" fmla="*/ 1455030 h 1855498"/>
              <a:gd name="connsiteX28" fmla="*/ 160187 w 4011346"/>
              <a:gd name="connsiteY28" fmla="*/ 1468379 h 1855498"/>
              <a:gd name="connsiteX29" fmla="*/ 186885 w 4011346"/>
              <a:gd name="connsiteY29" fmla="*/ 1481728 h 1855498"/>
              <a:gd name="connsiteX30" fmla="*/ 213583 w 4011346"/>
              <a:gd name="connsiteY30" fmla="*/ 1511763 h 1855498"/>
              <a:gd name="connsiteX31" fmla="*/ 243618 w 4011346"/>
              <a:gd name="connsiteY31" fmla="*/ 1515100 h 1855498"/>
              <a:gd name="connsiteX32" fmla="*/ 287002 w 4011346"/>
              <a:gd name="connsiteY32" fmla="*/ 1545136 h 1855498"/>
              <a:gd name="connsiteX33" fmla="*/ 310363 w 4011346"/>
              <a:gd name="connsiteY33" fmla="*/ 1555147 h 1855498"/>
              <a:gd name="connsiteX34" fmla="*/ 310363 w 4011346"/>
              <a:gd name="connsiteY34" fmla="*/ 1591857 h 1855498"/>
              <a:gd name="connsiteX35" fmla="*/ 270316 w 4011346"/>
              <a:gd name="connsiteY35" fmla="*/ 1631903 h 1855498"/>
              <a:gd name="connsiteX36" fmla="*/ 280327 w 4011346"/>
              <a:gd name="connsiteY36" fmla="*/ 1655264 h 1855498"/>
              <a:gd name="connsiteX37" fmla="*/ 273653 w 4011346"/>
              <a:gd name="connsiteY37" fmla="*/ 1675287 h 1855498"/>
              <a:gd name="connsiteX38" fmla="*/ 266979 w 4011346"/>
              <a:gd name="connsiteY38" fmla="*/ 1691973 h 1855498"/>
              <a:gd name="connsiteX39" fmla="*/ 240281 w 4011346"/>
              <a:gd name="connsiteY39" fmla="*/ 1732020 h 1855498"/>
              <a:gd name="connsiteX40" fmla="*/ 307025 w 4011346"/>
              <a:gd name="connsiteY40" fmla="*/ 1768730 h 1855498"/>
              <a:gd name="connsiteX41" fmla="*/ 337060 w 4011346"/>
              <a:gd name="connsiteY41" fmla="*/ 1775404 h 1855498"/>
              <a:gd name="connsiteX42" fmla="*/ 360421 w 4011346"/>
              <a:gd name="connsiteY42" fmla="*/ 1782079 h 1855498"/>
              <a:gd name="connsiteX43" fmla="*/ 380444 w 4011346"/>
              <a:gd name="connsiteY43" fmla="*/ 1788753 h 1855498"/>
              <a:gd name="connsiteX44" fmla="*/ 407142 w 4011346"/>
              <a:gd name="connsiteY44" fmla="*/ 1808776 h 1855498"/>
              <a:gd name="connsiteX45" fmla="*/ 437177 w 4011346"/>
              <a:gd name="connsiteY45" fmla="*/ 1805439 h 1855498"/>
              <a:gd name="connsiteX46" fmla="*/ 507259 w 4011346"/>
              <a:gd name="connsiteY46" fmla="*/ 1855498 h 1855498"/>
              <a:gd name="connsiteX47" fmla="*/ 517271 w 4011346"/>
              <a:gd name="connsiteY47" fmla="*/ 1842149 h 1855498"/>
              <a:gd name="connsiteX48" fmla="*/ 507259 w 4011346"/>
              <a:gd name="connsiteY48" fmla="*/ 1802102 h 1855498"/>
              <a:gd name="connsiteX49" fmla="*/ 500584 w 4011346"/>
              <a:gd name="connsiteY49" fmla="*/ 1768730 h 1855498"/>
              <a:gd name="connsiteX50" fmla="*/ 483898 w 4011346"/>
              <a:gd name="connsiteY50" fmla="*/ 1725346 h 1855498"/>
              <a:gd name="connsiteX51" fmla="*/ 513933 w 4011346"/>
              <a:gd name="connsiteY51" fmla="*/ 1705322 h 1855498"/>
              <a:gd name="connsiteX52" fmla="*/ 547306 w 4011346"/>
              <a:gd name="connsiteY52" fmla="*/ 1681962 h 1855498"/>
              <a:gd name="connsiteX53" fmla="*/ 527282 w 4011346"/>
              <a:gd name="connsiteY53" fmla="*/ 1665276 h 1855498"/>
              <a:gd name="connsiteX54" fmla="*/ 517271 w 4011346"/>
              <a:gd name="connsiteY54" fmla="*/ 1631903 h 1855498"/>
              <a:gd name="connsiteX55" fmla="*/ 480561 w 4011346"/>
              <a:gd name="connsiteY55" fmla="*/ 1615217 h 1855498"/>
              <a:gd name="connsiteX56" fmla="*/ 470549 w 4011346"/>
              <a:gd name="connsiteY56" fmla="*/ 1595194 h 1855498"/>
              <a:gd name="connsiteX57" fmla="*/ 480561 w 4011346"/>
              <a:gd name="connsiteY57" fmla="*/ 1565159 h 1855498"/>
              <a:gd name="connsiteX58" fmla="*/ 490573 w 4011346"/>
              <a:gd name="connsiteY58" fmla="*/ 1525112 h 1855498"/>
              <a:gd name="connsiteX59" fmla="*/ 513933 w 4011346"/>
              <a:gd name="connsiteY59" fmla="*/ 1545136 h 1855498"/>
              <a:gd name="connsiteX60" fmla="*/ 520608 w 4011346"/>
              <a:gd name="connsiteY60" fmla="*/ 1528449 h 1855498"/>
              <a:gd name="connsiteX61" fmla="*/ 543968 w 4011346"/>
              <a:gd name="connsiteY61" fmla="*/ 1491740 h 1855498"/>
              <a:gd name="connsiteX62" fmla="*/ 574003 w 4011346"/>
              <a:gd name="connsiteY62" fmla="*/ 1475054 h 1855498"/>
              <a:gd name="connsiteX63" fmla="*/ 590690 w 4011346"/>
              <a:gd name="connsiteY63" fmla="*/ 1488403 h 1855498"/>
              <a:gd name="connsiteX64" fmla="*/ 610713 w 4011346"/>
              <a:gd name="connsiteY64" fmla="*/ 1461705 h 1855498"/>
              <a:gd name="connsiteX65" fmla="*/ 630736 w 4011346"/>
              <a:gd name="connsiteY65" fmla="*/ 1488403 h 1855498"/>
              <a:gd name="connsiteX66" fmla="*/ 657434 w 4011346"/>
              <a:gd name="connsiteY66" fmla="*/ 1511763 h 1855498"/>
              <a:gd name="connsiteX67" fmla="*/ 674120 w 4011346"/>
              <a:gd name="connsiteY67" fmla="*/ 1518438 h 1855498"/>
              <a:gd name="connsiteX68" fmla="*/ 697481 w 4011346"/>
              <a:gd name="connsiteY68" fmla="*/ 1518438 h 1855498"/>
              <a:gd name="connsiteX69" fmla="*/ 717504 w 4011346"/>
              <a:gd name="connsiteY69" fmla="*/ 1505089 h 1855498"/>
              <a:gd name="connsiteX70" fmla="*/ 744202 w 4011346"/>
              <a:gd name="connsiteY70" fmla="*/ 1505089 h 1855498"/>
              <a:gd name="connsiteX71" fmla="*/ 760888 w 4011346"/>
              <a:gd name="connsiteY71" fmla="*/ 1501752 h 1855498"/>
              <a:gd name="connsiteX72" fmla="*/ 790923 w 4011346"/>
              <a:gd name="connsiteY72" fmla="*/ 1535124 h 1855498"/>
              <a:gd name="connsiteX73" fmla="*/ 797598 w 4011346"/>
              <a:gd name="connsiteY73" fmla="*/ 1508426 h 1855498"/>
              <a:gd name="connsiteX74" fmla="*/ 817621 w 4011346"/>
              <a:gd name="connsiteY74" fmla="*/ 1525112 h 1855498"/>
              <a:gd name="connsiteX75" fmla="*/ 837644 w 4011346"/>
              <a:gd name="connsiteY75" fmla="*/ 1501752 h 1855498"/>
              <a:gd name="connsiteX76" fmla="*/ 827633 w 4011346"/>
              <a:gd name="connsiteY76" fmla="*/ 1481728 h 1855498"/>
              <a:gd name="connsiteX77" fmla="*/ 810946 w 4011346"/>
              <a:gd name="connsiteY77" fmla="*/ 1468379 h 1855498"/>
              <a:gd name="connsiteX78" fmla="*/ 810946 w 4011346"/>
              <a:gd name="connsiteY78" fmla="*/ 1441682 h 1855498"/>
              <a:gd name="connsiteX79" fmla="*/ 810946 w 4011346"/>
              <a:gd name="connsiteY79" fmla="*/ 1428333 h 1855498"/>
              <a:gd name="connsiteX80" fmla="*/ 830970 w 4011346"/>
              <a:gd name="connsiteY80" fmla="*/ 1424995 h 1855498"/>
              <a:gd name="connsiteX81" fmla="*/ 840981 w 4011346"/>
              <a:gd name="connsiteY81" fmla="*/ 1421658 h 1855498"/>
              <a:gd name="connsiteX82" fmla="*/ 820958 w 4011346"/>
              <a:gd name="connsiteY82" fmla="*/ 1384949 h 1855498"/>
              <a:gd name="connsiteX83" fmla="*/ 854330 w 4011346"/>
              <a:gd name="connsiteY83" fmla="*/ 1378274 h 1855498"/>
              <a:gd name="connsiteX84" fmla="*/ 891040 w 4011346"/>
              <a:gd name="connsiteY84" fmla="*/ 1384949 h 1855498"/>
              <a:gd name="connsiteX85" fmla="*/ 964459 w 4011346"/>
              <a:gd name="connsiteY85" fmla="*/ 1341565 h 1855498"/>
              <a:gd name="connsiteX86" fmla="*/ 1001168 w 4011346"/>
              <a:gd name="connsiteY86" fmla="*/ 1341565 h 1855498"/>
              <a:gd name="connsiteX87" fmla="*/ 1027866 w 4011346"/>
              <a:gd name="connsiteY87" fmla="*/ 1318204 h 1855498"/>
              <a:gd name="connsiteX88" fmla="*/ 1047890 w 4011346"/>
              <a:gd name="connsiteY88" fmla="*/ 1328216 h 1855498"/>
              <a:gd name="connsiteX89" fmla="*/ 1067913 w 4011346"/>
              <a:gd name="connsiteY89" fmla="*/ 1338227 h 1855498"/>
              <a:gd name="connsiteX90" fmla="*/ 1087936 w 4011346"/>
              <a:gd name="connsiteY90" fmla="*/ 1364925 h 1855498"/>
              <a:gd name="connsiteX91" fmla="*/ 1074587 w 4011346"/>
              <a:gd name="connsiteY91" fmla="*/ 1378274 h 1855498"/>
              <a:gd name="connsiteX92" fmla="*/ 1104622 w 4011346"/>
              <a:gd name="connsiteY92" fmla="*/ 1378274 h 1855498"/>
              <a:gd name="connsiteX93" fmla="*/ 1107960 w 4011346"/>
              <a:gd name="connsiteY93" fmla="*/ 1394960 h 1855498"/>
              <a:gd name="connsiteX94" fmla="*/ 1121309 w 4011346"/>
              <a:gd name="connsiteY94" fmla="*/ 1378274 h 1855498"/>
              <a:gd name="connsiteX95" fmla="*/ 1134657 w 4011346"/>
              <a:gd name="connsiteY95" fmla="*/ 1391623 h 1855498"/>
              <a:gd name="connsiteX96" fmla="*/ 1134657 w 4011346"/>
              <a:gd name="connsiteY96" fmla="*/ 1411646 h 1855498"/>
              <a:gd name="connsiteX97" fmla="*/ 1148006 w 4011346"/>
              <a:gd name="connsiteY97" fmla="*/ 1408309 h 1855498"/>
              <a:gd name="connsiteX98" fmla="*/ 1208076 w 4011346"/>
              <a:gd name="connsiteY98" fmla="*/ 1361588 h 1855498"/>
              <a:gd name="connsiteX99" fmla="*/ 1211414 w 4011346"/>
              <a:gd name="connsiteY99" fmla="*/ 1381611 h 1855498"/>
              <a:gd name="connsiteX100" fmla="*/ 1244786 w 4011346"/>
              <a:gd name="connsiteY100" fmla="*/ 1401635 h 1855498"/>
              <a:gd name="connsiteX101" fmla="*/ 1264809 w 4011346"/>
              <a:gd name="connsiteY101" fmla="*/ 1431670 h 1855498"/>
              <a:gd name="connsiteX102" fmla="*/ 1298181 w 4011346"/>
              <a:gd name="connsiteY102" fmla="*/ 1538461 h 1855498"/>
              <a:gd name="connsiteX103" fmla="*/ 1308193 w 4011346"/>
              <a:gd name="connsiteY103" fmla="*/ 1495077 h 1855498"/>
              <a:gd name="connsiteX104" fmla="*/ 1344903 w 4011346"/>
              <a:gd name="connsiteY104" fmla="*/ 1515100 h 1855498"/>
              <a:gd name="connsiteX105" fmla="*/ 1388287 w 4011346"/>
              <a:gd name="connsiteY105" fmla="*/ 1515100 h 1855498"/>
              <a:gd name="connsiteX106" fmla="*/ 1394961 w 4011346"/>
              <a:gd name="connsiteY106" fmla="*/ 1538461 h 1855498"/>
              <a:gd name="connsiteX107" fmla="*/ 1435008 w 4011346"/>
              <a:gd name="connsiteY107" fmla="*/ 1561822 h 1855498"/>
              <a:gd name="connsiteX108" fmla="*/ 1465043 w 4011346"/>
              <a:gd name="connsiteY108" fmla="*/ 1561822 h 1855498"/>
              <a:gd name="connsiteX109" fmla="*/ 1491741 w 4011346"/>
              <a:gd name="connsiteY109" fmla="*/ 1575171 h 1855498"/>
              <a:gd name="connsiteX110" fmla="*/ 1535125 w 4011346"/>
              <a:gd name="connsiteY110" fmla="*/ 1531787 h 1855498"/>
              <a:gd name="connsiteX111" fmla="*/ 1571834 w 4011346"/>
              <a:gd name="connsiteY111" fmla="*/ 1511763 h 1855498"/>
              <a:gd name="connsiteX112" fmla="*/ 1608544 w 4011346"/>
              <a:gd name="connsiteY112" fmla="*/ 1515100 h 1855498"/>
              <a:gd name="connsiteX113" fmla="*/ 1655265 w 4011346"/>
              <a:gd name="connsiteY113" fmla="*/ 1528449 h 1855498"/>
              <a:gd name="connsiteX114" fmla="*/ 1681963 w 4011346"/>
              <a:gd name="connsiteY114" fmla="*/ 1545136 h 1855498"/>
              <a:gd name="connsiteX115" fmla="*/ 1735358 w 4011346"/>
              <a:gd name="connsiteY115" fmla="*/ 1538461 h 1855498"/>
              <a:gd name="connsiteX116" fmla="*/ 1745370 w 4011346"/>
              <a:gd name="connsiteY116" fmla="*/ 1518438 h 1855498"/>
              <a:gd name="connsiteX117" fmla="*/ 1738695 w 4011346"/>
              <a:gd name="connsiteY117" fmla="*/ 1498414 h 1855498"/>
              <a:gd name="connsiteX118" fmla="*/ 1765393 w 4011346"/>
              <a:gd name="connsiteY118" fmla="*/ 1471717 h 1855498"/>
              <a:gd name="connsiteX119" fmla="*/ 1778742 w 4011346"/>
              <a:gd name="connsiteY119" fmla="*/ 1468379 h 1855498"/>
              <a:gd name="connsiteX120" fmla="*/ 1812114 w 4011346"/>
              <a:gd name="connsiteY120" fmla="*/ 1485065 h 1855498"/>
              <a:gd name="connsiteX121" fmla="*/ 1852161 w 4011346"/>
              <a:gd name="connsiteY121" fmla="*/ 1498414 h 1855498"/>
              <a:gd name="connsiteX122" fmla="*/ 1858836 w 4011346"/>
              <a:gd name="connsiteY122" fmla="*/ 1525112 h 1855498"/>
              <a:gd name="connsiteX123" fmla="*/ 1872184 w 4011346"/>
              <a:gd name="connsiteY123" fmla="*/ 1531787 h 1855498"/>
              <a:gd name="connsiteX124" fmla="*/ 1902219 w 4011346"/>
              <a:gd name="connsiteY124" fmla="*/ 1535124 h 1855498"/>
              <a:gd name="connsiteX125" fmla="*/ 1932254 w 4011346"/>
              <a:gd name="connsiteY125" fmla="*/ 1518438 h 1855498"/>
              <a:gd name="connsiteX126" fmla="*/ 1962290 w 4011346"/>
              <a:gd name="connsiteY126" fmla="*/ 1531787 h 1855498"/>
              <a:gd name="connsiteX127" fmla="*/ 1985650 w 4011346"/>
              <a:gd name="connsiteY127" fmla="*/ 1545136 h 1855498"/>
              <a:gd name="connsiteX128" fmla="*/ 1995662 w 4011346"/>
              <a:gd name="connsiteY128" fmla="*/ 1555147 h 1855498"/>
              <a:gd name="connsiteX129" fmla="*/ 2032371 w 4011346"/>
              <a:gd name="connsiteY129" fmla="*/ 1575171 h 1855498"/>
              <a:gd name="connsiteX130" fmla="*/ 2069081 w 4011346"/>
              <a:gd name="connsiteY130" fmla="*/ 1571833 h 1855498"/>
              <a:gd name="connsiteX131" fmla="*/ 2142500 w 4011346"/>
              <a:gd name="connsiteY131" fmla="*/ 1528449 h 1855498"/>
              <a:gd name="connsiteX132" fmla="*/ 2195895 w 4011346"/>
              <a:gd name="connsiteY132" fmla="*/ 1541798 h 1855498"/>
              <a:gd name="connsiteX133" fmla="*/ 2225930 w 4011346"/>
              <a:gd name="connsiteY133" fmla="*/ 1551810 h 1855498"/>
              <a:gd name="connsiteX134" fmla="*/ 2259303 w 4011346"/>
              <a:gd name="connsiteY134" fmla="*/ 1538461 h 1855498"/>
              <a:gd name="connsiteX135" fmla="*/ 2262640 w 4011346"/>
              <a:gd name="connsiteY135" fmla="*/ 1511763 h 1855498"/>
              <a:gd name="connsiteX136" fmla="*/ 2282663 w 4011346"/>
              <a:gd name="connsiteY136" fmla="*/ 1481728 h 1855498"/>
              <a:gd name="connsiteX137" fmla="*/ 2299349 w 4011346"/>
              <a:gd name="connsiteY137" fmla="*/ 1428333 h 1855498"/>
              <a:gd name="connsiteX138" fmla="*/ 2282663 w 4011346"/>
              <a:gd name="connsiteY138" fmla="*/ 1431670 h 1855498"/>
              <a:gd name="connsiteX139" fmla="*/ 2312698 w 4011346"/>
              <a:gd name="connsiteY139" fmla="*/ 1404972 h 1855498"/>
              <a:gd name="connsiteX140" fmla="*/ 2339396 w 4011346"/>
              <a:gd name="connsiteY140" fmla="*/ 1401635 h 1855498"/>
              <a:gd name="connsiteX141" fmla="*/ 2396129 w 4011346"/>
              <a:gd name="connsiteY141" fmla="*/ 1411646 h 1855498"/>
              <a:gd name="connsiteX142" fmla="*/ 2436176 w 4011346"/>
              <a:gd name="connsiteY142" fmla="*/ 1438344 h 1855498"/>
              <a:gd name="connsiteX143" fmla="*/ 2462873 w 4011346"/>
              <a:gd name="connsiteY143" fmla="*/ 1468379 h 1855498"/>
              <a:gd name="connsiteX144" fmla="*/ 2469548 w 4011346"/>
              <a:gd name="connsiteY144" fmla="*/ 1505089 h 1855498"/>
              <a:gd name="connsiteX145" fmla="*/ 2476222 w 4011346"/>
              <a:gd name="connsiteY145" fmla="*/ 1545136 h 1855498"/>
              <a:gd name="connsiteX146" fmla="*/ 2486234 w 4011346"/>
              <a:gd name="connsiteY146" fmla="*/ 1565159 h 1855498"/>
              <a:gd name="connsiteX147" fmla="*/ 2529618 w 4011346"/>
              <a:gd name="connsiteY147" fmla="*/ 1578508 h 1855498"/>
              <a:gd name="connsiteX148" fmla="*/ 2549641 w 4011346"/>
              <a:gd name="connsiteY148" fmla="*/ 1598531 h 1855498"/>
              <a:gd name="connsiteX149" fmla="*/ 2562990 w 4011346"/>
              <a:gd name="connsiteY149" fmla="*/ 1631903 h 1855498"/>
              <a:gd name="connsiteX150" fmla="*/ 2586351 w 4011346"/>
              <a:gd name="connsiteY150" fmla="*/ 1625229 h 1855498"/>
              <a:gd name="connsiteX151" fmla="*/ 2606374 w 4011346"/>
              <a:gd name="connsiteY151" fmla="*/ 1615217 h 1855498"/>
              <a:gd name="connsiteX152" fmla="*/ 2639746 w 4011346"/>
              <a:gd name="connsiteY152" fmla="*/ 1598531 h 1855498"/>
              <a:gd name="connsiteX153" fmla="*/ 2643084 w 4011346"/>
              <a:gd name="connsiteY153" fmla="*/ 1615217 h 1855498"/>
              <a:gd name="connsiteX154" fmla="*/ 2626398 w 4011346"/>
              <a:gd name="connsiteY154" fmla="*/ 1645252 h 1855498"/>
              <a:gd name="connsiteX155" fmla="*/ 2616386 w 4011346"/>
              <a:gd name="connsiteY155" fmla="*/ 1681962 h 1855498"/>
              <a:gd name="connsiteX156" fmla="*/ 2603037 w 4011346"/>
              <a:gd name="connsiteY156" fmla="*/ 1735357 h 1855498"/>
              <a:gd name="connsiteX157" fmla="*/ 2579676 w 4011346"/>
              <a:gd name="connsiteY157" fmla="*/ 1708660 h 1855498"/>
              <a:gd name="connsiteX158" fmla="*/ 2552979 w 4011346"/>
              <a:gd name="connsiteY158" fmla="*/ 1732020 h 1855498"/>
              <a:gd name="connsiteX159" fmla="*/ 2559653 w 4011346"/>
              <a:gd name="connsiteY159" fmla="*/ 1758718 h 1855498"/>
              <a:gd name="connsiteX160" fmla="*/ 2559653 w 4011346"/>
              <a:gd name="connsiteY160" fmla="*/ 1795427 h 1855498"/>
              <a:gd name="connsiteX161" fmla="*/ 2549641 w 4011346"/>
              <a:gd name="connsiteY161" fmla="*/ 1815451 h 1855498"/>
              <a:gd name="connsiteX162" fmla="*/ 2589688 w 4011346"/>
              <a:gd name="connsiteY162" fmla="*/ 1795427 h 1855498"/>
              <a:gd name="connsiteX163" fmla="*/ 2626398 w 4011346"/>
              <a:gd name="connsiteY163" fmla="*/ 1805439 h 1855498"/>
              <a:gd name="connsiteX164" fmla="*/ 2653095 w 4011346"/>
              <a:gd name="connsiteY164" fmla="*/ 1782079 h 1855498"/>
              <a:gd name="connsiteX165" fmla="*/ 2683130 w 4011346"/>
              <a:gd name="connsiteY165" fmla="*/ 1728683 h 1855498"/>
              <a:gd name="connsiteX166" fmla="*/ 2753212 w 4011346"/>
              <a:gd name="connsiteY166" fmla="*/ 1641915 h 1855498"/>
              <a:gd name="connsiteX167" fmla="*/ 2783247 w 4011346"/>
              <a:gd name="connsiteY167" fmla="*/ 1571833 h 1855498"/>
              <a:gd name="connsiteX168" fmla="*/ 2803271 w 4011346"/>
              <a:gd name="connsiteY168" fmla="*/ 1468379 h 1855498"/>
              <a:gd name="connsiteX169" fmla="*/ 2793259 w 4011346"/>
              <a:gd name="connsiteY169" fmla="*/ 1418321 h 1855498"/>
              <a:gd name="connsiteX170" fmla="*/ 2769898 w 4011346"/>
              <a:gd name="connsiteY170" fmla="*/ 1384949 h 1855498"/>
              <a:gd name="connsiteX171" fmla="*/ 2726514 w 4011346"/>
              <a:gd name="connsiteY171" fmla="*/ 1384949 h 1855498"/>
              <a:gd name="connsiteX172" fmla="*/ 2699817 w 4011346"/>
              <a:gd name="connsiteY172" fmla="*/ 1384949 h 1855498"/>
              <a:gd name="connsiteX173" fmla="*/ 2683130 w 4011346"/>
              <a:gd name="connsiteY173" fmla="*/ 1364925 h 1855498"/>
              <a:gd name="connsiteX174" fmla="*/ 2669781 w 4011346"/>
              <a:gd name="connsiteY174" fmla="*/ 1344902 h 1855498"/>
              <a:gd name="connsiteX175" fmla="*/ 2763224 w 4011346"/>
              <a:gd name="connsiteY175" fmla="*/ 1228099 h 1855498"/>
              <a:gd name="connsiteX176" fmla="*/ 2846654 w 4011346"/>
              <a:gd name="connsiteY176" fmla="*/ 1161355 h 1855498"/>
              <a:gd name="connsiteX177" fmla="*/ 2890038 w 4011346"/>
              <a:gd name="connsiteY177" fmla="*/ 1137994 h 1855498"/>
              <a:gd name="connsiteX178" fmla="*/ 2933422 w 4011346"/>
              <a:gd name="connsiteY178" fmla="*/ 1158017 h 1855498"/>
              <a:gd name="connsiteX179" fmla="*/ 2950109 w 4011346"/>
              <a:gd name="connsiteY179" fmla="*/ 1141331 h 1855498"/>
              <a:gd name="connsiteX180" fmla="*/ 2993492 w 4011346"/>
              <a:gd name="connsiteY180" fmla="*/ 1158017 h 1855498"/>
              <a:gd name="connsiteX181" fmla="*/ 3006841 w 4011346"/>
              <a:gd name="connsiteY181" fmla="*/ 1124645 h 1855498"/>
              <a:gd name="connsiteX182" fmla="*/ 3053563 w 4011346"/>
              <a:gd name="connsiteY182" fmla="*/ 1134657 h 1855498"/>
              <a:gd name="connsiteX183" fmla="*/ 3070249 w 4011346"/>
              <a:gd name="connsiteY183" fmla="*/ 1151343 h 1855498"/>
              <a:gd name="connsiteX184" fmla="*/ 3060237 w 4011346"/>
              <a:gd name="connsiteY184" fmla="*/ 1171366 h 1855498"/>
              <a:gd name="connsiteX185" fmla="*/ 3123644 w 4011346"/>
              <a:gd name="connsiteY185" fmla="*/ 1154680 h 1855498"/>
              <a:gd name="connsiteX186" fmla="*/ 3140330 w 4011346"/>
              <a:gd name="connsiteY186" fmla="*/ 1141331 h 1855498"/>
              <a:gd name="connsiteX187" fmla="*/ 3123644 w 4011346"/>
              <a:gd name="connsiteY187" fmla="*/ 1127982 h 1855498"/>
              <a:gd name="connsiteX188" fmla="*/ 3143668 w 4011346"/>
              <a:gd name="connsiteY188" fmla="*/ 1087936 h 1855498"/>
              <a:gd name="connsiteX189" fmla="*/ 3190389 w 4011346"/>
              <a:gd name="connsiteY189" fmla="*/ 1017854 h 1855498"/>
              <a:gd name="connsiteX190" fmla="*/ 3233773 w 4011346"/>
              <a:gd name="connsiteY190" fmla="*/ 1014517 h 1855498"/>
              <a:gd name="connsiteX191" fmla="*/ 3273819 w 4011346"/>
              <a:gd name="connsiteY191" fmla="*/ 1024528 h 1855498"/>
              <a:gd name="connsiteX192" fmla="*/ 3277157 w 4011346"/>
              <a:gd name="connsiteY192" fmla="*/ 1081261 h 1855498"/>
              <a:gd name="connsiteX193" fmla="*/ 3320541 w 4011346"/>
              <a:gd name="connsiteY193" fmla="*/ 1037877 h 1855498"/>
              <a:gd name="connsiteX194" fmla="*/ 3343901 w 4011346"/>
              <a:gd name="connsiteY194" fmla="*/ 1021191 h 1855498"/>
              <a:gd name="connsiteX195" fmla="*/ 3350576 w 4011346"/>
              <a:gd name="connsiteY195" fmla="*/ 987819 h 1855498"/>
              <a:gd name="connsiteX196" fmla="*/ 3377273 w 4011346"/>
              <a:gd name="connsiteY196" fmla="*/ 971133 h 1855498"/>
              <a:gd name="connsiteX197" fmla="*/ 3407309 w 4011346"/>
              <a:gd name="connsiteY197" fmla="*/ 981144 h 1855498"/>
              <a:gd name="connsiteX198" fmla="*/ 3373936 w 4011346"/>
              <a:gd name="connsiteY198" fmla="*/ 1011179 h 1855498"/>
              <a:gd name="connsiteX199" fmla="*/ 3360587 w 4011346"/>
              <a:gd name="connsiteY199" fmla="*/ 1061238 h 1855498"/>
              <a:gd name="connsiteX200" fmla="*/ 3323878 w 4011346"/>
              <a:gd name="connsiteY200" fmla="*/ 1101284 h 1855498"/>
              <a:gd name="connsiteX201" fmla="*/ 3210412 w 4011346"/>
              <a:gd name="connsiteY201" fmla="*/ 1198064 h 1855498"/>
              <a:gd name="connsiteX202" fmla="*/ 3163691 w 4011346"/>
              <a:gd name="connsiteY202" fmla="*/ 1268146 h 1855498"/>
              <a:gd name="connsiteX203" fmla="*/ 3160354 w 4011346"/>
              <a:gd name="connsiteY203" fmla="*/ 1341565 h 1855498"/>
              <a:gd name="connsiteX204" fmla="*/ 3170365 w 4011346"/>
              <a:gd name="connsiteY204" fmla="*/ 1431670 h 1855498"/>
              <a:gd name="connsiteX205" fmla="*/ 3190389 w 4011346"/>
              <a:gd name="connsiteY205" fmla="*/ 1495077 h 1855498"/>
              <a:gd name="connsiteX206" fmla="*/ 3217087 w 4011346"/>
              <a:gd name="connsiteY206" fmla="*/ 1485065 h 1855498"/>
              <a:gd name="connsiteX207" fmla="*/ 3240447 w 4011346"/>
              <a:gd name="connsiteY207" fmla="*/ 1418321 h 1855498"/>
              <a:gd name="connsiteX208" fmla="*/ 3270482 w 4011346"/>
              <a:gd name="connsiteY208" fmla="*/ 1414984 h 1855498"/>
              <a:gd name="connsiteX209" fmla="*/ 3287168 w 4011346"/>
              <a:gd name="connsiteY209" fmla="*/ 1354914 h 1855498"/>
              <a:gd name="connsiteX210" fmla="*/ 3313866 w 4011346"/>
              <a:gd name="connsiteY210" fmla="*/ 1344902 h 1855498"/>
              <a:gd name="connsiteX211" fmla="*/ 3313866 w 4011346"/>
              <a:gd name="connsiteY211" fmla="*/ 1314867 h 1855498"/>
              <a:gd name="connsiteX212" fmla="*/ 3337227 w 4011346"/>
              <a:gd name="connsiteY212" fmla="*/ 1278157 h 1855498"/>
              <a:gd name="connsiteX213" fmla="*/ 3330552 w 4011346"/>
              <a:gd name="connsiteY213" fmla="*/ 1234773 h 1855498"/>
              <a:gd name="connsiteX214" fmla="*/ 3333890 w 4011346"/>
              <a:gd name="connsiteY214" fmla="*/ 1204738 h 1855498"/>
              <a:gd name="connsiteX215" fmla="*/ 3323878 w 4011346"/>
              <a:gd name="connsiteY215" fmla="*/ 1194727 h 1855498"/>
              <a:gd name="connsiteX216" fmla="*/ 3363925 w 4011346"/>
              <a:gd name="connsiteY216" fmla="*/ 1107959 h 1855498"/>
              <a:gd name="connsiteX217" fmla="*/ 3383948 w 4011346"/>
              <a:gd name="connsiteY217" fmla="*/ 1117971 h 1855498"/>
              <a:gd name="connsiteX218" fmla="*/ 3410646 w 4011346"/>
              <a:gd name="connsiteY218" fmla="*/ 1091273 h 1855498"/>
              <a:gd name="connsiteX219" fmla="*/ 3420657 w 4011346"/>
              <a:gd name="connsiteY219" fmla="*/ 1117971 h 1855498"/>
              <a:gd name="connsiteX220" fmla="*/ 3447355 w 4011346"/>
              <a:gd name="connsiteY220" fmla="*/ 1101284 h 1855498"/>
              <a:gd name="connsiteX221" fmla="*/ 3477390 w 4011346"/>
              <a:gd name="connsiteY221" fmla="*/ 1091273 h 1855498"/>
              <a:gd name="connsiteX222" fmla="*/ 3514100 w 4011346"/>
              <a:gd name="connsiteY222" fmla="*/ 1117971 h 1855498"/>
              <a:gd name="connsiteX223" fmla="*/ 3574170 w 4011346"/>
              <a:gd name="connsiteY223" fmla="*/ 1051226 h 1855498"/>
              <a:gd name="connsiteX224" fmla="*/ 3637577 w 4011346"/>
              <a:gd name="connsiteY224" fmla="*/ 1004505 h 1855498"/>
              <a:gd name="connsiteX225" fmla="*/ 3690973 w 4011346"/>
              <a:gd name="connsiteY225" fmla="*/ 967795 h 1855498"/>
              <a:gd name="connsiteX226" fmla="*/ 3741031 w 4011346"/>
              <a:gd name="connsiteY226" fmla="*/ 994493 h 1855498"/>
              <a:gd name="connsiteX227" fmla="*/ 3751043 w 4011346"/>
              <a:gd name="connsiteY227" fmla="*/ 967795 h 1855498"/>
              <a:gd name="connsiteX228" fmla="*/ 3727682 w 4011346"/>
              <a:gd name="connsiteY228" fmla="*/ 901051 h 1855498"/>
              <a:gd name="connsiteX229" fmla="*/ 3700984 w 4011346"/>
              <a:gd name="connsiteY229" fmla="*/ 884365 h 1855498"/>
              <a:gd name="connsiteX230" fmla="*/ 3697647 w 4011346"/>
              <a:gd name="connsiteY230" fmla="*/ 854330 h 1855498"/>
              <a:gd name="connsiteX231" fmla="*/ 3751043 w 4011346"/>
              <a:gd name="connsiteY231" fmla="*/ 861004 h 1855498"/>
              <a:gd name="connsiteX232" fmla="*/ 3774403 w 4011346"/>
              <a:gd name="connsiteY232" fmla="*/ 817620 h 1855498"/>
              <a:gd name="connsiteX233" fmla="*/ 3767729 w 4011346"/>
              <a:gd name="connsiteY233" fmla="*/ 790922 h 1855498"/>
              <a:gd name="connsiteX234" fmla="*/ 3794427 w 4011346"/>
              <a:gd name="connsiteY234" fmla="*/ 757550 h 1855498"/>
              <a:gd name="connsiteX235" fmla="*/ 3804438 w 4011346"/>
              <a:gd name="connsiteY235" fmla="*/ 800934 h 1855498"/>
              <a:gd name="connsiteX236" fmla="*/ 3827799 w 4011346"/>
              <a:gd name="connsiteY236" fmla="*/ 817620 h 1855498"/>
              <a:gd name="connsiteX237" fmla="*/ 3874520 w 4011346"/>
              <a:gd name="connsiteY237" fmla="*/ 837644 h 1855498"/>
              <a:gd name="connsiteX238" fmla="*/ 3894544 w 4011346"/>
              <a:gd name="connsiteY238" fmla="*/ 864341 h 1855498"/>
              <a:gd name="connsiteX239" fmla="*/ 3941265 w 4011346"/>
              <a:gd name="connsiteY239" fmla="*/ 887702 h 1855498"/>
              <a:gd name="connsiteX240" fmla="*/ 3947939 w 4011346"/>
              <a:gd name="connsiteY240" fmla="*/ 874353 h 1855498"/>
              <a:gd name="connsiteX241" fmla="*/ 3957951 w 4011346"/>
              <a:gd name="connsiteY241" fmla="*/ 810946 h 1855498"/>
              <a:gd name="connsiteX242" fmla="*/ 4004672 w 4011346"/>
              <a:gd name="connsiteY242" fmla="*/ 804271 h 1855498"/>
              <a:gd name="connsiteX243" fmla="*/ 4011346 w 4011346"/>
              <a:gd name="connsiteY243" fmla="*/ 770899 h 1855498"/>
              <a:gd name="connsiteX244" fmla="*/ 3967963 w 4011346"/>
              <a:gd name="connsiteY244" fmla="*/ 734190 h 1855498"/>
              <a:gd name="connsiteX245" fmla="*/ 3921241 w 4011346"/>
              <a:gd name="connsiteY245" fmla="*/ 717503 h 1855498"/>
              <a:gd name="connsiteX246" fmla="*/ 3907892 w 4011346"/>
              <a:gd name="connsiteY246" fmla="*/ 720841 h 1855498"/>
              <a:gd name="connsiteX247" fmla="*/ 3907892 w 4011346"/>
              <a:gd name="connsiteY247" fmla="*/ 754213 h 1855498"/>
              <a:gd name="connsiteX248" fmla="*/ 3887869 w 4011346"/>
              <a:gd name="connsiteY248" fmla="*/ 747538 h 1855498"/>
              <a:gd name="connsiteX249" fmla="*/ 3874520 w 4011346"/>
              <a:gd name="connsiteY249" fmla="*/ 694143 h 1855498"/>
              <a:gd name="connsiteX250" fmla="*/ 3817787 w 4011346"/>
              <a:gd name="connsiteY250" fmla="*/ 630736 h 1855498"/>
              <a:gd name="connsiteX251" fmla="*/ 3717671 w 4011346"/>
              <a:gd name="connsiteY251" fmla="*/ 553979 h 1855498"/>
              <a:gd name="connsiteX252" fmla="*/ 3664275 w 4011346"/>
              <a:gd name="connsiteY252" fmla="*/ 533956 h 1855498"/>
              <a:gd name="connsiteX253" fmla="*/ 3584181 w 4011346"/>
              <a:gd name="connsiteY253" fmla="*/ 527282 h 1855498"/>
              <a:gd name="connsiteX254" fmla="*/ 3520774 w 4011346"/>
              <a:gd name="connsiteY254" fmla="*/ 510595 h 1855498"/>
              <a:gd name="connsiteX255" fmla="*/ 3530786 w 4011346"/>
              <a:gd name="connsiteY255" fmla="*/ 550642 h 1855498"/>
              <a:gd name="connsiteX256" fmla="*/ 3537460 w 4011346"/>
              <a:gd name="connsiteY256" fmla="*/ 577340 h 1855498"/>
              <a:gd name="connsiteX257" fmla="*/ 3507425 w 4011346"/>
              <a:gd name="connsiteY257" fmla="*/ 600700 h 1855498"/>
              <a:gd name="connsiteX258" fmla="*/ 3477390 w 4011346"/>
              <a:gd name="connsiteY258" fmla="*/ 574003 h 1855498"/>
              <a:gd name="connsiteX259" fmla="*/ 3477390 w 4011346"/>
              <a:gd name="connsiteY259" fmla="*/ 553979 h 1855498"/>
              <a:gd name="connsiteX260" fmla="*/ 3504088 w 4011346"/>
              <a:gd name="connsiteY260" fmla="*/ 533956 h 1855498"/>
              <a:gd name="connsiteX261" fmla="*/ 3467379 w 4011346"/>
              <a:gd name="connsiteY261" fmla="*/ 520607 h 1855498"/>
              <a:gd name="connsiteX262" fmla="*/ 3450692 w 4011346"/>
              <a:gd name="connsiteY262" fmla="*/ 547305 h 1855498"/>
              <a:gd name="connsiteX263" fmla="*/ 3440681 w 4011346"/>
              <a:gd name="connsiteY263" fmla="*/ 560654 h 1855498"/>
              <a:gd name="connsiteX264" fmla="*/ 3357250 w 4011346"/>
              <a:gd name="connsiteY264" fmla="*/ 547305 h 1855498"/>
              <a:gd name="connsiteX265" fmla="*/ 3297180 w 4011346"/>
              <a:gd name="connsiteY265" fmla="*/ 553979 h 1855498"/>
              <a:gd name="connsiteX266" fmla="*/ 3267145 w 4011346"/>
              <a:gd name="connsiteY266" fmla="*/ 530619 h 1855498"/>
              <a:gd name="connsiteX267" fmla="*/ 3267145 w 4011346"/>
              <a:gd name="connsiteY267" fmla="*/ 493909 h 1855498"/>
              <a:gd name="connsiteX268" fmla="*/ 3203738 w 4011346"/>
              <a:gd name="connsiteY268" fmla="*/ 437176 h 1855498"/>
              <a:gd name="connsiteX269" fmla="*/ 3076923 w 4011346"/>
              <a:gd name="connsiteY269" fmla="*/ 443851 h 1855498"/>
              <a:gd name="connsiteX270" fmla="*/ 3043551 w 4011346"/>
              <a:gd name="connsiteY270" fmla="*/ 420490 h 1855498"/>
              <a:gd name="connsiteX271" fmla="*/ 3000167 w 4011346"/>
              <a:gd name="connsiteY271" fmla="*/ 373769 h 1855498"/>
              <a:gd name="connsiteX272" fmla="*/ 3013516 w 4011346"/>
              <a:gd name="connsiteY272" fmla="*/ 367095 h 1855498"/>
              <a:gd name="connsiteX273" fmla="*/ 3000167 w 4011346"/>
              <a:gd name="connsiteY273" fmla="*/ 347071 h 1855498"/>
              <a:gd name="connsiteX274" fmla="*/ 2970132 w 4011346"/>
              <a:gd name="connsiteY274" fmla="*/ 343734 h 1855498"/>
              <a:gd name="connsiteX275" fmla="*/ 2920073 w 4011346"/>
              <a:gd name="connsiteY275" fmla="*/ 390455 h 1855498"/>
              <a:gd name="connsiteX276" fmla="*/ 2920073 w 4011346"/>
              <a:gd name="connsiteY276" fmla="*/ 390455 h 1855498"/>
              <a:gd name="connsiteX277" fmla="*/ 2916736 w 4011346"/>
              <a:gd name="connsiteY277" fmla="*/ 340397 h 1855498"/>
              <a:gd name="connsiteX278" fmla="*/ 2936760 w 4011346"/>
              <a:gd name="connsiteY278" fmla="*/ 337060 h 1855498"/>
              <a:gd name="connsiteX279" fmla="*/ 2866678 w 4011346"/>
              <a:gd name="connsiteY279" fmla="*/ 307025 h 1855498"/>
              <a:gd name="connsiteX280" fmla="*/ 2813282 w 4011346"/>
              <a:gd name="connsiteY280" fmla="*/ 303687 h 1855498"/>
              <a:gd name="connsiteX281" fmla="*/ 2793259 w 4011346"/>
              <a:gd name="connsiteY281" fmla="*/ 327048 h 1855498"/>
              <a:gd name="connsiteX282" fmla="*/ 2743200 w 4011346"/>
              <a:gd name="connsiteY282" fmla="*/ 337060 h 1855498"/>
              <a:gd name="connsiteX283" fmla="*/ 2786584 w 4011346"/>
              <a:gd name="connsiteY283" fmla="*/ 347071 h 1855498"/>
              <a:gd name="connsiteX284" fmla="*/ 2763224 w 4011346"/>
              <a:gd name="connsiteY284" fmla="*/ 367095 h 1855498"/>
              <a:gd name="connsiteX285" fmla="*/ 2769898 w 4011346"/>
              <a:gd name="connsiteY285" fmla="*/ 417153 h 1855498"/>
              <a:gd name="connsiteX286" fmla="*/ 2749875 w 4011346"/>
              <a:gd name="connsiteY286" fmla="*/ 400467 h 1855498"/>
              <a:gd name="connsiteX287" fmla="*/ 2733189 w 4011346"/>
              <a:gd name="connsiteY287" fmla="*/ 413816 h 1855498"/>
              <a:gd name="connsiteX288" fmla="*/ 2666444 w 4011346"/>
              <a:gd name="connsiteY288" fmla="*/ 403804 h 1855498"/>
              <a:gd name="connsiteX289" fmla="*/ 2636409 w 4011346"/>
              <a:gd name="connsiteY289" fmla="*/ 413816 h 1855498"/>
              <a:gd name="connsiteX290" fmla="*/ 2603037 w 4011346"/>
              <a:gd name="connsiteY290" fmla="*/ 373769 h 1855498"/>
              <a:gd name="connsiteX291" fmla="*/ 2569665 w 4011346"/>
              <a:gd name="connsiteY291" fmla="*/ 457200 h 1855498"/>
              <a:gd name="connsiteX292" fmla="*/ 2552979 w 4011346"/>
              <a:gd name="connsiteY292" fmla="*/ 477223 h 1855498"/>
              <a:gd name="connsiteX293" fmla="*/ 2469548 w 4011346"/>
              <a:gd name="connsiteY293" fmla="*/ 340397 h 1855498"/>
              <a:gd name="connsiteX294" fmla="*/ 2446187 w 4011346"/>
              <a:gd name="connsiteY294" fmla="*/ 357083 h 1855498"/>
              <a:gd name="connsiteX295" fmla="*/ 2442850 w 4011346"/>
              <a:gd name="connsiteY295" fmla="*/ 323711 h 1855498"/>
              <a:gd name="connsiteX296" fmla="*/ 2449525 w 4011346"/>
              <a:gd name="connsiteY296" fmla="*/ 253629 h 1855498"/>
              <a:gd name="connsiteX297" fmla="*/ 2386117 w 4011346"/>
              <a:gd name="connsiteY297" fmla="*/ 226931 h 1855498"/>
              <a:gd name="connsiteX298" fmla="*/ 2369431 w 4011346"/>
              <a:gd name="connsiteY298" fmla="*/ 266978 h 1855498"/>
              <a:gd name="connsiteX299" fmla="*/ 2379443 w 4011346"/>
              <a:gd name="connsiteY299" fmla="*/ 290338 h 1855498"/>
              <a:gd name="connsiteX300" fmla="*/ 2376106 w 4011346"/>
              <a:gd name="connsiteY300" fmla="*/ 310362 h 1855498"/>
              <a:gd name="connsiteX301" fmla="*/ 2352745 w 4011346"/>
              <a:gd name="connsiteY301" fmla="*/ 287001 h 1855498"/>
              <a:gd name="connsiteX302" fmla="*/ 2316036 w 4011346"/>
              <a:gd name="connsiteY302" fmla="*/ 293676 h 1855498"/>
              <a:gd name="connsiteX303" fmla="*/ 2272652 w 4011346"/>
              <a:gd name="connsiteY303" fmla="*/ 280327 h 1855498"/>
              <a:gd name="connsiteX304" fmla="*/ 2245954 w 4011346"/>
              <a:gd name="connsiteY304" fmla="*/ 240280 h 1855498"/>
              <a:gd name="connsiteX305" fmla="*/ 2209244 w 4011346"/>
              <a:gd name="connsiteY305" fmla="*/ 236943 h 1855498"/>
              <a:gd name="connsiteX306" fmla="*/ 2159186 w 4011346"/>
              <a:gd name="connsiteY306" fmla="*/ 226931 h 1855498"/>
              <a:gd name="connsiteX307" fmla="*/ 2132488 w 4011346"/>
              <a:gd name="connsiteY307" fmla="*/ 243617 h 1855498"/>
              <a:gd name="connsiteX308" fmla="*/ 2115802 w 4011346"/>
              <a:gd name="connsiteY308" fmla="*/ 256966 h 1855498"/>
              <a:gd name="connsiteX309" fmla="*/ 2115802 w 4011346"/>
              <a:gd name="connsiteY309" fmla="*/ 226931 h 1855498"/>
              <a:gd name="connsiteX310" fmla="*/ 2082430 w 4011346"/>
              <a:gd name="connsiteY310" fmla="*/ 223594 h 1855498"/>
              <a:gd name="connsiteX311" fmla="*/ 2045720 w 4011346"/>
              <a:gd name="connsiteY311" fmla="*/ 196896 h 1855498"/>
              <a:gd name="connsiteX312" fmla="*/ 2025697 w 4011346"/>
              <a:gd name="connsiteY312" fmla="*/ 226931 h 1855498"/>
              <a:gd name="connsiteX313" fmla="*/ 2055732 w 4011346"/>
              <a:gd name="connsiteY313" fmla="*/ 223594 h 1855498"/>
              <a:gd name="connsiteX314" fmla="*/ 2045720 w 4011346"/>
              <a:gd name="connsiteY314" fmla="*/ 250292 h 1855498"/>
              <a:gd name="connsiteX315" fmla="*/ 1988987 w 4011346"/>
              <a:gd name="connsiteY315" fmla="*/ 270315 h 1855498"/>
              <a:gd name="connsiteX316" fmla="*/ 1935592 w 4011346"/>
              <a:gd name="connsiteY316" fmla="*/ 280327 h 1855498"/>
              <a:gd name="connsiteX317" fmla="*/ 1995662 w 4011346"/>
              <a:gd name="connsiteY317" fmla="*/ 223594 h 1855498"/>
              <a:gd name="connsiteX318" fmla="*/ 2055732 w 4011346"/>
              <a:gd name="connsiteY318" fmla="*/ 153512 h 1855498"/>
              <a:gd name="connsiteX319" fmla="*/ 2055732 w 4011346"/>
              <a:gd name="connsiteY319" fmla="*/ 153512 h 1855498"/>
              <a:gd name="connsiteX320" fmla="*/ 1768731 w 4011346"/>
              <a:gd name="connsiteY320" fmla="*/ 3338 h 1855498"/>
              <a:gd name="connsiteX321" fmla="*/ 1698648 w 4011346"/>
              <a:gd name="connsiteY321" fmla="*/ 40047 h 1855498"/>
              <a:gd name="connsiteX322" fmla="*/ 1685300 w 4011346"/>
              <a:gd name="connsiteY322" fmla="*/ 0 h 1855498"/>
              <a:gd name="connsiteX323" fmla="*/ 1615218 w 4011346"/>
              <a:gd name="connsiteY323" fmla="*/ 3338 h 1855498"/>
              <a:gd name="connsiteX324" fmla="*/ 1638579 w 4011346"/>
              <a:gd name="connsiteY324" fmla="*/ 33373 h 1855498"/>
              <a:gd name="connsiteX325" fmla="*/ 1528449 w 4011346"/>
              <a:gd name="connsiteY325" fmla="*/ 60069 h 1855498"/>
              <a:gd name="connsiteX326" fmla="*/ 1465043 w 4011346"/>
              <a:gd name="connsiteY326" fmla="*/ 143500 h 1855498"/>
              <a:gd name="connsiteX327" fmla="*/ 1448357 w 4011346"/>
              <a:gd name="connsiteY327" fmla="*/ 170198 h 1855498"/>
              <a:gd name="connsiteX328" fmla="*/ 1481729 w 4011346"/>
              <a:gd name="connsiteY328" fmla="*/ 203571 h 1855498"/>
              <a:gd name="connsiteX329" fmla="*/ 1481729 w 4011346"/>
              <a:gd name="connsiteY329" fmla="*/ 233606 h 1855498"/>
              <a:gd name="connsiteX330" fmla="*/ 1458368 w 4011346"/>
              <a:gd name="connsiteY330" fmla="*/ 236943 h 1855498"/>
              <a:gd name="connsiteX331" fmla="*/ 1458368 w 4011346"/>
              <a:gd name="connsiteY331" fmla="*/ 216919 h 1855498"/>
              <a:gd name="connsiteX332" fmla="*/ 1418322 w 4011346"/>
              <a:gd name="connsiteY332" fmla="*/ 226931 h 1855498"/>
              <a:gd name="connsiteX333" fmla="*/ 1368263 w 4011346"/>
              <a:gd name="connsiteY333" fmla="*/ 233606 h 1855498"/>
              <a:gd name="connsiteX334" fmla="*/ 1321542 w 4011346"/>
              <a:gd name="connsiteY334" fmla="*/ 240280 h 1855498"/>
              <a:gd name="connsiteX335" fmla="*/ 1318205 w 4011346"/>
              <a:gd name="connsiteY335" fmla="*/ 327048 h 1855498"/>
              <a:gd name="connsiteX336" fmla="*/ 1358252 w 4011346"/>
              <a:gd name="connsiteY336" fmla="*/ 350409 h 1855498"/>
              <a:gd name="connsiteX337" fmla="*/ 1374938 w 4011346"/>
              <a:gd name="connsiteY337" fmla="*/ 380444 h 1855498"/>
              <a:gd name="connsiteX338" fmla="*/ 1384949 w 4011346"/>
              <a:gd name="connsiteY338" fmla="*/ 403804 h 1855498"/>
              <a:gd name="connsiteX339" fmla="*/ 1394961 w 4011346"/>
              <a:gd name="connsiteY339" fmla="*/ 453863 h 1855498"/>
              <a:gd name="connsiteX340" fmla="*/ 1384949 w 4011346"/>
              <a:gd name="connsiteY340" fmla="*/ 483898 h 1855498"/>
              <a:gd name="connsiteX341" fmla="*/ 1358252 w 4011346"/>
              <a:gd name="connsiteY341" fmla="*/ 450525 h 1855498"/>
              <a:gd name="connsiteX342" fmla="*/ 1361589 w 4011346"/>
              <a:gd name="connsiteY342" fmla="*/ 420490 h 1855498"/>
              <a:gd name="connsiteX343" fmla="*/ 1351577 w 4011346"/>
              <a:gd name="connsiteY343" fmla="*/ 380444 h 1855498"/>
              <a:gd name="connsiteX344" fmla="*/ 1328217 w 4011346"/>
              <a:gd name="connsiteY344" fmla="*/ 387118 h 1855498"/>
              <a:gd name="connsiteX345" fmla="*/ 1281495 w 4011346"/>
              <a:gd name="connsiteY345" fmla="*/ 350409 h 1855498"/>
              <a:gd name="connsiteX346" fmla="*/ 1241449 w 4011346"/>
              <a:gd name="connsiteY346" fmla="*/ 347071 h 1855498"/>
              <a:gd name="connsiteX347" fmla="*/ 1241449 w 4011346"/>
              <a:gd name="connsiteY347" fmla="*/ 393792 h 1855498"/>
              <a:gd name="connsiteX348" fmla="*/ 1201402 w 4011346"/>
              <a:gd name="connsiteY348" fmla="*/ 373769 h 1855498"/>
              <a:gd name="connsiteX349" fmla="*/ 1228100 w 4011346"/>
              <a:gd name="connsiteY349" fmla="*/ 423827 h 1855498"/>
              <a:gd name="connsiteX350" fmla="*/ 1258135 w 4011346"/>
              <a:gd name="connsiteY350" fmla="*/ 433839 h 1855498"/>
              <a:gd name="connsiteX351" fmla="*/ 1258135 w 4011346"/>
              <a:gd name="connsiteY351" fmla="*/ 453863 h 1855498"/>
              <a:gd name="connsiteX352" fmla="*/ 1198065 w 4011346"/>
              <a:gd name="connsiteY352" fmla="*/ 430502 h 1855498"/>
              <a:gd name="connsiteX353" fmla="*/ 1181379 w 4011346"/>
              <a:gd name="connsiteY353" fmla="*/ 430502 h 1855498"/>
              <a:gd name="connsiteX354" fmla="*/ 1178041 w 4011346"/>
              <a:gd name="connsiteY354" fmla="*/ 387118 h 1855498"/>
              <a:gd name="connsiteX355" fmla="*/ 1171367 w 4011346"/>
              <a:gd name="connsiteY355" fmla="*/ 300350 h 1855498"/>
              <a:gd name="connsiteX356" fmla="*/ 1161355 w 4011346"/>
              <a:gd name="connsiteY356" fmla="*/ 370432 h 1855498"/>
              <a:gd name="connsiteX357" fmla="*/ 1137995 w 4011346"/>
              <a:gd name="connsiteY357" fmla="*/ 400467 h 1855498"/>
              <a:gd name="connsiteX358" fmla="*/ 1158018 w 4011346"/>
              <a:gd name="connsiteY358" fmla="*/ 447188 h 1855498"/>
              <a:gd name="connsiteX359" fmla="*/ 1158018 w 4011346"/>
              <a:gd name="connsiteY359" fmla="*/ 480560 h 1855498"/>
              <a:gd name="connsiteX360" fmla="*/ 1141332 w 4011346"/>
              <a:gd name="connsiteY360" fmla="*/ 530619 h 1855498"/>
              <a:gd name="connsiteX361" fmla="*/ 1154681 w 4011346"/>
              <a:gd name="connsiteY361" fmla="*/ 563991 h 1855498"/>
              <a:gd name="connsiteX362" fmla="*/ 1184716 w 4011346"/>
              <a:gd name="connsiteY362" fmla="*/ 570665 h 1855498"/>
              <a:gd name="connsiteX363" fmla="*/ 1221425 w 4011346"/>
              <a:gd name="connsiteY363" fmla="*/ 577340 h 1855498"/>
              <a:gd name="connsiteX364" fmla="*/ 1241449 w 4011346"/>
              <a:gd name="connsiteY364" fmla="*/ 600700 h 1855498"/>
              <a:gd name="connsiteX365" fmla="*/ 1258135 w 4011346"/>
              <a:gd name="connsiteY365" fmla="*/ 644084 h 1855498"/>
              <a:gd name="connsiteX366" fmla="*/ 1258135 w 4011346"/>
              <a:gd name="connsiteY366" fmla="*/ 644084 h 1855498"/>
              <a:gd name="connsiteX367" fmla="*/ 1254798 w 4011346"/>
              <a:gd name="connsiteY367" fmla="*/ 677457 h 1855498"/>
              <a:gd name="connsiteX368" fmla="*/ 1274821 w 4011346"/>
              <a:gd name="connsiteY368" fmla="*/ 697480 h 1855498"/>
              <a:gd name="connsiteX369" fmla="*/ 1244786 w 4011346"/>
              <a:gd name="connsiteY369" fmla="*/ 704155 h 1855498"/>
              <a:gd name="connsiteX370" fmla="*/ 1224763 w 4011346"/>
              <a:gd name="connsiteY370" fmla="*/ 664108 h 1855498"/>
              <a:gd name="connsiteX371" fmla="*/ 1224763 w 4011346"/>
              <a:gd name="connsiteY371" fmla="*/ 624061 h 1855498"/>
              <a:gd name="connsiteX372" fmla="*/ 1194727 w 4011346"/>
              <a:gd name="connsiteY372" fmla="*/ 587352 h 1855498"/>
              <a:gd name="connsiteX373" fmla="*/ 1164692 w 4011346"/>
              <a:gd name="connsiteY373" fmla="*/ 630736 h 1855498"/>
              <a:gd name="connsiteX374" fmla="*/ 1178041 w 4011346"/>
              <a:gd name="connsiteY374" fmla="*/ 674119 h 1855498"/>
              <a:gd name="connsiteX375" fmla="*/ 1137995 w 4011346"/>
              <a:gd name="connsiteY375" fmla="*/ 730852 h 1855498"/>
              <a:gd name="connsiteX376" fmla="*/ 1097948 w 4011346"/>
              <a:gd name="connsiteY376" fmla="*/ 787585 h 1855498"/>
              <a:gd name="connsiteX377" fmla="*/ 1007843 w 4011346"/>
              <a:gd name="connsiteY377" fmla="*/ 750876 h 1855498"/>
              <a:gd name="connsiteX378" fmla="*/ 1074587 w 4011346"/>
              <a:gd name="connsiteY378" fmla="*/ 747538 h 1855498"/>
              <a:gd name="connsiteX379" fmla="*/ 1107960 w 4011346"/>
              <a:gd name="connsiteY379" fmla="*/ 684131 h 1855498"/>
              <a:gd name="connsiteX380" fmla="*/ 1121309 w 4011346"/>
              <a:gd name="connsiteY380" fmla="*/ 640747 h 1855498"/>
              <a:gd name="connsiteX381" fmla="*/ 1127983 w 4011346"/>
              <a:gd name="connsiteY381" fmla="*/ 607375 h 1855498"/>
              <a:gd name="connsiteX382" fmla="*/ 1117971 w 4011346"/>
              <a:gd name="connsiteY382" fmla="*/ 590689 h 1855498"/>
              <a:gd name="connsiteX383" fmla="*/ 1114634 w 4011346"/>
              <a:gd name="connsiteY383" fmla="*/ 540630 h 1855498"/>
              <a:gd name="connsiteX384" fmla="*/ 1104622 w 4011346"/>
              <a:gd name="connsiteY384" fmla="*/ 460537 h 1855498"/>
              <a:gd name="connsiteX385" fmla="*/ 1101285 w 4011346"/>
              <a:gd name="connsiteY385" fmla="*/ 400467 h 1855498"/>
              <a:gd name="connsiteX386" fmla="*/ 1124646 w 4011346"/>
              <a:gd name="connsiteY386" fmla="*/ 307025 h 1855498"/>
              <a:gd name="connsiteX387" fmla="*/ 1031203 w 4011346"/>
              <a:gd name="connsiteY387" fmla="*/ 297013 h 1855498"/>
              <a:gd name="connsiteX388" fmla="*/ 1014517 w 4011346"/>
              <a:gd name="connsiteY388" fmla="*/ 353746 h 1855498"/>
              <a:gd name="connsiteX389" fmla="*/ 1024529 w 4011346"/>
              <a:gd name="connsiteY389" fmla="*/ 400467 h 1855498"/>
              <a:gd name="connsiteX390" fmla="*/ 981145 w 4011346"/>
              <a:gd name="connsiteY390" fmla="*/ 453863 h 1855498"/>
              <a:gd name="connsiteX391" fmla="*/ 991157 w 4011346"/>
              <a:gd name="connsiteY391" fmla="*/ 490572 h 1855498"/>
              <a:gd name="connsiteX392" fmla="*/ 981145 w 4011346"/>
              <a:gd name="connsiteY392" fmla="*/ 537293 h 1855498"/>
              <a:gd name="connsiteX393" fmla="*/ 1001168 w 4011346"/>
              <a:gd name="connsiteY393" fmla="*/ 560654 h 1855498"/>
              <a:gd name="connsiteX394" fmla="*/ 1017854 w 4011346"/>
              <a:gd name="connsiteY394" fmla="*/ 607375 h 1855498"/>
              <a:gd name="connsiteX395" fmla="*/ 1047890 w 4011346"/>
              <a:gd name="connsiteY395" fmla="*/ 594026 h 1855498"/>
              <a:gd name="connsiteX396" fmla="*/ 1014517 w 4011346"/>
              <a:gd name="connsiteY396" fmla="*/ 647422 h 1855498"/>
              <a:gd name="connsiteX397" fmla="*/ 957784 w 4011346"/>
              <a:gd name="connsiteY397" fmla="*/ 594026 h 1855498"/>
              <a:gd name="connsiteX398" fmla="*/ 884365 w 4011346"/>
              <a:gd name="connsiteY398" fmla="*/ 557317 h 1855498"/>
              <a:gd name="connsiteX399" fmla="*/ 824295 w 4011346"/>
              <a:gd name="connsiteY399" fmla="*/ 533956 h 1855498"/>
              <a:gd name="connsiteX400" fmla="*/ 810946 w 4011346"/>
              <a:gd name="connsiteY400" fmla="*/ 570665 h 1855498"/>
              <a:gd name="connsiteX401" fmla="*/ 827633 w 4011346"/>
              <a:gd name="connsiteY401" fmla="*/ 607375 h 1855498"/>
              <a:gd name="connsiteX402" fmla="*/ 814284 w 4011346"/>
              <a:gd name="connsiteY402" fmla="*/ 630736 h 1855498"/>
              <a:gd name="connsiteX403" fmla="*/ 800935 w 4011346"/>
              <a:gd name="connsiteY403" fmla="*/ 647422 h 1855498"/>
              <a:gd name="connsiteX404" fmla="*/ 770900 w 4011346"/>
              <a:gd name="connsiteY404" fmla="*/ 590689 h 1855498"/>
              <a:gd name="connsiteX405" fmla="*/ 744202 w 4011346"/>
              <a:gd name="connsiteY405" fmla="*/ 627398 h 1855498"/>
              <a:gd name="connsiteX406" fmla="*/ 707492 w 4011346"/>
              <a:gd name="connsiteY406" fmla="*/ 620724 h 1855498"/>
              <a:gd name="connsiteX407" fmla="*/ 654097 w 4011346"/>
              <a:gd name="connsiteY407" fmla="*/ 657433 h 1855498"/>
              <a:gd name="connsiteX408" fmla="*/ 644085 w 4011346"/>
              <a:gd name="connsiteY408" fmla="*/ 634073 h 1855498"/>
              <a:gd name="connsiteX409" fmla="*/ 654097 w 4011346"/>
              <a:gd name="connsiteY409" fmla="*/ 597363 h 1855498"/>
              <a:gd name="connsiteX410" fmla="*/ 614050 w 4011346"/>
              <a:gd name="connsiteY410" fmla="*/ 634073 h 1855498"/>
              <a:gd name="connsiteX411" fmla="*/ 594027 w 4011346"/>
              <a:gd name="connsiteY411" fmla="*/ 634073 h 1855498"/>
              <a:gd name="connsiteX412" fmla="*/ 533957 w 4011346"/>
              <a:gd name="connsiteY412" fmla="*/ 667445 h 1855498"/>
              <a:gd name="connsiteX413" fmla="*/ 510596 w 4011346"/>
              <a:gd name="connsiteY413" fmla="*/ 690806 h 1855498"/>
              <a:gd name="connsiteX414" fmla="*/ 500584 w 4011346"/>
              <a:gd name="connsiteY414" fmla="*/ 737527 h 1855498"/>
              <a:gd name="connsiteX415" fmla="*/ 450526 w 4011346"/>
              <a:gd name="connsiteY415" fmla="*/ 724178 h 1855498"/>
              <a:gd name="connsiteX416" fmla="*/ 433840 w 4011346"/>
              <a:gd name="connsiteY416" fmla="*/ 687468 h 1855498"/>
              <a:gd name="connsiteX417" fmla="*/ 467212 w 4011346"/>
              <a:gd name="connsiteY417" fmla="*/ 657433 h 1855498"/>
              <a:gd name="connsiteX418" fmla="*/ 453863 w 4011346"/>
              <a:gd name="connsiteY418" fmla="*/ 634073 h 1855498"/>
              <a:gd name="connsiteX419" fmla="*/ 390456 w 4011346"/>
              <a:gd name="connsiteY419" fmla="*/ 604038 h 1855498"/>
              <a:gd name="connsiteX420" fmla="*/ 417154 w 4011346"/>
              <a:gd name="connsiteY420" fmla="*/ 654096 h 1855498"/>
              <a:gd name="connsiteX421" fmla="*/ 407142 w 4011346"/>
              <a:gd name="connsiteY421" fmla="*/ 697480 h 1855498"/>
              <a:gd name="connsiteX422" fmla="*/ 413817 w 4011346"/>
              <a:gd name="connsiteY422" fmla="*/ 734190 h 1855498"/>
              <a:gd name="connsiteX423" fmla="*/ 427165 w 4011346"/>
              <a:gd name="connsiteY423" fmla="*/ 757550 h 1855498"/>
              <a:gd name="connsiteX424" fmla="*/ 413817 w 4011346"/>
              <a:gd name="connsiteY424" fmla="*/ 787585 h 1855498"/>
              <a:gd name="connsiteX425" fmla="*/ 390456 w 4011346"/>
              <a:gd name="connsiteY425" fmla="*/ 764225 h 1855498"/>
              <a:gd name="connsiteX426" fmla="*/ 360421 w 4011346"/>
              <a:gd name="connsiteY426" fmla="*/ 760887 h 1855498"/>
              <a:gd name="connsiteX427" fmla="*/ 333723 w 4011346"/>
              <a:gd name="connsiteY427" fmla="*/ 800934 h 1855498"/>
              <a:gd name="connsiteX428" fmla="*/ 307025 w 4011346"/>
              <a:gd name="connsiteY428" fmla="*/ 820957 h 1855498"/>
              <a:gd name="connsiteX429" fmla="*/ 320374 w 4011346"/>
              <a:gd name="connsiteY429" fmla="*/ 847655 h 1855498"/>
              <a:gd name="connsiteX430" fmla="*/ 303688 w 4011346"/>
              <a:gd name="connsiteY430" fmla="*/ 871016 h 1855498"/>
              <a:gd name="connsiteX431" fmla="*/ 233606 w 4011346"/>
              <a:gd name="connsiteY431" fmla="*/ 834306 h 1855498"/>
              <a:gd name="connsiteX432" fmla="*/ 243618 w 4011346"/>
              <a:gd name="connsiteY432" fmla="*/ 884365 h 1855498"/>
              <a:gd name="connsiteX433" fmla="*/ 263641 w 4011346"/>
              <a:gd name="connsiteY433" fmla="*/ 904388 h 1855498"/>
              <a:gd name="connsiteX434" fmla="*/ 250292 w 4011346"/>
              <a:gd name="connsiteY434" fmla="*/ 917737 h 1855498"/>
              <a:gd name="connsiteX435" fmla="*/ 193560 w 4011346"/>
              <a:gd name="connsiteY435" fmla="*/ 881027 h 1855498"/>
              <a:gd name="connsiteX436" fmla="*/ 170199 w 4011346"/>
              <a:gd name="connsiteY436" fmla="*/ 840981 h 1855498"/>
              <a:gd name="connsiteX437" fmla="*/ 170199 w 4011346"/>
              <a:gd name="connsiteY437" fmla="*/ 794260 h 1855498"/>
              <a:gd name="connsiteX438" fmla="*/ 133490 w 4011346"/>
              <a:gd name="connsiteY438" fmla="*/ 717503 h 1855498"/>
              <a:gd name="connsiteX439" fmla="*/ 196897 w 4011346"/>
              <a:gd name="connsiteY439" fmla="*/ 747538 h 1855498"/>
              <a:gd name="connsiteX440" fmla="*/ 256967 w 4011346"/>
              <a:gd name="connsiteY440" fmla="*/ 777573 h 1855498"/>
              <a:gd name="connsiteX441" fmla="*/ 293676 w 4011346"/>
              <a:gd name="connsiteY441" fmla="*/ 780911 h 1855498"/>
              <a:gd name="connsiteX442" fmla="*/ 327049 w 4011346"/>
              <a:gd name="connsiteY442" fmla="*/ 750876 h 1855498"/>
              <a:gd name="connsiteX443" fmla="*/ 343735 w 4011346"/>
              <a:gd name="connsiteY443" fmla="*/ 714166 h 1855498"/>
              <a:gd name="connsiteX444" fmla="*/ 333723 w 4011346"/>
              <a:gd name="connsiteY444" fmla="*/ 664108 h 1855498"/>
              <a:gd name="connsiteX445" fmla="*/ 290339 w 4011346"/>
              <a:gd name="connsiteY445" fmla="*/ 644084 h 1855498"/>
              <a:gd name="connsiteX446" fmla="*/ 236944 w 4011346"/>
              <a:gd name="connsiteY446" fmla="*/ 597363 h 1855498"/>
              <a:gd name="connsiteX447" fmla="*/ 133490 w 4011346"/>
              <a:gd name="connsiteY447" fmla="*/ 540630 h 1855498"/>
              <a:gd name="connsiteX0" fmla="*/ 133490 w 4011346"/>
              <a:gd name="connsiteY0" fmla="*/ 540630 h 1855498"/>
              <a:gd name="connsiteX1" fmla="*/ 46722 w 4011346"/>
              <a:gd name="connsiteY1" fmla="*/ 570665 h 1855498"/>
              <a:gd name="connsiteX2" fmla="*/ 33373 w 4011346"/>
              <a:gd name="connsiteY2" fmla="*/ 600700 h 1855498"/>
              <a:gd name="connsiteX3" fmla="*/ 43384 w 4011346"/>
              <a:gd name="connsiteY3" fmla="*/ 630736 h 1855498"/>
              <a:gd name="connsiteX4" fmla="*/ 60071 w 4011346"/>
              <a:gd name="connsiteY4" fmla="*/ 657433 h 1855498"/>
              <a:gd name="connsiteX5" fmla="*/ 73419 w 4011346"/>
              <a:gd name="connsiteY5" fmla="*/ 687468 h 1855498"/>
              <a:gd name="connsiteX6" fmla="*/ 56733 w 4011346"/>
              <a:gd name="connsiteY6" fmla="*/ 710829 h 1855498"/>
              <a:gd name="connsiteX7" fmla="*/ 76757 w 4011346"/>
              <a:gd name="connsiteY7" fmla="*/ 790922 h 1855498"/>
              <a:gd name="connsiteX8" fmla="*/ 66745 w 4011346"/>
              <a:gd name="connsiteY8" fmla="*/ 807609 h 1855498"/>
              <a:gd name="connsiteX9" fmla="*/ 70082 w 4011346"/>
              <a:gd name="connsiteY9" fmla="*/ 834306 h 1855498"/>
              <a:gd name="connsiteX10" fmla="*/ 70082 w 4011346"/>
              <a:gd name="connsiteY10" fmla="*/ 874353 h 1855498"/>
              <a:gd name="connsiteX11" fmla="*/ 80094 w 4011346"/>
              <a:gd name="connsiteY11" fmla="*/ 894376 h 1855498"/>
              <a:gd name="connsiteX12" fmla="*/ 76757 w 4011346"/>
              <a:gd name="connsiteY12" fmla="*/ 917737 h 1855498"/>
              <a:gd name="connsiteX13" fmla="*/ 106792 w 4011346"/>
              <a:gd name="connsiteY13" fmla="*/ 951109 h 1855498"/>
              <a:gd name="connsiteX14" fmla="*/ 106792 w 4011346"/>
              <a:gd name="connsiteY14" fmla="*/ 981144 h 1855498"/>
              <a:gd name="connsiteX15" fmla="*/ 13349 w 4011346"/>
              <a:gd name="connsiteY15" fmla="*/ 1071249 h 1855498"/>
              <a:gd name="connsiteX16" fmla="*/ 33373 w 4011346"/>
              <a:gd name="connsiteY16" fmla="*/ 1104622 h 1855498"/>
              <a:gd name="connsiteX17" fmla="*/ 33373 w 4011346"/>
              <a:gd name="connsiteY17" fmla="*/ 1104622 h 1855498"/>
              <a:gd name="connsiteX18" fmla="*/ 16687 w 4011346"/>
              <a:gd name="connsiteY18" fmla="*/ 1134657 h 1855498"/>
              <a:gd name="connsiteX19" fmla="*/ 3338 w 4011346"/>
              <a:gd name="connsiteY19" fmla="*/ 1164692 h 1855498"/>
              <a:gd name="connsiteX20" fmla="*/ 0 w 4011346"/>
              <a:gd name="connsiteY20" fmla="*/ 1224762 h 1855498"/>
              <a:gd name="connsiteX21" fmla="*/ 16687 w 4011346"/>
              <a:gd name="connsiteY21" fmla="*/ 1268146 h 1855498"/>
              <a:gd name="connsiteX22" fmla="*/ 20024 w 4011346"/>
              <a:gd name="connsiteY22" fmla="*/ 1301518 h 1855498"/>
              <a:gd name="connsiteX23" fmla="*/ 56733 w 4011346"/>
              <a:gd name="connsiteY23" fmla="*/ 1311530 h 1855498"/>
              <a:gd name="connsiteX24" fmla="*/ 116803 w 4011346"/>
              <a:gd name="connsiteY24" fmla="*/ 1398298 h 1855498"/>
              <a:gd name="connsiteX25" fmla="*/ 96780 w 4011346"/>
              <a:gd name="connsiteY25" fmla="*/ 1421658 h 1855498"/>
              <a:gd name="connsiteX26" fmla="*/ 93443 w 4011346"/>
              <a:gd name="connsiteY26" fmla="*/ 1451693 h 1855498"/>
              <a:gd name="connsiteX27" fmla="*/ 120141 w 4011346"/>
              <a:gd name="connsiteY27" fmla="*/ 1455030 h 1855498"/>
              <a:gd name="connsiteX28" fmla="*/ 160187 w 4011346"/>
              <a:gd name="connsiteY28" fmla="*/ 1468379 h 1855498"/>
              <a:gd name="connsiteX29" fmla="*/ 186885 w 4011346"/>
              <a:gd name="connsiteY29" fmla="*/ 1481728 h 1855498"/>
              <a:gd name="connsiteX30" fmla="*/ 213583 w 4011346"/>
              <a:gd name="connsiteY30" fmla="*/ 1511763 h 1855498"/>
              <a:gd name="connsiteX31" fmla="*/ 243618 w 4011346"/>
              <a:gd name="connsiteY31" fmla="*/ 1515100 h 1855498"/>
              <a:gd name="connsiteX32" fmla="*/ 287002 w 4011346"/>
              <a:gd name="connsiteY32" fmla="*/ 1545136 h 1855498"/>
              <a:gd name="connsiteX33" fmla="*/ 310363 w 4011346"/>
              <a:gd name="connsiteY33" fmla="*/ 1555147 h 1855498"/>
              <a:gd name="connsiteX34" fmla="*/ 310363 w 4011346"/>
              <a:gd name="connsiteY34" fmla="*/ 1591857 h 1855498"/>
              <a:gd name="connsiteX35" fmla="*/ 270316 w 4011346"/>
              <a:gd name="connsiteY35" fmla="*/ 1631903 h 1855498"/>
              <a:gd name="connsiteX36" fmla="*/ 280327 w 4011346"/>
              <a:gd name="connsiteY36" fmla="*/ 1655264 h 1855498"/>
              <a:gd name="connsiteX37" fmla="*/ 273653 w 4011346"/>
              <a:gd name="connsiteY37" fmla="*/ 1675287 h 1855498"/>
              <a:gd name="connsiteX38" fmla="*/ 266979 w 4011346"/>
              <a:gd name="connsiteY38" fmla="*/ 1691973 h 1855498"/>
              <a:gd name="connsiteX39" fmla="*/ 240281 w 4011346"/>
              <a:gd name="connsiteY39" fmla="*/ 1732020 h 1855498"/>
              <a:gd name="connsiteX40" fmla="*/ 307025 w 4011346"/>
              <a:gd name="connsiteY40" fmla="*/ 1768730 h 1855498"/>
              <a:gd name="connsiteX41" fmla="*/ 337060 w 4011346"/>
              <a:gd name="connsiteY41" fmla="*/ 1775404 h 1855498"/>
              <a:gd name="connsiteX42" fmla="*/ 360421 w 4011346"/>
              <a:gd name="connsiteY42" fmla="*/ 1782079 h 1855498"/>
              <a:gd name="connsiteX43" fmla="*/ 380444 w 4011346"/>
              <a:gd name="connsiteY43" fmla="*/ 1788753 h 1855498"/>
              <a:gd name="connsiteX44" fmla="*/ 407142 w 4011346"/>
              <a:gd name="connsiteY44" fmla="*/ 1808776 h 1855498"/>
              <a:gd name="connsiteX45" fmla="*/ 437177 w 4011346"/>
              <a:gd name="connsiteY45" fmla="*/ 1805439 h 1855498"/>
              <a:gd name="connsiteX46" fmla="*/ 507259 w 4011346"/>
              <a:gd name="connsiteY46" fmla="*/ 1855498 h 1855498"/>
              <a:gd name="connsiteX47" fmla="*/ 517271 w 4011346"/>
              <a:gd name="connsiteY47" fmla="*/ 1842149 h 1855498"/>
              <a:gd name="connsiteX48" fmla="*/ 507259 w 4011346"/>
              <a:gd name="connsiteY48" fmla="*/ 1802102 h 1855498"/>
              <a:gd name="connsiteX49" fmla="*/ 500584 w 4011346"/>
              <a:gd name="connsiteY49" fmla="*/ 1768730 h 1855498"/>
              <a:gd name="connsiteX50" fmla="*/ 483898 w 4011346"/>
              <a:gd name="connsiteY50" fmla="*/ 1725346 h 1855498"/>
              <a:gd name="connsiteX51" fmla="*/ 513933 w 4011346"/>
              <a:gd name="connsiteY51" fmla="*/ 1705322 h 1855498"/>
              <a:gd name="connsiteX52" fmla="*/ 547306 w 4011346"/>
              <a:gd name="connsiteY52" fmla="*/ 1681962 h 1855498"/>
              <a:gd name="connsiteX53" fmla="*/ 527282 w 4011346"/>
              <a:gd name="connsiteY53" fmla="*/ 1665276 h 1855498"/>
              <a:gd name="connsiteX54" fmla="*/ 517271 w 4011346"/>
              <a:gd name="connsiteY54" fmla="*/ 1631903 h 1855498"/>
              <a:gd name="connsiteX55" fmla="*/ 480561 w 4011346"/>
              <a:gd name="connsiteY55" fmla="*/ 1615217 h 1855498"/>
              <a:gd name="connsiteX56" fmla="*/ 470549 w 4011346"/>
              <a:gd name="connsiteY56" fmla="*/ 1595194 h 1855498"/>
              <a:gd name="connsiteX57" fmla="*/ 480561 w 4011346"/>
              <a:gd name="connsiteY57" fmla="*/ 1565159 h 1855498"/>
              <a:gd name="connsiteX58" fmla="*/ 490573 w 4011346"/>
              <a:gd name="connsiteY58" fmla="*/ 1525112 h 1855498"/>
              <a:gd name="connsiteX59" fmla="*/ 513933 w 4011346"/>
              <a:gd name="connsiteY59" fmla="*/ 1545136 h 1855498"/>
              <a:gd name="connsiteX60" fmla="*/ 520608 w 4011346"/>
              <a:gd name="connsiteY60" fmla="*/ 1528449 h 1855498"/>
              <a:gd name="connsiteX61" fmla="*/ 543968 w 4011346"/>
              <a:gd name="connsiteY61" fmla="*/ 1491740 h 1855498"/>
              <a:gd name="connsiteX62" fmla="*/ 574003 w 4011346"/>
              <a:gd name="connsiteY62" fmla="*/ 1475054 h 1855498"/>
              <a:gd name="connsiteX63" fmla="*/ 590690 w 4011346"/>
              <a:gd name="connsiteY63" fmla="*/ 1488403 h 1855498"/>
              <a:gd name="connsiteX64" fmla="*/ 610713 w 4011346"/>
              <a:gd name="connsiteY64" fmla="*/ 1461705 h 1855498"/>
              <a:gd name="connsiteX65" fmla="*/ 630736 w 4011346"/>
              <a:gd name="connsiteY65" fmla="*/ 1488403 h 1855498"/>
              <a:gd name="connsiteX66" fmla="*/ 657434 w 4011346"/>
              <a:gd name="connsiteY66" fmla="*/ 1511763 h 1855498"/>
              <a:gd name="connsiteX67" fmla="*/ 674120 w 4011346"/>
              <a:gd name="connsiteY67" fmla="*/ 1518438 h 1855498"/>
              <a:gd name="connsiteX68" fmla="*/ 697481 w 4011346"/>
              <a:gd name="connsiteY68" fmla="*/ 1518438 h 1855498"/>
              <a:gd name="connsiteX69" fmla="*/ 717504 w 4011346"/>
              <a:gd name="connsiteY69" fmla="*/ 1505089 h 1855498"/>
              <a:gd name="connsiteX70" fmla="*/ 744202 w 4011346"/>
              <a:gd name="connsiteY70" fmla="*/ 1505089 h 1855498"/>
              <a:gd name="connsiteX71" fmla="*/ 760888 w 4011346"/>
              <a:gd name="connsiteY71" fmla="*/ 1501752 h 1855498"/>
              <a:gd name="connsiteX72" fmla="*/ 790923 w 4011346"/>
              <a:gd name="connsiteY72" fmla="*/ 1535124 h 1855498"/>
              <a:gd name="connsiteX73" fmla="*/ 797598 w 4011346"/>
              <a:gd name="connsiteY73" fmla="*/ 1508426 h 1855498"/>
              <a:gd name="connsiteX74" fmla="*/ 817621 w 4011346"/>
              <a:gd name="connsiteY74" fmla="*/ 1525112 h 1855498"/>
              <a:gd name="connsiteX75" fmla="*/ 837644 w 4011346"/>
              <a:gd name="connsiteY75" fmla="*/ 1501752 h 1855498"/>
              <a:gd name="connsiteX76" fmla="*/ 827633 w 4011346"/>
              <a:gd name="connsiteY76" fmla="*/ 1481728 h 1855498"/>
              <a:gd name="connsiteX77" fmla="*/ 810946 w 4011346"/>
              <a:gd name="connsiteY77" fmla="*/ 1468379 h 1855498"/>
              <a:gd name="connsiteX78" fmla="*/ 810946 w 4011346"/>
              <a:gd name="connsiteY78" fmla="*/ 1441682 h 1855498"/>
              <a:gd name="connsiteX79" fmla="*/ 810946 w 4011346"/>
              <a:gd name="connsiteY79" fmla="*/ 1428333 h 1855498"/>
              <a:gd name="connsiteX80" fmla="*/ 830970 w 4011346"/>
              <a:gd name="connsiteY80" fmla="*/ 1424995 h 1855498"/>
              <a:gd name="connsiteX81" fmla="*/ 840981 w 4011346"/>
              <a:gd name="connsiteY81" fmla="*/ 1421658 h 1855498"/>
              <a:gd name="connsiteX82" fmla="*/ 820958 w 4011346"/>
              <a:gd name="connsiteY82" fmla="*/ 1384949 h 1855498"/>
              <a:gd name="connsiteX83" fmla="*/ 854330 w 4011346"/>
              <a:gd name="connsiteY83" fmla="*/ 1378274 h 1855498"/>
              <a:gd name="connsiteX84" fmla="*/ 891040 w 4011346"/>
              <a:gd name="connsiteY84" fmla="*/ 1384949 h 1855498"/>
              <a:gd name="connsiteX85" fmla="*/ 964459 w 4011346"/>
              <a:gd name="connsiteY85" fmla="*/ 1341565 h 1855498"/>
              <a:gd name="connsiteX86" fmla="*/ 1001168 w 4011346"/>
              <a:gd name="connsiteY86" fmla="*/ 1341565 h 1855498"/>
              <a:gd name="connsiteX87" fmla="*/ 1027866 w 4011346"/>
              <a:gd name="connsiteY87" fmla="*/ 1318204 h 1855498"/>
              <a:gd name="connsiteX88" fmla="*/ 1047890 w 4011346"/>
              <a:gd name="connsiteY88" fmla="*/ 1328216 h 1855498"/>
              <a:gd name="connsiteX89" fmla="*/ 1067913 w 4011346"/>
              <a:gd name="connsiteY89" fmla="*/ 1338227 h 1855498"/>
              <a:gd name="connsiteX90" fmla="*/ 1087936 w 4011346"/>
              <a:gd name="connsiteY90" fmla="*/ 1364925 h 1855498"/>
              <a:gd name="connsiteX91" fmla="*/ 1074587 w 4011346"/>
              <a:gd name="connsiteY91" fmla="*/ 1378274 h 1855498"/>
              <a:gd name="connsiteX92" fmla="*/ 1104622 w 4011346"/>
              <a:gd name="connsiteY92" fmla="*/ 1378274 h 1855498"/>
              <a:gd name="connsiteX93" fmla="*/ 1107960 w 4011346"/>
              <a:gd name="connsiteY93" fmla="*/ 1394960 h 1855498"/>
              <a:gd name="connsiteX94" fmla="*/ 1121309 w 4011346"/>
              <a:gd name="connsiteY94" fmla="*/ 1378274 h 1855498"/>
              <a:gd name="connsiteX95" fmla="*/ 1134657 w 4011346"/>
              <a:gd name="connsiteY95" fmla="*/ 1391623 h 1855498"/>
              <a:gd name="connsiteX96" fmla="*/ 1134657 w 4011346"/>
              <a:gd name="connsiteY96" fmla="*/ 1411646 h 1855498"/>
              <a:gd name="connsiteX97" fmla="*/ 1148006 w 4011346"/>
              <a:gd name="connsiteY97" fmla="*/ 1408309 h 1855498"/>
              <a:gd name="connsiteX98" fmla="*/ 1208076 w 4011346"/>
              <a:gd name="connsiteY98" fmla="*/ 1361588 h 1855498"/>
              <a:gd name="connsiteX99" fmla="*/ 1211414 w 4011346"/>
              <a:gd name="connsiteY99" fmla="*/ 1381611 h 1855498"/>
              <a:gd name="connsiteX100" fmla="*/ 1244786 w 4011346"/>
              <a:gd name="connsiteY100" fmla="*/ 1401635 h 1855498"/>
              <a:gd name="connsiteX101" fmla="*/ 1264809 w 4011346"/>
              <a:gd name="connsiteY101" fmla="*/ 1431670 h 1855498"/>
              <a:gd name="connsiteX102" fmla="*/ 1298181 w 4011346"/>
              <a:gd name="connsiteY102" fmla="*/ 1538461 h 1855498"/>
              <a:gd name="connsiteX103" fmla="*/ 1308193 w 4011346"/>
              <a:gd name="connsiteY103" fmla="*/ 1495077 h 1855498"/>
              <a:gd name="connsiteX104" fmla="*/ 1344903 w 4011346"/>
              <a:gd name="connsiteY104" fmla="*/ 1515100 h 1855498"/>
              <a:gd name="connsiteX105" fmla="*/ 1388287 w 4011346"/>
              <a:gd name="connsiteY105" fmla="*/ 1515100 h 1855498"/>
              <a:gd name="connsiteX106" fmla="*/ 1394961 w 4011346"/>
              <a:gd name="connsiteY106" fmla="*/ 1538461 h 1855498"/>
              <a:gd name="connsiteX107" fmla="*/ 1435008 w 4011346"/>
              <a:gd name="connsiteY107" fmla="*/ 1561822 h 1855498"/>
              <a:gd name="connsiteX108" fmla="*/ 1465043 w 4011346"/>
              <a:gd name="connsiteY108" fmla="*/ 1561822 h 1855498"/>
              <a:gd name="connsiteX109" fmla="*/ 1491741 w 4011346"/>
              <a:gd name="connsiteY109" fmla="*/ 1575171 h 1855498"/>
              <a:gd name="connsiteX110" fmla="*/ 1535125 w 4011346"/>
              <a:gd name="connsiteY110" fmla="*/ 1531787 h 1855498"/>
              <a:gd name="connsiteX111" fmla="*/ 1571834 w 4011346"/>
              <a:gd name="connsiteY111" fmla="*/ 1511763 h 1855498"/>
              <a:gd name="connsiteX112" fmla="*/ 1608544 w 4011346"/>
              <a:gd name="connsiteY112" fmla="*/ 1515100 h 1855498"/>
              <a:gd name="connsiteX113" fmla="*/ 1655265 w 4011346"/>
              <a:gd name="connsiteY113" fmla="*/ 1528449 h 1855498"/>
              <a:gd name="connsiteX114" fmla="*/ 1681963 w 4011346"/>
              <a:gd name="connsiteY114" fmla="*/ 1545136 h 1855498"/>
              <a:gd name="connsiteX115" fmla="*/ 1735358 w 4011346"/>
              <a:gd name="connsiteY115" fmla="*/ 1538461 h 1855498"/>
              <a:gd name="connsiteX116" fmla="*/ 1745370 w 4011346"/>
              <a:gd name="connsiteY116" fmla="*/ 1518438 h 1855498"/>
              <a:gd name="connsiteX117" fmla="*/ 1738695 w 4011346"/>
              <a:gd name="connsiteY117" fmla="*/ 1498414 h 1855498"/>
              <a:gd name="connsiteX118" fmla="*/ 1765393 w 4011346"/>
              <a:gd name="connsiteY118" fmla="*/ 1471717 h 1855498"/>
              <a:gd name="connsiteX119" fmla="*/ 1778742 w 4011346"/>
              <a:gd name="connsiteY119" fmla="*/ 1468379 h 1855498"/>
              <a:gd name="connsiteX120" fmla="*/ 1812114 w 4011346"/>
              <a:gd name="connsiteY120" fmla="*/ 1485065 h 1855498"/>
              <a:gd name="connsiteX121" fmla="*/ 1852161 w 4011346"/>
              <a:gd name="connsiteY121" fmla="*/ 1498414 h 1855498"/>
              <a:gd name="connsiteX122" fmla="*/ 1858836 w 4011346"/>
              <a:gd name="connsiteY122" fmla="*/ 1525112 h 1855498"/>
              <a:gd name="connsiteX123" fmla="*/ 1872184 w 4011346"/>
              <a:gd name="connsiteY123" fmla="*/ 1531787 h 1855498"/>
              <a:gd name="connsiteX124" fmla="*/ 1902219 w 4011346"/>
              <a:gd name="connsiteY124" fmla="*/ 1535124 h 1855498"/>
              <a:gd name="connsiteX125" fmla="*/ 1932254 w 4011346"/>
              <a:gd name="connsiteY125" fmla="*/ 1518438 h 1855498"/>
              <a:gd name="connsiteX126" fmla="*/ 1962290 w 4011346"/>
              <a:gd name="connsiteY126" fmla="*/ 1531787 h 1855498"/>
              <a:gd name="connsiteX127" fmla="*/ 1985650 w 4011346"/>
              <a:gd name="connsiteY127" fmla="*/ 1545136 h 1855498"/>
              <a:gd name="connsiteX128" fmla="*/ 1995662 w 4011346"/>
              <a:gd name="connsiteY128" fmla="*/ 1555147 h 1855498"/>
              <a:gd name="connsiteX129" fmla="*/ 2032371 w 4011346"/>
              <a:gd name="connsiteY129" fmla="*/ 1575171 h 1855498"/>
              <a:gd name="connsiteX130" fmla="*/ 2069081 w 4011346"/>
              <a:gd name="connsiteY130" fmla="*/ 1571833 h 1855498"/>
              <a:gd name="connsiteX131" fmla="*/ 2142500 w 4011346"/>
              <a:gd name="connsiteY131" fmla="*/ 1528449 h 1855498"/>
              <a:gd name="connsiteX132" fmla="*/ 2195895 w 4011346"/>
              <a:gd name="connsiteY132" fmla="*/ 1541798 h 1855498"/>
              <a:gd name="connsiteX133" fmla="*/ 2225930 w 4011346"/>
              <a:gd name="connsiteY133" fmla="*/ 1551810 h 1855498"/>
              <a:gd name="connsiteX134" fmla="*/ 2259303 w 4011346"/>
              <a:gd name="connsiteY134" fmla="*/ 1538461 h 1855498"/>
              <a:gd name="connsiteX135" fmla="*/ 2262640 w 4011346"/>
              <a:gd name="connsiteY135" fmla="*/ 1511763 h 1855498"/>
              <a:gd name="connsiteX136" fmla="*/ 2282663 w 4011346"/>
              <a:gd name="connsiteY136" fmla="*/ 1481728 h 1855498"/>
              <a:gd name="connsiteX137" fmla="*/ 2299349 w 4011346"/>
              <a:gd name="connsiteY137" fmla="*/ 1428333 h 1855498"/>
              <a:gd name="connsiteX138" fmla="*/ 2282663 w 4011346"/>
              <a:gd name="connsiteY138" fmla="*/ 1431670 h 1855498"/>
              <a:gd name="connsiteX139" fmla="*/ 2312698 w 4011346"/>
              <a:gd name="connsiteY139" fmla="*/ 1404972 h 1855498"/>
              <a:gd name="connsiteX140" fmla="*/ 2339396 w 4011346"/>
              <a:gd name="connsiteY140" fmla="*/ 1401635 h 1855498"/>
              <a:gd name="connsiteX141" fmla="*/ 2396129 w 4011346"/>
              <a:gd name="connsiteY141" fmla="*/ 1411646 h 1855498"/>
              <a:gd name="connsiteX142" fmla="*/ 2436176 w 4011346"/>
              <a:gd name="connsiteY142" fmla="*/ 1438344 h 1855498"/>
              <a:gd name="connsiteX143" fmla="*/ 2462873 w 4011346"/>
              <a:gd name="connsiteY143" fmla="*/ 1468379 h 1855498"/>
              <a:gd name="connsiteX144" fmla="*/ 2469548 w 4011346"/>
              <a:gd name="connsiteY144" fmla="*/ 1505089 h 1855498"/>
              <a:gd name="connsiteX145" fmla="*/ 2476222 w 4011346"/>
              <a:gd name="connsiteY145" fmla="*/ 1545136 h 1855498"/>
              <a:gd name="connsiteX146" fmla="*/ 2486234 w 4011346"/>
              <a:gd name="connsiteY146" fmla="*/ 1565159 h 1855498"/>
              <a:gd name="connsiteX147" fmla="*/ 2529618 w 4011346"/>
              <a:gd name="connsiteY147" fmla="*/ 1578508 h 1855498"/>
              <a:gd name="connsiteX148" fmla="*/ 2549641 w 4011346"/>
              <a:gd name="connsiteY148" fmla="*/ 1598531 h 1855498"/>
              <a:gd name="connsiteX149" fmla="*/ 2562990 w 4011346"/>
              <a:gd name="connsiteY149" fmla="*/ 1631903 h 1855498"/>
              <a:gd name="connsiteX150" fmla="*/ 2586351 w 4011346"/>
              <a:gd name="connsiteY150" fmla="*/ 1625229 h 1855498"/>
              <a:gd name="connsiteX151" fmla="*/ 2606374 w 4011346"/>
              <a:gd name="connsiteY151" fmla="*/ 1615217 h 1855498"/>
              <a:gd name="connsiteX152" fmla="*/ 2639746 w 4011346"/>
              <a:gd name="connsiteY152" fmla="*/ 1598531 h 1855498"/>
              <a:gd name="connsiteX153" fmla="*/ 2643084 w 4011346"/>
              <a:gd name="connsiteY153" fmla="*/ 1615217 h 1855498"/>
              <a:gd name="connsiteX154" fmla="*/ 2626398 w 4011346"/>
              <a:gd name="connsiteY154" fmla="*/ 1645252 h 1855498"/>
              <a:gd name="connsiteX155" fmla="*/ 2616386 w 4011346"/>
              <a:gd name="connsiteY155" fmla="*/ 1681962 h 1855498"/>
              <a:gd name="connsiteX156" fmla="*/ 2603037 w 4011346"/>
              <a:gd name="connsiteY156" fmla="*/ 1735357 h 1855498"/>
              <a:gd name="connsiteX157" fmla="*/ 2579676 w 4011346"/>
              <a:gd name="connsiteY157" fmla="*/ 1708660 h 1855498"/>
              <a:gd name="connsiteX158" fmla="*/ 2552979 w 4011346"/>
              <a:gd name="connsiteY158" fmla="*/ 1732020 h 1855498"/>
              <a:gd name="connsiteX159" fmla="*/ 2559653 w 4011346"/>
              <a:gd name="connsiteY159" fmla="*/ 1758718 h 1855498"/>
              <a:gd name="connsiteX160" fmla="*/ 2559653 w 4011346"/>
              <a:gd name="connsiteY160" fmla="*/ 1795427 h 1855498"/>
              <a:gd name="connsiteX161" fmla="*/ 2549641 w 4011346"/>
              <a:gd name="connsiteY161" fmla="*/ 1815451 h 1855498"/>
              <a:gd name="connsiteX162" fmla="*/ 2589688 w 4011346"/>
              <a:gd name="connsiteY162" fmla="*/ 1795427 h 1855498"/>
              <a:gd name="connsiteX163" fmla="*/ 2626398 w 4011346"/>
              <a:gd name="connsiteY163" fmla="*/ 1805439 h 1855498"/>
              <a:gd name="connsiteX164" fmla="*/ 2653095 w 4011346"/>
              <a:gd name="connsiteY164" fmla="*/ 1782079 h 1855498"/>
              <a:gd name="connsiteX165" fmla="*/ 2683130 w 4011346"/>
              <a:gd name="connsiteY165" fmla="*/ 1728683 h 1855498"/>
              <a:gd name="connsiteX166" fmla="*/ 2753212 w 4011346"/>
              <a:gd name="connsiteY166" fmla="*/ 1641915 h 1855498"/>
              <a:gd name="connsiteX167" fmla="*/ 2783247 w 4011346"/>
              <a:gd name="connsiteY167" fmla="*/ 1571833 h 1855498"/>
              <a:gd name="connsiteX168" fmla="*/ 2803271 w 4011346"/>
              <a:gd name="connsiteY168" fmla="*/ 1468379 h 1855498"/>
              <a:gd name="connsiteX169" fmla="*/ 2793259 w 4011346"/>
              <a:gd name="connsiteY169" fmla="*/ 1418321 h 1855498"/>
              <a:gd name="connsiteX170" fmla="*/ 2769898 w 4011346"/>
              <a:gd name="connsiteY170" fmla="*/ 1384949 h 1855498"/>
              <a:gd name="connsiteX171" fmla="*/ 2726514 w 4011346"/>
              <a:gd name="connsiteY171" fmla="*/ 1384949 h 1855498"/>
              <a:gd name="connsiteX172" fmla="*/ 2699817 w 4011346"/>
              <a:gd name="connsiteY172" fmla="*/ 1384949 h 1855498"/>
              <a:gd name="connsiteX173" fmla="*/ 2683130 w 4011346"/>
              <a:gd name="connsiteY173" fmla="*/ 1364925 h 1855498"/>
              <a:gd name="connsiteX174" fmla="*/ 2669781 w 4011346"/>
              <a:gd name="connsiteY174" fmla="*/ 1344902 h 1855498"/>
              <a:gd name="connsiteX175" fmla="*/ 2763224 w 4011346"/>
              <a:gd name="connsiteY175" fmla="*/ 1228099 h 1855498"/>
              <a:gd name="connsiteX176" fmla="*/ 2846654 w 4011346"/>
              <a:gd name="connsiteY176" fmla="*/ 1161355 h 1855498"/>
              <a:gd name="connsiteX177" fmla="*/ 2890038 w 4011346"/>
              <a:gd name="connsiteY177" fmla="*/ 1137994 h 1855498"/>
              <a:gd name="connsiteX178" fmla="*/ 2933422 w 4011346"/>
              <a:gd name="connsiteY178" fmla="*/ 1158017 h 1855498"/>
              <a:gd name="connsiteX179" fmla="*/ 2950109 w 4011346"/>
              <a:gd name="connsiteY179" fmla="*/ 1141331 h 1855498"/>
              <a:gd name="connsiteX180" fmla="*/ 2993492 w 4011346"/>
              <a:gd name="connsiteY180" fmla="*/ 1158017 h 1855498"/>
              <a:gd name="connsiteX181" fmla="*/ 3006841 w 4011346"/>
              <a:gd name="connsiteY181" fmla="*/ 1124645 h 1855498"/>
              <a:gd name="connsiteX182" fmla="*/ 3053563 w 4011346"/>
              <a:gd name="connsiteY182" fmla="*/ 1134657 h 1855498"/>
              <a:gd name="connsiteX183" fmla="*/ 3070249 w 4011346"/>
              <a:gd name="connsiteY183" fmla="*/ 1151343 h 1855498"/>
              <a:gd name="connsiteX184" fmla="*/ 3060237 w 4011346"/>
              <a:gd name="connsiteY184" fmla="*/ 1171366 h 1855498"/>
              <a:gd name="connsiteX185" fmla="*/ 3123644 w 4011346"/>
              <a:gd name="connsiteY185" fmla="*/ 1154680 h 1855498"/>
              <a:gd name="connsiteX186" fmla="*/ 3140330 w 4011346"/>
              <a:gd name="connsiteY186" fmla="*/ 1141331 h 1855498"/>
              <a:gd name="connsiteX187" fmla="*/ 3123644 w 4011346"/>
              <a:gd name="connsiteY187" fmla="*/ 1127982 h 1855498"/>
              <a:gd name="connsiteX188" fmla="*/ 3143668 w 4011346"/>
              <a:gd name="connsiteY188" fmla="*/ 1087936 h 1855498"/>
              <a:gd name="connsiteX189" fmla="*/ 3190389 w 4011346"/>
              <a:gd name="connsiteY189" fmla="*/ 1017854 h 1855498"/>
              <a:gd name="connsiteX190" fmla="*/ 3233773 w 4011346"/>
              <a:gd name="connsiteY190" fmla="*/ 1014517 h 1855498"/>
              <a:gd name="connsiteX191" fmla="*/ 3273819 w 4011346"/>
              <a:gd name="connsiteY191" fmla="*/ 1024528 h 1855498"/>
              <a:gd name="connsiteX192" fmla="*/ 3277157 w 4011346"/>
              <a:gd name="connsiteY192" fmla="*/ 1081261 h 1855498"/>
              <a:gd name="connsiteX193" fmla="*/ 3320541 w 4011346"/>
              <a:gd name="connsiteY193" fmla="*/ 1037877 h 1855498"/>
              <a:gd name="connsiteX194" fmla="*/ 3343901 w 4011346"/>
              <a:gd name="connsiteY194" fmla="*/ 1021191 h 1855498"/>
              <a:gd name="connsiteX195" fmla="*/ 3350576 w 4011346"/>
              <a:gd name="connsiteY195" fmla="*/ 987819 h 1855498"/>
              <a:gd name="connsiteX196" fmla="*/ 3377273 w 4011346"/>
              <a:gd name="connsiteY196" fmla="*/ 971133 h 1855498"/>
              <a:gd name="connsiteX197" fmla="*/ 3407309 w 4011346"/>
              <a:gd name="connsiteY197" fmla="*/ 981144 h 1855498"/>
              <a:gd name="connsiteX198" fmla="*/ 3373936 w 4011346"/>
              <a:gd name="connsiteY198" fmla="*/ 1011179 h 1855498"/>
              <a:gd name="connsiteX199" fmla="*/ 3360587 w 4011346"/>
              <a:gd name="connsiteY199" fmla="*/ 1061238 h 1855498"/>
              <a:gd name="connsiteX200" fmla="*/ 3323878 w 4011346"/>
              <a:gd name="connsiteY200" fmla="*/ 1101284 h 1855498"/>
              <a:gd name="connsiteX201" fmla="*/ 3210412 w 4011346"/>
              <a:gd name="connsiteY201" fmla="*/ 1198064 h 1855498"/>
              <a:gd name="connsiteX202" fmla="*/ 3163691 w 4011346"/>
              <a:gd name="connsiteY202" fmla="*/ 1268146 h 1855498"/>
              <a:gd name="connsiteX203" fmla="*/ 3160354 w 4011346"/>
              <a:gd name="connsiteY203" fmla="*/ 1341565 h 1855498"/>
              <a:gd name="connsiteX204" fmla="*/ 3170365 w 4011346"/>
              <a:gd name="connsiteY204" fmla="*/ 1431670 h 1855498"/>
              <a:gd name="connsiteX205" fmla="*/ 3190389 w 4011346"/>
              <a:gd name="connsiteY205" fmla="*/ 1495077 h 1855498"/>
              <a:gd name="connsiteX206" fmla="*/ 3217087 w 4011346"/>
              <a:gd name="connsiteY206" fmla="*/ 1485065 h 1855498"/>
              <a:gd name="connsiteX207" fmla="*/ 3240447 w 4011346"/>
              <a:gd name="connsiteY207" fmla="*/ 1418321 h 1855498"/>
              <a:gd name="connsiteX208" fmla="*/ 3270482 w 4011346"/>
              <a:gd name="connsiteY208" fmla="*/ 1414984 h 1855498"/>
              <a:gd name="connsiteX209" fmla="*/ 3287168 w 4011346"/>
              <a:gd name="connsiteY209" fmla="*/ 1354914 h 1855498"/>
              <a:gd name="connsiteX210" fmla="*/ 3313866 w 4011346"/>
              <a:gd name="connsiteY210" fmla="*/ 1344902 h 1855498"/>
              <a:gd name="connsiteX211" fmla="*/ 3313866 w 4011346"/>
              <a:gd name="connsiteY211" fmla="*/ 1314867 h 1855498"/>
              <a:gd name="connsiteX212" fmla="*/ 3337227 w 4011346"/>
              <a:gd name="connsiteY212" fmla="*/ 1278157 h 1855498"/>
              <a:gd name="connsiteX213" fmla="*/ 3330552 w 4011346"/>
              <a:gd name="connsiteY213" fmla="*/ 1234773 h 1855498"/>
              <a:gd name="connsiteX214" fmla="*/ 3333890 w 4011346"/>
              <a:gd name="connsiteY214" fmla="*/ 1204738 h 1855498"/>
              <a:gd name="connsiteX215" fmla="*/ 3323878 w 4011346"/>
              <a:gd name="connsiteY215" fmla="*/ 1194727 h 1855498"/>
              <a:gd name="connsiteX216" fmla="*/ 3363925 w 4011346"/>
              <a:gd name="connsiteY216" fmla="*/ 1107959 h 1855498"/>
              <a:gd name="connsiteX217" fmla="*/ 3383948 w 4011346"/>
              <a:gd name="connsiteY217" fmla="*/ 1117971 h 1855498"/>
              <a:gd name="connsiteX218" fmla="*/ 3410646 w 4011346"/>
              <a:gd name="connsiteY218" fmla="*/ 1091273 h 1855498"/>
              <a:gd name="connsiteX219" fmla="*/ 3420657 w 4011346"/>
              <a:gd name="connsiteY219" fmla="*/ 1117971 h 1855498"/>
              <a:gd name="connsiteX220" fmla="*/ 3447355 w 4011346"/>
              <a:gd name="connsiteY220" fmla="*/ 1101284 h 1855498"/>
              <a:gd name="connsiteX221" fmla="*/ 3477390 w 4011346"/>
              <a:gd name="connsiteY221" fmla="*/ 1091273 h 1855498"/>
              <a:gd name="connsiteX222" fmla="*/ 3514100 w 4011346"/>
              <a:gd name="connsiteY222" fmla="*/ 1117971 h 1855498"/>
              <a:gd name="connsiteX223" fmla="*/ 3574170 w 4011346"/>
              <a:gd name="connsiteY223" fmla="*/ 1051226 h 1855498"/>
              <a:gd name="connsiteX224" fmla="*/ 3637577 w 4011346"/>
              <a:gd name="connsiteY224" fmla="*/ 1004505 h 1855498"/>
              <a:gd name="connsiteX225" fmla="*/ 3690973 w 4011346"/>
              <a:gd name="connsiteY225" fmla="*/ 967795 h 1855498"/>
              <a:gd name="connsiteX226" fmla="*/ 3741031 w 4011346"/>
              <a:gd name="connsiteY226" fmla="*/ 994493 h 1855498"/>
              <a:gd name="connsiteX227" fmla="*/ 3751043 w 4011346"/>
              <a:gd name="connsiteY227" fmla="*/ 967795 h 1855498"/>
              <a:gd name="connsiteX228" fmla="*/ 3727682 w 4011346"/>
              <a:gd name="connsiteY228" fmla="*/ 901051 h 1855498"/>
              <a:gd name="connsiteX229" fmla="*/ 3700984 w 4011346"/>
              <a:gd name="connsiteY229" fmla="*/ 884365 h 1855498"/>
              <a:gd name="connsiteX230" fmla="*/ 3697647 w 4011346"/>
              <a:gd name="connsiteY230" fmla="*/ 854330 h 1855498"/>
              <a:gd name="connsiteX231" fmla="*/ 3751043 w 4011346"/>
              <a:gd name="connsiteY231" fmla="*/ 861004 h 1855498"/>
              <a:gd name="connsiteX232" fmla="*/ 3774403 w 4011346"/>
              <a:gd name="connsiteY232" fmla="*/ 817620 h 1855498"/>
              <a:gd name="connsiteX233" fmla="*/ 3767729 w 4011346"/>
              <a:gd name="connsiteY233" fmla="*/ 790922 h 1855498"/>
              <a:gd name="connsiteX234" fmla="*/ 3794427 w 4011346"/>
              <a:gd name="connsiteY234" fmla="*/ 757550 h 1855498"/>
              <a:gd name="connsiteX235" fmla="*/ 3804438 w 4011346"/>
              <a:gd name="connsiteY235" fmla="*/ 800934 h 1855498"/>
              <a:gd name="connsiteX236" fmla="*/ 3827799 w 4011346"/>
              <a:gd name="connsiteY236" fmla="*/ 817620 h 1855498"/>
              <a:gd name="connsiteX237" fmla="*/ 3874520 w 4011346"/>
              <a:gd name="connsiteY237" fmla="*/ 837644 h 1855498"/>
              <a:gd name="connsiteX238" fmla="*/ 3894544 w 4011346"/>
              <a:gd name="connsiteY238" fmla="*/ 864341 h 1855498"/>
              <a:gd name="connsiteX239" fmla="*/ 3941265 w 4011346"/>
              <a:gd name="connsiteY239" fmla="*/ 887702 h 1855498"/>
              <a:gd name="connsiteX240" fmla="*/ 3947939 w 4011346"/>
              <a:gd name="connsiteY240" fmla="*/ 874353 h 1855498"/>
              <a:gd name="connsiteX241" fmla="*/ 3957951 w 4011346"/>
              <a:gd name="connsiteY241" fmla="*/ 810946 h 1855498"/>
              <a:gd name="connsiteX242" fmla="*/ 4004672 w 4011346"/>
              <a:gd name="connsiteY242" fmla="*/ 804271 h 1855498"/>
              <a:gd name="connsiteX243" fmla="*/ 4011346 w 4011346"/>
              <a:gd name="connsiteY243" fmla="*/ 770899 h 1855498"/>
              <a:gd name="connsiteX244" fmla="*/ 3967963 w 4011346"/>
              <a:gd name="connsiteY244" fmla="*/ 734190 h 1855498"/>
              <a:gd name="connsiteX245" fmla="*/ 3921241 w 4011346"/>
              <a:gd name="connsiteY245" fmla="*/ 717503 h 1855498"/>
              <a:gd name="connsiteX246" fmla="*/ 3907892 w 4011346"/>
              <a:gd name="connsiteY246" fmla="*/ 720841 h 1855498"/>
              <a:gd name="connsiteX247" fmla="*/ 3907892 w 4011346"/>
              <a:gd name="connsiteY247" fmla="*/ 754213 h 1855498"/>
              <a:gd name="connsiteX248" fmla="*/ 3887869 w 4011346"/>
              <a:gd name="connsiteY248" fmla="*/ 747538 h 1855498"/>
              <a:gd name="connsiteX249" fmla="*/ 3874520 w 4011346"/>
              <a:gd name="connsiteY249" fmla="*/ 694143 h 1855498"/>
              <a:gd name="connsiteX250" fmla="*/ 3817787 w 4011346"/>
              <a:gd name="connsiteY250" fmla="*/ 630736 h 1855498"/>
              <a:gd name="connsiteX251" fmla="*/ 3717671 w 4011346"/>
              <a:gd name="connsiteY251" fmla="*/ 553979 h 1855498"/>
              <a:gd name="connsiteX252" fmla="*/ 3664275 w 4011346"/>
              <a:gd name="connsiteY252" fmla="*/ 533956 h 1855498"/>
              <a:gd name="connsiteX253" fmla="*/ 3584181 w 4011346"/>
              <a:gd name="connsiteY253" fmla="*/ 527282 h 1855498"/>
              <a:gd name="connsiteX254" fmla="*/ 3520774 w 4011346"/>
              <a:gd name="connsiteY254" fmla="*/ 510595 h 1855498"/>
              <a:gd name="connsiteX255" fmla="*/ 3530786 w 4011346"/>
              <a:gd name="connsiteY255" fmla="*/ 550642 h 1855498"/>
              <a:gd name="connsiteX256" fmla="*/ 3537460 w 4011346"/>
              <a:gd name="connsiteY256" fmla="*/ 577340 h 1855498"/>
              <a:gd name="connsiteX257" fmla="*/ 3507425 w 4011346"/>
              <a:gd name="connsiteY257" fmla="*/ 600700 h 1855498"/>
              <a:gd name="connsiteX258" fmla="*/ 3477390 w 4011346"/>
              <a:gd name="connsiteY258" fmla="*/ 574003 h 1855498"/>
              <a:gd name="connsiteX259" fmla="*/ 3477390 w 4011346"/>
              <a:gd name="connsiteY259" fmla="*/ 553979 h 1855498"/>
              <a:gd name="connsiteX260" fmla="*/ 3504088 w 4011346"/>
              <a:gd name="connsiteY260" fmla="*/ 533956 h 1855498"/>
              <a:gd name="connsiteX261" fmla="*/ 3467379 w 4011346"/>
              <a:gd name="connsiteY261" fmla="*/ 520607 h 1855498"/>
              <a:gd name="connsiteX262" fmla="*/ 3450692 w 4011346"/>
              <a:gd name="connsiteY262" fmla="*/ 547305 h 1855498"/>
              <a:gd name="connsiteX263" fmla="*/ 3440681 w 4011346"/>
              <a:gd name="connsiteY263" fmla="*/ 560654 h 1855498"/>
              <a:gd name="connsiteX264" fmla="*/ 3357250 w 4011346"/>
              <a:gd name="connsiteY264" fmla="*/ 547305 h 1855498"/>
              <a:gd name="connsiteX265" fmla="*/ 3297180 w 4011346"/>
              <a:gd name="connsiteY265" fmla="*/ 553979 h 1855498"/>
              <a:gd name="connsiteX266" fmla="*/ 3267145 w 4011346"/>
              <a:gd name="connsiteY266" fmla="*/ 530619 h 1855498"/>
              <a:gd name="connsiteX267" fmla="*/ 3267145 w 4011346"/>
              <a:gd name="connsiteY267" fmla="*/ 493909 h 1855498"/>
              <a:gd name="connsiteX268" fmla="*/ 3203738 w 4011346"/>
              <a:gd name="connsiteY268" fmla="*/ 437176 h 1855498"/>
              <a:gd name="connsiteX269" fmla="*/ 3076923 w 4011346"/>
              <a:gd name="connsiteY269" fmla="*/ 443851 h 1855498"/>
              <a:gd name="connsiteX270" fmla="*/ 3043551 w 4011346"/>
              <a:gd name="connsiteY270" fmla="*/ 420490 h 1855498"/>
              <a:gd name="connsiteX271" fmla="*/ 3000167 w 4011346"/>
              <a:gd name="connsiteY271" fmla="*/ 373769 h 1855498"/>
              <a:gd name="connsiteX272" fmla="*/ 3013516 w 4011346"/>
              <a:gd name="connsiteY272" fmla="*/ 367095 h 1855498"/>
              <a:gd name="connsiteX273" fmla="*/ 3000167 w 4011346"/>
              <a:gd name="connsiteY273" fmla="*/ 347071 h 1855498"/>
              <a:gd name="connsiteX274" fmla="*/ 2970132 w 4011346"/>
              <a:gd name="connsiteY274" fmla="*/ 343734 h 1855498"/>
              <a:gd name="connsiteX275" fmla="*/ 2920073 w 4011346"/>
              <a:gd name="connsiteY275" fmla="*/ 390455 h 1855498"/>
              <a:gd name="connsiteX276" fmla="*/ 2920073 w 4011346"/>
              <a:gd name="connsiteY276" fmla="*/ 390455 h 1855498"/>
              <a:gd name="connsiteX277" fmla="*/ 2916736 w 4011346"/>
              <a:gd name="connsiteY277" fmla="*/ 340397 h 1855498"/>
              <a:gd name="connsiteX278" fmla="*/ 2936760 w 4011346"/>
              <a:gd name="connsiteY278" fmla="*/ 337060 h 1855498"/>
              <a:gd name="connsiteX279" fmla="*/ 2866678 w 4011346"/>
              <a:gd name="connsiteY279" fmla="*/ 307025 h 1855498"/>
              <a:gd name="connsiteX280" fmla="*/ 2813282 w 4011346"/>
              <a:gd name="connsiteY280" fmla="*/ 303687 h 1855498"/>
              <a:gd name="connsiteX281" fmla="*/ 2793259 w 4011346"/>
              <a:gd name="connsiteY281" fmla="*/ 327048 h 1855498"/>
              <a:gd name="connsiteX282" fmla="*/ 2743200 w 4011346"/>
              <a:gd name="connsiteY282" fmla="*/ 337060 h 1855498"/>
              <a:gd name="connsiteX283" fmla="*/ 2786584 w 4011346"/>
              <a:gd name="connsiteY283" fmla="*/ 347071 h 1855498"/>
              <a:gd name="connsiteX284" fmla="*/ 2763224 w 4011346"/>
              <a:gd name="connsiteY284" fmla="*/ 367095 h 1855498"/>
              <a:gd name="connsiteX285" fmla="*/ 2769898 w 4011346"/>
              <a:gd name="connsiteY285" fmla="*/ 417153 h 1855498"/>
              <a:gd name="connsiteX286" fmla="*/ 2749875 w 4011346"/>
              <a:gd name="connsiteY286" fmla="*/ 400467 h 1855498"/>
              <a:gd name="connsiteX287" fmla="*/ 2733189 w 4011346"/>
              <a:gd name="connsiteY287" fmla="*/ 413816 h 1855498"/>
              <a:gd name="connsiteX288" fmla="*/ 2666444 w 4011346"/>
              <a:gd name="connsiteY288" fmla="*/ 403804 h 1855498"/>
              <a:gd name="connsiteX289" fmla="*/ 2636409 w 4011346"/>
              <a:gd name="connsiteY289" fmla="*/ 413816 h 1855498"/>
              <a:gd name="connsiteX290" fmla="*/ 2603037 w 4011346"/>
              <a:gd name="connsiteY290" fmla="*/ 373769 h 1855498"/>
              <a:gd name="connsiteX291" fmla="*/ 2569665 w 4011346"/>
              <a:gd name="connsiteY291" fmla="*/ 457200 h 1855498"/>
              <a:gd name="connsiteX292" fmla="*/ 2552979 w 4011346"/>
              <a:gd name="connsiteY292" fmla="*/ 477223 h 1855498"/>
              <a:gd name="connsiteX293" fmla="*/ 2469548 w 4011346"/>
              <a:gd name="connsiteY293" fmla="*/ 340397 h 1855498"/>
              <a:gd name="connsiteX294" fmla="*/ 2446187 w 4011346"/>
              <a:gd name="connsiteY294" fmla="*/ 357083 h 1855498"/>
              <a:gd name="connsiteX295" fmla="*/ 2442850 w 4011346"/>
              <a:gd name="connsiteY295" fmla="*/ 323711 h 1855498"/>
              <a:gd name="connsiteX296" fmla="*/ 2449525 w 4011346"/>
              <a:gd name="connsiteY296" fmla="*/ 253629 h 1855498"/>
              <a:gd name="connsiteX297" fmla="*/ 2386117 w 4011346"/>
              <a:gd name="connsiteY297" fmla="*/ 226931 h 1855498"/>
              <a:gd name="connsiteX298" fmla="*/ 2369431 w 4011346"/>
              <a:gd name="connsiteY298" fmla="*/ 266978 h 1855498"/>
              <a:gd name="connsiteX299" fmla="*/ 2379443 w 4011346"/>
              <a:gd name="connsiteY299" fmla="*/ 290338 h 1855498"/>
              <a:gd name="connsiteX300" fmla="*/ 2376106 w 4011346"/>
              <a:gd name="connsiteY300" fmla="*/ 310362 h 1855498"/>
              <a:gd name="connsiteX301" fmla="*/ 2352745 w 4011346"/>
              <a:gd name="connsiteY301" fmla="*/ 287001 h 1855498"/>
              <a:gd name="connsiteX302" fmla="*/ 2316036 w 4011346"/>
              <a:gd name="connsiteY302" fmla="*/ 293676 h 1855498"/>
              <a:gd name="connsiteX303" fmla="*/ 2272652 w 4011346"/>
              <a:gd name="connsiteY303" fmla="*/ 280327 h 1855498"/>
              <a:gd name="connsiteX304" fmla="*/ 2245954 w 4011346"/>
              <a:gd name="connsiteY304" fmla="*/ 240280 h 1855498"/>
              <a:gd name="connsiteX305" fmla="*/ 2209244 w 4011346"/>
              <a:gd name="connsiteY305" fmla="*/ 236943 h 1855498"/>
              <a:gd name="connsiteX306" fmla="*/ 2159186 w 4011346"/>
              <a:gd name="connsiteY306" fmla="*/ 226931 h 1855498"/>
              <a:gd name="connsiteX307" fmla="*/ 2132488 w 4011346"/>
              <a:gd name="connsiteY307" fmla="*/ 243617 h 1855498"/>
              <a:gd name="connsiteX308" fmla="*/ 2115802 w 4011346"/>
              <a:gd name="connsiteY308" fmla="*/ 256966 h 1855498"/>
              <a:gd name="connsiteX309" fmla="*/ 2115802 w 4011346"/>
              <a:gd name="connsiteY309" fmla="*/ 226931 h 1855498"/>
              <a:gd name="connsiteX310" fmla="*/ 2082430 w 4011346"/>
              <a:gd name="connsiteY310" fmla="*/ 223594 h 1855498"/>
              <a:gd name="connsiteX311" fmla="*/ 2045720 w 4011346"/>
              <a:gd name="connsiteY311" fmla="*/ 196896 h 1855498"/>
              <a:gd name="connsiteX312" fmla="*/ 2025697 w 4011346"/>
              <a:gd name="connsiteY312" fmla="*/ 226931 h 1855498"/>
              <a:gd name="connsiteX313" fmla="*/ 2055732 w 4011346"/>
              <a:gd name="connsiteY313" fmla="*/ 223594 h 1855498"/>
              <a:gd name="connsiteX314" fmla="*/ 2045720 w 4011346"/>
              <a:gd name="connsiteY314" fmla="*/ 250292 h 1855498"/>
              <a:gd name="connsiteX315" fmla="*/ 1988987 w 4011346"/>
              <a:gd name="connsiteY315" fmla="*/ 270315 h 1855498"/>
              <a:gd name="connsiteX316" fmla="*/ 1935592 w 4011346"/>
              <a:gd name="connsiteY316" fmla="*/ 280327 h 1855498"/>
              <a:gd name="connsiteX317" fmla="*/ 1995662 w 4011346"/>
              <a:gd name="connsiteY317" fmla="*/ 223594 h 1855498"/>
              <a:gd name="connsiteX318" fmla="*/ 2055732 w 4011346"/>
              <a:gd name="connsiteY318" fmla="*/ 153512 h 1855498"/>
              <a:gd name="connsiteX319" fmla="*/ 2055732 w 4011346"/>
              <a:gd name="connsiteY319" fmla="*/ 153512 h 1855498"/>
              <a:gd name="connsiteX320" fmla="*/ 1768731 w 4011346"/>
              <a:gd name="connsiteY320" fmla="*/ 3338 h 1855498"/>
              <a:gd name="connsiteX321" fmla="*/ 1705322 w 4011346"/>
              <a:gd name="connsiteY321" fmla="*/ 26698 h 1855498"/>
              <a:gd name="connsiteX322" fmla="*/ 1685300 w 4011346"/>
              <a:gd name="connsiteY322" fmla="*/ 0 h 1855498"/>
              <a:gd name="connsiteX323" fmla="*/ 1615218 w 4011346"/>
              <a:gd name="connsiteY323" fmla="*/ 3338 h 1855498"/>
              <a:gd name="connsiteX324" fmla="*/ 1638579 w 4011346"/>
              <a:gd name="connsiteY324" fmla="*/ 33373 h 1855498"/>
              <a:gd name="connsiteX325" fmla="*/ 1528449 w 4011346"/>
              <a:gd name="connsiteY325" fmla="*/ 60069 h 1855498"/>
              <a:gd name="connsiteX326" fmla="*/ 1465043 w 4011346"/>
              <a:gd name="connsiteY326" fmla="*/ 143500 h 1855498"/>
              <a:gd name="connsiteX327" fmla="*/ 1448357 w 4011346"/>
              <a:gd name="connsiteY327" fmla="*/ 170198 h 1855498"/>
              <a:gd name="connsiteX328" fmla="*/ 1481729 w 4011346"/>
              <a:gd name="connsiteY328" fmla="*/ 203571 h 1855498"/>
              <a:gd name="connsiteX329" fmla="*/ 1481729 w 4011346"/>
              <a:gd name="connsiteY329" fmla="*/ 233606 h 1855498"/>
              <a:gd name="connsiteX330" fmla="*/ 1458368 w 4011346"/>
              <a:gd name="connsiteY330" fmla="*/ 236943 h 1855498"/>
              <a:gd name="connsiteX331" fmla="*/ 1458368 w 4011346"/>
              <a:gd name="connsiteY331" fmla="*/ 216919 h 1855498"/>
              <a:gd name="connsiteX332" fmla="*/ 1418322 w 4011346"/>
              <a:gd name="connsiteY332" fmla="*/ 226931 h 1855498"/>
              <a:gd name="connsiteX333" fmla="*/ 1368263 w 4011346"/>
              <a:gd name="connsiteY333" fmla="*/ 233606 h 1855498"/>
              <a:gd name="connsiteX334" fmla="*/ 1321542 w 4011346"/>
              <a:gd name="connsiteY334" fmla="*/ 240280 h 1855498"/>
              <a:gd name="connsiteX335" fmla="*/ 1318205 w 4011346"/>
              <a:gd name="connsiteY335" fmla="*/ 327048 h 1855498"/>
              <a:gd name="connsiteX336" fmla="*/ 1358252 w 4011346"/>
              <a:gd name="connsiteY336" fmla="*/ 350409 h 1855498"/>
              <a:gd name="connsiteX337" fmla="*/ 1374938 w 4011346"/>
              <a:gd name="connsiteY337" fmla="*/ 380444 h 1855498"/>
              <a:gd name="connsiteX338" fmla="*/ 1384949 w 4011346"/>
              <a:gd name="connsiteY338" fmla="*/ 403804 h 1855498"/>
              <a:gd name="connsiteX339" fmla="*/ 1394961 w 4011346"/>
              <a:gd name="connsiteY339" fmla="*/ 453863 h 1855498"/>
              <a:gd name="connsiteX340" fmla="*/ 1384949 w 4011346"/>
              <a:gd name="connsiteY340" fmla="*/ 483898 h 1855498"/>
              <a:gd name="connsiteX341" fmla="*/ 1358252 w 4011346"/>
              <a:gd name="connsiteY341" fmla="*/ 450525 h 1855498"/>
              <a:gd name="connsiteX342" fmla="*/ 1361589 w 4011346"/>
              <a:gd name="connsiteY342" fmla="*/ 420490 h 1855498"/>
              <a:gd name="connsiteX343" fmla="*/ 1351577 w 4011346"/>
              <a:gd name="connsiteY343" fmla="*/ 380444 h 1855498"/>
              <a:gd name="connsiteX344" fmla="*/ 1328217 w 4011346"/>
              <a:gd name="connsiteY344" fmla="*/ 387118 h 1855498"/>
              <a:gd name="connsiteX345" fmla="*/ 1281495 w 4011346"/>
              <a:gd name="connsiteY345" fmla="*/ 350409 h 1855498"/>
              <a:gd name="connsiteX346" fmla="*/ 1241449 w 4011346"/>
              <a:gd name="connsiteY346" fmla="*/ 347071 h 1855498"/>
              <a:gd name="connsiteX347" fmla="*/ 1241449 w 4011346"/>
              <a:gd name="connsiteY347" fmla="*/ 393792 h 1855498"/>
              <a:gd name="connsiteX348" fmla="*/ 1201402 w 4011346"/>
              <a:gd name="connsiteY348" fmla="*/ 373769 h 1855498"/>
              <a:gd name="connsiteX349" fmla="*/ 1228100 w 4011346"/>
              <a:gd name="connsiteY349" fmla="*/ 423827 h 1855498"/>
              <a:gd name="connsiteX350" fmla="*/ 1258135 w 4011346"/>
              <a:gd name="connsiteY350" fmla="*/ 433839 h 1855498"/>
              <a:gd name="connsiteX351" fmla="*/ 1258135 w 4011346"/>
              <a:gd name="connsiteY351" fmla="*/ 453863 h 1855498"/>
              <a:gd name="connsiteX352" fmla="*/ 1198065 w 4011346"/>
              <a:gd name="connsiteY352" fmla="*/ 430502 h 1855498"/>
              <a:gd name="connsiteX353" fmla="*/ 1181379 w 4011346"/>
              <a:gd name="connsiteY353" fmla="*/ 430502 h 1855498"/>
              <a:gd name="connsiteX354" fmla="*/ 1178041 w 4011346"/>
              <a:gd name="connsiteY354" fmla="*/ 387118 h 1855498"/>
              <a:gd name="connsiteX355" fmla="*/ 1171367 w 4011346"/>
              <a:gd name="connsiteY355" fmla="*/ 300350 h 1855498"/>
              <a:gd name="connsiteX356" fmla="*/ 1161355 w 4011346"/>
              <a:gd name="connsiteY356" fmla="*/ 370432 h 1855498"/>
              <a:gd name="connsiteX357" fmla="*/ 1137995 w 4011346"/>
              <a:gd name="connsiteY357" fmla="*/ 400467 h 1855498"/>
              <a:gd name="connsiteX358" fmla="*/ 1158018 w 4011346"/>
              <a:gd name="connsiteY358" fmla="*/ 447188 h 1855498"/>
              <a:gd name="connsiteX359" fmla="*/ 1158018 w 4011346"/>
              <a:gd name="connsiteY359" fmla="*/ 480560 h 1855498"/>
              <a:gd name="connsiteX360" fmla="*/ 1141332 w 4011346"/>
              <a:gd name="connsiteY360" fmla="*/ 530619 h 1855498"/>
              <a:gd name="connsiteX361" fmla="*/ 1154681 w 4011346"/>
              <a:gd name="connsiteY361" fmla="*/ 563991 h 1855498"/>
              <a:gd name="connsiteX362" fmla="*/ 1184716 w 4011346"/>
              <a:gd name="connsiteY362" fmla="*/ 570665 h 1855498"/>
              <a:gd name="connsiteX363" fmla="*/ 1221425 w 4011346"/>
              <a:gd name="connsiteY363" fmla="*/ 577340 h 1855498"/>
              <a:gd name="connsiteX364" fmla="*/ 1241449 w 4011346"/>
              <a:gd name="connsiteY364" fmla="*/ 600700 h 1855498"/>
              <a:gd name="connsiteX365" fmla="*/ 1258135 w 4011346"/>
              <a:gd name="connsiteY365" fmla="*/ 644084 h 1855498"/>
              <a:gd name="connsiteX366" fmla="*/ 1258135 w 4011346"/>
              <a:gd name="connsiteY366" fmla="*/ 644084 h 1855498"/>
              <a:gd name="connsiteX367" fmla="*/ 1254798 w 4011346"/>
              <a:gd name="connsiteY367" fmla="*/ 677457 h 1855498"/>
              <a:gd name="connsiteX368" fmla="*/ 1274821 w 4011346"/>
              <a:gd name="connsiteY368" fmla="*/ 697480 h 1855498"/>
              <a:gd name="connsiteX369" fmla="*/ 1244786 w 4011346"/>
              <a:gd name="connsiteY369" fmla="*/ 704155 h 1855498"/>
              <a:gd name="connsiteX370" fmla="*/ 1224763 w 4011346"/>
              <a:gd name="connsiteY370" fmla="*/ 664108 h 1855498"/>
              <a:gd name="connsiteX371" fmla="*/ 1224763 w 4011346"/>
              <a:gd name="connsiteY371" fmla="*/ 624061 h 1855498"/>
              <a:gd name="connsiteX372" fmla="*/ 1194727 w 4011346"/>
              <a:gd name="connsiteY372" fmla="*/ 587352 h 1855498"/>
              <a:gd name="connsiteX373" fmla="*/ 1164692 w 4011346"/>
              <a:gd name="connsiteY373" fmla="*/ 630736 h 1855498"/>
              <a:gd name="connsiteX374" fmla="*/ 1178041 w 4011346"/>
              <a:gd name="connsiteY374" fmla="*/ 674119 h 1855498"/>
              <a:gd name="connsiteX375" fmla="*/ 1137995 w 4011346"/>
              <a:gd name="connsiteY375" fmla="*/ 730852 h 1855498"/>
              <a:gd name="connsiteX376" fmla="*/ 1097948 w 4011346"/>
              <a:gd name="connsiteY376" fmla="*/ 787585 h 1855498"/>
              <a:gd name="connsiteX377" fmla="*/ 1007843 w 4011346"/>
              <a:gd name="connsiteY377" fmla="*/ 750876 h 1855498"/>
              <a:gd name="connsiteX378" fmla="*/ 1074587 w 4011346"/>
              <a:gd name="connsiteY378" fmla="*/ 747538 h 1855498"/>
              <a:gd name="connsiteX379" fmla="*/ 1107960 w 4011346"/>
              <a:gd name="connsiteY379" fmla="*/ 684131 h 1855498"/>
              <a:gd name="connsiteX380" fmla="*/ 1121309 w 4011346"/>
              <a:gd name="connsiteY380" fmla="*/ 640747 h 1855498"/>
              <a:gd name="connsiteX381" fmla="*/ 1127983 w 4011346"/>
              <a:gd name="connsiteY381" fmla="*/ 607375 h 1855498"/>
              <a:gd name="connsiteX382" fmla="*/ 1117971 w 4011346"/>
              <a:gd name="connsiteY382" fmla="*/ 590689 h 1855498"/>
              <a:gd name="connsiteX383" fmla="*/ 1114634 w 4011346"/>
              <a:gd name="connsiteY383" fmla="*/ 540630 h 1855498"/>
              <a:gd name="connsiteX384" fmla="*/ 1104622 w 4011346"/>
              <a:gd name="connsiteY384" fmla="*/ 460537 h 1855498"/>
              <a:gd name="connsiteX385" fmla="*/ 1101285 w 4011346"/>
              <a:gd name="connsiteY385" fmla="*/ 400467 h 1855498"/>
              <a:gd name="connsiteX386" fmla="*/ 1124646 w 4011346"/>
              <a:gd name="connsiteY386" fmla="*/ 307025 h 1855498"/>
              <a:gd name="connsiteX387" fmla="*/ 1031203 w 4011346"/>
              <a:gd name="connsiteY387" fmla="*/ 297013 h 1855498"/>
              <a:gd name="connsiteX388" fmla="*/ 1014517 w 4011346"/>
              <a:gd name="connsiteY388" fmla="*/ 353746 h 1855498"/>
              <a:gd name="connsiteX389" fmla="*/ 1024529 w 4011346"/>
              <a:gd name="connsiteY389" fmla="*/ 400467 h 1855498"/>
              <a:gd name="connsiteX390" fmla="*/ 981145 w 4011346"/>
              <a:gd name="connsiteY390" fmla="*/ 453863 h 1855498"/>
              <a:gd name="connsiteX391" fmla="*/ 991157 w 4011346"/>
              <a:gd name="connsiteY391" fmla="*/ 490572 h 1855498"/>
              <a:gd name="connsiteX392" fmla="*/ 981145 w 4011346"/>
              <a:gd name="connsiteY392" fmla="*/ 537293 h 1855498"/>
              <a:gd name="connsiteX393" fmla="*/ 1001168 w 4011346"/>
              <a:gd name="connsiteY393" fmla="*/ 560654 h 1855498"/>
              <a:gd name="connsiteX394" fmla="*/ 1017854 w 4011346"/>
              <a:gd name="connsiteY394" fmla="*/ 607375 h 1855498"/>
              <a:gd name="connsiteX395" fmla="*/ 1047890 w 4011346"/>
              <a:gd name="connsiteY395" fmla="*/ 594026 h 1855498"/>
              <a:gd name="connsiteX396" fmla="*/ 1014517 w 4011346"/>
              <a:gd name="connsiteY396" fmla="*/ 647422 h 1855498"/>
              <a:gd name="connsiteX397" fmla="*/ 957784 w 4011346"/>
              <a:gd name="connsiteY397" fmla="*/ 594026 h 1855498"/>
              <a:gd name="connsiteX398" fmla="*/ 884365 w 4011346"/>
              <a:gd name="connsiteY398" fmla="*/ 557317 h 1855498"/>
              <a:gd name="connsiteX399" fmla="*/ 824295 w 4011346"/>
              <a:gd name="connsiteY399" fmla="*/ 533956 h 1855498"/>
              <a:gd name="connsiteX400" fmla="*/ 810946 w 4011346"/>
              <a:gd name="connsiteY400" fmla="*/ 570665 h 1855498"/>
              <a:gd name="connsiteX401" fmla="*/ 827633 w 4011346"/>
              <a:gd name="connsiteY401" fmla="*/ 607375 h 1855498"/>
              <a:gd name="connsiteX402" fmla="*/ 814284 w 4011346"/>
              <a:gd name="connsiteY402" fmla="*/ 630736 h 1855498"/>
              <a:gd name="connsiteX403" fmla="*/ 800935 w 4011346"/>
              <a:gd name="connsiteY403" fmla="*/ 647422 h 1855498"/>
              <a:gd name="connsiteX404" fmla="*/ 770900 w 4011346"/>
              <a:gd name="connsiteY404" fmla="*/ 590689 h 1855498"/>
              <a:gd name="connsiteX405" fmla="*/ 744202 w 4011346"/>
              <a:gd name="connsiteY405" fmla="*/ 627398 h 1855498"/>
              <a:gd name="connsiteX406" fmla="*/ 707492 w 4011346"/>
              <a:gd name="connsiteY406" fmla="*/ 620724 h 1855498"/>
              <a:gd name="connsiteX407" fmla="*/ 654097 w 4011346"/>
              <a:gd name="connsiteY407" fmla="*/ 657433 h 1855498"/>
              <a:gd name="connsiteX408" fmla="*/ 644085 w 4011346"/>
              <a:gd name="connsiteY408" fmla="*/ 634073 h 1855498"/>
              <a:gd name="connsiteX409" fmla="*/ 654097 w 4011346"/>
              <a:gd name="connsiteY409" fmla="*/ 597363 h 1855498"/>
              <a:gd name="connsiteX410" fmla="*/ 614050 w 4011346"/>
              <a:gd name="connsiteY410" fmla="*/ 634073 h 1855498"/>
              <a:gd name="connsiteX411" fmla="*/ 594027 w 4011346"/>
              <a:gd name="connsiteY411" fmla="*/ 634073 h 1855498"/>
              <a:gd name="connsiteX412" fmla="*/ 533957 w 4011346"/>
              <a:gd name="connsiteY412" fmla="*/ 667445 h 1855498"/>
              <a:gd name="connsiteX413" fmla="*/ 510596 w 4011346"/>
              <a:gd name="connsiteY413" fmla="*/ 690806 h 1855498"/>
              <a:gd name="connsiteX414" fmla="*/ 500584 w 4011346"/>
              <a:gd name="connsiteY414" fmla="*/ 737527 h 1855498"/>
              <a:gd name="connsiteX415" fmla="*/ 450526 w 4011346"/>
              <a:gd name="connsiteY415" fmla="*/ 724178 h 1855498"/>
              <a:gd name="connsiteX416" fmla="*/ 433840 w 4011346"/>
              <a:gd name="connsiteY416" fmla="*/ 687468 h 1855498"/>
              <a:gd name="connsiteX417" fmla="*/ 467212 w 4011346"/>
              <a:gd name="connsiteY417" fmla="*/ 657433 h 1855498"/>
              <a:gd name="connsiteX418" fmla="*/ 453863 w 4011346"/>
              <a:gd name="connsiteY418" fmla="*/ 634073 h 1855498"/>
              <a:gd name="connsiteX419" fmla="*/ 390456 w 4011346"/>
              <a:gd name="connsiteY419" fmla="*/ 604038 h 1855498"/>
              <a:gd name="connsiteX420" fmla="*/ 417154 w 4011346"/>
              <a:gd name="connsiteY420" fmla="*/ 654096 h 1855498"/>
              <a:gd name="connsiteX421" fmla="*/ 407142 w 4011346"/>
              <a:gd name="connsiteY421" fmla="*/ 697480 h 1855498"/>
              <a:gd name="connsiteX422" fmla="*/ 413817 w 4011346"/>
              <a:gd name="connsiteY422" fmla="*/ 734190 h 1855498"/>
              <a:gd name="connsiteX423" fmla="*/ 427165 w 4011346"/>
              <a:gd name="connsiteY423" fmla="*/ 757550 h 1855498"/>
              <a:gd name="connsiteX424" fmla="*/ 413817 w 4011346"/>
              <a:gd name="connsiteY424" fmla="*/ 787585 h 1855498"/>
              <a:gd name="connsiteX425" fmla="*/ 390456 w 4011346"/>
              <a:gd name="connsiteY425" fmla="*/ 764225 h 1855498"/>
              <a:gd name="connsiteX426" fmla="*/ 360421 w 4011346"/>
              <a:gd name="connsiteY426" fmla="*/ 760887 h 1855498"/>
              <a:gd name="connsiteX427" fmla="*/ 333723 w 4011346"/>
              <a:gd name="connsiteY427" fmla="*/ 800934 h 1855498"/>
              <a:gd name="connsiteX428" fmla="*/ 307025 w 4011346"/>
              <a:gd name="connsiteY428" fmla="*/ 820957 h 1855498"/>
              <a:gd name="connsiteX429" fmla="*/ 320374 w 4011346"/>
              <a:gd name="connsiteY429" fmla="*/ 847655 h 1855498"/>
              <a:gd name="connsiteX430" fmla="*/ 303688 w 4011346"/>
              <a:gd name="connsiteY430" fmla="*/ 871016 h 1855498"/>
              <a:gd name="connsiteX431" fmla="*/ 233606 w 4011346"/>
              <a:gd name="connsiteY431" fmla="*/ 834306 h 1855498"/>
              <a:gd name="connsiteX432" fmla="*/ 243618 w 4011346"/>
              <a:gd name="connsiteY432" fmla="*/ 884365 h 1855498"/>
              <a:gd name="connsiteX433" fmla="*/ 263641 w 4011346"/>
              <a:gd name="connsiteY433" fmla="*/ 904388 h 1855498"/>
              <a:gd name="connsiteX434" fmla="*/ 250292 w 4011346"/>
              <a:gd name="connsiteY434" fmla="*/ 917737 h 1855498"/>
              <a:gd name="connsiteX435" fmla="*/ 193560 w 4011346"/>
              <a:gd name="connsiteY435" fmla="*/ 881027 h 1855498"/>
              <a:gd name="connsiteX436" fmla="*/ 170199 w 4011346"/>
              <a:gd name="connsiteY436" fmla="*/ 840981 h 1855498"/>
              <a:gd name="connsiteX437" fmla="*/ 170199 w 4011346"/>
              <a:gd name="connsiteY437" fmla="*/ 794260 h 1855498"/>
              <a:gd name="connsiteX438" fmla="*/ 133490 w 4011346"/>
              <a:gd name="connsiteY438" fmla="*/ 717503 h 1855498"/>
              <a:gd name="connsiteX439" fmla="*/ 196897 w 4011346"/>
              <a:gd name="connsiteY439" fmla="*/ 747538 h 1855498"/>
              <a:gd name="connsiteX440" fmla="*/ 256967 w 4011346"/>
              <a:gd name="connsiteY440" fmla="*/ 777573 h 1855498"/>
              <a:gd name="connsiteX441" fmla="*/ 293676 w 4011346"/>
              <a:gd name="connsiteY441" fmla="*/ 780911 h 1855498"/>
              <a:gd name="connsiteX442" fmla="*/ 327049 w 4011346"/>
              <a:gd name="connsiteY442" fmla="*/ 750876 h 1855498"/>
              <a:gd name="connsiteX443" fmla="*/ 343735 w 4011346"/>
              <a:gd name="connsiteY443" fmla="*/ 714166 h 1855498"/>
              <a:gd name="connsiteX444" fmla="*/ 333723 w 4011346"/>
              <a:gd name="connsiteY444" fmla="*/ 664108 h 1855498"/>
              <a:gd name="connsiteX445" fmla="*/ 290339 w 4011346"/>
              <a:gd name="connsiteY445" fmla="*/ 644084 h 1855498"/>
              <a:gd name="connsiteX446" fmla="*/ 236944 w 4011346"/>
              <a:gd name="connsiteY446" fmla="*/ 597363 h 1855498"/>
              <a:gd name="connsiteX447" fmla="*/ 133490 w 4011346"/>
              <a:gd name="connsiteY447" fmla="*/ 540630 h 1855498"/>
              <a:gd name="connsiteX0" fmla="*/ 133490 w 4011346"/>
              <a:gd name="connsiteY0" fmla="*/ 540630 h 1855498"/>
              <a:gd name="connsiteX1" fmla="*/ 46722 w 4011346"/>
              <a:gd name="connsiteY1" fmla="*/ 570665 h 1855498"/>
              <a:gd name="connsiteX2" fmla="*/ 33373 w 4011346"/>
              <a:gd name="connsiteY2" fmla="*/ 600700 h 1855498"/>
              <a:gd name="connsiteX3" fmla="*/ 43384 w 4011346"/>
              <a:gd name="connsiteY3" fmla="*/ 630736 h 1855498"/>
              <a:gd name="connsiteX4" fmla="*/ 60071 w 4011346"/>
              <a:gd name="connsiteY4" fmla="*/ 657433 h 1855498"/>
              <a:gd name="connsiteX5" fmla="*/ 73419 w 4011346"/>
              <a:gd name="connsiteY5" fmla="*/ 687468 h 1855498"/>
              <a:gd name="connsiteX6" fmla="*/ 56733 w 4011346"/>
              <a:gd name="connsiteY6" fmla="*/ 710829 h 1855498"/>
              <a:gd name="connsiteX7" fmla="*/ 76757 w 4011346"/>
              <a:gd name="connsiteY7" fmla="*/ 790922 h 1855498"/>
              <a:gd name="connsiteX8" fmla="*/ 66745 w 4011346"/>
              <a:gd name="connsiteY8" fmla="*/ 807609 h 1855498"/>
              <a:gd name="connsiteX9" fmla="*/ 70082 w 4011346"/>
              <a:gd name="connsiteY9" fmla="*/ 834306 h 1855498"/>
              <a:gd name="connsiteX10" fmla="*/ 70082 w 4011346"/>
              <a:gd name="connsiteY10" fmla="*/ 874353 h 1855498"/>
              <a:gd name="connsiteX11" fmla="*/ 80094 w 4011346"/>
              <a:gd name="connsiteY11" fmla="*/ 894376 h 1855498"/>
              <a:gd name="connsiteX12" fmla="*/ 76757 w 4011346"/>
              <a:gd name="connsiteY12" fmla="*/ 917737 h 1855498"/>
              <a:gd name="connsiteX13" fmla="*/ 106792 w 4011346"/>
              <a:gd name="connsiteY13" fmla="*/ 951109 h 1855498"/>
              <a:gd name="connsiteX14" fmla="*/ 106792 w 4011346"/>
              <a:gd name="connsiteY14" fmla="*/ 981144 h 1855498"/>
              <a:gd name="connsiteX15" fmla="*/ 13349 w 4011346"/>
              <a:gd name="connsiteY15" fmla="*/ 1071249 h 1855498"/>
              <a:gd name="connsiteX16" fmla="*/ 33373 w 4011346"/>
              <a:gd name="connsiteY16" fmla="*/ 1104622 h 1855498"/>
              <a:gd name="connsiteX17" fmla="*/ 33373 w 4011346"/>
              <a:gd name="connsiteY17" fmla="*/ 1104622 h 1855498"/>
              <a:gd name="connsiteX18" fmla="*/ 16687 w 4011346"/>
              <a:gd name="connsiteY18" fmla="*/ 1134657 h 1855498"/>
              <a:gd name="connsiteX19" fmla="*/ 3338 w 4011346"/>
              <a:gd name="connsiteY19" fmla="*/ 1164692 h 1855498"/>
              <a:gd name="connsiteX20" fmla="*/ 0 w 4011346"/>
              <a:gd name="connsiteY20" fmla="*/ 1224762 h 1855498"/>
              <a:gd name="connsiteX21" fmla="*/ 16687 w 4011346"/>
              <a:gd name="connsiteY21" fmla="*/ 1268146 h 1855498"/>
              <a:gd name="connsiteX22" fmla="*/ 20024 w 4011346"/>
              <a:gd name="connsiteY22" fmla="*/ 1301518 h 1855498"/>
              <a:gd name="connsiteX23" fmla="*/ 56733 w 4011346"/>
              <a:gd name="connsiteY23" fmla="*/ 1311530 h 1855498"/>
              <a:gd name="connsiteX24" fmla="*/ 116803 w 4011346"/>
              <a:gd name="connsiteY24" fmla="*/ 1398298 h 1855498"/>
              <a:gd name="connsiteX25" fmla="*/ 96780 w 4011346"/>
              <a:gd name="connsiteY25" fmla="*/ 1421658 h 1855498"/>
              <a:gd name="connsiteX26" fmla="*/ 93443 w 4011346"/>
              <a:gd name="connsiteY26" fmla="*/ 1451693 h 1855498"/>
              <a:gd name="connsiteX27" fmla="*/ 120141 w 4011346"/>
              <a:gd name="connsiteY27" fmla="*/ 1455030 h 1855498"/>
              <a:gd name="connsiteX28" fmla="*/ 160187 w 4011346"/>
              <a:gd name="connsiteY28" fmla="*/ 1468379 h 1855498"/>
              <a:gd name="connsiteX29" fmla="*/ 186885 w 4011346"/>
              <a:gd name="connsiteY29" fmla="*/ 1481728 h 1855498"/>
              <a:gd name="connsiteX30" fmla="*/ 213583 w 4011346"/>
              <a:gd name="connsiteY30" fmla="*/ 1511763 h 1855498"/>
              <a:gd name="connsiteX31" fmla="*/ 243618 w 4011346"/>
              <a:gd name="connsiteY31" fmla="*/ 1515100 h 1855498"/>
              <a:gd name="connsiteX32" fmla="*/ 287002 w 4011346"/>
              <a:gd name="connsiteY32" fmla="*/ 1545136 h 1855498"/>
              <a:gd name="connsiteX33" fmla="*/ 310363 w 4011346"/>
              <a:gd name="connsiteY33" fmla="*/ 1555147 h 1855498"/>
              <a:gd name="connsiteX34" fmla="*/ 310363 w 4011346"/>
              <a:gd name="connsiteY34" fmla="*/ 1591857 h 1855498"/>
              <a:gd name="connsiteX35" fmla="*/ 270316 w 4011346"/>
              <a:gd name="connsiteY35" fmla="*/ 1631903 h 1855498"/>
              <a:gd name="connsiteX36" fmla="*/ 280327 w 4011346"/>
              <a:gd name="connsiteY36" fmla="*/ 1655264 h 1855498"/>
              <a:gd name="connsiteX37" fmla="*/ 273653 w 4011346"/>
              <a:gd name="connsiteY37" fmla="*/ 1675287 h 1855498"/>
              <a:gd name="connsiteX38" fmla="*/ 266979 w 4011346"/>
              <a:gd name="connsiteY38" fmla="*/ 1691973 h 1855498"/>
              <a:gd name="connsiteX39" fmla="*/ 240281 w 4011346"/>
              <a:gd name="connsiteY39" fmla="*/ 1732020 h 1855498"/>
              <a:gd name="connsiteX40" fmla="*/ 307025 w 4011346"/>
              <a:gd name="connsiteY40" fmla="*/ 1768730 h 1855498"/>
              <a:gd name="connsiteX41" fmla="*/ 337060 w 4011346"/>
              <a:gd name="connsiteY41" fmla="*/ 1775404 h 1855498"/>
              <a:gd name="connsiteX42" fmla="*/ 360421 w 4011346"/>
              <a:gd name="connsiteY42" fmla="*/ 1782079 h 1855498"/>
              <a:gd name="connsiteX43" fmla="*/ 380444 w 4011346"/>
              <a:gd name="connsiteY43" fmla="*/ 1788753 h 1855498"/>
              <a:gd name="connsiteX44" fmla="*/ 407142 w 4011346"/>
              <a:gd name="connsiteY44" fmla="*/ 1808776 h 1855498"/>
              <a:gd name="connsiteX45" fmla="*/ 437177 w 4011346"/>
              <a:gd name="connsiteY45" fmla="*/ 1805439 h 1855498"/>
              <a:gd name="connsiteX46" fmla="*/ 507259 w 4011346"/>
              <a:gd name="connsiteY46" fmla="*/ 1855498 h 1855498"/>
              <a:gd name="connsiteX47" fmla="*/ 517271 w 4011346"/>
              <a:gd name="connsiteY47" fmla="*/ 1842149 h 1855498"/>
              <a:gd name="connsiteX48" fmla="*/ 507259 w 4011346"/>
              <a:gd name="connsiteY48" fmla="*/ 1802102 h 1855498"/>
              <a:gd name="connsiteX49" fmla="*/ 500584 w 4011346"/>
              <a:gd name="connsiteY49" fmla="*/ 1768730 h 1855498"/>
              <a:gd name="connsiteX50" fmla="*/ 483898 w 4011346"/>
              <a:gd name="connsiteY50" fmla="*/ 1725346 h 1855498"/>
              <a:gd name="connsiteX51" fmla="*/ 513933 w 4011346"/>
              <a:gd name="connsiteY51" fmla="*/ 1705322 h 1855498"/>
              <a:gd name="connsiteX52" fmla="*/ 547306 w 4011346"/>
              <a:gd name="connsiteY52" fmla="*/ 1681962 h 1855498"/>
              <a:gd name="connsiteX53" fmla="*/ 527282 w 4011346"/>
              <a:gd name="connsiteY53" fmla="*/ 1665276 h 1855498"/>
              <a:gd name="connsiteX54" fmla="*/ 517271 w 4011346"/>
              <a:gd name="connsiteY54" fmla="*/ 1631903 h 1855498"/>
              <a:gd name="connsiteX55" fmla="*/ 480561 w 4011346"/>
              <a:gd name="connsiteY55" fmla="*/ 1615217 h 1855498"/>
              <a:gd name="connsiteX56" fmla="*/ 470549 w 4011346"/>
              <a:gd name="connsiteY56" fmla="*/ 1595194 h 1855498"/>
              <a:gd name="connsiteX57" fmla="*/ 480561 w 4011346"/>
              <a:gd name="connsiteY57" fmla="*/ 1565159 h 1855498"/>
              <a:gd name="connsiteX58" fmla="*/ 490573 w 4011346"/>
              <a:gd name="connsiteY58" fmla="*/ 1525112 h 1855498"/>
              <a:gd name="connsiteX59" fmla="*/ 513933 w 4011346"/>
              <a:gd name="connsiteY59" fmla="*/ 1545136 h 1855498"/>
              <a:gd name="connsiteX60" fmla="*/ 520608 w 4011346"/>
              <a:gd name="connsiteY60" fmla="*/ 1528449 h 1855498"/>
              <a:gd name="connsiteX61" fmla="*/ 543968 w 4011346"/>
              <a:gd name="connsiteY61" fmla="*/ 1491740 h 1855498"/>
              <a:gd name="connsiteX62" fmla="*/ 574003 w 4011346"/>
              <a:gd name="connsiteY62" fmla="*/ 1475054 h 1855498"/>
              <a:gd name="connsiteX63" fmla="*/ 590690 w 4011346"/>
              <a:gd name="connsiteY63" fmla="*/ 1488403 h 1855498"/>
              <a:gd name="connsiteX64" fmla="*/ 610713 w 4011346"/>
              <a:gd name="connsiteY64" fmla="*/ 1461705 h 1855498"/>
              <a:gd name="connsiteX65" fmla="*/ 630736 w 4011346"/>
              <a:gd name="connsiteY65" fmla="*/ 1488403 h 1855498"/>
              <a:gd name="connsiteX66" fmla="*/ 657434 w 4011346"/>
              <a:gd name="connsiteY66" fmla="*/ 1511763 h 1855498"/>
              <a:gd name="connsiteX67" fmla="*/ 674120 w 4011346"/>
              <a:gd name="connsiteY67" fmla="*/ 1518438 h 1855498"/>
              <a:gd name="connsiteX68" fmla="*/ 697481 w 4011346"/>
              <a:gd name="connsiteY68" fmla="*/ 1518438 h 1855498"/>
              <a:gd name="connsiteX69" fmla="*/ 717504 w 4011346"/>
              <a:gd name="connsiteY69" fmla="*/ 1505089 h 1855498"/>
              <a:gd name="connsiteX70" fmla="*/ 744202 w 4011346"/>
              <a:gd name="connsiteY70" fmla="*/ 1505089 h 1855498"/>
              <a:gd name="connsiteX71" fmla="*/ 760888 w 4011346"/>
              <a:gd name="connsiteY71" fmla="*/ 1501752 h 1855498"/>
              <a:gd name="connsiteX72" fmla="*/ 790923 w 4011346"/>
              <a:gd name="connsiteY72" fmla="*/ 1535124 h 1855498"/>
              <a:gd name="connsiteX73" fmla="*/ 797598 w 4011346"/>
              <a:gd name="connsiteY73" fmla="*/ 1508426 h 1855498"/>
              <a:gd name="connsiteX74" fmla="*/ 817621 w 4011346"/>
              <a:gd name="connsiteY74" fmla="*/ 1525112 h 1855498"/>
              <a:gd name="connsiteX75" fmla="*/ 837644 w 4011346"/>
              <a:gd name="connsiteY75" fmla="*/ 1501752 h 1855498"/>
              <a:gd name="connsiteX76" fmla="*/ 827633 w 4011346"/>
              <a:gd name="connsiteY76" fmla="*/ 1481728 h 1855498"/>
              <a:gd name="connsiteX77" fmla="*/ 810946 w 4011346"/>
              <a:gd name="connsiteY77" fmla="*/ 1468379 h 1855498"/>
              <a:gd name="connsiteX78" fmla="*/ 810946 w 4011346"/>
              <a:gd name="connsiteY78" fmla="*/ 1441682 h 1855498"/>
              <a:gd name="connsiteX79" fmla="*/ 810946 w 4011346"/>
              <a:gd name="connsiteY79" fmla="*/ 1428333 h 1855498"/>
              <a:gd name="connsiteX80" fmla="*/ 830970 w 4011346"/>
              <a:gd name="connsiteY80" fmla="*/ 1424995 h 1855498"/>
              <a:gd name="connsiteX81" fmla="*/ 840981 w 4011346"/>
              <a:gd name="connsiteY81" fmla="*/ 1421658 h 1855498"/>
              <a:gd name="connsiteX82" fmla="*/ 820958 w 4011346"/>
              <a:gd name="connsiteY82" fmla="*/ 1384949 h 1855498"/>
              <a:gd name="connsiteX83" fmla="*/ 854330 w 4011346"/>
              <a:gd name="connsiteY83" fmla="*/ 1378274 h 1855498"/>
              <a:gd name="connsiteX84" fmla="*/ 891040 w 4011346"/>
              <a:gd name="connsiteY84" fmla="*/ 1384949 h 1855498"/>
              <a:gd name="connsiteX85" fmla="*/ 964459 w 4011346"/>
              <a:gd name="connsiteY85" fmla="*/ 1341565 h 1855498"/>
              <a:gd name="connsiteX86" fmla="*/ 1001168 w 4011346"/>
              <a:gd name="connsiteY86" fmla="*/ 1341565 h 1855498"/>
              <a:gd name="connsiteX87" fmla="*/ 1027866 w 4011346"/>
              <a:gd name="connsiteY87" fmla="*/ 1318204 h 1855498"/>
              <a:gd name="connsiteX88" fmla="*/ 1047890 w 4011346"/>
              <a:gd name="connsiteY88" fmla="*/ 1328216 h 1855498"/>
              <a:gd name="connsiteX89" fmla="*/ 1067913 w 4011346"/>
              <a:gd name="connsiteY89" fmla="*/ 1338227 h 1855498"/>
              <a:gd name="connsiteX90" fmla="*/ 1087936 w 4011346"/>
              <a:gd name="connsiteY90" fmla="*/ 1364925 h 1855498"/>
              <a:gd name="connsiteX91" fmla="*/ 1074587 w 4011346"/>
              <a:gd name="connsiteY91" fmla="*/ 1378274 h 1855498"/>
              <a:gd name="connsiteX92" fmla="*/ 1104622 w 4011346"/>
              <a:gd name="connsiteY92" fmla="*/ 1378274 h 1855498"/>
              <a:gd name="connsiteX93" fmla="*/ 1107960 w 4011346"/>
              <a:gd name="connsiteY93" fmla="*/ 1394960 h 1855498"/>
              <a:gd name="connsiteX94" fmla="*/ 1121309 w 4011346"/>
              <a:gd name="connsiteY94" fmla="*/ 1378274 h 1855498"/>
              <a:gd name="connsiteX95" fmla="*/ 1134657 w 4011346"/>
              <a:gd name="connsiteY95" fmla="*/ 1391623 h 1855498"/>
              <a:gd name="connsiteX96" fmla="*/ 1134657 w 4011346"/>
              <a:gd name="connsiteY96" fmla="*/ 1411646 h 1855498"/>
              <a:gd name="connsiteX97" fmla="*/ 1148006 w 4011346"/>
              <a:gd name="connsiteY97" fmla="*/ 1408309 h 1855498"/>
              <a:gd name="connsiteX98" fmla="*/ 1208076 w 4011346"/>
              <a:gd name="connsiteY98" fmla="*/ 1361588 h 1855498"/>
              <a:gd name="connsiteX99" fmla="*/ 1211414 w 4011346"/>
              <a:gd name="connsiteY99" fmla="*/ 1381611 h 1855498"/>
              <a:gd name="connsiteX100" fmla="*/ 1244786 w 4011346"/>
              <a:gd name="connsiteY100" fmla="*/ 1401635 h 1855498"/>
              <a:gd name="connsiteX101" fmla="*/ 1264809 w 4011346"/>
              <a:gd name="connsiteY101" fmla="*/ 1431670 h 1855498"/>
              <a:gd name="connsiteX102" fmla="*/ 1298181 w 4011346"/>
              <a:gd name="connsiteY102" fmla="*/ 1538461 h 1855498"/>
              <a:gd name="connsiteX103" fmla="*/ 1308193 w 4011346"/>
              <a:gd name="connsiteY103" fmla="*/ 1495077 h 1855498"/>
              <a:gd name="connsiteX104" fmla="*/ 1344903 w 4011346"/>
              <a:gd name="connsiteY104" fmla="*/ 1515100 h 1855498"/>
              <a:gd name="connsiteX105" fmla="*/ 1388287 w 4011346"/>
              <a:gd name="connsiteY105" fmla="*/ 1515100 h 1855498"/>
              <a:gd name="connsiteX106" fmla="*/ 1394961 w 4011346"/>
              <a:gd name="connsiteY106" fmla="*/ 1538461 h 1855498"/>
              <a:gd name="connsiteX107" fmla="*/ 1435008 w 4011346"/>
              <a:gd name="connsiteY107" fmla="*/ 1561822 h 1855498"/>
              <a:gd name="connsiteX108" fmla="*/ 1465043 w 4011346"/>
              <a:gd name="connsiteY108" fmla="*/ 1561822 h 1855498"/>
              <a:gd name="connsiteX109" fmla="*/ 1491741 w 4011346"/>
              <a:gd name="connsiteY109" fmla="*/ 1575171 h 1855498"/>
              <a:gd name="connsiteX110" fmla="*/ 1535125 w 4011346"/>
              <a:gd name="connsiteY110" fmla="*/ 1531787 h 1855498"/>
              <a:gd name="connsiteX111" fmla="*/ 1571834 w 4011346"/>
              <a:gd name="connsiteY111" fmla="*/ 1511763 h 1855498"/>
              <a:gd name="connsiteX112" fmla="*/ 1608544 w 4011346"/>
              <a:gd name="connsiteY112" fmla="*/ 1515100 h 1855498"/>
              <a:gd name="connsiteX113" fmla="*/ 1655265 w 4011346"/>
              <a:gd name="connsiteY113" fmla="*/ 1528449 h 1855498"/>
              <a:gd name="connsiteX114" fmla="*/ 1681963 w 4011346"/>
              <a:gd name="connsiteY114" fmla="*/ 1545136 h 1855498"/>
              <a:gd name="connsiteX115" fmla="*/ 1735358 w 4011346"/>
              <a:gd name="connsiteY115" fmla="*/ 1538461 h 1855498"/>
              <a:gd name="connsiteX116" fmla="*/ 1745370 w 4011346"/>
              <a:gd name="connsiteY116" fmla="*/ 1518438 h 1855498"/>
              <a:gd name="connsiteX117" fmla="*/ 1738695 w 4011346"/>
              <a:gd name="connsiteY117" fmla="*/ 1498414 h 1855498"/>
              <a:gd name="connsiteX118" fmla="*/ 1765393 w 4011346"/>
              <a:gd name="connsiteY118" fmla="*/ 1471717 h 1855498"/>
              <a:gd name="connsiteX119" fmla="*/ 1778742 w 4011346"/>
              <a:gd name="connsiteY119" fmla="*/ 1468379 h 1855498"/>
              <a:gd name="connsiteX120" fmla="*/ 1812114 w 4011346"/>
              <a:gd name="connsiteY120" fmla="*/ 1485065 h 1855498"/>
              <a:gd name="connsiteX121" fmla="*/ 1852161 w 4011346"/>
              <a:gd name="connsiteY121" fmla="*/ 1498414 h 1855498"/>
              <a:gd name="connsiteX122" fmla="*/ 1858836 w 4011346"/>
              <a:gd name="connsiteY122" fmla="*/ 1525112 h 1855498"/>
              <a:gd name="connsiteX123" fmla="*/ 1872184 w 4011346"/>
              <a:gd name="connsiteY123" fmla="*/ 1531787 h 1855498"/>
              <a:gd name="connsiteX124" fmla="*/ 1902219 w 4011346"/>
              <a:gd name="connsiteY124" fmla="*/ 1535124 h 1855498"/>
              <a:gd name="connsiteX125" fmla="*/ 1932254 w 4011346"/>
              <a:gd name="connsiteY125" fmla="*/ 1518438 h 1855498"/>
              <a:gd name="connsiteX126" fmla="*/ 1962290 w 4011346"/>
              <a:gd name="connsiteY126" fmla="*/ 1531787 h 1855498"/>
              <a:gd name="connsiteX127" fmla="*/ 1985650 w 4011346"/>
              <a:gd name="connsiteY127" fmla="*/ 1545136 h 1855498"/>
              <a:gd name="connsiteX128" fmla="*/ 1995662 w 4011346"/>
              <a:gd name="connsiteY128" fmla="*/ 1555147 h 1855498"/>
              <a:gd name="connsiteX129" fmla="*/ 2032371 w 4011346"/>
              <a:gd name="connsiteY129" fmla="*/ 1575171 h 1855498"/>
              <a:gd name="connsiteX130" fmla="*/ 2069081 w 4011346"/>
              <a:gd name="connsiteY130" fmla="*/ 1571833 h 1855498"/>
              <a:gd name="connsiteX131" fmla="*/ 2142500 w 4011346"/>
              <a:gd name="connsiteY131" fmla="*/ 1528449 h 1855498"/>
              <a:gd name="connsiteX132" fmla="*/ 2195895 w 4011346"/>
              <a:gd name="connsiteY132" fmla="*/ 1541798 h 1855498"/>
              <a:gd name="connsiteX133" fmla="*/ 2225930 w 4011346"/>
              <a:gd name="connsiteY133" fmla="*/ 1551810 h 1855498"/>
              <a:gd name="connsiteX134" fmla="*/ 2259303 w 4011346"/>
              <a:gd name="connsiteY134" fmla="*/ 1538461 h 1855498"/>
              <a:gd name="connsiteX135" fmla="*/ 2262640 w 4011346"/>
              <a:gd name="connsiteY135" fmla="*/ 1511763 h 1855498"/>
              <a:gd name="connsiteX136" fmla="*/ 2282663 w 4011346"/>
              <a:gd name="connsiteY136" fmla="*/ 1481728 h 1855498"/>
              <a:gd name="connsiteX137" fmla="*/ 2299349 w 4011346"/>
              <a:gd name="connsiteY137" fmla="*/ 1428333 h 1855498"/>
              <a:gd name="connsiteX138" fmla="*/ 2282663 w 4011346"/>
              <a:gd name="connsiteY138" fmla="*/ 1431670 h 1855498"/>
              <a:gd name="connsiteX139" fmla="*/ 2312698 w 4011346"/>
              <a:gd name="connsiteY139" fmla="*/ 1404972 h 1855498"/>
              <a:gd name="connsiteX140" fmla="*/ 2339396 w 4011346"/>
              <a:gd name="connsiteY140" fmla="*/ 1401635 h 1855498"/>
              <a:gd name="connsiteX141" fmla="*/ 2396129 w 4011346"/>
              <a:gd name="connsiteY141" fmla="*/ 1411646 h 1855498"/>
              <a:gd name="connsiteX142" fmla="*/ 2436176 w 4011346"/>
              <a:gd name="connsiteY142" fmla="*/ 1438344 h 1855498"/>
              <a:gd name="connsiteX143" fmla="*/ 2462873 w 4011346"/>
              <a:gd name="connsiteY143" fmla="*/ 1468379 h 1855498"/>
              <a:gd name="connsiteX144" fmla="*/ 2469548 w 4011346"/>
              <a:gd name="connsiteY144" fmla="*/ 1505089 h 1855498"/>
              <a:gd name="connsiteX145" fmla="*/ 2476222 w 4011346"/>
              <a:gd name="connsiteY145" fmla="*/ 1545136 h 1855498"/>
              <a:gd name="connsiteX146" fmla="*/ 2486234 w 4011346"/>
              <a:gd name="connsiteY146" fmla="*/ 1565159 h 1855498"/>
              <a:gd name="connsiteX147" fmla="*/ 2529618 w 4011346"/>
              <a:gd name="connsiteY147" fmla="*/ 1578508 h 1855498"/>
              <a:gd name="connsiteX148" fmla="*/ 2549641 w 4011346"/>
              <a:gd name="connsiteY148" fmla="*/ 1598531 h 1855498"/>
              <a:gd name="connsiteX149" fmla="*/ 2562990 w 4011346"/>
              <a:gd name="connsiteY149" fmla="*/ 1631903 h 1855498"/>
              <a:gd name="connsiteX150" fmla="*/ 2586351 w 4011346"/>
              <a:gd name="connsiteY150" fmla="*/ 1625229 h 1855498"/>
              <a:gd name="connsiteX151" fmla="*/ 2606374 w 4011346"/>
              <a:gd name="connsiteY151" fmla="*/ 1615217 h 1855498"/>
              <a:gd name="connsiteX152" fmla="*/ 2639746 w 4011346"/>
              <a:gd name="connsiteY152" fmla="*/ 1598531 h 1855498"/>
              <a:gd name="connsiteX153" fmla="*/ 2643084 w 4011346"/>
              <a:gd name="connsiteY153" fmla="*/ 1615217 h 1855498"/>
              <a:gd name="connsiteX154" fmla="*/ 2626398 w 4011346"/>
              <a:gd name="connsiteY154" fmla="*/ 1645252 h 1855498"/>
              <a:gd name="connsiteX155" fmla="*/ 2616386 w 4011346"/>
              <a:gd name="connsiteY155" fmla="*/ 1681962 h 1855498"/>
              <a:gd name="connsiteX156" fmla="*/ 2603037 w 4011346"/>
              <a:gd name="connsiteY156" fmla="*/ 1735357 h 1855498"/>
              <a:gd name="connsiteX157" fmla="*/ 2579676 w 4011346"/>
              <a:gd name="connsiteY157" fmla="*/ 1708660 h 1855498"/>
              <a:gd name="connsiteX158" fmla="*/ 2552979 w 4011346"/>
              <a:gd name="connsiteY158" fmla="*/ 1732020 h 1855498"/>
              <a:gd name="connsiteX159" fmla="*/ 2559653 w 4011346"/>
              <a:gd name="connsiteY159" fmla="*/ 1758718 h 1855498"/>
              <a:gd name="connsiteX160" fmla="*/ 2559653 w 4011346"/>
              <a:gd name="connsiteY160" fmla="*/ 1795427 h 1855498"/>
              <a:gd name="connsiteX161" fmla="*/ 2549641 w 4011346"/>
              <a:gd name="connsiteY161" fmla="*/ 1815451 h 1855498"/>
              <a:gd name="connsiteX162" fmla="*/ 2589688 w 4011346"/>
              <a:gd name="connsiteY162" fmla="*/ 1795427 h 1855498"/>
              <a:gd name="connsiteX163" fmla="*/ 2626398 w 4011346"/>
              <a:gd name="connsiteY163" fmla="*/ 1805439 h 1855498"/>
              <a:gd name="connsiteX164" fmla="*/ 2653095 w 4011346"/>
              <a:gd name="connsiteY164" fmla="*/ 1782079 h 1855498"/>
              <a:gd name="connsiteX165" fmla="*/ 2683130 w 4011346"/>
              <a:gd name="connsiteY165" fmla="*/ 1728683 h 1855498"/>
              <a:gd name="connsiteX166" fmla="*/ 2753212 w 4011346"/>
              <a:gd name="connsiteY166" fmla="*/ 1641915 h 1855498"/>
              <a:gd name="connsiteX167" fmla="*/ 2783247 w 4011346"/>
              <a:gd name="connsiteY167" fmla="*/ 1571833 h 1855498"/>
              <a:gd name="connsiteX168" fmla="*/ 2803271 w 4011346"/>
              <a:gd name="connsiteY168" fmla="*/ 1468379 h 1855498"/>
              <a:gd name="connsiteX169" fmla="*/ 2793259 w 4011346"/>
              <a:gd name="connsiteY169" fmla="*/ 1418321 h 1855498"/>
              <a:gd name="connsiteX170" fmla="*/ 2769898 w 4011346"/>
              <a:gd name="connsiteY170" fmla="*/ 1384949 h 1855498"/>
              <a:gd name="connsiteX171" fmla="*/ 2726514 w 4011346"/>
              <a:gd name="connsiteY171" fmla="*/ 1384949 h 1855498"/>
              <a:gd name="connsiteX172" fmla="*/ 2699817 w 4011346"/>
              <a:gd name="connsiteY172" fmla="*/ 1384949 h 1855498"/>
              <a:gd name="connsiteX173" fmla="*/ 2683130 w 4011346"/>
              <a:gd name="connsiteY173" fmla="*/ 1364925 h 1855498"/>
              <a:gd name="connsiteX174" fmla="*/ 2669781 w 4011346"/>
              <a:gd name="connsiteY174" fmla="*/ 1344902 h 1855498"/>
              <a:gd name="connsiteX175" fmla="*/ 2763224 w 4011346"/>
              <a:gd name="connsiteY175" fmla="*/ 1228099 h 1855498"/>
              <a:gd name="connsiteX176" fmla="*/ 2846654 w 4011346"/>
              <a:gd name="connsiteY176" fmla="*/ 1161355 h 1855498"/>
              <a:gd name="connsiteX177" fmla="*/ 2890038 w 4011346"/>
              <a:gd name="connsiteY177" fmla="*/ 1137994 h 1855498"/>
              <a:gd name="connsiteX178" fmla="*/ 2933422 w 4011346"/>
              <a:gd name="connsiteY178" fmla="*/ 1158017 h 1855498"/>
              <a:gd name="connsiteX179" fmla="*/ 2950109 w 4011346"/>
              <a:gd name="connsiteY179" fmla="*/ 1141331 h 1855498"/>
              <a:gd name="connsiteX180" fmla="*/ 2993492 w 4011346"/>
              <a:gd name="connsiteY180" fmla="*/ 1158017 h 1855498"/>
              <a:gd name="connsiteX181" fmla="*/ 3006841 w 4011346"/>
              <a:gd name="connsiteY181" fmla="*/ 1124645 h 1855498"/>
              <a:gd name="connsiteX182" fmla="*/ 3053563 w 4011346"/>
              <a:gd name="connsiteY182" fmla="*/ 1134657 h 1855498"/>
              <a:gd name="connsiteX183" fmla="*/ 3070249 w 4011346"/>
              <a:gd name="connsiteY183" fmla="*/ 1151343 h 1855498"/>
              <a:gd name="connsiteX184" fmla="*/ 3060237 w 4011346"/>
              <a:gd name="connsiteY184" fmla="*/ 1171366 h 1855498"/>
              <a:gd name="connsiteX185" fmla="*/ 3123644 w 4011346"/>
              <a:gd name="connsiteY185" fmla="*/ 1154680 h 1855498"/>
              <a:gd name="connsiteX186" fmla="*/ 3140330 w 4011346"/>
              <a:gd name="connsiteY186" fmla="*/ 1141331 h 1855498"/>
              <a:gd name="connsiteX187" fmla="*/ 3123644 w 4011346"/>
              <a:gd name="connsiteY187" fmla="*/ 1127982 h 1855498"/>
              <a:gd name="connsiteX188" fmla="*/ 3143668 w 4011346"/>
              <a:gd name="connsiteY188" fmla="*/ 1087936 h 1855498"/>
              <a:gd name="connsiteX189" fmla="*/ 3190389 w 4011346"/>
              <a:gd name="connsiteY189" fmla="*/ 1017854 h 1855498"/>
              <a:gd name="connsiteX190" fmla="*/ 3233773 w 4011346"/>
              <a:gd name="connsiteY190" fmla="*/ 1014517 h 1855498"/>
              <a:gd name="connsiteX191" fmla="*/ 3273819 w 4011346"/>
              <a:gd name="connsiteY191" fmla="*/ 1024528 h 1855498"/>
              <a:gd name="connsiteX192" fmla="*/ 3277157 w 4011346"/>
              <a:gd name="connsiteY192" fmla="*/ 1081261 h 1855498"/>
              <a:gd name="connsiteX193" fmla="*/ 3320541 w 4011346"/>
              <a:gd name="connsiteY193" fmla="*/ 1037877 h 1855498"/>
              <a:gd name="connsiteX194" fmla="*/ 3343901 w 4011346"/>
              <a:gd name="connsiteY194" fmla="*/ 1021191 h 1855498"/>
              <a:gd name="connsiteX195" fmla="*/ 3350576 w 4011346"/>
              <a:gd name="connsiteY195" fmla="*/ 987819 h 1855498"/>
              <a:gd name="connsiteX196" fmla="*/ 3377273 w 4011346"/>
              <a:gd name="connsiteY196" fmla="*/ 971133 h 1855498"/>
              <a:gd name="connsiteX197" fmla="*/ 3407309 w 4011346"/>
              <a:gd name="connsiteY197" fmla="*/ 981144 h 1855498"/>
              <a:gd name="connsiteX198" fmla="*/ 3373936 w 4011346"/>
              <a:gd name="connsiteY198" fmla="*/ 1011179 h 1855498"/>
              <a:gd name="connsiteX199" fmla="*/ 3360587 w 4011346"/>
              <a:gd name="connsiteY199" fmla="*/ 1061238 h 1855498"/>
              <a:gd name="connsiteX200" fmla="*/ 3323878 w 4011346"/>
              <a:gd name="connsiteY200" fmla="*/ 1101284 h 1855498"/>
              <a:gd name="connsiteX201" fmla="*/ 3210412 w 4011346"/>
              <a:gd name="connsiteY201" fmla="*/ 1198064 h 1855498"/>
              <a:gd name="connsiteX202" fmla="*/ 3163691 w 4011346"/>
              <a:gd name="connsiteY202" fmla="*/ 1268146 h 1855498"/>
              <a:gd name="connsiteX203" fmla="*/ 3160354 w 4011346"/>
              <a:gd name="connsiteY203" fmla="*/ 1341565 h 1855498"/>
              <a:gd name="connsiteX204" fmla="*/ 3170365 w 4011346"/>
              <a:gd name="connsiteY204" fmla="*/ 1431670 h 1855498"/>
              <a:gd name="connsiteX205" fmla="*/ 3190389 w 4011346"/>
              <a:gd name="connsiteY205" fmla="*/ 1495077 h 1855498"/>
              <a:gd name="connsiteX206" fmla="*/ 3217087 w 4011346"/>
              <a:gd name="connsiteY206" fmla="*/ 1485065 h 1855498"/>
              <a:gd name="connsiteX207" fmla="*/ 3240447 w 4011346"/>
              <a:gd name="connsiteY207" fmla="*/ 1418321 h 1855498"/>
              <a:gd name="connsiteX208" fmla="*/ 3270482 w 4011346"/>
              <a:gd name="connsiteY208" fmla="*/ 1414984 h 1855498"/>
              <a:gd name="connsiteX209" fmla="*/ 3287168 w 4011346"/>
              <a:gd name="connsiteY209" fmla="*/ 1354914 h 1855498"/>
              <a:gd name="connsiteX210" fmla="*/ 3313866 w 4011346"/>
              <a:gd name="connsiteY210" fmla="*/ 1344902 h 1855498"/>
              <a:gd name="connsiteX211" fmla="*/ 3313866 w 4011346"/>
              <a:gd name="connsiteY211" fmla="*/ 1314867 h 1855498"/>
              <a:gd name="connsiteX212" fmla="*/ 3337227 w 4011346"/>
              <a:gd name="connsiteY212" fmla="*/ 1278157 h 1855498"/>
              <a:gd name="connsiteX213" fmla="*/ 3330552 w 4011346"/>
              <a:gd name="connsiteY213" fmla="*/ 1234773 h 1855498"/>
              <a:gd name="connsiteX214" fmla="*/ 3333890 w 4011346"/>
              <a:gd name="connsiteY214" fmla="*/ 1204738 h 1855498"/>
              <a:gd name="connsiteX215" fmla="*/ 3323878 w 4011346"/>
              <a:gd name="connsiteY215" fmla="*/ 1194727 h 1855498"/>
              <a:gd name="connsiteX216" fmla="*/ 3363925 w 4011346"/>
              <a:gd name="connsiteY216" fmla="*/ 1107959 h 1855498"/>
              <a:gd name="connsiteX217" fmla="*/ 3383948 w 4011346"/>
              <a:gd name="connsiteY217" fmla="*/ 1117971 h 1855498"/>
              <a:gd name="connsiteX218" fmla="*/ 3410646 w 4011346"/>
              <a:gd name="connsiteY218" fmla="*/ 1091273 h 1855498"/>
              <a:gd name="connsiteX219" fmla="*/ 3420657 w 4011346"/>
              <a:gd name="connsiteY219" fmla="*/ 1117971 h 1855498"/>
              <a:gd name="connsiteX220" fmla="*/ 3447355 w 4011346"/>
              <a:gd name="connsiteY220" fmla="*/ 1101284 h 1855498"/>
              <a:gd name="connsiteX221" fmla="*/ 3477390 w 4011346"/>
              <a:gd name="connsiteY221" fmla="*/ 1091273 h 1855498"/>
              <a:gd name="connsiteX222" fmla="*/ 3514100 w 4011346"/>
              <a:gd name="connsiteY222" fmla="*/ 1117971 h 1855498"/>
              <a:gd name="connsiteX223" fmla="*/ 3574170 w 4011346"/>
              <a:gd name="connsiteY223" fmla="*/ 1051226 h 1855498"/>
              <a:gd name="connsiteX224" fmla="*/ 3637577 w 4011346"/>
              <a:gd name="connsiteY224" fmla="*/ 1004505 h 1855498"/>
              <a:gd name="connsiteX225" fmla="*/ 3690973 w 4011346"/>
              <a:gd name="connsiteY225" fmla="*/ 967795 h 1855498"/>
              <a:gd name="connsiteX226" fmla="*/ 3741031 w 4011346"/>
              <a:gd name="connsiteY226" fmla="*/ 994493 h 1855498"/>
              <a:gd name="connsiteX227" fmla="*/ 3751043 w 4011346"/>
              <a:gd name="connsiteY227" fmla="*/ 967795 h 1855498"/>
              <a:gd name="connsiteX228" fmla="*/ 3727682 w 4011346"/>
              <a:gd name="connsiteY228" fmla="*/ 901051 h 1855498"/>
              <a:gd name="connsiteX229" fmla="*/ 3700984 w 4011346"/>
              <a:gd name="connsiteY229" fmla="*/ 884365 h 1855498"/>
              <a:gd name="connsiteX230" fmla="*/ 3697647 w 4011346"/>
              <a:gd name="connsiteY230" fmla="*/ 854330 h 1855498"/>
              <a:gd name="connsiteX231" fmla="*/ 3751043 w 4011346"/>
              <a:gd name="connsiteY231" fmla="*/ 861004 h 1855498"/>
              <a:gd name="connsiteX232" fmla="*/ 3774403 w 4011346"/>
              <a:gd name="connsiteY232" fmla="*/ 817620 h 1855498"/>
              <a:gd name="connsiteX233" fmla="*/ 3767729 w 4011346"/>
              <a:gd name="connsiteY233" fmla="*/ 790922 h 1855498"/>
              <a:gd name="connsiteX234" fmla="*/ 3794427 w 4011346"/>
              <a:gd name="connsiteY234" fmla="*/ 757550 h 1855498"/>
              <a:gd name="connsiteX235" fmla="*/ 3804438 w 4011346"/>
              <a:gd name="connsiteY235" fmla="*/ 800934 h 1855498"/>
              <a:gd name="connsiteX236" fmla="*/ 3827799 w 4011346"/>
              <a:gd name="connsiteY236" fmla="*/ 817620 h 1855498"/>
              <a:gd name="connsiteX237" fmla="*/ 3874520 w 4011346"/>
              <a:gd name="connsiteY237" fmla="*/ 837644 h 1855498"/>
              <a:gd name="connsiteX238" fmla="*/ 3894544 w 4011346"/>
              <a:gd name="connsiteY238" fmla="*/ 864341 h 1855498"/>
              <a:gd name="connsiteX239" fmla="*/ 3941265 w 4011346"/>
              <a:gd name="connsiteY239" fmla="*/ 887702 h 1855498"/>
              <a:gd name="connsiteX240" fmla="*/ 3947939 w 4011346"/>
              <a:gd name="connsiteY240" fmla="*/ 874353 h 1855498"/>
              <a:gd name="connsiteX241" fmla="*/ 3957951 w 4011346"/>
              <a:gd name="connsiteY241" fmla="*/ 810946 h 1855498"/>
              <a:gd name="connsiteX242" fmla="*/ 4004672 w 4011346"/>
              <a:gd name="connsiteY242" fmla="*/ 804271 h 1855498"/>
              <a:gd name="connsiteX243" fmla="*/ 4011346 w 4011346"/>
              <a:gd name="connsiteY243" fmla="*/ 770899 h 1855498"/>
              <a:gd name="connsiteX244" fmla="*/ 3967963 w 4011346"/>
              <a:gd name="connsiteY244" fmla="*/ 734190 h 1855498"/>
              <a:gd name="connsiteX245" fmla="*/ 3921241 w 4011346"/>
              <a:gd name="connsiteY245" fmla="*/ 717503 h 1855498"/>
              <a:gd name="connsiteX246" fmla="*/ 3907892 w 4011346"/>
              <a:gd name="connsiteY246" fmla="*/ 720841 h 1855498"/>
              <a:gd name="connsiteX247" fmla="*/ 3907892 w 4011346"/>
              <a:gd name="connsiteY247" fmla="*/ 754213 h 1855498"/>
              <a:gd name="connsiteX248" fmla="*/ 3887869 w 4011346"/>
              <a:gd name="connsiteY248" fmla="*/ 747538 h 1855498"/>
              <a:gd name="connsiteX249" fmla="*/ 3874520 w 4011346"/>
              <a:gd name="connsiteY249" fmla="*/ 694143 h 1855498"/>
              <a:gd name="connsiteX250" fmla="*/ 3817787 w 4011346"/>
              <a:gd name="connsiteY250" fmla="*/ 630736 h 1855498"/>
              <a:gd name="connsiteX251" fmla="*/ 3717671 w 4011346"/>
              <a:gd name="connsiteY251" fmla="*/ 553979 h 1855498"/>
              <a:gd name="connsiteX252" fmla="*/ 3664275 w 4011346"/>
              <a:gd name="connsiteY252" fmla="*/ 533956 h 1855498"/>
              <a:gd name="connsiteX253" fmla="*/ 3584181 w 4011346"/>
              <a:gd name="connsiteY253" fmla="*/ 527282 h 1855498"/>
              <a:gd name="connsiteX254" fmla="*/ 3520774 w 4011346"/>
              <a:gd name="connsiteY254" fmla="*/ 510595 h 1855498"/>
              <a:gd name="connsiteX255" fmla="*/ 3530786 w 4011346"/>
              <a:gd name="connsiteY255" fmla="*/ 550642 h 1855498"/>
              <a:gd name="connsiteX256" fmla="*/ 3537460 w 4011346"/>
              <a:gd name="connsiteY256" fmla="*/ 577340 h 1855498"/>
              <a:gd name="connsiteX257" fmla="*/ 3507425 w 4011346"/>
              <a:gd name="connsiteY257" fmla="*/ 600700 h 1855498"/>
              <a:gd name="connsiteX258" fmla="*/ 3477390 w 4011346"/>
              <a:gd name="connsiteY258" fmla="*/ 574003 h 1855498"/>
              <a:gd name="connsiteX259" fmla="*/ 3477390 w 4011346"/>
              <a:gd name="connsiteY259" fmla="*/ 553979 h 1855498"/>
              <a:gd name="connsiteX260" fmla="*/ 3504088 w 4011346"/>
              <a:gd name="connsiteY260" fmla="*/ 533956 h 1855498"/>
              <a:gd name="connsiteX261" fmla="*/ 3467379 w 4011346"/>
              <a:gd name="connsiteY261" fmla="*/ 520607 h 1855498"/>
              <a:gd name="connsiteX262" fmla="*/ 3450692 w 4011346"/>
              <a:gd name="connsiteY262" fmla="*/ 547305 h 1855498"/>
              <a:gd name="connsiteX263" fmla="*/ 3440681 w 4011346"/>
              <a:gd name="connsiteY263" fmla="*/ 560654 h 1855498"/>
              <a:gd name="connsiteX264" fmla="*/ 3357250 w 4011346"/>
              <a:gd name="connsiteY264" fmla="*/ 547305 h 1855498"/>
              <a:gd name="connsiteX265" fmla="*/ 3297180 w 4011346"/>
              <a:gd name="connsiteY265" fmla="*/ 553979 h 1855498"/>
              <a:gd name="connsiteX266" fmla="*/ 3267145 w 4011346"/>
              <a:gd name="connsiteY266" fmla="*/ 530619 h 1855498"/>
              <a:gd name="connsiteX267" fmla="*/ 3267145 w 4011346"/>
              <a:gd name="connsiteY267" fmla="*/ 493909 h 1855498"/>
              <a:gd name="connsiteX268" fmla="*/ 3203738 w 4011346"/>
              <a:gd name="connsiteY268" fmla="*/ 437176 h 1855498"/>
              <a:gd name="connsiteX269" fmla="*/ 3076923 w 4011346"/>
              <a:gd name="connsiteY269" fmla="*/ 443851 h 1855498"/>
              <a:gd name="connsiteX270" fmla="*/ 3043551 w 4011346"/>
              <a:gd name="connsiteY270" fmla="*/ 420490 h 1855498"/>
              <a:gd name="connsiteX271" fmla="*/ 3000167 w 4011346"/>
              <a:gd name="connsiteY271" fmla="*/ 373769 h 1855498"/>
              <a:gd name="connsiteX272" fmla="*/ 3013516 w 4011346"/>
              <a:gd name="connsiteY272" fmla="*/ 367095 h 1855498"/>
              <a:gd name="connsiteX273" fmla="*/ 3000167 w 4011346"/>
              <a:gd name="connsiteY273" fmla="*/ 347071 h 1855498"/>
              <a:gd name="connsiteX274" fmla="*/ 2970132 w 4011346"/>
              <a:gd name="connsiteY274" fmla="*/ 343734 h 1855498"/>
              <a:gd name="connsiteX275" fmla="*/ 2920073 w 4011346"/>
              <a:gd name="connsiteY275" fmla="*/ 390455 h 1855498"/>
              <a:gd name="connsiteX276" fmla="*/ 2920073 w 4011346"/>
              <a:gd name="connsiteY276" fmla="*/ 390455 h 1855498"/>
              <a:gd name="connsiteX277" fmla="*/ 2916736 w 4011346"/>
              <a:gd name="connsiteY277" fmla="*/ 340397 h 1855498"/>
              <a:gd name="connsiteX278" fmla="*/ 2936760 w 4011346"/>
              <a:gd name="connsiteY278" fmla="*/ 337060 h 1855498"/>
              <a:gd name="connsiteX279" fmla="*/ 2866678 w 4011346"/>
              <a:gd name="connsiteY279" fmla="*/ 307025 h 1855498"/>
              <a:gd name="connsiteX280" fmla="*/ 2813282 w 4011346"/>
              <a:gd name="connsiteY280" fmla="*/ 303687 h 1855498"/>
              <a:gd name="connsiteX281" fmla="*/ 2793259 w 4011346"/>
              <a:gd name="connsiteY281" fmla="*/ 327048 h 1855498"/>
              <a:gd name="connsiteX282" fmla="*/ 2743200 w 4011346"/>
              <a:gd name="connsiteY282" fmla="*/ 337060 h 1855498"/>
              <a:gd name="connsiteX283" fmla="*/ 2786584 w 4011346"/>
              <a:gd name="connsiteY283" fmla="*/ 347071 h 1855498"/>
              <a:gd name="connsiteX284" fmla="*/ 2763224 w 4011346"/>
              <a:gd name="connsiteY284" fmla="*/ 367095 h 1855498"/>
              <a:gd name="connsiteX285" fmla="*/ 2769898 w 4011346"/>
              <a:gd name="connsiteY285" fmla="*/ 417153 h 1855498"/>
              <a:gd name="connsiteX286" fmla="*/ 2749875 w 4011346"/>
              <a:gd name="connsiteY286" fmla="*/ 400467 h 1855498"/>
              <a:gd name="connsiteX287" fmla="*/ 2733189 w 4011346"/>
              <a:gd name="connsiteY287" fmla="*/ 413816 h 1855498"/>
              <a:gd name="connsiteX288" fmla="*/ 2666444 w 4011346"/>
              <a:gd name="connsiteY288" fmla="*/ 403804 h 1855498"/>
              <a:gd name="connsiteX289" fmla="*/ 2636409 w 4011346"/>
              <a:gd name="connsiteY289" fmla="*/ 413816 h 1855498"/>
              <a:gd name="connsiteX290" fmla="*/ 2603037 w 4011346"/>
              <a:gd name="connsiteY290" fmla="*/ 373769 h 1855498"/>
              <a:gd name="connsiteX291" fmla="*/ 2569665 w 4011346"/>
              <a:gd name="connsiteY291" fmla="*/ 457200 h 1855498"/>
              <a:gd name="connsiteX292" fmla="*/ 2552979 w 4011346"/>
              <a:gd name="connsiteY292" fmla="*/ 477223 h 1855498"/>
              <a:gd name="connsiteX293" fmla="*/ 2469548 w 4011346"/>
              <a:gd name="connsiteY293" fmla="*/ 340397 h 1855498"/>
              <a:gd name="connsiteX294" fmla="*/ 2446187 w 4011346"/>
              <a:gd name="connsiteY294" fmla="*/ 357083 h 1855498"/>
              <a:gd name="connsiteX295" fmla="*/ 2442850 w 4011346"/>
              <a:gd name="connsiteY295" fmla="*/ 323711 h 1855498"/>
              <a:gd name="connsiteX296" fmla="*/ 2449525 w 4011346"/>
              <a:gd name="connsiteY296" fmla="*/ 253629 h 1855498"/>
              <a:gd name="connsiteX297" fmla="*/ 2386117 w 4011346"/>
              <a:gd name="connsiteY297" fmla="*/ 226931 h 1855498"/>
              <a:gd name="connsiteX298" fmla="*/ 2369431 w 4011346"/>
              <a:gd name="connsiteY298" fmla="*/ 266978 h 1855498"/>
              <a:gd name="connsiteX299" fmla="*/ 2379443 w 4011346"/>
              <a:gd name="connsiteY299" fmla="*/ 290338 h 1855498"/>
              <a:gd name="connsiteX300" fmla="*/ 2376106 w 4011346"/>
              <a:gd name="connsiteY300" fmla="*/ 310362 h 1855498"/>
              <a:gd name="connsiteX301" fmla="*/ 2352745 w 4011346"/>
              <a:gd name="connsiteY301" fmla="*/ 287001 h 1855498"/>
              <a:gd name="connsiteX302" fmla="*/ 2316036 w 4011346"/>
              <a:gd name="connsiteY302" fmla="*/ 293676 h 1855498"/>
              <a:gd name="connsiteX303" fmla="*/ 2272652 w 4011346"/>
              <a:gd name="connsiteY303" fmla="*/ 280327 h 1855498"/>
              <a:gd name="connsiteX304" fmla="*/ 2245954 w 4011346"/>
              <a:gd name="connsiteY304" fmla="*/ 240280 h 1855498"/>
              <a:gd name="connsiteX305" fmla="*/ 2209244 w 4011346"/>
              <a:gd name="connsiteY305" fmla="*/ 236943 h 1855498"/>
              <a:gd name="connsiteX306" fmla="*/ 2159186 w 4011346"/>
              <a:gd name="connsiteY306" fmla="*/ 226931 h 1855498"/>
              <a:gd name="connsiteX307" fmla="*/ 2132488 w 4011346"/>
              <a:gd name="connsiteY307" fmla="*/ 243617 h 1855498"/>
              <a:gd name="connsiteX308" fmla="*/ 2115802 w 4011346"/>
              <a:gd name="connsiteY308" fmla="*/ 256966 h 1855498"/>
              <a:gd name="connsiteX309" fmla="*/ 2115802 w 4011346"/>
              <a:gd name="connsiteY309" fmla="*/ 226931 h 1855498"/>
              <a:gd name="connsiteX310" fmla="*/ 2082430 w 4011346"/>
              <a:gd name="connsiteY310" fmla="*/ 223594 h 1855498"/>
              <a:gd name="connsiteX311" fmla="*/ 2045720 w 4011346"/>
              <a:gd name="connsiteY311" fmla="*/ 196896 h 1855498"/>
              <a:gd name="connsiteX312" fmla="*/ 2025697 w 4011346"/>
              <a:gd name="connsiteY312" fmla="*/ 226931 h 1855498"/>
              <a:gd name="connsiteX313" fmla="*/ 2055732 w 4011346"/>
              <a:gd name="connsiteY313" fmla="*/ 223594 h 1855498"/>
              <a:gd name="connsiteX314" fmla="*/ 2045720 w 4011346"/>
              <a:gd name="connsiteY314" fmla="*/ 250292 h 1855498"/>
              <a:gd name="connsiteX315" fmla="*/ 1988987 w 4011346"/>
              <a:gd name="connsiteY315" fmla="*/ 270315 h 1855498"/>
              <a:gd name="connsiteX316" fmla="*/ 1935592 w 4011346"/>
              <a:gd name="connsiteY316" fmla="*/ 280327 h 1855498"/>
              <a:gd name="connsiteX317" fmla="*/ 1995662 w 4011346"/>
              <a:gd name="connsiteY317" fmla="*/ 223594 h 1855498"/>
              <a:gd name="connsiteX318" fmla="*/ 2055732 w 4011346"/>
              <a:gd name="connsiteY318" fmla="*/ 153512 h 1855498"/>
              <a:gd name="connsiteX319" fmla="*/ 2055732 w 4011346"/>
              <a:gd name="connsiteY319" fmla="*/ 153512 h 1855498"/>
              <a:gd name="connsiteX320" fmla="*/ 1862173 w 4011346"/>
              <a:gd name="connsiteY320" fmla="*/ 53396 h 1855498"/>
              <a:gd name="connsiteX321" fmla="*/ 1768731 w 4011346"/>
              <a:gd name="connsiteY321" fmla="*/ 3338 h 1855498"/>
              <a:gd name="connsiteX322" fmla="*/ 1705322 w 4011346"/>
              <a:gd name="connsiteY322" fmla="*/ 26698 h 1855498"/>
              <a:gd name="connsiteX323" fmla="*/ 1685300 w 4011346"/>
              <a:gd name="connsiteY323" fmla="*/ 0 h 1855498"/>
              <a:gd name="connsiteX324" fmla="*/ 1615218 w 4011346"/>
              <a:gd name="connsiteY324" fmla="*/ 3338 h 1855498"/>
              <a:gd name="connsiteX325" fmla="*/ 1638579 w 4011346"/>
              <a:gd name="connsiteY325" fmla="*/ 33373 h 1855498"/>
              <a:gd name="connsiteX326" fmla="*/ 1528449 w 4011346"/>
              <a:gd name="connsiteY326" fmla="*/ 60069 h 1855498"/>
              <a:gd name="connsiteX327" fmla="*/ 1465043 w 4011346"/>
              <a:gd name="connsiteY327" fmla="*/ 143500 h 1855498"/>
              <a:gd name="connsiteX328" fmla="*/ 1448357 w 4011346"/>
              <a:gd name="connsiteY328" fmla="*/ 170198 h 1855498"/>
              <a:gd name="connsiteX329" fmla="*/ 1481729 w 4011346"/>
              <a:gd name="connsiteY329" fmla="*/ 203571 h 1855498"/>
              <a:gd name="connsiteX330" fmla="*/ 1481729 w 4011346"/>
              <a:gd name="connsiteY330" fmla="*/ 233606 h 1855498"/>
              <a:gd name="connsiteX331" fmla="*/ 1458368 w 4011346"/>
              <a:gd name="connsiteY331" fmla="*/ 236943 h 1855498"/>
              <a:gd name="connsiteX332" fmla="*/ 1458368 w 4011346"/>
              <a:gd name="connsiteY332" fmla="*/ 216919 h 1855498"/>
              <a:gd name="connsiteX333" fmla="*/ 1418322 w 4011346"/>
              <a:gd name="connsiteY333" fmla="*/ 226931 h 1855498"/>
              <a:gd name="connsiteX334" fmla="*/ 1368263 w 4011346"/>
              <a:gd name="connsiteY334" fmla="*/ 233606 h 1855498"/>
              <a:gd name="connsiteX335" fmla="*/ 1321542 w 4011346"/>
              <a:gd name="connsiteY335" fmla="*/ 240280 h 1855498"/>
              <a:gd name="connsiteX336" fmla="*/ 1318205 w 4011346"/>
              <a:gd name="connsiteY336" fmla="*/ 327048 h 1855498"/>
              <a:gd name="connsiteX337" fmla="*/ 1358252 w 4011346"/>
              <a:gd name="connsiteY337" fmla="*/ 350409 h 1855498"/>
              <a:gd name="connsiteX338" fmla="*/ 1374938 w 4011346"/>
              <a:gd name="connsiteY338" fmla="*/ 380444 h 1855498"/>
              <a:gd name="connsiteX339" fmla="*/ 1384949 w 4011346"/>
              <a:gd name="connsiteY339" fmla="*/ 403804 h 1855498"/>
              <a:gd name="connsiteX340" fmla="*/ 1394961 w 4011346"/>
              <a:gd name="connsiteY340" fmla="*/ 453863 h 1855498"/>
              <a:gd name="connsiteX341" fmla="*/ 1384949 w 4011346"/>
              <a:gd name="connsiteY341" fmla="*/ 483898 h 1855498"/>
              <a:gd name="connsiteX342" fmla="*/ 1358252 w 4011346"/>
              <a:gd name="connsiteY342" fmla="*/ 450525 h 1855498"/>
              <a:gd name="connsiteX343" fmla="*/ 1361589 w 4011346"/>
              <a:gd name="connsiteY343" fmla="*/ 420490 h 1855498"/>
              <a:gd name="connsiteX344" fmla="*/ 1351577 w 4011346"/>
              <a:gd name="connsiteY344" fmla="*/ 380444 h 1855498"/>
              <a:gd name="connsiteX345" fmla="*/ 1328217 w 4011346"/>
              <a:gd name="connsiteY345" fmla="*/ 387118 h 1855498"/>
              <a:gd name="connsiteX346" fmla="*/ 1281495 w 4011346"/>
              <a:gd name="connsiteY346" fmla="*/ 350409 h 1855498"/>
              <a:gd name="connsiteX347" fmla="*/ 1241449 w 4011346"/>
              <a:gd name="connsiteY347" fmla="*/ 347071 h 1855498"/>
              <a:gd name="connsiteX348" fmla="*/ 1241449 w 4011346"/>
              <a:gd name="connsiteY348" fmla="*/ 393792 h 1855498"/>
              <a:gd name="connsiteX349" fmla="*/ 1201402 w 4011346"/>
              <a:gd name="connsiteY349" fmla="*/ 373769 h 1855498"/>
              <a:gd name="connsiteX350" fmla="*/ 1228100 w 4011346"/>
              <a:gd name="connsiteY350" fmla="*/ 423827 h 1855498"/>
              <a:gd name="connsiteX351" fmla="*/ 1258135 w 4011346"/>
              <a:gd name="connsiteY351" fmla="*/ 433839 h 1855498"/>
              <a:gd name="connsiteX352" fmla="*/ 1258135 w 4011346"/>
              <a:gd name="connsiteY352" fmla="*/ 453863 h 1855498"/>
              <a:gd name="connsiteX353" fmla="*/ 1198065 w 4011346"/>
              <a:gd name="connsiteY353" fmla="*/ 430502 h 1855498"/>
              <a:gd name="connsiteX354" fmla="*/ 1181379 w 4011346"/>
              <a:gd name="connsiteY354" fmla="*/ 430502 h 1855498"/>
              <a:gd name="connsiteX355" fmla="*/ 1178041 w 4011346"/>
              <a:gd name="connsiteY355" fmla="*/ 387118 h 1855498"/>
              <a:gd name="connsiteX356" fmla="*/ 1171367 w 4011346"/>
              <a:gd name="connsiteY356" fmla="*/ 300350 h 1855498"/>
              <a:gd name="connsiteX357" fmla="*/ 1161355 w 4011346"/>
              <a:gd name="connsiteY357" fmla="*/ 370432 h 1855498"/>
              <a:gd name="connsiteX358" fmla="*/ 1137995 w 4011346"/>
              <a:gd name="connsiteY358" fmla="*/ 400467 h 1855498"/>
              <a:gd name="connsiteX359" fmla="*/ 1158018 w 4011346"/>
              <a:gd name="connsiteY359" fmla="*/ 447188 h 1855498"/>
              <a:gd name="connsiteX360" fmla="*/ 1158018 w 4011346"/>
              <a:gd name="connsiteY360" fmla="*/ 480560 h 1855498"/>
              <a:gd name="connsiteX361" fmla="*/ 1141332 w 4011346"/>
              <a:gd name="connsiteY361" fmla="*/ 530619 h 1855498"/>
              <a:gd name="connsiteX362" fmla="*/ 1154681 w 4011346"/>
              <a:gd name="connsiteY362" fmla="*/ 563991 h 1855498"/>
              <a:gd name="connsiteX363" fmla="*/ 1184716 w 4011346"/>
              <a:gd name="connsiteY363" fmla="*/ 570665 h 1855498"/>
              <a:gd name="connsiteX364" fmla="*/ 1221425 w 4011346"/>
              <a:gd name="connsiteY364" fmla="*/ 577340 h 1855498"/>
              <a:gd name="connsiteX365" fmla="*/ 1241449 w 4011346"/>
              <a:gd name="connsiteY365" fmla="*/ 600700 h 1855498"/>
              <a:gd name="connsiteX366" fmla="*/ 1258135 w 4011346"/>
              <a:gd name="connsiteY366" fmla="*/ 644084 h 1855498"/>
              <a:gd name="connsiteX367" fmla="*/ 1258135 w 4011346"/>
              <a:gd name="connsiteY367" fmla="*/ 644084 h 1855498"/>
              <a:gd name="connsiteX368" fmla="*/ 1254798 w 4011346"/>
              <a:gd name="connsiteY368" fmla="*/ 677457 h 1855498"/>
              <a:gd name="connsiteX369" fmla="*/ 1274821 w 4011346"/>
              <a:gd name="connsiteY369" fmla="*/ 697480 h 1855498"/>
              <a:gd name="connsiteX370" fmla="*/ 1244786 w 4011346"/>
              <a:gd name="connsiteY370" fmla="*/ 704155 h 1855498"/>
              <a:gd name="connsiteX371" fmla="*/ 1224763 w 4011346"/>
              <a:gd name="connsiteY371" fmla="*/ 664108 h 1855498"/>
              <a:gd name="connsiteX372" fmla="*/ 1224763 w 4011346"/>
              <a:gd name="connsiteY372" fmla="*/ 624061 h 1855498"/>
              <a:gd name="connsiteX373" fmla="*/ 1194727 w 4011346"/>
              <a:gd name="connsiteY373" fmla="*/ 587352 h 1855498"/>
              <a:gd name="connsiteX374" fmla="*/ 1164692 w 4011346"/>
              <a:gd name="connsiteY374" fmla="*/ 630736 h 1855498"/>
              <a:gd name="connsiteX375" fmla="*/ 1178041 w 4011346"/>
              <a:gd name="connsiteY375" fmla="*/ 674119 h 1855498"/>
              <a:gd name="connsiteX376" fmla="*/ 1137995 w 4011346"/>
              <a:gd name="connsiteY376" fmla="*/ 730852 h 1855498"/>
              <a:gd name="connsiteX377" fmla="*/ 1097948 w 4011346"/>
              <a:gd name="connsiteY377" fmla="*/ 787585 h 1855498"/>
              <a:gd name="connsiteX378" fmla="*/ 1007843 w 4011346"/>
              <a:gd name="connsiteY378" fmla="*/ 750876 h 1855498"/>
              <a:gd name="connsiteX379" fmla="*/ 1074587 w 4011346"/>
              <a:gd name="connsiteY379" fmla="*/ 747538 h 1855498"/>
              <a:gd name="connsiteX380" fmla="*/ 1107960 w 4011346"/>
              <a:gd name="connsiteY380" fmla="*/ 684131 h 1855498"/>
              <a:gd name="connsiteX381" fmla="*/ 1121309 w 4011346"/>
              <a:gd name="connsiteY381" fmla="*/ 640747 h 1855498"/>
              <a:gd name="connsiteX382" fmla="*/ 1127983 w 4011346"/>
              <a:gd name="connsiteY382" fmla="*/ 607375 h 1855498"/>
              <a:gd name="connsiteX383" fmla="*/ 1117971 w 4011346"/>
              <a:gd name="connsiteY383" fmla="*/ 590689 h 1855498"/>
              <a:gd name="connsiteX384" fmla="*/ 1114634 w 4011346"/>
              <a:gd name="connsiteY384" fmla="*/ 540630 h 1855498"/>
              <a:gd name="connsiteX385" fmla="*/ 1104622 w 4011346"/>
              <a:gd name="connsiteY385" fmla="*/ 460537 h 1855498"/>
              <a:gd name="connsiteX386" fmla="*/ 1101285 w 4011346"/>
              <a:gd name="connsiteY386" fmla="*/ 400467 h 1855498"/>
              <a:gd name="connsiteX387" fmla="*/ 1124646 w 4011346"/>
              <a:gd name="connsiteY387" fmla="*/ 307025 h 1855498"/>
              <a:gd name="connsiteX388" fmla="*/ 1031203 w 4011346"/>
              <a:gd name="connsiteY388" fmla="*/ 297013 h 1855498"/>
              <a:gd name="connsiteX389" fmla="*/ 1014517 w 4011346"/>
              <a:gd name="connsiteY389" fmla="*/ 353746 h 1855498"/>
              <a:gd name="connsiteX390" fmla="*/ 1024529 w 4011346"/>
              <a:gd name="connsiteY390" fmla="*/ 400467 h 1855498"/>
              <a:gd name="connsiteX391" fmla="*/ 981145 w 4011346"/>
              <a:gd name="connsiteY391" fmla="*/ 453863 h 1855498"/>
              <a:gd name="connsiteX392" fmla="*/ 991157 w 4011346"/>
              <a:gd name="connsiteY392" fmla="*/ 490572 h 1855498"/>
              <a:gd name="connsiteX393" fmla="*/ 981145 w 4011346"/>
              <a:gd name="connsiteY393" fmla="*/ 537293 h 1855498"/>
              <a:gd name="connsiteX394" fmla="*/ 1001168 w 4011346"/>
              <a:gd name="connsiteY394" fmla="*/ 560654 h 1855498"/>
              <a:gd name="connsiteX395" fmla="*/ 1017854 w 4011346"/>
              <a:gd name="connsiteY395" fmla="*/ 607375 h 1855498"/>
              <a:gd name="connsiteX396" fmla="*/ 1047890 w 4011346"/>
              <a:gd name="connsiteY396" fmla="*/ 594026 h 1855498"/>
              <a:gd name="connsiteX397" fmla="*/ 1014517 w 4011346"/>
              <a:gd name="connsiteY397" fmla="*/ 647422 h 1855498"/>
              <a:gd name="connsiteX398" fmla="*/ 957784 w 4011346"/>
              <a:gd name="connsiteY398" fmla="*/ 594026 h 1855498"/>
              <a:gd name="connsiteX399" fmla="*/ 884365 w 4011346"/>
              <a:gd name="connsiteY399" fmla="*/ 557317 h 1855498"/>
              <a:gd name="connsiteX400" fmla="*/ 824295 w 4011346"/>
              <a:gd name="connsiteY400" fmla="*/ 533956 h 1855498"/>
              <a:gd name="connsiteX401" fmla="*/ 810946 w 4011346"/>
              <a:gd name="connsiteY401" fmla="*/ 570665 h 1855498"/>
              <a:gd name="connsiteX402" fmla="*/ 827633 w 4011346"/>
              <a:gd name="connsiteY402" fmla="*/ 607375 h 1855498"/>
              <a:gd name="connsiteX403" fmla="*/ 814284 w 4011346"/>
              <a:gd name="connsiteY403" fmla="*/ 630736 h 1855498"/>
              <a:gd name="connsiteX404" fmla="*/ 800935 w 4011346"/>
              <a:gd name="connsiteY404" fmla="*/ 647422 h 1855498"/>
              <a:gd name="connsiteX405" fmla="*/ 770900 w 4011346"/>
              <a:gd name="connsiteY405" fmla="*/ 590689 h 1855498"/>
              <a:gd name="connsiteX406" fmla="*/ 744202 w 4011346"/>
              <a:gd name="connsiteY406" fmla="*/ 627398 h 1855498"/>
              <a:gd name="connsiteX407" fmla="*/ 707492 w 4011346"/>
              <a:gd name="connsiteY407" fmla="*/ 620724 h 1855498"/>
              <a:gd name="connsiteX408" fmla="*/ 654097 w 4011346"/>
              <a:gd name="connsiteY408" fmla="*/ 657433 h 1855498"/>
              <a:gd name="connsiteX409" fmla="*/ 644085 w 4011346"/>
              <a:gd name="connsiteY409" fmla="*/ 634073 h 1855498"/>
              <a:gd name="connsiteX410" fmla="*/ 654097 w 4011346"/>
              <a:gd name="connsiteY410" fmla="*/ 597363 h 1855498"/>
              <a:gd name="connsiteX411" fmla="*/ 614050 w 4011346"/>
              <a:gd name="connsiteY411" fmla="*/ 634073 h 1855498"/>
              <a:gd name="connsiteX412" fmla="*/ 594027 w 4011346"/>
              <a:gd name="connsiteY412" fmla="*/ 634073 h 1855498"/>
              <a:gd name="connsiteX413" fmla="*/ 533957 w 4011346"/>
              <a:gd name="connsiteY413" fmla="*/ 667445 h 1855498"/>
              <a:gd name="connsiteX414" fmla="*/ 510596 w 4011346"/>
              <a:gd name="connsiteY414" fmla="*/ 690806 h 1855498"/>
              <a:gd name="connsiteX415" fmla="*/ 500584 w 4011346"/>
              <a:gd name="connsiteY415" fmla="*/ 737527 h 1855498"/>
              <a:gd name="connsiteX416" fmla="*/ 450526 w 4011346"/>
              <a:gd name="connsiteY416" fmla="*/ 724178 h 1855498"/>
              <a:gd name="connsiteX417" fmla="*/ 433840 w 4011346"/>
              <a:gd name="connsiteY417" fmla="*/ 687468 h 1855498"/>
              <a:gd name="connsiteX418" fmla="*/ 467212 w 4011346"/>
              <a:gd name="connsiteY418" fmla="*/ 657433 h 1855498"/>
              <a:gd name="connsiteX419" fmla="*/ 453863 w 4011346"/>
              <a:gd name="connsiteY419" fmla="*/ 634073 h 1855498"/>
              <a:gd name="connsiteX420" fmla="*/ 390456 w 4011346"/>
              <a:gd name="connsiteY420" fmla="*/ 604038 h 1855498"/>
              <a:gd name="connsiteX421" fmla="*/ 417154 w 4011346"/>
              <a:gd name="connsiteY421" fmla="*/ 654096 h 1855498"/>
              <a:gd name="connsiteX422" fmla="*/ 407142 w 4011346"/>
              <a:gd name="connsiteY422" fmla="*/ 697480 h 1855498"/>
              <a:gd name="connsiteX423" fmla="*/ 413817 w 4011346"/>
              <a:gd name="connsiteY423" fmla="*/ 734190 h 1855498"/>
              <a:gd name="connsiteX424" fmla="*/ 427165 w 4011346"/>
              <a:gd name="connsiteY424" fmla="*/ 757550 h 1855498"/>
              <a:gd name="connsiteX425" fmla="*/ 413817 w 4011346"/>
              <a:gd name="connsiteY425" fmla="*/ 787585 h 1855498"/>
              <a:gd name="connsiteX426" fmla="*/ 390456 w 4011346"/>
              <a:gd name="connsiteY426" fmla="*/ 764225 h 1855498"/>
              <a:gd name="connsiteX427" fmla="*/ 360421 w 4011346"/>
              <a:gd name="connsiteY427" fmla="*/ 760887 h 1855498"/>
              <a:gd name="connsiteX428" fmla="*/ 333723 w 4011346"/>
              <a:gd name="connsiteY428" fmla="*/ 800934 h 1855498"/>
              <a:gd name="connsiteX429" fmla="*/ 307025 w 4011346"/>
              <a:gd name="connsiteY429" fmla="*/ 820957 h 1855498"/>
              <a:gd name="connsiteX430" fmla="*/ 320374 w 4011346"/>
              <a:gd name="connsiteY430" fmla="*/ 847655 h 1855498"/>
              <a:gd name="connsiteX431" fmla="*/ 303688 w 4011346"/>
              <a:gd name="connsiteY431" fmla="*/ 871016 h 1855498"/>
              <a:gd name="connsiteX432" fmla="*/ 233606 w 4011346"/>
              <a:gd name="connsiteY432" fmla="*/ 834306 h 1855498"/>
              <a:gd name="connsiteX433" fmla="*/ 243618 w 4011346"/>
              <a:gd name="connsiteY433" fmla="*/ 884365 h 1855498"/>
              <a:gd name="connsiteX434" fmla="*/ 263641 w 4011346"/>
              <a:gd name="connsiteY434" fmla="*/ 904388 h 1855498"/>
              <a:gd name="connsiteX435" fmla="*/ 250292 w 4011346"/>
              <a:gd name="connsiteY435" fmla="*/ 917737 h 1855498"/>
              <a:gd name="connsiteX436" fmla="*/ 193560 w 4011346"/>
              <a:gd name="connsiteY436" fmla="*/ 881027 h 1855498"/>
              <a:gd name="connsiteX437" fmla="*/ 170199 w 4011346"/>
              <a:gd name="connsiteY437" fmla="*/ 840981 h 1855498"/>
              <a:gd name="connsiteX438" fmla="*/ 170199 w 4011346"/>
              <a:gd name="connsiteY438" fmla="*/ 794260 h 1855498"/>
              <a:gd name="connsiteX439" fmla="*/ 133490 w 4011346"/>
              <a:gd name="connsiteY439" fmla="*/ 717503 h 1855498"/>
              <a:gd name="connsiteX440" fmla="*/ 196897 w 4011346"/>
              <a:gd name="connsiteY440" fmla="*/ 747538 h 1855498"/>
              <a:gd name="connsiteX441" fmla="*/ 256967 w 4011346"/>
              <a:gd name="connsiteY441" fmla="*/ 777573 h 1855498"/>
              <a:gd name="connsiteX442" fmla="*/ 293676 w 4011346"/>
              <a:gd name="connsiteY442" fmla="*/ 780911 h 1855498"/>
              <a:gd name="connsiteX443" fmla="*/ 327049 w 4011346"/>
              <a:gd name="connsiteY443" fmla="*/ 750876 h 1855498"/>
              <a:gd name="connsiteX444" fmla="*/ 343735 w 4011346"/>
              <a:gd name="connsiteY444" fmla="*/ 714166 h 1855498"/>
              <a:gd name="connsiteX445" fmla="*/ 333723 w 4011346"/>
              <a:gd name="connsiteY445" fmla="*/ 664108 h 1855498"/>
              <a:gd name="connsiteX446" fmla="*/ 290339 w 4011346"/>
              <a:gd name="connsiteY446" fmla="*/ 644084 h 1855498"/>
              <a:gd name="connsiteX447" fmla="*/ 236944 w 4011346"/>
              <a:gd name="connsiteY447" fmla="*/ 597363 h 1855498"/>
              <a:gd name="connsiteX448" fmla="*/ 133490 w 4011346"/>
              <a:gd name="connsiteY448" fmla="*/ 540630 h 1855498"/>
              <a:gd name="connsiteX0" fmla="*/ 133490 w 4011346"/>
              <a:gd name="connsiteY0" fmla="*/ 584014 h 1898882"/>
              <a:gd name="connsiteX1" fmla="*/ 46722 w 4011346"/>
              <a:gd name="connsiteY1" fmla="*/ 614049 h 1898882"/>
              <a:gd name="connsiteX2" fmla="*/ 33373 w 4011346"/>
              <a:gd name="connsiteY2" fmla="*/ 644084 h 1898882"/>
              <a:gd name="connsiteX3" fmla="*/ 43384 w 4011346"/>
              <a:gd name="connsiteY3" fmla="*/ 674120 h 1898882"/>
              <a:gd name="connsiteX4" fmla="*/ 60071 w 4011346"/>
              <a:gd name="connsiteY4" fmla="*/ 700817 h 1898882"/>
              <a:gd name="connsiteX5" fmla="*/ 73419 w 4011346"/>
              <a:gd name="connsiteY5" fmla="*/ 730852 h 1898882"/>
              <a:gd name="connsiteX6" fmla="*/ 56733 w 4011346"/>
              <a:gd name="connsiteY6" fmla="*/ 754213 h 1898882"/>
              <a:gd name="connsiteX7" fmla="*/ 76757 w 4011346"/>
              <a:gd name="connsiteY7" fmla="*/ 834306 h 1898882"/>
              <a:gd name="connsiteX8" fmla="*/ 66745 w 4011346"/>
              <a:gd name="connsiteY8" fmla="*/ 850993 h 1898882"/>
              <a:gd name="connsiteX9" fmla="*/ 70082 w 4011346"/>
              <a:gd name="connsiteY9" fmla="*/ 877690 h 1898882"/>
              <a:gd name="connsiteX10" fmla="*/ 70082 w 4011346"/>
              <a:gd name="connsiteY10" fmla="*/ 917737 h 1898882"/>
              <a:gd name="connsiteX11" fmla="*/ 80094 w 4011346"/>
              <a:gd name="connsiteY11" fmla="*/ 937760 h 1898882"/>
              <a:gd name="connsiteX12" fmla="*/ 76757 w 4011346"/>
              <a:gd name="connsiteY12" fmla="*/ 961121 h 1898882"/>
              <a:gd name="connsiteX13" fmla="*/ 106792 w 4011346"/>
              <a:gd name="connsiteY13" fmla="*/ 994493 h 1898882"/>
              <a:gd name="connsiteX14" fmla="*/ 106792 w 4011346"/>
              <a:gd name="connsiteY14" fmla="*/ 1024528 h 1898882"/>
              <a:gd name="connsiteX15" fmla="*/ 13349 w 4011346"/>
              <a:gd name="connsiteY15" fmla="*/ 1114633 h 1898882"/>
              <a:gd name="connsiteX16" fmla="*/ 33373 w 4011346"/>
              <a:gd name="connsiteY16" fmla="*/ 1148006 h 1898882"/>
              <a:gd name="connsiteX17" fmla="*/ 33373 w 4011346"/>
              <a:gd name="connsiteY17" fmla="*/ 1148006 h 1898882"/>
              <a:gd name="connsiteX18" fmla="*/ 16687 w 4011346"/>
              <a:gd name="connsiteY18" fmla="*/ 1178041 h 1898882"/>
              <a:gd name="connsiteX19" fmla="*/ 3338 w 4011346"/>
              <a:gd name="connsiteY19" fmla="*/ 1208076 h 1898882"/>
              <a:gd name="connsiteX20" fmla="*/ 0 w 4011346"/>
              <a:gd name="connsiteY20" fmla="*/ 1268146 h 1898882"/>
              <a:gd name="connsiteX21" fmla="*/ 16687 w 4011346"/>
              <a:gd name="connsiteY21" fmla="*/ 1311530 h 1898882"/>
              <a:gd name="connsiteX22" fmla="*/ 20024 w 4011346"/>
              <a:gd name="connsiteY22" fmla="*/ 1344902 h 1898882"/>
              <a:gd name="connsiteX23" fmla="*/ 56733 w 4011346"/>
              <a:gd name="connsiteY23" fmla="*/ 1354914 h 1898882"/>
              <a:gd name="connsiteX24" fmla="*/ 116803 w 4011346"/>
              <a:gd name="connsiteY24" fmla="*/ 1441682 h 1898882"/>
              <a:gd name="connsiteX25" fmla="*/ 96780 w 4011346"/>
              <a:gd name="connsiteY25" fmla="*/ 1465042 h 1898882"/>
              <a:gd name="connsiteX26" fmla="*/ 93443 w 4011346"/>
              <a:gd name="connsiteY26" fmla="*/ 1495077 h 1898882"/>
              <a:gd name="connsiteX27" fmla="*/ 120141 w 4011346"/>
              <a:gd name="connsiteY27" fmla="*/ 1498414 h 1898882"/>
              <a:gd name="connsiteX28" fmla="*/ 160187 w 4011346"/>
              <a:gd name="connsiteY28" fmla="*/ 1511763 h 1898882"/>
              <a:gd name="connsiteX29" fmla="*/ 186885 w 4011346"/>
              <a:gd name="connsiteY29" fmla="*/ 1525112 h 1898882"/>
              <a:gd name="connsiteX30" fmla="*/ 213583 w 4011346"/>
              <a:gd name="connsiteY30" fmla="*/ 1555147 h 1898882"/>
              <a:gd name="connsiteX31" fmla="*/ 243618 w 4011346"/>
              <a:gd name="connsiteY31" fmla="*/ 1558484 h 1898882"/>
              <a:gd name="connsiteX32" fmla="*/ 287002 w 4011346"/>
              <a:gd name="connsiteY32" fmla="*/ 1588520 h 1898882"/>
              <a:gd name="connsiteX33" fmla="*/ 310363 w 4011346"/>
              <a:gd name="connsiteY33" fmla="*/ 1598531 h 1898882"/>
              <a:gd name="connsiteX34" fmla="*/ 310363 w 4011346"/>
              <a:gd name="connsiteY34" fmla="*/ 1635241 h 1898882"/>
              <a:gd name="connsiteX35" fmla="*/ 270316 w 4011346"/>
              <a:gd name="connsiteY35" fmla="*/ 1675287 h 1898882"/>
              <a:gd name="connsiteX36" fmla="*/ 280327 w 4011346"/>
              <a:gd name="connsiteY36" fmla="*/ 1698648 h 1898882"/>
              <a:gd name="connsiteX37" fmla="*/ 273653 w 4011346"/>
              <a:gd name="connsiteY37" fmla="*/ 1718671 h 1898882"/>
              <a:gd name="connsiteX38" fmla="*/ 266979 w 4011346"/>
              <a:gd name="connsiteY38" fmla="*/ 1735357 h 1898882"/>
              <a:gd name="connsiteX39" fmla="*/ 240281 w 4011346"/>
              <a:gd name="connsiteY39" fmla="*/ 1775404 h 1898882"/>
              <a:gd name="connsiteX40" fmla="*/ 307025 w 4011346"/>
              <a:gd name="connsiteY40" fmla="*/ 1812114 h 1898882"/>
              <a:gd name="connsiteX41" fmla="*/ 337060 w 4011346"/>
              <a:gd name="connsiteY41" fmla="*/ 1818788 h 1898882"/>
              <a:gd name="connsiteX42" fmla="*/ 360421 w 4011346"/>
              <a:gd name="connsiteY42" fmla="*/ 1825463 h 1898882"/>
              <a:gd name="connsiteX43" fmla="*/ 380444 w 4011346"/>
              <a:gd name="connsiteY43" fmla="*/ 1832137 h 1898882"/>
              <a:gd name="connsiteX44" fmla="*/ 407142 w 4011346"/>
              <a:gd name="connsiteY44" fmla="*/ 1852160 h 1898882"/>
              <a:gd name="connsiteX45" fmla="*/ 437177 w 4011346"/>
              <a:gd name="connsiteY45" fmla="*/ 1848823 h 1898882"/>
              <a:gd name="connsiteX46" fmla="*/ 507259 w 4011346"/>
              <a:gd name="connsiteY46" fmla="*/ 1898882 h 1898882"/>
              <a:gd name="connsiteX47" fmla="*/ 517271 w 4011346"/>
              <a:gd name="connsiteY47" fmla="*/ 1885533 h 1898882"/>
              <a:gd name="connsiteX48" fmla="*/ 507259 w 4011346"/>
              <a:gd name="connsiteY48" fmla="*/ 1845486 h 1898882"/>
              <a:gd name="connsiteX49" fmla="*/ 500584 w 4011346"/>
              <a:gd name="connsiteY49" fmla="*/ 1812114 h 1898882"/>
              <a:gd name="connsiteX50" fmla="*/ 483898 w 4011346"/>
              <a:gd name="connsiteY50" fmla="*/ 1768730 h 1898882"/>
              <a:gd name="connsiteX51" fmla="*/ 513933 w 4011346"/>
              <a:gd name="connsiteY51" fmla="*/ 1748706 h 1898882"/>
              <a:gd name="connsiteX52" fmla="*/ 547306 w 4011346"/>
              <a:gd name="connsiteY52" fmla="*/ 1725346 h 1898882"/>
              <a:gd name="connsiteX53" fmla="*/ 527282 w 4011346"/>
              <a:gd name="connsiteY53" fmla="*/ 1708660 h 1898882"/>
              <a:gd name="connsiteX54" fmla="*/ 517271 w 4011346"/>
              <a:gd name="connsiteY54" fmla="*/ 1675287 h 1898882"/>
              <a:gd name="connsiteX55" fmla="*/ 480561 w 4011346"/>
              <a:gd name="connsiteY55" fmla="*/ 1658601 h 1898882"/>
              <a:gd name="connsiteX56" fmla="*/ 470549 w 4011346"/>
              <a:gd name="connsiteY56" fmla="*/ 1638578 h 1898882"/>
              <a:gd name="connsiteX57" fmla="*/ 480561 w 4011346"/>
              <a:gd name="connsiteY57" fmla="*/ 1608543 h 1898882"/>
              <a:gd name="connsiteX58" fmla="*/ 490573 w 4011346"/>
              <a:gd name="connsiteY58" fmla="*/ 1568496 h 1898882"/>
              <a:gd name="connsiteX59" fmla="*/ 513933 w 4011346"/>
              <a:gd name="connsiteY59" fmla="*/ 1588520 h 1898882"/>
              <a:gd name="connsiteX60" fmla="*/ 520608 w 4011346"/>
              <a:gd name="connsiteY60" fmla="*/ 1571833 h 1898882"/>
              <a:gd name="connsiteX61" fmla="*/ 543968 w 4011346"/>
              <a:gd name="connsiteY61" fmla="*/ 1535124 h 1898882"/>
              <a:gd name="connsiteX62" fmla="*/ 574003 w 4011346"/>
              <a:gd name="connsiteY62" fmla="*/ 1518438 h 1898882"/>
              <a:gd name="connsiteX63" fmla="*/ 590690 w 4011346"/>
              <a:gd name="connsiteY63" fmla="*/ 1531787 h 1898882"/>
              <a:gd name="connsiteX64" fmla="*/ 610713 w 4011346"/>
              <a:gd name="connsiteY64" fmla="*/ 1505089 h 1898882"/>
              <a:gd name="connsiteX65" fmla="*/ 630736 w 4011346"/>
              <a:gd name="connsiteY65" fmla="*/ 1531787 h 1898882"/>
              <a:gd name="connsiteX66" fmla="*/ 657434 w 4011346"/>
              <a:gd name="connsiteY66" fmla="*/ 1555147 h 1898882"/>
              <a:gd name="connsiteX67" fmla="*/ 674120 w 4011346"/>
              <a:gd name="connsiteY67" fmla="*/ 1561822 h 1898882"/>
              <a:gd name="connsiteX68" fmla="*/ 697481 w 4011346"/>
              <a:gd name="connsiteY68" fmla="*/ 1561822 h 1898882"/>
              <a:gd name="connsiteX69" fmla="*/ 717504 w 4011346"/>
              <a:gd name="connsiteY69" fmla="*/ 1548473 h 1898882"/>
              <a:gd name="connsiteX70" fmla="*/ 744202 w 4011346"/>
              <a:gd name="connsiteY70" fmla="*/ 1548473 h 1898882"/>
              <a:gd name="connsiteX71" fmla="*/ 760888 w 4011346"/>
              <a:gd name="connsiteY71" fmla="*/ 1545136 h 1898882"/>
              <a:gd name="connsiteX72" fmla="*/ 790923 w 4011346"/>
              <a:gd name="connsiteY72" fmla="*/ 1578508 h 1898882"/>
              <a:gd name="connsiteX73" fmla="*/ 797598 w 4011346"/>
              <a:gd name="connsiteY73" fmla="*/ 1551810 h 1898882"/>
              <a:gd name="connsiteX74" fmla="*/ 817621 w 4011346"/>
              <a:gd name="connsiteY74" fmla="*/ 1568496 h 1898882"/>
              <a:gd name="connsiteX75" fmla="*/ 837644 w 4011346"/>
              <a:gd name="connsiteY75" fmla="*/ 1545136 h 1898882"/>
              <a:gd name="connsiteX76" fmla="*/ 827633 w 4011346"/>
              <a:gd name="connsiteY76" fmla="*/ 1525112 h 1898882"/>
              <a:gd name="connsiteX77" fmla="*/ 810946 w 4011346"/>
              <a:gd name="connsiteY77" fmla="*/ 1511763 h 1898882"/>
              <a:gd name="connsiteX78" fmla="*/ 810946 w 4011346"/>
              <a:gd name="connsiteY78" fmla="*/ 1485066 h 1898882"/>
              <a:gd name="connsiteX79" fmla="*/ 810946 w 4011346"/>
              <a:gd name="connsiteY79" fmla="*/ 1471717 h 1898882"/>
              <a:gd name="connsiteX80" fmla="*/ 830970 w 4011346"/>
              <a:gd name="connsiteY80" fmla="*/ 1468379 h 1898882"/>
              <a:gd name="connsiteX81" fmla="*/ 840981 w 4011346"/>
              <a:gd name="connsiteY81" fmla="*/ 1465042 h 1898882"/>
              <a:gd name="connsiteX82" fmla="*/ 820958 w 4011346"/>
              <a:gd name="connsiteY82" fmla="*/ 1428333 h 1898882"/>
              <a:gd name="connsiteX83" fmla="*/ 854330 w 4011346"/>
              <a:gd name="connsiteY83" fmla="*/ 1421658 h 1898882"/>
              <a:gd name="connsiteX84" fmla="*/ 891040 w 4011346"/>
              <a:gd name="connsiteY84" fmla="*/ 1428333 h 1898882"/>
              <a:gd name="connsiteX85" fmla="*/ 964459 w 4011346"/>
              <a:gd name="connsiteY85" fmla="*/ 1384949 h 1898882"/>
              <a:gd name="connsiteX86" fmla="*/ 1001168 w 4011346"/>
              <a:gd name="connsiteY86" fmla="*/ 1384949 h 1898882"/>
              <a:gd name="connsiteX87" fmla="*/ 1027866 w 4011346"/>
              <a:gd name="connsiteY87" fmla="*/ 1361588 h 1898882"/>
              <a:gd name="connsiteX88" fmla="*/ 1047890 w 4011346"/>
              <a:gd name="connsiteY88" fmla="*/ 1371600 h 1898882"/>
              <a:gd name="connsiteX89" fmla="*/ 1067913 w 4011346"/>
              <a:gd name="connsiteY89" fmla="*/ 1381611 h 1898882"/>
              <a:gd name="connsiteX90" fmla="*/ 1087936 w 4011346"/>
              <a:gd name="connsiteY90" fmla="*/ 1408309 h 1898882"/>
              <a:gd name="connsiteX91" fmla="*/ 1074587 w 4011346"/>
              <a:gd name="connsiteY91" fmla="*/ 1421658 h 1898882"/>
              <a:gd name="connsiteX92" fmla="*/ 1104622 w 4011346"/>
              <a:gd name="connsiteY92" fmla="*/ 1421658 h 1898882"/>
              <a:gd name="connsiteX93" fmla="*/ 1107960 w 4011346"/>
              <a:gd name="connsiteY93" fmla="*/ 1438344 h 1898882"/>
              <a:gd name="connsiteX94" fmla="*/ 1121309 w 4011346"/>
              <a:gd name="connsiteY94" fmla="*/ 1421658 h 1898882"/>
              <a:gd name="connsiteX95" fmla="*/ 1134657 w 4011346"/>
              <a:gd name="connsiteY95" fmla="*/ 1435007 h 1898882"/>
              <a:gd name="connsiteX96" fmla="*/ 1134657 w 4011346"/>
              <a:gd name="connsiteY96" fmla="*/ 1455030 h 1898882"/>
              <a:gd name="connsiteX97" fmla="*/ 1148006 w 4011346"/>
              <a:gd name="connsiteY97" fmla="*/ 1451693 h 1898882"/>
              <a:gd name="connsiteX98" fmla="*/ 1208076 w 4011346"/>
              <a:gd name="connsiteY98" fmla="*/ 1404972 h 1898882"/>
              <a:gd name="connsiteX99" fmla="*/ 1211414 w 4011346"/>
              <a:gd name="connsiteY99" fmla="*/ 1424995 h 1898882"/>
              <a:gd name="connsiteX100" fmla="*/ 1244786 w 4011346"/>
              <a:gd name="connsiteY100" fmla="*/ 1445019 h 1898882"/>
              <a:gd name="connsiteX101" fmla="*/ 1264809 w 4011346"/>
              <a:gd name="connsiteY101" fmla="*/ 1475054 h 1898882"/>
              <a:gd name="connsiteX102" fmla="*/ 1298181 w 4011346"/>
              <a:gd name="connsiteY102" fmla="*/ 1581845 h 1898882"/>
              <a:gd name="connsiteX103" fmla="*/ 1308193 w 4011346"/>
              <a:gd name="connsiteY103" fmla="*/ 1538461 h 1898882"/>
              <a:gd name="connsiteX104" fmla="*/ 1344903 w 4011346"/>
              <a:gd name="connsiteY104" fmla="*/ 1558484 h 1898882"/>
              <a:gd name="connsiteX105" fmla="*/ 1388287 w 4011346"/>
              <a:gd name="connsiteY105" fmla="*/ 1558484 h 1898882"/>
              <a:gd name="connsiteX106" fmla="*/ 1394961 w 4011346"/>
              <a:gd name="connsiteY106" fmla="*/ 1581845 h 1898882"/>
              <a:gd name="connsiteX107" fmla="*/ 1435008 w 4011346"/>
              <a:gd name="connsiteY107" fmla="*/ 1605206 h 1898882"/>
              <a:gd name="connsiteX108" fmla="*/ 1465043 w 4011346"/>
              <a:gd name="connsiteY108" fmla="*/ 1605206 h 1898882"/>
              <a:gd name="connsiteX109" fmla="*/ 1491741 w 4011346"/>
              <a:gd name="connsiteY109" fmla="*/ 1618555 h 1898882"/>
              <a:gd name="connsiteX110" fmla="*/ 1535125 w 4011346"/>
              <a:gd name="connsiteY110" fmla="*/ 1575171 h 1898882"/>
              <a:gd name="connsiteX111" fmla="*/ 1571834 w 4011346"/>
              <a:gd name="connsiteY111" fmla="*/ 1555147 h 1898882"/>
              <a:gd name="connsiteX112" fmla="*/ 1608544 w 4011346"/>
              <a:gd name="connsiteY112" fmla="*/ 1558484 h 1898882"/>
              <a:gd name="connsiteX113" fmla="*/ 1655265 w 4011346"/>
              <a:gd name="connsiteY113" fmla="*/ 1571833 h 1898882"/>
              <a:gd name="connsiteX114" fmla="*/ 1681963 w 4011346"/>
              <a:gd name="connsiteY114" fmla="*/ 1588520 h 1898882"/>
              <a:gd name="connsiteX115" fmla="*/ 1735358 w 4011346"/>
              <a:gd name="connsiteY115" fmla="*/ 1581845 h 1898882"/>
              <a:gd name="connsiteX116" fmla="*/ 1745370 w 4011346"/>
              <a:gd name="connsiteY116" fmla="*/ 1561822 h 1898882"/>
              <a:gd name="connsiteX117" fmla="*/ 1738695 w 4011346"/>
              <a:gd name="connsiteY117" fmla="*/ 1541798 h 1898882"/>
              <a:gd name="connsiteX118" fmla="*/ 1765393 w 4011346"/>
              <a:gd name="connsiteY118" fmla="*/ 1515101 h 1898882"/>
              <a:gd name="connsiteX119" fmla="*/ 1778742 w 4011346"/>
              <a:gd name="connsiteY119" fmla="*/ 1511763 h 1898882"/>
              <a:gd name="connsiteX120" fmla="*/ 1812114 w 4011346"/>
              <a:gd name="connsiteY120" fmla="*/ 1528449 h 1898882"/>
              <a:gd name="connsiteX121" fmla="*/ 1852161 w 4011346"/>
              <a:gd name="connsiteY121" fmla="*/ 1541798 h 1898882"/>
              <a:gd name="connsiteX122" fmla="*/ 1858836 w 4011346"/>
              <a:gd name="connsiteY122" fmla="*/ 1568496 h 1898882"/>
              <a:gd name="connsiteX123" fmla="*/ 1872184 w 4011346"/>
              <a:gd name="connsiteY123" fmla="*/ 1575171 h 1898882"/>
              <a:gd name="connsiteX124" fmla="*/ 1902219 w 4011346"/>
              <a:gd name="connsiteY124" fmla="*/ 1578508 h 1898882"/>
              <a:gd name="connsiteX125" fmla="*/ 1932254 w 4011346"/>
              <a:gd name="connsiteY125" fmla="*/ 1561822 h 1898882"/>
              <a:gd name="connsiteX126" fmla="*/ 1962290 w 4011346"/>
              <a:gd name="connsiteY126" fmla="*/ 1575171 h 1898882"/>
              <a:gd name="connsiteX127" fmla="*/ 1985650 w 4011346"/>
              <a:gd name="connsiteY127" fmla="*/ 1588520 h 1898882"/>
              <a:gd name="connsiteX128" fmla="*/ 1995662 w 4011346"/>
              <a:gd name="connsiteY128" fmla="*/ 1598531 h 1898882"/>
              <a:gd name="connsiteX129" fmla="*/ 2032371 w 4011346"/>
              <a:gd name="connsiteY129" fmla="*/ 1618555 h 1898882"/>
              <a:gd name="connsiteX130" fmla="*/ 2069081 w 4011346"/>
              <a:gd name="connsiteY130" fmla="*/ 1615217 h 1898882"/>
              <a:gd name="connsiteX131" fmla="*/ 2142500 w 4011346"/>
              <a:gd name="connsiteY131" fmla="*/ 1571833 h 1898882"/>
              <a:gd name="connsiteX132" fmla="*/ 2195895 w 4011346"/>
              <a:gd name="connsiteY132" fmla="*/ 1585182 h 1898882"/>
              <a:gd name="connsiteX133" fmla="*/ 2225930 w 4011346"/>
              <a:gd name="connsiteY133" fmla="*/ 1595194 h 1898882"/>
              <a:gd name="connsiteX134" fmla="*/ 2259303 w 4011346"/>
              <a:gd name="connsiteY134" fmla="*/ 1581845 h 1898882"/>
              <a:gd name="connsiteX135" fmla="*/ 2262640 w 4011346"/>
              <a:gd name="connsiteY135" fmla="*/ 1555147 h 1898882"/>
              <a:gd name="connsiteX136" fmla="*/ 2282663 w 4011346"/>
              <a:gd name="connsiteY136" fmla="*/ 1525112 h 1898882"/>
              <a:gd name="connsiteX137" fmla="*/ 2299349 w 4011346"/>
              <a:gd name="connsiteY137" fmla="*/ 1471717 h 1898882"/>
              <a:gd name="connsiteX138" fmla="*/ 2282663 w 4011346"/>
              <a:gd name="connsiteY138" fmla="*/ 1475054 h 1898882"/>
              <a:gd name="connsiteX139" fmla="*/ 2312698 w 4011346"/>
              <a:gd name="connsiteY139" fmla="*/ 1448356 h 1898882"/>
              <a:gd name="connsiteX140" fmla="*/ 2339396 w 4011346"/>
              <a:gd name="connsiteY140" fmla="*/ 1445019 h 1898882"/>
              <a:gd name="connsiteX141" fmla="*/ 2396129 w 4011346"/>
              <a:gd name="connsiteY141" fmla="*/ 1455030 h 1898882"/>
              <a:gd name="connsiteX142" fmla="*/ 2436176 w 4011346"/>
              <a:gd name="connsiteY142" fmla="*/ 1481728 h 1898882"/>
              <a:gd name="connsiteX143" fmla="*/ 2462873 w 4011346"/>
              <a:gd name="connsiteY143" fmla="*/ 1511763 h 1898882"/>
              <a:gd name="connsiteX144" fmla="*/ 2469548 w 4011346"/>
              <a:gd name="connsiteY144" fmla="*/ 1548473 h 1898882"/>
              <a:gd name="connsiteX145" fmla="*/ 2476222 w 4011346"/>
              <a:gd name="connsiteY145" fmla="*/ 1588520 h 1898882"/>
              <a:gd name="connsiteX146" fmla="*/ 2486234 w 4011346"/>
              <a:gd name="connsiteY146" fmla="*/ 1608543 h 1898882"/>
              <a:gd name="connsiteX147" fmla="*/ 2529618 w 4011346"/>
              <a:gd name="connsiteY147" fmla="*/ 1621892 h 1898882"/>
              <a:gd name="connsiteX148" fmla="*/ 2549641 w 4011346"/>
              <a:gd name="connsiteY148" fmla="*/ 1641915 h 1898882"/>
              <a:gd name="connsiteX149" fmla="*/ 2562990 w 4011346"/>
              <a:gd name="connsiteY149" fmla="*/ 1675287 h 1898882"/>
              <a:gd name="connsiteX150" fmla="*/ 2586351 w 4011346"/>
              <a:gd name="connsiteY150" fmla="*/ 1668613 h 1898882"/>
              <a:gd name="connsiteX151" fmla="*/ 2606374 w 4011346"/>
              <a:gd name="connsiteY151" fmla="*/ 1658601 h 1898882"/>
              <a:gd name="connsiteX152" fmla="*/ 2639746 w 4011346"/>
              <a:gd name="connsiteY152" fmla="*/ 1641915 h 1898882"/>
              <a:gd name="connsiteX153" fmla="*/ 2643084 w 4011346"/>
              <a:gd name="connsiteY153" fmla="*/ 1658601 h 1898882"/>
              <a:gd name="connsiteX154" fmla="*/ 2626398 w 4011346"/>
              <a:gd name="connsiteY154" fmla="*/ 1688636 h 1898882"/>
              <a:gd name="connsiteX155" fmla="*/ 2616386 w 4011346"/>
              <a:gd name="connsiteY155" fmla="*/ 1725346 h 1898882"/>
              <a:gd name="connsiteX156" fmla="*/ 2603037 w 4011346"/>
              <a:gd name="connsiteY156" fmla="*/ 1778741 h 1898882"/>
              <a:gd name="connsiteX157" fmla="*/ 2579676 w 4011346"/>
              <a:gd name="connsiteY157" fmla="*/ 1752044 h 1898882"/>
              <a:gd name="connsiteX158" fmla="*/ 2552979 w 4011346"/>
              <a:gd name="connsiteY158" fmla="*/ 1775404 h 1898882"/>
              <a:gd name="connsiteX159" fmla="*/ 2559653 w 4011346"/>
              <a:gd name="connsiteY159" fmla="*/ 1802102 h 1898882"/>
              <a:gd name="connsiteX160" fmla="*/ 2559653 w 4011346"/>
              <a:gd name="connsiteY160" fmla="*/ 1838811 h 1898882"/>
              <a:gd name="connsiteX161" fmla="*/ 2549641 w 4011346"/>
              <a:gd name="connsiteY161" fmla="*/ 1858835 h 1898882"/>
              <a:gd name="connsiteX162" fmla="*/ 2589688 w 4011346"/>
              <a:gd name="connsiteY162" fmla="*/ 1838811 h 1898882"/>
              <a:gd name="connsiteX163" fmla="*/ 2626398 w 4011346"/>
              <a:gd name="connsiteY163" fmla="*/ 1848823 h 1898882"/>
              <a:gd name="connsiteX164" fmla="*/ 2653095 w 4011346"/>
              <a:gd name="connsiteY164" fmla="*/ 1825463 h 1898882"/>
              <a:gd name="connsiteX165" fmla="*/ 2683130 w 4011346"/>
              <a:gd name="connsiteY165" fmla="*/ 1772067 h 1898882"/>
              <a:gd name="connsiteX166" fmla="*/ 2753212 w 4011346"/>
              <a:gd name="connsiteY166" fmla="*/ 1685299 h 1898882"/>
              <a:gd name="connsiteX167" fmla="*/ 2783247 w 4011346"/>
              <a:gd name="connsiteY167" fmla="*/ 1615217 h 1898882"/>
              <a:gd name="connsiteX168" fmla="*/ 2803271 w 4011346"/>
              <a:gd name="connsiteY168" fmla="*/ 1511763 h 1898882"/>
              <a:gd name="connsiteX169" fmla="*/ 2793259 w 4011346"/>
              <a:gd name="connsiteY169" fmla="*/ 1461705 h 1898882"/>
              <a:gd name="connsiteX170" fmla="*/ 2769898 w 4011346"/>
              <a:gd name="connsiteY170" fmla="*/ 1428333 h 1898882"/>
              <a:gd name="connsiteX171" fmla="*/ 2726514 w 4011346"/>
              <a:gd name="connsiteY171" fmla="*/ 1428333 h 1898882"/>
              <a:gd name="connsiteX172" fmla="*/ 2699817 w 4011346"/>
              <a:gd name="connsiteY172" fmla="*/ 1428333 h 1898882"/>
              <a:gd name="connsiteX173" fmla="*/ 2683130 w 4011346"/>
              <a:gd name="connsiteY173" fmla="*/ 1408309 h 1898882"/>
              <a:gd name="connsiteX174" fmla="*/ 2669781 w 4011346"/>
              <a:gd name="connsiteY174" fmla="*/ 1388286 h 1898882"/>
              <a:gd name="connsiteX175" fmla="*/ 2763224 w 4011346"/>
              <a:gd name="connsiteY175" fmla="*/ 1271483 h 1898882"/>
              <a:gd name="connsiteX176" fmla="*/ 2846654 w 4011346"/>
              <a:gd name="connsiteY176" fmla="*/ 1204739 h 1898882"/>
              <a:gd name="connsiteX177" fmla="*/ 2890038 w 4011346"/>
              <a:gd name="connsiteY177" fmla="*/ 1181378 h 1898882"/>
              <a:gd name="connsiteX178" fmla="*/ 2933422 w 4011346"/>
              <a:gd name="connsiteY178" fmla="*/ 1201401 h 1898882"/>
              <a:gd name="connsiteX179" fmla="*/ 2950109 w 4011346"/>
              <a:gd name="connsiteY179" fmla="*/ 1184715 h 1898882"/>
              <a:gd name="connsiteX180" fmla="*/ 2993492 w 4011346"/>
              <a:gd name="connsiteY180" fmla="*/ 1201401 h 1898882"/>
              <a:gd name="connsiteX181" fmla="*/ 3006841 w 4011346"/>
              <a:gd name="connsiteY181" fmla="*/ 1168029 h 1898882"/>
              <a:gd name="connsiteX182" fmla="*/ 3053563 w 4011346"/>
              <a:gd name="connsiteY182" fmla="*/ 1178041 h 1898882"/>
              <a:gd name="connsiteX183" fmla="*/ 3070249 w 4011346"/>
              <a:gd name="connsiteY183" fmla="*/ 1194727 h 1898882"/>
              <a:gd name="connsiteX184" fmla="*/ 3060237 w 4011346"/>
              <a:gd name="connsiteY184" fmla="*/ 1214750 h 1898882"/>
              <a:gd name="connsiteX185" fmla="*/ 3123644 w 4011346"/>
              <a:gd name="connsiteY185" fmla="*/ 1198064 h 1898882"/>
              <a:gd name="connsiteX186" fmla="*/ 3140330 w 4011346"/>
              <a:gd name="connsiteY186" fmla="*/ 1184715 h 1898882"/>
              <a:gd name="connsiteX187" fmla="*/ 3123644 w 4011346"/>
              <a:gd name="connsiteY187" fmla="*/ 1171366 h 1898882"/>
              <a:gd name="connsiteX188" fmla="*/ 3143668 w 4011346"/>
              <a:gd name="connsiteY188" fmla="*/ 1131320 h 1898882"/>
              <a:gd name="connsiteX189" fmla="*/ 3190389 w 4011346"/>
              <a:gd name="connsiteY189" fmla="*/ 1061238 h 1898882"/>
              <a:gd name="connsiteX190" fmla="*/ 3233773 w 4011346"/>
              <a:gd name="connsiteY190" fmla="*/ 1057901 h 1898882"/>
              <a:gd name="connsiteX191" fmla="*/ 3273819 w 4011346"/>
              <a:gd name="connsiteY191" fmla="*/ 1067912 h 1898882"/>
              <a:gd name="connsiteX192" fmla="*/ 3277157 w 4011346"/>
              <a:gd name="connsiteY192" fmla="*/ 1124645 h 1898882"/>
              <a:gd name="connsiteX193" fmla="*/ 3320541 w 4011346"/>
              <a:gd name="connsiteY193" fmla="*/ 1081261 h 1898882"/>
              <a:gd name="connsiteX194" fmla="*/ 3343901 w 4011346"/>
              <a:gd name="connsiteY194" fmla="*/ 1064575 h 1898882"/>
              <a:gd name="connsiteX195" fmla="*/ 3350576 w 4011346"/>
              <a:gd name="connsiteY195" fmla="*/ 1031203 h 1898882"/>
              <a:gd name="connsiteX196" fmla="*/ 3377273 w 4011346"/>
              <a:gd name="connsiteY196" fmla="*/ 1014517 h 1898882"/>
              <a:gd name="connsiteX197" fmla="*/ 3407309 w 4011346"/>
              <a:gd name="connsiteY197" fmla="*/ 1024528 h 1898882"/>
              <a:gd name="connsiteX198" fmla="*/ 3373936 w 4011346"/>
              <a:gd name="connsiteY198" fmla="*/ 1054563 h 1898882"/>
              <a:gd name="connsiteX199" fmla="*/ 3360587 w 4011346"/>
              <a:gd name="connsiteY199" fmla="*/ 1104622 h 1898882"/>
              <a:gd name="connsiteX200" fmla="*/ 3323878 w 4011346"/>
              <a:gd name="connsiteY200" fmla="*/ 1144668 h 1898882"/>
              <a:gd name="connsiteX201" fmla="*/ 3210412 w 4011346"/>
              <a:gd name="connsiteY201" fmla="*/ 1241448 h 1898882"/>
              <a:gd name="connsiteX202" fmla="*/ 3163691 w 4011346"/>
              <a:gd name="connsiteY202" fmla="*/ 1311530 h 1898882"/>
              <a:gd name="connsiteX203" fmla="*/ 3160354 w 4011346"/>
              <a:gd name="connsiteY203" fmla="*/ 1384949 h 1898882"/>
              <a:gd name="connsiteX204" fmla="*/ 3170365 w 4011346"/>
              <a:gd name="connsiteY204" fmla="*/ 1475054 h 1898882"/>
              <a:gd name="connsiteX205" fmla="*/ 3190389 w 4011346"/>
              <a:gd name="connsiteY205" fmla="*/ 1538461 h 1898882"/>
              <a:gd name="connsiteX206" fmla="*/ 3217087 w 4011346"/>
              <a:gd name="connsiteY206" fmla="*/ 1528449 h 1898882"/>
              <a:gd name="connsiteX207" fmla="*/ 3240447 w 4011346"/>
              <a:gd name="connsiteY207" fmla="*/ 1461705 h 1898882"/>
              <a:gd name="connsiteX208" fmla="*/ 3270482 w 4011346"/>
              <a:gd name="connsiteY208" fmla="*/ 1458368 h 1898882"/>
              <a:gd name="connsiteX209" fmla="*/ 3287168 w 4011346"/>
              <a:gd name="connsiteY209" fmla="*/ 1398298 h 1898882"/>
              <a:gd name="connsiteX210" fmla="*/ 3313866 w 4011346"/>
              <a:gd name="connsiteY210" fmla="*/ 1388286 h 1898882"/>
              <a:gd name="connsiteX211" fmla="*/ 3313866 w 4011346"/>
              <a:gd name="connsiteY211" fmla="*/ 1358251 h 1898882"/>
              <a:gd name="connsiteX212" fmla="*/ 3337227 w 4011346"/>
              <a:gd name="connsiteY212" fmla="*/ 1321541 h 1898882"/>
              <a:gd name="connsiteX213" fmla="*/ 3330552 w 4011346"/>
              <a:gd name="connsiteY213" fmla="*/ 1278157 h 1898882"/>
              <a:gd name="connsiteX214" fmla="*/ 3333890 w 4011346"/>
              <a:gd name="connsiteY214" fmla="*/ 1248122 h 1898882"/>
              <a:gd name="connsiteX215" fmla="*/ 3323878 w 4011346"/>
              <a:gd name="connsiteY215" fmla="*/ 1238111 h 1898882"/>
              <a:gd name="connsiteX216" fmla="*/ 3363925 w 4011346"/>
              <a:gd name="connsiteY216" fmla="*/ 1151343 h 1898882"/>
              <a:gd name="connsiteX217" fmla="*/ 3383948 w 4011346"/>
              <a:gd name="connsiteY217" fmla="*/ 1161355 h 1898882"/>
              <a:gd name="connsiteX218" fmla="*/ 3410646 w 4011346"/>
              <a:gd name="connsiteY218" fmla="*/ 1134657 h 1898882"/>
              <a:gd name="connsiteX219" fmla="*/ 3420657 w 4011346"/>
              <a:gd name="connsiteY219" fmla="*/ 1161355 h 1898882"/>
              <a:gd name="connsiteX220" fmla="*/ 3447355 w 4011346"/>
              <a:gd name="connsiteY220" fmla="*/ 1144668 h 1898882"/>
              <a:gd name="connsiteX221" fmla="*/ 3477390 w 4011346"/>
              <a:gd name="connsiteY221" fmla="*/ 1134657 h 1898882"/>
              <a:gd name="connsiteX222" fmla="*/ 3514100 w 4011346"/>
              <a:gd name="connsiteY222" fmla="*/ 1161355 h 1898882"/>
              <a:gd name="connsiteX223" fmla="*/ 3574170 w 4011346"/>
              <a:gd name="connsiteY223" fmla="*/ 1094610 h 1898882"/>
              <a:gd name="connsiteX224" fmla="*/ 3637577 w 4011346"/>
              <a:gd name="connsiteY224" fmla="*/ 1047889 h 1898882"/>
              <a:gd name="connsiteX225" fmla="*/ 3690973 w 4011346"/>
              <a:gd name="connsiteY225" fmla="*/ 1011179 h 1898882"/>
              <a:gd name="connsiteX226" fmla="*/ 3741031 w 4011346"/>
              <a:gd name="connsiteY226" fmla="*/ 1037877 h 1898882"/>
              <a:gd name="connsiteX227" fmla="*/ 3751043 w 4011346"/>
              <a:gd name="connsiteY227" fmla="*/ 1011179 h 1898882"/>
              <a:gd name="connsiteX228" fmla="*/ 3727682 w 4011346"/>
              <a:gd name="connsiteY228" fmla="*/ 944435 h 1898882"/>
              <a:gd name="connsiteX229" fmla="*/ 3700984 w 4011346"/>
              <a:gd name="connsiteY229" fmla="*/ 927749 h 1898882"/>
              <a:gd name="connsiteX230" fmla="*/ 3697647 w 4011346"/>
              <a:gd name="connsiteY230" fmla="*/ 897714 h 1898882"/>
              <a:gd name="connsiteX231" fmla="*/ 3751043 w 4011346"/>
              <a:gd name="connsiteY231" fmla="*/ 904388 h 1898882"/>
              <a:gd name="connsiteX232" fmla="*/ 3774403 w 4011346"/>
              <a:gd name="connsiteY232" fmla="*/ 861004 h 1898882"/>
              <a:gd name="connsiteX233" fmla="*/ 3767729 w 4011346"/>
              <a:gd name="connsiteY233" fmla="*/ 834306 h 1898882"/>
              <a:gd name="connsiteX234" fmla="*/ 3794427 w 4011346"/>
              <a:gd name="connsiteY234" fmla="*/ 800934 h 1898882"/>
              <a:gd name="connsiteX235" fmla="*/ 3804438 w 4011346"/>
              <a:gd name="connsiteY235" fmla="*/ 844318 h 1898882"/>
              <a:gd name="connsiteX236" fmla="*/ 3827799 w 4011346"/>
              <a:gd name="connsiteY236" fmla="*/ 861004 h 1898882"/>
              <a:gd name="connsiteX237" fmla="*/ 3874520 w 4011346"/>
              <a:gd name="connsiteY237" fmla="*/ 881028 h 1898882"/>
              <a:gd name="connsiteX238" fmla="*/ 3894544 w 4011346"/>
              <a:gd name="connsiteY238" fmla="*/ 907725 h 1898882"/>
              <a:gd name="connsiteX239" fmla="*/ 3941265 w 4011346"/>
              <a:gd name="connsiteY239" fmla="*/ 931086 h 1898882"/>
              <a:gd name="connsiteX240" fmla="*/ 3947939 w 4011346"/>
              <a:gd name="connsiteY240" fmla="*/ 917737 h 1898882"/>
              <a:gd name="connsiteX241" fmla="*/ 3957951 w 4011346"/>
              <a:gd name="connsiteY241" fmla="*/ 854330 h 1898882"/>
              <a:gd name="connsiteX242" fmla="*/ 4004672 w 4011346"/>
              <a:gd name="connsiteY242" fmla="*/ 847655 h 1898882"/>
              <a:gd name="connsiteX243" fmla="*/ 4011346 w 4011346"/>
              <a:gd name="connsiteY243" fmla="*/ 814283 h 1898882"/>
              <a:gd name="connsiteX244" fmla="*/ 3967963 w 4011346"/>
              <a:gd name="connsiteY244" fmla="*/ 777574 h 1898882"/>
              <a:gd name="connsiteX245" fmla="*/ 3921241 w 4011346"/>
              <a:gd name="connsiteY245" fmla="*/ 760887 h 1898882"/>
              <a:gd name="connsiteX246" fmla="*/ 3907892 w 4011346"/>
              <a:gd name="connsiteY246" fmla="*/ 764225 h 1898882"/>
              <a:gd name="connsiteX247" fmla="*/ 3907892 w 4011346"/>
              <a:gd name="connsiteY247" fmla="*/ 797597 h 1898882"/>
              <a:gd name="connsiteX248" fmla="*/ 3887869 w 4011346"/>
              <a:gd name="connsiteY248" fmla="*/ 790922 h 1898882"/>
              <a:gd name="connsiteX249" fmla="*/ 3874520 w 4011346"/>
              <a:gd name="connsiteY249" fmla="*/ 737527 h 1898882"/>
              <a:gd name="connsiteX250" fmla="*/ 3817787 w 4011346"/>
              <a:gd name="connsiteY250" fmla="*/ 674120 h 1898882"/>
              <a:gd name="connsiteX251" fmla="*/ 3717671 w 4011346"/>
              <a:gd name="connsiteY251" fmla="*/ 597363 h 1898882"/>
              <a:gd name="connsiteX252" fmla="*/ 3664275 w 4011346"/>
              <a:gd name="connsiteY252" fmla="*/ 577340 h 1898882"/>
              <a:gd name="connsiteX253" fmla="*/ 3584181 w 4011346"/>
              <a:gd name="connsiteY253" fmla="*/ 570666 h 1898882"/>
              <a:gd name="connsiteX254" fmla="*/ 3520774 w 4011346"/>
              <a:gd name="connsiteY254" fmla="*/ 553979 h 1898882"/>
              <a:gd name="connsiteX255" fmla="*/ 3530786 w 4011346"/>
              <a:gd name="connsiteY255" fmla="*/ 594026 h 1898882"/>
              <a:gd name="connsiteX256" fmla="*/ 3537460 w 4011346"/>
              <a:gd name="connsiteY256" fmla="*/ 620724 h 1898882"/>
              <a:gd name="connsiteX257" fmla="*/ 3507425 w 4011346"/>
              <a:gd name="connsiteY257" fmla="*/ 644084 h 1898882"/>
              <a:gd name="connsiteX258" fmla="*/ 3477390 w 4011346"/>
              <a:gd name="connsiteY258" fmla="*/ 617387 h 1898882"/>
              <a:gd name="connsiteX259" fmla="*/ 3477390 w 4011346"/>
              <a:gd name="connsiteY259" fmla="*/ 597363 h 1898882"/>
              <a:gd name="connsiteX260" fmla="*/ 3504088 w 4011346"/>
              <a:gd name="connsiteY260" fmla="*/ 577340 h 1898882"/>
              <a:gd name="connsiteX261" fmla="*/ 3467379 w 4011346"/>
              <a:gd name="connsiteY261" fmla="*/ 563991 h 1898882"/>
              <a:gd name="connsiteX262" fmla="*/ 3450692 w 4011346"/>
              <a:gd name="connsiteY262" fmla="*/ 590689 h 1898882"/>
              <a:gd name="connsiteX263" fmla="*/ 3440681 w 4011346"/>
              <a:gd name="connsiteY263" fmla="*/ 604038 h 1898882"/>
              <a:gd name="connsiteX264" fmla="*/ 3357250 w 4011346"/>
              <a:gd name="connsiteY264" fmla="*/ 590689 h 1898882"/>
              <a:gd name="connsiteX265" fmla="*/ 3297180 w 4011346"/>
              <a:gd name="connsiteY265" fmla="*/ 597363 h 1898882"/>
              <a:gd name="connsiteX266" fmla="*/ 3267145 w 4011346"/>
              <a:gd name="connsiteY266" fmla="*/ 574003 h 1898882"/>
              <a:gd name="connsiteX267" fmla="*/ 3267145 w 4011346"/>
              <a:gd name="connsiteY267" fmla="*/ 537293 h 1898882"/>
              <a:gd name="connsiteX268" fmla="*/ 3203738 w 4011346"/>
              <a:gd name="connsiteY268" fmla="*/ 480560 h 1898882"/>
              <a:gd name="connsiteX269" fmla="*/ 3076923 w 4011346"/>
              <a:gd name="connsiteY269" fmla="*/ 487235 h 1898882"/>
              <a:gd name="connsiteX270" fmla="*/ 3043551 w 4011346"/>
              <a:gd name="connsiteY270" fmla="*/ 463874 h 1898882"/>
              <a:gd name="connsiteX271" fmla="*/ 3000167 w 4011346"/>
              <a:gd name="connsiteY271" fmla="*/ 417153 h 1898882"/>
              <a:gd name="connsiteX272" fmla="*/ 3013516 w 4011346"/>
              <a:gd name="connsiteY272" fmla="*/ 410479 h 1898882"/>
              <a:gd name="connsiteX273" fmla="*/ 3000167 w 4011346"/>
              <a:gd name="connsiteY273" fmla="*/ 390455 h 1898882"/>
              <a:gd name="connsiteX274" fmla="*/ 2970132 w 4011346"/>
              <a:gd name="connsiteY274" fmla="*/ 387118 h 1898882"/>
              <a:gd name="connsiteX275" fmla="*/ 2920073 w 4011346"/>
              <a:gd name="connsiteY275" fmla="*/ 433839 h 1898882"/>
              <a:gd name="connsiteX276" fmla="*/ 2920073 w 4011346"/>
              <a:gd name="connsiteY276" fmla="*/ 433839 h 1898882"/>
              <a:gd name="connsiteX277" fmla="*/ 2916736 w 4011346"/>
              <a:gd name="connsiteY277" fmla="*/ 383781 h 1898882"/>
              <a:gd name="connsiteX278" fmla="*/ 2936760 w 4011346"/>
              <a:gd name="connsiteY278" fmla="*/ 380444 h 1898882"/>
              <a:gd name="connsiteX279" fmla="*/ 2866678 w 4011346"/>
              <a:gd name="connsiteY279" fmla="*/ 350409 h 1898882"/>
              <a:gd name="connsiteX280" fmla="*/ 2813282 w 4011346"/>
              <a:gd name="connsiteY280" fmla="*/ 347071 h 1898882"/>
              <a:gd name="connsiteX281" fmla="*/ 2793259 w 4011346"/>
              <a:gd name="connsiteY281" fmla="*/ 370432 h 1898882"/>
              <a:gd name="connsiteX282" fmla="*/ 2743200 w 4011346"/>
              <a:gd name="connsiteY282" fmla="*/ 380444 h 1898882"/>
              <a:gd name="connsiteX283" fmla="*/ 2786584 w 4011346"/>
              <a:gd name="connsiteY283" fmla="*/ 390455 h 1898882"/>
              <a:gd name="connsiteX284" fmla="*/ 2763224 w 4011346"/>
              <a:gd name="connsiteY284" fmla="*/ 410479 h 1898882"/>
              <a:gd name="connsiteX285" fmla="*/ 2769898 w 4011346"/>
              <a:gd name="connsiteY285" fmla="*/ 460537 h 1898882"/>
              <a:gd name="connsiteX286" fmla="*/ 2749875 w 4011346"/>
              <a:gd name="connsiteY286" fmla="*/ 443851 h 1898882"/>
              <a:gd name="connsiteX287" fmla="*/ 2733189 w 4011346"/>
              <a:gd name="connsiteY287" fmla="*/ 457200 h 1898882"/>
              <a:gd name="connsiteX288" fmla="*/ 2666444 w 4011346"/>
              <a:gd name="connsiteY288" fmla="*/ 447188 h 1898882"/>
              <a:gd name="connsiteX289" fmla="*/ 2636409 w 4011346"/>
              <a:gd name="connsiteY289" fmla="*/ 457200 h 1898882"/>
              <a:gd name="connsiteX290" fmla="*/ 2603037 w 4011346"/>
              <a:gd name="connsiteY290" fmla="*/ 417153 h 1898882"/>
              <a:gd name="connsiteX291" fmla="*/ 2569665 w 4011346"/>
              <a:gd name="connsiteY291" fmla="*/ 500584 h 1898882"/>
              <a:gd name="connsiteX292" fmla="*/ 2552979 w 4011346"/>
              <a:gd name="connsiteY292" fmla="*/ 520607 h 1898882"/>
              <a:gd name="connsiteX293" fmla="*/ 2469548 w 4011346"/>
              <a:gd name="connsiteY293" fmla="*/ 383781 h 1898882"/>
              <a:gd name="connsiteX294" fmla="*/ 2446187 w 4011346"/>
              <a:gd name="connsiteY294" fmla="*/ 400467 h 1898882"/>
              <a:gd name="connsiteX295" fmla="*/ 2442850 w 4011346"/>
              <a:gd name="connsiteY295" fmla="*/ 367095 h 1898882"/>
              <a:gd name="connsiteX296" fmla="*/ 2449525 w 4011346"/>
              <a:gd name="connsiteY296" fmla="*/ 297013 h 1898882"/>
              <a:gd name="connsiteX297" fmla="*/ 2386117 w 4011346"/>
              <a:gd name="connsiteY297" fmla="*/ 270315 h 1898882"/>
              <a:gd name="connsiteX298" fmla="*/ 2369431 w 4011346"/>
              <a:gd name="connsiteY298" fmla="*/ 310362 h 1898882"/>
              <a:gd name="connsiteX299" fmla="*/ 2379443 w 4011346"/>
              <a:gd name="connsiteY299" fmla="*/ 333722 h 1898882"/>
              <a:gd name="connsiteX300" fmla="*/ 2376106 w 4011346"/>
              <a:gd name="connsiteY300" fmla="*/ 353746 h 1898882"/>
              <a:gd name="connsiteX301" fmla="*/ 2352745 w 4011346"/>
              <a:gd name="connsiteY301" fmla="*/ 330385 h 1898882"/>
              <a:gd name="connsiteX302" fmla="*/ 2316036 w 4011346"/>
              <a:gd name="connsiteY302" fmla="*/ 337060 h 1898882"/>
              <a:gd name="connsiteX303" fmla="*/ 2272652 w 4011346"/>
              <a:gd name="connsiteY303" fmla="*/ 323711 h 1898882"/>
              <a:gd name="connsiteX304" fmla="*/ 2245954 w 4011346"/>
              <a:gd name="connsiteY304" fmla="*/ 283664 h 1898882"/>
              <a:gd name="connsiteX305" fmla="*/ 2209244 w 4011346"/>
              <a:gd name="connsiteY305" fmla="*/ 280327 h 1898882"/>
              <a:gd name="connsiteX306" fmla="*/ 2159186 w 4011346"/>
              <a:gd name="connsiteY306" fmla="*/ 270315 h 1898882"/>
              <a:gd name="connsiteX307" fmla="*/ 2132488 w 4011346"/>
              <a:gd name="connsiteY307" fmla="*/ 287001 h 1898882"/>
              <a:gd name="connsiteX308" fmla="*/ 2115802 w 4011346"/>
              <a:gd name="connsiteY308" fmla="*/ 300350 h 1898882"/>
              <a:gd name="connsiteX309" fmla="*/ 2115802 w 4011346"/>
              <a:gd name="connsiteY309" fmla="*/ 270315 h 1898882"/>
              <a:gd name="connsiteX310" fmla="*/ 2082430 w 4011346"/>
              <a:gd name="connsiteY310" fmla="*/ 266978 h 1898882"/>
              <a:gd name="connsiteX311" fmla="*/ 2045720 w 4011346"/>
              <a:gd name="connsiteY311" fmla="*/ 240280 h 1898882"/>
              <a:gd name="connsiteX312" fmla="*/ 2025697 w 4011346"/>
              <a:gd name="connsiteY312" fmla="*/ 270315 h 1898882"/>
              <a:gd name="connsiteX313" fmla="*/ 2055732 w 4011346"/>
              <a:gd name="connsiteY313" fmla="*/ 266978 h 1898882"/>
              <a:gd name="connsiteX314" fmla="*/ 2045720 w 4011346"/>
              <a:gd name="connsiteY314" fmla="*/ 293676 h 1898882"/>
              <a:gd name="connsiteX315" fmla="*/ 1988987 w 4011346"/>
              <a:gd name="connsiteY315" fmla="*/ 313699 h 1898882"/>
              <a:gd name="connsiteX316" fmla="*/ 1935592 w 4011346"/>
              <a:gd name="connsiteY316" fmla="*/ 323711 h 1898882"/>
              <a:gd name="connsiteX317" fmla="*/ 1995662 w 4011346"/>
              <a:gd name="connsiteY317" fmla="*/ 266978 h 1898882"/>
              <a:gd name="connsiteX318" fmla="*/ 2055732 w 4011346"/>
              <a:gd name="connsiteY318" fmla="*/ 196896 h 1898882"/>
              <a:gd name="connsiteX319" fmla="*/ 2055732 w 4011346"/>
              <a:gd name="connsiteY319" fmla="*/ 196896 h 1898882"/>
              <a:gd name="connsiteX320" fmla="*/ 1782079 w 4011346"/>
              <a:gd name="connsiteY320" fmla="*/ 0 h 1898882"/>
              <a:gd name="connsiteX321" fmla="*/ 1768731 w 4011346"/>
              <a:gd name="connsiteY321" fmla="*/ 46722 h 1898882"/>
              <a:gd name="connsiteX322" fmla="*/ 1705322 w 4011346"/>
              <a:gd name="connsiteY322" fmla="*/ 70082 h 1898882"/>
              <a:gd name="connsiteX323" fmla="*/ 1685300 w 4011346"/>
              <a:gd name="connsiteY323" fmla="*/ 43384 h 1898882"/>
              <a:gd name="connsiteX324" fmla="*/ 1615218 w 4011346"/>
              <a:gd name="connsiteY324" fmla="*/ 46722 h 1898882"/>
              <a:gd name="connsiteX325" fmla="*/ 1638579 w 4011346"/>
              <a:gd name="connsiteY325" fmla="*/ 76757 h 1898882"/>
              <a:gd name="connsiteX326" fmla="*/ 1528449 w 4011346"/>
              <a:gd name="connsiteY326" fmla="*/ 103453 h 1898882"/>
              <a:gd name="connsiteX327" fmla="*/ 1465043 w 4011346"/>
              <a:gd name="connsiteY327" fmla="*/ 186884 h 1898882"/>
              <a:gd name="connsiteX328" fmla="*/ 1448357 w 4011346"/>
              <a:gd name="connsiteY328" fmla="*/ 213582 h 1898882"/>
              <a:gd name="connsiteX329" fmla="*/ 1481729 w 4011346"/>
              <a:gd name="connsiteY329" fmla="*/ 246955 h 1898882"/>
              <a:gd name="connsiteX330" fmla="*/ 1481729 w 4011346"/>
              <a:gd name="connsiteY330" fmla="*/ 276990 h 1898882"/>
              <a:gd name="connsiteX331" fmla="*/ 1458368 w 4011346"/>
              <a:gd name="connsiteY331" fmla="*/ 280327 h 1898882"/>
              <a:gd name="connsiteX332" fmla="*/ 1458368 w 4011346"/>
              <a:gd name="connsiteY332" fmla="*/ 260303 h 1898882"/>
              <a:gd name="connsiteX333" fmla="*/ 1418322 w 4011346"/>
              <a:gd name="connsiteY333" fmla="*/ 270315 h 1898882"/>
              <a:gd name="connsiteX334" fmla="*/ 1368263 w 4011346"/>
              <a:gd name="connsiteY334" fmla="*/ 276990 h 1898882"/>
              <a:gd name="connsiteX335" fmla="*/ 1321542 w 4011346"/>
              <a:gd name="connsiteY335" fmla="*/ 283664 h 1898882"/>
              <a:gd name="connsiteX336" fmla="*/ 1318205 w 4011346"/>
              <a:gd name="connsiteY336" fmla="*/ 370432 h 1898882"/>
              <a:gd name="connsiteX337" fmla="*/ 1358252 w 4011346"/>
              <a:gd name="connsiteY337" fmla="*/ 393793 h 1898882"/>
              <a:gd name="connsiteX338" fmla="*/ 1374938 w 4011346"/>
              <a:gd name="connsiteY338" fmla="*/ 423828 h 1898882"/>
              <a:gd name="connsiteX339" fmla="*/ 1384949 w 4011346"/>
              <a:gd name="connsiteY339" fmla="*/ 447188 h 1898882"/>
              <a:gd name="connsiteX340" fmla="*/ 1394961 w 4011346"/>
              <a:gd name="connsiteY340" fmla="*/ 497247 h 1898882"/>
              <a:gd name="connsiteX341" fmla="*/ 1384949 w 4011346"/>
              <a:gd name="connsiteY341" fmla="*/ 527282 h 1898882"/>
              <a:gd name="connsiteX342" fmla="*/ 1358252 w 4011346"/>
              <a:gd name="connsiteY342" fmla="*/ 493909 h 1898882"/>
              <a:gd name="connsiteX343" fmla="*/ 1361589 w 4011346"/>
              <a:gd name="connsiteY343" fmla="*/ 463874 h 1898882"/>
              <a:gd name="connsiteX344" fmla="*/ 1351577 w 4011346"/>
              <a:gd name="connsiteY344" fmla="*/ 423828 h 1898882"/>
              <a:gd name="connsiteX345" fmla="*/ 1328217 w 4011346"/>
              <a:gd name="connsiteY345" fmla="*/ 430502 h 1898882"/>
              <a:gd name="connsiteX346" fmla="*/ 1281495 w 4011346"/>
              <a:gd name="connsiteY346" fmla="*/ 393793 h 1898882"/>
              <a:gd name="connsiteX347" fmla="*/ 1241449 w 4011346"/>
              <a:gd name="connsiteY347" fmla="*/ 390455 h 1898882"/>
              <a:gd name="connsiteX348" fmla="*/ 1241449 w 4011346"/>
              <a:gd name="connsiteY348" fmla="*/ 437176 h 1898882"/>
              <a:gd name="connsiteX349" fmla="*/ 1201402 w 4011346"/>
              <a:gd name="connsiteY349" fmla="*/ 417153 h 1898882"/>
              <a:gd name="connsiteX350" fmla="*/ 1228100 w 4011346"/>
              <a:gd name="connsiteY350" fmla="*/ 467211 h 1898882"/>
              <a:gd name="connsiteX351" fmla="*/ 1258135 w 4011346"/>
              <a:gd name="connsiteY351" fmla="*/ 477223 h 1898882"/>
              <a:gd name="connsiteX352" fmla="*/ 1258135 w 4011346"/>
              <a:gd name="connsiteY352" fmla="*/ 497247 h 1898882"/>
              <a:gd name="connsiteX353" fmla="*/ 1198065 w 4011346"/>
              <a:gd name="connsiteY353" fmla="*/ 473886 h 1898882"/>
              <a:gd name="connsiteX354" fmla="*/ 1181379 w 4011346"/>
              <a:gd name="connsiteY354" fmla="*/ 473886 h 1898882"/>
              <a:gd name="connsiteX355" fmla="*/ 1178041 w 4011346"/>
              <a:gd name="connsiteY355" fmla="*/ 430502 h 1898882"/>
              <a:gd name="connsiteX356" fmla="*/ 1171367 w 4011346"/>
              <a:gd name="connsiteY356" fmla="*/ 343734 h 1898882"/>
              <a:gd name="connsiteX357" fmla="*/ 1161355 w 4011346"/>
              <a:gd name="connsiteY357" fmla="*/ 413816 h 1898882"/>
              <a:gd name="connsiteX358" fmla="*/ 1137995 w 4011346"/>
              <a:gd name="connsiteY358" fmla="*/ 443851 h 1898882"/>
              <a:gd name="connsiteX359" fmla="*/ 1158018 w 4011346"/>
              <a:gd name="connsiteY359" fmla="*/ 490572 h 1898882"/>
              <a:gd name="connsiteX360" fmla="*/ 1158018 w 4011346"/>
              <a:gd name="connsiteY360" fmla="*/ 523944 h 1898882"/>
              <a:gd name="connsiteX361" fmla="*/ 1141332 w 4011346"/>
              <a:gd name="connsiteY361" fmla="*/ 574003 h 1898882"/>
              <a:gd name="connsiteX362" fmla="*/ 1154681 w 4011346"/>
              <a:gd name="connsiteY362" fmla="*/ 607375 h 1898882"/>
              <a:gd name="connsiteX363" fmla="*/ 1184716 w 4011346"/>
              <a:gd name="connsiteY363" fmla="*/ 614049 h 1898882"/>
              <a:gd name="connsiteX364" fmla="*/ 1221425 w 4011346"/>
              <a:gd name="connsiteY364" fmla="*/ 620724 h 1898882"/>
              <a:gd name="connsiteX365" fmla="*/ 1241449 w 4011346"/>
              <a:gd name="connsiteY365" fmla="*/ 644084 h 1898882"/>
              <a:gd name="connsiteX366" fmla="*/ 1258135 w 4011346"/>
              <a:gd name="connsiteY366" fmla="*/ 687468 h 1898882"/>
              <a:gd name="connsiteX367" fmla="*/ 1258135 w 4011346"/>
              <a:gd name="connsiteY367" fmla="*/ 687468 h 1898882"/>
              <a:gd name="connsiteX368" fmla="*/ 1254798 w 4011346"/>
              <a:gd name="connsiteY368" fmla="*/ 720841 h 1898882"/>
              <a:gd name="connsiteX369" fmla="*/ 1274821 w 4011346"/>
              <a:gd name="connsiteY369" fmla="*/ 740864 h 1898882"/>
              <a:gd name="connsiteX370" fmla="*/ 1244786 w 4011346"/>
              <a:gd name="connsiteY370" fmla="*/ 747539 h 1898882"/>
              <a:gd name="connsiteX371" fmla="*/ 1224763 w 4011346"/>
              <a:gd name="connsiteY371" fmla="*/ 707492 h 1898882"/>
              <a:gd name="connsiteX372" fmla="*/ 1224763 w 4011346"/>
              <a:gd name="connsiteY372" fmla="*/ 667445 h 1898882"/>
              <a:gd name="connsiteX373" fmla="*/ 1194727 w 4011346"/>
              <a:gd name="connsiteY373" fmla="*/ 630736 h 1898882"/>
              <a:gd name="connsiteX374" fmla="*/ 1164692 w 4011346"/>
              <a:gd name="connsiteY374" fmla="*/ 674120 h 1898882"/>
              <a:gd name="connsiteX375" fmla="*/ 1178041 w 4011346"/>
              <a:gd name="connsiteY375" fmla="*/ 717503 h 1898882"/>
              <a:gd name="connsiteX376" fmla="*/ 1137995 w 4011346"/>
              <a:gd name="connsiteY376" fmla="*/ 774236 h 1898882"/>
              <a:gd name="connsiteX377" fmla="*/ 1097948 w 4011346"/>
              <a:gd name="connsiteY377" fmla="*/ 830969 h 1898882"/>
              <a:gd name="connsiteX378" fmla="*/ 1007843 w 4011346"/>
              <a:gd name="connsiteY378" fmla="*/ 794260 h 1898882"/>
              <a:gd name="connsiteX379" fmla="*/ 1074587 w 4011346"/>
              <a:gd name="connsiteY379" fmla="*/ 790922 h 1898882"/>
              <a:gd name="connsiteX380" fmla="*/ 1107960 w 4011346"/>
              <a:gd name="connsiteY380" fmla="*/ 727515 h 1898882"/>
              <a:gd name="connsiteX381" fmla="*/ 1121309 w 4011346"/>
              <a:gd name="connsiteY381" fmla="*/ 684131 h 1898882"/>
              <a:gd name="connsiteX382" fmla="*/ 1127983 w 4011346"/>
              <a:gd name="connsiteY382" fmla="*/ 650759 h 1898882"/>
              <a:gd name="connsiteX383" fmla="*/ 1117971 w 4011346"/>
              <a:gd name="connsiteY383" fmla="*/ 634073 h 1898882"/>
              <a:gd name="connsiteX384" fmla="*/ 1114634 w 4011346"/>
              <a:gd name="connsiteY384" fmla="*/ 584014 h 1898882"/>
              <a:gd name="connsiteX385" fmla="*/ 1104622 w 4011346"/>
              <a:gd name="connsiteY385" fmla="*/ 503921 h 1898882"/>
              <a:gd name="connsiteX386" fmla="*/ 1101285 w 4011346"/>
              <a:gd name="connsiteY386" fmla="*/ 443851 h 1898882"/>
              <a:gd name="connsiteX387" fmla="*/ 1124646 w 4011346"/>
              <a:gd name="connsiteY387" fmla="*/ 350409 h 1898882"/>
              <a:gd name="connsiteX388" fmla="*/ 1031203 w 4011346"/>
              <a:gd name="connsiteY388" fmla="*/ 340397 h 1898882"/>
              <a:gd name="connsiteX389" fmla="*/ 1014517 w 4011346"/>
              <a:gd name="connsiteY389" fmla="*/ 397130 h 1898882"/>
              <a:gd name="connsiteX390" fmla="*/ 1024529 w 4011346"/>
              <a:gd name="connsiteY390" fmla="*/ 443851 h 1898882"/>
              <a:gd name="connsiteX391" fmla="*/ 981145 w 4011346"/>
              <a:gd name="connsiteY391" fmla="*/ 497247 h 1898882"/>
              <a:gd name="connsiteX392" fmla="*/ 991157 w 4011346"/>
              <a:gd name="connsiteY392" fmla="*/ 533956 h 1898882"/>
              <a:gd name="connsiteX393" fmla="*/ 981145 w 4011346"/>
              <a:gd name="connsiteY393" fmla="*/ 580677 h 1898882"/>
              <a:gd name="connsiteX394" fmla="*/ 1001168 w 4011346"/>
              <a:gd name="connsiteY394" fmla="*/ 604038 h 1898882"/>
              <a:gd name="connsiteX395" fmla="*/ 1017854 w 4011346"/>
              <a:gd name="connsiteY395" fmla="*/ 650759 h 1898882"/>
              <a:gd name="connsiteX396" fmla="*/ 1047890 w 4011346"/>
              <a:gd name="connsiteY396" fmla="*/ 637410 h 1898882"/>
              <a:gd name="connsiteX397" fmla="*/ 1014517 w 4011346"/>
              <a:gd name="connsiteY397" fmla="*/ 690806 h 1898882"/>
              <a:gd name="connsiteX398" fmla="*/ 957784 w 4011346"/>
              <a:gd name="connsiteY398" fmla="*/ 637410 h 1898882"/>
              <a:gd name="connsiteX399" fmla="*/ 884365 w 4011346"/>
              <a:gd name="connsiteY399" fmla="*/ 600701 h 1898882"/>
              <a:gd name="connsiteX400" fmla="*/ 824295 w 4011346"/>
              <a:gd name="connsiteY400" fmla="*/ 577340 h 1898882"/>
              <a:gd name="connsiteX401" fmla="*/ 810946 w 4011346"/>
              <a:gd name="connsiteY401" fmla="*/ 614049 h 1898882"/>
              <a:gd name="connsiteX402" fmla="*/ 827633 w 4011346"/>
              <a:gd name="connsiteY402" fmla="*/ 650759 h 1898882"/>
              <a:gd name="connsiteX403" fmla="*/ 814284 w 4011346"/>
              <a:gd name="connsiteY403" fmla="*/ 674120 h 1898882"/>
              <a:gd name="connsiteX404" fmla="*/ 800935 w 4011346"/>
              <a:gd name="connsiteY404" fmla="*/ 690806 h 1898882"/>
              <a:gd name="connsiteX405" fmla="*/ 770900 w 4011346"/>
              <a:gd name="connsiteY405" fmla="*/ 634073 h 1898882"/>
              <a:gd name="connsiteX406" fmla="*/ 744202 w 4011346"/>
              <a:gd name="connsiteY406" fmla="*/ 670782 h 1898882"/>
              <a:gd name="connsiteX407" fmla="*/ 707492 w 4011346"/>
              <a:gd name="connsiteY407" fmla="*/ 664108 h 1898882"/>
              <a:gd name="connsiteX408" fmla="*/ 654097 w 4011346"/>
              <a:gd name="connsiteY408" fmla="*/ 700817 h 1898882"/>
              <a:gd name="connsiteX409" fmla="*/ 644085 w 4011346"/>
              <a:gd name="connsiteY409" fmla="*/ 677457 h 1898882"/>
              <a:gd name="connsiteX410" fmla="*/ 654097 w 4011346"/>
              <a:gd name="connsiteY410" fmla="*/ 640747 h 1898882"/>
              <a:gd name="connsiteX411" fmla="*/ 614050 w 4011346"/>
              <a:gd name="connsiteY411" fmla="*/ 677457 h 1898882"/>
              <a:gd name="connsiteX412" fmla="*/ 594027 w 4011346"/>
              <a:gd name="connsiteY412" fmla="*/ 677457 h 1898882"/>
              <a:gd name="connsiteX413" fmla="*/ 533957 w 4011346"/>
              <a:gd name="connsiteY413" fmla="*/ 710829 h 1898882"/>
              <a:gd name="connsiteX414" fmla="*/ 510596 w 4011346"/>
              <a:gd name="connsiteY414" fmla="*/ 734190 h 1898882"/>
              <a:gd name="connsiteX415" fmla="*/ 500584 w 4011346"/>
              <a:gd name="connsiteY415" fmla="*/ 780911 h 1898882"/>
              <a:gd name="connsiteX416" fmla="*/ 450526 w 4011346"/>
              <a:gd name="connsiteY416" fmla="*/ 767562 h 1898882"/>
              <a:gd name="connsiteX417" fmla="*/ 433840 w 4011346"/>
              <a:gd name="connsiteY417" fmla="*/ 730852 h 1898882"/>
              <a:gd name="connsiteX418" fmla="*/ 467212 w 4011346"/>
              <a:gd name="connsiteY418" fmla="*/ 700817 h 1898882"/>
              <a:gd name="connsiteX419" fmla="*/ 453863 w 4011346"/>
              <a:gd name="connsiteY419" fmla="*/ 677457 h 1898882"/>
              <a:gd name="connsiteX420" fmla="*/ 390456 w 4011346"/>
              <a:gd name="connsiteY420" fmla="*/ 647422 h 1898882"/>
              <a:gd name="connsiteX421" fmla="*/ 417154 w 4011346"/>
              <a:gd name="connsiteY421" fmla="*/ 697480 h 1898882"/>
              <a:gd name="connsiteX422" fmla="*/ 407142 w 4011346"/>
              <a:gd name="connsiteY422" fmla="*/ 740864 h 1898882"/>
              <a:gd name="connsiteX423" fmla="*/ 413817 w 4011346"/>
              <a:gd name="connsiteY423" fmla="*/ 777574 h 1898882"/>
              <a:gd name="connsiteX424" fmla="*/ 427165 w 4011346"/>
              <a:gd name="connsiteY424" fmla="*/ 800934 h 1898882"/>
              <a:gd name="connsiteX425" fmla="*/ 413817 w 4011346"/>
              <a:gd name="connsiteY425" fmla="*/ 830969 h 1898882"/>
              <a:gd name="connsiteX426" fmla="*/ 390456 w 4011346"/>
              <a:gd name="connsiteY426" fmla="*/ 807609 h 1898882"/>
              <a:gd name="connsiteX427" fmla="*/ 360421 w 4011346"/>
              <a:gd name="connsiteY427" fmla="*/ 804271 h 1898882"/>
              <a:gd name="connsiteX428" fmla="*/ 333723 w 4011346"/>
              <a:gd name="connsiteY428" fmla="*/ 844318 h 1898882"/>
              <a:gd name="connsiteX429" fmla="*/ 307025 w 4011346"/>
              <a:gd name="connsiteY429" fmla="*/ 864341 h 1898882"/>
              <a:gd name="connsiteX430" fmla="*/ 320374 w 4011346"/>
              <a:gd name="connsiteY430" fmla="*/ 891039 h 1898882"/>
              <a:gd name="connsiteX431" fmla="*/ 303688 w 4011346"/>
              <a:gd name="connsiteY431" fmla="*/ 914400 h 1898882"/>
              <a:gd name="connsiteX432" fmla="*/ 233606 w 4011346"/>
              <a:gd name="connsiteY432" fmla="*/ 877690 h 1898882"/>
              <a:gd name="connsiteX433" fmla="*/ 243618 w 4011346"/>
              <a:gd name="connsiteY433" fmla="*/ 927749 h 1898882"/>
              <a:gd name="connsiteX434" fmla="*/ 263641 w 4011346"/>
              <a:gd name="connsiteY434" fmla="*/ 947772 h 1898882"/>
              <a:gd name="connsiteX435" fmla="*/ 250292 w 4011346"/>
              <a:gd name="connsiteY435" fmla="*/ 961121 h 1898882"/>
              <a:gd name="connsiteX436" fmla="*/ 193560 w 4011346"/>
              <a:gd name="connsiteY436" fmla="*/ 924411 h 1898882"/>
              <a:gd name="connsiteX437" fmla="*/ 170199 w 4011346"/>
              <a:gd name="connsiteY437" fmla="*/ 884365 h 1898882"/>
              <a:gd name="connsiteX438" fmla="*/ 170199 w 4011346"/>
              <a:gd name="connsiteY438" fmla="*/ 837644 h 1898882"/>
              <a:gd name="connsiteX439" fmla="*/ 133490 w 4011346"/>
              <a:gd name="connsiteY439" fmla="*/ 760887 h 1898882"/>
              <a:gd name="connsiteX440" fmla="*/ 196897 w 4011346"/>
              <a:gd name="connsiteY440" fmla="*/ 790922 h 1898882"/>
              <a:gd name="connsiteX441" fmla="*/ 256967 w 4011346"/>
              <a:gd name="connsiteY441" fmla="*/ 820957 h 1898882"/>
              <a:gd name="connsiteX442" fmla="*/ 293676 w 4011346"/>
              <a:gd name="connsiteY442" fmla="*/ 824295 h 1898882"/>
              <a:gd name="connsiteX443" fmla="*/ 327049 w 4011346"/>
              <a:gd name="connsiteY443" fmla="*/ 794260 h 1898882"/>
              <a:gd name="connsiteX444" fmla="*/ 343735 w 4011346"/>
              <a:gd name="connsiteY444" fmla="*/ 757550 h 1898882"/>
              <a:gd name="connsiteX445" fmla="*/ 333723 w 4011346"/>
              <a:gd name="connsiteY445" fmla="*/ 707492 h 1898882"/>
              <a:gd name="connsiteX446" fmla="*/ 290339 w 4011346"/>
              <a:gd name="connsiteY446" fmla="*/ 687468 h 1898882"/>
              <a:gd name="connsiteX447" fmla="*/ 236944 w 4011346"/>
              <a:gd name="connsiteY447" fmla="*/ 640747 h 1898882"/>
              <a:gd name="connsiteX448" fmla="*/ 133490 w 4011346"/>
              <a:gd name="connsiteY448" fmla="*/ 584014 h 1898882"/>
              <a:gd name="connsiteX0" fmla="*/ 133490 w 4011346"/>
              <a:gd name="connsiteY0" fmla="*/ 584014 h 1898882"/>
              <a:gd name="connsiteX1" fmla="*/ 46722 w 4011346"/>
              <a:gd name="connsiteY1" fmla="*/ 614049 h 1898882"/>
              <a:gd name="connsiteX2" fmla="*/ 33373 w 4011346"/>
              <a:gd name="connsiteY2" fmla="*/ 644084 h 1898882"/>
              <a:gd name="connsiteX3" fmla="*/ 43384 w 4011346"/>
              <a:gd name="connsiteY3" fmla="*/ 674120 h 1898882"/>
              <a:gd name="connsiteX4" fmla="*/ 60071 w 4011346"/>
              <a:gd name="connsiteY4" fmla="*/ 700817 h 1898882"/>
              <a:gd name="connsiteX5" fmla="*/ 73419 w 4011346"/>
              <a:gd name="connsiteY5" fmla="*/ 730852 h 1898882"/>
              <a:gd name="connsiteX6" fmla="*/ 56733 w 4011346"/>
              <a:gd name="connsiteY6" fmla="*/ 754213 h 1898882"/>
              <a:gd name="connsiteX7" fmla="*/ 76757 w 4011346"/>
              <a:gd name="connsiteY7" fmla="*/ 834306 h 1898882"/>
              <a:gd name="connsiteX8" fmla="*/ 66745 w 4011346"/>
              <a:gd name="connsiteY8" fmla="*/ 850993 h 1898882"/>
              <a:gd name="connsiteX9" fmla="*/ 70082 w 4011346"/>
              <a:gd name="connsiteY9" fmla="*/ 877690 h 1898882"/>
              <a:gd name="connsiteX10" fmla="*/ 70082 w 4011346"/>
              <a:gd name="connsiteY10" fmla="*/ 917737 h 1898882"/>
              <a:gd name="connsiteX11" fmla="*/ 80094 w 4011346"/>
              <a:gd name="connsiteY11" fmla="*/ 937760 h 1898882"/>
              <a:gd name="connsiteX12" fmla="*/ 76757 w 4011346"/>
              <a:gd name="connsiteY12" fmla="*/ 961121 h 1898882"/>
              <a:gd name="connsiteX13" fmla="*/ 106792 w 4011346"/>
              <a:gd name="connsiteY13" fmla="*/ 994493 h 1898882"/>
              <a:gd name="connsiteX14" fmla="*/ 106792 w 4011346"/>
              <a:gd name="connsiteY14" fmla="*/ 1024528 h 1898882"/>
              <a:gd name="connsiteX15" fmla="*/ 13349 w 4011346"/>
              <a:gd name="connsiteY15" fmla="*/ 1114633 h 1898882"/>
              <a:gd name="connsiteX16" fmla="*/ 33373 w 4011346"/>
              <a:gd name="connsiteY16" fmla="*/ 1148006 h 1898882"/>
              <a:gd name="connsiteX17" fmla="*/ 33373 w 4011346"/>
              <a:gd name="connsiteY17" fmla="*/ 1148006 h 1898882"/>
              <a:gd name="connsiteX18" fmla="*/ 16687 w 4011346"/>
              <a:gd name="connsiteY18" fmla="*/ 1178041 h 1898882"/>
              <a:gd name="connsiteX19" fmla="*/ 3338 w 4011346"/>
              <a:gd name="connsiteY19" fmla="*/ 1208076 h 1898882"/>
              <a:gd name="connsiteX20" fmla="*/ 0 w 4011346"/>
              <a:gd name="connsiteY20" fmla="*/ 1268146 h 1898882"/>
              <a:gd name="connsiteX21" fmla="*/ 16687 w 4011346"/>
              <a:gd name="connsiteY21" fmla="*/ 1311530 h 1898882"/>
              <a:gd name="connsiteX22" fmla="*/ 20024 w 4011346"/>
              <a:gd name="connsiteY22" fmla="*/ 1344902 h 1898882"/>
              <a:gd name="connsiteX23" fmla="*/ 56733 w 4011346"/>
              <a:gd name="connsiteY23" fmla="*/ 1354914 h 1898882"/>
              <a:gd name="connsiteX24" fmla="*/ 116803 w 4011346"/>
              <a:gd name="connsiteY24" fmla="*/ 1441682 h 1898882"/>
              <a:gd name="connsiteX25" fmla="*/ 96780 w 4011346"/>
              <a:gd name="connsiteY25" fmla="*/ 1465042 h 1898882"/>
              <a:gd name="connsiteX26" fmla="*/ 93443 w 4011346"/>
              <a:gd name="connsiteY26" fmla="*/ 1495077 h 1898882"/>
              <a:gd name="connsiteX27" fmla="*/ 120141 w 4011346"/>
              <a:gd name="connsiteY27" fmla="*/ 1498414 h 1898882"/>
              <a:gd name="connsiteX28" fmla="*/ 160187 w 4011346"/>
              <a:gd name="connsiteY28" fmla="*/ 1511763 h 1898882"/>
              <a:gd name="connsiteX29" fmla="*/ 186885 w 4011346"/>
              <a:gd name="connsiteY29" fmla="*/ 1525112 h 1898882"/>
              <a:gd name="connsiteX30" fmla="*/ 213583 w 4011346"/>
              <a:gd name="connsiteY30" fmla="*/ 1555147 h 1898882"/>
              <a:gd name="connsiteX31" fmla="*/ 243618 w 4011346"/>
              <a:gd name="connsiteY31" fmla="*/ 1558484 h 1898882"/>
              <a:gd name="connsiteX32" fmla="*/ 287002 w 4011346"/>
              <a:gd name="connsiteY32" fmla="*/ 1588520 h 1898882"/>
              <a:gd name="connsiteX33" fmla="*/ 310363 w 4011346"/>
              <a:gd name="connsiteY33" fmla="*/ 1598531 h 1898882"/>
              <a:gd name="connsiteX34" fmla="*/ 310363 w 4011346"/>
              <a:gd name="connsiteY34" fmla="*/ 1635241 h 1898882"/>
              <a:gd name="connsiteX35" fmla="*/ 270316 w 4011346"/>
              <a:gd name="connsiteY35" fmla="*/ 1675287 h 1898882"/>
              <a:gd name="connsiteX36" fmla="*/ 280327 w 4011346"/>
              <a:gd name="connsiteY36" fmla="*/ 1698648 h 1898882"/>
              <a:gd name="connsiteX37" fmla="*/ 273653 w 4011346"/>
              <a:gd name="connsiteY37" fmla="*/ 1718671 h 1898882"/>
              <a:gd name="connsiteX38" fmla="*/ 266979 w 4011346"/>
              <a:gd name="connsiteY38" fmla="*/ 1735357 h 1898882"/>
              <a:gd name="connsiteX39" fmla="*/ 240281 w 4011346"/>
              <a:gd name="connsiteY39" fmla="*/ 1775404 h 1898882"/>
              <a:gd name="connsiteX40" fmla="*/ 307025 w 4011346"/>
              <a:gd name="connsiteY40" fmla="*/ 1812114 h 1898882"/>
              <a:gd name="connsiteX41" fmla="*/ 337060 w 4011346"/>
              <a:gd name="connsiteY41" fmla="*/ 1818788 h 1898882"/>
              <a:gd name="connsiteX42" fmla="*/ 360421 w 4011346"/>
              <a:gd name="connsiteY42" fmla="*/ 1825463 h 1898882"/>
              <a:gd name="connsiteX43" fmla="*/ 380444 w 4011346"/>
              <a:gd name="connsiteY43" fmla="*/ 1832137 h 1898882"/>
              <a:gd name="connsiteX44" fmla="*/ 407142 w 4011346"/>
              <a:gd name="connsiteY44" fmla="*/ 1852160 h 1898882"/>
              <a:gd name="connsiteX45" fmla="*/ 437177 w 4011346"/>
              <a:gd name="connsiteY45" fmla="*/ 1848823 h 1898882"/>
              <a:gd name="connsiteX46" fmla="*/ 507259 w 4011346"/>
              <a:gd name="connsiteY46" fmla="*/ 1898882 h 1898882"/>
              <a:gd name="connsiteX47" fmla="*/ 517271 w 4011346"/>
              <a:gd name="connsiteY47" fmla="*/ 1885533 h 1898882"/>
              <a:gd name="connsiteX48" fmla="*/ 507259 w 4011346"/>
              <a:gd name="connsiteY48" fmla="*/ 1845486 h 1898882"/>
              <a:gd name="connsiteX49" fmla="*/ 500584 w 4011346"/>
              <a:gd name="connsiteY49" fmla="*/ 1812114 h 1898882"/>
              <a:gd name="connsiteX50" fmla="*/ 483898 w 4011346"/>
              <a:gd name="connsiteY50" fmla="*/ 1768730 h 1898882"/>
              <a:gd name="connsiteX51" fmla="*/ 513933 w 4011346"/>
              <a:gd name="connsiteY51" fmla="*/ 1748706 h 1898882"/>
              <a:gd name="connsiteX52" fmla="*/ 547306 w 4011346"/>
              <a:gd name="connsiteY52" fmla="*/ 1725346 h 1898882"/>
              <a:gd name="connsiteX53" fmla="*/ 527282 w 4011346"/>
              <a:gd name="connsiteY53" fmla="*/ 1708660 h 1898882"/>
              <a:gd name="connsiteX54" fmla="*/ 517271 w 4011346"/>
              <a:gd name="connsiteY54" fmla="*/ 1675287 h 1898882"/>
              <a:gd name="connsiteX55" fmla="*/ 480561 w 4011346"/>
              <a:gd name="connsiteY55" fmla="*/ 1658601 h 1898882"/>
              <a:gd name="connsiteX56" fmla="*/ 470549 w 4011346"/>
              <a:gd name="connsiteY56" fmla="*/ 1638578 h 1898882"/>
              <a:gd name="connsiteX57" fmla="*/ 480561 w 4011346"/>
              <a:gd name="connsiteY57" fmla="*/ 1608543 h 1898882"/>
              <a:gd name="connsiteX58" fmla="*/ 490573 w 4011346"/>
              <a:gd name="connsiteY58" fmla="*/ 1568496 h 1898882"/>
              <a:gd name="connsiteX59" fmla="*/ 513933 w 4011346"/>
              <a:gd name="connsiteY59" fmla="*/ 1588520 h 1898882"/>
              <a:gd name="connsiteX60" fmla="*/ 520608 w 4011346"/>
              <a:gd name="connsiteY60" fmla="*/ 1571833 h 1898882"/>
              <a:gd name="connsiteX61" fmla="*/ 543968 w 4011346"/>
              <a:gd name="connsiteY61" fmla="*/ 1535124 h 1898882"/>
              <a:gd name="connsiteX62" fmla="*/ 574003 w 4011346"/>
              <a:gd name="connsiteY62" fmla="*/ 1518438 h 1898882"/>
              <a:gd name="connsiteX63" fmla="*/ 590690 w 4011346"/>
              <a:gd name="connsiteY63" fmla="*/ 1531787 h 1898882"/>
              <a:gd name="connsiteX64" fmla="*/ 610713 w 4011346"/>
              <a:gd name="connsiteY64" fmla="*/ 1505089 h 1898882"/>
              <a:gd name="connsiteX65" fmla="*/ 630736 w 4011346"/>
              <a:gd name="connsiteY65" fmla="*/ 1531787 h 1898882"/>
              <a:gd name="connsiteX66" fmla="*/ 657434 w 4011346"/>
              <a:gd name="connsiteY66" fmla="*/ 1555147 h 1898882"/>
              <a:gd name="connsiteX67" fmla="*/ 674120 w 4011346"/>
              <a:gd name="connsiteY67" fmla="*/ 1561822 h 1898882"/>
              <a:gd name="connsiteX68" fmla="*/ 697481 w 4011346"/>
              <a:gd name="connsiteY68" fmla="*/ 1561822 h 1898882"/>
              <a:gd name="connsiteX69" fmla="*/ 717504 w 4011346"/>
              <a:gd name="connsiteY69" fmla="*/ 1548473 h 1898882"/>
              <a:gd name="connsiteX70" fmla="*/ 744202 w 4011346"/>
              <a:gd name="connsiteY70" fmla="*/ 1548473 h 1898882"/>
              <a:gd name="connsiteX71" fmla="*/ 760888 w 4011346"/>
              <a:gd name="connsiteY71" fmla="*/ 1545136 h 1898882"/>
              <a:gd name="connsiteX72" fmla="*/ 790923 w 4011346"/>
              <a:gd name="connsiteY72" fmla="*/ 1578508 h 1898882"/>
              <a:gd name="connsiteX73" fmla="*/ 797598 w 4011346"/>
              <a:gd name="connsiteY73" fmla="*/ 1551810 h 1898882"/>
              <a:gd name="connsiteX74" fmla="*/ 817621 w 4011346"/>
              <a:gd name="connsiteY74" fmla="*/ 1568496 h 1898882"/>
              <a:gd name="connsiteX75" fmla="*/ 837644 w 4011346"/>
              <a:gd name="connsiteY75" fmla="*/ 1545136 h 1898882"/>
              <a:gd name="connsiteX76" fmla="*/ 827633 w 4011346"/>
              <a:gd name="connsiteY76" fmla="*/ 1525112 h 1898882"/>
              <a:gd name="connsiteX77" fmla="*/ 810946 w 4011346"/>
              <a:gd name="connsiteY77" fmla="*/ 1511763 h 1898882"/>
              <a:gd name="connsiteX78" fmla="*/ 810946 w 4011346"/>
              <a:gd name="connsiteY78" fmla="*/ 1485066 h 1898882"/>
              <a:gd name="connsiteX79" fmla="*/ 810946 w 4011346"/>
              <a:gd name="connsiteY79" fmla="*/ 1471717 h 1898882"/>
              <a:gd name="connsiteX80" fmla="*/ 830970 w 4011346"/>
              <a:gd name="connsiteY80" fmla="*/ 1468379 h 1898882"/>
              <a:gd name="connsiteX81" fmla="*/ 840981 w 4011346"/>
              <a:gd name="connsiteY81" fmla="*/ 1465042 h 1898882"/>
              <a:gd name="connsiteX82" fmla="*/ 820958 w 4011346"/>
              <a:gd name="connsiteY82" fmla="*/ 1428333 h 1898882"/>
              <a:gd name="connsiteX83" fmla="*/ 854330 w 4011346"/>
              <a:gd name="connsiteY83" fmla="*/ 1421658 h 1898882"/>
              <a:gd name="connsiteX84" fmla="*/ 891040 w 4011346"/>
              <a:gd name="connsiteY84" fmla="*/ 1428333 h 1898882"/>
              <a:gd name="connsiteX85" fmla="*/ 964459 w 4011346"/>
              <a:gd name="connsiteY85" fmla="*/ 1384949 h 1898882"/>
              <a:gd name="connsiteX86" fmla="*/ 1001168 w 4011346"/>
              <a:gd name="connsiteY86" fmla="*/ 1384949 h 1898882"/>
              <a:gd name="connsiteX87" fmla="*/ 1027866 w 4011346"/>
              <a:gd name="connsiteY87" fmla="*/ 1361588 h 1898882"/>
              <a:gd name="connsiteX88" fmla="*/ 1047890 w 4011346"/>
              <a:gd name="connsiteY88" fmla="*/ 1371600 h 1898882"/>
              <a:gd name="connsiteX89" fmla="*/ 1067913 w 4011346"/>
              <a:gd name="connsiteY89" fmla="*/ 1381611 h 1898882"/>
              <a:gd name="connsiteX90" fmla="*/ 1087936 w 4011346"/>
              <a:gd name="connsiteY90" fmla="*/ 1408309 h 1898882"/>
              <a:gd name="connsiteX91" fmla="*/ 1074587 w 4011346"/>
              <a:gd name="connsiteY91" fmla="*/ 1421658 h 1898882"/>
              <a:gd name="connsiteX92" fmla="*/ 1104622 w 4011346"/>
              <a:gd name="connsiteY92" fmla="*/ 1421658 h 1898882"/>
              <a:gd name="connsiteX93" fmla="*/ 1107960 w 4011346"/>
              <a:gd name="connsiteY93" fmla="*/ 1438344 h 1898882"/>
              <a:gd name="connsiteX94" fmla="*/ 1121309 w 4011346"/>
              <a:gd name="connsiteY94" fmla="*/ 1421658 h 1898882"/>
              <a:gd name="connsiteX95" fmla="*/ 1134657 w 4011346"/>
              <a:gd name="connsiteY95" fmla="*/ 1435007 h 1898882"/>
              <a:gd name="connsiteX96" fmla="*/ 1134657 w 4011346"/>
              <a:gd name="connsiteY96" fmla="*/ 1455030 h 1898882"/>
              <a:gd name="connsiteX97" fmla="*/ 1148006 w 4011346"/>
              <a:gd name="connsiteY97" fmla="*/ 1451693 h 1898882"/>
              <a:gd name="connsiteX98" fmla="*/ 1208076 w 4011346"/>
              <a:gd name="connsiteY98" fmla="*/ 1404972 h 1898882"/>
              <a:gd name="connsiteX99" fmla="*/ 1211414 w 4011346"/>
              <a:gd name="connsiteY99" fmla="*/ 1424995 h 1898882"/>
              <a:gd name="connsiteX100" fmla="*/ 1244786 w 4011346"/>
              <a:gd name="connsiteY100" fmla="*/ 1445019 h 1898882"/>
              <a:gd name="connsiteX101" fmla="*/ 1264809 w 4011346"/>
              <a:gd name="connsiteY101" fmla="*/ 1475054 h 1898882"/>
              <a:gd name="connsiteX102" fmla="*/ 1298181 w 4011346"/>
              <a:gd name="connsiteY102" fmla="*/ 1581845 h 1898882"/>
              <a:gd name="connsiteX103" fmla="*/ 1308193 w 4011346"/>
              <a:gd name="connsiteY103" fmla="*/ 1538461 h 1898882"/>
              <a:gd name="connsiteX104" fmla="*/ 1344903 w 4011346"/>
              <a:gd name="connsiteY104" fmla="*/ 1558484 h 1898882"/>
              <a:gd name="connsiteX105" fmla="*/ 1388287 w 4011346"/>
              <a:gd name="connsiteY105" fmla="*/ 1558484 h 1898882"/>
              <a:gd name="connsiteX106" fmla="*/ 1394961 w 4011346"/>
              <a:gd name="connsiteY106" fmla="*/ 1581845 h 1898882"/>
              <a:gd name="connsiteX107" fmla="*/ 1435008 w 4011346"/>
              <a:gd name="connsiteY107" fmla="*/ 1605206 h 1898882"/>
              <a:gd name="connsiteX108" fmla="*/ 1465043 w 4011346"/>
              <a:gd name="connsiteY108" fmla="*/ 1605206 h 1898882"/>
              <a:gd name="connsiteX109" fmla="*/ 1491741 w 4011346"/>
              <a:gd name="connsiteY109" fmla="*/ 1618555 h 1898882"/>
              <a:gd name="connsiteX110" fmla="*/ 1535125 w 4011346"/>
              <a:gd name="connsiteY110" fmla="*/ 1575171 h 1898882"/>
              <a:gd name="connsiteX111" fmla="*/ 1571834 w 4011346"/>
              <a:gd name="connsiteY111" fmla="*/ 1555147 h 1898882"/>
              <a:gd name="connsiteX112" fmla="*/ 1608544 w 4011346"/>
              <a:gd name="connsiteY112" fmla="*/ 1558484 h 1898882"/>
              <a:gd name="connsiteX113" fmla="*/ 1655265 w 4011346"/>
              <a:gd name="connsiteY113" fmla="*/ 1571833 h 1898882"/>
              <a:gd name="connsiteX114" fmla="*/ 1681963 w 4011346"/>
              <a:gd name="connsiteY114" fmla="*/ 1588520 h 1898882"/>
              <a:gd name="connsiteX115" fmla="*/ 1735358 w 4011346"/>
              <a:gd name="connsiteY115" fmla="*/ 1581845 h 1898882"/>
              <a:gd name="connsiteX116" fmla="*/ 1745370 w 4011346"/>
              <a:gd name="connsiteY116" fmla="*/ 1561822 h 1898882"/>
              <a:gd name="connsiteX117" fmla="*/ 1738695 w 4011346"/>
              <a:gd name="connsiteY117" fmla="*/ 1541798 h 1898882"/>
              <a:gd name="connsiteX118" fmla="*/ 1765393 w 4011346"/>
              <a:gd name="connsiteY118" fmla="*/ 1515101 h 1898882"/>
              <a:gd name="connsiteX119" fmla="*/ 1778742 w 4011346"/>
              <a:gd name="connsiteY119" fmla="*/ 1511763 h 1898882"/>
              <a:gd name="connsiteX120" fmla="*/ 1812114 w 4011346"/>
              <a:gd name="connsiteY120" fmla="*/ 1528449 h 1898882"/>
              <a:gd name="connsiteX121" fmla="*/ 1852161 w 4011346"/>
              <a:gd name="connsiteY121" fmla="*/ 1541798 h 1898882"/>
              <a:gd name="connsiteX122" fmla="*/ 1858836 w 4011346"/>
              <a:gd name="connsiteY122" fmla="*/ 1568496 h 1898882"/>
              <a:gd name="connsiteX123" fmla="*/ 1872184 w 4011346"/>
              <a:gd name="connsiteY123" fmla="*/ 1575171 h 1898882"/>
              <a:gd name="connsiteX124" fmla="*/ 1902219 w 4011346"/>
              <a:gd name="connsiteY124" fmla="*/ 1578508 h 1898882"/>
              <a:gd name="connsiteX125" fmla="*/ 1932254 w 4011346"/>
              <a:gd name="connsiteY125" fmla="*/ 1561822 h 1898882"/>
              <a:gd name="connsiteX126" fmla="*/ 1962290 w 4011346"/>
              <a:gd name="connsiteY126" fmla="*/ 1575171 h 1898882"/>
              <a:gd name="connsiteX127" fmla="*/ 1985650 w 4011346"/>
              <a:gd name="connsiteY127" fmla="*/ 1588520 h 1898882"/>
              <a:gd name="connsiteX128" fmla="*/ 1995662 w 4011346"/>
              <a:gd name="connsiteY128" fmla="*/ 1598531 h 1898882"/>
              <a:gd name="connsiteX129" fmla="*/ 2032371 w 4011346"/>
              <a:gd name="connsiteY129" fmla="*/ 1618555 h 1898882"/>
              <a:gd name="connsiteX130" fmla="*/ 2069081 w 4011346"/>
              <a:gd name="connsiteY130" fmla="*/ 1615217 h 1898882"/>
              <a:gd name="connsiteX131" fmla="*/ 2142500 w 4011346"/>
              <a:gd name="connsiteY131" fmla="*/ 1571833 h 1898882"/>
              <a:gd name="connsiteX132" fmla="*/ 2195895 w 4011346"/>
              <a:gd name="connsiteY132" fmla="*/ 1585182 h 1898882"/>
              <a:gd name="connsiteX133" fmla="*/ 2225930 w 4011346"/>
              <a:gd name="connsiteY133" fmla="*/ 1595194 h 1898882"/>
              <a:gd name="connsiteX134" fmla="*/ 2259303 w 4011346"/>
              <a:gd name="connsiteY134" fmla="*/ 1581845 h 1898882"/>
              <a:gd name="connsiteX135" fmla="*/ 2262640 w 4011346"/>
              <a:gd name="connsiteY135" fmla="*/ 1555147 h 1898882"/>
              <a:gd name="connsiteX136" fmla="*/ 2282663 w 4011346"/>
              <a:gd name="connsiteY136" fmla="*/ 1525112 h 1898882"/>
              <a:gd name="connsiteX137" fmla="*/ 2299349 w 4011346"/>
              <a:gd name="connsiteY137" fmla="*/ 1471717 h 1898882"/>
              <a:gd name="connsiteX138" fmla="*/ 2282663 w 4011346"/>
              <a:gd name="connsiteY138" fmla="*/ 1475054 h 1898882"/>
              <a:gd name="connsiteX139" fmla="*/ 2312698 w 4011346"/>
              <a:gd name="connsiteY139" fmla="*/ 1448356 h 1898882"/>
              <a:gd name="connsiteX140" fmla="*/ 2339396 w 4011346"/>
              <a:gd name="connsiteY140" fmla="*/ 1445019 h 1898882"/>
              <a:gd name="connsiteX141" fmla="*/ 2396129 w 4011346"/>
              <a:gd name="connsiteY141" fmla="*/ 1455030 h 1898882"/>
              <a:gd name="connsiteX142" fmla="*/ 2436176 w 4011346"/>
              <a:gd name="connsiteY142" fmla="*/ 1481728 h 1898882"/>
              <a:gd name="connsiteX143" fmla="*/ 2462873 w 4011346"/>
              <a:gd name="connsiteY143" fmla="*/ 1511763 h 1898882"/>
              <a:gd name="connsiteX144" fmla="*/ 2469548 w 4011346"/>
              <a:gd name="connsiteY144" fmla="*/ 1548473 h 1898882"/>
              <a:gd name="connsiteX145" fmla="*/ 2476222 w 4011346"/>
              <a:gd name="connsiteY145" fmla="*/ 1588520 h 1898882"/>
              <a:gd name="connsiteX146" fmla="*/ 2486234 w 4011346"/>
              <a:gd name="connsiteY146" fmla="*/ 1608543 h 1898882"/>
              <a:gd name="connsiteX147" fmla="*/ 2529618 w 4011346"/>
              <a:gd name="connsiteY147" fmla="*/ 1621892 h 1898882"/>
              <a:gd name="connsiteX148" fmla="*/ 2549641 w 4011346"/>
              <a:gd name="connsiteY148" fmla="*/ 1641915 h 1898882"/>
              <a:gd name="connsiteX149" fmla="*/ 2562990 w 4011346"/>
              <a:gd name="connsiteY149" fmla="*/ 1675287 h 1898882"/>
              <a:gd name="connsiteX150" fmla="*/ 2586351 w 4011346"/>
              <a:gd name="connsiteY150" fmla="*/ 1668613 h 1898882"/>
              <a:gd name="connsiteX151" fmla="*/ 2606374 w 4011346"/>
              <a:gd name="connsiteY151" fmla="*/ 1658601 h 1898882"/>
              <a:gd name="connsiteX152" fmla="*/ 2639746 w 4011346"/>
              <a:gd name="connsiteY152" fmla="*/ 1641915 h 1898882"/>
              <a:gd name="connsiteX153" fmla="*/ 2643084 w 4011346"/>
              <a:gd name="connsiteY153" fmla="*/ 1658601 h 1898882"/>
              <a:gd name="connsiteX154" fmla="*/ 2626398 w 4011346"/>
              <a:gd name="connsiteY154" fmla="*/ 1688636 h 1898882"/>
              <a:gd name="connsiteX155" fmla="*/ 2616386 w 4011346"/>
              <a:gd name="connsiteY155" fmla="*/ 1725346 h 1898882"/>
              <a:gd name="connsiteX156" fmla="*/ 2603037 w 4011346"/>
              <a:gd name="connsiteY156" fmla="*/ 1778741 h 1898882"/>
              <a:gd name="connsiteX157" fmla="*/ 2579676 w 4011346"/>
              <a:gd name="connsiteY157" fmla="*/ 1752044 h 1898882"/>
              <a:gd name="connsiteX158" fmla="*/ 2552979 w 4011346"/>
              <a:gd name="connsiteY158" fmla="*/ 1775404 h 1898882"/>
              <a:gd name="connsiteX159" fmla="*/ 2559653 w 4011346"/>
              <a:gd name="connsiteY159" fmla="*/ 1802102 h 1898882"/>
              <a:gd name="connsiteX160" fmla="*/ 2559653 w 4011346"/>
              <a:gd name="connsiteY160" fmla="*/ 1838811 h 1898882"/>
              <a:gd name="connsiteX161" fmla="*/ 2549641 w 4011346"/>
              <a:gd name="connsiteY161" fmla="*/ 1858835 h 1898882"/>
              <a:gd name="connsiteX162" fmla="*/ 2589688 w 4011346"/>
              <a:gd name="connsiteY162" fmla="*/ 1838811 h 1898882"/>
              <a:gd name="connsiteX163" fmla="*/ 2626398 w 4011346"/>
              <a:gd name="connsiteY163" fmla="*/ 1848823 h 1898882"/>
              <a:gd name="connsiteX164" fmla="*/ 2653095 w 4011346"/>
              <a:gd name="connsiteY164" fmla="*/ 1825463 h 1898882"/>
              <a:gd name="connsiteX165" fmla="*/ 2683130 w 4011346"/>
              <a:gd name="connsiteY165" fmla="*/ 1772067 h 1898882"/>
              <a:gd name="connsiteX166" fmla="*/ 2753212 w 4011346"/>
              <a:gd name="connsiteY166" fmla="*/ 1685299 h 1898882"/>
              <a:gd name="connsiteX167" fmla="*/ 2783247 w 4011346"/>
              <a:gd name="connsiteY167" fmla="*/ 1615217 h 1898882"/>
              <a:gd name="connsiteX168" fmla="*/ 2803271 w 4011346"/>
              <a:gd name="connsiteY168" fmla="*/ 1511763 h 1898882"/>
              <a:gd name="connsiteX169" fmla="*/ 2793259 w 4011346"/>
              <a:gd name="connsiteY169" fmla="*/ 1461705 h 1898882"/>
              <a:gd name="connsiteX170" fmla="*/ 2769898 w 4011346"/>
              <a:gd name="connsiteY170" fmla="*/ 1428333 h 1898882"/>
              <a:gd name="connsiteX171" fmla="*/ 2726514 w 4011346"/>
              <a:gd name="connsiteY171" fmla="*/ 1428333 h 1898882"/>
              <a:gd name="connsiteX172" fmla="*/ 2699817 w 4011346"/>
              <a:gd name="connsiteY172" fmla="*/ 1428333 h 1898882"/>
              <a:gd name="connsiteX173" fmla="*/ 2683130 w 4011346"/>
              <a:gd name="connsiteY173" fmla="*/ 1408309 h 1898882"/>
              <a:gd name="connsiteX174" fmla="*/ 2669781 w 4011346"/>
              <a:gd name="connsiteY174" fmla="*/ 1388286 h 1898882"/>
              <a:gd name="connsiteX175" fmla="*/ 2763224 w 4011346"/>
              <a:gd name="connsiteY175" fmla="*/ 1271483 h 1898882"/>
              <a:gd name="connsiteX176" fmla="*/ 2846654 w 4011346"/>
              <a:gd name="connsiteY176" fmla="*/ 1204739 h 1898882"/>
              <a:gd name="connsiteX177" fmla="*/ 2890038 w 4011346"/>
              <a:gd name="connsiteY177" fmla="*/ 1181378 h 1898882"/>
              <a:gd name="connsiteX178" fmla="*/ 2933422 w 4011346"/>
              <a:gd name="connsiteY178" fmla="*/ 1201401 h 1898882"/>
              <a:gd name="connsiteX179" fmla="*/ 2950109 w 4011346"/>
              <a:gd name="connsiteY179" fmla="*/ 1184715 h 1898882"/>
              <a:gd name="connsiteX180" fmla="*/ 2993492 w 4011346"/>
              <a:gd name="connsiteY180" fmla="*/ 1201401 h 1898882"/>
              <a:gd name="connsiteX181" fmla="*/ 3006841 w 4011346"/>
              <a:gd name="connsiteY181" fmla="*/ 1168029 h 1898882"/>
              <a:gd name="connsiteX182" fmla="*/ 3053563 w 4011346"/>
              <a:gd name="connsiteY182" fmla="*/ 1178041 h 1898882"/>
              <a:gd name="connsiteX183" fmla="*/ 3070249 w 4011346"/>
              <a:gd name="connsiteY183" fmla="*/ 1194727 h 1898882"/>
              <a:gd name="connsiteX184" fmla="*/ 3060237 w 4011346"/>
              <a:gd name="connsiteY184" fmla="*/ 1214750 h 1898882"/>
              <a:gd name="connsiteX185" fmla="*/ 3123644 w 4011346"/>
              <a:gd name="connsiteY185" fmla="*/ 1198064 h 1898882"/>
              <a:gd name="connsiteX186" fmla="*/ 3140330 w 4011346"/>
              <a:gd name="connsiteY186" fmla="*/ 1184715 h 1898882"/>
              <a:gd name="connsiteX187" fmla="*/ 3123644 w 4011346"/>
              <a:gd name="connsiteY187" fmla="*/ 1171366 h 1898882"/>
              <a:gd name="connsiteX188" fmla="*/ 3143668 w 4011346"/>
              <a:gd name="connsiteY188" fmla="*/ 1131320 h 1898882"/>
              <a:gd name="connsiteX189" fmla="*/ 3190389 w 4011346"/>
              <a:gd name="connsiteY189" fmla="*/ 1061238 h 1898882"/>
              <a:gd name="connsiteX190" fmla="*/ 3233773 w 4011346"/>
              <a:gd name="connsiteY190" fmla="*/ 1057901 h 1898882"/>
              <a:gd name="connsiteX191" fmla="*/ 3273819 w 4011346"/>
              <a:gd name="connsiteY191" fmla="*/ 1067912 h 1898882"/>
              <a:gd name="connsiteX192" fmla="*/ 3277157 w 4011346"/>
              <a:gd name="connsiteY192" fmla="*/ 1124645 h 1898882"/>
              <a:gd name="connsiteX193" fmla="*/ 3320541 w 4011346"/>
              <a:gd name="connsiteY193" fmla="*/ 1081261 h 1898882"/>
              <a:gd name="connsiteX194" fmla="*/ 3343901 w 4011346"/>
              <a:gd name="connsiteY194" fmla="*/ 1064575 h 1898882"/>
              <a:gd name="connsiteX195" fmla="*/ 3350576 w 4011346"/>
              <a:gd name="connsiteY195" fmla="*/ 1031203 h 1898882"/>
              <a:gd name="connsiteX196" fmla="*/ 3377273 w 4011346"/>
              <a:gd name="connsiteY196" fmla="*/ 1014517 h 1898882"/>
              <a:gd name="connsiteX197" fmla="*/ 3407309 w 4011346"/>
              <a:gd name="connsiteY197" fmla="*/ 1024528 h 1898882"/>
              <a:gd name="connsiteX198" fmla="*/ 3373936 w 4011346"/>
              <a:gd name="connsiteY198" fmla="*/ 1054563 h 1898882"/>
              <a:gd name="connsiteX199" fmla="*/ 3360587 w 4011346"/>
              <a:gd name="connsiteY199" fmla="*/ 1104622 h 1898882"/>
              <a:gd name="connsiteX200" fmla="*/ 3323878 w 4011346"/>
              <a:gd name="connsiteY200" fmla="*/ 1144668 h 1898882"/>
              <a:gd name="connsiteX201" fmla="*/ 3210412 w 4011346"/>
              <a:gd name="connsiteY201" fmla="*/ 1241448 h 1898882"/>
              <a:gd name="connsiteX202" fmla="*/ 3163691 w 4011346"/>
              <a:gd name="connsiteY202" fmla="*/ 1311530 h 1898882"/>
              <a:gd name="connsiteX203" fmla="*/ 3160354 w 4011346"/>
              <a:gd name="connsiteY203" fmla="*/ 1384949 h 1898882"/>
              <a:gd name="connsiteX204" fmla="*/ 3170365 w 4011346"/>
              <a:gd name="connsiteY204" fmla="*/ 1475054 h 1898882"/>
              <a:gd name="connsiteX205" fmla="*/ 3190389 w 4011346"/>
              <a:gd name="connsiteY205" fmla="*/ 1538461 h 1898882"/>
              <a:gd name="connsiteX206" fmla="*/ 3217087 w 4011346"/>
              <a:gd name="connsiteY206" fmla="*/ 1528449 h 1898882"/>
              <a:gd name="connsiteX207" fmla="*/ 3240447 w 4011346"/>
              <a:gd name="connsiteY207" fmla="*/ 1461705 h 1898882"/>
              <a:gd name="connsiteX208" fmla="*/ 3270482 w 4011346"/>
              <a:gd name="connsiteY208" fmla="*/ 1458368 h 1898882"/>
              <a:gd name="connsiteX209" fmla="*/ 3287168 w 4011346"/>
              <a:gd name="connsiteY209" fmla="*/ 1398298 h 1898882"/>
              <a:gd name="connsiteX210" fmla="*/ 3313866 w 4011346"/>
              <a:gd name="connsiteY210" fmla="*/ 1388286 h 1898882"/>
              <a:gd name="connsiteX211" fmla="*/ 3313866 w 4011346"/>
              <a:gd name="connsiteY211" fmla="*/ 1358251 h 1898882"/>
              <a:gd name="connsiteX212" fmla="*/ 3337227 w 4011346"/>
              <a:gd name="connsiteY212" fmla="*/ 1321541 h 1898882"/>
              <a:gd name="connsiteX213" fmla="*/ 3330552 w 4011346"/>
              <a:gd name="connsiteY213" fmla="*/ 1278157 h 1898882"/>
              <a:gd name="connsiteX214" fmla="*/ 3333890 w 4011346"/>
              <a:gd name="connsiteY214" fmla="*/ 1248122 h 1898882"/>
              <a:gd name="connsiteX215" fmla="*/ 3323878 w 4011346"/>
              <a:gd name="connsiteY215" fmla="*/ 1238111 h 1898882"/>
              <a:gd name="connsiteX216" fmla="*/ 3363925 w 4011346"/>
              <a:gd name="connsiteY216" fmla="*/ 1151343 h 1898882"/>
              <a:gd name="connsiteX217" fmla="*/ 3383948 w 4011346"/>
              <a:gd name="connsiteY217" fmla="*/ 1161355 h 1898882"/>
              <a:gd name="connsiteX218" fmla="*/ 3410646 w 4011346"/>
              <a:gd name="connsiteY218" fmla="*/ 1134657 h 1898882"/>
              <a:gd name="connsiteX219" fmla="*/ 3420657 w 4011346"/>
              <a:gd name="connsiteY219" fmla="*/ 1161355 h 1898882"/>
              <a:gd name="connsiteX220" fmla="*/ 3447355 w 4011346"/>
              <a:gd name="connsiteY220" fmla="*/ 1144668 h 1898882"/>
              <a:gd name="connsiteX221" fmla="*/ 3477390 w 4011346"/>
              <a:gd name="connsiteY221" fmla="*/ 1134657 h 1898882"/>
              <a:gd name="connsiteX222" fmla="*/ 3514100 w 4011346"/>
              <a:gd name="connsiteY222" fmla="*/ 1161355 h 1898882"/>
              <a:gd name="connsiteX223" fmla="*/ 3574170 w 4011346"/>
              <a:gd name="connsiteY223" fmla="*/ 1094610 h 1898882"/>
              <a:gd name="connsiteX224" fmla="*/ 3637577 w 4011346"/>
              <a:gd name="connsiteY224" fmla="*/ 1047889 h 1898882"/>
              <a:gd name="connsiteX225" fmla="*/ 3690973 w 4011346"/>
              <a:gd name="connsiteY225" fmla="*/ 1011179 h 1898882"/>
              <a:gd name="connsiteX226" fmla="*/ 3741031 w 4011346"/>
              <a:gd name="connsiteY226" fmla="*/ 1037877 h 1898882"/>
              <a:gd name="connsiteX227" fmla="*/ 3751043 w 4011346"/>
              <a:gd name="connsiteY227" fmla="*/ 1011179 h 1898882"/>
              <a:gd name="connsiteX228" fmla="*/ 3727682 w 4011346"/>
              <a:gd name="connsiteY228" fmla="*/ 944435 h 1898882"/>
              <a:gd name="connsiteX229" fmla="*/ 3700984 w 4011346"/>
              <a:gd name="connsiteY229" fmla="*/ 927749 h 1898882"/>
              <a:gd name="connsiteX230" fmla="*/ 3697647 w 4011346"/>
              <a:gd name="connsiteY230" fmla="*/ 897714 h 1898882"/>
              <a:gd name="connsiteX231" fmla="*/ 3751043 w 4011346"/>
              <a:gd name="connsiteY231" fmla="*/ 904388 h 1898882"/>
              <a:gd name="connsiteX232" fmla="*/ 3774403 w 4011346"/>
              <a:gd name="connsiteY232" fmla="*/ 861004 h 1898882"/>
              <a:gd name="connsiteX233" fmla="*/ 3767729 w 4011346"/>
              <a:gd name="connsiteY233" fmla="*/ 834306 h 1898882"/>
              <a:gd name="connsiteX234" fmla="*/ 3794427 w 4011346"/>
              <a:gd name="connsiteY234" fmla="*/ 800934 h 1898882"/>
              <a:gd name="connsiteX235" fmla="*/ 3804438 w 4011346"/>
              <a:gd name="connsiteY235" fmla="*/ 844318 h 1898882"/>
              <a:gd name="connsiteX236" fmla="*/ 3827799 w 4011346"/>
              <a:gd name="connsiteY236" fmla="*/ 861004 h 1898882"/>
              <a:gd name="connsiteX237" fmla="*/ 3874520 w 4011346"/>
              <a:gd name="connsiteY237" fmla="*/ 881028 h 1898882"/>
              <a:gd name="connsiteX238" fmla="*/ 3894544 w 4011346"/>
              <a:gd name="connsiteY238" fmla="*/ 907725 h 1898882"/>
              <a:gd name="connsiteX239" fmla="*/ 3941265 w 4011346"/>
              <a:gd name="connsiteY239" fmla="*/ 931086 h 1898882"/>
              <a:gd name="connsiteX240" fmla="*/ 3947939 w 4011346"/>
              <a:gd name="connsiteY240" fmla="*/ 917737 h 1898882"/>
              <a:gd name="connsiteX241" fmla="*/ 3957951 w 4011346"/>
              <a:gd name="connsiteY241" fmla="*/ 854330 h 1898882"/>
              <a:gd name="connsiteX242" fmla="*/ 4004672 w 4011346"/>
              <a:gd name="connsiteY242" fmla="*/ 847655 h 1898882"/>
              <a:gd name="connsiteX243" fmla="*/ 4011346 w 4011346"/>
              <a:gd name="connsiteY243" fmla="*/ 814283 h 1898882"/>
              <a:gd name="connsiteX244" fmla="*/ 3967963 w 4011346"/>
              <a:gd name="connsiteY244" fmla="*/ 777574 h 1898882"/>
              <a:gd name="connsiteX245" fmla="*/ 3921241 w 4011346"/>
              <a:gd name="connsiteY245" fmla="*/ 760887 h 1898882"/>
              <a:gd name="connsiteX246" fmla="*/ 3907892 w 4011346"/>
              <a:gd name="connsiteY246" fmla="*/ 764225 h 1898882"/>
              <a:gd name="connsiteX247" fmla="*/ 3907892 w 4011346"/>
              <a:gd name="connsiteY247" fmla="*/ 797597 h 1898882"/>
              <a:gd name="connsiteX248" fmla="*/ 3887869 w 4011346"/>
              <a:gd name="connsiteY248" fmla="*/ 790922 h 1898882"/>
              <a:gd name="connsiteX249" fmla="*/ 3874520 w 4011346"/>
              <a:gd name="connsiteY249" fmla="*/ 737527 h 1898882"/>
              <a:gd name="connsiteX250" fmla="*/ 3817787 w 4011346"/>
              <a:gd name="connsiteY250" fmla="*/ 674120 h 1898882"/>
              <a:gd name="connsiteX251" fmla="*/ 3717671 w 4011346"/>
              <a:gd name="connsiteY251" fmla="*/ 597363 h 1898882"/>
              <a:gd name="connsiteX252" fmla="*/ 3664275 w 4011346"/>
              <a:gd name="connsiteY252" fmla="*/ 577340 h 1898882"/>
              <a:gd name="connsiteX253" fmla="*/ 3584181 w 4011346"/>
              <a:gd name="connsiteY253" fmla="*/ 570666 h 1898882"/>
              <a:gd name="connsiteX254" fmla="*/ 3520774 w 4011346"/>
              <a:gd name="connsiteY254" fmla="*/ 553979 h 1898882"/>
              <a:gd name="connsiteX255" fmla="*/ 3530786 w 4011346"/>
              <a:gd name="connsiteY255" fmla="*/ 594026 h 1898882"/>
              <a:gd name="connsiteX256" fmla="*/ 3537460 w 4011346"/>
              <a:gd name="connsiteY256" fmla="*/ 620724 h 1898882"/>
              <a:gd name="connsiteX257" fmla="*/ 3507425 w 4011346"/>
              <a:gd name="connsiteY257" fmla="*/ 644084 h 1898882"/>
              <a:gd name="connsiteX258" fmla="*/ 3477390 w 4011346"/>
              <a:gd name="connsiteY258" fmla="*/ 617387 h 1898882"/>
              <a:gd name="connsiteX259" fmla="*/ 3477390 w 4011346"/>
              <a:gd name="connsiteY259" fmla="*/ 597363 h 1898882"/>
              <a:gd name="connsiteX260" fmla="*/ 3504088 w 4011346"/>
              <a:gd name="connsiteY260" fmla="*/ 577340 h 1898882"/>
              <a:gd name="connsiteX261" fmla="*/ 3467379 w 4011346"/>
              <a:gd name="connsiteY261" fmla="*/ 563991 h 1898882"/>
              <a:gd name="connsiteX262" fmla="*/ 3450692 w 4011346"/>
              <a:gd name="connsiteY262" fmla="*/ 590689 h 1898882"/>
              <a:gd name="connsiteX263" fmla="*/ 3440681 w 4011346"/>
              <a:gd name="connsiteY263" fmla="*/ 604038 h 1898882"/>
              <a:gd name="connsiteX264" fmla="*/ 3357250 w 4011346"/>
              <a:gd name="connsiteY264" fmla="*/ 590689 h 1898882"/>
              <a:gd name="connsiteX265" fmla="*/ 3297180 w 4011346"/>
              <a:gd name="connsiteY265" fmla="*/ 597363 h 1898882"/>
              <a:gd name="connsiteX266" fmla="*/ 3267145 w 4011346"/>
              <a:gd name="connsiteY266" fmla="*/ 574003 h 1898882"/>
              <a:gd name="connsiteX267" fmla="*/ 3267145 w 4011346"/>
              <a:gd name="connsiteY267" fmla="*/ 537293 h 1898882"/>
              <a:gd name="connsiteX268" fmla="*/ 3203738 w 4011346"/>
              <a:gd name="connsiteY268" fmla="*/ 480560 h 1898882"/>
              <a:gd name="connsiteX269" fmla="*/ 3076923 w 4011346"/>
              <a:gd name="connsiteY269" fmla="*/ 487235 h 1898882"/>
              <a:gd name="connsiteX270" fmla="*/ 3043551 w 4011346"/>
              <a:gd name="connsiteY270" fmla="*/ 463874 h 1898882"/>
              <a:gd name="connsiteX271" fmla="*/ 3000167 w 4011346"/>
              <a:gd name="connsiteY271" fmla="*/ 417153 h 1898882"/>
              <a:gd name="connsiteX272" fmla="*/ 3013516 w 4011346"/>
              <a:gd name="connsiteY272" fmla="*/ 410479 h 1898882"/>
              <a:gd name="connsiteX273" fmla="*/ 3000167 w 4011346"/>
              <a:gd name="connsiteY273" fmla="*/ 390455 h 1898882"/>
              <a:gd name="connsiteX274" fmla="*/ 2970132 w 4011346"/>
              <a:gd name="connsiteY274" fmla="*/ 387118 h 1898882"/>
              <a:gd name="connsiteX275" fmla="*/ 2920073 w 4011346"/>
              <a:gd name="connsiteY275" fmla="*/ 433839 h 1898882"/>
              <a:gd name="connsiteX276" fmla="*/ 2920073 w 4011346"/>
              <a:gd name="connsiteY276" fmla="*/ 433839 h 1898882"/>
              <a:gd name="connsiteX277" fmla="*/ 2916736 w 4011346"/>
              <a:gd name="connsiteY277" fmla="*/ 383781 h 1898882"/>
              <a:gd name="connsiteX278" fmla="*/ 2936760 w 4011346"/>
              <a:gd name="connsiteY278" fmla="*/ 380444 h 1898882"/>
              <a:gd name="connsiteX279" fmla="*/ 2866678 w 4011346"/>
              <a:gd name="connsiteY279" fmla="*/ 350409 h 1898882"/>
              <a:gd name="connsiteX280" fmla="*/ 2813282 w 4011346"/>
              <a:gd name="connsiteY280" fmla="*/ 347071 h 1898882"/>
              <a:gd name="connsiteX281" fmla="*/ 2793259 w 4011346"/>
              <a:gd name="connsiteY281" fmla="*/ 370432 h 1898882"/>
              <a:gd name="connsiteX282" fmla="*/ 2743200 w 4011346"/>
              <a:gd name="connsiteY282" fmla="*/ 380444 h 1898882"/>
              <a:gd name="connsiteX283" fmla="*/ 2786584 w 4011346"/>
              <a:gd name="connsiteY283" fmla="*/ 390455 h 1898882"/>
              <a:gd name="connsiteX284" fmla="*/ 2763224 w 4011346"/>
              <a:gd name="connsiteY284" fmla="*/ 410479 h 1898882"/>
              <a:gd name="connsiteX285" fmla="*/ 2769898 w 4011346"/>
              <a:gd name="connsiteY285" fmla="*/ 460537 h 1898882"/>
              <a:gd name="connsiteX286" fmla="*/ 2749875 w 4011346"/>
              <a:gd name="connsiteY286" fmla="*/ 443851 h 1898882"/>
              <a:gd name="connsiteX287" fmla="*/ 2733189 w 4011346"/>
              <a:gd name="connsiteY287" fmla="*/ 457200 h 1898882"/>
              <a:gd name="connsiteX288" fmla="*/ 2666444 w 4011346"/>
              <a:gd name="connsiteY288" fmla="*/ 447188 h 1898882"/>
              <a:gd name="connsiteX289" fmla="*/ 2636409 w 4011346"/>
              <a:gd name="connsiteY289" fmla="*/ 457200 h 1898882"/>
              <a:gd name="connsiteX290" fmla="*/ 2603037 w 4011346"/>
              <a:gd name="connsiteY290" fmla="*/ 417153 h 1898882"/>
              <a:gd name="connsiteX291" fmla="*/ 2569665 w 4011346"/>
              <a:gd name="connsiteY291" fmla="*/ 500584 h 1898882"/>
              <a:gd name="connsiteX292" fmla="*/ 2552979 w 4011346"/>
              <a:gd name="connsiteY292" fmla="*/ 520607 h 1898882"/>
              <a:gd name="connsiteX293" fmla="*/ 2469548 w 4011346"/>
              <a:gd name="connsiteY293" fmla="*/ 383781 h 1898882"/>
              <a:gd name="connsiteX294" fmla="*/ 2446187 w 4011346"/>
              <a:gd name="connsiteY294" fmla="*/ 400467 h 1898882"/>
              <a:gd name="connsiteX295" fmla="*/ 2442850 w 4011346"/>
              <a:gd name="connsiteY295" fmla="*/ 367095 h 1898882"/>
              <a:gd name="connsiteX296" fmla="*/ 2449525 w 4011346"/>
              <a:gd name="connsiteY296" fmla="*/ 297013 h 1898882"/>
              <a:gd name="connsiteX297" fmla="*/ 2386117 w 4011346"/>
              <a:gd name="connsiteY297" fmla="*/ 270315 h 1898882"/>
              <a:gd name="connsiteX298" fmla="*/ 2369431 w 4011346"/>
              <a:gd name="connsiteY298" fmla="*/ 310362 h 1898882"/>
              <a:gd name="connsiteX299" fmla="*/ 2379443 w 4011346"/>
              <a:gd name="connsiteY299" fmla="*/ 333722 h 1898882"/>
              <a:gd name="connsiteX300" fmla="*/ 2376106 w 4011346"/>
              <a:gd name="connsiteY300" fmla="*/ 353746 h 1898882"/>
              <a:gd name="connsiteX301" fmla="*/ 2352745 w 4011346"/>
              <a:gd name="connsiteY301" fmla="*/ 330385 h 1898882"/>
              <a:gd name="connsiteX302" fmla="*/ 2316036 w 4011346"/>
              <a:gd name="connsiteY302" fmla="*/ 337060 h 1898882"/>
              <a:gd name="connsiteX303" fmla="*/ 2272652 w 4011346"/>
              <a:gd name="connsiteY303" fmla="*/ 323711 h 1898882"/>
              <a:gd name="connsiteX304" fmla="*/ 2245954 w 4011346"/>
              <a:gd name="connsiteY304" fmla="*/ 283664 h 1898882"/>
              <a:gd name="connsiteX305" fmla="*/ 2209244 w 4011346"/>
              <a:gd name="connsiteY305" fmla="*/ 280327 h 1898882"/>
              <a:gd name="connsiteX306" fmla="*/ 2159186 w 4011346"/>
              <a:gd name="connsiteY306" fmla="*/ 270315 h 1898882"/>
              <a:gd name="connsiteX307" fmla="*/ 2132488 w 4011346"/>
              <a:gd name="connsiteY307" fmla="*/ 287001 h 1898882"/>
              <a:gd name="connsiteX308" fmla="*/ 2115802 w 4011346"/>
              <a:gd name="connsiteY308" fmla="*/ 300350 h 1898882"/>
              <a:gd name="connsiteX309" fmla="*/ 2115802 w 4011346"/>
              <a:gd name="connsiteY309" fmla="*/ 270315 h 1898882"/>
              <a:gd name="connsiteX310" fmla="*/ 2082430 w 4011346"/>
              <a:gd name="connsiteY310" fmla="*/ 266978 h 1898882"/>
              <a:gd name="connsiteX311" fmla="*/ 2045720 w 4011346"/>
              <a:gd name="connsiteY311" fmla="*/ 240280 h 1898882"/>
              <a:gd name="connsiteX312" fmla="*/ 2025697 w 4011346"/>
              <a:gd name="connsiteY312" fmla="*/ 270315 h 1898882"/>
              <a:gd name="connsiteX313" fmla="*/ 2055732 w 4011346"/>
              <a:gd name="connsiteY313" fmla="*/ 266978 h 1898882"/>
              <a:gd name="connsiteX314" fmla="*/ 2045720 w 4011346"/>
              <a:gd name="connsiteY314" fmla="*/ 293676 h 1898882"/>
              <a:gd name="connsiteX315" fmla="*/ 1988987 w 4011346"/>
              <a:gd name="connsiteY315" fmla="*/ 313699 h 1898882"/>
              <a:gd name="connsiteX316" fmla="*/ 1935592 w 4011346"/>
              <a:gd name="connsiteY316" fmla="*/ 323711 h 1898882"/>
              <a:gd name="connsiteX317" fmla="*/ 1995662 w 4011346"/>
              <a:gd name="connsiteY317" fmla="*/ 266978 h 1898882"/>
              <a:gd name="connsiteX318" fmla="*/ 2055732 w 4011346"/>
              <a:gd name="connsiteY318" fmla="*/ 196896 h 1898882"/>
              <a:gd name="connsiteX319" fmla="*/ 2055732 w 4011346"/>
              <a:gd name="connsiteY319" fmla="*/ 196896 h 1898882"/>
              <a:gd name="connsiteX320" fmla="*/ 1832138 w 4011346"/>
              <a:gd name="connsiteY320" fmla="*/ 36710 h 1898882"/>
              <a:gd name="connsiteX321" fmla="*/ 1782079 w 4011346"/>
              <a:gd name="connsiteY321" fmla="*/ 0 h 1898882"/>
              <a:gd name="connsiteX322" fmla="*/ 1768731 w 4011346"/>
              <a:gd name="connsiteY322" fmla="*/ 46722 h 1898882"/>
              <a:gd name="connsiteX323" fmla="*/ 1705322 w 4011346"/>
              <a:gd name="connsiteY323" fmla="*/ 70082 h 1898882"/>
              <a:gd name="connsiteX324" fmla="*/ 1685300 w 4011346"/>
              <a:gd name="connsiteY324" fmla="*/ 43384 h 1898882"/>
              <a:gd name="connsiteX325" fmla="*/ 1615218 w 4011346"/>
              <a:gd name="connsiteY325" fmla="*/ 46722 h 1898882"/>
              <a:gd name="connsiteX326" fmla="*/ 1638579 w 4011346"/>
              <a:gd name="connsiteY326" fmla="*/ 76757 h 1898882"/>
              <a:gd name="connsiteX327" fmla="*/ 1528449 w 4011346"/>
              <a:gd name="connsiteY327" fmla="*/ 103453 h 1898882"/>
              <a:gd name="connsiteX328" fmla="*/ 1465043 w 4011346"/>
              <a:gd name="connsiteY328" fmla="*/ 186884 h 1898882"/>
              <a:gd name="connsiteX329" fmla="*/ 1448357 w 4011346"/>
              <a:gd name="connsiteY329" fmla="*/ 213582 h 1898882"/>
              <a:gd name="connsiteX330" fmla="*/ 1481729 w 4011346"/>
              <a:gd name="connsiteY330" fmla="*/ 246955 h 1898882"/>
              <a:gd name="connsiteX331" fmla="*/ 1481729 w 4011346"/>
              <a:gd name="connsiteY331" fmla="*/ 276990 h 1898882"/>
              <a:gd name="connsiteX332" fmla="*/ 1458368 w 4011346"/>
              <a:gd name="connsiteY332" fmla="*/ 280327 h 1898882"/>
              <a:gd name="connsiteX333" fmla="*/ 1458368 w 4011346"/>
              <a:gd name="connsiteY333" fmla="*/ 260303 h 1898882"/>
              <a:gd name="connsiteX334" fmla="*/ 1418322 w 4011346"/>
              <a:gd name="connsiteY334" fmla="*/ 270315 h 1898882"/>
              <a:gd name="connsiteX335" fmla="*/ 1368263 w 4011346"/>
              <a:gd name="connsiteY335" fmla="*/ 276990 h 1898882"/>
              <a:gd name="connsiteX336" fmla="*/ 1321542 w 4011346"/>
              <a:gd name="connsiteY336" fmla="*/ 283664 h 1898882"/>
              <a:gd name="connsiteX337" fmla="*/ 1318205 w 4011346"/>
              <a:gd name="connsiteY337" fmla="*/ 370432 h 1898882"/>
              <a:gd name="connsiteX338" fmla="*/ 1358252 w 4011346"/>
              <a:gd name="connsiteY338" fmla="*/ 393793 h 1898882"/>
              <a:gd name="connsiteX339" fmla="*/ 1374938 w 4011346"/>
              <a:gd name="connsiteY339" fmla="*/ 423828 h 1898882"/>
              <a:gd name="connsiteX340" fmla="*/ 1384949 w 4011346"/>
              <a:gd name="connsiteY340" fmla="*/ 447188 h 1898882"/>
              <a:gd name="connsiteX341" fmla="*/ 1394961 w 4011346"/>
              <a:gd name="connsiteY341" fmla="*/ 497247 h 1898882"/>
              <a:gd name="connsiteX342" fmla="*/ 1384949 w 4011346"/>
              <a:gd name="connsiteY342" fmla="*/ 527282 h 1898882"/>
              <a:gd name="connsiteX343" fmla="*/ 1358252 w 4011346"/>
              <a:gd name="connsiteY343" fmla="*/ 493909 h 1898882"/>
              <a:gd name="connsiteX344" fmla="*/ 1361589 w 4011346"/>
              <a:gd name="connsiteY344" fmla="*/ 463874 h 1898882"/>
              <a:gd name="connsiteX345" fmla="*/ 1351577 w 4011346"/>
              <a:gd name="connsiteY345" fmla="*/ 423828 h 1898882"/>
              <a:gd name="connsiteX346" fmla="*/ 1328217 w 4011346"/>
              <a:gd name="connsiteY346" fmla="*/ 430502 h 1898882"/>
              <a:gd name="connsiteX347" fmla="*/ 1281495 w 4011346"/>
              <a:gd name="connsiteY347" fmla="*/ 393793 h 1898882"/>
              <a:gd name="connsiteX348" fmla="*/ 1241449 w 4011346"/>
              <a:gd name="connsiteY348" fmla="*/ 390455 h 1898882"/>
              <a:gd name="connsiteX349" fmla="*/ 1241449 w 4011346"/>
              <a:gd name="connsiteY349" fmla="*/ 437176 h 1898882"/>
              <a:gd name="connsiteX350" fmla="*/ 1201402 w 4011346"/>
              <a:gd name="connsiteY350" fmla="*/ 417153 h 1898882"/>
              <a:gd name="connsiteX351" fmla="*/ 1228100 w 4011346"/>
              <a:gd name="connsiteY351" fmla="*/ 467211 h 1898882"/>
              <a:gd name="connsiteX352" fmla="*/ 1258135 w 4011346"/>
              <a:gd name="connsiteY352" fmla="*/ 477223 h 1898882"/>
              <a:gd name="connsiteX353" fmla="*/ 1258135 w 4011346"/>
              <a:gd name="connsiteY353" fmla="*/ 497247 h 1898882"/>
              <a:gd name="connsiteX354" fmla="*/ 1198065 w 4011346"/>
              <a:gd name="connsiteY354" fmla="*/ 473886 h 1898882"/>
              <a:gd name="connsiteX355" fmla="*/ 1181379 w 4011346"/>
              <a:gd name="connsiteY355" fmla="*/ 473886 h 1898882"/>
              <a:gd name="connsiteX356" fmla="*/ 1178041 w 4011346"/>
              <a:gd name="connsiteY356" fmla="*/ 430502 h 1898882"/>
              <a:gd name="connsiteX357" fmla="*/ 1171367 w 4011346"/>
              <a:gd name="connsiteY357" fmla="*/ 343734 h 1898882"/>
              <a:gd name="connsiteX358" fmla="*/ 1161355 w 4011346"/>
              <a:gd name="connsiteY358" fmla="*/ 413816 h 1898882"/>
              <a:gd name="connsiteX359" fmla="*/ 1137995 w 4011346"/>
              <a:gd name="connsiteY359" fmla="*/ 443851 h 1898882"/>
              <a:gd name="connsiteX360" fmla="*/ 1158018 w 4011346"/>
              <a:gd name="connsiteY360" fmla="*/ 490572 h 1898882"/>
              <a:gd name="connsiteX361" fmla="*/ 1158018 w 4011346"/>
              <a:gd name="connsiteY361" fmla="*/ 523944 h 1898882"/>
              <a:gd name="connsiteX362" fmla="*/ 1141332 w 4011346"/>
              <a:gd name="connsiteY362" fmla="*/ 574003 h 1898882"/>
              <a:gd name="connsiteX363" fmla="*/ 1154681 w 4011346"/>
              <a:gd name="connsiteY363" fmla="*/ 607375 h 1898882"/>
              <a:gd name="connsiteX364" fmla="*/ 1184716 w 4011346"/>
              <a:gd name="connsiteY364" fmla="*/ 614049 h 1898882"/>
              <a:gd name="connsiteX365" fmla="*/ 1221425 w 4011346"/>
              <a:gd name="connsiteY365" fmla="*/ 620724 h 1898882"/>
              <a:gd name="connsiteX366" fmla="*/ 1241449 w 4011346"/>
              <a:gd name="connsiteY366" fmla="*/ 644084 h 1898882"/>
              <a:gd name="connsiteX367" fmla="*/ 1258135 w 4011346"/>
              <a:gd name="connsiteY367" fmla="*/ 687468 h 1898882"/>
              <a:gd name="connsiteX368" fmla="*/ 1258135 w 4011346"/>
              <a:gd name="connsiteY368" fmla="*/ 687468 h 1898882"/>
              <a:gd name="connsiteX369" fmla="*/ 1254798 w 4011346"/>
              <a:gd name="connsiteY369" fmla="*/ 720841 h 1898882"/>
              <a:gd name="connsiteX370" fmla="*/ 1274821 w 4011346"/>
              <a:gd name="connsiteY370" fmla="*/ 740864 h 1898882"/>
              <a:gd name="connsiteX371" fmla="*/ 1244786 w 4011346"/>
              <a:gd name="connsiteY371" fmla="*/ 747539 h 1898882"/>
              <a:gd name="connsiteX372" fmla="*/ 1224763 w 4011346"/>
              <a:gd name="connsiteY372" fmla="*/ 707492 h 1898882"/>
              <a:gd name="connsiteX373" fmla="*/ 1224763 w 4011346"/>
              <a:gd name="connsiteY373" fmla="*/ 667445 h 1898882"/>
              <a:gd name="connsiteX374" fmla="*/ 1194727 w 4011346"/>
              <a:gd name="connsiteY374" fmla="*/ 630736 h 1898882"/>
              <a:gd name="connsiteX375" fmla="*/ 1164692 w 4011346"/>
              <a:gd name="connsiteY375" fmla="*/ 674120 h 1898882"/>
              <a:gd name="connsiteX376" fmla="*/ 1178041 w 4011346"/>
              <a:gd name="connsiteY376" fmla="*/ 717503 h 1898882"/>
              <a:gd name="connsiteX377" fmla="*/ 1137995 w 4011346"/>
              <a:gd name="connsiteY377" fmla="*/ 774236 h 1898882"/>
              <a:gd name="connsiteX378" fmla="*/ 1097948 w 4011346"/>
              <a:gd name="connsiteY378" fmla="*/ 830969 h 1898882"/>
              <a:gd name="connsiteX379" fmla="*/ 1007843 w 4011346"/>
              <a:gd name="connsiteY379" fmla="*/ 794260 h 1898882"/>
              <a:gd name="connsiteX380" fmla="*/ 1074587 w 4011346"/>
              <a:gd name="connsiteY380" fmla="*/ 790922 h 1898882"/>
              <a:gd name="connsiteX381" fmla="*/ 1107960 w 4011346"/>
              <a:gd name="connsiteY381" fmla="*/ 727515 h 1898882"/>
              <a:gd name="connsiteX382" fmla="*/ 1121309 w 4011346"/>
              <a:gd name="connsiteY382" fmla="*/ 684131 h 1898882"/>
              <a:gd name="connsiteX383" fmla="*/ 1127983 w 4011346"/>
              <a:gd name="connsiteY383" fmla="*/ 650759 h 1898882"/>
              <a:gd name="connsiteX384" fmla="*/ 1117971 w 4011346"/>
              <a:gd name="connsiteY384" fmla="*/ 634073 h 1898882"/>
              <a:gd name="connsiteX385" fmla="*/ 1114634 w 4011346"/>
              <a:gd name="connsiteY385" fmla="*/ 584014 h 1898882"/>
              <a:gd name="connsiteX386" fmla="*/ 1104622 w 4011346"/>
              <a:gd name="connsiteY386" fmla="*/ 503921 h 1898882"/>
              <a:gd name="connsiteX387" fmla="*/ 1101285 w 4011346"/>
              <a:gd name="connsiteY387" fmla="*/ 443851 h 1898882"/>
              <a:gd name="connsiteX388" fmla="*/ 1124646 w 4011346"/>
              <a:gd name="connsiteY388" fmla="*/ 350409 h 1898882"/>
              <a:gd name="connsiteX389" fmla="*/ 1031203 w 4011346"/>
              <a:gd name="connsiteY389" fmla="*/ 340397 h 1898882"/>
              <a:gd name="connsiteX390" fmla="*/ 1014517 w 4011346"/>
              <a:gd name="connsiteY390" fmla="*/ 397130 h 1898882"/>
              <a:gd name="connsiteX391" fmla="*/ 1024529 w 4011346"/>
              <a:gd name="connsiteY391" fmla="*/ 443851 h 1898882"/>
              <a:gd name="connsiteX392" fmla="*/ 981145 w 4011346"/>
              <a:gd name="connsiteY392" fmla="*/ 497247 h 1898882"/>
              <a:gd name="connsiteX393" fmla="*/ 991157 w 4011346"/>
              <a:gd name="connsiteY393" fmla="*/ 533956 h 1898882"/>
              <a:gd name="connsiteX394" fmla="*/ 981145 w 4011346"/>
              <a:gd name="connsiteY394" fmla="*/ 580677 h 1898882"/>
              <a:gd name="connsiteX395" fmla="*/ 1001168 w 4011346"/>
              <a:gd name="connsiteY395" fmla="*/ 604038 h 1898882"/>
              <a:gd name="connsiteX396" fmla="*/ 1017854 w 4011346"/>
              <a:gd name="connsiteY396" fmla="*/ 650759 h 1898882"/>
              <a:gd name="connsiteX397" fmla="*/ 1047890 w 4011346"/>
              <a:gd name="connsiteY397" fmla="*/ 637410 h 1898882"/>
              <a:gd name="connsiteX398" fmla="*/ 1014517 w 4011346"/>
              <a:gd name="connsiteY398" fmla="*/ 690806 h 1898882"/>
              <a:gd name="connsiteX399" fmla="*/ 957784 w 4011346"/>
              <a:gd name="connsiteY399" fmla="*/ 637410 h 1898882"/>
              <a:gd name="connsiteX400" fmla="*/ 884365 w 4011346"/>
              <a:gd name="connsiteY400" fmla="*/ 600701 h 1898882"/>
              <a:gd name="connsiteX401" fmla="*/ 824295 w 4011346"/>
              <a:gd name="connsiteY401" fmla="*/ 577340 h 1898882"/>
              <a:gd name="connsiteX402" fmla="*/ 810946 w 4011346"/>
              <a:gd name="connsiteY402" fmla="*/ 614049 h 1898882"/>
              <a:gd name="connsiteX403" fmla="*/ 827633 w 4011346"/>
              <a:gd name="connsiteY403" fmla="*/ 650759 h 1898882"/>
              <a:gd name="connsiteX404" fmla="*/ 814284 w 4011346"/>
              <a:gd name="connsiteY404" fmla="*/ 674120 h 1898882"/>
              <a:gd name="connsiteX405" fmla="*/ 800935 w 4011346"/>
              <a:gd name="connsiteY405" fmla="*/ 690806 h 1898882"/>
              <a:gd name="connsiteX406" fmla="*/ 770900 w 4011346"/>
              <a:gd name="connsiteY406" fmla="*/ 634073 h 1898882"/>
              <a:gd name="connsiteX407" fmla="*/ 744202 w 4011346"/>
              <a:gd name="connsiteY407" fmla="*/ 670782 h 1898882"/>
              <a:gd name="connsiteX408" fmla="*/ 707492 w 4011346"/>
              <a:gd name="connsiteY408" fmla="*/ 664108 h 1898882"/>
              <a:gd name="connsiteX409" fmla="*/ 654097 w 4011346"/>
              <a:gd name="connsiteY409" fmla="*/ 700817 h 1898882"/>
              <a:gd name="connsiteX410" fmla="*/ 644085 w 4011346"/>
              <a:gd name="connsiteY410" fmla="*/ 677457 h 1898882"/>
              <a:gd name="connsiteX411" fmla="*/ 654097 w 4011346"/>
              <a:gd name="connsiteY411" fmla="*/ 640747 h 1898882"/>
              <a:gd name="connsiteX412" fmla="*/ 614050 w 4011346"/>
              <a:gd name="connsiteY412" fmla="*/ 677457 h 1898882"/>
              <a:gd name="connsiteX413" fmla="*/ 594027 w 4011346"/>
              <a:gd name="connsiteY413" fmla="*/ 677457 h 1898882"/>
              <a:gd name="connsiteX414" fmla="*/ 533957 w 4011346"/>
              <a:gd name="connsiteY414" fmla="*/ 710829 h 1898882"/>
              <a:gd name="connsiteX415" fmla="*/ 510596 w 4011346"/>
              <a:gd name="connsiteY415" fmla="*/ 734190 h 1898882"/>
              <a:gd name="connsiteX416" fmla="*/ 500584 w 4011346"/>
              <a:gd name="connsiteY416" fmla="*/ 780911 h 1898882"/>
              <a:gd name="connsiteX417" fmla="*/ 450526 w 4011346"/>
              <a:gd name="connsiteY417" fmla="*/ 767562 h 1898882"/>
              <a:gd name="connsiteX418" fmla="*/ 433840 w 4011346"/>
              <a:gd name="connsiteY418" fmla="*/ 730852 h 1898882"/>
              <a:gd name="connsiteX419" fmla="*/ 467212 w 4011346"/>
              <a:gd name="connsiteY419" fmla="*/ 700817 h 1898882"/>
              <a:gd name="connsiteX420" fmla="*/ 453863 w 4011346"/>
              <a:gd name="connsiteY420" fmla="*/ 677457 h 1898882"/>
              <a:gd name="connsiteX421" fmla="*/ 390456 w 4011346"/>
              <a:gd name="connsiteY421" fmla="*/ 647422 h 1898882"/>
              <a:gd name="connsiteX422" fmla="*/ 417154 w 4011346"/>
              <a:gd name="connsiteY422" fmla="*/ 697480 h 1898882"/>
              <a:gd name="connsiteX423" fmla="*/ 407142 w 4011346"/>
              <a:gd name="connsiteY423" fmla="*/ 740864 h 1898882"/>
              <a:gd name="connsiteX424" fmla="*/ 413817 w 4011346"/>
              <a:gd name="connsiteY424" fmla="*/ 777574 h 1898882"/>
              <a:gd name="connsiteX425" fmla="*/ 427165 w 4011346"/>
              <a:gd name="connsiteY425" fmla="*/ 800934 h 1898882"/>
              <a:gd name="connsiteX426" fmla="*/ 413817 w 4011346"/>
              <a:gd name="connsiteY426" fmla="*/ 830969 h 1898882"/>
              <a:gd name="connsiteX427" fmla="*/ 390456 w 4011346"/>
              <a:gd name="connsiteY427" fmla="*/ 807609 h 1898882"/>
              <a:gd name="connsiteX428" fmla="*/ 360421 w 4011346"/>
              <a:gd name="connsiteY428" fmla="*/ 804271 h 1898882"/>
              <a:gd name="connsiteX429" fmla="*/ 333723 w 4011346"/>
              <a:gd name="connsiteY429" fmla="*/ 844318 h 1898882"/>
              <a:gd name="connsiteX430" fmla="*/ 307025 w 4011346"/>
              <a:gd name="connsiteY430" fmla="*/ 864341 h 1898882"/>
              <a:gd name="connsiteX431" fmla="*/ 320374 w 4011346"/>
              <a:gd name="connsiteY431" fmla="*/ 891039 h 1898882"/>
              <a:gd name="connsiteX432" fmla="*/ 303688 w 4011346"/>
              <a:gd name="connsiteY432" fmla="*/ 914400 h 1898882"/>
              <a:gd name="connsiteX433" fmla="*/ 233606 w 4011346"/>
              <a:gd name="connsiteY433" fmla="*/ 877690 h 1898882"/>
              <a:gd name="connsiteX434" fmla="*/ 243618 w 4011346"/>
              <a:gd name="connsiteY434" fmla="*/ 927749 h 1898882"/>
              <a:gd name="connsiteX435" fmla="*/ 263641 w 4011346"/>
              <a:gd name="connsiteY435" fmla="*/ 947772 h 1898882"/>
              <a:gd name="connsiteX436" fmla="*/ 250292 w 4011346"/>
              <a:gd name="connsiteY436" fmla="*/ 961121 h 1898882"/>
              <a:gd name="connsiteX437" fmla="*/ 193560 w 4011346"/>
              <a:gd name="connsiteY437" fmla="*/ 924411 h 1898882"/>
              <a:gd name="connsiteX438" fmla="*/ 170199 w 4011346"/>
              <a:gd name="connsiteY438" fmla="*/ 884365 h 1898882"/>
              <a:gd name="connsiteX439" fmla="*/ 170199 w 4011346"/>
              <a:gd name="connsiteY439" fmla="*/ 837644 h 1898882"/>
              <a:gd name="connsiteX440" fmla="*/ 133490 w 4011346"/>
              <a:gd name="connsiteY440" fmla="*/ 760887 h 1898882"/>
              <a:gd name="connsiteX441" fmla="*/ 196897 w 4011346"/>
              <a:gd name="connsiteY441" fmla="*/ 790922 h 1898882"/>
              <a:gd name="connsiteX442" fmla="*/ 256967 w 4011346"/>
              <a:gd name="connsiteY442" fmla="*/ 820957 h 1898882"/>
              <a:gd name="connsiteX443" fmla="*/ 293676 w 4011346"/>
              <a:gd name="connsiteY443" fmla="*/ 824295 h 1898882"/>
              <a:gd name="connsiteX444" fmla="*/ 327049 w 4011346"/>
              <a:gd name="connsiteY444" fmla="*/ 794260 h 1898882"/>
              <a:gd name="connsiteX445" fmla="*/ 343735 w 4011346"/>
              <a:gd name="connsiteY445" fmla="*/ 757550 h 1898882"/>
              <a:gd name="connsiteX446" fmla="*/ 333723 w 4011346"/>
              <a:gd name="connsiteY446" fmla="*/ 707492 h 1898882"/>
              <a:gd name="connsiteX447" fmla="*/ 290339 w 4011346"/>
              <a:gd name="connsiteY447" fmla="*/ 687468 h 1898882"/>
              <a:gd name="connsiteX448" fmla="*/ 236944 w 4011346"/>
              <a:gd name="connsiteY448" fmla="*/ 640747 h 1898882"/>
              <a:gd name="connsiteX449" fmla="*/ 133490 w 4011346"/>
              <a:gd name="connsiteY449" fmla="*/ 584014 h 1898882"/>
              <a:gd name="connsiteX0" fmla="*/ 133490 w 4011346"/>
              <a:gd name="connsiteY0" fmla="*/ 584014 h 1898882"/>
              <a:gd name="connsiteX1" fmla="*/ 46722 w 4011346"/>
              <a:gd name="connsiteY1" fmla="*/ 614049 h 1898882"/>
              <a:gd name="connsiteX2" fmla="*/ 33373 w 4011346"/>
              <a:gd name="connsiteY2" fmla="*/ 644084 h 1898882"/>
              <a:gd name="connsiteX3" fmla="*/ 43384 w 4011346"/>
              <a:gd name="connsiteY3" fmla="*/ 674120 h 1898882"/>
              <a:gd name="connsiteX4" fmla="*/ 60071 w 4011346"/>
              <a:gd name="connsiteY4" fmla="*/ 700817 h 1898882"/>
              <a:gd name="connsiteX5" fmla="*/ 73419 w 4011346"/>
              <a:gd name="connsiteY5" fmla="*/ 730852 h 1898882"/>
              <a:gd name="connsiteX6" fmla="*/ 56733 w 4011346"/>
              <a:gd name="connsiteY6" fmla="*/ 754213 h 1898882"/>
              <a:gd name="connsiteX7" fmla="*/ 76757 w 4011346"/>
              <a:gd name="connsiteY7" fmla="*/ 834306 h 1898882"/>
              <a:gd name="connsiteX8" fmla="*/ 66745 w 4011346"/>
              <a:gd name="connsiteY8" fmla="*/ 850993 h 1898882"/>
              <a:gd name="connsiteX9" fmla="*/ 70082 w 4011346"/>
              <a:gd name="connsiteY9" fmla="*/ 877690 h 1898882"/>
              <a:gd name="connsiteX10" fmla="*/ 70082 w 4011346"/>
              <a:gd name="connsiteY10" fmla="*/ 917737 h 1898882"/>
              <a:gd name="connsiteX11" fmla="*/ 80094 w 4011346"/>
              <a:gd name="connsiteY11" fmla="*/ 937760 h 1898882"/>
              <a:gd name="connsiteX12" fmla="*/ 76757 w 4011346"/>
              <a:gd name="connsiteY12" fmla="*/ 961121 h 1898882"/>
              <a:gd name="connsiteX13" fmla="*/ 106792 w 4011346"/>
              <a:gd name="connsiteY13" fmla="*/ 994493 h 1898882"/>
              <a:gd name="connsiteX14" fmla="*/ 106792 w 4011346"/>
              <a:gd name="connsiteY14" fmla="*/ 1024528 h 1898882"/>
              <a:gd name="connsiteX15" fmla="*/ 13349 w 4011346"/>
              <a:gd name="connsiteY15" fmla="*/ 1114633 h 1898882"/>
              <a:gd name="connsiteX16" fmla="*/ 33373 w 4011346"/>
              <a:gd name="connsiteY16" fmla="*/ 1148006 h 1898882"/>
              <a:gd name="connsiteX17" fmla="*/ 33373 w 4011346"/>
              <a:gd name="connsiteY17" fmla="*/ 1148006 h 1898882"/>
              <a:gd name="connsiteX18" fmla="*/ 16687 w 4011346"/>
              <a:gd name="connsiteY18" fmla="*/ 1178041 h 1898882"/>
              <a:gd name="connsiteX19" fmla="*/ 3338 w 4011346"/>
              <a:gd name="connsiteY19" fmla="*/ 1208076 h 1898882"/>
              <a:gd name="connsiteX20" fmla="*/ 0 w 4011346"/>
              <a:gd name="connsiteY20" fmla="*/ 1268146 h 1898882"/>
              <a:gd name="connsiteX21" fmla="*/ 16687 w 4011346"/>
              <a:gd name="connsiteY21" fmla="*/ 1311530 h 1898882"/>
              <a:gd name="connsiteX22" fmla="*/ 20024 w 4011346"/>
              <a:gd name="connsiteY22" fmla="*/ 1344902 h 1898882"/>
              <a:gd name="connsiteX23" fmla="*/ 56733 w 4011346"/>
              <a:gd name="connsiteY23" fmla="*/ 1354914 h 1898882"/>
              <a:gd name="connsiteX24" fmla="*/ 116803 w 4011346"/>
              <a:gd name="connsiteY24" fmla="*/ 1441682 h 1898882"/>
              <a:gd name="connsiteX25" fmla="*/ 96780 w 4011346"/>
              <a:gd name="connsiteY25" fmla="*/ 1465042 h 1898882"/>
              <a:gd name="connsiteX26" fmla="*/ 93443 w 4011346"/>
              <a:gd name="connsiteY26" fmla="*/ 1495077 h 1898882"/>
              <a:gd name="connsiteX27" fmla="*/ 120141 w 4011346"/>
              <a:gd name="connsiteY27" fmla="*/ 1498414 h 1898882"/>
              <a:gd name="connsiteX28" fmla="*/ 160187 w 4011346"/>
              <a:gd name="connsiteY28" fmla="*/ 1511763 h 1898882"/>
              <a:gd name="connsiteX29" fmla="*/ 186885 w 4011346"/>
              <a:gd name="connsiteY29" fmla="*/ 1525112 h 1898882"/>
              <a:gd name="connsiteX30" fmla="*/ 213583 w 4011346"/>
              <a:gd name="connsiteY30" fmla="*/ 1555147 h 1898882"/>
              <a:gd name="connsiteX31" fmla="*/ 243618 w 4011346"/>
              <a:gd name="connsiteY31" fmla="*/ 1558484 h 1898882"/>
              <a:gd name="connsiteX32" fmla="*/ 287002 w 4011346"/>
              <a:gd name="connsiteY32" fmla="*/ 1588520 h 1898882"/>
              <a:gd name="connsiteX33" fmla="*/ 310363 w 4011346"/>
              <a:gd name="connsiteY33" fmla="*/ 1598531 h 1898882"/>
              <a:gd name="connsiteX34" fmla="*/ 310363 w 4011346"/>
              <a:gd name="connsiteY34" fmla="*/ 1635241 h 1898882"/>
              <a:gd name="connsiteX35" fmla="*/ 270316 w 4011346"/>
              <a:gd name="connsiteY35" fmla="*/ 1675287 h 1898882"/>
              <a:gd name="connsiteX36" fmla="*/ 280327 w 4011346"/>
              <a:gd name="connsiteY36" fmla="*/ 1698648 h 1898882"/>
              <a:gd name="connsiteX37" fmla="*/ 273653 w 4011346"/>
              <a:gd name="connsiteY37" fmla="*/ 1718671 h 1898882"/>
              <a:gd name="connsiteX38" fmla="*/ 266979 w 4011346"/>
              <a:gd name="connsiteY38" fmla="*/ 1735357 h 1898882"/>
              <a:gd name="connsiteX39" fmla="*/ 240281 w 4011346"/>
              <a:gd name="connsiteY39" fmla="*/ 1775404 h 1898882"/>
              <a:gd name="connsiteX40" fmla="*/ 307025 w 4011346"/>
              <a:gd name="connsiteY40" fmla="*/ 1812114 h 1898882"/>
              <a:gd name="connsiteX41" fmla="*/ 337060 w 4011346"/>
              <a:gd name="connsiteY41" fmla="*/ 1818788 h 1898882"/>
              <a:gd name="connsiteX42" fmla="*/ 360421 w 4011346"/>
              <a:gd name="connsiteY42" fmla="*/ 1825463 h 1898882"/>
              <a:gd name="connsiteX43" fmla="*/ 380444 w 4011346"/>
              <a:gd name="connsiteY43" fmla="*/ 1832137 h 1898882"/>
              <a:gd name="connsiteX44" fmla="*/ 407142 w 4011346"/>
              <a:gd name="connsiteY44" fmla="*/ 1852160 h 1898882"/>
              <a:gd name="connsiteX45" fmla="*/ 437177 w 4011346"/>
              <a:gd name="connsiteY45" fmla="*/ 1848823 h 1898882"/>
              <a:gd name="connsiteX46" fmla="*/ 507259 w 4011346"/>
              <a:gd name="connsiteY46" fmla="*/ 1898882 h 1898882"/>
              <a:gd name="connsiteX47" fmla="*/ 517271 w 4011346"/>
              <a:gd name="connsiteY47" fmla="*/ 1885533 h 1898882"/>
              <a:gd name="connsiteX48" fmla="*/ 507259 w 4011346"/>
              <a:gd name="connsiteY48" fmla="*/ 1845486 h 1898882"/>
              <a:gd name="connsiteX49" fmla="*/ 500584 w 4011346"/>
              <a:gd name="connsiteY49" fmla="*/ 1812114 h 1898882"/>
              <a:gd name="connsiteX50" fmla="*/ 483898 w 4011346"/>
              <a:gd name="connsiteY50" fmla="*/ 1768730 h 1898882"/>
              <a:gd name="connsiteX51" fmla="*/ 513933 w 4011346"/>
              <a:gd name="connsiteY51" fmla="*/ 1748706 h 1898882"/>
              <a:gd name="connsiteX52" fmla="*/ 547306 w 4011346"/>
              <a:gd name="connsiteY52" fmla="*/ 1725346 h 1898882"/>
              <a:gd name="connsiteX53" fmla="*/ 527282 w 4011346"/>
              <a:gd name="connsiteY53" fmla="*/ 1708660 h 1898882"/>
              <a:gd name="connsiteX54" fmla="*/ 517271 w 4011346"/>
              <a:gd name="connsiteY54" fmla="*/ 1675287 h 1898882"/>
              <a:gd name="connsiteX55" fmla="*/ 480561 w 4011346"/>
              <a:gd name="connsiteY55" fmla="*/ 1658601 h 1898882"/>
              <a:gd name="connsiteX56" fmla="*/ 470549 w 4011346"/>
              <a:gd name="connsiteY56" fmla="*/ 1638578 h 1898882"/>
              <a:gd name="connsiteX57" fmla="*/ 480561 w 4011346"/>
              <a:gd name="connsiteY57" fmla="*/ 1608543 h 1898882"/>
              <a:gd name="connsiteX58" fmla="*/ 490573 w 4011346"/>
              <a:gd name="connsiteY58" fmla="*/ 1568496 h 1898882"/>
              <a:gd name="connsiteX59" fmla="*/ 513933 w 4011346"/>
              <a:gd name="connsiteY59" fmla="*/ 1588520 h 1898882"/>
              <a:gd name="connsiteX60" fmla="*/ 520608 w 4011346"/>
              <a:gd name="connsiteY60" fmla="*/ 1571833 h 1898882"/>
              <a:gd name="connsiteX61" fmla="*/ 543968 w 4011346"/>
              <a:gd name="connsiteY61" fmla="*/ 1535124 h 1898882"/>
              <a:gd name="connsiteX62" fmla="*/ 574003 w 4011346"/>
              <a:gd name="connsiteY62" fmla="*/ 1518438 h 1898882"/>
              <a:gd name="connsiteX63" fmla="*/ 590690 w 4011346"/>
              <a:gd name="connsiteY63" fmla="*/ 1531787 h 1898882"/>
              <a:gd name="connsiteX64" fmla="*/ 610713 w 4011346"/>
              <a:gd name="connsiteY64" fmla="*/ 1505089 h 1898882"/>
              <a:gd name="connsiteX65" fmla="*/ 630736 w 4011346"/>
              <a:gd name="connsiteY65" fmla="*/ 1531787 h 1898882"/>
              <a:gd name="connsiteX66" fmla="*/ 657434 w 4011346"/>
              <a:gd name="connsiteY66" fmla="*/ 1555147 h 1898882"/>
              <a:gd name="connsiteX67" fmla="*/ 674120 w 4011346"/>
              <a:gd name="connsiteY67" fmla="*/ 1561822 h 1898882"/>
              <a:gd name="connsiteX68" fmla="*/ 697481 w 4011346"/>
              <a:gd name="connsiteY68" fmla="*/ 1561822 h 1898882"/>
              <a:gd name="connsiteX69" fmla="*/ 717504 w 4011346"/>
              <a:gd name="connsiteY69" fmla="*/ 1548473 h 1898882"/>
              <a:gd name="connsiteX70" fmla="*/ 744202 w 4011346"/>
              <a:gd name="connsiteY70" fmla="*/ 1548473 h 1898882"/>
              <a:gd name="connsiteX71" fmla="*/ 760888 w 4011346"/>
              <a:gd name="connsiteY71" fmla="*/ 1545136 h 1898882"/>
              <a:gd name="connsiteX72" fmla="*/ 790923 w 4011346"/>
              <a:gd name="connsiteY72" fmla="*/ 1578508 h 1898882"/>
              <a:gd name="connsiteX73" fmla="*/ 797598 w 4011346"/>
              <a:gd name="connsiteY73" fmla="*/ 1551810 h 1898882"/>
              <a:gd name="connsiteX74" fmla="*/ 817621 w 4011346"/>
              <a:gd name="connsiteY74" fmla="*/ 1568496 h 1898882"/>
              <a:gd name="connsiteX75" fmla="*/ 837644 w 4011346"/>
              <a:gd name="connsiteY75" fmla="*/ 1545136 h 1898882"/>
              <a:gd name="connsiteX76" fmla="*/ 827633 w 4011346"/>
              <a:gd name="connsiteY76" fmla="*/ 1525112 h 1898882"/>
              <a:gd name="connsiteX77" fmla="*/ 810946 w 4011346"/>
              <a:gd name="connsiteY77" fmla="*/ 1511763 h 1898882"/>
              <a:gd name="connsiteX78" fmla="*/ 810946 w 4011346"/>
              <a:gd name="connsiteY78" fmla="*/ 1485066 h 1898882"/>
              <a:gd name="connsiteX79" fmla="*/ 810946 w 4011346"/>
              <a:gd name="connsiteY79" fmla="*/ 1471717 h 1898882"/>
              <a:gd name="connsiteX80" fmla="*/ 830970 w 4011346"/>
              <a:gd name="connsiteY80" fmla="*/ 1468379 h 1898882"/>
              <a:gd name="connsiteX81" fmla="*/ 840981 w 4011346"/>
              <a:gd name="connsiteY81" fmla="*/ 1465042 h 1898882"/>
              <a:gd name="connsiteX82" fmla="*/ 820958 w 4011346"/>
              <a:gd name="connsiteY82" fmla="*/ 1428333 h 1898882"/>
              <a:gd name="connsiteX83" fmla="*/ 854330 w 4011346"/>
              <a:gd name="connsiteY83" fmla="*/ 1421658 h 1898882"/>
              <a:gd name="connsiteX84" fmla="*/ 891040 w 4011346"/>
              <a:gd name="connsiteY84" fmla="*/ 1428333 h 1898882"/>
              <a:gd name="connsiteX85" fmla="*/ 964459 w 4011346"/>
              <a:gd name="connsiteY85" fmla="*/ 1384949 h 1898882"/>
              <a:gd name="connsiteX86" fmla="*/ 1001168 w 4011346"/>
              <a:gd name="connsiteY86" fmla="*/ 1384949 h 1898882"/>
              <a:gd name="connsiteX87" fmla="*/ 1027866 w 4011346"/>
              <a:gd name="connsiteY87" fmla="*/ 1361588 h 1898882"/>
              <a:gd name="connsiteX88" fmla="*/ 1047890 w 4011346"/>
              <a:gd name="connsiteY88" fmla="*/ 1371600 h 1898882"/>
              <a:gd name="connsiteX89" fmla="*/ 1067913 w 4011346"/>
              <a:gd name="connsiteY89" fmla="*/ 1381611 h 1898882"/>
              <a:gd name="connsiteX90" fmla="*/ 1087936 w 4011346"/>
              <a:gd name="connsiteY90" fmla="*/ 1408309 h 1898882"/>
              <a:gd name="connsiteX91" fmla="*/ 1074587 w 4011346"/>
              <a:gd name="connsiteY91" fmla="*/ 1421658 h 1898882"/>
              <a:gd name="connsiteX92" fmla="*/ 1104622 w 4011346"/>
              <a:gd name="connsiteY92" fmla="*/ 1421658 h 1898882"/>
              <a:gd name="connsiteX93" fmla="*/ 1107960 w 4011346"/>
              <a:gd name="connsiteY93" fmla="*/ 1438344 h 1898882"/>
              <a:gd name="connsiteX94" fmla="*/ 1121309 w 4011346"/>
              <a:gd name="connsiteY94" fmla="*/ 1421658 h 1898882"/>
              <a:gd name="connsiteX95" fmla="*/ 1134657 w 4011346"/>
              <a:gd name="connsiteY95" fmla="*/ 1435007 h 1898882"/>
              <a:gd name="connsiteX96" fmla="*/ 1134657 w 4011346"/>
              <a:gd name="connsiteY96" fmla="*/ 1455030 h 1898882"/>
              <a:gd name="connsiteX97" fmla="*/ 1148006 w 4011346"/>
              <a:gd name="connsiteY97" fmla="*/ 1451693 h 1898882"/>
              <a:gd name="connsiteX98" fmla="*/ 1208076 w 4011346"/>
              <a:gd name="connsiteY98" fmla="*/ 1404972 h 1898882"/>
              <a:gd name="connsiteX99" fmla="*/ 1211414 w 4011346"/>
              <a:gd name="connsiteY99" fmla="*/ 1424995 h 1898882"/>
              <a:gd name="connsiteX100" fmla="*/ 1244786 w 4011346"/>
              <a:gd name="connsiteY100" fmla="*/ 1445019 h 1898882"/>
              <a:gd name="connsiteX101" fmla="*/ 1264809 w 4011346"/>
              <a:gd name="connsiteY101" fmla="*/ 1475054 h 1898882"/>
              <a:gd name="connsiteX102" fmla="*/ 1298181 w 4011346"/>
              <a:gd name="connsiteY102" fmla="*/ 1581845 h 1898882"/>
              <a:gd name="connsiteX103" fmla="*/ 1308193 w 4011346"/>
              <a:gd name="connsiteY103" fmla="*/ 1538461 h 1898882"/>
              <a:gd name="connsiteX104" fmla="*/ 1344903 w 4011346"/>
              <a:gd name="connsiteY104" fmla="*/ 1558484 h 1898882"/>
              <a:gd name="connsiteX105" fmla="*/ 1388287 w 4011346"/>
              <a:gd name="connsiteY105" fmla="*/ 1558484 h 1898882"/>
              <a:gd name="connsiteX106" fmla="*/ 1394961 w 4011346"/>
              <a:gd name="connsiteY106" fmla="*/ 1581845 h 1898882"/>
              <a:gd name="connsiteX107" fmla="*/ 1435008 w 4011346"/>
              <a:gd name="connsiteY107" fmla="*/ 1605206 h 1898882"/>
              <a:gd name="connsiteX108" fmla="*/ 1465043 w 4011346"/>
              <a:gd name="connsiteY108" fmla="*/ 1605206 h 1898882"/>
              <a:gd name="connsiteX109" fmla="*/ 1491741 w 4011346"/>
              <a:gd name="connsiteY109" fmla="*/ 1618555 h 1898882"/>
              <a:gd name="connsiteX110" fmla="*/ 1535125 w 4011346"/>
              <a:gd name="connsiteY110" fmla="*/ 1575171 h 1898882"/>
              <a:gd name="connsiteX111" fmla="*/ 1571834 w 4011346"/>
              <a:gd name="connsiteY111" fmla="*/ 1555147 h 1898882"/>
              <a:gd name="connsiteX112" fmla="*/ 1608544 w 4011346"/>
              <a:gd name="connsiteY112" fmla="*/ 1558484 h 1898882"/>
              <a:gd name="connsiteX113" fmla="*/ 1655265 w 4011346"/>
              <a:gd name="connsiteY113" fmla="*/ 1571833 h 1898882"/>
              <a:gd name="connsiteX114" fmla="*/ 1681963 w 4011346"/>
              <a:gd name="connsiteY114" fmla="*/ 1588520 h 1898882"/>
              <a:gd name="connsiteX115" fmla="*/ 1735358 w 4011346"/>
              <a:gd name="connsiteY115" fmla="*/ 1581845 h 1898882"/>
              <a:gd name="connsiteX116" fmla="*/ 1745370 w 4011346"/>
              <a:gd name="connsiteY116" fmla="*/ 1561822 h 1898882"/>
              <a:gd name="connsiteX117" fmla="*/ 1738695 w 4011346"/>
              <a:gd name="connsiteY117" fmla="*/ 1541798 h 1898882"/>
              <a:gd name="connsiteX118" fmla="*/ 1765393 w 4011346"/>
              <a:gd name="connsiteY118" fmla="*/ 1515101 h 1898882"/>
              <a:gd name="connsiteX119" fmla="*/ 1778742 w 4011346"/>
              <a:gd name="connsiteY119" fmla="*/ 1511763 h 1898882"/>
              <a:gd name="connsiteX120" fmla="*/ 1812114 w 4011346"/>
              <a:gd name="connsiteY120" fmla="*/ 1528449 h 1898882"/>
              <a:gd name="connsiteX121" fmla="*/ 1852161 w 4011346"/>
              <a:gd name="connsiteY121" fmla="*/ 1541798 h 1898882"/>
              <a:gd name="connsiteX122" fmla="*/ 1858836 w 4011346"/>
              <a:gd name="connsiteY122" fmla="*/ 1568496 h 1898882"/>
              <a:gd name="connsiteX123" fmla="*/ 1872184 w 4011346"/>
              <a:gd name="connsiteY123" fmla="*/ 1575171 h 1898882"/>
              <a:gd name="connsiteX124" fmla="*/ 1902219 w 4011346"/>
              <a:gd name="connsiteY124" fmla="*/ 1578508 h 1898882"/>
              <a:gd name="connsiteX125" fmla="*/ 1932254 w 4011346"/>
              <a:gd name="connsiteY125" fmla="*/ 1561822 h 1898882"/>
              <a:gd name="connsiteX126" fmla="*/ 1962290 w 4011346"/>
              <a:gd name="connsiteY126" fmla="*/ 1575171 h 1898882"/>
              <a:gd name="connsiteX127" fmla="*/ 1985650 w 4011346"/>
              <a:gd name="connsiteY127" fmla="*/ 1588520 h 1898882"/>
              <a:gd name="connsiteX128" fmla="*/ 1995662 w 4011346"/>
              <a:gd name="connsiteY128" fmla="*/ 1598531 h 1898882"/>
              <a:gd name="connsiteX129" fmla="*/ 2032371 w 4011346"/>
              <a:gd name="connsiteY129" fmla="*/ 1618555 h 1898882"/>
              <a:gd name="connsiteX130" fmla="*/ 2069081 w 4011346"/>
              <a:gd name="connsiteY130" fmla="*/ 1615217 h 1898882"/>
              <a:gd name="connsiteX131" fmla="*/ 2142500 w 4011346"/>
              <a:gd name="connsiteY131" fmla="*/ 1571833 h 1898882"/>
              <a:gd name="connsiteX132" fmla="*/ 2195895 w 4011346"/>
              <a:gd name="connsiteY132" fmla="*/ 1585182 h 1898882"/>
              <a:gd name="connsiteX133" fmla="*/ 2225930 w 4011346"/>
              <a:gd name="connsiteY133" fmla="*/ 1595194 h 1898882"/>
              <a:gd name="connsiteX134" fmla="*/ 2259303 w 4011346"/>
              <a:gd name="connsiteY134" fmla="*/ 1581845 h 1898882"/>
              <a:gd name="connsiteX135" fmla="*/ 2262640 w 4011346"/>
              <a:gd name="connsiteY135" fmla="*/ 1555147 h 1898882"/>
              <a:gd name="connsiteX136" fmla="*/ 2282663 w 4011346"/>
              <a:gd name="connsiteY136" fmla="*/ 1525112 h 1898882"/>
              <a:gd name="connsiteX137" fmla="*/ 2299349 w 4011346"/>
              <a:gd name="connsiteY137" fmla="*/ 1471717 h 1898882"/>
              <a:gd name="connsiteX138" fmla="*/ 2282663 w 4011346"/>
              <a:gd name="connsiteY138" fmla="*/ 1475054 h 1898882"/>
              <a:gd name="connsiteX139" fmla="*/ 2312698 w 4011346"/>
              <a:gd name="connsiteY139" fmla="*/ 1448356 h 1898882"/>
              <a:gd name="connsiteX140" fmla="*/ 2339396 w 4011346"/>
              <a:gd name="connsiteY140" fmla="*/ 1445019 h 1898882"/>
              <a:gd name="connsiteX141" fmla="*/ 2396129 w 4011346"/>
              <a:gd name="connsiteY141" fmla="*/ 1455030 h 1898882"/>
              <a:gd name="connsiteX142" fmla="*/ 2436176 w 4011346"/>
              <a:gd name="connsiteY142" fmla="*/ 1481728 h 1898882"/>
              <a:gd name="connsiteX143" fmla="*/ 2462873 w 4011346"/>
              <a:gd name="connsiteY143" fmla="*/ 1511763 h 1898882"/>
              <a:gd name="connsiteX144" fmla="*/ 2469548 w 4011346"/>
              <a:gd name="connsiteY144" fmla="*/ 1548473 h 1898882"/>
              <a:gd name="connsiteX145" fmla="*/ 2476222 w 4011346"/>
              <a:gd name="connsiteY145" fmla="*/ 1588520 h 1898882"/>
              <a:gd name="connsiteX146" fmla="*/ 2486234 w 4011346"/>
              <a:gd name="connsiteY146" fmla="*/ 1608543 h 1898882"/>
              <a:gd name="connsiteX147" fmla="*/ 2529618 w 4011346"/>
              <a:gd name="connsiteY147" fmla="*/ 1621892 h 1898882"/>
              <a:gd name="connsiteX148" fmla="*/ 2549641 w 4011346"/>
              <a:gd name="connsiteY148" fmla="*/ 1641915 h 1898882"/>
              <a:gd name="connsiteX149" fmla="*/ 2562990 w 4011346"/>
              <a:gd name="connsiteY149" fmla="*/ 1675287 h 1898882"/>
              <a:gd name="connsiteX150" fmla="*/ 2586351 w 4011346"/>
              <a:gd name="connsiteY150" fmla="*/ 1668613 h 1898882"/>
              <a:gd name="connsiteX151" fmla="*/ 2606374 w 4011346"/>
              <a:gd name="connsiteY151" fmla="*/ 1658601 h 1898882"/>
              <a:gd name="connsiteX152" fmla="*/ 2639746 w 4011346"/>
              <a:gd name="connsiteY152" fmla="*/ 1641915 h 1898882"/>
              <a:gd name="connsiteX153" fmla="*/ 2643084 w 4011346"/>
              <a:gd name="connsiteY153" fmla="*/ 1658601 h 1898882"/>
              <a:gd name="connsiteX154" fmla="*/ 2626398 w 4011346"/>
              <a:gd name="connsiteY154" fmla="*/ 1688636 h 1898882"/>
              <a:gd name="connsiteX155" fmla="*/ 2616386 w 4011346"/>
              <a:gd name="connsiteY155" fmla="*/ 1725346 h 1898882"/>
              <a:gd name="connsiteX156" fmla="*/ 2603037 w 4011346"/>
              <a:gd name="connsiteY156" fmla="*/ 1778741 h 1898882"/>
              <a:gd name="connsiteX157" fmla="*/ 2579676 w 4011346"/>
              <a:gd name="connsiteY157" fmla="*/ 1752044 h 1898882"/>
              <a:gd name="connsiteX158" fmla="*/ 2552979 w 4011346"/>
              <a:gd name="connsiteY158" fmla="*/ 1775404 h 1898882"/>
              <a:gd name="connsiteX159" fmla="*/ 2559653 w 4011346"/>
              <a:gd name="connsiteY159" fmla="*/ 1802102 h 1898882"/>
              <a:gd name="connsiteX160" fmla="*/ 2559653 w 4011346"/>
              <a:gd name="connsiteY160" fmla="*/ 1838811 h 1898882"/>
              <a:gd name="connsiteX161" fmla="*/ 2549641 w 4011346"/>
              <a:gd name="connsiteY161" fmla="*/ 1858835 h 1898882"/>
              <a:gd name="connsiteX162" fmla="*/ 2589688 w 4011346"/>
              <a:gd name="connsiteY162" fmla="*/ 1838811 h 1898882"/>
              <a:gd name="connsiteX163" fmla="*/ 2626398 w 4011346"/>
              <a:gd name="connsiteY163" fmla="*/ 1848823 h 1898882"/>
              <a:gd name="connsiteX164" fmla="*/ 2653095 w 4011346"/>
              <a:gd name="connsiteY164" fmla="*/ 1825463 h 1898882"/>
              <a:gd name="connsiteX165" fmla="*/ 2683130 w 4011346"/>
              <a:gd name="connsiteY165" fmla="*/ 1772067 h 1898882"/>
              <a:gd name="connsiteX166" fmla="*/ 2753212 w 4011346"/>
              <a:gd name="connsiteY166" fmla="*/ 1685299 h 1898882"/>
              <a:gd name="connsiteX167" fmla="*/ 2783247 w 4011346"/>
              <a:gd name="connsiteY167" fmla="*/ 1615217 h 1898882"/>
              <a:gd name="connsiteX168" fmla="*/ 2803271 w 4011346"/>
              <a:gd name="connsiteY168" fmla="*/ 1511763 h 1898882"/>
              <a:gd name="connsiteX169" fmla="*/ 2793259 w 4011346"/>
              <a:gd name="connsiteY169" fmla="*/ 1461705 h 1898882"/>
              <a:gd name="connsiteX170" fmla="*/ 2769898 w 4011346"/>
              <a:gd name="connsiteY170" fmla="*/ 1428333 h 1898882"/>
              <a:gd name="connsiteX171" fmla="*/ 2726514 w 4011346"/>
              <a:gd name="connsiteY171" fmla="*/ 1428333 h 1898882"/>
              <a:gd name="connsiteX172" fmla="*/ 2699817 w 4011346"/>
              <a:gd name="connsiteY172" fmla="*/ 1428333 h 1898882"/>
              <a:gd name="connsiteX173" fmla="*/ 2683130 w 4011346"/>
              <a:gd name="connsiteY173" fmla="*/ 1408309 h 1898882"/>
              <a:gd name="connsiteX174" fmla="*/ 2669781 w 4011346"/>
              <a:gd name="connsiteY174" fmla="*/ 1388286 h 1898882"/>
              <a:gd name="connsiteX175" fmla="*/ 2763224 w 4011346"/>
              <a:gd name="connsiteY175" fmla="*/ 1271483 h 1898882"/>
              <a:gd name="connsiteX176" fmla="*/ 2846654 w 4011346"/>
              <a:gd name="connsiteY176" fmla="*/ 1204739 h 1898882"/>
              <a:gd name="connsiteX177" fmla="*/ 2890038 w 4011346"/>
              <a:gd name="connsiteY177" fmla="*/ 1181378 h 1898882"/>
              <a:gd name="connsiteX178" fmla="*/ 2933422 w 4011346"/>
              <a:gd name="connsiteY178" fmla="*/ 1201401 h 1898882"/>
              <a:gd name="connsiteX179" fmla="*/ 2950109 w 4011346"/>
              <a:gd name="connsiteY179" fmla="*/ 1184715 h 1898882"/>
              <a:gd name="connsiteX180" fmla="*/ 2993492 w 4011346"/>
              <a:gd name="connsiteY180" fmla="*/ 1201401 h 1898882"/>
              <a:gd name="connsiteX181" fmla="*/ 3006841 w 4011346"/>
              <a:gd name="connsiteY181" fmla="*/ 1168029 h 1898882"/>
              <a:gd name="connsiteX182" fmla="*/ 3053563 w 4011346"/>
              <a:gd name="connsiteY182" fmla="*/ 1178041 h 1898882"/>
              <a:gd name="connsiteX183" fmla="*/ 3070249 w 4011346"/>
              <a:gd name="connsiteY183" fmla="*/ 1194727 h 1898882"/>
              <a:gd name="connsiteX184" fmla="*/ 3060237 w 4011346"/>
              <a:gd name="connsiteY184" fmla="*/ 1214750 h 1898882"/>
              <a:gd name="connsiteX185" fmla="*/ 3123644 w 4011346"/>
              <a:gd name="connsiteY185" fmla="*/ 1198064 h 1898882"/>
              <a:gd name="connsiteX186" fmla="*/ 3140330 w 4011346"/>
              <a:gd name="connsiteY186" fmla="*/ 1184715 h 1898882"/>
              <a:gd name="connsiteX187" fmla="*/ 3123644 w 4011346"/>
              <a:gd name="connsiteY187" fmla="*/ 1171366 h 1898882"/>
              <a:gd name="connsiteX188" fmla="*/ 3143668 w 4011346"/>
              <a:gd name="connsiteY188" fmla="*/ 1131320 h 1898882"/>
              <a:gd name="connsiteX189" fmla="*/ 3190389 w 4011346"/>
              <a:gd name="connsiteY189" fmla="*/ 1061238 h 1898882"/>
              <a:gd name="connsiteX190" fmla="*/ 3233773 w 4011346"/>
              <a:gd name="connsiteY190" fmla="*/ 1057901 h 1898882"/>
              <a:gd name="connsiteX191" fmla="*/ 3273819 w 4011346"/>
              <a:gd name="connsiteY191" fmla="*/ 1067912 h 1898882"/>
              <a:gd name="connsiteX192" fmla="*/ 3277157 w 4011346"/>
              <a:gd name="connsiteY192" fmla="*/ 1124645 h 1898882"/>
              <a:gd name="connsiteX193" fmla="*/ 3320541 w 4011346"/>
              <a:gd name="connsiteY193" fmla="*/ 1081261 h 1898882"/>
              <a:gd name="connsiteX194" fmla="*/ 3343901 w 4011346"/>
              <a:gd name="connsiteY194" fmla="*/ 1064575 h 1898882"/>
              <a:gd name="connsiteX195" fmla="*/ 3350576 w 4011346"/>
              <a:gd name="connsiteY195" fmla="*/ 1031203 h 1898882"/>
              <a:gd name="connsiteX196" fmla="*/ 3377273 w 4011346"/>
              <a:gd name="connsiteY196" fmla="*/ 1014517 h 1898882"/>
              <a:gd name="connsiteX197" fmla="*/ 3407309 w 4011346"/>
              <a:gd name="connsiteY197" fmla="*/ 1024528 h 1898882"/>
              <a:gd name="connsiteX198" fmla="*/ 3373936 w 4011346"/>
              <a:gd name="connsiteY198" fmla="*/ 1054563 h 1898882"/>
              <a:gd name="connsiteX199" fmla="*/ 3360587 w 4011346"/>
              <a:gd name="connsiteY199" fmla="*/ 1104622 h 1898882"/>
              <a:gd name="connsiteX200" fmla="*/ 3323878 w 4011346"/>
              <a:gd name="connsiteY200" fmla="*/ 1144668 h 1898882"/>
              <a:gd name="connsiteX201" fmla="*/ 3210412 w 4011346"/>
              <a:gd name="connsiteY201" fmla="*/ 1241448 h 1898882"/>
              <a:gd name="connsiteX202" fmla="*/ 3163691 w 4011346"/>
              <a:gd name="connsiteY202" fmla="*/ 1311530 h 1898882"/>
              <a:gd name="connsiteX203" fmla="*/ 3160354 w 4011346"/>
              <a:gd name="connsiteY203" fmla="*/ 1384949 h 1898882"/>
              <a:gd name="connsiteX204" fmla="*/ 3170365 w 4011346"/>
              <a:gd name="connsiteY204" fmla="*/ 1475054 h 1898882"/>
              <a:gd name="connsiteX205" fmla="*/ 3190389 w 4011346"/>
              <a:gd name="connsiteY205" fmla="*/ 1538461 h 1898882"/>
              <a:gd name="connsiteX206" fmla="*/ 3217087 w 4011346"/>
              <a:gd name="connsiteY206" fmla="*/ 1528449 h 1898882"/>
              <a:gd name="connsiteX207" fmla="*/ 3240447 w 4011346"/>
              <a:gd name="connsiteY207" fmla="*/ 1461705 h 1898882"/>
              <a:gd name="connsiteX208" fmla="*/ 3270482 w 4011346"/>
              <a:gd name="connsiteY208" fmla="*/ 1458368 h 1898882"/>
              <a:gd name="connsiteX209" fmla="*/ 3287168 w 4011346"/>
              <a:gd name="connsiteY209" fmla="*/ 1398298 h 1898882"/>
              <a:gd name="connsiteX210" fmla="*/ 3313866 w 4011346"/>
              <a:gd name="connsiteY210" fmla="*/ 1388286 h 1898882"/>
              <a:gd name="connsiteX211" fmla="*/ 3313866 w 4011346"/>
              <a:gd name="connsiteY211" fmla="*/ 1358251 h 1898882"/>
              <a:gd name="connsiteX212" fmla="*/ 3337227 w 4011346"/>
              <a:gd name="connsiteY212" fmla="*/ 1321541 h 1898882"/>
              <a:gd name="connsiteX213" fmla="*/ 3330552 w 4011346"/>
              <a:gd name="connsiteY213" fmla="*/ 1278157 h 1898882"/>
              <a:gd name="connsiteX214" fmla="*/ 3333890 w 4011346"/>
              <a:gd name="connsiteY214" fmla="*/ 1248122 h 1898882"/>
              <a:gd name="connsiteX215" fmla="*/ 3323878 w 4011346"/>
              <a:gd name="connsiteY215" fmla="*/ 1238111 h 1898882"/>
              <a:gd name="connsiteX216" fmla="*/ 3363925 w 4011346"/>
              <a:gd name="connsiteY216" fmla="*/ 1151343 h 1898882"/>
              <a:gd name="connsiteX217" fmla="*/ 3383948 w 4011346"/>
              <a:gd name="connsiteY217" fmla="*/ 1161355 h 1898882"/>
              <a:gd name="connsiteX218" fmla="*/ 3410646 w 4011346"/>
              <a:gd name="connsiteY218" fmla="*/ 1134657 h 1898882"/>
              <a:gd name="connsiteX219" fmla="*/ 3420657 w 4011346"/>
              <a:gd name="connsiteY219" fmla="*/ 1161355 h 1898882"/>
              <a:gd name="connsiteX220" fmla="*/ 3447355 w 4011346"/>
              <a:gd name="connsiteY220" fmla="*/ 1144668 h 1898882"/>
              <a:gd name="connsiteX221" fmla="*/ 3477390 w 4011346"/>
              <a:gd name="connsiteY221" fmla="*/ 1134657 h 1898882"/>
              <a:gd name="connsiteX222" fmla="*/ 3514100 w 4011346"/>
              <a:gd name="connsiteY222" fmla="*/ 1161355 h 1898882"/>
              <a:gd name="connsiteX223" fmla="*/ 3574170 w 4011346"/>
              <a:gd name="connsiteY223" fmla="*/ 1094610 h 1898882"/>
              <a:gd name="connsiteX224" fmla="*/ 3637577 w 4011346"/>
              <a:gd name="connsiteY224" fmla="*/ 1047889 h 1898882"/>
              <a:gd name="connsiteX225" fmla="*/ 3690973 w 4011346"/>
              <a:gd name="connsiteY225" fmla="*/ 1011179 h 1898882"/>
              <a:gd name="connsiteX226" fmla="*/ 3741031 w 4011346"/>
              <a:gd name="connsiteY226" fmla="*/ 1037877 h 1898882"/>
              <a:gd name="connsiteX227" fmla="*/ 3751043 w 4011346"/>
              <a:gd name="connsiteY227" fmla="*/ 1011179 h 1898882"/>
              <a:gd name="connsiteX228" fmla="*/ 3727682 w 4011346"/>
              <a:gd name="connsiteY228" fmla="*/ 944435 h 1898882"/>
              <a:gd name="connsiteX229" fmla="*/ 3700984 w 4011346"/>
              <a:gd name="connsiteY229" fmla="*/ 927749 h 1898882"/>
              <a:gd name="connsiteX230" fmla="*/ 3697647 w 4011346"/>
              <a:gd name="connsiteY230" fmla="*/ 897714 h 1898882"/>
              <a:gd name="connsiteX231" fmla="*/ 3751043 w 4011346"/>
              <a:gd name="connsiteY231" fmla="*/ 904388 h 1898882"/>
              <a:gd name="connsiteX232" fmla="*/ 3774403 w 4011346"/>
              <a:gd name="connsiteY232" fmla="*/ 861004 h 1898882"/>
              <a:gd name="connsiteX233" fmla="*/ 3767729 w 4011346"/>
              <a:gd name="connsiteY233" fmla="*/ 834306 h 1898882"/>
              <a:gd name="connsiteX234" fmla="*/ 3794427 w 4011346"/>
              <a:gd name="connsiteY234" fmla="*/ 800934 h 1898882"/>
              <a:gd name="connsiteX235" fmla="*/ 3804438 w 4011346"/>
              <a:gd name="connsiteY235" fmla="*/ 844318 h 1898882"/>
              <a:gd name="connsiteX236" fmla="*/ 3827799 w 4011346"/>
              <a:gd name="connsiteY236" fmla="*/ 861004 h 1898882"/>
              <a:gd name="connsiteX237" fmla="*/ 3874520 w 4011346"/>
              <a:gd name="connsiteY237" fmla="*/ 881028 h 1898882"/>
              <a:gd name="connsiteX238" fmla="*/ 3894544 w 4011346"/>
              <a:gd name="connsiteY238" fmla="*/ 907725 h 1898882"/>
              <a:gd name="connsiteX239" fmla="*/ 3941265 w 4011346"/>
              <a:gd name="connsiteY239" fmla="*/ 931086 h 1898882"/>
              <a:gd name="connsiteX240" fmla="*/ 3947939 w 4011346"/>
              <a:gd name="connsiteY240" fmla="*/ 917737 h 1898882"/>
              <a:gd name="connsiteX241" fmla="*/ 3957951 w 4011346"/>
              <a:gd name="connsiteY241" fmla="*/ 854330 h 1898882"/>
              <a:gd name="connsiteX242" fmla="*/ 4004672 w 4011346"/>
              <a:gd name="connsiteY242" fmla="*/ 847655 h 1898882"/>
              <a:gd name="connsiteX243" fmla="*/ 4011346 w 4011346"/>
              <a:gd name="connsiteY243" fmla="*/ 814283 h 1898882"/>
              <a:gd name="connsiteX244" fmla="*/ 3967963 w 4011346"/>
              <a:gd name="connsiteY244" fmla="*/ 777574 h 1898882"/>
              <a:gd name="connsiteX245" fmla="*/ 3921241 w 4011346"/>
              <a:gd name="connsiteY245" fmla="*/ 760887 h 1898882"/>
              <a:gd name="connsiteX246" fmla="*/ 3907892 w 4011346"/>
              <a:gd name="connsiteY246" fmla="*/ 764225 h 1898882"/>
              <a:gd name="connsiteX247" fmla="*/ 3907892 w 4011346"/>
              <a:gd name="connsiteY247" fmla="*/ 797597 h 1898882"/>
              <a:gd name="connsiteX248" fmla="*/ 3887869 w 4011346"/>
              <a:gd name="connsiteY248" fmla="*/ 790922 h 1898882"/>
              <a:gd name="connsiteX249" fmla="*/ 3874520 w 4011346"/>
              <a:gd name="connsiteY249" fmla="*/ 737527 h 1898882"/>
              <a:gd name="connsiteX250" fmla="*/ 3817787 w 4011346"/>
              <a:gd name="connsiteY250" fmla="*/ 674120 h 1898882"/>
              <a:gd name="connsiteX251" fmla="*/ 3717671 w 4011346"/>
              <a:gd name="connsiteY251" fmla="*/ 597363 h 1898882"/>
              <a:gd name="connsiteX252" fmla="*/ 3664275 w 4011346"/>
              <a:gd name="connsiteY252" fmla="*/ 577340 h 1898882"/>
              <a:gd name="connsiteX253" fmla="*/ 3584181 w 4011346"/>
              <a:gd name="connsiteY253" fmla="*/ 570666 h 1898882"/>
              <a:gd name="connsiteX254" fmla="*/ 3520774 w 4011346"/>
              <a:gd name="connsiteY254" fmla="*/ 553979 h 1898882"/>
              <a:gd name="connsiteX255" fmla="*/ 3530786 w 4011346"/>
              <a:gd name="connsiteY255" fmla="*/ 594026 h 1898882"/>
              <a:gd name="connsiteX256" fmla="*/ 3537460 w 4011346"/>
              <a:gd name="connsiteY256" fmla="*/ 620724 h 1898882"/>
              <a:gd name="connsiteX257" fmla="*/ 3507425 w 4011346"/>
              <a:gd name="connsiteY257" fmla="*/ 644084 h 1898882"/>
              <a:gd name="connsiteX258" fmla="*/ 3477390 w 4011346"/>
              <a:gd name="connsiteY258" fmla="*/ 617387 h 1898882"/>
              <a:gd name="connsiteX259" fmla="*/ 3477390 w 4011346"/>
              <a:gd name="connsiteY259" fmla="*/ 597363 h 1898882"/>
              <a:gd name="connsiteX260" fmla="*/ 3504088 w 4011346"/>
              <a:gd name="connsiteY260" fmla="*/ 577340 h 1898882"/>
              <a:gd name="connsiteX261" fmla="*/ 3467379 w 4011346"/>
              <a:gd name="connsiteY261" fmla="*/ 563991 h 1898882"/>
              <a:gd name="connsiteX262" fmla="*/ 3450692 w 4011346"/>
              <a:gd name="connsiteY262" fmla="*/ 590689 h 1898882"/>
              <a:gd name="connsiteX263" fmla="*/ 3440681 w 4011346"/>
              <a:gd name="connsiteY263" fmla="*/ 604038 h 1898882"/>
              <a:gd name="connsiteX264" fmla="*/ 3357250 w 4011346"/>
              <a:gd name="connsiteY264" fmla="*/ 590689 h 1898882"/>
              <a:gd name="connsiteX265" fmla="*/ 3297180 w 4011346"/>
              <a:gd name="connsiteY265" fmla="*/ 597363 h 1898882"/>
              <a:gd name="connsiteX266" fmla="*/ 3267145 w 4011346"/>
              <a:gd name="connsiteY266" fmla="*/ 574003 h 1898882"/>
              <a:gd name="connsiteX267" fmla="*/ 3267145 w 4011346"/>
              <a:gd name="connsiteY267" fmla="*/ 537293 h 1898882"/>
              <a:gd name="connsiteX268" fmla="*/ 3203738 w 4011346"/>
              <a:gd name="connsiteY268" fmla="*/ 480560 h 1898882"/>
              <a:gd name="connsiteX269" fmla="*/ 3076923 w 4011346"/>
              <a:gd name="connsiteY269" fmla="*/ 487235 h 1898882"/>
              <a:gd name="connsiteX270" fmla="*/ 3043551 w 4011346"/>
              <a:gd name="connsiteY270" fmla="*/ 463874 h 1898882"/>
              <a:gd name="connsiteX271" fmla="*/ 3000167 w 4011346"/>
              <a:gd name="connsiteY271" fmla="*/ 417153 h 1898882"/>
              <a:gd name="connsiteX272" fmla="*/ 3013516 w 4011346"/>
              <a:gd name="connsiteY272" fmla="*/ 410479 h 1898882"/>
              <a:gd name="connsiteX273" fmla="*/ 3000167 w 4011346"/>
              <a:gd name="connsiteY273" fmla="*/ 390455 h 1898882"/>
              <a:gd name="connsiteX274" fmla="*/ 2970132 w 4011346"/>
              <a:gd name="connsiteY274" fmla="*/ 387118 h 1898882"/>
              <a:gd name="connsiteX275" fmla="*/ 2920073 w 4011346"/>
              <a:gd name="connsiteY275" fmla="*/ 433839 h 1898882"/>
              <a:gd name="connsiteX276" fmla="*/ 2920073 w 4011346"/>
              <a:gd name="connsiteY276" fmla="*/ 433839 h 1898882"/>
              <a:gd name="connsiteX277" fmla="*/ 2916736 w 4011346"/>
              <a:gd name="connsiteY277" fmla="*/ 383781 h 1898882"/>
              <a:gd name="connsiteX278" fmla="*/ 2936760 w 4011346"/>
              <a:gd name="connsiteY278" fmla="*/ 380444 h 1898882"/>
              <a:gd name="connsiteX279" fmla="*/ 2866678 w 4011346"/>
              <a:gd name="connsiteY279" fmla="*/ 350409 h 1898882"/>
              <a:gd name="connsiteX280" fmla="*/ 2813282 w 4011346"/>
              <a:gd name="connsiteY280" fmla="*/ 347071 h 1898882"/>
              <a:gd name="connsiteX281" fmla="*/ 2793259 w 4011346"/>
              <a:gd name="connsiteY281" fmla="*/ 370432 h 1898882"/>
              <a:gd name="connsiteX282" fmla="*/ 2743200 w 4011346"/>
              <a:gd name="connsiteY282" fmla="*/ 380444 h 1898882"/>
              <a:gd name="connsiteX283" fmla="*/ 2786584 w 4011346"/>
              <a:gd name="connsiteY283" fmla="*/ 390455 h 1898882"/>
              <a:gd name="connsiteX284" fmla="*/ 2763224 w 4011346"/>
              <a:gd name="connsiteY284" fmla="*/ 410479 h 1898882"/>
              <a:gd name="connsiteX285" fmla="*/ 2769898 w 4011346"/>
              <a:gd name="connsiteY285" fmla="*/ 460537 h 1898882"/>
              <a:gd name="connsiteX286" fmla="*/ 2749875 w 4011346"/>
              <a:gd name="connsiteY286" fmla="*/ 443851 h 1898882"/>
              <a:gd name="connsiteX287" fmla="*/ 2733189 w 4011346"/>
              <a:gd name="connsiteY287" fmla="*/ 457200 h 1898882"/>
              <a:gd name="connsiteX288" fmla="*/ 2666444 w 4011346"/>
              <a:gd name="connsiteY288" fmla="*/ 447188 h 1898882"/>
              <a:gd name="connsiteX289" fmla="*/ 2636409 w 4011346"/>
              <a:gd name="connsiteY289" fmla="*/ 457200 h 1898882"/>
              <a:gd name="connsiteX290" fmla="*/ 2603037 w 4011346"/>
              <a:gd name="connsiteY290" fmla="*/ 417153 h 1898882"/>
              <a:gd name="connsiteX291" fmla="*/ 2569665 w 4011346"/>
              <a:gd name="connsiteY291" fmla="*/ 500584 h 1898882"/>
              <a:gd name="connsiteX292" fmla="*/ 2552979 w 4011346"/>
              <a:gd name="connsiteY292" fmla="*/ 520607 h 1898882"/>
              <a:gd name="connsiteX293" fmla="*/ 2469548 w 4011346"/>
              <a:gd name="connsiteY293" fmla="*/ 383781 h 1898882"/>
              <a:gd name="connsiteX294" fmla="*/ 2446187 w 4011346"/>
              <a:gd name="connsiteY294" fmla="*/ 400467 h 1898882"/>
              <a:gd name="connsiteX295" fmla="*/ 2442850 w 4011346"/>
              <a:gd name="connsiteY295" fmla="*/ 367095 h 1898882"/>
              <a:gd name="connsiteX296" fmla="*/ 2449525 w 4011346"/>
              <a:gd name="connsiteY296" fmla="*/ 297013 h 1898882"/>
              <a:gd name="connsiteX297" fmla="*/ 2386117 w 4011346"/>
              <a:gd name="connsiteY297" fmla="*/ 270315 h 1898882"/>
              <a:gd name="connsiteX298" fmla="*/ 2369431 w 4011346"/>
              <a:gd name="connsiteY298" fmla="*/ 310362 h 1898882"/>
              <a:gd name="connsiteX299" fmla="*/ 2379443 w 4011346"/>
              <a:gd name="connsiteY299" fmla="*/ 333722 h 1898882"/>
              <a:gd name="connsiteX300" fmla="*/ 2376106 w 4011346"/>
              <a:gd name="connsiteY300" fmla="*/ 353746 h 1898882"/>
              <a:gd name="connsiteX301" fmla="*/ 2352745 w 4011346"/>
              <a:gd name="connsiteY301" fmla="*/ 330385 h 1898882"/>
              <a:gd name="connsiteX302" fmla="*/ 2316036 w 4011346"/>
              <a:gd name="connsiteY302" fmla="*/ 337060 h 1898882"/>
              <a:gd name="connsiteX303" fmla="*/ 2272652 w 4011346"/>
              <a:gd name="connsiteY303" fmla="*/ 323711 h 1898882"/>
              <a:gd name="connsiteX304" fmla="*/ 2245954 w 4011346"/>
              <a:gd name="connsiteY304" fmla="*/ 283664 h 1898882"/>
              <a:gd name="connsiteX305" fmla="*/ 2209244 w 4011346"/>
              <a:gd name="connsiteY305" fmla="*/ 280327 h 1898882"/>
              <a:gd name="connsiteX306" fmla="*/ 2159186 w 4011346"/>
              <a:gd name="connsiteY306" fmla="*/ 270315 h 1898882"/>
              <a:gd name="connsiteX307" fmla="*/ 2132488 w 4011346"/>
              <a:gd name="connsiteY307" fmla="*/ 287001 h 1898882"/>
              <a:gd name="connsiteX308" fmla="*/ 2115802 w 4011346"/>
              <a:gd name="connsiteY308" fmla="*/ 300350 h 1898882"/>
              <a:gd name="connsiteX309" fmla="*/ 2115802 w 4011346"/>
              <a:gd name="connsiteY309" fmla="*/ 270315 h 1898882"/>
              <a:gd name="connsiteX310" fmla="*/ 2082430 w 4011346"/>
              <a:gd name="connsiteY310" fmla="*/ 266978 h 1898882"/>
              <a:gd name="connsiteX311" fmla="*/ 2045720 w 4011346"/>
              <a:gd name="connsiteY311" fmla="*/ 240280 h 1898882"/>
              <a:gd name="connsiteX312" fmla="*/ 2025697 w 4011346"/>
              <a:gd name="connsiteY312" fmla="*/ 270315 h 1898882"/>
              <a:gd name="connsiteX313" fmla="*/ 2055732 w 4011346"/>
              <a:gd name="connsiteY313" fmla="*/ 266978 h 1898882"/>
              <a:gd name="connsiteX314" fmla="*/ 2045720 w 4011346"/>
              <a:gd name="connsiteY314" fmla="*/ 293676 h 1898882"/>
              <a:gd name="connsiteX315" fmla="*/ 1988987 w 4011346"/>
              <a:gd name="connsiteY315" fmla="*/ 313699 h 1898882"/>
              <a:gd name="connsiteX316" fmla="*/ 1935592 w 4011346"/>
              <a:gd name="connsiteY316" fmla="*/ 323711 h 1898882"/>
              <a:gd name="connsiteX317" fmla="*/ 1995662 w 4011346"/>
              <a:gd name="connsiteY317" fmla="*/ 266978 h 1898882"/>
              <a:gd name="connsiteX318" fmla="*/ 2055732 w 4011346"/>
              <a:gd name="connsiteY318" fmla="*/ 196896 h 1898882"/>
              <a:gd name="connsiteX319" fmla="*/ 2055732 w 4011346"/>
              <a:gd name="connsiteY319" fmla="*/ 196896 h 1898882"/>
              <a:gd name="connsiteX320" fmla="*/ 1838813 w 4011346"/>
              <a:gd name="connsiteY320" fmla="*/ 13349 h 1898882"/>
              <a:gd name="connsiteX321" fmla="*/ 1782079 w 4011346"/>
              <a:gd name="connsiteY321" fmla="*/ 0 h 1898882"/>
              <a:gd name="connsiteX322" fmla="*/ 1768731 w 4011346"/>
              <a:gd name="connsiteY322" fmla="*/ 46722 h 1898882"/>
              <a:gd name="connsiteX323" fmla="*/ 1705322 w 4011346"/>
              <a:gd name="connsiteY323" fmla="*/ 70082 h 1898882"/>
              <a:gd name="connsiteX324" fmla="*/ 1685300 w 4011346"/>
              <a:gd name="connsiteY324" fmla="*/ 43384 h 1898882"/>
              <a:gd name="connsiteX325" fmla="*/ 1615218 w 4011346"/>
              <a:gd name="connsiteY325" fmla="*/ 46722 h 1898882"/>
              <a:gd name="connsiteX326" fmla="*/ 1638579 w 4011346"/>
              <a:gd name="connsiteY326" fmla="*/ 76757 h 1898882"/>
              <a:gd name="connsiteX327" fmla="*/ 1528449 w 4011346"/>
              <a:gd name="connsiteY327" fmla="*/ 103453 h 1898882"/>
              <a:gd name="connsiteX328" fmla="*/ 1465043 w 4011346"/>
              <a:gd name="connsiteY328" fmla="*/ 186884 h 1898882"/>
              <a:gd name="connsiteX329" fmla="*/ 1448357 w 4011346"/>
              <a:gd name="connsiteY329" fmla="*/ 213582 h 1898882"/>
              <a:gd name="connsiteX330" fmla="*/ 1481729 w 4011346"/>
              <a:gd name="connsiteY330" fmla="*/ 246955 h 1898882"/>
              <a:gd name="connsiteX331" fmla="*/ 1481729 w 4011346"/>
              <a:gd name="connsiteY331" fmla="*/ 276990 h 1898882"/>
              <a:gd name="connsiteX332" fmla="*/ 1458368 w 4011346"/>
              <a:gd name="connsiteY332" fmla="*/ 280327 h 1898882"/>
              <a:gd name="connsiteX333" fmla="*/ 1458368 w 4011346"/>
              <a:gd name="connsiteY333" fmla="*/ 260303 h 1898882"/>
              <a:gd name="connsiteX334" fmla="*/ 1418322 w 4011346"/>
              <a:gd name="connsiteY334" fmla="*/ 270315 h 1898882"/>
              <a:gd name="connsiteX335" fmla="*/ 1368263 w 4011346"/>
              <a:gd name="connsiteY335" fmla="*/ 276990 h 1898882"/>
              <a:gd name="connsiteX336" fmla="*/ 1321542 w 4011346"/>
              <a:gd name="connsiteY336" fmla="*/ 283664 h 1898882"/>
              <a:gd name="connsiteX337" fmla="*/ 1318205 w 4011346"/>
              <a:gd name="connsiteY337" fmla="*/ 370432 h 1898882"/>
              <a:gd name="connsiteX338" fmla="*/ 1358252 w 4011346"/>
              <a:gd name="connsiteY338" fmla="*/ 393793 h 1898882"/>
              <a:gd name="connsiteX339" fmla="*/ 1374938 w 4011346"/>
              <a:gd name="connsiteY339" fmla="*/ 423828 h 1898882"/>
              <a:gd name="connsiteX340" fmla="*/ 1384949 w 4011346"/>
              <a:gd name="connsiteY340" fmla="*/ 447188 h 1898882"/>
              <a:gd name="connsiteX341" fmla="*/ 1394961 w 4011346"/>
              <a:gd name="connsiteY341" fmla="*/ 497247 h 1898882"/>
              <a:gd name="connsiteX342" fmla="*/ 1384949 w 4011346"/>
              <a:gd name="connsiteY342" fmla="*/ 527282 h 1898882"/>
              <a:gd name="connsiteX343" fmla="*/ 1358252 w 4011346"/>
              <a:gd name="connsiteY343" fmla="*/ 493909 h 1898882"/>
              <a:gd name="connsiteX344" fmla="*/ 1361589 w 4011346"/>
              <a:gd name="connsiteY344" fmla="*/ 463874 h 1898882"/>
              <a:gd name="connsiteX345" fmla="*/ 1351577 w 4011346"/>
              <a:gd name="connsiteY345" fmla="*/ 423828 h 1898882"/>
              <a:gd name="connsiteX346" fmla="*/ 1328217 w 4011346"/>
              <a:gd name="connsiteY346" fmla="*/ 430502 h 1898882"/>
              <a:gd name="connsiteX347" fmla="*/ 1281495 w 4011346"/>
              <a:gd name="connsiteY347" fmla="*/ 393793 h 1898882"/>
              <a:gd name="connsiteX348" fmla="*/ 1241449 w 4011346"/>
              <a:gd name="connsiteY348" fmla="*/ 390455 h 1898882"/>
              <a:gd name="connsiteX349" fmla="*/ 1241449 w 4011346"/>
              <a:gd name="connsiteY349" fmla="*/ 437176 h 1898882"/>
              <a:gd name="connsiteX350" fmla="*/ 1201402 w 4011346"/>
              <a:gd name="connsiteY350" fmla="*/ 417153 h 1898882"/>
              <a:gd name="connsiteX351" fmla="*/ 1228100 w 4011346"/>
              <a:gd name="connsiteY351" fmla="*/ 467211 h 1898882"/>
              <a:gd name="connsiteX352" fmla="*/ 1258135 w 4011346"/>
              <a:gd name="connsiteY352" fmla="*/ 477223 h 1898882"/>
              <a:gd name="connsiteX353" fmla="*/ 1258135 w 4011346"/>
              <a:gd name="connsiteY353" fmla="*/ 497247 h 1898882"/>
              <a:gd name="connsiteX354" fmla="*/ 1198065 w 4011346"/>
              <a:gd name="connsiteY354" fmla="*/ 473886 h 1898882"/>
              <a:gd name="connsiteX355" fmla="*/ 1181379 w 4011346"/>
              <a:gd name="connsiteY355" fmla="*/ 473886 h 1898882"/>
              <a:gd name="connsiteX356" fmla="*/ 1178041 w 4011346"/>
              <a:gd name="connsiteY356" fmla="*/ 430502 h 1898882"/>
              <a:gd name="connsiteX357" fmla="*/ 1171367 w 4011346"/>
              <a:gd name="connsiteY357" fmla="*/ 343734 h 1898882"/>
              <a:gd name="connsiteX358" fmla="*/ 1161355 w 4011346"/>
              <a:gd name="connsiteY358" fmla="*/ 413816 h 1898882"/>
              <a:gd name="connsiteX359" fmla="*/ 1137995 w 4011346"/>
              <a:gd name="connsiteY359" fmla="*/ 443851 h 1898882"/>
              <a:gd name="connsiteX360" fmla="*/ 1158018 w 4011346"/>
              <a:gd name="connsiteY360" fmla="*/ 490572 h 1898882"/>
              <a:gd name="connsiteX361" fmla="*/ 1158018 w 4011346"/>
              <a:gd name="connsiteY361" fmla="*/ 523944 h 1898882"/>
              <a:gd name="connsiteX362" fmla="*/ 1141332 w 4011346"/>
              <a:gd name="connsiteY362" fmla="*/ 574003 h 1898882"/>
              <a:gd name="connsiteX363" fmla="*/ 1154681 w 4011346"/>
              <a:gd name="connsiteY363" fmla="*/ 607375 h 1898882"/>
              <a:gd name="connsiteX364" fmla="*/ 1184716 w 4011346"/>
              <a:gd name="connsiteY364" fmla="*/ 614049 h 1898882"/>
              <a:gd name="connsiteX365" fmla="*/ 1221425 w 4011346"/>
              <a:gd name="connsiteY365" fmla="*/ 620724 h 1898882"/>
              <a:gd name="connsiteX366" fmla="*/ 1241449 w 4011346"/>
              <a:gd name="connsiteY366" fmla="*/ 644084 h 1898882"/>
              <a:gd name="connsiteX367" fmla="*/ 1258135 w 4011346"/>
              <a:gd name="connsiteY367" fmla="*/ 687468 h 1898882"/>
              <a:gd name="connsiteX368" fmla="*/ 1258135 w 4011346"/>
              <a:gd name="connsiteY368" fmla="*/ 687468 h 1898882"/>
              <a:gd name="connsiteX369" fmla="*/ 1254798 w 4011346"/>
              <a:gd name="connsiteY369" fmla="*/ 720841 h 1898882"/>
              <a:gd name="connsiteX370" fmla="*/ 1274821 w 4011346"/>
              <a:gd name="connsiteY370" fmla="*/ 740864 h 1898882"/>
              <a:gd name="connsiteX371" fmla="*/ 1244786 w 4011346"/>
              <a:gd name="connsiteY371" fmla="*/ 747539 h 1898882"/>
              <a:gd name="connsiteX372" fmla="*/ 1224763 w 4011346"/>
              <a:gd name="connsiteY372" fmla="*/ 707492 h 1898882"/>
              <a:gd name="connsiteX373" fmla="*/ 1224763 w 4011346"/>
              <a:gd name="connsiteY373" fmla="*/ 667445 h 1898882"/>
              <a:gd name="connsiteX374" fmla="*/ 1194727 w 4011346"/>
              <a:gd name="connsiteY374" fmla="*/ 630736 h 1898882"/>
              <a:gd name="connsiteX375" fmla="*/ 1164692 w 4011346"/>
              <a:gd name="connsiteY375" fmla="*/ 674120 h 1898882"/>
              <a:gd name="connsiteX376" fmla="*/ 1178041 w 4011346"/>
              <a:gd name="connsiteY376" fmla="*/ 717503 h 1898882"/>
              <a:gd name="connsiteX377" fmla="*/ 1137995 w 4011346"/>
              <a:gd name="connsiteY377" fmla="*/ 774236 h 1898882"/>
              <a:gd name="connsiteX378" fmla="*/ 1097948 w 4011346"/>
              <a:gd name="connsiteY378" fmla="*/ 830969 h 1898882"/>
              <a:gd name="connsiteX379" fmla="*/ 1007843 w 4011346"/>
              <a:gd name="connsiteY379" fmla="*/ 794260 h 1898882"/>
              <a:gd name="connsiteX380" fmla="*/ 1074587 w 4011346"/>
              <a:gd name="connsiteY380" fmla="*/ 790922 h 1898882"/>
              <a:gd name="connsiteX381" fmla="*/ 1107960 w 4011346"/>
              <a:gd name="connsiteY381" fmla="*/ 727515 h 1898882"/>
              <a:gd name="connsiteX382" fmla="*/ 1121309 w 4011346"/>
              <a:gd name="connsiteY382" fmla="*/ 684131 h 1898882"/>
              <a:gd name="connsiteX383" fmla="*/ 1127983 w 4011346"/>
              <a:gd name="connsiteY383" fmla="*/ 650759 h 1898882"/>
              <a:gd name="connsiteX384" fmla="*/ 1117971 w 4011346"/>
              <a:gd name="connsiteY384" fmla="*/ 634073 h 1898882"/>
              <a:gd name="connsiteX385" fmla="*/ 1114634 w 4011346"/>
              <a:gd name="connsiteY385" fmla="*/ 584014 h 1898882"/>
              <a:gd name="connsiteX386" fmla="*/ 1104622 w 4011346"/>
              <a:gd name="connsiteY386" fmla="*/ 503921 h 1898882"/>
              <a:gd name="connsiteX387" fmla="*/ 1101285 w 4011346"/>
              <a:gd name="connsiteY387" fmla="*/ 443851 h 1898882"/>
              <a:gd name="connsiteX388" fmla="*/ 1124646 w 4011346"/>
              <a:gd name="connsiteY388" fmla="*/ 350409 h 1898882"/>
              <a:gd name="connsiteX389" fmla="*/ 1031203 w 4011346"/>
              <a:gd name="connsiteY389" fmla="*/ 340397 h 1898882"/>
              <a:gd name="connsiteX390" fmla="*/ 1014517 w 4011346"/>
              <a:gd name="connsiteY390" fmla="*/ 397130 h 1898882"/>
              <a:gd name="connsiteX391" fmla="*/ 1024529 w 4011346"/>
              <a:gd name="connsiteY391" fmla="*/ 443851 h 1898882"/>
              <a:gd name="connsiteX392" fmla="*/ 981145 w 4011346"/>
              <a:gd name="connsiteY392" fmla="*/ 497247 h 1898882"/>
              <a:gd name="connsiteX393" fmla="*/ 991157 w 4011346"/>
              <a:gd name="connsiteY393" fmla="*/ 533956 h 1898882"/>
              <a:gd name="connsiteX394" fmla="*/ 981145 w 4011346"/>
              <a:gd name="connsiteY394" fmla="*/ 580677 h 1898882"/>
              <a:gd name="connsiteX395" fmla="*/ 1001168 w 4011346"/>
              <a:gd name="connsiteY395" fmla="*/ 604038 h 1898882"/>
              <a:gd name="connsiteX396" fmla="*/ 1017854 w 4011346"/>
              <a:gd name="connsiteY396" fmla="*/ 650759 h 1898882"/>
              <a:gd name="connsiteX397" fmla="*/ 1047890 w 4011346"/>
              <a:gd name="connsiteY397" fmla="*/ 637410 h 1898882"/>
              <a:gd name="connsiteX398" fmla="*/ 1014517 w 4011346"/>
              <a:gd name="connsiteY398" fmla="*/ 690806 h 1898882"/>
              <a:gd name="connsiteX399" fmla="*/ 957784 w 4011346"/>
              <a:gd name="connsiteY399" fmla="*/ 637410 h 1898882"/>
              <a:gd name="connsiteX400" fmla="*/ 884365 w 4011346"/>
              <a:gd name="connsiteY400" fmla="*/ 600701 h 1898882"/>
              <a:gd name="connsiteX401" fmla="*/ 824295 w 4011346"/>
              <a:gd name="connsiteY401" fmla="*/ 577340 h 1898882"/>
              <a:gd name="connsiteX402" fmla="*/ 810946 w 4011346"/>
              <a:gd name="connsiteY402" fmla="*/ 614049 h 1898882"/>
              <a:gd name="connsiteX403" fmla="*/ 827633 w 4011346"/>
              <a:gd name="connsiteY403" fmla="*/ 650759 h 1898882"/>
              <a:gd name="connsiteX404" fmla="*/ 814284 w 4011346"/>
              <a:gd name="connsiteY404" fmla="*/ 674120 h 1898882"/>
              <a:gd name="connsiteX405" fmla="*/ 800935 w 4011346"/>
              <a:gd name="connsiteY405" fmla="*/ 690806 h 1898882"/>
              <a:gd name="connsiteX406" fmla="*/ 770900 w 4011346"/>
              <a:gd name="connsiteY406" fmla="*/ 634073 h 1898882"/>
              <a:gd name="connsiteX407" fmla="*/ 744202 w 4011346"/>
              <a:gd name="connsiteY407" fmla="*/ 670782 h 1898882"/>
              <a:gd name="connsiteX408" fmla="*/ 707492 w 4011346"/>
              <a:gd name="connsiteY408" fmla="*/ 664108 h 1898882"/>
              <a:gd name="connsiteX409" fmla="*/ 654097 w 4011346"/>
              <a:gd name="connsiteY409" fmla="*/ 700817 h 1898882"/>
              <a:gd name="connsiteX410" fmla="*/ 644085 w 4011346"/>
              <a:gd name="connsiteY410" fmla="*/ 677457 h 1898882"/>
              <a:gd name="connsiteX411" fmla="*/ 654097 w 4011346"/>
              <a:gd name="connsiteY411" fmla="*/ 640747 h 1898882"/>
              <a:gd name="connsiteX412" fmla="*/ 614050 w 4011346"/>
              <a:gd name="connsiteY412" fmla="*/ 677457 h 1898882"/>
              <a:gd name="connsiteX413" fmla="*/ 594027 w 4011346"/>
              <a:gd name="connsiteY413" fmla="*/ 677457 h 1898882"/>
              <a:gd name="connsiteX414" fmla="*/ 533957 w 4011346"/>
              <a:gd name="connsiteY414" fmla="*/ 710829 h 1898882"/>
              <a:gd name="connsiteX415" fmla="*/ 510596 w 4011346"/>
              <a:gd name="connsiteY415" fmla="*/ 734190 h 1898882"/>
              <a:gd name="connsiteX416" fmla="*/ 500584 w 4011346"/>
              <a:gd name="connsiteY416" fmla="*/ 780911 h 1898882"/>
              <a:gd name="connsiteX417" fmla="*/ 450526 w 4011346"/>
              <a:gd name="connsiteY417" fmla="*/ 767562 h 1898882"/>
              <a:gd name="connsiteX418" fmla="*/ 433840 w 4011346"/>
              <a:gd name="connsiteY418" fmla="*/ 730852 h 1898882"/>
              <a:gd name="connsiteX419" fmla="*/ 467212 w 4011346"/>
              <a:gd name="connsiteY419" fmla="*/ 700817 h 1898882"/>
              <a:gd name="connsiteX420" fmla="*/ 453863 w 4011346"/>
              <a:gd name="connsiteY420" fmla="*/ 677457 h 1898882"/>
              <a:gd name="connsiteX421" fmla="*/ 390456 w 4011346"/>
              <a:gd name="connsiteY421" fmla="*/ 647422 h 1898882"/>
              <a:gd name="connsiteX422" fmla="*/ 417154 w 4011346"/>
              <a:gd name="connsiteY422" fmla="*/ 697480 h 1898882"/>
              <a:gd name="connsiteX423" fmla="*/ 407142 w 4011346"/>
              <a:gd name="connsiteY423" fmla="*/ 740864 h 1898882"/>
              <a:gd name="connsiteX424" fmla="*/ 413817 w 4011346"/>
              <a:gd name="connsiteY424" fmla="*/ 777574 h 1898882"/>
              <a:gd name="connsiteX425" fmla="*/ 427165 w 4011346"/>
              <a:gd name="connsiteY425" fmla="*/ 800934 h 1898882"/>
              <a:gd name="connsiteX426" fmla="*/ 413817 w 4011346"/>
              <a:gd name="connsiteY426" fmla="*/ 830969 h 1898882"/>
              <a:gd name="connsiteX427" fmla="*/ 390456 w 4011346"/>
              <a:gd name="connsiteY427" fmla="*/ 807609 h 1898882"/>
              <a:gd name="connsiteX428" fmla="*/ 360421 w 4011346"/>
              <a:gd name="connsiteY428" fmla="*/ 804271 h 1898882"/>
              <a:gd name="connsiteX429" fmla="*/ 333723 w 4011346"/>
              <a:gd name="connsiteY429" fmla="*/ 844318 h 1898882"/>
              <a:gd name="connsiteX430" fmla="*/ 307025 w 4011346"/>
              <a:gd name="connsiteY430" fmla="*/ 864341 h 1898882"/>
              <a:gd name="connsiteX431" fmla="*/ 320374 w 4011346"/>
              <a:gd name="connsiteY431" fmla="*/ 891039 h 1898882"/>
              <a:gd name="connsiteX432" fmla="*/ 303688 w 4011346"/>
              <a:gd name="connsiteY432" fmla="*/ 914400 h 1898882"/>
              <a:gd name="connsiteX433" fmla="*/ 233606 w 4011346"/>
              <a:gd name="connsiteY433" fmla="*/ 877690 h 1898882"/>
              <a:gd name="connsiteX434" fmla="*/ 243618 w 4011346"/>
              <a:gd name="connsiteY434" fmla="*/ 927749 h 1898882"/>
              <a:gd name="connsiteX435" fmla="*/ 263641 w 4011346"/>
              <a:gd name="connsiteY435" fmla="*/ 947772 h 1898882"/>
              <a:gd name="connsiteX436" fmla="*/ 250292 w 4011346"/>
              <a:gd name="connsiteY436" fmla="*/ 961121 h 1898882"/>
              <a:gd name="connsiteX437" fmla="*/ 193560 w 4011346"/>
              <a:gd name="connsiteY437" fmla="*/ 924411 h 1898882"/>
              <a:gd name="connsiteX438" fmla="*/ 170199 w 4011346"/>
              <a:gd name="connsiteY438" fmla="*/ 884365 h 1898882"/>
              <a:gd name="connsiteX439" fmla="*/ 170199 w 4011346"/>
              <a:gd name="connsiteY439" fmla="*/ 837644 h 1898882"/>
              <a:gd name="connsiteX440" fmla="*/ 133490 w 4011346"/>
              <a:gd name="connsiteY440" fmla="*/ 760887 h 1898882"/>
              <a:gd name="connsiteX441" fmla="*/ 196897 w 4011346"/>
              <a:gd name="connsiteY441" fmla="*/ 790922 h 1898882"/>
              <a:gd name="connsiteX442" fmla="*/ 256967 w 4011346"/>
              <a:gd name="connsiteY442" fmla="*/ 820957 h 1898882"/>
              <a:gd name="connsiteX443" fmla="*/ 293676 w 4011346"/>
              <a:gd name="connsiteY443" fmla="*/ 824295 h 1898882"/>
              <a:gd name="connsiteX444" fmla="*/ 327049 w 4011346"/>
              <a:gd name="connsiteY444" fmla="*/ 794260 h 1898882"/>
              <a:gd name="connsiteX445" fmla="*/ 343735 w 4011346"/>
              <a:gd name="connsiteY445" fmla="*/ 757550 h 1898882"/>
              <a:gd name="connsiteX446" fmla="*/ 333723 w 4011346"/>
              <a:gd name="connsiteY446" fmla="*/ 707492 h 1898882"/>
              <a:gd name="connsiteX447" fmla="*/ 290339 w 4011346"/>
              <a:gd name="connsiteY447" fmla="*/ 687468 h 1898882"/>
              <a:gd name="connsiteX448" fmla="*/ 236944 w 4011346"/>
              <a:gd name="connsiteY448" fmla="*/ 640747 h 1898882"/>
              <a:gd name="connsiteX449" fmla="*/ 133490 w 4011346"/>
              <a:gd name="connsiteY449" fmla="*/ 584014 h 1898882"/>
              <a:gd name="connsiteX0" fmla="*/ 133490 w 4011346"/>
              <a:gd name="connsiteY0" fmla="*/ 584014 h 1898882"/>
              <a:gd name="connsiteX1" fmla="*/ 46722 w 4011346"/>
              <a:gd name="connsiteY1" fmla="*/ 614049 h 1898882"/>
              <a:gd name="connsiteX2" fmla="*/ 33373 w 4011346"/>
              <a:gd name="connsiteY2" fmla="*/ 644084 h 1898882"/>
              <a:gd name="connsiteX3" fmla="*/ 43384 w 4011346"/>
              <a:gd name="connsiteY3" fmla="*/ 674120 h 1898882"/>
              <a:gd name="connsiteX4" fmla="*/ 60071 w 4011346"/>
              <a:gd name="connsiteY4" fmla="*/ 700817 h 1898882"/>
              <a:gd name="connsiteX5" fmla="*/ 73419 w 4011346"/>
              <a:gd name="connsiteY5" fmla="*/ 730852 h 1898882"/>
              <a:gd name="connsiteX6" fmla="*/ 56733 w 4011346"/>
              <a:gd name="connsiteY6" fmla="*/ 754213 h 1898882"/>
              <a:gd name="connsiteX7" fmla="*/ 76757 w 4011346"/>
              <a:gd name="connsiteY7" fmla="*/ 834306 h 1898882"/>
              <a:gd name="connsiteX8" fmla="*/ 66745 w 4011346"/>
              <a:gd name="connsiteY8" fmla="*/ 850993 h 1898882"/>
              <a:gd name="connsiteX9" fmla="*/ 70082 w 4011346"/>
              <a:gd name="connsiteY9" fmla="*/ 877690 h 1898882"/>
              <a:gd name="connsiteX10" fmla="*/ 70082 w 4011346"/>
              <a:gd name="connsiteY10" fmla="*/ 917737 h 1898882"/>
              <a:gd name="connsiteX11" fmla="*/ 80094 w 4011346"/>
              <a:gd name="connsiteY11" fmla="*/ 937760 h 1898882"/>
              <a:gd name="connsiteX12" fmla="*/ 76757 w 4011346"/>
              <a:gd name="connsiteY12" fmla="*/ 961121 h 1898882"/>
              <a:gd name="connsiteX13" fmla="*/ 106792 w 4011346"/>
              <a:gd name="connsiteY13" fmla="*/ 994493 h 1898882"/>
              <a:gd name="connsiteX14" fmla="*/ 106792 w 4011346"/>
              <a:gd name="connsiteY14" fmla="*/ 1024528 h 1898882"/>
              <a:gd name="connsiteX15" fmla="*/ 13349 w 4011346"/>
              <a:gd name="connsiteY15" fmla="*/ 1114633 h 1898882"/>
              <a:gd name="connsiteX16" fmla="*/ 33373 w 4011346"/>
              <a:gd name="connsiteY16" fmla="*/ 1148006 h 1898882"/>
              <a:gd name="connsiteX17" fmla="*/ 33373 w 4011346"/>
              <a:gd name="connsiteY17" fmla="*/ 1148006 h 1898882"/>
              <a:gd name="connsiteX18" fmla="*/ 16687 w 4011346"/>
              <a:gd name="connsiteY18" fmla="*/ 1178041 h 1898882"/>
              <a:gd name="connsiteX19" fmla="*/ 3338 w 4011346"/>
              <a:gd name="connsiteY19" fmla="*/ 1208076 h 1898882"/>
              <a:gd name="connsiteX20" fmla="*/ 0 w 4011346"/>
              <a:gd name="connsiteY20" fmla="*/ 1268146 h 1898882"/>
              <a:gd name="connsiteX21" fmla="*/ 16687 w 4011346"/>
              <a:gd name="connsiteY21" fmla="*/ 1311530 h 1898882"/>
              <a:gd name="connsiteX22" fmla="*/ 20024 w 4011346"/>
              <a:gd name="connsiteY22" fmla="*/ 1344902 h 1898882"/>
              <a:gd name="connsiteX23" fmla="*/ 56733 w 4011346"/>
              <a:gd name="connsiteY23" fmla="*/ 1354914 h 1898882"/>
              <a:gd name="connsiteX24" fmla="*/ 116803 w 4011346"/>
              <a:gd name="connsiteY24" fmla="*/ 1441682 h 1898882"/>
              <a:gd name="connsiteX25" fmla="*/ 96780 w 4011346"/>
              <a:gd name="connsiteY25" fmla="*/ 1465042 h 1898882"/>
              <a:gd name="connsiteX26" fmla="*/ 93443 w 4011346"/>
              <a:gd name="connsiteY26" fmla="*/ 1495077 h 1898882"/>
              <a:gd name="connsiteX27" fmla="*/ 120141 w 4011346"/>
              <a:gd name="connsiteY27" fmla="*/ 1498414 h 1898882"/>
              <a:gd name="connsiteX28" fmla="*/ 160187 w 4011346"/>
              <a:gd name="connsiteY28" fmla="*/ 1511763 h 1898882"/>
              <a:gd name="connsiteX29" fmla="*/ 186885 w 4011346"/>
              <a:gd name="connsiteY29" fmla="*/ 1525112 h 1898882"/>
              <a:gd name="connsiteX30" fmla="*/ 213583 w 4011346"/>
              <a:gd name="connsiteY30" fmla="*/ 1555147 h 1898882"/>
              <a:gd name="connsiteX31" fmla="*/ 243618 w 4011346"/>
              <a:gd name="connsiteY31" fmla="*/ 1558484 h 1898882"/>
              <a:gd name="connsiteX32" fmla="*/ 287002 w 4011346"/>
              <a:gd name="connsiteY32" fmla="*/ 1588520 h 1898882"/>
              <a:gd name="connsiteX33" fmla="*/ 310363 w 4011346"/>
              <a:gd name="connsiteY33" fmla="*/ 1598531 h 1898882"/>
              <a:gd name="connsiteX34" fmla="*/ 310363 w 4011346"/>
              <a:gd name="connsiteY34" fmla="*/ 1635241 h 1898882"/>
              <a:gd name="connsiteX35" fmla="*/ 270316 w 4011346"/>
              <a:gd name="connsiteY35" fmla="*/ 1675287 h 1898882"/>
              <a:gd name="connsiteX36" fmla="*/ 280327 w 4011346"/>
              <a:gd name="connsiteY36" fmla="*/ 1698648 h 1898882"/>
              <a:gd name="connsiteX37" fmla="*/ 273653 w 4011346"/>
              <a:gd name="connsiteY37" fmla="*/ 1718671 h 1898882"/>
              <a:gd name="connsiteX38" fmla="*/ 266979 w 4011346"/>
              <a:gd name="connsiteY38" fmla="*/ 1735357 h 1898882"/>
              <a:gd name="connsiteX39" fmla="*/ 240281 w 4011346"/>
              <a:gd name="connsiteY39" fmla="*/ 1775404 h 1898882"/>
              <a:gd name="connsiteX40" fmla="*/ 307025 w 4011346"/>
              <a:gd name="connsiteY40" fmla="*/ 1812114 h 1898882"/>
              <a:gd name="connsiteX41" fmla="*/ 337060 w 4011346"/>
              <a:gd name="connsiteY41" fmla="*/ 1818788 h 1898882"/>
              <a:gd name="connsiteX42" fmla="*/ 360421 w 4011346"/>
              <a:gd name="connsiteY42" fmla="*/ 1825463 h 1898882"/>
              <a:gd name="connsiteX43" fmla="*/ 380444 w 4011346"/>
              <a:gd name="connsiteY43" fmla="*/ 1832137 h 1898882"/>
              <a:gd name="connsiteX44" fmla="*/ 407142 w 4011346"/>
              <a:gd name="connsiteY44" fmla="*/ 1852160 h 1898882"/>
              <a:gd name="connsiteX45" fmla="*/ 437177 w 4011346"/>
              <a:gd name="connsiteY45" fmla="*/ 1848823 h 1898882"/>
              <a:gd name="connsiteX46" fmla="*/ 507259 w 4011346"/>
              <a:gd name="connsiteY46" fmla="*/ 1898882 h 1898882"/>
              <a:gd name="connsiteX47" fmla="*/ 517271 w 4011346"/>
              <a:gd name="connsiteY47" fmla="*/ 1885533 h 1898882"/>
              <a:gd name="connsiteX48" fmla="*/ 507259 w 4011346"/>
              <a:gd name="connsiteY48" fmla="*/ 1845486 h 1898882"/>
              <a:gd name="connsiteX49" fmla="*/ 500584 w 4011346"/>
              <a:gd name="connsiteY49" fmla="*/ 1812114 h 1898882"/>
              <a:gd name="connsiteX50" fmla="*/ 483898 w 4011346"/>
              <a:gd name="connsiteY50" fmla="*/ 1768730 h 1898882"/>
              <a:gd name="connsiteX51" fmla="*/ 513933 w 4011346"/>
              <a:gd name="connsiteY51" fmla="*/ 1748706 h 1898882"/>
              <a:gd name="connsiteX52" fmla="*/ 547306 w 4011346"/>
              <a:gd name="connsiteY52" fmla="*/ 1725346 h 1898882"/>
              <a:gd name="connsiteX53" fmla="*/ 527282 w 4011346"/>
              <a:gd name="connsiteY53" fmla="*/ 1708660 h 1898882"/>
              <a:gd name="connsiteX54" fmla="*/ 517271 w 4011346"/>
              <a:gd name="connsiteY54" fmla="*/ 1675287 h 1898882"/>
              <a:gd name="connsiteX55" fmla="*/ 480561 w 4011346"/>
              <a:gd name="connsiteY55" fmla="*/ 1658601 h 1898882"/>
              <a:gd name="connsiteX56" fmla="*/ 470549 w 4011346"/>
              <a:gd name="connsiteY56" fmla="*/ 1638578 h 1898882"/>
              <a:gd name="connsiteX57" fmla="*/ 480561 w 4011346"/>
              <a:gd name="connsiteY57" fmla="*/ 1608543 h 1898882"/>
              <a:gd name="connsiteX58" fmla="*/ 490573 w 4011346"/>
              <a:gd name="connsiteY58" fmla="*/ 1568496 h 1898882"/>
              <a:gd name="connsiteX59" fmla="*/ 513933 w 4011346"/>
              <a:gd name="connsiteY59" fmla="*/ 1588520 h 1898882"/>
              <a:gd name="connsiteX60" fmla="*/ 520608 w 4011346"/>
              <a:gd name="connsiteY60" fmla="*/ 1571833 h 1898882"/>
              <a:gd name="connsiteX61" fmla="*/ 543968 w 4011346"/>
              <a:gd name="connsiteY61" fmla="*/ 1535124 h 1898882"/>
              <a:gd name="connsiteX62" fmla="*/ 574003 w 4011346"/>
              <a:gd name="connsiteY62" fmla="*/ 1518438 h 1898882"/>
              <a:gd name="connsiteX63" fmla="*/ 590690 w 4011346"/>
              <a:gd name="connsiteY63" fmla="*/ 1531787 h 1898882"/>
              <a:gd name="connsiteX64" fmla="*/ 610713 w 4011346"/>
              <a:gd name="connsiteY64" fmla="*/ 1505089 h 1898882"/>
              <a:gd name="connsiteX65" fmla="*/ 630736 w 4011346"/>
              <a:gd name="connsiteY65" fmla="*/ 1531787 h 1898882"/>
              <a:gd name="connsiteX66" fmla="*/ 657434 w 4011346"/>
              <a:gd name="connsiteY66" fmla="*/ 1555147 h 1898882"/>
              <a:gd name="connsiteX67" fmla="*/ 674120 w 4011346"/>
              <a:gd name="connsiteY67" fmla="*/ 1561822 h 1898882"/>
              <a:gd name="connsiteX68" fmla="*/ 697481 w 4011346"/>
              <a:gd name="connsiteY68" fmla="*/ 1561822 h 1898882"/>
              <a:gd name="connsiteX69" fmla="*/ 717504 w 4011346"/>
              <a:gd name="connsiteY69" fmla="*/ 1548473 h 1898882"/>
              <a:gd name="connsiteX70" fmla="*/ 744202 w 4011346"/>
              <a:gd name="connsiteY70" fmla="*/ 1548473 h 1898882"/>
              <a:gd name="connsiteX71" fmla="*/ 760888 w 4011346"/>
              <a:gd name="connsiteY71" fmla="*/ 1545136 h 1898882"/>
              <a:gd name="connsiteX72" fmla="*/ 790923 w 4011346"/>
              <a:gd name="connsiteY72" fmla="*/ 1578508 h 1898882"/>
              <a:gd name="connsiteX73" fmla="*/ 797598 w 4011346"/>
              <a:gd name="connsiteY73" fmla="*/ 1551810 h 1898882"/>
              <a:gd name="connsiteX74" fmla="*/ 817621 w 4011346"/>
              <a:gd name="connsiteY74" fmla="*/ 1568496 h 1898882"/>
              <a:gd name="connsiteX75" fmla="*/ 837644 w 4011346"/>
              <a:gd name="connsiteY75" fmla="*/ 1545136 h 1898882"/>
              <a:gd name="connsiteX76" fmla="*/ 827633 w 4011346"/>
              <a:gd name="connsiteY76" fmla="*/ 1525112 h 1898882"/>
              <a:gd name="connsiteX77" fmla="*/ 810946 w 4011346"/>
              <a:gd name="connsiteY77" fmla="*/ 1511763 h 1898882"/>
              <a:gd name="connsiteX78" fmla="*/ 810946 w 4011346"/>
              <a:gd name="connsiteY78" fmla="*/ 1485066 h 1898882"/>
              <a:gd name="connsiteX79" fmla="*/ 810946 w 4011346"/>
              <a:gd name="connsiteY79" fmla="*/ 1471717 h 1898882"/>
              <a:gd name="connsiteX80" fmla="*/ 830970 w 4011346"/>
              <a:gd name="connsiteY80" fmla="*/ 1468379 h 1898882"/>
              <a:gd name="connsiteX81" fmla="*/ 840981 w 4011346"/>
              <a:gd name="connsiteY81" fmla="*/ 1465042 h 1898882"/>
              <a:gd name="connsiteX82" fmla="*/ 820958 w 4011346"/>
              <a:gd name="connsiteY82" fmla="*/ 1428333 h 1898882"/>
              <a:gd name="connsiteX83" fmla="*/ 854330 w 4011346"/>
              <a:gd name="connsiteY83" fmla="*/ 1421658 h 1898882"/>
              <a:gd name="connsiteX84" fmla="*/ 891040 w 4011346"/>
              <a:gd name="connsiteY84" fmla="*/ 1428333 h 1898882"/>
              <a:gd name="connsiteX85" fmla="*/ 964459 w 4011346"/>
              <a:gd name="connsiteY85" fmla="*/ 1384949 h 1898882"/>
              <a:gd name="connsiteX86" fmla="*/ 1001168 w 4011346"/>
              <a:gd name="connsiteY86" fmla="*/ 1384949 h 1898882"/>
              <a:gd name="connsiteX87" fmla="*/ 1027866 w 4011346"/>
              <a:gd name="connsiteY87" fmla="*/ 1361588 h 1898882"/>
              <a:gd name="connsiteX88" fmla="*/ 1047890 w 4011346"/>
              <a:gd name="connsiteY88" fmla="*/ 1371600 h 1898882"/>
              <a:gd name="connsiteX89" fmla="*/ 1067913 w 4011346"/>
              <a:gd name="connsiteY89" fmla="*/ 1381611 h 1898882"/>
              <a:gd name="connsiteX90" fmla="*/ 1087936 w 4011346"/>
              <a:gd name="connsiteY90" fmla="*/ 1408309 h 1898882"/>
              <a:gd name="connsiteX91" fmla="*/ 1074587 w 4011346"/>
              <a:gd name="connsiteY91" fmla="*/ 1421658 h 1898882"/>
              <a:gd name="connsiteX92" fmla="*/ 1104622 w 4011346"/>
              <a:gd name="connsiteY92" fmla="*/ 1421658 h 1898882"/>
              <a:gd name="connsiteX93" fmla="*/ 1107960 w 4011346"/>
              <a:gd name="connsiteY93" fmla="*/ 1438344 h 1898882"/>
              <a:gd name="connsiteX94" fmla="*/ 1121309 w 4011346"/>
              <a:gd name="connsiteY94" fmla="*/ 1421658 h 1898882"/>
              <a:gd name="connsiteX95" fmla="*/ 1134657 w 4011346"/>
              <a:gd name="connsiteY95" fmla="*/ 1435007 h 1898882"/>
              <a:gd name="connsiteX96" fmla="*/ 1134657 w 4011346"/>
              <a:gd name="connsiteY96" fmla="*/ 1455030 h 1898882"/>
              <a:gd name="connsiteX97" fmla="*/ 1148006 w 4011346"/>
              <a:gd name="connsiteY97" fmla="*/ 1451693 h 1898882"/>
              <a:gd name="connsiteX98" fmla="*/ 1208076 w 4011346"/>
              <a:gd name="connsiteY98" fmla="*/ 1404972 h 1898882"/>
              <a:gd name="connsiteX99" fmla="*/ 1211414 w 4011346"/>
              <a:gd name="connsiteY99" fmla="*/ 1424995 h 1898882"/>
              <a:gd name="connsiteX100" fmla="*/ 1244786 w 4011346"/>
              <a:gd name="connsiteY100" fmla="*/ 1445019 h 1898882"/>
              <a:gd name="connsiteX101" fmla="*/ 1264809 w 4011346"/>
              <a:gd name="connsiteY101" fmla="*/ 1475054 h 1898882"/>
              <a:gd name="connsiteX102" fmla="*/ 1298181 w 4011346"/>
              <a:gd name="connsiteY102" fmla="*/ 1581845 h 1898882"/>
              <a:gd name="connsiteX103" fmla="*/ 1308193 w 4011346"/>
              <a:gd name="connsiteY103" fmla="*/ 1538461 h 1898882"/>
              <a:gd name="connsiteX104" fmla="*/ 1344903 w 4011346"/>
              <a:gd name="connsiteY104" fmla="*/ 1558484 h 1898882"/>
              <a:gd name="connsiteX105" fmla="*/ 1388287 w 4011346"/>
              <a:gd name="connsiteY105" fmla="*/ 1558484 h 1898882"/>
              <a:gd name="connsiteX106" fmla="*/ 1394961 w 4011346"/>
              <a:gd name="connsiteY106" fmla="*/ 1581845 h 1898882"/>
              <a:gd name="connsiteX107" fmla="*/ 1435008 w 4011346"/>
              <a:gd name="connsiteY107" fmla="*/ 1605206 h 1898882"/>
              <a:gd name="connsiteX108" fmla="*/ 1465043 w 4011346"/>
              <a:gd name="connsiteY108" fmla="*/ 1605206 h 1898882"/>
              <a:gd name="connsiteX109" fmla="*/ 1491741 w 4011346"/>
              <a:gd name="connsiteY109" fmla="*/ 1618555 h 1898882"/>
              <a:gd name="connsiteX110" fmla="*/ 1535125 w 4011346"/>
              <a:gd name="connsiteY110" fmla="*/ 1575171 h 1898882"/>
              <a:gd name="connsiteX111" fmla="*/ 1571834 w 4011346"/>
              <a:gd name="connsiteY111" fmla="*/ 1555147 h 1898882"/>
              <a:gd name="connsiteX112" fmla="*/ 1608544 w 4011346"/>
              <a:gd name="connsiteY112" fmla="*/ 1558484 h 1898882"/>
              <a:gd name="connsiteX113" fmla="*/ 1655265 w 4011346"/>
              <a:gd name="connsiteY113" fmla="*/ 1571833 h 1898882"/>
              <a:gd name="connsiteX114" fmla="*/ 1681963 w 4011346"/>
              <a:gd name="connsiteY114" fmla="*/ 1588520 h 1898882"/>
              <a:gd name="connsiteX115" fmla="*/ 1735358 w 4011346"/>
              <a:gd name="connsiteY115" fmla="*/ 1581845 h 1898882"/>
              <a:gd name="connsiteX116" fmla="*/ 1745370 w 4011346"/>
              <a:gd name="connsiteY116" fmla="*/ 1561822 h 1898882"/>
              <a:gd name="connsiteX117" fmla="*/ 1738695 w 4011346"/>
              <a:gd name="connsiteY117" fmla="*/ 1541798 h 1898882"/>
              <a:gd name="connsiteX118" fmla="*/ 1765393 w 4011346"/>
              <a:gd name="connsiteY118" fmla="*/ 1515101 h 1898882"/>
              <a:gd name="connsiteX119" fmla="*/ 1778742 w 4011346"/>
              <a:gd name="connsiteY119" fmla="*/ 1511763 h 1898882"/>
              <a:gd name="connsiteX120" fmla="*/ 1812114 w 4011346"/>
              <a:gd name="connsiteY120" fmla="*/ 1528449 h 1898882"/>
              <a:gd name="connsiteX121" fmla="*/ 1852161 w 4011346"/>
              <a:gd name="connsiteY121" fmla="*/ 1541798 h 1898882"/>
              <a:gd name="connsiteX122" fmla="*/ 1858836 w 4011346"/>
              <a:gd name="connsiteY122" fmla="*/ 1568496 h 1898882"/>
              <a:gd name="connsiteX123" fmla="*/ 1872184 w 4011346"/>
              <a:gd name="connsiteY123" fmla="*/ 1575171 h 1898882"/>
              <a:gd name="connsiteX124" fmla="*/ 1902219 w 4011346"/>
              <a:gd name="connsiteY124" fmla="*/ 1578508 h 1898882"/>
              <a:gd name="connsiteX125" fmla="*/ 1932254 w 4011346"/>
              <a:gd name="connsiteY125" fmla="*/ 1561822 h 1898882"/>
              <a:gd name="connsiteX126" fmla="*/ 1962290 w 4011346"/>
              <a:gd name="connsiteY126" fmla="*/ 1575171 h 1898882"/>
              <a:gd name="connsiteX127" fmla="*/ 1985650 w 4011346"/>
              <a:gd name="connsiteY127" fmla="*/ 1588520 h 1898882"/>
              <a:gd name="connsiteX128" fmla="*/ 1995662 w 4011346"/>
              <a:gd name="connsiteY128" fmla="*/ 1598531 h 1898882"/>
              <a:gd name="connsiteX129" fmla="*/ 2032371 w 4011346"/>
              <a:gd name="connsiteY129" fmla="*/ 1618555 h 1898882"/>
              <a:gd name="connsiteX130" fmla="*/ 2069081 w 4011346"/>
              <a:gd name="connsiteY130" fmla="*/ 1615217 h 1898882"/>
              <a:gd name="connsiteX131" fmla="*/ 2142500 w 4011346"/>
              <a:gd name="connsiteY131" fmla="*/ 1571833 h 1898882"/>
              <a:gd name="connsiteX132" fmla="*/ 2195895 w 4011346"/>
              <a:gd name="connsiteY132" fmla="*/ 1585182 h 1898882"/>
              <a:gd name="connsiteX133" fmla="*/ 2225930 w 4011346"/>
              <a:gd name="connsiteY133" fmla="*/ 1595194 h 1898882"/>
              <a:gd name="connsiteX134" fmla="*/ 2259303 w 4011346"/>
              <a:gd name="connsiteY134" fmla="*/ 1581845 h 1898882"/>
              <a:gd name="connsiteX135" fmla="*/ 2262640 w 4011346"/>
              <a:gd name="connsiteY135" fmla="*/ 1555147 h 1898882"/>
              <a:gd name="connsiteX136" fmla="*/ 2282663 w 4011346"/>
              <a:gd name="connsiteY136" fmla="*/ 1525112 h 1898882"/>
              <a:gd name="connsiteX137" fmla="*/ 2299349 w 4011346"/>
              <a:gd name="connsiteY137" fmla="*/ 1471717 h 1898882"/>
              <a:gd name="connsiteX138" fmla="*/ 2282663 w 4011346"/>
              <a:gd name="connsiteY138" fmla="*/ 1475054 h 1898882"/>
              <a:gd name="connsiteX139" fmla="*/ 2312698 w 4011346"/>
              <a:gd name="connsiteY139" fmla="*/ 1448356 h 1898882"/>
              <a:gd name="connsiteX140" fmla="*/ 2339396 w 4011346"/>
              <a:gd name="connsiteY140" fmla="*/ 1445019 h 1898882"/>
              <a:gd name="connsiteX141" fmla="*/ 2396129 w 4011346"/>
              <a:gd name="connsiteY141" fmla="*/ 1455030 h 1898882"/>
              <a:gd name="connsiteX142" fmla="*/ 2436176 w 4011346"/>
              <a:gd name="connsiteY142" fmla="*/ 1481728 h 1898882"/>
              <a:gd name="connsiteX143" fmla="*/ 2462873 w 4011346"/>
              <a:gd name="connsiteY143" fmla="*/ 1511763 h 1898882"/>
              <a:gd name="connsiteX144" fmla="*/ 2469548 w 4011346"/>
              <a:gd name="connsiteY144" fmla="*/ 1548473 h 1898882"/>
              <a:gd name="connsiteX145" fmla="*/ 2476222 w 4011346"/>
              <a:gd name="connsiteY145" fmla="*/ 1588520 h 1898882"/>
              <a:gd name="connsiteX146" fmla="*/ 2486234 w 4011346"/>
              <a:gd name="connsiteY146" fmla="*/ 1608543 h 1898882"/>
              <a:gd name="connsiteX147" fmla="*/ 2529618 w 4011346"/>
              <a:gd name="connsiteY147" fmla="*/ 1621892 h 1898882"/>
              <a:gd name="connsiteX148" fmla="*/ 2549641 w 4011346"/>
              <a:gd name="connsiteY148" fmla="*/ 1641915 h 1898882"/>
              <a:gd name="connsiteX149" fmla="*/ 2562990 w 4011346"/>
              <a:gd name="connsiteY149" fmla="*/ 1675287 h 1898882"/>
              <a:gd name="connsiteX150" fmla="*/ 2586351 w 4011346"/>
              <a:gd name="connsiteY150" fmla="*/ 1668613 h 1898882"/>
              <a:gd name="connsiteX151" fmla="*/ 2606374 w 4011346"/>
              <a:gd name="connsiteY151" fmla="*/ 1658601 h 1898882"/>
              <a:gd name="connsiteX152" fmla="*/ 2639746 w 4011346"/>
              <a:gd name="connsiteY152" fmla="*/ 1641915 h 1898882"/>
              <a:gd name="connsiteX153" fmla="*/ 2643084 w 4011346"/>
              <a:gd name="connsiteY153" fmla="*/ 1658601 h 1898882"/>
              <a:gd name="connsiteX154" fmla="*/ 2626398 w 4011346"/>
              <a:gd name="connsiteY154" fmla="*/ 1688636 h 1898882"/>
              <a:gd name="connsiteX155" fmla="*/ 2616386 w 4011346"/>
              <a:gd name="connsiteY155" fmla="*/ 1725346 h 1898882"/>
              <a:gd name="connsiteX156" fmla="*/ 2603037 w 4011346"/>
              <a:gd name="connsiteY156" fmla="*/ 1778741 h 1898882"/>
              <a:gd name="connsiteX157" fmla="*/ 2579676 w 4011346"/>
              <a:gd name="connsiteY157" fmla="*/ 1752044 h 1898882"/>
              <a:gd name="connsiteX158" fmla="*/ 2552979 w 4011346"/>
              <a:gd name="connsiteY158" fmla="*/ 1775404 h 1898882"/>
              <a:gd name="connsiteX159" fmla="*/ 2559653 w 4011346"/>
              <a:gd name="connsiteY159" fmla="*/ 1802102 h 1898882"/>
              <a:gd name="connsiteX160" fmla="*/ 2559653 w 4011346"/>
              <a:gd name="connsiteY160" fmla="*/ 1838811 h 1898882"/>
              <a:gd name="connsiteX161" fmla="*/ 2549641 w 4011346"/>
              <a:gd name="connsiteY161" fmla="*/ 1858835 h 1898882"/>
              <a:gd name="connsiteX162" fmla="*/ 2589688 w 4011346"/>
              <a:gd name="connsiteY162" fmla="*/ 1838811 h 1898882"/>
              <a:gd name="connsiteX163" fmla="*/ 2626398 w 4011346"/>
              <a:gd name="connsiteY163" fmla="*/ 1848823 h 1898882"/>
              <a:gd name="connsiteX164" fmla="*/ 2653095 w 4011346"/>
              <a:gd name="connsiteY164" fmla="*/ 1825463 h 1898882"/>
              <a:gd name="connsiteX165" fmla="*/ 2683130 w 4011346"/>
              <a:gd name="connsiteY165" fmla="*/ 1772067 h 1898882"/>
              <a:gd name="connsiteX166" fmla="*/ 2753212 w 4011346"/>
              <a:gd name="connsiteY166" fmla="*/ 1685299 h 1898882"/>
              <a:gd name="connsiteX167" fmla="*/ 2783247 w 4011346"/>
              <a:gd name="connsiteY167" fmla="*/ 1615217 h 1898882"/>
              <a:gd name="connsiteX168" fmla="*/ 2803271 w 4011346"/>
              <a:gd name="connsiteY168" fmla="*/ 1511763 h 1898882"/>
              <a:gd name="connsiteX169" fmla="*/ 2793259 w 4011346"/>
              <a:gd name="connsiteY169" fmla="*/ 1461705 h 1898882"/>
              <a:gd name="connsiteX170" fmla="*/ 2769898 w 4011346"/>
              <a:gd name="connsiteY170" fmla="*/ 1428333 h 1898882"/>
              <a:gd name="connsiteX171" fmla="*/ 2726514 w 4011346"/>
              <a:gd name="connsiteY171" fmla="*/ 1428333 h 1898882"/>
              <a:gd name="connsiteX172" fmla="*/ 2699817 w 4011346"/>
              <a:gd name="connsiteY172" fmla="*/ 1428333 h 1898882"/>
              <a:gd name="connsiteX173" fmla="*/ 2683130 w 4011346"/>
              <a:gd name="connsiteY173" fmla="*/ 1408309 h 1898882"/>
              <a:gd name="connsiteX174" fmla="*/ 2669781 w 4011346"/>
              <a:gd name="connsiteY174" fmla="*/ 1388286 h 1898882"/>
              <a:gd name="connsiteX175" fmla="*/ 2763224 w 4011346"/>
              <a:gd name="connsiteY175" fmla="*/ 1271483 h 1898882"/>
              <a:gd name="connsiteX176" fmla="*/ 2846654 w 4011346"/>
              <a:gd name="connsiteY176" fmla="*/ 1204739 h 1898882"/>
              <a:gd name="connsiteX177" fmla="*/ 2890038 w 4011346"/>
              <a:gd name="connsiteY177" fmla="*/ 1181378 h 1898882"/>
              <a:gd name="connsiteX178" fmla="*/ 2933422 w 4011346"/>
              <a:gd name="connsiteY178" fmla="*/ 1201401 h 1898882"/>
              <a:gd name="connsiteX179" fmla="*/ 2950109 w 4011346"/>
              <a:gd name="connsiteY179" fmla="*/ 1184715 h 1898882"/>
              <a:gd name="connsiteX180" fmla="*/ 2993492 w 4011346"/>
              <a:gd name="connsiteY180" fmla="*/ 1201401 h 1898882"/>
              <a:gd name="connsiteX181" fmla="*/ 3006841 w 4011346"/>
              <a:gd name="connsiteY181" fmla="*/ 1168029 h 1898882"/>
              <a:gd name="connsiteX182" fmla="*/ 3053563 w 4011346"/>
              <a:gd name="connsiteY182" fmla="*/ 1178041 h 1898882"/>
              <a:gd name="connsiteX183" fmla="*/ 3070249 w 4011346"/>
              <a:gd name="connsiteY183" fmla="*/ 1194727 h 1898882"/>
              <a:gd name="connsiteX184" fmla="*/ 3060237 w 4011346"/>
              <a:gd name="connsiteY184" fmla="*/ 1214750 h 1898882"/>
              <a:gd name="connsiteX185" fmla="*/ 3123644 w 4011346"/>
              <a:gd name="connsiteY185" fmla="*/ 1198064 h 1898882"/>
              <a:gd name="connsiteX186" fmla="*/ 3140330 w 4011346"/>
              <a:gd name="connsiteY186" fmla="*/ 1184715 h 1898882"/>
              <a:gd name="connsiteX187" fmla="*/ 3123644 w 4011346"/>
              <a:gd name="connsiteY187" fmla="*/ 1171366 h 1898882"/>
              <a:gd name="connsiteX188" fmla="*/ 3143668 w 4011346"/>
              <a:gd name="connsiteY188" fmla="*/ 1131320 h 1898882"/>
              <a:gd name="connsiteX189" fmla="*/ 3190389 w 4011346"/>
              <a:gd name="connsiteY189" fmla="*/ 1061238 h 1898882"/>
              <a:gd name="connsiteX190" fmla="*/ 3233773 w 4011346"/>
              <a:gd name="connsiteY190" fmla="*/ 1057901 h 1898882"/>
              <a:gd name="connsiteX191" fmla="*/ 3273819 w 4011346"/>
              <a:gd name="connsiteY191" fmla="*/ 1067912 h 1898882"/>
              <a:gd name="connsiteX192" fmla="*/ 3277157 w 4011346"/>
              <a:gd name="connsiteY192" fmla="*/ 1124645 h 1898882"/>
              <a:gd name="connsiteX193" fmla="*/ 3320541 w 4011346"/>
              <a:gd name="connsiteY193" fmla="*/ 1081261 h 1898882"/>
              <a:gd name="connsiteX194" fmla="*/ 3343901 w 4011346"/>
              <a:gd name="connsiteY194" fmla="*/ 1064575 h 1898882"/>
              <a:gd name="connsiteX195" fmla="*/ 3350576 w 4011346"/>
              <a:gd name="connsiteY195" fmla="*/ 1031203 h 1898882"/>
              <a:gd name="connsiteX196" fmla="*/ 3377273 w 4011346"/>
              <a:gd name="connsiteY196" fmla="*/ 1014517 h 1898882"/>
              <a:gd name="connsiteX197" fmla="*/ 3407309 w 4011346"/>
              <a:gd name="connsiteY197" fmla="*/ 1024528 h 1898882"/>
              <a:gd name="connsiteX198" fmla="*/ 3373936 w 4011346"/>
              <a:gd name="connsiteY198" fmla="*/ 1054563 h 1898882"/>
              <a:gd name="connsiteX199" fmla="*/ 3360587 w 4011346"/>
              <a:gd name="connsiteY199" fmla="*/ 1104622 h 1898882"/>
              <a:gd name="connsiteX200" fmla="*/ 3323878 w 4011346"/>
              <a:gd name="connsiteY200" fmla="*/ 1144668 h 1898882"/>
              <a:gd name="connsiteX201" fmla="*/ 3210412 w 4011346"/>
              <a:gd name="connsiteY201" fmla="*/ 1241448 h 1898882"/>
              <a:gd name="connsiteX202" fmla="*/ 3163691 w 4011346"/>
              <a:gd name="connsiteY202" fmla="*/ 1311530 h 1898882"/>
              <a:gd name="connsiteX203" fmla="*/ 3160354 w 4011346"/>
              <a:gd name="connsiteY203" fmla="*/ 1384949 h 1898882"/>
              <a:gd name="connsiteX204" fmla="*/ 3170365 w 4011346"/>
              <a:gd name="connsiteY204" fmla="*/ 1475054 h 1898882"/>
              <a:gd name="connsiteX205" fmla="*/ 3190389 w 4011346"/>
              <a:gd name="connsiteY205" fmla="*/ 1538461 h 1898882"/>
              <a:gd name="connsiteX206" fmla="*/ 3217087 w 4011346"/>
              <a:gd name="connsiteY206" fmla="*/ 1528449 h 1898882"/>
              <a:gd name="connsiteX207" fmla="*/ 3240447 w 4011346"/>
              <a:gd name="connsiteY207" fmla="*/ 1461705 h 1898882"/>
              <a:gd name="connsiteX208" fmla="*/ 3270482 w 4011346"/>
              <a:gd name="connsiteY208" fmla="*/ 1458368 h 1898882"/>
              <a:gd name="connsiteX209" fmla="*/ 3287168 w 4011346"/>
              <a:gd name="connsiteY209" fmla="*/ 1398298 h 1898882"/>
              <a:gd name="connsiteX210" fmla="*/ 3313866 w 4011346"/>
              <a:gd name="connsiteY210" fmla="*/ 1388286 h 1898882"/>
              <a:gd name="connsiteX211" fmla="*/ 3313866 w 4011346"/>
              <a:gd name="connsiteY211" fmla="*/ 1358251 h 1898882"/>
              <a:gd name="connsiteX212" fmla="*/ 3337227 w 4011346"/>
              <a:gd name="connsiteY212" fmla="*/ 1321541 h 1898882"/>
              <a:gd name="connsiteX213" fmla="*/ 3330552 w 4011346"/>
              <a:gd name="connsiteY213" fmla="*/ 1278157 h 1898882"/>
              <a:gd name="connsiteX214" fmla="*/ 3333890 w 4011346"/>
              <a:gd name="connsiteY214" fmla="*/ 1248122 h 1898882"/>
              <a:gd name="connsiteX215" fmla="*/ 3323878 w 4011346"/>
              <a:gd name="connsiteY215" fmla="*/ 1238111 h 1898882"/>
              <a:gd name="connsiteX216" fmla="*/ 3363925 w 4011346"/>
              <a:gd name="connsiteY216" fmla="*/ 1151343 h 1898882"/>
              <a:gd name="connsiteX217" fmla="*/ 3383948 w 4011346"/>
              <a:gd name="connsiteY217" fmla="*/ 1161355 h 1898882"/>
              <a:gd name="connsiteX218" fmla="*/ 3410646 w 4011346"/>
              <a:gd name="connsiteY218" fmla="*/ 1134657 h 1898882"/>
              <a:gd name="connsiteX219" fmla="*/ 3420657 w 4011346"/>
              <a:gd name="connsiteY219" fmla="*/ 1161355 h 1898882"/>
              <a:gd name="connsiteX220" fmla="*/ 3447355 w 4011346"/>
              <a:gd name="connsiteY220" fmla="*/ 1144668 h 1898882"/>
              <a:gd name="connsiteX221" fmla="*/ 3477390 w 4011346"/>
              <a:gd name="connsiteY221" fmla="*/ 1134657 h 1898882"/>
              <a:gd name="connsiteX222" fmla="*/ 3514100 w 4011346"/>
              <a:gd name="connsiteY222" fmla="*/ 1161355 h 1898882"/>
              <a:gd name="connsiteX223" fmla="*/ 3574170 w 4011346"/>
              <a:gd name="connsiteY223" fmla="*/ 1094610 h 1898882"/>
              <a:gd name="connsiteX224" fmla="*/ 3637577 w 4011346"/>
              <a:gd name="connsiteY224" fmla="*/ 1047889 h 1898882"/>
              <a:gd name="connsiteX225" fmla="*/ 3690973 w 4011346"/>
              <a:gd name="connsiteY225" fmla="*/ 1011179 h 1898882"/>
              <a:gd name="connsiteX226" fmla="*/ 3741031 w 4011346"/>
              <a:gd name="connsiteY226" fmla="*/ 1037877 h 1898882"/>
              <a:gd name="connsiteX227" fmla="*/ 3751043 w 4011346"/>
              <a:gd name="connsiteY227" fmla="*/ 1011179 h 1898882"/>
              <a:gd name="connsiteX228" fmla="*/ 3727682 w 4011346"/>
              <a:gd name="connsiteY228" fmla="*/ 944435 h 1898882"/>
              <a:gd name="connsiteX229" fmla="*/ 3700984 w 4011346"/>
              <a:gd name="connsiteY229" fmla="*/ 927749 h 1898882"/>
              <a:gd name="connsiteX230" fmla="*/ 3697647 w 4011346"/>
              <a:gd name="connsiteY230" fmla="*/ 897714 h 1898882"/>
              <a:gd name="connsiteX231" fmla="*/ 3751043 w 4011346"/>
              <a:gd name="connsiteY231" fmla="*/ 904388 h 1898882"/>
              <a:gd name="connsiteX232" fmla="*/ 3774403 w 4011346"/>
              <a:gd name="connsiteY232" fmla="*/ 861004 h 1898882"/>
              <a:gd name="connsiteX233" fmla="*/ 3767729 w 4011346"/>
              <a:gd name="connsiteY233" fmla="*/ 834306 h 1898882"/>
              <a:gd name="connsiteX234" fmla="*/ 3794427 w 4011346"/>
              <a:gd name="connsiteY234" fmla="*/ 800934 h 1898882"/>
              <a:gd name="connsiteX235" fmla="*/ 3804438 w 4011346"/>
              <a:gd name="connsiteY235" fmla="*/ 844318 h 1898882"/>
              <a:gd name="connsiteX236" fmla="*/ 3827799 w 4011346"/>
              <a:gd name="connsiteY236" fmla="*/ 861004 h 1898882"/>
              <a:gd name="connsiteX237" fmla="*/ 3874520 w 4011346"/>
              <a:gd name="connsiteY237" fmla="*/ 881028 h 1898882"/>
              <a:gd name="connsiteX238" fmla="*/ 3894544 w 4011346"/>
              <a:gd name="connsiteY238" fmla="*/ 907725 h 1898882"/>
              <a:gd name="connsiteX239" fmla="*/ 3941265 w 4011346"/>
              <a:gd name="connsiteY239" fmla="*/ 931086 h 1898882"/>
              <a:gd name="connsiteX240" fmla="*/ 3947939 w 4011346"/>
              <a:gd name="connsiteY240" fmla="*/ 917737 h 1898882"/>
              <a:gd name="connsiteX241" fmla="*/ 3957951 w 4011346"/>
              <a:gd name="connsiteY241" fmla="*/ 854330 h 1898882"/>
              <a:gd name="connsiteX242" fmla="*/ 4004672 w 4011346"/>
              <a:gd name="connsiteY242" fmla="*/ 847655 h 1898882"/>
              <a:gd name="connsiteX243" fmla="*/ 4011346 w 4011346"/>
              <a:gd name="connsiteY243" fmla="*/ 814283 h 1898882"/>
              <a:gd name="connsiteX244" fmla="*/ 3967963 w 4011346"/>
              <a:gd name="connsiteY244" fmla="*/ 777574 h 1898882"/>
              <a:gd name="connsiteX245" fmla="*/ 3921241 w 4011346"/>
              <a:gd name="connsiteY245" fmla="*/ 760887 h 1898882"/>
              <a:gd name="connsiteX246" fmla="*/ 3907892 w 4011346"/>
              <a:gd name="connsiteY246" fmla="*/ 764225 h 1898882"/>
              <a:gd name="connsiteX247" fmla="*/ 3907892 w 4011346"/>
              <a:gd name="connsiteY247" fmla="*/ 797597 h 1898882"/>
              <a:gd name="connsiteX248" fmla="*/ 3887869 w 4011346"/>
              <a:gd name="connsiteY248" fmla="*/ 790922 h 1898882"/>
              <a:gd name="connsiteX249" fmla="*/ 3874520 w 4011346"/>
              <a:gd name="connsiteY249" fmla="*/ 737527 h 1898882"/>
              <a:gd name="connsiteX250" fmla="*/ 3817787 w 4011346"/>
              <a:gd name="connsiteY250" fmla="*/ 674120 h 1898882"/>
              <a:gd name="connsiteX251" fmla="*/ 3717671 w 4011346"/>
              <a:gd name="connsiteY251" fmla="*/ 597363 h 1898882"/>
              <a:gd name="connsiteX252" fmla="*/ 3664275 w 4011346"/>
              <a:gd name="connsiteY252" fmla="*/ 577340 h 1898882"/>
              <a:gd name="connsiteX253" fmla="*/ 3584181 w 4011346"/>
              <a:gd name="connsiteY253" fmla="*/ 570666 h 1898882"/>
              <a:gd name="connsiteX254" fmla="*/ 3520774 w 4011346"/>
              <a:gd name="connsiteY254" fmla="*/ 553979 h 1898882"/>
              <a:gd name="connsiteX255" fmla="*/ 3530786 w 4011346"/>
              <a:gd name="connsiteY255" fmla="*/ 594026 h 1898882"/>
              <a:gd name="connsiteX256" fmla="*/ 3537460 w 4011346"/>
              <a:gd name="connsiteY256" fmla="*/ 620724 h 1898882"/>
              <a:gd name="connsiteX257" fmla="*/ 3507425 w 4011346"/>
              <a:gd name="connsiteY257" fmla="*/ 644084 h 1898882"/>
              <a:gd name="connsiteX258" fmla="*/ 3477390 w 4011346"/>
              <a:gd name="connsiteY258" fmla="*/ 617387 h 1898882"/>
              <a:gd name="connsiteX259" fmla="*/ 3477390 w 4011346"/>
              <a:gd name="connsiteY259" fmla="*/ 597363 h 1898882"/>
              <a:gd name="connsiteX260" fmla="*/ 3504088 w 4011346"/>
              <a:gd name="connsiteY260" fmla="*/ 577340 h 1898882"/>
              <a:gd name="connsiteX261" fmla="*/ 3467379 w 4011346"/>
              <a:gd name="connsiteY261" fmla="*/ 563991 h 1898882"/>
              <a:gd name="connsiteX262" fmla="*/ 3450692 w 4011346"/>
              <a:gd name="connsiteY262" fmla="*/ 590689 h 1898882"/>
              <a:gd name="connsiteX263" fmla="*/ 3440681 w 4011346"/>
              <a:gd name="connsiteY263" fmla="*/ 604038 h 1898882"/>
              <a:gd name="connsiteX264" fmla="*/ 3357250 w 4011346"/>
              <a:gd name="connsiteY264" fmla="*/ 590689 h 1898882"/>
              <a:gd name="connsiteX265" fmla="*/ 3297180 w 4011346"/>
              <a:gd name="connsiteY265" fmla="*/ 597363 h 1898882"/>
              <a:gd name="connsiteX266" fmla="*/ 3267145 w 4011346"/>
              <a:gd name="connsiteY266" fmla="*/ 574003 h 1898882"/>
              <a:gd name="connsiteX267" fmla="*/ 3267145 w 4011346"/>
              <a:gd name="connsiteY267" fmla="*/ 537293 h 1898882"/>
              <a:gd name="connsiteX268" fmla="*/ 3203738 w 4011346"/>
              <a:gd name="connsiteY268" fmla="*/ 480560 h 1898882"/>
              <a:gd name="connsiteX269" fmla="*/ 3076923 w 4011346"/>
              <a:gd name="connsiteY269" fmla="*/ 487235 h 1898882"/>
              <a:gd name="connsiteX270" fmla="*/ 3043551 w 4011346"/>
              <a:gd name="connsiteY270" fmla="*/ 463874 h 1898882"/>
              <a:gd name="connsiteX271" fmla="*/ 3000167 w 4011346"/>
              <a:gd name="connsiteY271" fmla="*/ 417153 h 1898882"/>
              <a:gd name="connsiteX272" fmla="*/ 3013516 w 4011346"/>
              <a:gd name="connsiteY272" fmla="*/ 410479 h 1898882"/>
              <a:gd name="connsiteX273" fmla="*/ 3000167 w 4011346"/>
              <a:gd name="connsiteY273" fmla="*/ 390455 h 1898882"/>
              <a:gd name="connsiteX274" fmla="*/ 2970132 w 4011346"/>
              <a:gd name="connsiteY274" fmla="*/ 387118 h 1898882"/>
              <a:gd name="connsiteX275" fmla="*/ 2920073 w 4011346"/>
              <a:gd name="connsiteY275" fmla="*/ 433839 h 1898882"/>
              <a:gd name="connsiteX276" fmla="*/ 2920073 w 4011346"/>
              <a:gd name="connsiteY276" fmla="*/ 433839 h 1898882"/>
              <a:gd name="connsiteX277" fmla="*/ 2916736 w 4011346"/>
              <a:gd name="connsiteY277" fmla="*/ 383781 h 1898882"/>
              <a:gd name="connsiteX278" fmla="*/ 2936760 w 4011346"/>
              <a:gd name="connsiteY278" fmla="*/ 380444 h 1898882"/>
              <a:gd name="connsiteX279" fmla="*/ 2866678 w 4011346"/>
              <a:gd name="connsiteY279" fmla="*/ 350409 h 1898882"/>
              <a:gd name="connsiteX280" fmla="*/ 2813282 w 4011346"/>
              <a:gd name="connsiteY280" fmla="*/ 347071 h 1898882"/>
              <a:gd name="connsiteX281" fmla="*/ 2793259 w 4011346"/>
              <a:gd name="connsiteY281" fmla="*/ 370432 h 1898882"/>
              <a:gd name="connsiteX282" fmla="*/ 2743200 w 4011346"/>
              <a:gd name="connsiteY282" fmla="*/ 380444 h 1898882"/>
              <a:gd name="connsiteX283" fmla="*/ 2786584 w 4011346"/>
              <a:gd name="connsiteY283" fmla="*/ 390455 h 1898882"/>
              <a:gd name="connsiteX284" fmla="*/ 2763224 w 4011346"/>
              <a:gd name="connsiteY284" fmla="*/ 410479 h 1898882"/>
              <a:gd name="connsiteX285" fmla="*/ 2769898 w 4011346"/>
              <a:gd name="connsiteY285" fmla="*/ 460537 h 1898882"/>
              <a:gd name="connsiteX286" fmla="*/ 2749875 w 4011346"/>
              <a:gd name="connsiteY286" fmla="*/ 443851 h 1898882"/>
              <a:gd name="connsiteX287" fmla="*/ 2733189 w 4011346"/>
              <a:gd name="connsiteY287" fmla="*/ 457200 h 1898882"/>
              <a:gd name="connsiteX288" fmla="*/ 2666444 w 4011346"/>
              <a:gd name="connsiteY288" fmla="*/ 447188 h 1898882"/>
              <a:gd name="connsiteX289" fmla="*/ 2636409 w 4011346"/>
              <a:gd name="connsiteY289" fmla="*/ 457200 h 1898882"/>
              <a:gd name="connsiteX290" fmla="*/ 2603037 w 4011346"/>
              <a:gd name="connsiteY290" fmla="*/ 417153 h 1898882"/>
              <a:gd name="connsiteX291" fmla="*/ 2569665 w 4011346"/>
              <a:gd name="connsiteY291" fmla="*/ 500584 h 1898882"/>
              <a:gd name="connsiteX292" fmla="*/ 2552979 w 4011346"/>
              <a:gd name="connsiteY292" fmla="*/ 520607 h 1898882"/>
              <a:gd name="connsiteX293" fmla="*/ 2469548 w 4011346"/>
              <a:gd name="connsiteY293" fmla="*/ 383781 h 1898882"/>
              <a:gd name="connsiteX294" fmla="*/ 2446187 w 4011346"/>
              <a:gd name="connsiteY294" fmla="*/ 400467 h 1898882"/>
              <a:gd name="connsiteX295" fmla="*/ 2442850 w 4011346"/>
              <a:gd name="connsiteY295" fmla="*/ 367095 h 1898882"/>
              <a:gd name="connsiteX296" fmla="*/ 2449525 w 4011346"/>
              <a:gd name="connsiteY296" fmla="*/ 297013 h 1898882"/>
              <a:gd name="connsiteX297" fmla="*/ 2386117 w 4011346"/>
              <a:gd name="connsiteY297" fmla="*/ 270315 h 1898882"/>
              <a:gd name="connsiteX298" fmla="*/ 2369431 w 4011346"/>
              <a:gd name="connsiteY298" fmla="*/ 310362 h 1898882"/>
              <a:gd name="connsiteX299" fmla="*/ 2379443 w 4011346"/>
              <a:gd name="connsiteY299" fmla="*/ 333722 h 1898882"/>
              <a:gd name="connsiteX300" fmla="*/ 2376106 w 4011346"/>
              <a:gd name="connsiteY300" fmla="*/ 353746 h 1898882"/>
              <a:gd name="connsiteX301" fmla="*/ 2352745 w 4011346"/>
              <a:gd name="connsiteY301" fmla="*/ 330385 h 1898882"/>
              <a:gd name="connsiteX302" fmla="*/ 2316036 w 4011346"/>
              <a:gd name="connsiteY302" fmla="*/ 337060 h 1898882"/>
              <a:gd name="connsiteX303" fmla="*/ 2272652 w 4011346"/>
              <a:gd name="connsiteY303" fmla="*/ 323711 h 1898882"/>
              <a:gd name="connsiteX304" fmla="*/ 2245954 w 4011346"/>
              <a:gd name="connsiteY304" fmla="*/ 283664 h 1898882"/>
              <a:gd name="connsiteX305" fmla="*/ 2209244 w 4011346"/>
              <a:gd name="connsiteY305" fmla="*/ 280327 h 1898882"/>
              <a:gd name="connsiteX306" fmla="*/ 2159186 w 4011346"/>
              <a:gd name="connsiteY306" fmla="*/ 270315 h 1898882"/>
              <a:gd name="connsiteX307" fmla="*/ 2132488 w 4011346"/>
              <a:gd name="connsiteY307" fmla="*/ 287001 h 1898882"/>
              <a:gd name="connsiteX308" fmla="*/ 2115802 w 4011346"/>
              <a:gd name="connsiteY308" fmla="*/ 300350 h 1898882"/>
              <a:gd name="connsiteX309" fmla="*/ 2115802 w 4011346"/>
              <a:gd name="connsiteY309" fmla="*/ 270315 h 1898882"/>
              <a:gd name="connsiteX310" fmla="*/ 2082430 w 4011346"/>
              <a:gd name="connsiteY310" fmla="*/ 266978 h 1898882"/>
              <a:gd name="connsiteX311" fmla="*/ 2045720 w 4011346"/>
              <a:gd name="connsiteY311" fmla="*/ 240280 h 1898882"/>
              <a:gd name="connsiteX312" fmla="*/ 2025697 w 4011346"/>
              <a:gd name="connsiteY312" fmla="*/ 270315 h 1898882"/>
              <a:gd name="connsiteX313" fmla="*/ 2055732 w 4011346"/>
              <a:gd name="connsiteY313" fmla="*/ 266978 h 1898882"/>
              <a:gd name="connsiteX314" fmla="*/ 2045720 w 4011346"/>
              <a:gd name="connsiteY314" fmla="*/ 293676 h 1898882"/>
              <a:gd name="connsiteX315" fmla="*/ 1988987 w 4011346"/>
              <a:gd name="connsiteY315" fmla="*/ 313699 h 1898882"/>
              <a:gd name="connsiteX316" fmla="*/ 1935592 w 4011346"/>
              <a:gd name="connsiteY316" fmla="*/ 323711 h 1898882"/>
              <a:gd name="connsiteX317" fmla="*/ 1995662 w 4011346"/>
              <a:gd name="connsiteY317" fmla="*/ 266978 h 1898882"/>
              <a:gd name="connsiteX318" fmla="*/ 2055732 w 4011346"/>
              <a:gd name="connsiteY318" fmla="*/ 196896 h 1898882"/>
              <a:gd name="connsiteX319" fmla="*/ 2055732 w 4011346"/>
              <a:gd name="connsiteY319" fmla="*/ 196896 h 1898882"/>
              <a:gd name="connsiteX320" fmla="*/ 1868847 w 4011346"/>
              <a:gd name="connsiteY320" fmla="*/ 40048 h 1898882"/>
              <a:gd name="connsiteX321" fmla="*/ 1838813 w 4011346"/>
              <a:gd name="connsiteY321" fmla="*/ 13349 h 1898882"/>
              <a:gd name="connsiteX322" fmla="*/ 1782079 w 4011346"/>
              <a:gd name="connsiteY322" fmla="*/ 0 h 1898882"/>
              <a:gd name="connsiteX323" fmla="*/ 1768731 w 4011346"/>
              <a:gd name="connsiteY323" fmla="*/ 46722 h 1898882"/>
              <a:gd name="connsiteX324" fmla="*/ 1705322 w 4011346"/>
              <a:gd name="connsiteY324" fmla="*/ 70082 h 1898882"/>
              <a:gd name="connsiteX325" fmla="*/ 1685300 w 4011346"/>
              <a:gd name="connsiteY325" fmla="*/ 43384 h 1898882"/>
              <a:gd name="connsiteX326" fmla="*/ 1615218 w 4011346"/>
              <a:gd name="connsiteY326" fmla="*/ 46722 h 1898882"/>
              <a:gd name="connsiteX327" fmla="*/ 1638579 w 4011346"/>
              <a:gd name="connsiteY327" fmla="*/ 76757 h 1898882"/>
              <a:gd name="connsiteX328" fmla="*/ 1528449 w 4011346"/>
              <a:gd name="connsiteY328" fmla="*/ 103453 h 1898882"/>
              <a:gd name="connsiteX329" fmla="*/ 1465043 w 4011346"/>
              <a:gd name="connsiteY329" fmla="*/ 186884 h 1898882"/>
              <a:gd name="connsiteX330" fmla="*/ 1448357 w 4011346"/>
              <a:gd name="connsiteY330" fmla="*/ 213582 h 1898882"/>
              <a:gd name="connsiteX331" fmla="*/ 1481729 w 4011346"/>
              <a:gd name="connsiteY331" fmla="*/ 246955 h 1898882"/>
              <a:gd name="connsiteX332" fmla="*/ 1481729 w 4011346"/>
              <a:gd name="connsiteY332" fmla="*/ 276990 h 1898882"/>
              <a:gd name="connsiteX333" fmla="*/ 1458368 w 4011346"/>
              <a:gd name="connsiteY333" fmla="*/ 280327 h 1898882"/>
              <a:gd name="connsiteX334" fmla="*/ 1458368 w 4011346"/>
              <a:gd name="connsiteY334" fmla="*/ 260303 h 1898882"/>
              <a:gd name="connsiteX335" fmla="*/ 1418322 w 4011346"/>
              <a:gd name="connsiteY335" fmla="*/ 270315 h 1898882"/>
              <a:gd name="connsiteX336" fmla="*/ 1368263 w 4011346"/>
              <a:gd name="connsiteY336" fmla="*/ 276990 h 1898882"/>
              <a:gd name="connsiteX337" fmla="*/ 1321542 w 4011346"/>
              <a:gd name="connsiteY337" fmla="*/ 283664 h 1898882"/>
              <a:gd name="connsiteX338" fmla="*/ 1318205 w 4011346"/>
              <a:gd name="connsiteY338" fmla="*/ 370432 h 1898882"/>
              <a:gd name="connsiteX339" fmla="*/ 1358252 w 4011346"/>
              <a:gd name="connsiteY339" fmla="*/ 393793 h 1898882"/>
              <a:gd name="connsiteX340" fmla="*/ 1374938 w 4011346"/>
              <a:gd name="connsiteY340" fmla="*/ 423828 h 1898882"/>
              <a:gd name="connsiteX341" fmla="*/ 1384949 w 4011346"/>
              <a:gd name="connsiteY341" fmla="*/ 447188 h 1898882"/>
              <a:gd name="connsiteX342" fmla="*/ 1394961 w 4011346"/>
              <a:gd name="connsiteY342" fmla="*/ 497247 h 1898882"/>
              <a:gd name="connsiteX343" fmla="*/ 1384949 w 4011346"/>
              <a:gd name="connsiteY343" fmla="*/ 527282 h 1898882"/>
              <a:gd name="connsiteX344" fmla="*/ 1358252 w 4011346"/>
              <a:gd name="connsiteY344" fmla="*/ 493909 h 1898882"/>
              <a:gd name="connsiteX345" fmla="*/ 1361589 w 4011346"/>
              <a:gd name="connsiteY345" fmla="*/ 463874 h 1898882"/>
              <a:gd name="connsiteX346" fmla="*/ 1351577 w 4011346"/>
              <a:gd name="connsiteY346" fmla="*/ 423828 h 1898882"/>
              <a:gd name="connsiteX347" fmla="*/ 1328217 w 4011346"/>
              <a:gd name="connsiteY347" fmla="*/ 430502 h 1898882"/>
              <a:gd name="connsiteX348" fmla="*/ 1281495 w 4011346"/>
              <a:gd name="connsiteY348" fmla="*/ 393793 h 1898882"/>
              <a:gd name="connsiteX349" fmla="*/ 1241449 w 4011346"/>
              <a:gd name="connsiteY349" fmla="*/ 390455 h 1898882"/>
              <a:gd name="connsiteX350" fmla="*/ 1241449 w 4011346"/>
              <a:gd name="connsiteY350" fmla="*/ 437176 h 1898882"/>
              <a:gd name="connsiteX351" fmla="*/ 1201402 w 4011346"/>
              <a:gd name="connsiteY351" fmla="*/ 417153 h 1898882"/>
              <a:gd name="connsiteX352" fmla="*/ 1228100 w 4011346"/>
              <a:gd name="connsiteY352" fmla="*/ 467211 h 1898882"/>
              <a:gd name="connsiteX353" fmla="*/ 1258135 w 4011346"/>
              <a:gd name="connsiteY353" fmla="*/ 477223 h 1898882"/>
              <a:gd name="connsiteX354" fmla="*/ 1258135 w 4011346"/>
              <a:gd name="connsiteY354" fmla="*/ 497247 h 1898882"/>
              <a:gd name="connsiteX355" fmla="*/ 1198065 w 4011346"/>
              <a:gd name="connsiteY355" fmla="*/ 473886 h 1898882"/>
              <a:gd name="connsiteX356" fmla="*/ 1181379 w 4011346"/>
              <a:gd name="connsiteY356" fmla="*/ 473886 h 1898882"/>
              <a:gd name="connsiteX357" fmla="*/ 1178041 w 4011346"/>
              <a:gd name="connsiteY357" fmla="*/ 430502 h 1898882"/>
              <a:gd name="connsiteX358" fmla="*/ 1171367 w 4011346"/>
              <a:gd name="connsiteY358" fmla="*/ 343734 h 1898882"/>
              <a:gd name="connsiteX359" fmla="*/ 1161355 w 4011346"/>
              <a:gd name="connsiteY359" fmla="*/ 413816 h 1898882"/>
              <a:gd name="connsiteX360" fmla="*/ 1137995 w 4011346"/>
              <a:gd name="connsiteY360" fmla="*/ 443851 h 1898882"/>
              <a:gd name="connsiteX361" fmla="*/ 1158018 w 4011346"/>
              <a:gd name="connsiteY361" fmla="*/ 490572 h 1898882"/>
              <a:gd name="connsiteX362" fmla="*/ 1158018 w 4011346"/>
              <a:gd name="connsiteY362" fmla="*/ 523944 h 1898882"/>
              <a:gd name="connsiteX363" fmla="*/ 1141332 w 4011346"/>
              <a:gd name="connsiteY363" fmla="*/ 574003 h 1898882"/>
              <a:gd name="connsiteX364" fmla="*/ 1154681 w 4011346"/>
              <a:gd name="connsiteY364" fmla="*/ 607375 h 1898882"/>
              <a:gd name="connsiteX365" fmla="*/ 1184716 w 4011346"/>
              <a:gd name="connsiteY365" fmla="*/ 614049 h 1898882"/>
              <a:gd name="connsiteX366" fmla="*/ 1221425 w 4011346"/>
              <a:gd name="connsiteY366" fmla="*/ 620724 h 1898882"/>
              <a:gd name="connsiteX367" fmla="*/ 1241449 w 4011346"/>
              <a:gd name="connsiteY367" fmla="*/ 644084 h 1898882"/>
              <a:gd name="connsiteX368" fmla="*/ 1258135 w 4011346"/>
              <a:gd name="connsiteY368" fmla="*/ 687468 h 1898882"/>
              <a:gd name="connsiteX369" fmla="*/ 1258135 w 4011346"/>
              <a:gd name="connsiteY369" fmla="*/ 687468 h 1898882"/>
              <a:gd name="connsiteX370" fmla="*/ 1254798 w 4011346"/>
              <a:gd name="connsiteY370" fmla="*/ 720841 h 1898882"/>
              <a:gd name="connsiteX371" fmla="*/ 1274821 w 4011346"/>
              <a:gd name="connsiteY371" fmla="*/ 740864 h 1898882"/>
              <a:gd name="connsiteX372" fmla="*/ 1244786 w 4011346"/>
              <a:gd name="connsiteY372" fmla="*/ 747539 h 1898882"/>
              <a:gd name="connsiteX373" fmla="*/ 1224763 w 4011346"/>
              <a:gd name="connsiteY373" fmla="*/ 707492 h 1898882"/>
              <a:gd name="connsiteX374" fmla="*/ 1224763 w 4011346"/>
              <a:gd name="connsiteY374" fmla="*/ 667445 h 1898882"/>
              <a:gd name="connsiteX375" fmla="*/ 1194727 w 4011346"/>
              <a:gd name="connsiteY375" fmla="*/ 630736 h 1898882"/>
              <a:gd name="connsiteX376" fmla="*/ 1164692 w 4011346"/>
              <a:gd name="connsiteY376" fmla="*/ 674120 h 1898882"/>
              <a:gd name="connsiteX377" fmla="*/ 1178041 w 4011346"/>
              <a:gd name="connsiteY377" fmla="*/ 717503 h 1898882"/>
              <a:gd name="connsiteX378" fmla="*/ 1137995 w 4011346"/>
              <a:gd name="connsiteY378" fmla="*/ 774236 h 1898882"/>
              <a:gd name="connsiteX379" fmla="*/ 1097948 w 4011346"/>
              <a:gd name="connsiteY379" fmla="*/ 830969 h 1898882"/>
              <a:gd name="connsiteX380" fmla="*/ 1007843 w 4011346"/>
              <a:gd name="connsiteY380" fmla="*/ 794260 h 1898882"/>
              <a:gd name="connsiteX381" fmla="*/ 1074587 w 4011346"/>
              <a:gd name="connsiteY381" fmla="*/ 790922 h 1898882"/>
              <a:gd name="connsiteX382" fmla="*/ 1107960 w 4011346"/>
              <a:gd name="connsiteY382" fmla="*/ 727515 h 1898882"/>
              <a:gd name="connsiteX383" fmla="*/ 1121309 w 4011346"/>
              <a:gd name="connsiteY383" fmla="*/ 684131 h 1898882"/>
              <a:gd name="connsiteX384" fmla="*/ 1127983 w 4011346"/>
              <a:gd name="connsiteY384" fmla="*/ 650759 h 1898882"/>
              <a:gd name="connsiteX385" fmla="*/ 1117971 w 4011346"/>
              <a:gd name="connsiteY385" fmla="*/ 634073 h 1898882"/>
              <a:gd name="connsiteX386" fmla="*/ 1114634 w 4011346"/>
              <a:gd name="connsiteY386" fmla="*/ 584014 h 1898882"/>
              <a:gd name="connsiteX387" fmla="*/ 1104622 w 4011346"/>
              <a:gd name="connsiteY387" fmla="*/ 503921 h 1898882"/>
              <a:gd name="connsiteX388" fmla="*/ 1101285 w 4011346"/>
              <a:gd name="connsiteY388" fmla="*/ 443851 h 1898882"/>
              <a:gd name="connsiteX389" fmla="*/ 1124646 w 4011346"/>
              <a:gd name="connsiteY389" fmla="*/ 350409 h 1898882"/>
              <a:gd name="connsiteX390" fmla="*/ 1031203 w 4011346"/>
              <a:gd name="connsiteY390" fmla="*/ 340397 h 1898882"/>
              <a:gd name="connsiteX391" fmla="*/ 1014517 w 4011346"/>
              <a:gd name="connsiteY391" fmla="*/ 397130 h 1898882"/>
              <a:gd name="connsiteX392" fmla="*/ 1024529 w 4011346"/>
              <a:gd name="connsiteY392" fmla="*/ 443851 h 1898882"/>
              <a:gd name="connsiteX393" fmla="*/ 981145 w 4011346"/>
              <a:gd name="connsiteY393" fmla="*/ 497247 h 1898882"/>
              <a:gd name="connsiteX394" fmla="*/ 991157 w 4011346"/>
              <a:gd name="connsiteY394" fmla="*/ 533956 h 1898882"/>
              <a:gd name="connsiteX395" fmla="*/ 981145 w 4011346"/>
              <a:gd name="connsiteY395" fmla="*/ 580677 h 1898882"/>
              <a:gd name="connsiteX396" fmla="*/ 1001168 w 4011346"/>
              <a:gd name="connsiteY396" fmla="*/ 604038 h 1898882"/>
              <a:gd name="connsiteX397" fmla="*/ 1017854 w 4011346"/>
              <a:gd name="connsiteY397" fmla="*/ 650759 h 1898882"/>
              <a:gd name="connsiteX398" fmla="*/ 1047890 w 4011346"/>
              <a:gd name="connsiteY398" fmla="*/ 637410 h 1898882"/>
              <a:gd name="connsiteX399" fmla="*/ 1014517 w 4011346"/>
              <a:gd name="connsiteY399" fmla="*/ 690806 h 1898882"/>
              <a:gd name="connsiteX400" fmla="*/ 957784 w 4011346"/>
              <a:gd name="connsiteY400" fmla="*/ 637410 h 1898882"/>
              <a:gd name="connsiteX401" fmla="*/ 884365 w 4011346"/>
              <a:gd name="connsiteY401" fmla="*/ 600701 h 1898882"/>
              <a:gd name="connsiteX402" fmla="*/ 824295 w 4011346"/>
              <a:gd name="connsiteY402" fmla="*/ 577340 h 1898882"/>
              <a:gd name="connsiteX403" fmla="*/ 810946 w 4011346"/>
              <a:gd name="connsiteY403" fmla="*/ 614049 h 1898882"/>
              <a:gd name="connsiteX404" fmla="*/ 827633 w 4011346"/>
              <a:gd name="connsiteY404" fmla="*/ 650759 h 1898882"/>
              <a:gd name="connsiteX405" fmla="*/ 814284 w 4011346"/>
              <a:gd name="connsiteY405" fmla="*/ 674120 h 1898882"/>
              <a:gd name="connsiteX406" fmla="*/ 800935 w 4011346"/>
              <a:gd name="connsiteY406" fmla="*/ 690806 h 1898882"/>
              <a:gd name="connsiteX407" fmla="*/ 770900 w 4011346"/>
              <a:gd name="connsiteY407" fmla="*/ 634073 h 1898882"/>
              <a:gd name="connsiteX408" fmla="*/ 744202 w 4011346"/>
              <a:gd name="connsiteY408" fmla="*/ 670782 h 1898882"/>
              <a:gd name="connsiteX409" fmla="*/ 707492 w 4011346"/>
              <a:gd name="connsiteY409" fmla="*/ 664108 h 1898882"/>
              <a:gd name="connsiteX410" fmla="*/ 654097 w 4011346"/>
              <a:gd name="connsiteY410" fmla="*/ 700817 h 1898882"/>
              <a:gd name="connsiteX411" fmla="*/ 644085 w 4011346"/>
              <a:gd name="connsiteY411" fmla="*/ 677457 h 1898882"/>
              <a:gd name="connsiteX412" fmla="*/ 654097 w 4011346"/>
              <a:gd name="connsiteY412" fmla="*/ 640747 h 1898882"/>
              <a:gd name="connsiteX413" fmla="*/ 614050 w 4011346"/>
              <a:gd name="connsiteY413" fmla="*/ 677457 h 1898882"/>
              <a:gd name="connsiteX414" fmla="*/ 594027 w 4011346"/>
              <a:gd name="connsiteY414" fmla="*/ 677457 h 1898882"/>
              <a:gd name="connsiteX415" fmla="*/ 533957 w 4011346"/>
              <a:gd name="connsiteY415" fmla="*/ 710829 h 1898882"/>
              <a:gd name="connsiteX416" fmla="*/ 510596 w 4011346"/>
              <a:gd name="connsiteY416" fmla="*/ 734190 h 1898882"/>
              <a:gd name="connsiteX417" fmla="*/ 500584 w 4011346"/>
              <a:gd name="connsiteY417" fmla="*/ 780911 h 1898882"/>
              <a:gd name="connsiteX418" fmla="*/ 450526 w 4011346"/>
              <a:gd name="connsiteY418" fmla="*/ 767562 h 1898882"/>
              <a:gd name="connsiteX419" fmla="*/ 433840 w 4011346"/>
              <a:gd name="connsiteY419" fmla="*/ 730852 h 1898882"/>
              <a:gd name="connsiteX420" fmla="*/ 467212 w 4011346"/>
              <a:gd name="connsiteY420" fmla="*/ 700817 h 1898882"/>
              <a:gd name="connsiteX421" fmla="*/ 453863 w 4011346"/>
              <a:gd name="connsiteY421" fmla="*/ 677457 h 1898882"/>
              <a:gd name="connsiteX422" fmla="*/ 390456 w 4011346"/>
              <a:gd name="connsiteY422" fmla="*/ 647422 h 1898882"/>
              <a:gd name="connsiteX423" fmla="*/ 417154 w 4011346"/>
              <a:gd name="connsiteY423" fmla="*/ 697480 h 1898882"/>
              <a:gd name="connsiteX424" fmla="*/ 407142 w 4011346"/>
              <a:gd name="connsiteY424" fmla="*/ 740864 h 1898882"/>
              <a:gd name="connsiteX425" fmla="*/ 413817 w 4011346"/>
              <a:gd name="connsiteY425" fmla="*/ 777574 h 1898882"/>
              <a:gd name="connsiteX426" fmla="*/ 427165 w 4011346"/>
              <a:gd name="connsiteY426" fmla="*/ 800934 h 1898882"/>
              <a:gd name="connsiteX427" fmla="*/ 413817 w 4011346"/>
              <a:gd name="connsiteY427" fmla="*/ 830969 h 1898882"/>
              <a:gd name="connsiteX428" fmla="*/ 390456 w 4011346"/>
              <a:gd name="connsiteY428" fmla="*/ 807609 h 1898882"/>
              <a:gd name="connsiteX429" fmla="*/ 360421 w 4011346"/>
              <a:gd name="connsiteY429" fmla="*/ 804271 h 1898882"/>
              <a:gd name="connsiteX430" fmla="*/ 333723 w 4011346"/>
              <a:gd name="connsiteY430" fmla="*/ 844318 h 1898882"/>
              <a:gd name="connsiteX431" fmla="*/ 307025 w 4011346"/>
              <a:gd name="connsiteY431" fmla="*/ 864341 h 1898882"/>
              <a:gd name="connsiteX432" fmla="*/ 320374 w 4011346"/>
              <a:gd name="connsiteY432" fmla="*/ 891039 h 1898882"/>
              <a:gd name="connsiteX433" fmla="*/ 303688 w 4011346"/>
              <a:gd name="connsiteY433" fmla="*/ 914400 h 1898882"/>
              <a:gd name="connsiteX434" fmla="*/ 233606 w 4011346"/>
              <a:gd name="connsiteY434" fmla="*/ 877690 h 1898882"/>
              <a:gd name="connsiteX435" fmla="*/ 243618 w 4011346"/>
              <a:gd name="connsiteY435" fmla="*/ 927749 h 1898882"/>
              <a:gd name="connsiteX436" fmla="*/ 263641 w 4011346"/>
              <a:gd name="connsiteY436" fmla="*/ 947772 h 1898882"/>
              <a:gd name="connsiteX437" fmla="*/ 250292 w 4011346"/>
              <a:gd name="connsiteY437" fmla="*/ 961121 h 1898882"/>
              <a:gd name="connsiteX438" fmla="*/ 193560 w 4011346"/>
              <a:gd name="connsiteY438" fmla="*/ 924411 h 1898882"/>
              <a:gd name="connsiteX439" fmla="*/ 170199 w 4011346"/>
              <a:gd name="connsiteY439" fmla="*/ 884365 h 1898882"/>
              <a:gd name="connsiteX440" fmla="*/ 170199 w 4011346"/>
              <a:gd name="connsiteY440" fmla="*/ 837644 h 1898882"/>
              <a:gd name="connsiteX441" fmla="*/ 133490 w 4011346"/>
              <a:gd name="connsiteY441" fmla="*/ 760887 h 1898882"/>
              <a:gd name="connsiteX442" fmla="*/ 196897 w 4011346"/>
              <a:gd name="connsiteY442" fmla="*/ 790922 h 1898882"/>
              <a:gd name="connsiteX443" fmla="*/ 256967 w 4011346"/>
              <a:gd name="connsiteY443" fmla="*/ 820957 h 1898882"/>
              <a:gd name="connsiteX444" fmla="*/ 293676 w 4011346"/>
              <a:gd name="connsiteY444" fmla="*/ 824295 h 1898882"/>
              <a:gd name="connsiteX445" fmla="*/ 327049 w 4011346"/>
              <a:gd name="connsiteY445" fmla="*/ 794260 h 1898882"/>
              <a:gd name="connsiteX446" fmla="*/ 343735 w 4011346"/>
              <a:gd name="connsiteY446" fmla="*/ 757550 h 1898882"/>
              <a:gd name="connsiteX447" fmla="*/ 333723 w 4011346"/>
              <a:gd name="connsiteY447" fmla="*/ 707492 h 1898882"/>
              <a:gd name="connsiteX448" fmla="*/ 290339 w 4011346"/>
              <a:gd name="connsiteY448" fmla="*/ 687468 h 1898882"/>
              <a:gd name="connsiteX449" fmla="*/ 236944 w 4011346"/>
              <a:gd name="connsiteY449" fmla="*/ 640747 h 1898882"/>
              <a:gd name="connsiteX450" fmla="*/ 133490 w 4011346"/>
              <a:gd name="connsiteY450" fmla="*/ 584014 h 1898882"/>
              <a:gd name="connsiteX0" fmla="*/ 133490 w 4011346"/>
              <a:gd name="connsiteY0" fmla="*/ 664106 h 1978974"/>
              <a:gd name="connsiteX1" fmla="*/ 46722 w 4011346"/>
              <a:gd name="connsiteY1" fmla="*/ 694141 h 1978974"/>
              <a:gd name="connsiteX2" fmla="*/ 33373 w 4011346"/>
              <a:gd name="connsiteY2" fmla="*/ 724176 h 1978974"/>
              <a:gd name="connsiteX3" fmla="*/ 43384 w 4011346"/>
              <a:gd name="connsiteY3" fmla="*/ 754212 h 1978974"/>
              <a:gd name="connsiteX4" fmla="*/ 60071 w 4011346"/>
              <a:gd name="connsiteY4" fmla="*/ 780909 h 1978974"/>
              <a:gd name="connsiteX5" fmla="*/ 73419 w 4011346"/>
              <a:gd name="connsiteY5" fmla="*/ 810944 h 1978974"/>
              <a:gd name="connsiteX6" fmla="*/ 56733 w 4011346"/>
              <a:gd name="connsiteY6" fmla="*/ 834305 h 1978974"/>
              <a:gd name="connsiteX7" fmla="*/ 76757 w 4011346"/>
              <a:gd name="connsiteY7" fmla="*/ 914398 h 1978974"/>
              <a:gd name="connsiteX8" fmla="*/ 66745 w 4011346"/>
              <a:gd name="connsiteY8" fmla="*/ 931085 h 1978974"/>
              <a:gd name="connsiteX9" fmla="*/ 70082 w 4011346"/>
              <a:gd name="connsiteY9" fmla="*/ 957782 h 1978974"/>
              <a:gd name="connsiteX10" fmla="*/ 70082 w 4011346"/>
              <a:gd name="connsiteY10" fmla="*/ 997829 h 1978974"/>
              <a:gd name="connsiteX11" fmla="*/ 80094 w 4011346"/>
              <a:gd name="connsiteY11" fmla="*/ 1017852 h 1978974"/>
              <a:gd name="connsiteX12" fmla="*/ 76757 w 4011346"/>
              <a:gd name="connsiteY12" fmla="*/ 1041213 h 1978974"/>
              <a:gd name="connsiteX13" fmla="*/ 106792 w 4011346"/>
              <a:gd name="connsiteY13" fmla="*/ 1074585 h 1978974"/>
              <a:gd name="connsiteX14" fmla="*/ 106792 w 4011346"/>
              <a:gd name="connsiteY14" fmla="*/ 1104620 h 1978974"/>
              <a:gd name="connsiteX15" fmla="*/ 13349 w 4011346"/>
              <a:gd name="connsiteY15" fmla="*/ 1194725 h 1978974"/>
              <a:gd name="connsiteX16" fmla="*/ 33373 w 4011346"/>
              <a:gd name="connsiteY16" fmla="*/ 1228098 h 1978974"/>
              <a:gd name="connsiteX17" fmla="*/ 33373 w 4011346"/>
              <a:gd name="connsiteY17" fmla="*/ 1228098 h 1978974"/>
              <a:gd name="connsiteX18" fmla="*/ 16687 w 4011346"/>
              <a:gd name="connsiteY18" fmla="*/ 1258133 h 1978974"/>
              <a:gd name="connsiteX19" fmla="*/ 3338 w 4011346"/>
              <a:gd name="connsiteY19" fmla="*/ 1288168 h 1978974"/>
              <a:gd name="connsiteX20" fmla="*/ 0 w 4011346"/>
              <a:gd name="connsiteY20" fmla="*/ 1348238 h 1978974"/>
              <a:gd name="connsiteX21" fmla="*/ 16687 w 4011346"/>
              <a:gd name="connsiteY21" fmla="*/ 1391622 h 1978974"/>
              <a:gd name="connsiteX22" fmla="*/ 20024 w 4011346"/>
              <a:gd name="connsiteY22" fmla="*/ 1424994 h 1978974"/>
              <a:gd name="connsiteX23" fmla="*/ 56733 w 4011346"/>
              <a:gd name="connsiteY23" fmla="*/ 1435006 h 1978974"/>
              <a:gd name="connsiteX24" fmla="*/ 116803 w 4011346"/>
              <a:gd name="connsiteY24" fmla="*/ 1521774 h 1978974"/>
              <a:gd name="connsiteX25" fmla="*/ 96780 w 4011346"/>
              <a:gd name="connsiteY25" fmla="*/ 1545134 h 1978974"/>
              <a:gd name="connsiteX26" fmla="*/ 93443 w 4011346"/>
              <a:gd name="connsiteY26" fmla="*/ 1575169 h 1978974"/>
              <a:gd name="connsiteX27" fmla="*/ 120141 w 4011346"/>
              <a:gd name="connsiteY27" fmla="*/ 1578506 h 1978974"/>
              <a:gd name="connsiteX28" fmla="*/ 160187 w 4011346"/>
              <a:gd name="connsiteY28" fmla="*/ 1591855 h 1978974"/>
              <a:gd name="connsiteX29" fmla="*/ 186885 w 4011346"/>
              <a:gd name="connsiteY29" fmla="*/ 1605204 h 1978974"/>
              <a:gd name="connsiteX30" fmla="*/ 213583 w 4011346"/>
              <a:gd name="connsiteY30" fmla="*/ 1635239 h 1978974"/>
              <a:gd name="connsiteX31" fmla="*/ 243618 w 4011346"/>
              <a:gd name="connsiteY31" fmla="*/ 1638576 h 1978974"/>
              <a:gd name="connsiteX32" fmla="*/ 287002 w 4011346"/>
              <a:gd name="connsiteY32" fmla="*/ 1668612 h 1978974"/>
              <a:gd name="connsiteX33" fmla="*/ 310363 w 4011346"/>
              <a:gd name="connsiteY33" fmla="*/ 1678623 h 1978974"/>
              <a:gd name="connsiteX34" fmla="*/ 310363 w 4011346"/>
              <a:gd name="connsiteY34" fmla="*/ 1715333 h 1978974"/>
              <a:gd name="connsiteX35" fmla="*/ 270316 w 4011346"/>
              <a:gd name="connsiteY35" fmla="*/ 1755379 h 1978974"/>
              <a:gd name="connsiteX36" fmla="*/ 280327 w 4011346"/>
              <a:gd name="connsiteY36" fmla="*/ 1778740 h 1978974"/>
              <a:gd name="connsiteX37" fmla="*/ 273653 w 4011346"/>
              <a:gd name="connsiteY37" fmla="*/ 1798763 h 1978974"/>
              <a:gd name="connsiteX38" fmla="*/ 266979 w 4011346"/>
              <a:gd name="connsiteY38" fmla="*/ 1815449 h 1978974"/>
              <a:gd name="connsiteX39" fmla="*/ 240281 w 4011346"/>
              <a:gd name="connsiteY39" fmla="*/ 1855496 h 1978974"/>
              <a:gd name="connsiteX40" fmla="*/ 307025 w 4011346"/>
              <a:gd name="connsiteY40" fmla="*/ 1892206 h 1978974"/>
              <a:gd name="connsiteX41" fmla="*/ 337060 w 4011346"/>
              <a:gd name="connsiteY41" fmla="*/ 1898880 h 1978974"/>
              <a:gd name="connsiteX42" fmla="*/ 360421 w 4011346"/>
              <a:gd name="connsiteY42" fmla="*/ 1905555 h 1978974"/>
              <a:gd name="connsiteX43" fmla="*/ 380444 w 4011346"/>
              <a:gd name="connsiteY43" fmla="*/ 1912229 h 1978974"/>
              <a:gd name="connsiteX44" fmla="*/ 407142 w 4011346"/>
              <a:gd name="connsiteY44" fmla="*/ 1932252 h 1978974"/>
              <a:gd name="connsiteX45" fmla="*/ 437177 w 4011346"/>
              <a:gd name="connsiteY45" fmla="*/ 1928915 h 1978974"/>
              <a:gd name="connsiteX46" fmla="*/ 507259 w 4011346"/>
              <a:gd name="connsiteY46" fmla="*/ 1978974 h 1978974"/>
              <a:gd name="connsiteX47" fmla="*/ 517271 w 4011346"/>
              <a:gd name="connsiteY47" fmla="*/ 1965625 h 1978974"/>
              <a:gd name="connsiteX48" fmla="*/ 507259 w 4011346"/>
              <a:gd name="connsiteY48" fmla="*/ 1925578 h 1978974"/>
              <a:gd name="connsiteX49" fmla="*/ 500584 w 4011346"/>
              <a:gd name="connsiteY49" fmla="*/ 1892206 h 1978974"/>
              <a:gd name="connsiteX50" fmla="*/ 483898 w 4011346"/>
              <a:gd name="connsiteY50" fmla="*/ 1848822 h 1978974"/>
              <a:gd name="connsiteX51" fmla="*/ 513933 w 4011346"/>
              <a:gd name="connsiteY51" fmla="*/ 1828798 h 1978974"/>
              <a:gd name="connsiteX52" fmla="*/ 547306 w 4011346"/>
              <a:gd name="connsiteY52" fmla="*/ 1805438 h 1978974"/>
              <a:gd name="connsiteX53" fmla="*/ 527282 w 4011346"/>
              <a:gd name="connsiteY53" fmla="*/ 1788752 h 1978974"/>
              <a:gd name="connsiteX54" fmla="*/ 517271 w 4011346"/>
              <a:gd name="connsiteY54" fmla="*/ 1755379 h 1978974"/>
              <a:gd name="connsiteX55" fmla="*/ 480561 w 4011346"/>
              <a:gd name="connsiteY55" fmla="*/ 1738693 h 1978974"/>
              <a:gd name="connsiteX56" fmla="*/ 470549 w 4011346"/>
              <a:gd name="connsiteY56" fmla="*/ 1718670 h 1978974"/>
              <a:gd name="connsiteX57" fmla="*/ 480561 w 4011346"/>
              <a:gd name="connsiteY57" fmla="*/ 1688635 h 1978974"/>
              <a:gd name="connsiteX58" fmla="*/ 490573 w 4011346"/>
              <a:gd name="connsiteY58" fmla="*/ 1648588 h 1978974"/>
              <a:gd name="connsiteX59" fmla="*/ 513933 w 4011346"/>
              <a:gd name="connsiteY59" fmla="*/ 1668612 h 1978974"/>
              <a:gd name="connsiteX60" fmla="*/ 520608 w 4011346"/>
              <a:gd name="connsiteY60" fmla="*/ 1651925 h 1978974"/>
              <a:gd name="connsiteX61" fmla="*/ 543968 w 4011346"/>
              <a:gd name="connsiteY61" fmla="*/ 1615216 h 1978974"/>
              <a:gd name="connsiteX62" fmla="*/ 574003 w 4011346"/>
              <a:gd name="connsiteY62" fmla="*/ 1598530 h 1978974"/>
              <a:gd name="connsiteX63" fmla="*/ 590690 w 4011346"/>
              <a:gd name="connsiteY63" fmla="*/ 1611879 h 1978974"/>
              <a:gd name="connsiteX64" fmla="*/ 610713 w 4011346"/>
              <a:gd name="connsiteY64" fmla="*/ 1585181 h 1978974"/>
              <a:gd name="connsiteX65" fmla="*/ 630736 w 4011346"/>
              <a:gd name="connsiteY65" fmla="*/ 1611879 h 1978974"/>
              <a:gd name="connsiteX66" fmla="*/ 657434 w 4011346"/>
              <a:gd name="connsiteY66" fmla="*/ 1635239 h 1978974"/>
              <a:gd name="connsiteX67" fmla="*/ 674120 w 4011346"/>
              <a:gd name="connsiteY67" fmla="*/ 1641914 h 1978974"/>
              <a:gd name="connsiteX68" fmla="*/ 697481 w 4011346"/>
              <a:gd name="connsiteY68" fmla="*/ 1641914 h 1978974"/>
              <a:gd name="connsiteX69" fmla="*/ 717504 w 4011346"/>
              <a:gd name="connsiteY69" fmla="*/ 1628565 h 1978974"/>
              <a:gd name="connsiteX70" fmla="*/ 744202 w 4011346"/>
              <a:gd name="connsiteY70" fmla="*/ 1628565 h 1978974"/>
              <a:gd name="connsiteX71" fmla="*/ 760888 w 4011346"/>
              <a:gd name="connsiteY71" fmla="*/ 1625228 h 1978974"/>
              <a:gd name="connsiteX72" fmla="*/ 790923 w 4011346"/>
              <a:gd name="connsiteY72" fmla="*/ 1658600 h 1978974"/>
              <a:gd name="connsiteX73" fmla="*/ 797598 w 4011346"/>
              <a:gd name="connsiteY73" fmla="*/ 1631902 h 1978974"/>
              <a:gd name="connsiteX74" fmla="*/ 817621 w 4011346"/>
              <a:gd name="connsiteY74" fmla="*/ 1648588 h 1978974"/>
              <a:gd name="connsiteX75" fmla="*/ 837644 w 4011346"/>
              <a:gd name="connsiteY75" fmla="*/ 1625228 h 1978974"/>
              <a:gd name="connsiteX76" fmla="*/ 827633 w 4011346"/>
              <a:gd name="connsiteY76" fmla="*/ 1605204 h 1978974"/>
              <a:gd name="connsiteX77" fmla="*/ 810946 w 4011346"/>
              <a:gd name="connsiteY77" fmla="*/ 1591855 h 1978974"/>
              <a:gd name="connsiteX78" fmla="*/ 810946 w 4011346"/>
              <a:gd name="connsiteY78" fmla="*/ 1565158 h 1978974"/>
              <a:gd name="connsiteX79" fmla="*/ 810946 w 4011346"/>
              <a:gd name="connsiteY79" fmla="*/ 1551809 h 1978974"/>
              <a:gd name="connsiteX80" fmla="*/ 830970 w 4011346"/>
              <a:gd name="connsiteY80" fmla="*/ 1548471 h 1978974"/>
              <a:gd name="connsiteX81" fmla="*/ 840981 w 4011346"/>
              <a:gd name="connsiteY81" fmla="*/ 1545134 h 1978974"/>
              <a:gd name="connsiteX82" fmla="*/ 820958 w 4011346"/>
              <a:gd name="connsiteY82" fmla="*/ 1508425 h 1978974"/>
              <a:gd name="connsiteX83" fmla="*/ 854330 w 4011346"/>
              <a:gd name="connsiteY83" fmla="*/ 1501750 h 1978974"/>
              <a:gd name="connsiteX84" fmla="*/ 891040 w 4011346"/>
              <a:gd name="connsiteY84" fmla="*/ 1508425 h 1978974"/>
              <a:gd name="connsiteX85" fmla="*/ 964459 w 4011346"/>
              <a:gd name="connsiteY85" fmla="*/ 1465041 h 1978974"/>
              <a:gd name="connsiteX86" fmla="*/ 1001168 w 4011346"/>
              <a:gd name="connsiteY86" fmla="*/ 1465041 h 1978974"/>
              <a:gd name="connsiteX87" fmla="*/ 1027866 w 4011346"/>
              <a:gd name="connsiteY87" fmla="*/ 1441680 h 1978974"/>
              <a:gd name="connsiteX88" fmla="*/ 1047890 w 4011346"/>
              <a:gd name="connsiteY88" fmla="*/ 1451692 h 1978974"/>
              <a:gd name="connsiteX89" fmla="*/ 1067913 w 4011346"/>
              <a:gd name="connsiteY89" fmla="*/ 1461703 h 1978974"/>
              <a:gd name="connsiteX90" fmla="*/ 1087936 w 4011346"/>
              <a:gd name="connsiteY90" fmla="*/ 1488401 h 1978974"/>
              <a:gd name="connsiteX91" fmla="*/ 1074587 w 4011346"/>
              <a:gd name="connsiteY91" fmla="*/ 1501750 h 1978974"/>
              <a:gd name="connsiteX92" fmla="*/ 1104622 w 4011346"/>
              <a:gd name="connsiteY92" fmla="*/ 1501750 h 1978974"/>
              <a:gd name="connsiteX93" fmla="*/ 1107960 w 4011346"/>
              <a:gd name="connsiteY93" fmla="*/ 1518436 h 1978974"/>
              <a:gd name="connsiteX94" fmla="*/ 1121309 w 4011346"/>
              <a:gd name="connsiteY94" fmla="*/ 1501750 h 1978974"/>
              <a:gd name="connsiteX95" fmla="*/ 1134657 w 4011346"/>
              <a:gd name="connsiteY95" fmla="*/ 1515099 h 1978974"/>
              <a:gd name="connsiteX96" fmla="*/ 1134657 w 4011346"/>
              <a:gd name="connsiteY96" fmla="*/ 1535122 h 1978974"/>
              <a:gd name="connsiteX97" fmla="*/ 1148006 w 4011346"/>
              <a:gd name="connsiteY97" fmla="*/ 1531785 h 1978974"/>
              <a:gd name="connsiteX98" fmla="*/ 1208076 w 4011346"/>
              <a:gd name="connsiteY98" fmla="*/ 1485064 h 1978974"/>
              <a:gd name="connsiteX99" fmla="*/ 1211414 w 4011346"/>
              <a:gd name="connsiteY99" fmla="*/ 1505087 h 1978974"/>
              <a:gd name="connsiteX100" fmla="*/ 1244786 w 4011346"/>
              <a:gd name="connsiteY100" fmla="*/ 1525111 h 1978974"/>
              <a:gd name="connsiteX101" fmla="*/ 1264809 w 4011346"/>
              <a:gd name="connsiteY101" fmla="*/ 1555146 h 1978974"/>
              <a:gd name="connsiteX102" fmla="*/ 1298181 w 4011346"/>
              <a:gd name="connsiteY102" fmla="*/ 1661937 h 1978974"/>
              <a:gd name="connsiteX103" fmla="*/ 1308193 w 4011346"/>
              <a:gd name="connsiteY103" fmla="*/ 1618553 h 1978974"/>
              <a:gd name="connsiteX104" fmla="*/ 1344903 w 4011346"/>
              <a:gd name="connsiteY104" fmla="*/ 1638576 h 1978974"/>
              <a:gd name="connsiteX105" fmla="*/ 1388287 w 4011346"/>
              <a:gd name="connsiteY105" fmla="*/ 1638576 h 1978974"/>
              <a:gd name="connsiteX106" fmla="*/ 1394961 w 4011346"/>
              <a:gd name="connsiteY106" fmla="*/ 1661937 h 1978974"/>
              <a:gd name="connsiteX107" fmla="*/ 1435008 w 4011346"/>
              <a:gd name="connsiteY107" fmla="*/ 1685298 h 1978974"/>
              <a:gd name="connsiteX108" fmla="*/ 1465043 w 4011346"/>
              <a:gd name="connsiteY108" fmla="*/ 1685298 h 1978974"/>
              <a:gd name="connsiteX109" fmla="*/ 1491741 w 4011346"/>
              <a:gd name="connsiteY109" fmla="*/ 1698647 h 1978974"/>
              <a:gd name="connsiteX110" fmla="*/ 1535125 w 4011346"/>
              <a:gd name="connsiteY110" fmla="*/ 1655263 h 1978974"/>
              <a:gd name="connsiteX111" fmla="*/ 1571834 w 4011346"/>
              <a:gd name="connsiteY111" fmla="*/ 1635239 h 1978974"/>
              <a:gd name="connsiteX112" fmla="*/ 1608544 w 4011346"/>
              <a:gd name="connsiteY112" fmla="*/ 1638576 h 1978974"/>
              <a:gd name="connsiteX113" fmla="*/ 1655265 w 4011346"/>
              <a:gd name="connsiteY113" fmla="*/ 1651925 h 1978974"/>
              <a:gd name="connsiteX114" fmla="*/ 1681963 w 4011346"/>
              <a:gd name="connsiteY114" fmla="*/ 1668612 h 1978974"/>
              <a:gd name="connsiteX115" fmla="*/ 1735358 w 4011346"/>
              <a:gd name="connsiteY115" fmla="*/ 1661937 h 1978974"/>
              <a:gd name="connsiteX116" fmla="*/ 1745370 w 4011346"/>
              <a:gd name="connsiteY116" fmla="*/ 1641914 h 1978974"/>
              <a:gd name="connsiteX117" fmla="*/ 1738695 w 4011346"/>
              <a:gd name="connsiteY117" fmla="*/ 1621890 h 1978974"/>
              <a:gd name="connsiteX118" fmla="*/ 1765393 w 4011346"/>
              <a:gd name="connsiteY118" fmla="*/ 1595193 h 1978974"/>
              <a:gd name="connsiteX119" fmla="*/ 1778742 w 4011346"/>
              <a:gd name="connsiteY119" fmla="*/ 1591855 h 1978974"/>
              <a:gd name="connsiteX120" fmla="*/ 1812114 w 4011346"/>
              <a:gd name="connsiteY120" fmla="*/ 1608541 h 1978974"/>
              <a:gd name="connsiteX121" fmla="*/ 1852161 w 4011346"/>
              <a:gd name="connsiteY121" fmla="*/ 1621890 h 1978974"/>
              <a:gd name="connsiteX122" fmla="*/ 1858836 w 4011346"/>
              <a:gd name="connsiteY122" fmla="*/ 1648588 h 1978974"/>
              <a:gd name="connsiteX123" fmla="*/ 1872184 w 4011346"/>
              <a:gd name="connsiteY123" fmla="*/ 1655263 h 1978974"/>
              <a:gd name="connsiteX124" fmla="*/ 1902219 w 4011346"/>
              <a:gd name="connsiteY124" fmla="*/ 1658600 h 1978974"/>
              <a:gd name="connsiteX125" fmla="*/ 1932254 w 4011346"/>
              <a:gd name="connsiteY125" fmla="*/ 1641914 h 1978974"/>
              <a:gd name="connsiteX126" fmla="*/ 1962290 w 4011346"/>
              <a:gd name="connsiteY126" fmla="*/ 1655263 h 1978974"/>
              <a:gd name="connsiteX127" fmla="*/ 1985650 w 4011346"/>
              <a:gd name="connsiteY127" fmla="*/ 1668612 h 1978974"/>
              <a:gd name="connsiteX128" fmla="*/ 1995662 w 4011346"/>
              <a:gd name="connsiteY128" fmla="*/ 1678623 h 1978974"/>
              <a:gd name="connsiteX129" fmla="*/ 2032371 w 4011346"/>
              <a:gd name="connsiteY129" fmla="*/ 1698647 h 1978974"/>
              <a:gd name="connsiteX130" fmla="*/ 2069081 w 4011346"/>
              <a:gd name="connsiteY130" fmla="*/ 1695309 h 1978974"/>
              <a:gd name="connsiteX131" fmla="*/ 2142500 w 4011346"/>
              <a:gd name="connsiteY131" fmla="*/ 1651925 h 1978974"/>
              <a:gd name="connsiteX132" fmla="*/ 2195895 w 4011346"/>
              <a:gd name="connsiteY132" fmla="*/ 1665274 h 1978974"/>
              <a:gd name="connsiteX133" fmla="*/ 2225930 w 4011346"/>
              <a:gd name="connsiteY133" fmla="*/ 1675286 h 1978974"/>
              <a:gd name="connsiteX134" fmla="*/ 2259303 w 4011346"/>
              <a:gd name="connsiteY134" fmla="*/ 1661937 h 1978974"/>
              <a:gd name="connsiteX135" fmla="*/ 2262640 w 4011346"/>
              <a:gd name="connsiteY135" fmla="*/ 1635239 h 1978974"/>
              <a:gd name="connsiteX136" fmla="*/ 2282663 w 4011346"/>
              <a:gd name="connsiteY136" fmla="*/ 1605204 h 1978974"/>
              <a:gd name="connsiteX137" fmla="*/ 2299349 w 4011346"/>
              <a:gd name="connsiteY137" fmla="*/ 1551809 h 1978974"/>
              <a:gd name="connsiteX138" fmla="*/ 2282663 w 4011346"/>
              <a:gd name="connsiteY138" fmla="*/ 1555146 h 1978974"/>
              <a:gd name="connsiteX139" fmla="*/ 2312698 w 4011346"/>
              <a:gd name="connsiteY139" fmla="*/ 1528448 h 1978974"/>
              <a:gd name="connsiteX140" fmla="*/ 2339396 w 4011346"/>
              <a:gd name="connsiteY140" fmla="*/ 1525111 h 1978974"/>
              <a:gd name="connsiteX141" fmla="*/ 2396129 w 4011346"/>
              <a:gd name="connsiteY141" fmla="*/ 1535122 h 1978974"/>
              <a:gd name="connsiteX142" fmla="*/ 2436176 w 4011346"/>
              <a:gd name="connsiteY142" fmla="*/ 1561820 h 1978974"/>
              <a:gd name="connsiteX143" fmla="*/ 2462873 w 4011346"/>
              <a:gd name="connsiteY143" fmla="*/ 1591855 h 1978974"/>
              <a:gd name="connsiteX144" fmla="*/ 2469548 w 4011346"/>
              <a:gd name="connsiteY144" fmla="*/ 1628565 h 1978974"/>
              <a:gd name="connsiteX145" fmla="*/ 2476222 w 4011346"/>
              <a:gd name="connsiteY145" fmla="*/ 1668612 h 1978974"/>
              <a:gd name="connsiteX146" fmla="*/ 2486234 w 4011346"/>
              <a:gd name="connsiteY146" fmla="*/ 1688635 h 1978974"/>
              <a:gd name="connsiteX147" fmla="*/ 2529618 w 4011346"/>
              <a:gd name="connsiteY147" fmla="*/ 1701984 h 1978974"/>
              <a:gd name="connsiteX148" fmla="*/ 2549641 w 4011346"/>
              <a:gd name="connsiteY148" fmla="*/ 1722007 h 1978974"/>
              <a:gd name="connsiteX149" fmla="*/ 2562990 w 4011346"/>
              <a:gd name="connsiteY149" fmla="*/ 1755379 h 1978974"/>
              <a:gd name="connsiteX150" fmla="*/ 2586351 w 4011346"/>
              <a:gd name="connsiteY150" fmla="*/ 1748705 h 1978974"/>
              <a:gd name="connsiteX151" fmla="*/ 2606374 w 4011346"/>
              <a:gd name="connsiteY151" fmla="*/ 1738693 h 1978974"/>
              <a:gd name="connsiteX152" fmla="*/ 2639746 w 4011346"/>
              <a:gd name="connsiteY152" fmla="*/ 1722007 h 1978974"/>
              <a:gd name="connsiteX153" fmla="*/ 2643084 w 4011346"/>
              <a:gd name="connsiteY153" fmla="*/ 1738693 h 1978974"/>
              <a:gd name="connsiteX154" fmla="*/ 2626398 w 4011346"/>
              <a:gd name="connsiteY154" fmla="*/ 1768728 h 1978974"/>
              <a:gd name="connsiteX155" fmla="*/ 2616386 w 4011346"/>
              <a:gd name="connsiteY155" fmla="*/ 1805438 h 1978974"/>
              <a:gd name="connsiteX156" fmla="*/ 2603037 w 4011346"/>
              <a:gd name="connsiteY156" fmla="*/ 1858833 h 1978974"/>
              <a:gd name="connsiteX157" fmla="*/ 2579676 w 4011346"/>
              <a:gd name="connsiteY157" fmla="*/ 1832136 h 1978974"/>
              <a:gd name="connsiteX158" fmla="*/ 2552979 w 4011346"/>
              <a:gd name="connsiteY158" fmla="*/ 1855496 h 1978974"/>
              <a:gd name="connsiteX159" fmla="*/ 2559653 w 4011346"/>
              <a:gd name="connsiteY159" fmla="*/ 1882194 h 1978974"/>
              <a:gd name="connsiteX160" fmla="*/ 2559653 w 4011346"/>
              <a:gd name="connsiteY160" fmla="*/ 1918903 h 1978974"/>
              <a:gd name="connsiteX161" fmla="*/ 2549641 w 4011346"/>
              <a:gd name="connsiteY161" fmla="*/ 1938927 h 1978974"/>
              <a:gd name="connsiteX162" fmla="*/ 2589688 w 4011346"/>
              <a:gd name="connsiteY162" fmla="*/ 1918903 h 1978974"/>
              <a:gd name="connsiteX163" fmla="*/ 2626398 w 4011346"/>
              <a:gd name="connsiteY163" fmla="*/ 1928915 h 1978974"/>
              <a:gd name="connsiteX164" fmla="*/ 2653095 w 4011346"/>
              <a:gd name="connsiteY164" fmla="*/ 1905555 h 1978974"/>
              <a:gd name="connsiteX165" fmla="*/ 2683130 w 4011346"/>
              <a:gd name="connsiteY165" fmla="*/ 1852159 h 1978974"/>
              <a:gd name="connsiteX166" fmla="*/ 2753212 w 4011346"/>
              <a:gd name="connsiteY166" fmla="*/ 1765391 h 1978974"/>
              <a:gd name="connsiteX167" fmla="*/ 2783247 w 4011346"/>
              <a:gd name="connsiteY167" fmla="*/ 1695309 h 1978974"/>
              <a:gd name="connsiteX168" fmla="*/ 2803271 w 4011346"/>
              <a:gd name="connsiteY168" fmla="*/ 1591855 h 1978974"/>
              <a:gd name="connsiteX169" fmla="*/ 2793259 w 4011346"/>
              <a:gd name="connsiteY169" fmla="*/ 1541797 h 1978974"/>
              <a:gd name="connsiteX170" fmla="*/ 2769898 w 4011346"/>
              <a:gd name="connsiteY170" fmla="*/ 1508425 h 1978974"/>
              <a:gd name="connsiteX171" fmla="*/ 2726514 w 4011346"/>
              <a:gd name="connsiteY171" fmla="*/ 1508425 h 1978974"/>
              <a:gd name="connsiteX172" fmla="*/ 2699817 w 4011346"/>
              <a:gd name="connsiteY172" fmla="*/ 1508425 h 1978974"/>
              <a:gd name="connsiteX173" fmla="*/ 2683130 w 4011346"/>
              <a:gd name="connsiteY173" fmla="*/ 1488401 h 1978974"/>
              <a:gd name="connsiteX174" fmla="*/ 2669781 w 4011346"/>
              <a:gd name="connsiteY174" fmla="*/ 1468378 h 1978974"/>
              <a:gd name="connsiteX175" fmla="*/ 2763224 w 4011346"/>
              <a:gd name="connsiteY175" fmla="*/ 1351575 h 1978974"/>
              <a:gd name="connsiteX176" fmla="*/ 2846654 w 4011346"/>
              <a:gd name="connsiteY176" fmla="*/ 1284831 h 1978974"/>
              <a:gd name="connsiteX177" fmla="*/ 2890038 w 4011346"/>
              <a:gd name="connsiteY177" fmla="*/ 1261470 h 1978974"/>
              <a:gd name="connsiteX178" fmla="*/ 2933422 w 4011346"/>
              <a:gd name="connsiteY178" fmla="*/ 1281493 h 1978974"/>
              <a:gd name="connsiteX179" fmla="*/ 2950109 w 4011346"/>
              <a:gd name="connsiteY179" fmla="*/ 1264807 h 1978974"/>
              <a:gd name="connsiteX180" fmla="*/ 2993492 w 4011346"/>
              <a:gd name="connsiteY180" fmla="*/ 1281493 h 1978974"/>
              <a:gd name="connsiteX181" fmla="*/ 3006841 w 4011346"/>
              <a:gd name="connsiteY181" fmla="*/ 1248121 h 1978974"/>
              <a:gd name="connsiteX182" fmla="*/ 3053563 w 4011346"/>
              <a:gd name="connsiteY182" fmla="*/ 1258133 h 1978974"/>
              <a:gd name="connsiteX183" fmla="*/ 3070249 w 4011346"/>
              <a:gd name="connsiteY183" fmla="*/ 1274819 h 1978974"/>
              <a:gd name="connsiteX184" fmla="*/ 3060237 w 4011346"/>
              <a:gd name="connsiteY184" fmla="*/ 1294842 h 1978974"/>
              <a:gd name="connsiteX185" fmla="*/ 3123644 w 4011346"/>
              <a:gd name="connsiteY185" fmla="*/ 1278156 h 1978974"/>
              <a:gd name="connsiteX186" fmla="*/ 3140330 w 4011346"/>
              <a:gd name="connsiteY186" fmla="*/ 1264807 h 1978974"/>
              <a:gd name="connsiteX187" fmla="*/ 3123644 w 4011346"/>
              <a:gd name="connsiteY187" fmla="*/ 1251458 h 1978974"/>
              <a:gd name="connsiteX188" fmla="*/ 3143668 w 4011346"/>
              <a:gd name="connsiteY188" fmla="*/ 1211412 h 1978974"/>
              <a:gd name="connsiteX189" fmla="*/ 3190389 w 4011346"/>
              <a:gd name="connsiteY189" fmla="*/ 1141330 h 1978974"/>
              <a:gd name="connsiteX190" fmla="*/ 3233773 w 4011346"/>
              <a:gd name="connsiteY190" fmla="*/ 1137993 h 1978974"/>
              <a:gd name="connsiteX191" fmla="*/ 3273819 w 4011346"/>
              <a:gd name="connsiteY191" fmla="*/ 1148004 h 1978974"/>
              <a:gd name="connsiteX192" fmla="*/ 3277157 w 4011346"/>
              <a:gd name="connsiteY192" fmla="*/ 1204737 h 1978974"/>
              <a:gd name="connsiteX193" fmla="*/ 3320541 w 4011346"/>
              <a:gd name="connsiteY193" fmla="*/ 1161353 h 1978974"/>
              <a:gd name="connsiteX194" fmla="*/ 3343901 w 4011346"/>
              <a:gd name="connsiteY194" fmla="*/ 1144667 h 1978974"/>
              <a:gd name="connsiteX195" fmla="*/ 3350576 w 4011346"/>
              <a:gd name="connsiteY195" fmla="*/ 1111295 h 1978974"/>
              <a:gd name="connsiteX196" fmla="*/ 3377273 w 4011346"/>
              <a:gd name="connsiteY196" fmla="*/ 1094609 h 1978974"/>
              <a:gd name="connsiteX197" fmla="*/ 3407309 w 4011346"/>
              <a:gd name="connsiteY197" fmla="*/ 1104620 h 1978974"/>
              <a:gd name="connsiteX198" fmla="*/ 3373936 w 4011346"/>
              <a:gd name="connsiteY198" fmla="*/ 1134655 h 1978974"/>
              <a:gd name="connsiteX199" fmla="*/ 3360587 w 4011346"/>
              <a:gd name="connsiteY199" fmla="*/ 1184714 h 1978974"/>
              <a:gd name="connsiteX200" fmla="*/ 3323878 w 4011346"/>
              <a:gd name="connsiteY200" fmla="*/ 1224760 h 1978974"/>
              <a:gd name="connsiteX201" fmla="*/ 3210412 w 4011346"/>
              <a:gd name="connsiteY201" fmla="*/ 1321540 h 1978974"/>
              <a:gd name="connsiteX202" fmla="*/ 3163691 w 4011346"/>
              <a:gd name="connsiteY202" fmla="*/ 1391622 h 1978974"/>
              <a:gd name="connsiteX203" fmla="*/ 3160354 w 4011346"/>
              <a:gd name="connsiteY203" fmla="*/ 1465041 h 1978974"/>
              <a:gd name="connsiteX204" fmla="*/ 3170365 w 4011346"/>
              <a:gd name="connsiteY204" fmla="*/ 1555146 h 1978974"/>
              <a:gd name="connsiteX205" fmla="*/ 3190389 w 4011346"/>
              <a:gd name="connsiteY205" fmla="*/ 1618553 h 1978974"/>
              <a:gd name="connsiteX206" fmla="*/ 3217087 w 4011346"/>
              <a:gd name="connsiteY206" fmla="*/ 1608541 h 1978974"/>
              <a:gd name="connsiteX207" fmla="*/ 3240447 w 4011346"/>
              <a:gd name="connsiteY207" fmla="*/ 1541797 h 1978974"/>
              <a:gd name="connsiteX208" fmla="*/ 3270482 w 4011346"/>
              <a:gd name="connsiteY208" fmla="*/ 1538460 h 1978974"/>
              <a:gd name="connsiteX209" fmla="*/ 3287168 w 4011346"/>
              <a:gd name="connsiteY209" fmla="*/ 1478390 h 1978974"/>
              <a:gd name="connsiteX210" fmla="*/ 3313866 w 4011346"/>
              <a:gd name="connsiteY210" fmla="*/ 1468378 h 1978974"/>
              <a:gd name="connsiteX211" fmla="*/ 3313866 w 4011346"/>
              <a:gd name="connsiteY211" fmla="*/ 1438343 h 1978974"/>
              <a:gd name="connsiteX212" fmla="*/ 3337227 w 4011346"/>
              <a:gd name="connsiteY212" fmla="*/ 1401633 h 1978974"/>
              <a:gd name="connsiteX213" fmla="*/ 3330552 w 4011346"/>
              <a:gd name="connsiteY213" fmla="*/ 1358249 h 1978974"/>
              <a:gd name="connsiteX214" fmla="*/ 3333890 w 4011346"/>
              <a:gd name="connsiteY214" fmla="*/ 1328214 h 1978974"/>
              <a:gd name="connsiteX215" fmla="*/ 3323878 w 4011346"/>
              <a:gd name="connsiteY215" fmla="*/ 1318203 h 1978974"/>
              <a:gd name="connsiteX216" fmla="*/ 3363925 w 4011346"/>
              <a:gd name="connsiteY216" fmla="*/ 1231435 h 1978974"/>
              <a:gd name="connsiteX217" fmla="*/ 3383948 w 4011346"/>
              <a:gd name="connsiteY217" fmla="*/ 1241447 h 1978974"/>
              <a:gd name="connsiteX218" fmla="*/ 3410646 w 4011346"/>
              <a:gd name="connsiteY218" fmla="*/ 1214749 h 1978974"/>
              <a:gd name="connsiteX219" fmla="*/ 3420657 w 4011346"/>
              <a:gd name="connsiteY219" fmla="*/ 1241447 h 1978974"/>
              <a:gd name="connsiteX220" fmla="*/ 3447355 w 4011346"/>
              <a:gd name="connsiteY220" fmla="*/ 1224760 h 1978974"/>
              <a:gd name="connsiteX221" fmla="*/ 3477390 w 4011346"/>
              <a:gd name="connsiteY221" fmla="*/ 1214749 h 1978974"/>
              <a:gd name="connsiteX222" fmla="*/ 3514100 w 4011346"/>
              <a:gd name="connsiteY222" fmla="*/ 1241447 h 1978974"/>
              <a:gd name="connsiteX223" fmla="*/ 3574170 w 4011346"/>
              <a:gd name="connsiteY223" fmla="*/ 1174702 h 1978974"/>
              <a:gd name="connsiteX224" fmla="*/ 3637577 w 4011346"/>
              <a:gd name="connsiteY224" fmla="*/ 1127981 h 1978974"/>
              <a:gd name="connsiteX225" fmla="*/ 3690973 w 4011346"/>
              <a:gd name="connsiteY225" fmla="*/ 1091271 h 1978974"/>
              <a:gd name="connsiteX226" fmla="*/ 3741031 w 4011346"/>
              <a:gd name="connsiteY226" fmla="*/ 1117969 h 1978974"/>
              <a:gd name="connsiteX227" fmla="*/ 3751043 w 4011346"/>
              <a:gd name="connsiteY227" fmla="*/ 1091271 h 1978974"/>
              <a:gd name="connsiteX228" fmla="*/ 3727682 w 4011346"/>
              <a:gd name="connsiteY228" fmla="*/ 1024527 h 1978974"/>
              <a:gd name="connsiteX229" fmla="*/ 3700984 w 4011346"/>
              <a:gd name="connsiteY229" fmla="*/ 1007841 h 1978974"/>
              <a:gd name="connsiteX230" fmla="*/ 3697647 w 4011346"/>
              <a:gd name="connsiteY230" fmla="*/ 977806 h 1978974"/>
              <a:gd name="connsiteX231" fmla="*/ 3751043 w 4011346"/>
              <a:gd name="connsiteY231" fmla="*/ 984480 h 1978974"/>
              <a:gd name="connsiteX232" fmla="*/ 3774403 w 4011346"/>
              <a:gd name="connsiteY232" fmla="*/ 941096 h 1978974"/>
              <a:gd name="connsiteX233" fmla="*/ 3767729 w 4011346"/>
              <a:gd name="connsiteY233" fmla="*/ 914398 h 1978974"/>
              <a:gd name="connsiteX234" fmla="*/ 3794427 w 4011346"/>
              <a:gd name="connsiteY234" fmla="*/ 881026 h 1978974"/>
              <a:gd name="connsiteX235" fmla="*/ 3804438 w 4011346"/>
              <a:gd name="connsiteY235" fmla="*/ 924410 h 1978974"/>
              <a:gd name="connsiteX236" fmla="*/ 3827799 w 4011346"/>
              <a:gd name="connsiteY236" fmla="*/ 941096 h 1978974"/>
              <a:gd name="connsiteX237" fmla="*/ 3874520 w 4011346"/>
              <a:gd name="connsiteY237" fmla="*/ 961120 h 1978974"/>
              <a:gd name="connsiteX238" fmla="*/ 3894544 w 4011346"/>
              <a:gd name="connsiteY238" fmla="*/ 987817 h 1978974"/>
              <a:gd name="connsiteX239" fmla="*/ 3941265 w 4011346"/>
              <a:gd name="connsiteY239" fmla="*/ 1011178 h 1978974"/>
              <a:gd name="connsiteX240" fmla="*/ 3947939 w 4011346"/>
              <a:gd name="connsiteY240" fmla="*/ 997829 h 1978974"/>
              <a:gd name="connsiteX241" fmla="*/ 3957951 w 4011346"/>
              <a:gd name="connsiteY241" fmla="*/ 934422 h 1978974"/>
              <a:gd name="connsiteX242" fmla="*/ 4004672 w 4011346"/>
              <a:gd name="connsiteY242" fmla="*/ 927747 h 1978974"/>
              <a:gd name="connsiteX243" fmla="*/ 4011346 w 4011346"/>
              <a:gd name="connsiteY243" fmla="*/ 894375 h 1978974"/>
              <a:gd name="connsiteX244" fmla="*/ 3967963 w 4011346"/>
              <a:gd name="connsiteY244" fmla="*/ 857666 h 1978974"/>
              <a:gd name="connsiteX245" fmla="*/ 3921241 w 4011346"/>
              <a:gd name="connsiteY245" fmla="*/ 840979 h 1978974"/>
              <a:gd name="connsiteX246" fmla="*/ 3907892 w 4011346"/>
              <a:gd name="connsiteY246" fmla="*/ 844317 h 1978974"/>
              <a:gd name="connsiteX247" fmla="*/ 3907892 w 4011346"/>
              <a:gd name="connsiteY247" fmla="*/ 877689 h 1978974"/>
              <a:gd name="connsiteX248" fmla="*/ 3887869 w 4011346"/>
              <a:gd name="connsiteY248" fmla="*/ 871014 h 1978974"/>
              <a:gd name="connsiteX249" fmla="*/ 3874520 w 4011346"/>
              <a:gd name="connsiteY249" fmla="*/ 817619 h 1978974"/>
              <a:gd name="connsiteX250" fmla="*/ 3817787 w 4011346"/>
              <a:gd name="connsiteY250" fmla="*/ 754212 h 1978974"/>
              <a:gd name="connsiteX251" fmla="*/ 3717671 w 4011346"/>
              <a:gd name="connsiteY251" fmla="*/ 677455 h 1978974"/>
              <a:gd name="connsiteX252" fmla="*/ 3664275 w 4011346"/>
              <a:gd name="connsiteY252" fmla="*/ 657432 h 1978974"/>
              <a:gd name="connsiteX253" fmla="*/ 3584181 w 4011346"/>
              <a:gd name="connsiteY253" fmla="*/ 650758 h 1978974"/>
              <a:gd name="connsiteX254" fmla="*/ 3520774 w 4011346"/>
              <a:gd name="connsiteY254" fmla="*/ 634071 h 1978974"/>
              <a:gd name="connsiteX255" fmla="*/ 3530786 w 4011346"/>
              <a:gd name="connsiteY255" fmla="*/ 674118 h 1978974"/>
              <a:gd name="connsiteX256" fmla="*/ 3537460 w 4011346"/>
              <a:gd name="connsiteY256" fmla="*/ 700816 h 1978974"/>
              <a:gd name="connsiteX257" fmla="*/ 3507425 w 4011346"/>
              <a:gd name="connsiteY257" fmla="*/ 724176 h 1978974"/>
              <a:gd name="connsiteX258" fmla="*/ 3477390 w 4011346"/>
              <a:gd name="connsiteY258" fmla="*/ 697479 h 1978974"/>
              <a:gd name="connsiteX259" fmla="*/ 3477390 w 4011346"/>
              <a:gd name="connsiteY259" fmla="*/ 677455 h 1978974"/>
              <a:gd name="connsiteX260" fmla="*/ 3504088 w 4011346"/>
              <a:gd name="connsiteY260" fmla="*/ 657432 h 1978974"/>
              <a:gd name="connsiteX261" fmla="*/ 3467379 w 4011346"/>
              <a:gd name="connsiteY261" fmla="*/ 644083 h 1978974"/>
              <a:gd name="connsiteX262" fmla="*/ 3450692 w 4011346"/>
              <a:gd name="connsiteY262" fmla="*/ 670781 h 1978974"/>
              <a:gd name="connsiteX263" fmla="*/ 3440681 w 4011346"/>
              <a:gd name="connsiteY263" fmla="*/ 684130 h 1978974"/>
              <a:gd name="connsiteX264" fmla="*/ 3357250 w 4011346"/>
              <a:gd name="connsiteY264" fmla="*/ 670781 h 1978974"/>
              <a:gd name="connsiteX265" fmla="*/ 3297180 w 4011346"/>
              <a:gd name="connsiteY265" fmla="*/ 677455 h 1978974"/>
              <a:gd name="connsiteX266" fmla="*/ 3267145 w 4011346"/>
              <a:gd name="connsiteY266" fmla="*/ 654095 h 1978974"/>
              <a:gd name="connsiteX267" fmla="*/ 3267145 w 4011346"/>
              <a:gd name="connsiteY267" fmla="*/ 617385 h 1978974"/>
              <a:gd name="connsiteX268" fmla="*/ 3203738 w 4011346"/>
              <a:gd name="connsiteY268" fmla="*/ 560652 h 1978974"/>
              <a:gd name="connsiteX269" fmla="*/ 3076923 w 4011346"/>
              <a:gd name="connsiteY269" fmla="*/ 567327 h 1978974"/>
              <a:gd name="connsiteX270" fmla="*/ 3043551 w 4011346"/>
              <a:gd name="connsiteY270" fmla="*/ 543966 h 1978974"/>
              <a:gd name="connsiteX271" fmla="*/ 3000167 w 4011346"/>
              <a:gd name="connsiteY271" fmla="*/ 497245 h 1978974"/>
              <a:gd name="connsiteX272" fmla="*/ 3013516 w 4011346"/>
              <a:gd name="connsiteY272" fmla="*/ 490571 h 1978974"/>
              <a:gd name="connsiteX273" fmla="*/ 3000167 w 4011346"/>
              <a:gd name="connsiteY273" fmla="*/ 470547 h 1978974"/>
              <a:gd name="connsiteX274" fmla="*/ 2970132 w 4011346"/>
              <a:gd name="connsiteY274" fmla="*/ 467210 h 1978974"/>
              <a:gd name="connsiteX275" fmla="*/ 2920073 w 4011346"/>
              <a:gd name="connsiteY275" fmla="*/ 513931 h 1978974"/>
              <a:gd name="connsiteX276" fmla="*/ 2920073 w 4011346"/>
              <a:gd name="connsiteY276" fmla="*/ 513931 h 1978974"/>
              <a:gd name="connsiteX277" fmla="*/ 2916736 w 4011346"/>
              <a:gd name="connsiteY277" fmla="*/ 463873 h 1978974"/>
              <a:gd name="connsiteX278" fmla="*/ 2936760 w 4011346"/>
              <a:gd name="connsiteY278" fmla="*/ 460536 h 1978974"/>
              <a:gd name="connsiteX279" fmla="*/ 2866678 w 4011346"/>
              <a:gd name="connsiteY279" fmla="*/ 430501 h 1978974"/>
              <a:gd name="connsiteX280" fmla="*/ 2813282 w 4011346"/>
              <a:gd name="connsiteY280" fmla="*/ 427163 h 1978974"/>
              <a:gd name="connsiteX281" fmla="*/ 2793259 w 4011346"/>
              <a:gd name="connsiteY281" fmla="*/ 450524 h 1978974"/>
              <a:gd name="connsiteX282" fmla="*/ 2743200 w 4011346"/>
              <a:gd name="connsiteY282" fmla="*/ 460536 h 1978974"/>
              <a:gd name="connsiteX283" fmla="*/ 2786584 w 4011346"/>
              <a:gd name="connsiteY283" fmla="*/ 470547 h 1978974"/>
              <a:gd name="connsiteX284" fmla="*/ 2763224 w 4011346"/>
              <a:gd name="connsiteY284" fmla="*/ 490571 h 1978974"/>
              <a:gd name="connsiteX285" fmla="*/ 2769898 w 4011346"/>
              <a:gd name="connsiteY285" fmla="*/ 540629 h 1978974"/>
              <a:gd name="connsiteX286" fmla="*/ 2749875 w 4011346"/>
              <a:gd name="connsiteY286" fmla="*/ 523943 h 1978974"/>
              <a:gd name="connsiteX287" fmla="*/ 2733189 w 4011346"/>
              <a:gd name="connsiteY287" fmla="*/ 537292 h 1978974"/>
              <a:gd name="connsiteX288" fmla="*/ 2666444 w 4011346"/>
              <a:gd name="connsiteY288" fmla="*/ 527280 h 1978974"/>
              <a:gd name="connsiteX289" fmla="*/ 2636409 w 4011346"/>
              <a:gd name="connsiteY289" fmla="*/ 537292 h 1978974"/>
              <a:gd name="connsiteX290" fmla="*/ 2603037 w 4011346"/>
              <a:gd name="connsiteY290" fmla="*/ 497245 h 1978974"/>
              <a:gd name="connsiteX291" fmla="*/ 2569665 w 4011346"/>
              <a:gd name="connsiteY291" fmla="*/ 580676 h 1978974"/>
              <a:gd name="connsiteX292" fmla="*/ 2552979 w 4011346"/>
              <a:gd name="connsiteY292" fmla="*/ 600699 h 1978974"/>
              <a:gd name="connsiteX293" fmla="*/ 2469548 w 4011346"/>
              <a:gd name="connsiteY293" fmla="*/ 463873 h 1978974"/>
              <a:gd name="connsiteX294" fmla="*/ 2446187 w 4011346"/>
              <a:gd name="connsiteY294" fmla="*/ 480559 h 1978974"/>
              <a:gd name="connsiteX295" fmla="*/ 2442850 w 4011346"/>
              <a:gd name="connsiteY295" fmla="*/ 447187 h 1978974"/>
              <a:gd name="connsiteX296" fmla="*/ 2449525 w 4011346"/>
              <a:gd name="connsiteY296" fmla="*/ 377105 h 1978974"/>
              <a:gd name="connsiteX297" fmla="*/ 2386117 w 4011346"/>
              <a:gd name="connsiteY297" fmla="*/ 350407 h 1978974"/>
              <a:gd name="connsiteX298" fmla="*/ 2369431 w 4011346"/>
              <a:gd name="connsiteY298" fmla="*/ 390454 h 1978974"/>
              <a:gd name="connsiteX299" fmla="*/ 2379443 w 4011346"/>
              <a:gd name="connsiteY299" fmla="*/ 413814 h 1978974"/>
              <a:gd name="connsiteX300" fmla="*/ 2376106 w 4011346"/>
              <a:gd name="connsiteY300" fmla="*/ 433838 h 1978974"/>
              <a:gd name="connsiteX301" fmla="*/ 2352745 w 4011346"/>
              <a:gd name="connsiteY301" fmla="*/ 410477 h 1978974"/>
              <a:gd name="connsiteX302" fmla="*/ 2316036 w 4011346"/>
              <a:gd name="connsiteY302" fmla="*/ 417152 h 1978974"/>
              <a:gd name="connsiteX303" fmla="*/ 2272652 w 4011346"/>
              <a:gd name="connsiteY303" fmla="*/ 403803 h 1978974"/>
              <a:gd name="connsiteX304" fmla="*/ 2245954 w 4011346"/>
              <a:gd name="connsiteY304" fmla="*/ 363756 h 1978974"/>
              <a:gd name="connsiteX305" fmla="*/ 2209244 w 4011346"/>
              <a:gd name="connsiteY305" fmla="*/ 360419 h 1978974"/>
              <a:gd name="connsiteX306" fmla="*/ 2159186 w 4011346"/>
              <a:gd name="connsiteY306" fmla="*/ 350407 h 1978974"/>
              <a:gd name="connsiteX307" fmla="*/ 2132488 w 4011346"/>
              <a:gd name="connsiteY307" fmla="*/ 367093 h 1978974"/>
              <a:gd name="connsiteX308" fmla="*/ 2115802 w 4011346"/>
              <a:gd name="connsiteY308" fmla="*/ 380442 h 1978974"/>
              <a:gd name="connsiteX309" fmla="*/ 2115802 w 4011346"/>
              <a:gd name="connsiteY309" fmla="*/ 350407 h 1978974"/>
              <a:gd name="connsiteX310" fmla="*/ 2082430 w 4011346"/>
              <a:gd name="connsiteY310" fmla="*/ 347070 h 1978974"/>
              <a:gd name="connsiteX311" fmla="*/ 2045720 w 4011346"/>
              <a:gd name="connsiteY311" fmla="*/ 320372 h 1978974"/>
              <a:gd name="connsiteX312" fmla="*/ 2025697 w 4011346"/>
              <a:gd name="connsiteY312" fmla="*/ 350407 h 1978974"/>
              <a:gd name="connsiteX313" fmla="*/ 2055732 w 4011346"/>
              <a:gd name="connsiteY313" fmla="*/ 347070 h 1978974"/>
              <a:gd name="connsiteX314" fmla="*/ 2045720 w 4011346"/>
              <a:gd name="connsiteY314" fmla="*/ 373768 h 1978974"/>
              <a:gd name="connsiteX315" fmla="*/ 1988987 w 4011346"/>
              <a:gd name="connsiteY315" fmla="*/ 393791 h 1978974"/>
              <a:gd name="connsiteX316" fmla="*/ 1935592 w 4011346"/>
              <a:gd name="connsiteY316" fmla="*/ 403803 h 1978974"/>
              <a:gd name="connsiteX317" fmla="*/ 1995662 w 4011346"/>
              <a:gd name="connsiteY317" fmla="*/ 347070 h 1978974"/>
              <a:gd name="connsiteX318" fmla="*/ 2055732 w 4011346"/>
              <a:gd name="connsiteY318" fmla="*/ 276988 h 1978974"/>
              <a:gd name="connsiteX319" fmla="*/ 2055732 w 4011346"/>
              <a:gd name="connsiteY319" fmla="*/ 276988 h 1978974"/>
              <a:gd name="connsiteX320" fmla="*/ 1835474 w 4011346"/>
              <a:gd name="connsiteY320" fmla="*/ 0 h 1978974"/>
              <a:gd name="connsiteX321" fmla="*/ 1838813 w 4011346"/>
              <a:gd name="connsiteY321" fmla="*/ 93441 h 1978974"/>
              <a:gd name="connsiteX322" fmla="*/ 1782079 w 4011346"/>
              <a:gd name="connsiteY322" fmla="*/ 80092 h 1978974"/>
              <a:gd name="connsiteX323" fmla="*/ 1768731 w 4011346"/>
              <a:gd name="connsiteY323" fmla="*/ 126814 h 1978974"/>
              <a:gd name="connsiteX324" fmla="*/ 1705322 w 4011346"/>
              <a:gd name="connsiteY324" fmla="*/ 150174 h 1978974"/>
              <a:gd name="connsiteX325" fmla="*/ 1685300 w 4011346"/>
              <a:gd name="connsiteY325" fmla="*/ 123476 h 1978974"/>
              <a:gd name="connsiteX326" fmla="*/ 1615218 w 4011346"/>
              <a:gd name="connsiteY326" fmla="*/ 126814 h 1978974"/>
              <a:gd name="connsiteX327" fmla="*/ 1638579 w 4011346"/>
              <a:gd name="connsiteY327" fmla="*/ 156849 h 1978974"/>
              <a:gd name="connsiteX328" fmla="*/ 1528449 w 4011346"/>
              <a:gd name="connsiteY328" fmla="*/ 183545 h 1978974"/>
              <a:gd name="connsiteX329" fmla="*/ 1465043 w 4011346"/>
              <a:gd name="connsiteY329" fmla="*/ 266976 h 1978974"/>
              <a:gd name="connsiteX330" fmla="*/ 1448357 w 4011346"/>
              <a:gd name="connsiteY330" fmla="*/ 293674 h 1978974"/>
              <a:gd name="connsiteX331" fmla="*/ 1481729 w 4011346"/>
              <a:gd name="connsiteY331" fmla="*/ 327047 h 1978974"/>
              <a:gd name="connsiteX332" fmla="*/ 1481729 w 4011346"/>
              <a:gd name="connsiteY332" fmla="*/ 357082 h 1978974"/>
              <a:gd name="connsiteX333" fmla="*/ 1458368 w 4011346"/>
              <a:gd name="connsiteY333" fmla="*/ 360419 h 1978974"/>
              <a:gd name="connsiteX334" fmla="*/ 1458368 w 4011346"/>
              <a:gd name="connsiteY334" fmla="*/ 340395 h 1978974"/>
              <a:gd name="connsiteX335" fmla="*/ 1418322 w 4011346"/>
              <a:gd name="connsiteY335" fmla="*/ 350407 h 1978974"/>
              <a:gd name="connsiteX336" fmla="*/ 1368263 w 4011346"/>
              <a:gd name="connsiteY336" fmla="*/ 357082 h 1978974"/>
              <a:gd name="connsiteX337" fmla="*/ 1321542 w 4011346"/>
              <a:gd name="connsiteY337" fmla="*/ 363756 h 1978974"/>
              <a:gd name="connsiteX338" fmla="*/ 1318205 w 4011346"/>
              <a:gd name="connsiteY338" fmla="*/ 450524 h 1978974"/>
              <a:gd name="connsiteX339" fmla="*/ 1358252 w 4011346"/>
              <a:gd name="connsiteY339" fmla="*/ 473885 h 1978974"/>
              <a:gd name="connsiteX340" fmla="*/ 1374938 w 4011346"/>
              <a:gd name="connsiteY340" fmla="*/ 503920 h 1978974"/>
              <a:gd name="connsiteX341" fmla="*/ 1384949 w 4011346"/>
              <a:gd name="connsiteY341" fmla="*/ 527280 h 1978974"/>
              <a:gd name="connsiteX342" fmla="*/ 1394961 w 4011346"/>
              <a:gd name="connsiteY342" fmla="*/ 577339 h 1978974"/>
              <a:gd name="connsiteX343" fmla="*/ 1384949 w 4011346"/>
              <a:gd name="connsiteY343" fmla="*/ 607374 h 1978974"/>
              <a:gd name="connsiteX344" fmla="*/ 1358252 w 4011346"/>
              <a:gd name="connsiteY344" fmla="*/ 574001 h 1978974"/>
              <a:gd name="connsiteX345" fmla="*/ 1361589 w 4011346"/>
              <a:gd name="connsiteY345" fmla="*/ 543966 h 1978974"/>
              <a:gd name="connsiteX346" fmla="*/ 1351577 w 4011346"/>
              <a:gd name="connsiteY346" fmla="*/ 503920 h 1978974"/>
              <a:gd name="connsiteX347" fmla="*/ 1328217 w 4011346"/>
              <a:gd name="connsiteY347" fmla="*/ 510594 h 1978974"/>
              <a:gd name="connsiteX348" fmla="*/ 1281495 w 4011346"/>
              <a:gd name="connsiteY348" fmla="*/ 473885 h 1978974"/>
              <a:gd name="connsiteX349" fmla="*/ 1241449 w 4011346"/>
              <a:gd name="connsiteY349" fmla="*/ 470547 h 1978974"/>
              <a:gd name="connsiteX350" fmla="*/ 1241449 w 4011346"/>
              <a:gd name="connsiteY350" fmla="*/ 517268 h 1978974"/>
              <a:gd name="connsiteX351" fmla="*/ 1201402 w 4011346"/>
              <a:gd name="connsiteY351" fmla="*/ 497245 h 1978974"/>
              <a:gd name="connsiteX352" fmla="*/ 1228100 w 4011346"/>
              <a:gd name="connsiteY352" fmla="*/ 547303 h 1978974"/>
              <a:gd name="connsiteX353" fmla="*/ 1258135 w 4011346"/>
              <a:gd name="connsiteY353" fmla="*/ 557315 h 1978974"/>
              <a:gd name="connsiteX354" fmla="*/ 1258135 w 4011346"/>
              <a:gd name="connsiteY354" fmla="*/ 577339 h 1978974"/>
              <a:gd name="connsiteX355" fmla="*/ 1198065 w 4011346"/>
              <a:gd name="connsiteY355" fmla="*/ 553978 h 1978974"/>
              <a:gd name="connsiteX356" fmla="*/ 1181379 w 4011346"/>
              <a:gd name="connsiteY356" fmla="*/ 553978 h 1978974"/>
              <a:gd name="connsiteX357" fmla="*/ 1178041 w 4011346"/>
              <a:gd name="connsiteY357" fmla="*/ 510594 h 1978974"/>
              <a:gd name="connsiteX358" fmla="*/ 1171367 w 4011346"/>
              <a:gd name="connsiteY358" fmla="*/ 423826 h 1978974"/>
              <a:gd name="connsiteX359" fmla="*/ 1161355 w 4011346"/>
              <a:gd name="connsiteY359" fmla="*/ 493908 h 1978974"/>
              <a:gd name="connsiteX360" fmla="*/ 1137995 w 4011346"/>
              <a:gd name="connsiteY360" fmla="*/ 523943 h 1978974"/>
              <a:gd name="connsiteX361" fmla="*/ 1158018 w 4011346"/>
              <a:gd name="connsiteY361" fmla="*/ 570664 h 1978974"/>
              <a:gd name="connsiteX362" fmla="*/ 1158018 w 4011346"/>
              <a:gd name="connsiteY362" fmla="*/ 604036 h 1978974"/>
              <a:gd name="connsiteX363" fmla="*/ 1141332 w 4011346"/>
              <a:gd name="connsiteY363" fmla="*/ 654095 h 1978974"/>
              <a:gd name="connsiteX364" fmla="*/ 1154681 w 4011346"/>
              <a:gd name="connsiteY364" fmla="*/ 687467 h 1978974"/>
              <a:gd name="connsiteX365" fmla="*/ 1184716 w 4011346"/>
              <a:gd name="connsiteY365" fmla="*/ 694141 h 1978974"/>
              <a:gd name="connsiteX366" fmla="*/ 1221425 w 4011346"/>
              <a:gd name="connsiteY366" fmla="*/ 700816 h 1978974"/>
              <a:gd name="connsiteX367" fmla="*/ 1241449 w 4011346"/>
              <a:gd name="connsiteY367" fmla="*/ 724176 h 1978974"/>
              <a:gd name="connsiteX368" fmla="*/ 1258135 w 4011346"/>
              <a:gd name="connsiteY368" fmla="*/ 767560 h 1978974"/>
              <a:gd name="connsiteX369" fmla="*/ 1258135 w 4011346"/>
              <a:gd name="connsiteY369" fmla="*/ 767560 h 1978974"/>
              <a:gd name="connsiteX370" fmla="*/ 1254798 w 4011346"/>
              <a:gd name="connsiteY370" fmla="*/ 800933 h 1978974"/>
              <a:gd name="connsiteX371" fmla="*/ 1274821 w 4011346"/>
              <a:gd name="connsiteY371" fmla="*/ 820956 h 1978974"/>
              <a:gd name="connsiteX372" fmla="*/ 1244786 w 4011346"/>
              <a:gd name="connsiteY372" fmla="*/ 827631 h 1978974"/>
              <a:gd name="connsiteX373" fmla="*/ 1224763 w 4011346"/>
              <a:gd name="connsiteY373" fmla="*/ 787584 h 1978974"/>
              <a:gd name="connsiteX374" fmla="*/ 1224763 w 4011346"/>
              <a:gd name="connsiteY374" fmla="*/ 747537 h 1978974"/>
              <a:gd name="connsiteX375" fmla="*/ 1194727 w 4011346"/>
              <a:gd name="connsiteY375" fmla="*/ 710828 h 1978974"/>
              <a:gd name="connsiteX376" fmla="*/ 1164692 w 4011346"/>
              <a:gd name="connsiteY376" fmla="*/ 754212 h 1978974"/>
              <a:gd name="connsiteX377" fmla="*/ 1178041 w 4011346"/>
              <a:gd name="connsiteY377" fmla="*/ 797595 h 1978974"/>
              <a:gd name="connsiteX378" fmla="*/ 1137995 w 4011346"/>
              <a:gd name="connsiteY378" fmla="*/ 854328 h 1978974"/>
              <a:gd name="connsiteX379" fmla="*/ 1097948 w 4011346"/>
              <a:gd name="connsiteY379" fmla="*/ 911061 h 1978974"/>
              <a:gd name="connsiteX380" fmla="*/ 1007843 w 4011346"/>
              <a:gd name="connsiteY380" fmla="*/ 874352 h 1978974"/>
              <a:gd name="connsiteX381" fmla="*/ 1074587 w 4011346"/>
              <a:gd name="connsiteY381" fmla="*/ 871014 h 1978974"/>
              <a:gd name="connsiteX382" fmla="*/ 1107960 w 4011346"/>
              <a:gd name="connsiteY382" fmla="*/ 807607 h 1978974"/>
              <a:gd name="connsiteX383" fmla="*/ 1121309 w 4011346"/>
              <a:gd name="connsiteY383" fmla="*/ 764223 h 1978974"/>
              <a:gd name="connsiteX384" fmla="*/ 1127983 w 4011346"/>
              <a:gd name="connsiteY384" fmla="*/ 730851 h 1978974"/>
              <a:gd name="connsiteX385" fmla="*/ 1117971 w 4011346"/>
              <a:gd name="connsiteY385" fmla="*/ 714165 h 1978974"/>
              <a:gd name="connsiteX386" fmla="*/ 1114634 w 4011346"/>
              <a:gd name="connsiteY386" fmla="*/ 664106 h 1978974"/>
              <a:gd name="connsiteX387" fmla="*/ 1104622 w 4011346"/>
              <a:gd name="connsiteY387" fmla="*/ 584013 h 1978974"/>
              <a:gd name="connsiteX388" fmla="*/ 1101285 w 4011346"/>
              <a:gd name="connsiteY388" fmla="*/ 523943 h 1978974"/>
              <a:gd name="connsiteX389" fmla="*/ 1124646 w 4011346"/>
              <a:gd name="connsiteY389" fmla="*/ 430501 h 1978974"/>
              <a:gd name="connsiteX390" fmla="*/ 1031203 w 4011346"/>
              <a:gd name="connsiteY390" fmla="*/ 420489 h 1978974"/>
              <a:gd name="connsiteX391" fmla="*/ 1014517 w 4011346"/>
              <a:gd name="connsiteY391" fmla="*/ 477222 h 1978974"/>
              <a:gd name="connsiteX392" fmla="*/ 1024529 w 4011346"/>
              <a:gd name="connsiteY392" fmla="*/ 523943 h 1978974"/>
              <a:gd name="connsiteX393" fmla="*/ 981145 w 4011346"/>
              <a:gd name="connsiteY393" fmla="*/ 577339 h 1978974"/>
              <a:gd name="connsiteX394" fmla="*/ 991157 w 4011346"/>
              <a:gd name="connsiteY394" fmla="*/ 614048 h 1978974"/>
              <a:gd name="connsiteX395" fmla="*/ 981145 w 4011346"/>
              <a:gd name="connsiteY395" fmla="*/ 660769 h 1978974"/>
              <a:gd name="connsiteX396" fmla="*/ 1001168 w 4011346"/>
              <a:gd name="connsiteY396" fmla="*/ 684130 h 1978974"/>
              <a:gd name="connsiteX397" fmla="*/ 1017854 w 4011346"/>
              <a:gd name="connsiteY397" fmla="*/ 730851 h 1978974"/>
              <a:gd name="connsiteX398" fmla="*/ 1047890 w 4011346"/>
              <a:gd name="connsiteY398" fmla="*/ 717502 h 1978974"/>
              <a:gd name="connsiteX399" fmla="*/ 1014517 w 4011346"/>
              <a:gd name="connsiteY399" fmla="*/ 770898 h 1978974"/>
              <a:gd name="connsiteX400" fmla="*/ 957784 w 4011346"/>
              <a:gd name="connsiteY400" fmla="*/ 717502 h 1978974"/>
              <a:gd name="connsiteX401" fmla="*/ 884365 w 4011346"/>
              <a:gd name="connsiteY401" fmla="*/ 680793 h 1978974"/>
              <a:gd name="connsiteX402" fmla="*/ 824295 w 4011346"/>
              <a:gd name="connsiteY402" fmla="*/ 657432 h 1978974"/>
              <a:gd name="connsiteX403" fmla="*/ 810946 w 4011346"/>
              <a:gd name="connsiteY403" fmla="*/ 694141 h 1978974"/>
              <a:gd name="connsiteX404" fmla="*/ 827633 w 4011346"/>
              <a:gd name="connsiteY404" fmla="*/ 730851 h 1978974"/>
              <a:gd name="connsiteX405" fmla="*/ 814284 w 4011346"/>
              <a:gd name="connsiteY405" fmla="*/ 754212 h 1978974"/>
              <a:gd name="connsiteX406" fmla="*/ 800935 w 4011346"/>
              <a:gd name="connsiteY406" fmla="*/ 770898 h 1978974"/>
              <a:gd name="connsiteX407" fmla="*/ 770900 w 4011346"/>
              <a:gd name="connsiteY407" fmla="*/ 714165 h 1978974"/>
              <a:gd name="connsiteX408" fmla="*/ 744202 w 4011346"/>
              <a:gd name="connsiteY408" fmla="*/ 750874 h 1978974"/>
              <a:gd name="connsiteX409" fmla="*/ 707492 w 4011346"/>
              <a:gd name="connsiteY409" fmla="*/ 744200 h 1978974"/>
              <a:gd name="connsiteX410" fmla="*/ 654097 w 4011346"/>
              <a:gd name="connsiteY410" fmla="*/ 780909 h 1978974"/>
              <a:gd name="connsiteX411" fmla="*/ 644085 w 4011346"/>
              <a:gd name="connsiteY411" fmla="*/ 757549 h 1978974"/>
              <a:gd name="connsiteX412" fmla="*/ 654097 w 4011346"/>
              <a:gd name="connsiteY412" fmla="*/ 720839 h 1978974"/>
              <a:gd name="connsiteX413" fmla="*/ 614050 w 4011346"/>
              <a:gd name="connsiteY413" fmla="*/ 757549 h 1978974"/>
              <a:gd name="connsiteX414" fmla="*/ 594027 w 4011346"/>
              <a:gd name="connsiteY414" fmla="*/ 757549 h 1978974"/>
              <a:gd name="connsiteX415" fmla="*/ 533957 w 4011346"/>
              <a:gd name="connsiteY415" fmla="*/ 790921 h 1978974"/>
              <a:gd name="connsiteX416" fmla="*/ 510596 w 4011346"/>
              <a:gd name="connsiteY416" fmla="*/ 814282 h 1978974"/>
              <a:gd name="connsiteX417" fmla="*/ 500584 w 4011346"/>
              <a:gd name="connsiteY417" fmla="*/ 861003 h 1978974"/>
              <a:gd name="connsiteX418" fmla="*/ 450526 w 4011346"/>
              <a:gd name="connsiteY418" fmla="*/ 847654 h 1978974"/>
              <a:gd name="connsiteX419" fmla="*/ 433840 w 4011346"/>
              <a:gd name="connsiteY419" fmla="*/ 810944 h 1978974"/>
              <a:gd name="connsiteX420" fmla="*/ 467212 w 4011346"/>
              <a:gd name="connsiteY420" fmla="*/ 780909 h 1978974"/>
              <a:gd name="connsiteX421" fmla="*/ 453863 w 4011346"/>
              <a:gd name="connsiteY421" fmla="*/ 757549 h 1978974"/>
              <a:gd name="connsiteX422" fmla="*/ 390456 w 4011346"/>
              <a:gd name="connsiteY422" fmla="*/ 727514 h 1978974"/>
              <a:gd name="connsiteX423" fmla="*/ 417154 w 4011346"/>
              <a:gd name="connsiteY423" fmla="*/ 777572 h 1978974"/>
              <a:gd name="connsiteX424" fmla="*/ 407142 w 4011346"/>
              <a:gd name="connsiteY424" fmla="*/ 820956 h 1978974"/>
              <a:gd name="connsiteX425" fmla="*/ 413817 w 4011346"/>
              <a:gd name="connsiteY425" fmla="*/ 857666 h 1978974"/>
              <a:gd name="connsiteX426" fmla="*/ 427165 w 4011346"/>
              <a:gd name="connsiteY426" fmla="*/ 881026 h 1978974"/>
              <a:gd name="connsiteX427" fmla="*/ 413817 w 4011346"/>
              <a:gd name="connsiteY427" fmla="*/ 911061 h 1978974"/>
              <a:gd name="connsiteX428" fmla="*/ 390456 w 4011346"/>
              <a:gd name="connsiteY428" fmla="*/ 887701 h 1978974"/>
              <a:gd name="connsiteX429" fmla="*/ 360421 w 4011346"/>
              <a:gd name="connsiteY429" fmla="*/ 884363 h 1978974"/>
              <a:gd name="connsiteX430" fmla="*/ 333723 w 4011346"/>
              <a:gd name="connsiteY430" fmla="*/ 924410 h 1978974"/>
              <a:gd name="connsiteX431" fmla="*/ 307025 w 4011346"/>
              <a:gd name="connsiteY431" fmla="*/ 944433 h 1978974"/>
              <a:gd name="connsiteX432" fmla="*/ 320374 w 4011346"/>
              <a:gd name="connsiteY432" fmla="*/ 971131 h 1978974"/>
              <a:gd name="connsiteX433" fmla="*/ 303688 w 4011346"/>
              <a:gd name="connsiteY433" fmla="*/ 994492 h 1978974"/>
              <a:gd name="connsiteX434" fmla="*/ 233606 w 4011346"/>
              <a:gd name="connsiteY434" fmla="*/ 957782 h 1978974"/>
              <a:gd name="connsiteX435" fmla="*/ 243618 w 4011346"/>
              <a:gd name="connsiteY435" fmla="*/ 1007841 h 1978974"/>
              <a:gd name="connsiteX436" fmla="*/ 263641 w 4011346"/>
              <a:gd name="connsiteY436" fmla="*/ 1027864 h 1978974"/>
              <a:gd name="connsiteX437" fmla="*/ 250292 w 4011346"/>
              <a:gd name="connsiteY437" fmla="*/ 1041213 h 1978974"/>
              <a:gd name="connsiteX438" fmla="*/ 193560 w 4011346"/>
              <a:gd name="connsiteY438" fmla="*/ 1004503 h 1978974"/>
              <a:gd name="connsiteX439" fmla="*/ 170199 w 4011346"/>
              <a:gd name="connsiteY439" fmla="*/ 964457 h 1978974"/>
              <a:gd name="connsiteX440" fmla="*/ 170199 w 4011346"/>
              <a:gd name="connsiteY440" fmla="*/ 917736 h 1978974"/>
              <a:gd name="connsiteX441" fmla="*/ 133490 w 4011346"/>
              <a:gd name="connsiteY441" fmla="*/ 840979 h 1978974"/>
              <a:gd name="connsiteX442" fmla="*/ 196897 w 4011346"/>
              <a:gd name="connsiteY442" fmla="*/ 871014 h 1978974"/>
              <a:gd name="connsiteX443" fmla="*/ 256967 w 4011346"/>
              <a:gd name="connsiteY443" fmla="*/ 901049 h 1978974"/>
              <a:gd name="connsiteX444" fmla="*/ 293676 w 4011346"/>
              <a:gd name="connsiteY444" fmla="*/ 904387 h 1978974"/>
              <a:gd name="connsiteX445" fmla="*/ 327049 w 4011346"/>
              <a:gd name="connsiteY445" fmla="*/ 874352 h 1978974"/>
              <a:gd name="connsiteX446" fmla="*/ 343735 w 4011346"/>
              <a:gd name="connsiteY446" fmla="*/ 837642 h 1978974"/>
              <a:gd name="connsiteX447" fmla="*/ 333723 w 4011346"/>
              <a:gd name="connsiteY447" fmla="*/ 787584 h 1978974"/>
              <a:gd name="connsiteX448" fmla="*/ 290339 w 4011346"/>
              <a:gd name="connsiteY448" fmla="*/ 767560 h 1978974"/>
              <a:gd name="connsiteX449" fmla="*/ 236944 w 4011346"/>
              <a:gd name="connsiteY449" fmla="*/ 720839 h 1978974"/>
              <a:gd name="connsiteX450" fmla="*/ 133490 w 4011346"/>
              <a:gd name="connsiteY450" fmla="*/ 664106 h 1978974"/>
              <a:gd name="connsiteX0" fmla="*/ 133490 w 4011346"/>
              <a:gd name="connsiteY0" fmla="*/ 664106 h 1978974"/>
              <a:gd name="connsiteX1" fmla="*/ 46722 w 4011346"/>
              <a:gd name="connsiteY1" fmla="*/ 694141 h 1978974"/>
              <a:gd name="connsiteX2" fmla="*/ 33373 w 4011346"/>
              <a:gd name="connsiteY2" fmla="*/ 724176 h 1978974"/>
              <a:gd name="connsiteX3" fmla="*/ 43384 w 4011346"/>
              <a:gd name="connsiteY3" fmla="*/ 754212 h 1978974"/>
              <a:gd name="connsiteX4" fmla="*/ 60071 w 4011346"/>
              <a:gd name="connsiteY4" fmla="*/ 780909 h 1978974"/>
              <a:gd name="connsiteX5" fmla="*/ 73419 w 4011346"/>
              <a:gd name="connsiteY5" fmla="*/ 810944 h 1978974"/>
              <a:gd name="connsiteX6" fmla="*/ 56733 w 4011346"/>
              <a:gd name="connsiteY6" fmla="*/ 834305 h 1978974"/>
              <a:gd name="connsiteX7" fmla="*/ 76757 w 4011346"/>
              <a:gd name="connsiteY7" fmla="*/ 914398 h 1978974"/>
              <a:gd name="connsiteX8" fmla="*/ 66745 w 4011346"/>
              <a:gd name="connsiteY8" fmla="*/ 931085 h 1978974"/>
              <a:gd name="connsiteX9" fmla="*/ 70082 w 4011346"/>
              <a:gd name="connsiteY9" fmla="*/ 957782 h 1978974"/>
              <a:gd name="connsiteX10" fmla="*/ 70082 w 4011346"/>
              <a:gd name="connsiteY10" fmla="*/ 997829 h 1978974"/>
              <a:gd name="connsiteX11" fmla="*/ 80094 w 4011346"/>
              <a:gd name="connsiteY11" fmla="*/ 1017852 h 1978974"/>
              <a:gd name="connsiteX12" fmla="*/ 76757 w 4011346"/>
              <a:gd name="connsiteY12" fmla="*/ 1041213 h 1978974"/>
              <a:gd name="connsiteX13" fmla="*/ 106792 w 4011346"/>
              <a:gd name="connsiteY13" fmla="*/ 1074585 h 1978974"/>
              <a:gd name="connsiteX14" fmla="*/ 106792 w 4011346"/>
              <a:gd name="connsiteY14" fmla="*/ 1104620 h 1978974"/>
              <a:gd name="connsiteX15" fmla="*/ 13349 w 4011346"/>
              <a:gd name="connsiteY15" fmla="*/ 1194725 h 1978974"/>
              <a:gd name="connsiteX16" fmla="*/ 33373 w 4011346"/>
              <a:gd name="connsiteY16" fmla="*/ 1228098 h 1978974"/>
              <a:gd name="connsiteX17" fmla="*/ 33373 w 4011346"/>
              <a:gd name="connsiteY17" fmla="*/ 1228098 h 1978974"/>
              <a:gd name="connsiteX18" fmla="*/ 16687 w 4011346"/>
              <a:gd name="connsiteY18" fmla="*/ 1258133 h 1978974"/>
              <a:gd name="connsiteX19" fmla="*/ 3338 w 4011346"/>
              <a:gd name="connsiteY19" fmla="*/ 1288168 h 1978974"/>
              <a:gd name="connsiteX20" fmla="*/ 0 w 4011346"/>
              <a:gd name="connsiteY20" fmla="*/ 1348238 h 1978974"/>
              <a:gd name="connsiteX21" fmla="*/ 16687 w 4011346"/>
              <a:gd name="connsiteY21" fmla="*/ 1391622 h 1978974"/>
              <a:gd name="connsiteX22" fmla="*/ 20024 w 4011346"/>
              <a:gd name="connsiteY22" fmla="*/ 1424994 h 1978974"/>
              <a:gd name="connsiteX23" fmla="*/ 56733 w 4011346"/>
              <a:gd name="connsiteY23" fmla="*/ 1435006 h 1978974"/>
              <a:gd name="connsiteX24" fmla="*/ 116803 w 4011346"/>
              <a:gd name="connsiteY24" fmla="*/ 1521774 h 1978974"/>
              <a:gd name="connsiteX25" fmla="*/ 96780 w 4011346"/>
              <a:gd name="connsiteY25" fmla="*/ 1545134 h 1978974"/>
              <a:gd name="connsiteX26" fmla="*/ 93443 w 4011346"/>
              <a:gd name="connsiteY26" fmla="*/ 1575169 h 1978974"/>
              <a:gd name="connsiteX27" fmla="*/ 120141 w 4011346"/>
              <a:gd name="connsiteY27" fmla="*/ 1578506 h 1978974"/>
              <a:gd name="connsiteX28" fmla="*/ 160187 w 4011346"/>
              <a:gd name="connsiteY28" fmla="*/ 1591855 h 1978974"/>
              <a:gd name="connsiteX29" fmla="*/ 186885 w 4011346"/>
              <a:gd name="connsiteY29" fmla="*/ 1605204 h 1978974"/>
              <a:gd name="connsiteX30" fmla="*/ 213583 w 4011346"/>
              <a:gd name="connsiteY30" fmla="*/ 1635239 h 1978974"/>
              <a:gd name="connsiteX31" fmla="*/ 243618 w 4011346"/>
              <a:gd name="connsiteY31" fmla="*/ 1638576 h 1978974"/>
              <a:gd name="connsiteX32" fmla="*/ 287002 w 4011346"/>
              <a:gd name="connsiteY32" fmla="*/ 1668612 h 1978974"/>
              <a:gd name="connsiteX33" fmla="*/ 310363 w 4011346"/>
              <a:gd name="connsiteY33" fmla="*/ 1678623 h 1978974"/>
              <a:gd name="connsiteX34" fmla="*/ 310363 w 4011346"/>
              <a:gd name="connsiteY34" fmla="*/ 1715333 h 1978974"/>
              <a:gd name="connsiteX35" fmla="*/ 270316 w 4011346"/>
              <a:gd name="connsiteY35" fmla="*/ 1755379 h 1978974"/>
              <a:gd name="connsiteX36" fmla="*/ 280327 w 4011346"/>
              <a:gd name="connsiteY36" fmla="*/ 1778740 h 1978974"/>
              <a:gd name="connsiteX37" fmla="*/ 273653 w 4011346"/>
              <a:gd name="connsiteY37" fmla="*/ 1798763 h 1978974"/>
              <a:gd name="connsiteX38" fmla="*/ 266979 w 4011346"/>
              <a:gd name="connsiteY38" fmla="*/ 1815449 h 1978974"/>
              <a:gd name="connsiteX39" fmla="*/ 240281 w 4011346"/>
              <a:gd name="connsiteY39" fmla="*/ 1855496 h 1978974"/>
              <a:gd name="connsiteX40" fmla="*/ 307025 w 4011346"/>
              <a:gd name="connsiteY40" fmla="*/ 1892206 h 1978974"/>
              <a:gd name="connsiteX41" fmla="*/ 337060 w 4011346"/>
              <a:gd name="connsiteY41" fmla="*/ 1898880 h 1978974"/>
              <a:gd name="connsiteX42" fmla="*/ 360421 w 4011346"/>
              <a:gd name="connsiteY42" fmla="*/ 1905555 h 1978974"/>
              <a:gd name="connsiteX43" fmla="*/ 380444 w 4011346"/>
              <a:gd name="connsiteY43" fmla="*/ 1912229 h 1978974"/>
              <a:gd name="connsiteX44" fmla="*/ 407142 w 4011346"/>
              <a:gd name="connsiteY44" fmla="*/ 1932252 h 1978974"/>
              <a:gd name="connsiteX45" fmla="*/ 437177 w 4011346"/>
              <a:gd name="connsiteY45" fmla="*/ 1928915 h 1978974"/>
              <a:gd name="connsiteX46" fmla="*/ 507259 w 4011346"/>
              <a:gd name="connsiteY46" fmla="*/ 1978974 h 1978974"/>
              <a:gd name="connsiteX47" fmla="*/ 517271 w 4011346"/>
              <a:gd name="connsiteY47" fmla="*/ 1965625 h 1978974"/>
              <a:gd name="connsiteX48" fmla="*/ 507259 w 4011346"/>
              <a:gd name="connsiteY48" fmla="*/ 1925578 h 1978974"/>
              <a:gd name="connsiteX49" fmla="*/ 500584 w 4011346"/>
              <a:gd name="connsiteY49" fmla="*/ 1892206 h 1978974"/>
              <a:gd name="connsiteX50" fmla="*/ 483898 w 4011346"/>
              <a:gd name="connsiteY50" fmla="*/ 1848822 h 1978974"/>
              <a:gd name="connsiteX51" fmla="*/ 513933 w 4011346"/>
              <a:gd name="connsiteY51" fmla="*/ 1828798 h 1978974"/>
              <a:gd name="connsiteX52" fmla="*/ 547306 w 4011346"/>
              <a:gd name="connsiteY52" fmla="*/ 1805438 h 1978974"/>
              <a:gd name="connsiteX53" fmla="*/ 527282 w 4011346"/>
              <a:gd name="connsiteY53" fmla="*/ 1788752 h 1978974"/>
              <a:gd name="connsiteX54" fmla="*/ 517271 w 4011346"/>
              <a:gd name="connsiteY54" fmla="*/ 1755379 h 1978974"/>
              <a:gd name="connsiteX55" fmla="*/ 480561 w 4011346"/>
              <a:gd name="connsiteY55" fmla="*/ 1738693 h 1978974"/>
              <a:gd name="connsiteX56" fmla="*/ 470549 w 4011346"/>
              <a:gd name="connsiteY56" fmla="*/ 1718670 h 1978974"/>
              <a:gd name="connsiteX57" fmla="*/ 480561 w 4011346"/>
              <a:gd name="connsiteY57" fmla="*/ 1688635 h 1978974"/>
              <a:gd name="connsiteX58" fmla="*/ 490573 w 4011346"/>
              <a:gd name="connsiteY58" fmla="*/ 1648588 h 1978974"/>
              <a:gd name="connsiteX59" fmla="*/ 513933 w 4011346"/>
              <a:gd name="connsiteY59" fmla="*/ 1668612 h 1978974"/>
              <a:gd name="connsiteX60" fmla="*/ 520608 w 4011346"/>
              <a:gd name="connsiteY60" fmla="*/ 1651925 h 1978974"/>
              <a:gd name="connsiteX61" fmla="*/ 543968 w 4011346"/>
              <a:gd name="connsiteY61" fmla="*/ 1615216 h 1978974"/>
              <a:gd name="connsiteX62" fmla="*/ 574003 w 4011346"/>
              <a:gd name="connsiteY62" fmla="*/ 1598530 h 1978974"/>
              <a:gd name="connsiteX63" fmla="*/ 590690 w 4011346"/>
              <a:gd name="connsiteY63" fmla="*/ 1611879 h 1978974"/>
              <a:gd name="connsiteX64" fmla="*/ 610713 w 4011346"/>
              <a:gd name="connsiteY64" fmla="*/ 1585181 h 1978974"/>
              <a:gd name="connsiteX65" fmla="*/ 630736 w 4011346"/>
              <a:gd name="connsiteY65" fmla="*/ 1611879 h 1978974"/>
              <a:gd name="connsiteX66" fmla="*/ 657434 w 4011346"/>
              <a:gd name="connsiteY66" fmla="*/ 1635239 h 1978974"/>
              <a:gd name="connsiteX67" fmla="*/ 674120 w 4011346"/>
              <a:gd name="connsiteY67" fmla="*/ 1641914 h 1978974"/>
              <a:gd name="connsiteX68" fmla="*/ 697481 w 4011346"/>
              <a:gd name="connsiteY68" fmla="*/ 1641914 h 1978974"/>
              <a:gd name="connsiteX69" fmla="*/ 717504 w 4011346"/>
              <a:gd name="connsiteY69" fmla="*/ 1628565 h 1978974"/>
              <a:gd name="connsiteX70" fmla="*/ 744202 w 4011346"/>
              <a:gd name="connsiteY70" fmla="*/ 1628565 h 1978974"/>
              <a:gd name="connsiteX71" fmla="*/ 760888 w 4011346"/>
              <a:gd name="connsiteY71" fmla="*/ 1625228 h 1978974"/>
              <a:gd name="connsiteX72" fmla="*/ 790923 w 4011346"/>
              <a:gd name="connsiteY72" fmla="*/ 1658600 h 1978974"/>
              <a:gd name="connsiteX73" fmla="*/ 797598 w 4011346"/>
              <a:gd name="connsiteY73" fmla="*/ 1631902 h 1978974"/>
              <a:gd name="connsiteX74" fmla="*/ 817621 w 4011346"/>
              <a:gd name="connsiteY74" fmla="*/ 1648588 h 1978974"/>
              <a:gd name="connsiteX75" fmla="*/ 837644 w 4011346"/>
              <a:gd name="connsiteY75" fmla="*/ 1625228 h 1978974"/>
              <a:gd name="connsiteX76" fmla="*/ 827633 w 4011346"/>
              <a:gd name="connsiteY76" fmla="*/ 1605204 h 1978974"/>
              <a:gd name="connsiteX77" fmla="*/ 810946 w 4011346"/>
              <a:gd name="connsiteY77" fmla="*/ 1591855 h 1978974"/>
              <a:gd name="connsiteX78" fmla="*/ 810946 w 4011346"/>
              <a:gd name="connsiteY78" fmla="*/ 1565158 h 1978974"/>
              <a:gd name="connsiteX79" fmla="*/ 810946 w 4011346"/>
              <a:gd name="connsiteY79" fmla="*/ 1551809 h 1978974"/>
              <a:gd name="connsiteX80" fmla="*/ 830970 w 4011346"/>
              <a:gd name="connsiteY80" fmla="*/ 1548471 h 1978974"/>
              <a:gd name="connsiteX81" fmla="*/ 840981 w 4011346"/>
              <a:gd name="connsiteY81" fmla="*/ 1545134 h 1978974"/>
              <a:gd name="connsiteX82" fmla="*/ 820958 w 4011346"/>
              <a:gd name="connsiteY82" fmla="*/ 1508425 h 1978974"/>
              <a:gd name="connsiteX83" fmla="*/ 854330 w 4011346"/>
              <a:gd name="connsiteY83" fmla="*/ 1501750 h 1978974"/>
              <a:gd name="connsiteX84" fmla="*/ 891040 w 4011346"/>
              <a:gd name="connsiteY84" fmla="*/ 1508425 h 1978974"/>
              <a:gd name="connsiteX85" fmla="*/ 964459 w 4011346"/>
              <a:gd name="connsiteY85" fmla="*/ 1465041 h 1978974"/>
              <a:gd name="connsiteX86" fmla="*/ 1001168 w 4011346"/>
              <a:gd name="connsiteY86" fmla="*/ 1465041 h 1978974"/>
              <a:gd name="connsiteX87" fmla="*/ 1027866 w 4011346"/>
              <a:gd name="connsiteY87" fmla="*/ 1441680 h 1978974"/>
              <a:gd name="connsiteX88" fmla="*/ 1047890 w 4011346"/>
              <a:gd name="connsiteY88" fmla="*/ 1451692 h 1978974"/>
              <a:gd name="connsiteX89" fmla="*/ 1067913 w 4011346"/>
              <a:gd name="connsiteY89" fmla="*/ 1461703 h 1978974"/>
              <a:gd name="connsiteX90" fmla="*/ 1087936 w 4011346"/>
              <a:gd name="connsiteY90" fmla="*/ 1488401 h 1978974"/>
              <a:gd name="connsiteX91" fmla="*/ 1074587 w 4011346"/>
              <a:gd name="connsiteY91" fmla="*/ 1501750 h 1978974"/>
              <a:gd name="connsiteX92" fmla="*/ 1104622 w 4011346"/>
              <a:gd name="connsiteY92" fmla="*/ 1501750 h 1978974"/>
              <a:gd name="connsiteX93" fmla="*/ 1107960 w 4011346"/>
              <a:gd name="connsiteY93" fmla="*/ 1518436 h 1978974"/>
              <a:gd name="connsiteX94" fmla="*/ 1121309 w 4011346"/>
              <a:gd name="connsiteY94" fmla="*/ 1501750 h 1978974"/>
              <a:gd name="connsiteX95" fmla="*/ 1134657 w 4011346"/>
              <a:gd name="connsiteY95" fmla="*/ 1515099 h 1978974"/>
              <a:gd name="connsiteX96" fmla="*/ 1134657 w 4011346"/>
              <a:gd name="connsiteY96" fmla="*/ 1535122 h 1978974"/>
              <a:gd name="connsiteX97" fmla="*/ 1148006 w 4011346"/>
              <a:gd name="connsiteY97" fmla="*/ 1531785 h 1978974"/>
              <a:gd name="connsiteX98" fmla="*/ 1208076 w 4011346"/>
              <a:gd name="connsiteY98" fmla="*/ 1485064 h 1978974"/>
              <a:gd name="connsiteX99" fmla="*/ 1211414 w 4011346"/>
              <a:gd name="connsiteY99" fmla="*/ 1505087 h 1978974"/>
              <a:gd name="connsiteX100" fmla="*/ 1244786 w 4011346"/>
              <a:gd name="connsiteY100" fmla="*/ 1525111 h 1978974"/>
              <a:gd name="connsiteX101" fmla="*/ 1264809 w 4011346"/>
              <a:gd name="connsiteY101" fmla="*/ 1555146 h 1978974"/>
              <a:gd name="connsiteX102" fmla="*/ 1298181 w 4011346"/>
              <a:gd name="connsiteY102" fmla="*/ 1661937 h 1978974"/>
              <a:gd name="connsiteX103" fmla="*/ 1308193 w 4011346"/>
              <a:gd name="connsiteY103" fmla="*/ 1618553 h 1978974"/>
              <a:gd name="connsiteX104" fmla="*/ 1344903 w 4011346"/>
              <a:gd name="connsiteY104" fmla="*/ 1638576 h 1978974"/>
              <a:gd name="connsiteX105" fmla="*/ 1388287 w 4011346"/>
              <a:gd name="connsiteY105" fmla="*/ 1638576 h 1978974"/>
              <a:gd name="connsiteX106" fmla="*/ 1394961 w 4011346"/>
              <a:gd name="connsiteY106" fmla="*/ 1661937 h 1978974"/>
              <a:gd name="connsiteX107" fmla="*/ 1435008 w 4011346"/>
              <a:gd name="connsiteY107" fmla="*/ 1685298 h 1978974"/>
              <a:gd name="connsiteX108" fmla="*/ 1465043 w 4011346"/>
              <a:gd name="connsiteY108" fmla="*/ 1685298 h 1978974"/>
              <a:gd name="connsiteX109" fmla="*/ 1491741 w 4011346"/>
              <a:gd name="connsiteY109" fmla="*/ 1698647 h 1978974"/>
              <a:gd name="connsiteX110" fmla="*/ 1535125 w 4011346"/>
              <a:gd name="connsiteY110" fmla="*/ 1655263 h 1978974"/>
              <a:gd name="connsiteX111" fmla="*/ 1571834 w 4011346"/>
              <a:gd name="connsiteY111" fmla="*/ 1635239 h 1978974"/>
              <a:gd name="connsiteX112" fmla="*/ 1608544 w 4011346"/>
              <a:gd name="connsiteY112" fmla="*/ 1638576 h 1978974"/>
              <a:gd name="connsiteX113" fmla="*/ 1655265 w 4011346"/>
              <a:gd name="connsiteY113" fmla="*/ 1651925 h 1978974"/>
              <a:gd name="connsiteX114" fmla="*/ 1681963 w 4011346"/>
              <a:gd name="connsiteY114" fmla="*/ 1668612 h 1978974"/>
              <a:gd name="connsiteX115" fmla="*/ 1735358 w 4011346"/>
              <a:gd name="connsiteY115" fmla="*/ 1661937 h 1978974"/>
              <a:gd name="connsiteX116" fmla="*/ 1745370 w 4011346"/>
              <a:gd name="connsiteY116" fmla="*/ 1641914 h 1978974"/>
              <a:gd name="connsiteX117" fmla="*/ 1738695 w 4011346"/>
              <a:gd name="connsiteY117" fmla="*/ 1621890 h 1978974"/>
              <a:gd name="connsiteX118" fmla="*/ 1765393 w 4011346"/>
              <a:gd name="connsiteY118" fmla="*/ 1595193 h 1978974"/>
              <a:gd name="connsiteX119" fmla="*/ 1778742 w 4011346"/>
              <a:gd name="connsiteY119" fmla="*/ 1591855 h 1978974"/>
              <a:gd name="connsiteX120" fmla="*/ 1812114 w 4011346"/>
              <a:gd name="connsiteY120" fmla="*/ 1608541 h 1978974"/>
              <a:gd name="connsiteX121" fmla="*/ 1852161 w 4011346"/>
              <a:gd name="connsiteY121" fmla="*/ 1621890 h 1978974"/>
              <a:gd name="connsiteX122" fmla="*/ 1858836 w 4011346"/>
              <a:gd name="connsiteY122" fmla="*/ 1648588 h 1978974"/>
              <a:gd name="connsiteX123" fmla="*/ 1872184 w 4011346"/>
              <a:gd name="connsiteY123" fmla="*/ 1655263 h 1978974"/>
              <a:gd name="connsiteX124" fmla="*/ 1902219 w 4011346"/>
              <a:gd name="connsiteY124" fmla="*/ 1658600 h 1978974"/>
              <a:gd name="connsiteX125" fmla="*/ 1932254 w 4011346"/>
              <a:gd name="connsiteY125" fmla="*/ 1641914 h 1978974"/>
              <a:gd name="connsiteX126" fmla="*/ 1962290 w 4011346"/>
              <a:gd name="connsiteY126" fmla="*/ 1655263 h 1978974"/>
              <a:gd name="connsiteX127" fmla="*/ 1985650 w 4011346"/>
              <a:gd name="connsiteY127" fmla="*/ 1668612 h 1978974"/>
              <a:gd name="connsiteX128" fmla="*/ 1995662 w 4011346"/>
              <a:gd name="connsiteY128" fmla="*/ 1678623 h 1978974"/>
              <a:gd name="connsiteX129" fmla="*/ 2032371 w 4011346"/>
              <a:gd name="connsiteY129" fmla="*/ 1698647 h 1978974"/>
              <a:gd name="connsiteX130" fmla="*/ 2069081 w 4011346"/>
              <a:gd name="connsiteY130" fmla="*/ 1695309 h 1978974"/>
              <a:gd name="connsiteX131" fmla="*/ 2142500 w 4011346"/>
              <a:gd name="connsiteY131" fmla="*/ 1651925 h 1978974"/>
              <a:gd name="connsiteX132" fmla="*/ 2195895 w 4011346"/>
              <a:gd name="connsiteY132" fmla="*/ 1665274 h 1978974"/>
              <a:gd name="connsiteX133" fmla="*/ 2225930 w 4011346"/>
              <a:gd name="connsiteY133" fmla="*/ 1675286 h 1978974"/>
              <a:gd name="connsiteX134" fmla="*/ 2259303 w 4011346"/>
              <a:gd name="connsiteY134" fmla="*/ 1661937 h 1978974"/>
              <a:gd name="connsiteX135" fmla="*/ 2262640 w 4011346"/>
              <a:gd name="connsiteY135" fmla="*/ 1635239 h 1978974"/>
              <a:gd name="connsiteX136" fmla="*/ 2282663 w 4011346"/>
              <a:gd name="connsiteY136" fmla="*/ 1605204 h 1978974"/>
              <a:gd name="connsiteX137" fmla="*/ 2299349 w 4011346"/>
              <a:gd name="connsiteY137" fmla="*/ 1551809 h 1978974"/>
              <a:gd name="connsiteX138" fmla="*/ 2282663 w 4011346"/>
              <a:gd name="connsiteY138" fmla="*/ 1555146 h 1978974"/>
              <a:gd name="connsiteX139" fmla="*/ 2312698 w 4011346"/>
              <a:gd name="connsiteY139" fmla="*/ 1528448 h 1978974"/>
              <a:gd name="connsiteX140" fmla="*/ 2339396 w 4011346"/>
              <a:gd name="connsiteY140" fmla="*/ 1525111 h 1978974"/>
              <a:gd name="connsiteX141" fmla="*/ 2396129 w 4011346"/>
              <a:gd name="connsiteY141" fmla="*/ 1535122 h 1978974"/>
              <a:gd name="connsiteX142" fmla="*/ 2436176 w 4011346"/>
              <a:gd name="connsiteY142" fmla="*/ 1561820 h 1978974"/>
              <a:gd name="connsiteX143" fmla="*/ 2462873 w 4011346"/>
              <a:gd name="connsiteY143" fmla="*/ 1591855 h 1978974"/>
              <a:gd name="connsiteX144" fmla="*/ 2469548 w 4011346"/>
              <a:gd name="connsiteY144" fmla="*/ 1628565 h 1978974"/>
              <a:gd name="connsiteX145" fmla="*/ 2476222 w 4011346"/>
              <a:gd name="connsiteY145" fmla="*/ 1668612 h 1978974"/>
              <a:gd name="connsiteX146" fmla="*/ 2486234 w 4011346"/>
              <a:gd name="connsiteY146" fmla="*/ 1688635 h 1978974"/>
              <a:gd name="connsiteX147" fmla="*/ 2529618 w 4011346"/>
              <a:gd name="connsiteY147" fmla="*/ 1701984 h 1978974"/>
              <a:gd name="connsiteX148" fmla="*/ 2549641 w 4011346"/>
              <a:gd name="connsiteY148" fmla="*/ 1722007 h 1978974"/>
              <a:gd name="connsiteX149" fmla="*/ 2562990 w 4011346"/>
              <a:gd name="connsiteY149" fmla="*/ 1755379 h 1978974"/>
              <a:gd name="connsiteX150" fmla="*/ 2586351 w 4011346"/>
              <a:gd name="connsiteY150" fmla="*/ 1748705 h 1978974"/>
              <a:gd name="connsiteX151" fmla="*/ 2606374 w 4011346"/>
              <a:gd name="connsiteY151" fmla="*/ 1738693 h 1978974"/>
              <a:gd name="connsiteX152" fmla="*/ 2639746 w 4011346"/>
              <a:gd name="connsiteY152" fmla="*/ 1722007 h 1978974"/>
              <a:gd name="connsiteX153" fmla="*/ 2643084 w 4011346"/>
              <a:gd name="connsiteY153" fmla="*/ 1738693 h 1978974"/>
              <a:gd name="connsiteX154" fmla="*/ 2626398 w 4011346"/>
              <a:gd name="connsiteY154" fmla="*/ 1768728 h 1978974"/>
              <a:gd name="connsiteX155" fmla="*/ 2616386 w 4011346"/>
              <a:gd name="connsiteY155" fmla="*/ 1805438 h 1978974"/>
              <a:gd name="connsiteX156" fmla="*/ 2603037 w 4011346"/>
              <a:gd name="connsiteY156" fmla="*/ 1858833 h 1978974"/>
              <a:gd name="connsiteX157" fmla="*/ 2579676 w 4011346"/>
              <a:gd name="connsiteY157" fmla="*/ 1832136 h 1978974"/>
              <a:gd name="connsiteX158" fmla="*/ 2552979 w 4011346"/>
              <a:gd name="connsiteY158" fmla="*/ 1855496 h 1978974"/>
              <a:gd name="connsiteX159" fmla="*/ 2559653 w 4011346"/>
              <a:gd name="connsiteY159" fmla="*/ 1882194 h 1978974"/>
              <a:gd name="connsiteX160" fmla="*/ 2559653 w 4011346"/>
              <a:gd name="connsiteY160" fmla="*/ 1918903 h 1978974"/>
              <a:gd name="connsiteX161" fmla="*/ 2549641 w 4011346"/>
              <a:gd name="connsiteY161" fmla="*/ 1938927 h 1978974"/>
              <a:gd name="connsiteX162" fmla="*/ 2589688 w 4011346"/>
              <a:gd name="connsiteY162" fmla="*/ 1918903 h 1978974"/>
              <a:gd name="connsiteX163" fmla="*/ 2626398 w 4011346"/>
              <a:gd name="connsiteY163" fmla="*/ 1928915 h 1978974"/>
              <a:gd name="connsiteX164" fmla="*/ 2653095 w 4011346"/>
              <a:gd name="connsiteY164" fmla="*/ 1905555 h 1978974"/>
              <a:gd name="connsiteX165" fmla="*/ 2683130 w 4011346"/>
              <a:gd name="connsiteY165" fmla="*/ 1852159 h 1978974"/>
              <a:gd name="connsiteX166" fmla="*/ 2753212 w 4011346"/>
              <a:gd name="connsiteY166" fmla="*/ 1765391 h 1978974"/>
              <a:gd name="connsiteX167" fmla="*/ 2783247 w 4011346"/>
              <a:gd name="connsiteY167" fmla="*/ 1695309 h 1978974"/>
              <a:gd name="connsiteX168" fmla="*/ 2803271 w 4011346"/>
              <a:gd name="connsiteY168" fmla="*/ 1591855 h 1978974"/>
              <a:gd name="connsiteX169" fmla="*/ 2793259 w 4011346"/>
              <a:gd name="connsiteY169" fmla="*/ 1541797 h 1978974"/>
              <a:gd name="connsiteX170" fmla="*/ 2769898 w 4011346"/>
              <a:gd name="connsiteY170" fmla="*/ 1508425 h 1978974"/>
              <a:gd name="connsiteX171" fmla="*/ 2726514 w 4011346"/>
              <a:gd name="connsiteY171" fmla="*/ 1508425 h 1978974"/>
              <a:gd name="connsiteX172" fmla="*/ 2699817 w 4011346"/>
              <a:gd name="connsiteY172" fmla="*/ 1508425 h 1978974"/>
              <a:gd name="connsiteX173" fmla="*/ 2683130 w 4011346"/>
              <a:gd name="connsiteY173" fmla="*/ 1488401 h 1978974"/>
              <a:gd name="connsiteX174" fmla="*/ 2669781 w 4011346"/>
              <a:gd name="connsiteY174" fmla="*/ 1468378 h 1978974"/>
              <a:gd name="connsiteX175" fmla="*/ 2763224 w 4011346"/>
              <a:gd name="connsiteY175" fmla="*/ 1351575 h 1978974"/>
              <a:gd name="connsiteX176" fmla="*/ 2846654 w 4011346"/>
              <a:gd name="connsiteY176" fmla="*/ 1284831 h 1978974"/>
              <a:gd name="connsiteX177" fmla="*/ 2890038 w 4011346"/>
              <a:gd name="connsiteY177" fmla="*/ 1261470 h 1978974"/>
              <a:gd name="connsiteX178" fmla="*/ 2933422 w 4011346"/>
              <a:gd name="connsiteY178" fmla="*/ 1281493 h 1978974"/>
              <a:gd name="connsiteX179" fmla="*/ 2950109 w 4011346"/>
              <a:gd name="connsiteY179" fmla="*/ 1264807 h 1978974"/>
              <a:gd name="connsiteX180" fmla="*/ 2993492 w 4011346"/>
              <a:gd name="connsiteY180" fmla="*/ 1281493 h 1978974"/>
              <a:gd name="connsiteX181" fmla="*/ 3006841 w 4011346"/>
              <a:gd name="connsiteY181" fmla="*/ 1248121 h 1978974"/>
              <a:gd name="connsiteX182" fmla="*/ 3053563 w 4011346"/>
              <a:gd name="connsiteY182" fmla="*/ 1258133 h 1978974"/>
              <a:gd name="connsiteX183" fmla="*/ 3070249 w 4011346"/>
              <a:gd name="connsiteY183" fmla="*/ 1274819 h 1978974"/>
              <a:gd name="connsiteX184" fmla="*/ 3060237 w 4011346"/>
              <a:gd name="connsiteY184" fmla="*/ 1294842 h 1978974"/>
              <a:gd name="connsiteX185" fmla="*/ 3123644 w 4011346"/>
              <a:gd name="connsiteY185" fmla="*/ 1278156 h 1978974"/>
              <a:gd name="connsiteX186" fmla="*/ 3140330 w 4011346"/>
              <a:gd name="connsiteY186" fmla="*/ 1264807 h 1978974"/>
              <a:gd name="connsiteX187" fmla="*/ 3123644 w 4011346"/>
              <a:gd name="connsiteY187" fmla="*/ 1251458 h 1978974"/>
              <a:gd name="connsiteX188" fmla="*/ 3143668 w 4011346"/>
              <a:gd name="connsiteY188" fmla="*/ 1211412 h 1978974"/>
              <a:gd name="connsiteX189" fmla="*/ 3190389 w 4011346"/>
              <a:gd name="connsiteY189" fmla="*/ 1141330 h 1978974"/>
              <a:gd name="connsiteX190" fmla="*/ 3233773 w 4011346"/>
              <a:gd name="connsiteY190" fmla="*/ 1137993 h 1978974"/>
              <a:gd name="connsiteX191" fmla="*/ 3273819 w 4011346"/>
              <a:gd name="connsiteY191" fmla="*/ 1148004 h 1978974"/>
              <a:gd name="connsiteX192" fmla="*/ 3277157 w 4011346"/>
              <a:gd name="connsiteY192" fmla="*/ 1204737 h 1978974"/>
              <a:gd name="connsiteX193" fmla="*/ 3320541 w 4011346"/>
              <a:gd name="connsiteY193" fmla="*/ 1161353 h 1978974"/>
              <a:gd name="connsiteX194" fmla="*/ 3343901 w 4011346"/>
              <a:gd name="connsiteY194" fmla="*/ 1144667 h 1978974"/>
              <a:gd name="connsiteX195" fmla="*/ 3350576 w 4011346"/>
              <a:gd name="connsiteY195" fmla="*/ 1111295 h 1978974"/>
              <a:gd name="connsiteX196" fmla="*/ 3377273 w 4011346"/>
              <a:gd name="connsiteY196" fmla="*/ 1094609 h 1978974"/>
              <a:gd name="connsiteX197" fmla="*/ 3407309 w 4011346"/>
              <a:gd name="connsiteY197" fmla="*/ 1104620 h 1978974"/>
              <a:gd name="connsiteX198" fmla="*/ 3373936 w 4011346"/>
              <a:gd name="connsiteY198" fmla="*/ 1134655 h 1978974"/>
              <a:gd name="connsiteX199" fmla="*/ 3360587 w 4011346"/>
              <a:gd name="connsiteY199" fmla="*/ 1184714 h 1978974"/>
              <a:gd name="connsiteX200" fmla="*/ 3323878 w 4011346"/>
              <a:gd name="connsiteY200" fmla="*/ 1224760 h 1978974"/>
              <a:gd name="connsiteX201" fmla="*/ 3210412 w 4011346"/>
              <a:gd name="connsiteY201" fmla="*/ 1321540 h 1978974"/>
              <a:gd name="connsiteX202" fmla="*/ 3163691 w 4011346"/>
              <a:gd name="connsiteY202" fmla="*/ 1391622 h 1978974"/>
              <a:gd name="connsiteX203" fmla="*/ 3160354 w 4011346"/>
              <a:gd name="connsiteY203" fmla="*/ 1465041 h 1978974"/>
              <a:gd name="connsiteX204" fmla="*/ 3170365 w 4011346"/>
              <a:gd name="connsiteY204" fmla="*/ 1555146 h 1978974"/>
              <a:gd name="connsiteX205" fmla="*/ 3190389 w 4011346"/>
              <a:gd name="connsiteY205" fmla="*/ 1618553 h 1978974"/>
              <a:gd name="connsiteX206" fmla="*/ 3217087 w 4011346"/>
              <a:gd name="connsiteY206" fmla="*/ 1608541 h 1978974"/>
              <a:gd name="connsiteX207" fmla="*/ 3240447 w 4011346"/>
              <a:gd name="connsiteY207" fmla="*/ 1541797 h 1978974"/>
              <a:gd name="connsiteX208" fmla="*/ 3270482 w 4011346"/>
              <a:gd name="connsiteY208" fmla="*/ 1538460 h 1978974"/>
              <a:gd name="connsiteX209" fmla="*/ 3287168 w 4011346"/>
              <a:gd name="connsiteY209" fmla="*/ 1478390 h 1978974"/>
              <a:gd name="connsiteX210" fmla="*/ 3313866 w 4011346"/>
              <a:gd name="connsiteY210" fmla="*/ 1468378 h 1978974"/>
              <a:gd name="connsiteX211" fmla="*/ 3313866 w 4011346"/>
              <a:gd name="connsiteY211" fmla="*/ 1438343 h 1978974"/>
              <a:gd name="connsiteX212" fmla="*/ 3337227 w 4011346"/>
              <a:gd name="connsiteY212" fmla="*/ 1401633 h 1978974"/>
              <a:gd name="connsiteX213" fmla="*/ 3330552 w 4011346"/>
              <a:gd name="connsiteY213" fmla="*/ 1358249 h 1978974"/>
              <a:gd name="connsiteX214" fmla="*/ 3333890 w 4011346"/>
              <a:gd name="connsiteY214" fmla="*/ 1328214 h 1978974"/>
              <a:gd name="connsiteX215" fmla="*/ 3323878 w 4011346"/>
              <a:gd name="connsiteY215" fmla="*/ 1318203 h 1978974"/>
              <a:gd name="connsiteX216" fmla="*/ 3363925 w 4011346"/>
              <a:gd name="connsiteY216" fmla="*/ 1231435 h 1978974"/>
              <a:gd name="connsiteX217" fmla="*/ 3383948 w 4011346"/>
              <a:gd name="connsiteY217" fmla="*/ 1241447 h 1978974"/>
              <a:gd name="connsiteX218" fmla="*/ 3410646 w 4011346"/>
              <a:gd name="connsiteY218" fmla="*/ 1214749 h 1978974"/>
              <a:gd name="connsiteX219" fmla="*/ 3420657 w 4011346"/>
              <a:gd name="connsiteY219" fmla="*/ 1241447 h 1978974"/>
              <a:gd name="connsiteX220" fmla="*/ 3447355 w 4011346"/>
              <a:gd name="connsiteY220" fmla="*/ 1224760 h 1978974"/>
              <a:gd name="connsiteX221" fmla="*/ 3477390 w 4011346"/>
              <a:gd name="connsiteY221" fmla="*/ 1214749 h 1978974"/>
              <a:gd name="connsiteX222" fmla="*/ 3514100 w 4011346"/>
              <a:gd name="connsiteY222" fmla="*/ 1241447 h 1978974"/>
              <a:gd name="connsiteX223" fmla="*/ 3574170 w 4011346"/>
              <a:gd name="connsiteY223" fmla="*/ 1174702 h 1978974"/>
              <a:gd name="connsiteX224" fmla="*/ 3637577 w 4011346"/>
              <a:gd name="connsiteY224" fmla="*/ 1127981 h 1978974"/>
              <a:gd name="connsiteX225" fmla="*/ 3690973 w 4011346"/>
              <a:gd name="connsiteY225" fmla="*/ 1091271 h 1978974"/>
              <a:gd name="connsiteX226" fmla="*/ 3741031 w 4011346"/>
              <a:gd name="connsiteY226" fmla="*/ 1117969 h 1978974"/>
              <a:gd name="connsiteX227" fmla="*/ 3751043 w 4011346"/>
              <a:gd name="connsiteY227" fmla="*/ 1091271 h 1978974"/>
              <a:gd name="connsiteX228" fmla="*/ 3727682 w 4011346"/>
              <a:gd name="connsiteY228" fmla="*/ 1024527 h 1978974"/>
              <a:gd name="connsiteX229" fmla="*/ 3700984 w 4011346"/>
              <a:gd name="connsiteY229" fmla="*/ 1007841 h 1978974"/>
              <a:gd name="connsiteX230" fmla="*/ 3697647 w 4011346"/>
              <a:gd name="connsiteY230" fmla="*/ 977806 h 1978974"/>
              <a:gd name="connsiteX231" fmla="*/ 3751043 w 4011346"/>
              <a:gd name="connsiteY231" fmla="*/ 984480 h 1978974"/>
              <a:gd name="connsiteX232" fmla="*/ 3774403 w 4011346"/>
              <a:gd name="connsiteY232" fmla="*/ 941096 h 1978974"/>
              <a:gd name="connsiteX233" fmla="*/ 3767729 w 4011346"/>
              <a:gd name="connsiteY233" fmla="*/ 914398 h 1978974"/>
              <a:gd name="connsiteX234" fmla="*/ 3794427 w 4011346"/>
              <a:gd name="connsiteY234" fmla="*/ 881026 h 1978974"/>
              <a:gd name="connsiteX235" fmla="*/ 3804438 w 4011346"/>
              <a:gd name="connsiteY235" fmla="*/ 924410 h 1978974"/>
              <a:gd name="connsiteX236" fmla="*/ 3827799 w 4011346"/>
              <a:gd name="connsiteY236" fmla="*/ 941096 h 1978974"/>
              <a:gd name="connsiteX237" fmla="*/ 3874520 w 4011346"/>
              <a:gd name="connsiteY237" fmla="*/ 961120 h 1978974"/>
              <a:gd name="connsiteX238" fmla="*/ 3894544 w 4011346"/>
              <a:gd name="connsiteY238" fmla="*/ 987817 h 1978974"/>
              <a:gd name="connsiteX239" fmla="*/ 3941265 w 4011346"/>
              <a:gd name="connsiteY239" fmla="*/ 1011178 h 1978974"/>
              <a:gd name="connsiteX240" fmla="*/ 3947939 w 4011346"/>
              <a:gd name="connsiteY240" fmla="*/ 997829 h 1978974"/>
              <a:gd name="connsiteX241" fmla="*/ 3957951 w 4011346"/>
              <a:gd name="connsiteY241" fmla="*/ 934422 h 1978974"/>
              <a:gd name="connsiteX242" fmla="*/ 4004672 w 4011346"/>
              <a:gd name="connsiteY242" fmla="*/ 927747 h 1978974"/>
              <a:gd name="connsiteX243" fmla="*/ 4011346 w 4011346"/>
              <a:gd name="connsiteY243" fmla="*/ 894375 h 1978974"/>
              <a:gd name="connsiteX244" fmla="*/ 3967963 w 4011346"/>
              <a:gd name="connsiteY244" fmla="*/ 857666 h 1978974"/>
              <a:gd name="connsiteX245" fmla="*/ 3921241 w 4011346"/>
              <a:gd name="connsiteY245" fmla="*/ 840979 h 1978974"/>
              <a:gd name="connsiteX246" fmla="*/ 3907892 w 4011346"/>
              <a:gd name="connsiteY246" fmla="*/ 844317 h 1978974"/>
              <a:gd name="connsiteX247" fmla="*/ 3907892 w 4011346"/>
              <a:gd name="connsiteY247" fmla="*/ 877689 h 1978974"/>
              <a:gd name="connsiteX248" fmla="*/ 3887869 w 4011346"/>
              <a:gd name="connsiteY248" fmla="*/ 871014 h 1978974"/>
              <a:gd name="connsiteX249" fmla="*/ 3874520 w 4011346"/>
              <a:gd name="connsiteY249" fmla="*/ 817619 h 1978974"/>
              <a:gd name="connsiteX250" fmla="*/ 3817787 w 4011346"/>
              <a:gd name="connsiteY250" fmla="*/ 754212 h 1978974"/>
              <a:gd name="connsiteX251" fmla="*/ 3717671 w 4011346"/>
              <a:gd name="connsiteY251" fmla="*/ 677455 h 1978974"/>
              <a:gd name="connsiteX252" fmla="*/ 3664275 w 4011346"/>
              <a:gd name="connsiteY252" fmla="*/ 657432 h 1978974"/>
              <a:gd name="connsiteX253" fmla="*/ 3584181 w 4011346"/>
              <a:gd name="connsiteY253" fmla="*/ 650758 h 1978974"/>
              <a:gd name="connsiteX254" fmla="*/ 3520774 w 4011346"/>
              <a:gd name="connsiteY254" fmla="*/ 634071 h 1978974"/>
              <a:gd name="connsiteX255" fmla="*/ 3530786 w 4011346"/>
              <a:gd name="connsiteY255" fmla="*/ 674118 h 1978974"/>
              <a:gd name="connsiteX256" fmla="*/ 3537460 w 4011346"/>
              <a:gd name="connsiteY256" fmla="*/ 700816 h 1978974"/>
              <a:gd name="connsiteX257" fmla="*/ 3507425 w 4011346"/>
              <a:gd name="connsiteY257" fmla="*/ 724176 h 1978974"/>
              <a:gd name="connsiteX258" fmla="*/ 3477390 w 4011346"/>
              <a:gd name="connsiteY258" fmla="*/ 697479 h 1978974"/>
              <a:gd name="connsiteX259" fmla="*/ 3477390 w 4011346"/>
              <a:gd name="connsiteY259" fmla="*/ 677455 h 1978974"/>
              <a:gd name="connsiteX260" fmla="*/ 3504088 w 4011346"/>
              <a:gd name="connsiteY260" fmla="*/ 657432 h 1978974"/>
              <a:gd name="connsiteX261" fmla="*/ 3467379 w 4011346"/>
              <a:gd name="connsiteY261" fmla="*/ 644083 h 1978974"/>
              <a:gd name="connsiteX262" fmla="*/ 3450692 w 4011346"/>
              <a:gd name="connsiteY262" fmla="*/ 670781 h 1978974"/>
              <a:gd name="connsiteX263" fmla="*/ 3440681 w 4011346"/>
              <a:gd name="connsiteY263" fmla="*/ 684130 h 1978974"/>
              <a:gd name="connsiteX264" fmla="*/ 3357250 w 4011346"/>
              <a:gd name="connsiteY264" fmla="*/ 670781 h 1978974"/>
              <a:gd name="connsiteX265" fmla="*/ 3297180 w 4011346"/>
              <a:gd name="connsiteY265" fmla="*/ 677455 h 1978974"/>
              <a:gd name="connsiteX266" fmla="*/ 3267145 w 4011346"/>
              <a:gd name="connsiteY266" fmla="*/ 654095 h 1978974"/>
              <a:gd name="connsiteX267" fmla="*/ 3267145 w 4011346"/>
              <a:gd name="connsiteY267" fmla="*/ 617385 h 1978974"/>
              <a:gd name="connsiteX268" fmla="*/ 3203738 w 4011346"/>
              <a:gd name="connsiteY268" fmla="*/ 560652 h 1978974"/>
              <a:gd name="connsiteX269" fmla="*/ 3076923 w 4011346"/>
              <a:gd name="connsiteY269" fmla="*/ 567327 h 1978974"/>
              <a:gd name="connsiteX270" fmla="*/ 3043551 w 4011346"/>
              <a:gd name="connsiteY270" fmla="*/ 543966 h 1978974"/>
              <a:gd name="connsiteX271" fmla="*/ 3000167 w 4011346"/>
              <a:gd name="connsiteY271" fmla="*/ 497245 h 1978974"/>
              <a:gd name="connsiteX272" fmla="*/ 3013516 w 4011346"/>
              <a:gd name="connsiteY272" fmla="*/ 490571 h 1978974"/>
              <a:gd name="connsiteX273" fmla="*/ 3000167 w 4011346"/>
              <a:gd name="connsiteY273" fmla="*/ 470547 h 1978974"/>
              <a:gd name="connsiteX274" fmla="*/ 2970132 w 4011346"/>
              <a:gd name="connsiteY274" fmla="*/ 467210 h 1978974"/>
              <a:gd name="connsiteX275" fmla="*/ 2920073 w 4011346"/>
              <a:gd name="connsiteY275" fmla="*/ 513931 h 1978974"/>
              <a:gd name="connsiteX276" fmla="*/ 2920073 w 4011346"/>
              <a:gd name="connsiteY276" fmla="*/ 513931 h 1978974"/>
              <a:gd name="connsiteX277" fmla="*/ 2916736 w 4011346"/>
              <a:gd name="connsiteY277" fmla="*/ 463873 h 1978974"/>
              <a:gd name="connsiteX278" fmla="*/ 2936760 w 4011346"/>
              <a:gd name="connsiteY278" fmla="*/ 460536 h 1978974"/>
              <a:gd name="connsiteX279" fmla="*/ 2866678 w 4011346"/>
              <a:gd name="connsiteY279" fmla="*/ 430501 h 1978974"/>
              <a:gd name="connsiteX280" fmla="*/ 2813282 w 4011346"/>
              <a:gd name="connsiteY280" fmla="*/ 427163 h 1978974"/>
              <a:gd name="connsiteX281" fmla="*/ 2793259 w 4011346"/>
              <a:gd name="connsiteY281" fmla="*/ 450524 h 1978974"/>
              <a:gd name="connsiteX282" fmla="*/ 2743200 w 4011346"/>
              <a:gd name="connsiteY282" fmla="*/ 460536 h 1978974"/>
              <a:gd name="connsiteX283" fmla="*/ 2786584 w 4011346"/>
              <a:gd name="connsiteY283" fmla="*/ 470547 h 1978974"/>
              <a:gd name="connsiteX284" fmla="*/ 2763224 w 4011346"/>
              <a:gd name="connsiteY284" fmla="*/ 490571 h 1978974"/>
              <a:gd name="connsiteX285" fmla="*/ 2769898 w 4011346"/>
              <a:gd name="connsiteY285" fmla="*/ 540629 h 1978974"/>
              <a:gd name="connsiteX286" fmla="*/ 2749875 w 4011346"/>
              <a:gd name="connsiteY286" fmla="*/ 523943 h 1978974"/>
              <a:gd name="connsiteX287" fmla="*/ 2733189 w 4011346"/>
              <a:gd name="connsiteY287" fmla="*/ 537292 h 1978974"/>
              <a:gd name="connsiteX288" fmla="*/ 2666444 w 4011346"/>
              <a:gd name="connsiteY288" fmla="*/ 527280 h 1978974"/>
              <a:gd name="connsiteX289" fmla="*/ 2636409 w 4011346"/>
              <a:gd name="connsiteY289" fmla="*/ 537292 h 1978974"/>
              <a:gd name="connsiteX290" fmla="*/ 2603037 w 4011346"/>
              <a:gd name="connsiteY290" fmla="*/ 497245 h 1978974"/>
              <a:gd name="connsiteX291" fmla="*/ 2569665 w 4011346"/>
              <a:gd name="connsiteY291" fmla="*/ 580676 h 1978974"/>
              <a:gd name="connsiteX292" fmla="*/ 2552979 w 4011346"/>
              <a:gd name="connsiteY292" fmla="*/ 600699 h 1978974"/>
              <a:gd name="connsiteX293" fmla="*/ 2469548 w 4011346"/>
              <a:gd name="connsiteY293" fmla="*/ 463873 h 1978974"/>
              <a:gd name="connsiteX294" fmla="*/ 2446187 w 4011346"/>
              <a:gd name="connsiteY294" fmla="*/ 480559 h 1978974"/>
              <a:gd name="connsiteX295" fmla="*/ 2442850 w 4011346"/>
              <a:gd name="connsiteY295" fmla="*/ 447187 h 1978974"/>
              <a:gd name="connsiteX296" fmla="*/ 2449525 w 4011346"/>
              <a:gd name="connsiteY296" fmla="*/ 377105 h 1978974"/>
              <a:gd name="connsiteX297" fmla="*/ 2386117 w 4011346"/>
              <a:gd name="connsiteY297" fmla="*/ 350407 h 1978974"/>
              <a:gd name="connsiteX298" fmla="*/ 2369431 w 4011346"/>
              <a:gd name="connsiteY298" fmla="*/ 390454 h 1978974"/>
              <a:gd name="connsiteX299" fmla="*/ 2379443 w 4011346"/>
              <a:gd name="connsiteY299" fmla="*/ 413814 h 1978974"/>
              <a:gd name="connsiteX300" fmla="*/ 2376106 w 4011346"/>
              <a:gd name="connsiteY300" fmla="*/ 433838 h 1978974"/>
              <a:gd name="connsiteX301" fmla="*/ 2352745 w 4011346"/>
              <a:gd name="connsiteY301" fmla="*/ 410477 h 1978974"/>
              <a:gd name="connsiteX302" fmla="*/ 2316036 w 4011346"/>
              <a:gd name="connsiteY302" fmla="*/ 417152 h 1978974"/>
              <a:gd name="connsiteX303" fmla="*/ 2272652 w 4011346"/>
              <a:gd name="connsiteY303" fmla="*/ 403803 h 1978974"/>
              <a:gd name="connsiteX304" fmla="*/ 2245954 w 4011346"/>
              <a:gd name="connsiteY304" fmla="*/ 363756 h 1978974"/>
              <a:gd name="connsiteX305" fmla="*/ 2209244 w 4011346"/>
              <a:gd name="connsiteY305" fmla="*/ 360419 h 1978974"/>
              <a:gd name="connsiteX306" fmla="*/ 2159186 w 4011346"/>
              <a:gd name="connsiteY306" fmla="*/ 350407 h 1978974"/>
              <a:gd name="connsiteX307" fmla="*/ 2132488 w 4011346"/>
              <a:gd name="connsiteY307" fmla="*/ 367093 h 1978974"/>
              <a:gd name="connsiteX308" fmla="*/ 2115802 w 4011346"/>
              <a:gd name="connsiteY308" fmla="*/ 380442 h 1978974"/>
              <a:gd name="connsiteX309" fmla="*/ 2115802 w 4011346"/>
              <a:gd name="connsiteY309" fmla="*/ 350407 h 1978974"/>
              <a:gd name="connsiteX310" fmla="*/ 2082430 w 4011346"/>
              <a:gd name="connsiteY310" fmla="*/ 347070 h 1978974"/>
              <a:gd name="connsiteX311" fmla="*/ 2045720 w 4011346"/>
              <a:gd name="connsiteY311" fmla="*/ 320372 h 1978974"/>
              <a:gd name="connsiteX312" fmla="*/ 2025697 w 4011346"/>
              <a:gd name="connsiteY312" fmla="*/ 350407 h 1978974"/>
              <a:gd name="connsiteX313" fmla="*/ 2055732 w 4011346"/>
              <a:gd name="connsiteY313" fmla="*/ 347070 h 1978974"/>
              <a:gd name="connsiteX314" fmla="*/ 2045720 w 4011346"/>
              <a:gd name="connsiteY314" fmla="*/ 373768 h 1978974"/>
              <a:gd name="connsiteX315" fmla="*/ 1988987 w 4011346"/>
              <a:gd name="connsiteY315" fmla="*/ 393791 h 1978974"/>
              <a:gd name="connsiteX316" fmla="*/ 1935592 w 4011346"/>
              <a:gd name="connsiteY316" fmla="*/ 403803 h 1978974"/>
              <a:gd name="connsiteX317" fmla="*/ 1995662 w 4011346"/>
              <a:gd name="connsiteY317" fmla="*/ 347070 h 1978974"/>
              <a:gd name="connsiteX318" fmla="*/ 2055732 w 4011346"/>
              <a:gd name="connsiteY318" fmla="*/ 276988 h 1978974"/>
              <a:gd name="connsiteX319" fmla="*/ 2055732 w 4011346"/>
              <a:gd name="connsiteY319" fmla="*/ 276988 h 1978974"/>
              <a:gd name="connsiteX320" fmla="*/ 1882196 w 4011346"/>
              <a:gd name="connsiteY320" fmla="*/ 50058 h 1978974"/>
              <a:gd name="connsiteX321" fmla="*/ 1835474 w 4011346"/>
              <a:gd name="connsiteY321" fmla="*/ 0 h 1978974"/>
              <a:gd name="connsiteX322" fmla="*/ 1838813 w 4011346"/>
              <a:gd name="connsiteY322" fmla="*/ 93441 h 1978974"/>
              <a:gd name="connsiteX323" fmla="*/ 1782079 w 4011346"/>
              <a:gd name="connsiteY323" fmla="*/ 80092 h 1978974"/>
              <a:gd name="connsiteX324" fmla="*/ 1768731 w 4011346"/>
              <a:gd name="connsiteY324" fmla="*/ 126814 h 1978974"/>
              <a:gd name="connsiteX325" fmla="*/ 1705322 w 4011346"/>
              <a:gd name="connsiteY325" fmla="*/ 150174 h 1978974"/>
              <a:gd name="connsiteX326" fmla="*/ 1685300 w 4011346"/>
              <a:gd name="connsiteY326" fmla="*/ 123476 h 1978974"/>
              <a:gd name="connsiteX327" fmla="*/ 1615218 w 4011346"/>
              <a:gd name="connsiteY327" fmla="*/ 126814 h 1978974"/>
              <a:gd name="connsiteX328" fmla="*/ 1638579 w 4011346"/>
              <a:gd name="connsiteY328" fmla="*/ 156849 h 1978974"/>
              <a:gd name="connsiteX329" fmla="*/ 1528449 w 4011346"/>
              <a:gd name="connsiteY329" fmla="*/ 183545 h 1978974"/>
              <a:gd name="connsiteX330" fmla="*/ 1465043 w 4011346"/>
              <a:gd name="connsiteY330" fmla="*/ 266976 h 1978974"/>
              <a:gd name="connsiteX331" fmla="*/ 1448357 w 4011346"/>
              <a:gd name="connsiteY331" fmla="*/ 293674 h 1978974"/>
              <a:gd name="connsiteX332" fmla="*/ 1481729 w 4011346"/>
              <a:gd name="connsiteY332" fmla="*/ 327047 h 1978974"/>
              <a:gd name="connsiteX333" fmla="*/ 1481729 w 4011346"/>
              <a:gd name="connsiteY333" fmla="*/ 357082 h 1978974"/>
              <a:gd name="connsiteX334" fmla="*/ 1458368 w 4011346"/>
              <a:gd name="connsiteY334" fmla="*/ 360419 h 1978974"/>
              <a:gd name="connsiteX335" fmla="*/ 1458368 w 4011346"/>
              <a:gd name="connsiteY335" fmla="*/ 340395 h 1978974"/>
              <a:gd name="connsiteX336" fmla="*/ 1418322 w 4011346"/>
              <a:gd name="connsiteY336" fmla="*/ 350407 h 1978974"/>
              <a:gd name="connsiteX337" fmla="*/ 1368263 w 4011346"/>
              <a:gd name="connsiteY337" fmla="*/ 357082 h 1978974"/>
              <a:gd name="connsiteX338" fmla="*/ 1321542 w 4011346"/>
              <a:gd name="connsiteY338" fmla="*/ 363756 h 1978974"/>
              <a:gd name="connsiteX339" fmla="*/ 1318205 w 4011346"/>
              <a:gd name="connsiteY339" fmla="*/ 450524 h 1978974"/>
              <a:gd name="connsiteX340" fmla="*/ 1358252 w 4011346"/>
              <a:gd name="connsiteY340" fmla="*/ 473885 h 1978974"/>
              <a:gd name="connsiteX341" fmla="*/ 1374938 w 4011346"/>
              <a:gd name="connsiteY341" fmla="*/ 503920 h 1978974"/>
              <a:gd name="connsiteX342" fmla="*/ 1384949 w 4011346"/>
              <a:gd name="connsiteY342" fmla="*/ 527280 h 1978974"/>
              <a:gd name="connsiteX343" fmla="*/ 1394961 w 4011346"/>
              <a:gd name="connsiteY343" fmla="*/ 577339 h 1978974"/>
              <a:gd name="connsiteX344" fmla="*/ 1384949 w 4011346"/>
              <a:gd name="connsiteY344" fmla="*/ 607374 h 1978974"/>
              <a:gd name="connsiteX345" fmla="*/ 1358252 w 4011346"/>
              <a:gd name="connsiteY345" fmla="*/ 574001 h 1978974"/>
              <a:gd name="connsiteX346" fmla="*/ 1361589 w 4011346"/>
              <a:gd name="connsiteY346" fmla="*/ 543966 h 1978974"/>
              <a:gd name="connsiteX347" fmla="*/ 1351577 w 4011346"/>
              <a:gd name="connsiteY347" fmla="*/ 503920 h 1978974"/>
              <a:gd name="connsiteX348" fmla="*/ 1328217 w 4011346"/>
              <a:gd name="connsiteY348" fmla="*/ 510594 h 1978974"/>
              <a:gd name="connsiteX349" fmla="*/ 1281495 w 4011346"/>
              <a:gd name="connsiteY349" fmla="*/ 473885 h 1978974"/>
              <a:gd name="connsiteX350" fmla="*/ 1241449 w 4011346"/>
              <a:gd name="connsiteY350" fmla="*/ 470547 h 1978974"/>
              <a:gd name="connsiteX351" fmla="*/ 1241449 w 4011346"/>
              <a:gd name="connsiteY351" fmla="*/ 517268 h 1978974"/>
              <a:gd name="connsiteX352" fmla="*/ 1201402 w 4011346"/>
              <a:gd name="connsiteY352" fmla="*/ 497245 h 1978974"/>
              <a:gd name="connsiteX353" fmla="*/ 1228100 w 4011346"/>
              <a:gd name="connsiteY353" fmla="*/ 547303 h 1978974"/>
              <a:gd name="connsiteX354" fmla="*/ 1258135 w 4011346"/>
              <a:gd name="connsiteY354" fmla="*/ 557315 h 1978974"/>
              <a:gd name="connsiteX355" fmla="*/ 1258135 w 4011346"/>
              <a:gd name="connsiteY355" fmla="*/ 577339 h 1978974"/>
              <a:gd name="connsiteX356" fmla="*/ 1198065 w 4011346"/>
              <a:gd name="connsiteY356" fmla="*/ 553978 h 1978974"/>
              <a:gd name="connsiteX357" fmla="*/ 1181379 w 4011346"/>
              <a:gd name="connsiteY357" fmla="*/ 553978 h 1978974"/>
              <a:gd name="connsiteX358" fmla="*/ 1178041 w 4011346"/>
              <a:gd name="connsiteY358" fmla="*/ 510594 h 1978974"/>
              <a:gd name="connsiteX359" fmla="*/ 1171367 w 4011346"/>
              <a:gd name="connsiteY359" fmla="*/ 423826 h 1978974"/>
              <a:gd name="connsiteX360" fmla="*/ 1161355 w 4011346"/>
              <a:gd name="connsiteY360" fmla="*/ 493908 h 1978974"/>
              <a:gd name="connsiteX361" fmla="*/ 1137995 w 4011346"/>
              <a:gd name="connsiteY361" fmla="*/ 523943 h 1978974"/>
              <a:gd name="connsiteX362" fmla="*/ 1158018 w 4011346"/>
              <a:gd name="connsiteY362" fmla="*/ 570664 h 1978974"/>
              <a:gd name="connsiteX363" fmla="*/ 1158018 w 4011346"/>
              <a:gd name="connsiteY363" fmla="*/ 604036 h 1978974"/>
              <a:gd name="connsiteX364" fmla="*/ 1141332 w 4011346"/>
              <a:gd name="connsiteY364" fmla="*/ 654095 h 1978974"/>
              <a:gd name="connsiteX365" fmla="*/ 1154681 w 4011346"/>
              <a:gd name="connsiteY365" fmla="*/ 687467 h 1978974"/>
              <a:gd name="connsiteX366" fmla="*/ 1184716 w 4011346"/>
              <a:gd name="connsiteY366" fmla="*/ 694141 h 1978974"/>
              <a:gd name="connsiteX367" fmla="*/ 1221425 w 4011346"/>
              <a:gd name="connsiteY367" fmla="*/ 700816 h 1978974"/>
              <a:gd name="connsiteX368" fmla="*/ 1241449 w 4011346"/>
              <a:gd name="connsiteY368" fmla="*/ 724176 h 1978974"/>
              <a:gd name="connsiteX369" fmla="*/ 1258135 w 4011346"/>
              <a:gd name="connsiteY369" fmla="*/ 767560 h 1978974"/>
              <a:gd name="connsiteX370" fmla="*/ 1258135 w 4011346"/>
              <a:gd name="connsiteY370" fmla="*/ 767560 h 1978974"/>
              <a:gd name="connsiteX371" fmla="*/ 1254798 w 4011346"/>
              <a:gd name="connsiteY371" fmla="*/ 800933 h 1978974"/>
              <a:gd name="connsiteX372" fmla="*/ 1274821 w 4011346"/>
              <a:gd name="connsiteY372" fmla="*/ 820956 h 1978974"/>
              <a:gd name="connsiteX373" fmla="*/ 1244786 w 4011346"/>
              <a:gd name="connsiteY373" fmla="*/ 827631 h 1978974"/>
              <a:gd name="connsiteX374" fmla="*/ 1224763 w 4011346"/>
              <a:gd name="connsiteY374" fmla="*/ 787584 h 1978974"/>
              <a:gd name="connsiteX375" fmla="*/ 1224763 w 4011346"/>
              <a:gd name="connsiteY375" fmla="*/ 747537 h 1978974"/>
              <a:gd name="connsiteX376" fmla="*/ 1194727 w 4011346"/>
              <a:gd name="connsiteY376" fmla="*/ 710828 h 1978974"/>
              <a:gd name="connsiteX377" fmla="*/ 1164692 w 4011346"/>
              <a:gd name="connsiteY377" fmla="*/ 754212 h 1978974"/>
              <a:gd name="connsiteX378" fmla="*/ 1178041 w 4011346"/>
              <a:gd name="connsiteY378" fmla="*/ 797595 h 1978974"/>
              <a:gd name="connsiteX379" fmla="*/ 1137995 w 4011346"/>
              <a:gd name="connsiteY379" fmla="*/ 854328 h 1978974"/>
              <a:gd name="connsiteX380" fmla="*/ 1097948 w 4011346"/>
              <a:gd name="connsiteY380" fmla="*/ 911061 h 1978974"/>
              <a:gd name="connsiteX381" fmla="*/ 1007843 w 4011346"/>
              <a:gd name="connsiteY381" fmla="*/ 874352 h 1978974"/>
              <a:gd name="connsiteX382" fmla="*/ 1074587 w 4011346"/>
              <a:gd name="connsiteY382" fmla="*/ 871014 h 1978974"/>
              <a:gd name="connsiteX383" fmla="*/ 1107960 w 4011346"/>
              <a:gd name="connsiteY383" fmla="*/ 807607 h 1978974"/>
              <a:gd name="connsiteX384" fmla="*/ 1121309 w 4011346"/>
              <a:gd name="connsiteY384" fmla="*/ 764223 h 1978974"/>
              <a:gd name="connsiteX385" fmla="*/ 1127983 w 4011346"/>
              <a:gd name="connsiteY385" fmla="*/ 730851 h 1978974"/>
              <a:gd name="connsiteX386" fmla="*/ 1117971 w 4011346"/>
              <a:gd name="connsiteY386" fmla="*/ 714165 h 1978974"/>
              <a:gd name="connsiteX387" fmla="*/ 1114634 w 4011346"/>
              <a:gd name="connsiteY387" fmla="*/ 664106 h 1978974"/>
              <a:gd name="connsiteX388" fmla="*/ 1104622 w 4011346"/>
              <a:gd name="connsiteY388" fmla="*/ 584013 h 1978974"/>
              <a:gd name="connsiteX389" fmla="*/ 1101285 w 4011346"/>
              <a:gd name="connsiteY389" fmla="*/ 523943 h 1978974"/>
              <a:gd name="connsiteX390" fmla="*/ 1124646 w 4011346"/>
              <a:gd name="connsiteY390" fmla="*/ 430501 h 1978974"/>
              <a:gd name="connsiteX391" fmla="*/ 1031203 w 4011346"/>
              <a:gd name="connsiteY391" fmla="*/ 420489 h 1978974"/>
              <a:gd name="connsiteX392" fmla="*/ 1014517 w 4011346"/>
              <a:gd name="connsiteY392" fmla="*/ 477222 h 1978974"/>
              <a:gd name="connsiteX393" fmla="*/ 1024529 w 4011346"/>
              <a:gd name="connsiteY393" fmla="*/ 523943 h 1978974"/>
              <a:gd name="connsiteX394" fmla="*/ 981145 w 4011346"/>
              <a:gd name="connsiteY394" fmla="*/ 577339 h 1978974"/>
              <a:gd name="connsiteX395" fmla="*/ 991157 w 4011346"/>
              <a:gd name="connsiteY395" fmla="*/ 614048 h 1978974"/>
              <a:gd name="connsiteX396" fmla="*/ 981145 w 4011346"/>
              <a:gd name="connsiteY396" fmla="*/ 660769 h 1978974"/>
              <a:gd name="connsiteX397" fmla="*/ 1001168 w 4011346"/>
              <a:gd name="connsiteY397" fmla="*/ 684130 h 1978974"/>
              <a:gd name="connsiteX398" fmla="*/ 1017854 w 4011346"/>
              <a:gd name="connsiteY398" fmla="*/ 730851 h 1978974"/>
              <a:gd name="connsiteX399" fmla="*/ 1047890 w 4011346"/>
              <a:gd name="connsiteY399" fmla="*/ 717502 h 1978974"/>
              <a:gd name="connsiteX400" fmla="*/ 1014517 w 4011346"/>
              <a:gd name="connsiteY400" fmla="*/ 770898 h 1978974"/>
              <a:gd name="connsiteX401" fmla="*/ 957784 w 4011346"/>
              <a:gd name="connsiteY401" fmla="*/ 717502 h 1978974"/>
              <a:gd name="connsiteX402" fmla="*/ 884365 w 4011346"/>
              <a:gd name="connsiteY402" fmla="*/ 680793 h 1978974"/>
              <a:gd name="connsiteX403" fmla="*/ 824295 w 4011346"/>
              <a:gd name="connsiteY403" fmla="*/ 657432 h 1978974"/>
              <a:gd name="connsiteX404" fmla="*/ 810946 w 4011346"/>
              <a:gd name="connsiteY404" fmla="*/ 694141 h 1978974"/>
              <a:gd name="connsiteX405" fmla="*/ 827633 w 4011346"/>
              <a:gd name="connsiteY405" fmla="*/ 730851 h 1978974"/>
              <a:gd name="connsiteX406" fmla="*/ 814284 w 4011346"/>
              <a:gd name="connsiteY406" fmla="*/ 754212 h 1978974"/>
              <a:gd name="connsiteX407" fmla="*/ 800935 w 4011346"/>
              <a:gd name="connsiteY407" fmla="*/ 770898 h 1978974"/>
              <a:gd name="connsiteX408" fmla="*/ 770900 w 4011346"/>
              <a:gd name="connsiteY408" fmla="*/ 714165 h 1978974"/>
              <a:gd name="connsiteX409" fmla="*/ 744202 w 4011346"/>
              <a:gd name="connsiteY409" fmla="*/ 750874 h 1978974"/>
              <a:gd name="connsiteX410" fmla="*/ 707492 w 4011346"/>
              <a:gd name="connsiteY410" fmla="*/ 744200 h 1978974"/>
              <a:gd name="connsiteX411" fmla="*/ 654097 w 4011346"/>
              <a:gd name="connsiteY411" fmla="*/ 780909 h 1978974"/>
              <a:gd name="connsiteX412" fmla="*/ 644085 w 4011346"/>
              <a:gd name="connsiteY412" fmla="*/ 757549 h 1978974"/>
              <a:gd name="connsiteX413" fmla="*/ 654097 w 4011346"/>
              <a:gd name="connsiteY413" fmla="*/ 720839 h 1978974"/>
              <a:gd name="connsiteX414" fmla="*/ 614050 w 4011346"/>
              <a:gd name="connsiteY414" fmla="*/ 757549 h 1978974"/>
              <a:gd name="connsiteX415" fmla="*/ 594027 w 4011346"/>
              <a:gd name="connsiteY415" fmla="*/ 757549 h 1978974"/>
              <a:gd name="connsiteX416" fmla="*/ 533957 w 4011346"/>
              <a:gd name="connsiteY416" fmla="*/ 790921 h 1978974"/>
              <a:gd name="connsiteX417" fmla="*/ 510596 w 4011346"/>
              <a:gd name="connsiteY417" fmla="*/ 814282 h 1978974"/>
              <a:gd name="connsiteX418" fmla="*/ 500584 w 4011346"/>
              <a:gd name="connsiteY418" fmla="*/ 861003 h 1978974"/>
              <a:gd name="connsiteX419" fmla="*/ 450526 w 4011346"/>
              <a:gd name="connsiteY419" fmla="*/ 847654 h 1978974"/>
              <a:gd name="connsiteX420" fmla="*/ 433840 w 4011346"/>
              <a:gd name="connsiteY420" fmla="*/ 810944 h 1978974"/>
              <a:gd name="connsiteX421" fmla="*/ 467212 w 4011346"/>
              <a:gd name="connsiteY421" fmla="*/ 780909 h 1978974"/>
              <a:gd name="connsiteX422" fmla="*/ 453863 w 4011346"/>
              <a:gd name="connsiteY422" fmla="*/ 757549 h 1978974"/>
              <a:gd name="connsiteX423" fmla="*/ 390456 w 4011346"/>
              <a:gd name="connsiteY423" fmla="*/ 727514 h 1978974"/>
              <a:gd name="connsiteX424" fmla="*/ 417154 w 4011346"/>
              <a:gd name="connsiteY424" fmla="*/ 777572 h 1978974"/>
              <a:gd name="connsiteX425" fmla="*/ 407142 w 4011346"/>
              <a:gd name="connsiteY425" fmla="*/ 820956 h 1978974"/>
              <a:gd name="connsiteX426" fmla="*/ 413817 w 4011346"/>
              <a:gd name="connsiteY426" fmla="*/ 857666 h 1978974"/>
              <a:gd name="connsiteX427" fmla="*/ 427165 w 4011346"/>
              <a:gd name="connsiteY427" fmla="*/ 881026 h 1978974"/>
              <a:gd name="connsiteX428" fmla="*/ 413817 w 4011346"/>
              <a:gd name="connsiteY428" fmla="*/ 911061 h 1978974"/>
              <a:gd name="connsiteX429" fmla="*/ 390456 w 4011346"/>
              <a:gd name="connsiteY429" fmla="*/ 887701 h 1978974"/>
              <a:gd name="connsiteX430" fmla="*/ 360421 w 4011346"/>
              <a:gd name="connsiteY430" fmla="*/ 884363 h 1978974"/>
              <a:gd name="connsiteX431" fmla="*/ 333723 w 4011346"/>
              <a:gd name="connsiteY431" fmla="*/ 924410 h 1978974"/>
              <a:gd name="connsiteX432" fmla="*/ 307025 w 4011346"/>
              <a:gd name="connsiteY432" fmla="*/ 944433 h 1978974"/>
              <a:gd name="connsiteX433" fmla="*/ 320374 w 4011346"/>
              <a:gd name="connsiteY433" fmla="*/ 971131 h 1978974"/>
              <a:gd name="connsiteX434" fmla="*/ 303688 w 4011346"/>
              <a:gd name="connsiteY434" fmla="*/ 994492 h 1978974"/>
              <a:gd name="connsiteX435" fmla="*/ 233606 w 4011346"/>
              <a:gd name="connsiteY435" fmla="*/ 957782 h 1978974"/>
              <a:gd name="connsiteX436" fmla="*/ 243618 w 4011346"/>
              <a:gd name="connsiteY436" fmla="*/ 1007841 h 1978974"/>
              <a:gd name="connsiteX437" fmla="*/ 263641 w 4011346"/>
              <a:gd name="connsiteY437" fmla="*/ 1027864 h 1978974"/>
              <a:gd name="connsiteX438" fmla="*/ 250292 w 4011346"/>
              <a:gd name="connsiteY438" fmla="*/ 1041213 h 1978974"/>
              <a:gd name="connsiteX439" fmla="*/ 193560 w 4011346"/>
              <a:gd name="connsiteY439" fmla="*/ 1004503 h 1978974"/>
              <a:gd name="connsiteX440" fmla="*/ 170199 w 4011346"/>
              <a:gd name="connsiteY440" fmla="*/ 964457 h 1978974"/>
              <a:gd name="connsiteX441" fmla="*/ 170199 w 4011346"/>
              <a:gd name="connsiteY441" fmla="*/ 917736 h 1978974"/>
              <a:gd name="connsiteX442" fmla="*/ 133490 w 4011346"/>
              <a:gd name="connsiteY442" fmla="*/ 840979 h 1978974"/>
              <a:gd name="connsiteX443" fmla="*/ 196897 w 4011346"/>
              <a:gd name="connsiteY443" fmla="*/ 871014 h 1978974"/>
              <a:gd name="connsiteX444" fmla="*/ 256967 w 4011346"/>
              <a:gd name="connsiteY444" fmla="*/ 901049 h 1978974"/>
              <a:gd name="connsiteX445" fmla="*/ 293676 w 4011346"/>
              <a:gd name="connsiteY445" fmla="*/ 904387 h 1978974"/>
              <a:gd name="connsiteX446" fmla="*/ 327049 w 4011346"/>
              <a:gd name="connsiteY446" fmla="*/ 874352 h 1978974"/>
              <a:gd name="connsiteX447" fmla="*/ 343735 w 4011346"/>
              <a:gd name="connsiteY447" fmla="*/ 837642 h 1978974"/>
              <a:gd name="connsiteX448" fmla="*/ 333723 w 4011346"/>
              <a:gd name="connsiteY448" fmla="*/ 787584 h 1978974"/>
              <a:gd name="connsiteX449" fmla="*/ 290339 w 4011346"/>
              <a:gd name="connsiteY449" fmla="*/ 767560 h 1978974"/>
              <a:gd name="connsiteX450" fmla="*/ 236944 w 4011346"/>
              <a:gd name="connsiteY450" fmla="*/ 720839 h 1978974"/>
              <a:gd name="connsiteX451" fmla="*/ 133490 w 4011346"/>
              <a:gd name="connsiteY451" fmla="*/ 664106 h 1978974"/>
              <a:gd name="connsiteX0" fmla="*/ 133490 w 4011346"/>
              <a:gd name="connsiteY0" fmla="*/ 690804 h 2005672"/>
              <a:gd name="connsiteX1" fmla="*/ 46722 w 4011346"/>
              <a:gd name="connsiteY1" fmla="*/ 720839 h 2005672"/>
              <a:gd name="connsiteX2" fmla="*/ 33373 w 4011346"/>
              <a:gd name="connsiteY2" fmla="*/ 750874 h 2005672"/>
              <a:gd name="connsiteX3" fmla="*/ 43384 w 4011346"/>
              <a:gd name="connsiteY3" fmla="*/ 780910 h 2005672"/>
              <a:gd name="connsiteX4" fmla="*/ 60071 w 4011346"/>
              <a:gd name="connsiteY4" fmla="*/ 807607 h 2005672"/>
              <a:gd name="connsiteX5" fmla="*/ 73419 w 4011346"/>
              <a:gd name="connsiteY5" fmla="*/ 837642 h 2005672"/>
              <a:gd name="connsiteX6" fmla="*/ 56733 w 4011346"/>
              <a:gd name="connsiteY6" fmla="*/ 861003 h 2005672"/>
              <a:gd name="connsiteX7" fmla="*/ 76757 w 4011346"/>
              <a:gd name="connsiteY7" fmla="*/ 941096 h 2005672"/>
              <a:gd name="connsiteX8" fmla="*/ 66745 w 4011346"/>
              <a:gd name="connsiteY8" fmla="*/ 957783 h 2005672"/>
              <a:gd name="connsiteX9" fmla="*/ 70082 w 4011346"/>
              <a:gd name="connsiteY9" fmla="*/ 984480 h 2005672"/>
              <a:gd name="connsiteX10" fmla="*/ 70082 w 4011346"/>
              <a:gd name="connsiteY10" fmla="*/ 1024527 h 2005672"/>
              <a:gd name="connsiteX11" fmla="*/ 80094 w 4011346"/>
              <a:gd name="connsiteY11" fmla="*/ 1044550 h 2005672"/>
              <a:gd name="connsiteX12" fmla="*/ 76757 w 4011346"/>
              <a:gd name="connsiteY12" fmla="*/ 1067911 h 2005672"/>
              <a:gd name="connsiteX13" fmla="*/ 106792 w 4011346"/>
              <a:gd name="connsiteY13" fmla="*/ 1101283 h 2005672"/>
              <a:gd name="connsiteX14" fmla="*/ 106792 w 4011346"/>
              <a:gd name="connsiteY14" fmla="*/ 1131318 h 2005672"/>
              <a:gd name="connsiteX15" fmla="*/ 13349 w 4011346"/>
              <a:gd name="connsiteY15" fmla="*/ 1221423 h 2005672"/>
              <a:gd name="connsiteX16" fmla="*/ 33373 w 4011346"/>
              <a:gd name="connsiteY16" fmla="*/ 1254796 h 2005672"/>
              <a:gd name="connsiteX17" fmla="*/ 33373 w 4011346"/>
              <a:gd name="connsiteY17" fmla="*/ 1254796 h 2005672"/>
              <a:gd name="connsiteX18" fmla="*/ 16687 w 4011346"/>
              <a:gd name="connsiteY18" fmla="*/ 1284831 h 2005672"/>
              <a:gd name="connsiteX19" fmla="*/ 3338 w 4011346"/>
              <a:gd name="connsiteY19" fmla="*/ 1314866 h 2005672"/>
              <a:gd name="connsiteX20" fmla="*/ 0 w 4011346"/>
              <a:gd name="connsiteY20" fmla="*/ 1374936 h 2005672"/>
              <a:gd name="connsiteX21" fmla="*/ 16687 w 4011346"/>
              <a:gd name="connsiteY21" fmla="*/ 1418320 h 2005672"/>
              <a:gd name="connsiteX22" fmla="*/ 20024 w 4011346"/>
              <a:gd name="connsiteY22" fmla="*/ 1451692 h 2005672"/>
              <a:gd name="connsiteX23" fmla="*/ 56733 w 4011346"/>
              <a:gd name="connsiteY23" fmla="*/ 1461704 h 2005672"/>
              <a:gd name="connsiteX24" fmla="*/ 116803 w 4011346"/>
              <a:gd name="connsiteY24" fmla="*/ 1548472 h 2005672"/>
              <a:gd name="connsiteX25" fmla="*/ 96780 w 4011346"/>
              <a:gd name="connsiteY25" fmla="*/ 1571832 h 2005672"/>
              <a:gd name="connsiteX26" fmla="*/ 93443 w 4011346"/>
              <a:gd name="connsiteY26" fmla="*/ 1601867 h 2005672"/>
              <a:gd name="connsiteX27" fmla="*/ 120141 w 4011346"/>
              <a:gd name="connsiteY27" fmla="*/ 1605204 h 2005672"/>
              <a:gd name="connsiteX28" fmla="*/ 160187 w 4011346"/>
              <a:gd name="connsiteY28" fmla="*/ 1618553 h 2005672"/>
              <a:gd name="connsiteX29" fmla="*/ 186885 w 4011346"/>
              <a:gd name="connsiteY29" fmla="*/ 1631902 h 2005672"/>
              <a:gd name="connsiteX30" fmla="*/ 213583 w 4011346"/>
              <a:gd name="connsiteY30" fmla="*/ 1661937 h 2005672"/>
              <a:gd name="connsiteX31" fmla="*/ 243618 w 4011346"/>
              <a:gd name="connsiteY31" fmla="*/ 1665274 h 2005672"/>
              <a:gd name="connsiteX32" fmla="*/ 287002 w 4011346"/>
              <a:gd name="connsiteY32" fmla="*/ 1695310 h 2005672"/>
              <a:gd name="connsiteX33" fmla="*/ 310363 w 4011346"/>
              <a:gd name="connsiteY33" fmla="*/ 1705321 h 2005672"/>
              <a:gd name="connsiteX34" fmla="*/ 310363 w 4011346"/>
              <a:gd name="connsiteY34" fmla="*/ 1742031 h 2005672"/>
              <a:gd name="connsiteX35" fmla="*/ 270316 w 4011346"/>
              <a:gd name="connsiteY35" fmla="*/ 1782077 h 2005672"/>
              <a:gd name="connsiteX36" fmla="*/ 280327 w 4011346"/>
              <a:gd name="connsiteY36" fmla="*/ 1805438 h 2005672"/>
              <a:gd name="connsiteX37" fmla="*/ 273653 w 4011346"/>
              <a:gd name="connsiteY37" fmla="*/ 1825461 h 2005672"/>
              <a:gd name="connsiteX38" fmla="*/ 266979 w 4011346"/>
              <a:gd name="connsiteY38" fmla="*/ 1842147 h 2005672"/>
              <a:gd name="connsiteX39" fmla="*/ 240281 w 4011346"/>
              <a:gd name="connsiteY39" fmla="*/ 1882194 h 2005672"/>
              <a:gd name="connsiteX40" fmla="*/ 307025 w 4011346"/>
              <a:gd name="connsiteY40" fmla="*/ 1918904 h 2005672"/>
              <a:gd name="connsiteX41" fmla="*/ 337060 w 4011346"/>
              <a:gd name="connsiteY41" fmla="*/ 1925578 h 2005672"/>
              <a:gd name="connsiteX42" fmla="*/ 360421 w 4011346"/>
              <a:gd name="connsiteY42" fmla="*/ 1932253 h 2005672"/>
              <a:gd name="connsiteX43" fmla="*/ 380444 w 4011346"/>
              <a:gd name="connsiteY43" fmla="*/ 1938927 h 2005672"/>
              <a:gd name="connsiteX44" fmla="*/ 407142 w 4011346"/>
              <a:gd name="connsiteY44" fmla="*/ 1958950 h 2005672"/>
              <a:gd name="connsiteX45" fmla="*/ 437177 w 4011346"/>
              <a:gd name="connsiteY45" fmla="*/ 1955613 h 2005672"/>
              <a:gd name="connsiteX46" fmla="*/ 507259 w 4011346"/>
              <a:gd name="connsiteY46" fmla="*/ 2005672 h 2005672"/>
              <a:gd name="connsiteX47" fmla="*/ 517271 w 4011346"/>
              <a:gd name="connsiteY47" fmla="*/ 1992323 h 2005672"/>
              <a:gd name="connsiteX48" fmla="*/ 507259 w 4011346"/>
              <a:gd name="connsiteY48" fmla="*/ 1952276 h 2005672"/>
              <a:gd name="connsiteX49" fmla="*/ 500584 w 4011346"/>
              <a:gd name="connsiteY49" fmla="*/ 1918904 h 2005672"/>
              <a:gd name="connsiteX50" fmla="*/ 483898 w 4011346"/>
              <a:gd name="connsiteY50" fmla="*/ 1875520 h 2005672"/>
              <a:gd name="connsiteX51" fmla="*/ 513933 w 4011346"/>
              <a:gd name="connsiteY51" fmla="*/ 1855496 h 2005672"/>
              <a:gd name="connsiteX52" fmla="*/ 547306 w 4011346"/>
              <a:gd name="connsiteY52" fmla="*/ 1832136 h 2005672"/>
              <a:gd name="connsiteX53" fmla="*/ 527282 w 4011346"/>
              <a:gd name="connsiteY53" fmla="*/ 1815450 h 2005672"/>
              <a:gd name="connsiteX54" fmla="*/ 517271 w 4011346"/>
              <a:gd name="connsiteY54" fmla="*/ 1782077 h 2005672"/>
              <a:gd name="connsiteX55" fmla="*/ 480561 w 4011346"/>
              <a:gd name="connsiteY55" fmla="*/ 1765391 h 2005672"/>
              <a:gd name="connsiteX56" fmla="*/ 470549 w 4011346"/>
              <a:gd name="connsiteY56" fmla="*/ 1745368 h 2005672"/>
              <a:gd name="connsiteX57" fmla="*/ 480561 w 4011346"/>
              <a:gd name="connsiteY57" fmla="*/ 1715333 h 2005672"/>
              <a:gd name="connsiteX58" fmla="*/ 490573 w 4011346"/>
              <a:gd name="connsiteY58" fmla="*/ 1675286 h 2005672"/>
              <a:gd name="connsiteX59" fmla="*/ 513933 w 4011346"/>
              <a:gd name="connsiteY59" fmla="*/ 1695310 h 2005672"/>
              <a:gd name="connsiteX60" fmla="*/ 520608 w 4011346"/>
              <a:gd name="connsiteY60" fmla="*/ 1678623 h 2005672"/>
              <a:gd name="connsiteX61" fmla="*/ 543968 w 4011346"/>
              <a:gd name="connsiteY61" fmla="*/ 1641914 h 2005672"/>
              <a:gd name="connsiteX62" fmla="*/ 574003 w 4011346"/>
              <a:gd name="connsiteY62" fmla="*/ 1625228 h 2005672"/>
              <a:gd name="connsiteX63" fmla="*/ 590690 w 4011346"/>
              <a:gd name="connsiteY63" fmla="*/ 1638577 h 2005672"/>
              <a:gd name="connsiteX64" fmla="*/ 610713 w 4011346"/>
              <a:gd name="connsiteY64" fmla="*/ 1611879 h 2005672"/>
              <a:gd name="connsiteX65" fmla="*/ 630736 w 4011346"/>
              <a:gd name="connsiteY65" fmla="*/ 1638577 h 2005672"/>
              <a:gd name="connsiteX66" fmla="*/ 657434 w 4011346"/>
              <a:gd name="connsiteY66" fmla="*/ 1661937 h 2005672"/>
              <a:gd name="connsiteX67" fmla="*/ 674120 w 4011346"/>
              <a:gd name="connsiteY67" fmla="*/ 1668612 h 2005672"/>
              <a:gd name="connsiteX68" fmla="*/ 697481 w 4011346"/>
              <a:gd name="connsiteY68" fmla="*/ 1668612 h 2005672"/>
              <a:gd name="connsiteX69" fmla="*/ 717504 w 4011346"/>
              <a:gd name="connsiteY69" fmla="*/ 1655263 h 2005672"/>
              <a:gd name="connsiteX70" fmla="*/ 744202 w 4011346"/>
              <a:gd name="connsiteY70" fmla="*/ 1655263 h 2005672"/>
              <a:gd name="connsiteX71" fmla="*/ 760888 w 4011346"/>
              <a:gd name="connsiteY71" fmla="*/ 1651926 h 2005672"/>
              <a:gd name="connsiteX72" fmla="*/ 790923 w 4011346"/>
              <a:gd name="connsiteY72" fmla="*/ 1685298 h 2005672"/>
              <a:gd name="connsiteX73" fmla="*/ 797598 w 4011346"/>
              <a:gd name="connsiteY73" fmla="*/ 1658600 h 2005672"/>
              <a:gd name="connsiteX74" fmla="*/ 817621 w 4011346"/>
              <a:gd name="connsiteY74" fmla="*/ 1675286 h 2005672"/>
              <a:gd name="connsiteX75" fmla="*/ 837644 w 4011346"/>
              <a:gd name="connsiteY75" fmla="*/ 1651926 h 2005672"/>
              <a:gd name="connsiteX76" fmla="*/ 827633 w 4011346"/>
              <a:gd name="connsiteY76" fmla="*/ 1631902 h 2005672"/>
              <a:gd name="connsiteX77" fmla="*/ 810946 w 4011346"/>
              <a:gd name="connsiteY77" fmla="*/ 1618553 h 2005672"/>
              <a:gd name="connsiteX78" fmla="*/ 810946 w 4011346"/>
              <a:gd name="connsiteY78" fmla="*/ 1591856 h 2005672"/>
              <a:gd name="connsiteX79" fmla="*/ 810946 w 4011346"/>
              <a:gd name="connsiteY79" fmla="*/ 1578507 h 2005672"/>
              <a:gd name="connsiteX80" fmla="*/ 830970 w 4011346"/>
              <a:gd name="connsiteY80" fmla="*/ 1575169 h 2005672"/>
              <a:gd name="connsiteX81" fmla="*/ 840981 w 4011346"/>
              <a:gd name="connsiteY81" fmla="*/ 1571832 h 2005672"/>
              <a:gd name="connsiteX82" fmla="*/ 820958 w 4011346"/>
              <a:gd name="connsiteY82" fmla="*/ 1535123 h 2005672"/>
              <a:gd name="connsiteX83" fmla="*/ 854330 w 4011346"/>
              <a:gd name="connsiteY83" fmla="*/ 1528448 h 2005672"/>
              <a:gd name="connsiteX84" fmla="*/ 891040 w 4011346"/>
              <a:gd name="connsiteY84" fmla="*/ 1535123 h 2005672"/>
              <a:gd name="connsiteX85" fmla="*/ 964459 w 4011346"/>
              <a:gd name="connsiteY85" fmla="*/ 1491739 h 2005672"/>
              <a:gd name="connsiteX86" fmla="*/ 1001168 w 4011346"/>
              <a:gd name="connsiteY86" fmla="*/ 1491739 h 2005672"/>
              <a:gd name="connsiteX87" fmla="*/ 1027866 w 4011346"/>
              <a:gd name="connsiteY87" fmla="*/ 1468378 h 2005672"/>
              <a:gd name="connsiteX88" fmla="*/ 1047890 w 4011346"/>
              <a:gd name="connsiteY88" fmla="*/ 1478390 h 2005672"/>
              <a:gd name="connsiteX89" fmla="*/ 1067913 w 4011346"/>
              <a:gd name="connsiteY89" fmla="*/ 1488401 h 2005672"/>
              <a:gd name="connsiteX90" fmla="*/ 1087936 w 4011346"/>
              <a:gd name="connsiteY90" fmla="*/ 1515099 h 2005672"/>
              <a:gd name="connsiteX91" fmla="*/ 1074587 w 4011346"/>
              <a:gd name="connsiteY91" fmla="*/ 1528448 h 2005672"/>
              <a:gd name="connsiteX92" fmla="*/ 1104622 w 4011346"/>
              <a:gd name="connsiteY92" fmla="*/ 1528448 h 2005672"/>
              <a:gd name="connsiteX93" fmla="*/ 1107960 w 4011346"/>
              <a:gd name="connsiteY93" fmla="*/ 1545134 h 2005672"/>
              <a:gd name="connsiteX94" fmla="*/ 1121309 w 4011346"/>
              <a:gd name="connsiteY94" fmla="*/ 1528448 h 2005672"/>
              <a:gd name="connsiteX95" fmla="*/ 1134657 w 4011346"/>
              <a:gd name="connsiteY95" fmla="*/ 1541797 h 2005672"/>
              <a:gd name="connsiteX96" fmla="*/ 1134657 w 4011346"/>
              <a:gd name="connsiteY96" fmla="*/ 1561820 h 2005672"/>
              <a:gd name="connsiteX97" fmla="*/ 1148006 w 4011346"/>
              <a:gd name="connsiteY97" fmla="*/ 1558483 h 2005672"/>
              <a:gd name="connsiteX98" fmla="*/ 1208076 w 4011346"/>
              <a:gd name="connsiteY98" fmla="*/ 1511762 h 2005672"/>
              <a:gd name="connsiteX99" fmla="*/ 1211414 w 4011346"/>
              <a:gd name="connsiteY99" fmla="*/ 1531785 h 2005672"/>
              <a:gd name="connsiteX100" fmla="*/ 1244786 w 4011346"/>
              <a:gd name="connsiteY100" fmla="*/ 1551809 h 2005672"/>
              <a:gd name="connsiteX101" fmla="*/ 1264809 w 4011346"/>
              <a:gd name="connsiteY101" fmla="*/ 1581844 h 2005672"/>
              <a:gd name="connsiteX102" fmla="*/ 1298181 w 4011346"/>
              <a:gd name="connsiteY102" fmla="*/ 1688635 h 2005672"/>
              <a:gd name="connsiteX103" fmla="*/ 1308193 w 4011346"/>
              <a:gd name="connsiteY103" fmla="*/ 1645251 h 2005672"/>
              <a:gd name="connsiteX104" fmla="*/ 1344903 w 4011346"/>
              <a:gd name="connsiteY104" fmla="*/ 1665274 h 2005672"/>
              <a:gd name="connsiteX105" fmla="*/ 1388287 w 4011346"/>
              <a:gd name="connsiteY105" fmla="*/ 1665274 h 2005672"/>
              <a:gd name="connsiteX106" fmla="*/ 1394961 w 4011346"/>
              <a:gd name="connsiteY106" fmla="*/ 1688635 h 2005672"/>
              <a:gd name="connsiteX107" fmla="*/ 1435008 w 4011346"/>
              <a:gd name="connsiteY107" fmla="*/ 1711996 h 2005672"/>
              <a:gd name="connsiteX108" fmla="*/ 1465043 w 4011346"/>
              <a:gd name="connsiteY108" fmla="*/ 1711996 h 2005672"/>
              <a:gd name="connsiteX109" fmla="*/ 1491741 w 4011346"/>
              <a:gd name="connsiteY109" fmla="*/ 1725345 h 2005672"/>
              <a:gd name="connsiteX110" fmla="*/ 1535125 w 4011346"/>
              <a:gd name="connsiteY110" fmla="*/ 1681961 h 2005672"/>
              <a:gd name="connsiteX111" fmla="*/ 1571834 w 4011346"/>
              <a:gd name="connsiteY111" fmla="*/ 1661937 h 2005672"/>
              <a:gd name="connsiteX112" fmla="*/ 1608544 w 4011346"/>
              <a:gd name="connsiteY112" fmla="*/ 1665274 h 2005672"/>
              <a:gd name="connsiteX113" fmla="*/ 1655265 w 4011346"/>
              <a:gd name="connsiteY113" fmla="*/ 1678623 h 2005672"/>
              <a:gd name="connsiteX114" fmla="*/ 1681963 w 4011346"/>
              <a:gd name="connsiteY114" fmla="*/ 1695310 h 2005672"/>
              <a:gd name="connsiteX115" fmla="*/ 1735358 w 4011346"/>
              <a:gd name="connsiteY115" fmla="*/ 1688635 h 2005672"/>
              <a:gd name="connsiteX116" fmla="*/ 1745370 w 4011346"/>
              <a:gd name="connsiteY116" fmla="*/ 1668612 h 2005672"/>
              <a:gd name="connsiteX117" fmla="*/ 1738695 w 4011346"/>
              <a:gd name="connsiteY117" fmla="*/ 1648588 h 2005672"/>
              <a:gd name="connsiteX118" fmla="*/ 1765393 w 4011346"/>
              <a:gd name="connsiteY118" fmla="*/ 1621891 h 2005672"/>
              <a:gd name="connsiteX119" fmla="*/ 1778742 w 4011346"/>
              <a:gd name="connsiteY119" fmla="*/ 1618553 h 2005672"/>
              <a:gd name="connsiteX120" fmla="*/ 1812114 w 4011346"/>
              <a:gd name="connsiteY120" fmla="*/ 1635239 h 2005672"/>
              <a:gd name="connsiteX121" fmla="*/ 1852161 w 4011346"/>
              <a:gd name="connsiteY121" fmla="*/ 1648588 h 2005672"/>
              <a:gd name="connsiteX122" fmla="*/ 1858836 w 4011346"/>
              <a:gd name="connsiteY122" fmla="*/ 1675286 h 2005672"/>
              <a:gd name="connsiteX123" fmla="*/ 1872184 w 4011346"/>
              <a:gd name="connsiteY123" fmla="*/ 1681961 h 2005672"/>
              <a:gd name="connsiteX124" fmla="*/ 1902219 w 4011346"/>
              <a:gd name="connsiteY124" fmla="*/ 1685298 h 2005672"/>
              <a:gd name="connsiteX125" fmla="*/ 1932254 w 4011346"/>
              <a:gd name="connsiteY125" fmla="*/ 1668612 h 2005672"/>
              <a:gd name="connsiteX126" fmla="*/ 1962290 w 4011346"/>
              <a:gd name="connsiteY126" fmla="*/ 1681961 h 2005672"/>
              <a:gd name="connsiteX127" fmla="*/ 1985650 w 4011346"/>
              <a:gd name="connsiteY127" fmla="*/ 1695310 h 2005672"/>
              <a:gd name="connsiteX128" fmla="*/ 1995662 w 4011346"/>
              <a:gd name="connsiteY128" fmla="*/ 1705321 h 2005672"/>
              <a:gd name="connsiteX129" fmla="*/ 2032371 w 4011346"/>
              <a:gd name="connsiteY129" fmla="*/ 1725345 h 2005672"/>
              <a:gd name="connsiteX130" fmla="*/ 2069081 w 4011346"/>
              <a:gd name="connsiteY130" fmla="*/ 1722007 h 2005672"/>
              <a:gd name="connsiteX131" fmla="*/ 2142500 w 4011346"/>
              <a:gd name="connsiteY131" fmla="*/ 1678623 h 2005672"/>
              <a:gd name="connsiteX132" fmla="*/ 2195895 w 4011346"/>
              <a:gd name="connsiteY132" fmla="*/ 1691972 h 2005672"/>
              <a:gd name="connsiteX133" fmla="*/ 2225930 w 4011346"/>
              <a:gd name="connsiteY133" fmla="*/ 1701984 h 2005672"/>
              <a:gd name="connsiteX134" fmla="*/ 2259303 w 4011346"/>
              <a:gd name="connsiteY134" fmla="*/ 1688635 h 2005672"/>
              <a:gd name="connsiteX135" fmla="*/ 2262640 w 4011346"/>
              <a:gd name="connsiteY135" fmla="*/ 1661937 h 2005672"/>
              <a:gd name="connsiteX136" fmla="*/ 2282663 w 4011346"/>
              <a:gd name="connsiteY136" fmla="*/ 1631902 h 2005672"/>
              <a:gd name="connsiteX137" fmla="*/ 2299349 w 4011346"/>
              <a:gd name="connsiteY137" fmla="*/ 1578507 h 2005672"/>
              <a:gd name="connsiteX138" fmla="*/ 2282663 w 4011346"/>
              <a:gd name="connsiteY138" fmla="*/ 1581844 h 2005672"/>
              <a:gd name="connsiteX139" fmla="*/ 2312698 w 4011346"/>
              <a:gd name="connsiteY139" fmla="*/ 1555146 h 2005672"/>
              <a:gd name="connsiteX140" fmla="*/ 2339396 w 4011346"/>
              <a:gd name="connsiteY140" fmla="*/ 1551809 h 2005672"/>
              <a:gd name="connsiteX141" fmla="*/ 2396129 w 4011346"/>
              <a:gd name="connsiteY141" fmla="*/ 1561820 h 2005672"/>
              <a:gd name="connsiteX142" fmla="*/ 2436176 w 4011346"/>
              <a:gd name="connsiteY142" fmla="*/ 1588518 h 2005672"/>
              <a:gd name="connsiteX143" fmla="*/ 2462873 w 4011346"/>
              <a:gd name="connsiteY143" fmla="*/ 1618553 h 2005672"/>
              <a:gd name="connsiteX144" fmla="*/ 2469548 w 4011346"/>
              <a:gd name="connsiteY144" fmla="*/ 1655263 h 2005672"/>
              <a:gd name="connsiteX145" fmla="*/ 2476222 w 4011346"/>
              <a:gd name="connsiteY145" fmla="*/ 1695310 h 2005672"/>
              <a:gd name="connsiteX146" fmla="*/ 2486234 w 4011346"/>
              <a:gd name="connsiteY146" fmla="*/ 1715333 h 2005672"/>
              <a:gd name="connsiteX147" fmla="*/ 2529618 w 4011346"/>
              <a:gd name="connsiteY147" fmla="*/ 1728682 h 2005672"/>
              <a:gd name="connsiteX148" fmla="*/ 2549641 w 4011346"/>
              <a:gd name="connsiteY148" fmla="*/ 1748705 h 2005672"/>
              <a:gd name="connsiteX149" fmla="*/ 2562990 w 4011346"/>
              <a:gd name="connsiteY149" fmla="*/ 1782077 h 2005672"/>
              <a:gd name="connsiteX150" fmla="*/ 2586351 w 4011346"/>
              <a:gd name="connsiteY150" fmla="*/ 1775403 h 2005672"/>
              <a:gd name="connsiteX151" fmla="*/ 2606374 w 4011346"/>
              <a:gd name="connsiteY151" fmla="*/ 1765391 h 2005672"/>
              <a:gd name="connsiteX152" fmla="*/ 2639746 w 4011346"/>
              <a:gd name="connsiteY152" fmla="*/ 1748705 h 2005672"/>
              <a:gd name="connsiteX153" fmla="*/ 2643084 w 4011346"/>
              <a:gd name="connsiteY153" fmla="*/ 1765391 h 2005672"/>
              <a:gd name="connsiteX154" fmla="*/ 2626398 w 4011346"/>
              <a:gd name="connsiteY154" fmla="*/ 1795426 h 2005672"/>
              <a:gd name="connsiteX155" fmla="*/ 2616386 w 4011346"/>
              <a:gd name="connsiteY155" fmla="*/ 1832136 h 2005672"/>
              <a:gd name="connsiteX156" fmla="*/ 2603037 w 4011346"/>
              <a:gd name="connsiteY156" fmla="*/ 1885531 h 2005672"/>
              <a:gd name="connsiteX157" fmla="*/ 2579676 w 4011346"/>
              <a:gd name="connsiteY157" fmla="*/ 1858834 h 2005672"/>
              <a:gd name="connsiteX158" fmla="*/ 2552979 w 4011346"/>
              <a:gd name="connsiteY158" fmla="*/ 1882194 h 2005672"/>
              <a:gd name="connsiteX159" fmla="*/ 2559653 w 4011346"/>
              <a:gd name="connsiteY159" fmla="*/ 1908892 h 2005672"/>
              <a:gd name="connsiteX160" fmla="*/ 2559653 w 4011346"/>
              <a:gd name="connsiteY160" fmla="*/ 1945601 h 2005672"/>
              <a:gd name="connsiteX161" fmla="*/ 2549641 w 4011346"/>
              <a:gd name="connsiteY161" fmla="*/ 1965625 h 2005672"/>
              <a:gd name="connsiteX162" fmla="*/ 2589688 w 4011346"/>
              <a:gd name="connsiteY162" fmla="*/ 1945601 h 2005672"/>
              <a:gd name="connsiteX163" fmla="*/ 2626398 w 4011346"/>
              <a:gd name="connsiteY163" fmla="*/ 1955613 h 2005672"/>
              <a:gd name="connsiteX164" fmla="*/ 2653095 w 4011346"/>
              <a:gd name="connsiteY164" fmla="*/ 1932253 h 2005672"/>
              <a:gd name="connsiteX165" fmla="*/ 2683130 w 4011346"/>
              <a:gd name="connsiteY165" fmla="*/ 1878857 h 2005672"/>
              <a:gd name="connsiteX166" fmla="*/ 2753212 w 4011346"/>
              <a:gd name="connsiteY166" fmla="*/ 1792089 h 2005672"/>
              <a:gd name="connsiteX167" fmla="*/ 2783247 w 4011346"/>
              <a:gd name="connsiteY167" fmla="*/ 1722007 h 2005672"/>
              <a:gd name="connsiteX168" fmla="*/ 2803271 w 4011346"/>
              <a:gd name="connsiteY168" fmla="*/ 1618553 h 2005672"/>
              <a:gd name="connsiteX169" fmla="*/ 2793259 w 4011346"/>
              <a:gd name="connsiteY169" fmla="*/ 1568495 h 2005672"/>
              <a:gd name="connsiteX170" fmla="*/ 2769898 w 4011346"/>
              <a:gd name="connsiteY170" fmla="*/ 1535123 h 2005672"/>
              <a:gd name="connsiteX171" fmla="*/ 2726514 w 4011346"/>
              <a:gd name="connsiteY171" fmla="*/ 1535123 h 2005672"/>
              <a:gd name="connsiteX172" fmla="*/ 2699817 w 4011346"/>
              <a:gd name="connsiteY172" fmla="*/ 1535123 h 2005672"/>
              <a:gd name="connsiteX173" fmla="*/ 2683130 w 4011346"/>
              <a:gd name="connsiteY173" fmla="*/ 1515099 h 2005672"/>
              <a:gd name="connsiteX174" fmla="*/ 2669781 w 4011346"/>
              <a:gd name="connsiteY174" fmla="*/ 1495076 h 2005672"/>
              <a:gd name="connsiteX175" fmla="*/ 2763224 w 4011346"/>
              <a:gd name="connsiteY175" fmla="*/ 1378273 h 2005672"/>
              <a:gd name="connsiteX176" fmla="*/ 2846654 w 4011346"/>
              <a:gd name="connsiteY176" fmla="*/ 1311529 h 2005672"/>
              <a:gd name="connsiteX177" fmla="*/ 2890038 w 4011346"/>
              <a:gd name="connsiteY177" fmla="*/ 1288168 h 2005672"/>
              <a:gd name="connsiteX178" fmla="*/ 2933422 w 4011346"/>
              <a:gd name="connsiteY178" fmla="*/ 1308191 h 2005672"/>
              <a:gd name="connsiteX179" fmla="*/ 2950109 w 4011346"/>
              <a:gd name="connsiteY179" fmla="*/ 1291505 h 2005672"/>
              <a:gd name="connsiteX180" fmla="*/ 2993492 w 4011346"/>
              <a:gd name="connsiteY180" fmla="*/ 1308191 h 2005672"/>
              <a:gd name="connsiteX181" fmla="*/ 3006841 w 4011346"/>
              <a:gd name="connsiteY181" fmla="*/ 1274819 h 2005672"/>
              <a:gd name="connsiteX182" fmla="*/ 3053563 w 4011346"/>
              <a:gd name="connsiteY182" fmla="*/ 1284831 h 2005672"/>
              <a:gd name="connsiteX183" fmla="*/ 3070249 w 4011346"/>
              <a:gd name="connsiteY183" fmla="*/ 1301517 h 2005672"/>
              <a:gd name="connsiteX184" fmla="*/ 3060237 w 4011346"/>
              <a:gd name="connsiteY184" fmla="*/ 1321540 h 2005672"/>
              <a:gd name="connsiteX185" fmla="*/ 3123644 w 4011346"/>
              <a:gd name="connsiteY185" fmla="*/ 1304854 h 2005672"/>
              <a:gd name="connsiteX186" fmla="*/ 3140330 w 4011346"/>
              <a:gd name="connsiteY186" fmla="*/ 1291505 h 2005672"/>
              <a:gd name="connsiteX187" fmla="*/ 3123644 w 4011346"/>
              <a:gd name="connsiteY187" fmla="*/ 1278156 h 2005672"/>
              <a:gd name="connsiteX188" fmla="*/ 3143668 w 4011346"/>
              <a:gd name="connsiteY188" fmla="*/ 1238110 h 2005672"/>
              <a:gd name="connsiteX189" fmla="*/ 3190389 w 4011346"/>
              <a:gd name="connsiteY189" fmla="*/ 1168028 h 2005672"/>
              <a:gd name="connsiteX190" fmla="*/ 3233773 w 4011346"/>
              <a:gd name="connsiteY190" fmla="*/ 1164691 h 2005672"/>
              <a:gd name="connsiteX191" fmla="*/ 3273819 w 4011346"/>
              <a:gd name="connsiteY191" fmla="*/ 1174702 h 2005672"/>
              <a:gd name="connsiteX192" fmla="*/ 3277157 w 4011346"/>
              <a:gd name="connsiteY192" fmla="*/ 1231435 h 2005672"/>
              <a:gd name="connsiteX193" fmla="*/ 3320541 w 4011346"/>
              <a:gd name="connsiteY193" fmla="*/ 1188051 h 2005672"/>
              <a:gd name="connsiteX194" fmla="*/ 3343901 w 4011346"/>
              <a:gd name="connsiteY194" fmla="*/ 1171365 h 2005672"/>
              <a:gd name="connsiteX195" fmla="*/ 3350576 w 4011346"/>
              <a:gd name="connsiteY195" fmla="*/ 1137993 h 2005672"/>
              <a:gd name="connsiteX196" fmla="*/ 3377273 w 4011346"/>
              <a:gd name="connsiteY196" fmla="*/ 1121307 h 2005672"/>
              <a:gd name="connsiteX197" fmla="*/ 3407309 w 4011346"/>
              <a:gd name="connsiteY197" fmla="*/ 1131318 h 2005672"/>
              <a:gd name="connsiteX198" fmla="*/ 3373936 w 4011346"/>
              <a:gd name="connsiteY198" fmla="*/ 1161353 h 2005672"/>
              <a:gd name="connsiteX199" fmla="*/ 3360587 w 4011346"/>
              <a:gd name="connsiteY199" fmla="*/ 1211412 h 2005672"/>
              <a:gd name="connsiteX200" fmla="*/ 3323878 w 4011346"/>
              <a:gd name="connsiteY200" fmla="*/ 1251458 h 2005672"/>
              <a:gd name="connsiteX201" fmla="*/ 3210412 w 4011346"/>
              <a:gd name="connsiteY201" fmla="*/ 1348238 h 2005672"/>
              <a:gd name="connsiteX202" fmla="*/ 3163691 w 4011346"/>
              <a:gd name="connsiteY202" fmla="*/ 1418320 h 2005672"/>
              <a:gd name="connsiteX203" fmla="*/ 3160354 w 4011346"/>
              <a:gd name="connsiteY203" fmla="*/ 1491739 h 2005672"/>
              <a:gd name="connsiteX204" fmla="*/ 3170365 w 4011346"/>
              <a:gd name="connsiteY204" fmla="*/ 1581844 h 2005672"/>
              <a:gd name="connsiteX205" fmla="*/ 3190389 w 4011346"/>
              <a:gd name="connsiteY205" fmla="*/ 1645251 h 2005672"/>
              <a:gd name="connsiteX206" fmla="*/ 3217087 w 4011346"/>
              <a:gd name="connsiteY206" fmla="*/ 1635239 h 2005672"/>
              <a:gd name="connsiteX207" fmla="*/ 3240447 w 4011346"/>
              <a:gd name="connsiteY207" fmla="*/ 1568495 h 2005672"/>
              <a:gd name="connsiteX208" fmla="*/ 3270482 w 4011346"/>
              <a:gd name="connsiteY208" fmla="*/ 1565158 h 2005672"/>
              <a:gd name="connsiteX209" fmla="*/ 3287168 w 4011346"/>
              <a:gd name="connsiteY209" fmla="*/ 1505088 h 2005672"/>
              <a:gd name="connsiteX210" fmla="*/ 3313866 w 4011346"/>
              <a:gd name="connsiteY210" fmla="*/ 1495076 h 2005672"/>
              <a:gd name="connsiteX211" fmla="*/ 3313866 w 4011346"/>
              <a:gd name="connsiteY211" fmla="*/ 1465041 h 2005672"/>
              <a:gd name="connsiteX212" fmla="*/ 3337227 w 4011346"/>
              <a:gd name="connsiteY212" fmla="*/ 1428331 h 2005672"/>
              <a:gd name="connsiteX213" fmla="*/ 3330552 w 4011346"/>
              <a:gd name="connsiteY213" fmla="*/ 1384947 h 2005672"/>
              <a:gd name="connsiteX214" fmla="*/ 3333890 w 4011346"/>
              <a:gd name="connsiteY214" fmla="*/ 1354912 h 2005672"/>
              <a:gd name="connsiteX215" fmla="*/ 3323878 w 4011346"/>
              <a:gd name="connsiteY215" fmla="*/ 1344901 h 2005672"/>
              <a:gd name="connsiteX216" fmla="*/ 3363925 w 4011346"/>
              <a:gd name="connsiteY216" fmla="*/ 1258133 h 2005672"/>
              <a:gd name="connsiteX217" fmla="*/ 3383948 w 4011346"/>
              <a:gd name="connsiteY217" fmla="*/ 1268145 h 2005672"/>
              <a:gd name="connsiteX218" fmla="*/ 3410646 w 4011346"/>
              <a:gd name="connsiteY218" fmla="*/ 1241447 h 2005672"/>
              <a:gd name="connsiteX219" fmla="*/ 3420657 w 4011346"/>
              <a:gd name="connsiteY219" fmla="*/ 1268145 h 2005672"/>
              <a:gd name="connsiteX220" fmla="*/ 3447355 w 4011346"/>
              <a:gd name="connsiteY220" fmla="*/ 1251458 h 2005672"/>
              <a:gd name="connsiteX221" fmla="*/ 3477390 w 4011346"/>
              <a:gd name="connsiteY221" fmla="*/ 1241447 h 2005672"/>
              <a:gd name="connsiteX222" fmla="*/ 3514100 w 4011346"/>
              <a:gd name="connsiteY222" fmla="*/ 1268145 h 2005672"/>
              <a:gd name="connsiteX223" fmla="*/ 3574170 w 4011346"/>
              <a:gd name="connsiteY223" fmla="*/ 1201400 h 2005672"/>
              <a:gd name="connsiteX224" fmla="*/ 3637577 w 4011346"/>
              <a:gd name="connsiteY224" fmla="*/ 1154679 h 2005672"/>
              <a:gd name="connsiteX225" fmla="*/ 3690973 w 4011346"/>
              <a:gd name="connsiteY225" fmla="*/ 1117969 h 2005672"/>
              <a:gd name="connsiteX226" fmla="*/ 3741031 w 4011346"/>
              <a:gd name="connsiteY226" fmla="*/ 1144667 h 2005672"/>
              <a:gd name="connsiteX227" fmla="*/ 3751043 w 4011346"/>
              <a:gd name="connsiteY227" fmla="*/ 1117969 h 2005672"/>
              <a:gd name="connsiteX228" fmla="*/ 3727682 w 4011346"/>
              <a:gd name="connsiteY228" fmla="*/ 1051225 h 2005672"/>
              <a:gd name="connsiteX229" fmla="*/ 3700984 w 4011346"/>
              <a:gd name="connsiteY229" fmla="*/ 1034539 h 2005672"/>
              <a:gd name="connsiteX230" fmla="*/ 3697647 w 4011346"/>
              <a:gd name="connsiteY230" fmla="*/ 1004504 h 2005672"/>
              <a:gd name="connsiteX231" fmla="*/ 3751043 w 4011346"/>
              <a:gd name="connsiteY231" fmla="*/ 1011178 h 2005672"/>
              <a:gd name="connsiteX232" fmla="*/ 3774403 w 4011346"/>
              <a:gd name="connsiteY232" fmla="*/ 967794 h 2005672"/>
              <a:gd name="connsiteX233" fmla="*/ 3767729 w 4011346"/>
              <a:gd name="connsiteY233" fmla="*/ 941096 h 2005672"/>
              <a:gd name="connsiteX234" fmla="*/ 3794427 w 4011346"/>
              <a:gd name="connsiteY234" fmla="*/ 907724 h 2005672"/>
              <a:gd name="connsiteX235" fmla="*/ 3804438 w 4011346"/>
              <a:gd name="connsiteY235" fmla="*/ 951108 h 2005672"/>
              <a:gd name="connsiteX236" fmla="*/ 3827799 w 4011346"/>
              <a:gd name="connsiteY236" fmla="*/ 967794 h 2005672"/>
              <a:gd name="connsiteX237" fmla="*/ 3874520 w 4011346"/>
              <a:gd name="connsiteY237" fmla="*/ 987818 h 2005672"/>
              <a:gd name="connsiteX238" fmla="*/ 3894544 w 4011346"/>
              <a:gd name="connsiteY238" fmla="*/ 1014515 h 2005672"/>
              <a:gd name="connsiteX239" fmla="*/ 3941265 w 4011346"/>
              <a:gd name="connsiteY239" fmla="*/ 1037876 h 2005672"/>
              <a:gd name="connsiteX240" fmla="*/ 3947939 w 4011346"/>
              <a:gd name="connsiteY240" fmla="*/ 1024527 h 2005672"/>
              <a:gd name="connsiteX241" fmla="*/ 3957951 w 4011346"/>
              <a:gd name="connsiteY241" fmla="*/ 961120 h 2005672"/>
              <a:gd name="connsiteX242" fmla="*/ 4004672 w 4011346"/>
              <a:gd name="connsiteY242" fmla="*/ 954445 h 2005672"/>
              <a:gd name="connsiteX243" fmla="*/ 4011346 w 4011346"/>
              <a:gd name="connsiteY243" fmla="*/ 921073 h 2005672"/>
              <a:gd name="connsiteX244" fmla="*/ 3967963 w 4011346"/>
              <a:gd name="connsiteY244" fmla="*/ 884364 h 2005672"/>
              <a:gd name="connsiteX245" fmla="*/ 3921241 w 4011346"/>
              <a:gd name="connsiteY245" fmla="*/ 867677 h 2005672"/>
              <a:gd name="connsiteX246" fmla="*/ 3907892 w 4011346"/>
              <a:gd name="connsiteY246" fmla="*/ 871015 h 2005672"/>
              <a:gd name="connsiteX247" fmla="*/ 3907892 w 4011346"/>
              <a:gd name="connsiteY247" fmla="*/ 904387 h 2005672"/>
              <a:gd name="connsiteX248" fmla="*/ 3887869 w 4011346"/>
              <a:gd name="connsiteY248" fmla="*/ 897712 h 2005672"/>
              <a:gd name="connsiteX249" fmla="*/ 3874520 w 4011346"/>
              <a:gd name="connsiteY249" fmla="*/ 844317 h 2005672"/>
              <a:gd name="connsiteX250" fmla="*/ 3817787 w 4011346"/>
              <a:gd name="connsiteY250" fmla="*/ 780910 h 2005672"/>
              <a:gd name="connsiteX251" fmla="*/ 3717671 w 4011346"/>
              <a:gd name="connsiteY251" fmla="*/ 704153 h 2005672"/>
              <a:gd name="connsiteX252" fmla="*/ 3664275 w 4011346"/>
              <a:gd name="connsiteY252" fmla="*/ 684130 h 2005672"/>
              <a:gd name="connsiteX253" fmla="*/ 3584181 w 4011346"/>
              <a:gd name="connsiteY253" fmla="*/ 677456 h 2005672"/>
              <a:gd name="connsiteX254" fmla="*/ 3520774 w 4011346"/>
              <a:gd name="connsiteY254" fmla="*/ 660769 h 2005672"/>
              <a:gd name="connsiteX255" fmla="*/ 3530786 w 4011346"/>
              <a:gd name="connsiteY255" fmla="*/ 700816 h 2005672"/>
              <a:gd name="connsiteX256" fmla="*/ 3537460 w 4011346"/>
              <a:gd name="connsiteY256" fmla="*/ 727514 h 2005672"/>
              <a:gd name="connsiteX257" fmla="*/ 3507425 w 4011346"/>
              <a:gd name="connsiteY257" fmla="*/ 750874 h 2005672"/>
              <a:gd name="connsiteX258" fmla="*/ 3477390 w 4011346"/>
              <a:gd name="connsiteY258" fmla="*/ 724177 h 2005672"/>
              <a:gd name="connsiteX259" fmla="*/ 3477390 w 4011346"/>
              <a:gd name="connsiteY259" fmla="*/ 704153 h 2005672"/>
              <a:gd name="connsiteX260" fmla="*/ 3504088 w 4011346"/>
              <a:gd name="connsiteY260" fmla="*/ 684130 h 2005672"/>
              <a:gd name="connsiteX261" fmla="*/ 3467379 w 4011346"/>
              <a:gd name="connsiteY261" fmla="*/ 670781 h 2005672"/>
              <a:gd name="connsiteX262" fmla="*/ 3450692 w 4011346"/>
              <a:gd name="connsiteY262" fmla="*/ 697479 h 2005672"/>
              <a:gd name="connsiteX263" fmla="*/ 3440681 w 4011346"/>
              <a:gd name="connsiteY263" fmla="*/ 710828 h 2005672"/>
              <a:gd name="connsiteX264" fmla="*/ 3357250 w 4011346"/>
              <a:gd name="connsiteY264" fmla="*/ 697479 h 2005672"/>
              <a:gd name="connsiteX265" fmla="*/ 3297180 w 4011346"/>
              <a:gd name="connsiteY265" fmla="*/ 704153 h 2005672"/>
              <a:gd name="connsiteX266" fmla="*/ 3267145 w 4011346"/>
              <a:gd name="connsiteY266" fmla="*/ 680793 h 2005672"/>
              <a:gd name="connsiteX267" fmla="*/ 3267145 w 4011346"/>
              <a:gd name="connsiteY267" fmla="*/ 644083 h 2005672"/>
              <a:gd name="connsiteX268" fmla="*/ 3203738 w 4011346"/>
              <a:gd name="connsiteY268" fmla="*/ 587350 h 2005672"/>
              <a:gd name="connsiteX269" fmla="*/ 3076923 w 4011346"/>
              <a:gd name="connsiteY269" fmla="*/ 594025 h 2005672"/>
              <a:gd name="connsiteX270" fmla="*/ 3043551 w 4011346"/>
              <a:gd name="connsiteY270" fmla="*/ 570664 h 2005672"/>
              <a:gd name="connsiteX271" fmla="*/ 3000167 w 4011346"/>
              <a:gd name="connsiteY271" fmla="*/ 523943 h 2005672"/>
              <a:gd name="connsiteX272" fmla="*/ 3013516 w 4011346"/>
              <a:gd name="connsiteY272" fmla="*/ 517269 h 2005672"/>
              <a:gd name="connsiteX273" fmla="*/ 3000167 w 4011346"/>
              <a:gd name="connsiteY273" fmla="*/ 497245 h 2005672"/>
              <a:gd name="connsiteX274" fmla="*/ 2970132 w 4011346"/>
              <a:gd name="connsiteY274" fmla="*/ 493908 h 2005672"/>
              <a:gd name="connsiteX275" fmla="*/ 2920073 w 4011346"/>
              <a:gd name="connsiteY275" fmla="*/ 540629 h 2005672"/>
              <a:gd name="connsiteX276" fmla="*/ 2920073 w 4011346"/>
              <a:gd name="connsiteY276" fmla="*/ 540629 h 2005672"/>
              <a:gd name="connsiteX277" fmla="*/ 2916736 w 4011346"/>
              <a:gd name="connsiteY277" fmla="*/ 490571 h 2005672"/>
              <a:gd name="connsiteX278" fmla="*/ 2936760 w 4011346"/>
              <a:gd name="connsiteY278" fmla="*/ 487234 h 2005672"/>
              <a:gd name="connsiteX279" fmla="*/ 2866678 w 4011346"/>
              <a:gd name="connsiteY279" fmla="*/ 457199 h 2005672"/>
              <a:gd name="connsiteX280" fmla="*/ 2813282 w 4011346"/>
              <a:gd name="connsiteY280" fmla="*/ 453861 h 2005672"/>
              <a:gd name="connsiteX281" fmla="*/ 2793259 w 4011346"/>
              <a:gd name="connsiteY281" fmla="*/ 477222 h 2005672"/>
              <a:gd name="connsiteX282" fmla="*/ 2743200 w 4011346"/>
              <a:gd name="connsiteY282" fmla="*/ 487234 h 2005672"/>
              <a:gd name="connsiteX283" fmla="*/ 2786584 w 4011346"/>
              <a:gd name="connsiteY283" fmla="*/ 497245 h 2005672"/>
              <a:gd name="connsiteX284" fmla="*/ 2763224 w 4011346"/>
              <a:gd name="connsiteY284" fmla="*/ 517269 h 2005672"/>
              <a:gd name="connsiteX285" fmla="*/ 2769898 w 4011346"/>
              <a:gd name="connsiteY285" fmla="*/ 567327 h 2005672"/>
              <a:gd name="connsiteX286" fmla="*/ 2749875 w 4011346"/>
              <a:gd name="connsiteY286" fmla="*/ 550641 h 2005672"/>
              <a:gd name="connsiteX287" fmla="*/ 2733189 w 4011346"/>
              <a:gd name="connsiteY287" fmla="*/ 563990 h 2005672"/>
              <a:gd name="connsiteX288" fmla="*/ 2666444 w 4011346"/>
              <a:gd name="connsiteY288" fmla="*/ 553978 h 2005672"/>
              <a:gd name="connsiteX289" fmla="*/ 2636409 w 4011346"/>
              <a:gd name="connsiteY289" fmla="*/ 563990 h 2005672"/>
              <a:gd name="connsiteX290" fmla="*/ 2603037 w 4011346"/>
              <a:gd name="connsiteY290" fmla="*/ 523943 h 2005672"/>
              <a:gd name="connsiteX291" fmla="*/ 2569665 w 4011346"/>
              <a:gd name="connsiteY291" fmla="*/ 607374 h 2005672"/>
              <a:gd name="connsiteX292" fmla="*/ 2552979 w 4011346"/>
              <a:gd name="connsiteY292" fmla="*/ 627397 h 2005672"/>
              <a:gd name="connsiteX293" fmla="*/ 2469548 w 4011346"/>
              <a:gd name="connsiteY293" fmla="*/ 490571 h 2005672"/>
              <a:gd name="connsiteX294" fmla="*/ 2446187 w 4011346"/>
              <a:gd name="connsiteY294" fmla="*/ 507257 h 2005672"/>
              <a:gd name="connsiteX295" fmla="*/ 2442850 w 4011346"/>
              <a:gd name="connsiteY295" fmla="*/ 473885 h 2005672"/>
              <a:gd name="connsiteX296" fmla="*/ 2449525 w 4011346"/>
              <a:gd name="connsiteY296" fmla="*/ 403803 h 2005672"/>
              <a:gd name="connsiteX297" fmla="*/ 2386117 w 4011346"/>
              <a:gd name="connsiteY297" fmla="*/ 377105 h 2005672"/>
              <a:gd name="connsiteX298" fmla="*/ 2369431 w 4011346"/>
              <a:gd name="connsiteY298" fmla="*/ 417152 h 2005672"/>
              <a:gd name="connsiteX299" fmla="*/ 2379443 w 4011346"/>
              <a:gd name="connsiteY299" fmla="*/ 440512 h 2005672"/>
              <a:gd name="connsiteX300" fmla="*/ 2376106 w 4011346"/>
              <a:gd name="connsiteY300" fmla="*/ 460536 h 2005672"/>
              <a:gd name="connsiteX301" fmla="*/ 2352745 w 4011346"/>
              <a:gd name="connsiteY301" fmla="*/ 437175 h 2005672"/>
              <a:gd name="connsiteX302" fmla="*/ 2316036 w 4011346"/>
              <a:gd name="connsiteY302" fmla="*/ 443850 h 2005672"/>
              <a:gd name="connsiteX303" fmla="*/ 2272652 w 4011346"/>
              <a:gd name="connsiteY303" fmla="*/ 430501 h 2005672"/>
              <a:gd name="connsiteX304" fmla="*/ 2245954 w 4011346"/>
              <a:gd name="connsiteY304" fmla="*/ 390454 h 2005672"/>
              <a:gd name="connsiteX305" fmla="*/ 2209244 w 4011346"/>
              <a:gd name="connsiteY305" fmla="*/ 387117 h 2005672"/>
              <a:gd name="connsiteX306" fmla="*/ 2159186 w 4011346"/>
              <a:gd name="connsiteY306" fmla="*/ 377105 h 2005672"/>
              <a:gd name="connsiteX307" fmla="*/ 2132488 w 4011346"/>
              <a:gd name="connsiteY307" fmla="*/ 393791 h 2005672"/>
              <a:gd name="connsiteX308" fmla="*/ 2115802 w 4011346"/>
              <a:gd name="connsiteY308" fmla="*/ 407140 h 2005672"/>
              <a:gd name="connsiteX309" fmla="*/ 2115802 w 4011346"/>
              <a:gd name="connsiteY309" fmla="*/ 377105 h 2005672"/>
              <a:gd name="connsiteX310" fmla="*/ 2082430 w 4011346"/>
              <a:gd name="connsiteY310" fmla="*/ 373768 h 2005672"/>
              <a:gd name="connsiteX311" fmla="*/ 2045720 w 4011346"/>
              <a:gd name="connsiteY311" fmla="*/ 347070 h 2005672"/>
              <a:gd name="connsiteX312" fmla="*/ 2025697 w 4011346"/>
              <a:gd name="connsiteY312" fmla="*/ 377105 h 2005672"/>
              <a:gd name="connsiteX313" fmla="*/ 2055732 w 4011346"/>
              <a:gd name="connsiteY313" fmla="*/ 373768 h 2005672"/>
              <a:gd name="connsiteX314" fmla="*/ 2045720 w 4011346"/>
              <a:gd name="connsiteY314" fmla="*/ 400466 h 2005672"/>
              <a:gd name="connsiteX315" fmla="*/ 1988987 w 4011346"/>
              <a:gd name="connsiteY315" fmla="*/ 420489 h 2005672"/>
              <a:gd name="connsiteX316" fmla="*/ 1935592 w 4011346"/>
              <a:gd name="connsiteY316" fmla="*/ 430501 h 2005672"/>
              <a:gd name="connsiteX317" fmla="*/ 1995662 w 4011346"/>
              <a:gd name="connsiteY317" fmla="*/ 373768 h 2005672"/>
              <a:gd name="connsiteX318" fmla="*/ 2055732 w 4011346"/>
              <a:gd name="connsiteY318" fmla="*/ 303686 h 2005672"/>
              <a:gd name="connsiteX319" fmla="*/ 2055732 w 4011346"/>
              <a:gd name="connsiteY319" fmla="*/ 303686 h 2005672"/>
              <a:gd name="connsiteX320" fmla="*/ 1888870 w 4011346"/>
              <a:gd name="connsiteY320" fmla="*/ 0 h 2005672"/>
              <a:gd name="connsiteX321" fmla="*/ 1835474 w 4011346"/>
              <a:gd name="connsiteY321" fmla="*/ 26698 h 2005672"/>
              <a:gd name="connsiteX322" fmla="*/ 1838813 w 4011346"/>
              <a:gd name="connsiteY322" fmla="*/ 120139 h 2005672"/>
              <a:gd name="connsiteX323" fmla="*/ 1782079 w 4011346"/>
              <a:gd name="connsiteY323" fmla="*/ 106790 h 2005672"/>
              <a:gd name="connsiteX324" fmla="*/ 1768731 w 4011346"/>
              <a:gd name="connsiteY324" fmla="*/ 153512 h 2005672"/>
              <a:gd name="connsiteX325" fmla="*/ 1705322 w 4011346"/>
              <a:gd name="connsiteY325" fmla="*/ 176872 h 2005672"/>
              <a:gd name="connsiteX326" fmla="*/ 1685300 w 4011346"/>
              <a:gd name="connsiteY326" fmla="*/ 150174 h 2005672"/>
              <a:gd name="connsiteX327" fmla="*/ 1615218 w 4011346"/>
              <a:gd name="connsiteY327" fmla="*/ 153512 h 2005672"/>
              <a:gd name="connsiteX328" fmla="*/ 1638579 w 4011346"/>
              <a:gd name="connsiteY328" fmla="*/ 183547 h 2005672"/>
              <a:gd name="connsiteX329" fmla="*/ 1528449 w 4011346"/>
              <a:gd name="connsiteY329" fmla="*/ 210243 h 2005672"/>
              <a:gd name="connsiteX330" fmla="*/ 1465043 w 4011346"/>
              <a:gd name="connsiteY330" fmla="*/ 293674 h 2005672"/>
              <a:gd name="connsiteX331" fmla="*/ 1448357 w 4011346"/>
              <a:gd name="connsiteY331" fmla="*/ 320372 h 2005672"/>
              <a:gd name="connsiteX332" fmla="*/ 1481729 w 4011346"/>
              <a:gd name="connsiteY332" fmla="*/ 353745 h 2005672"/>
              <a:gd name="connsiteX333" fmla="*/ 1481729 w 4011346"/>
              <a:gd name="connsiteY333" fmla="*/ 383780 h 2005672"/>
              <a:gd name="connsiteX334" fmla="*/ 1458368 w 4011346"/>
              <a:gd name="connsiteY334" fmla="*/ 387117 h 2005672"/>
              <a:gd name="connsiteX335" fmla="*/ 1458368 w 4011346"/>
              <a:gd name="connsiteY335" fmla="*/ 367093 h 2005672"/>
              <a:gd name="connsiteX336" fmla="*/ 1418322 w 4011346"/>
              <a:gd name="connsiteY336" fmla="*/ 377105 h 2005672"/>
              <a:gd name="connsiteX337" fmla="*/ 1368263 w 4011346"/>
              <a:gd name="connsiteY337" fmla="*/ 383780 h 2005672"/>
              <a:gd name="connsiteX338" fmla="*/ 1321542 w 4011346"/>
              <a:gd name="connsiteY338" fmla="*/ 390454 h 2005672"/>
              <a:gd name="connsiteX339" fmla="*/ 1318205 w 4011346"/>
              <a:gd name="connsiteY339" fmla="*/ 477222 h 2005672"/>
              <a:gd name="connsiteX340" fmla="*/ 1358252 w 4011346"/>
              <a:gd name="connsiteY340" fmla="*/ 500583 h 2005672"/>
              <a:gd name="connsiteX341" fmla="*/ 1374938 w 4011346"/>
              <a:gd name="connsiteY341" fmla="*/ 530618 h 2005672"/>
              <a:gd name="connsiteX342" fmla="*/ 1384949 w 4011346"/>
              <a:gd name="connsiteY342" fmla="*/ 553978 h 2005672"/>
              <a:gd name="connsiteX343" fmla="*/ 1394961 w 4011346"/>
              <a:gd name="connsiteY343" fmla="*/ 604037 h 2005672"/>
              <a:gd name="connsiteX344" fmla="*/ 1384949 w 4011346"/>
              <a:gd name="connsiteY344" fmla="*/ 634072 h 2005672"/>
              <a:gd name="connsiteX345" fmla="*/ 1358252 w 4011346"/>
              <a:gd name="connsiteY345" fmla="*/ 600699 h 2005672"/>
              <a:gd name="connsiteX346" fmla="*/ 1361589 w 4011346"/>
              <a:gd name="connsiteY346" fmla="*/ 570664 h 2005672"/>
              <a:gd name="connsiteX347" fmla="*/ 1351577 w 4011346"/>
              <a:gd name="connsiteY347" fmla="*/ 530618 h 2005672"/>
              <a:gd name="connsiteX348" fmla="*/ 1328217 w 4011346"/>
              <a:gd name="connsiteY348" fmla="*/ 537292 h 2005672"/>
              <a:gd name="connsiteX349" fmla="*/ 1281495 w 4011346"/>
              <a:gd name="connsiteY349" fmla="*/ 500583 h 2005672"/>
              <a:gd name="connsiteX350" fmla="*/ 1241449 w 4011346"/>
              <a:gd name="connsiteY350" fmla="*/ 497245 h 2005672"/>
              <a:gd name="connsiteX351" fmla="*/ 1241449 w 4011346"/>
              <a:gd name="connsiteY351" fmla="*/ 543966 h 2005672"/>
              <a:gd name="connsiteX352" fmla="*/ 1201402 w 4011346"/>
              <a:gd name="connsiteY352" fmla="*/ 523943 h 2005672"/>
              <a:gd name="connsiteX353" fmla="*/ 1228100 w 4011346"/>
              <a:gd name="connsiteY353" fmla="*/ 574001 h 2005672"/>
              <a:gd name="connsiteX354" fmla="*/ 1258135 w 4011346"/>
              <a:gd name="connsiteY354" fmla="*/ 584013 h 2005672"/>
              <a:gd name="connsiteX355" fmla="*/ 1258135 w 4011346"/>
              <a:gd name="connsiteY355" fmla="*/ 604037 h 2005672"/>
              <a:gd name="connsiteX356" fmla="*/ 1198065 w 4011346"/>
              <a:gd name="connsiteY356" fmla="*/ 580676 h 2005672"/>
              <a:gd name="connsiteX357" fmla="*/ 1181379 w 4011346"/>
              <a:gd name="connsiteY357" fmla="*/ 580676 h 2005672"/>
              <a:gd name="connsiteX358" fmla="*/ 1178041 w 4011346"/>
              <a:gd name="connsiteY358" fmla="*/ 537292 h 2005672"/>
              <a:gd name="connsiteX359" fmla="*/ 1171367 w 4011346"/>
              <a:gd name="connsiteY359" fmla="*/ 450524 h 2005672"/>
              <a:gd name="connsiteX360" fmla="*/ 1161355 w 4011346"/>
              <a:gd name="connsiteY360" fmla="*/ 520606 h 2005672"/>
              <a:gd name="connsiteX361" fmla="*/ 1137995 w 4011346"/>
              <a:gd name="connsiteY361" fmla="*/ 550641 h 2005672"/>
              <a:gd name="connsiteX362" fmla="*/ 1158018 w 4011346"/>
              <a:gd name="connsiteY362" fmla="*/ 597362 h 2005672"/>
              <a:gd name="connsiteX363" fmla="*/ 1158018 w 4011346"/>
              <a:gd name="connsiteY363" fmla="*/ 630734 h 2005672"/>
              <a:gd name="connsiteX364" fmla="*/ 1141332 w 4011346"/>
              <a:gd name="connsiteY364" fmla="*/ 680793 h 2005672"/>
              <a:gd name="connsiteX365" fmla="*/ 1154681 w 4011346"/>
              <a:gd name="connsiteY365" fmla="*/ 714165 h 2005672"/>
              <a:gd name="connsiteX366" fmla="*/ 1184716 w 4011346"/>
              <a:gd name="connsiteY366" fmla="*/ 720839 h 2005672"/>
              <a:gd name="connsiteX367" fmla="*/ 1221425 w 4011346"/>
              <a:gd name="connsiteY367" fmla="*/ 727514 h 2005672"/>
              <a:gd name="connsiteX368" fmla="*/ 1241449 w 4011346"/>
              <a:gd name="connsiteY368" fmla="*/ 750874 h 2005672"/>
              <a:gd name="connsiteX369" fmla="*/ 1258135 w 4011346"/>
              <a:gd name="connsiteY369" fmla="*/ 794258 h 2005672"/>
              <a:gd name="connsiteX370" fmla="*/ 1258135 w 4011346"/>
              <a:gd name="connsiteY370" fmla="*/ 794258 h 2005672"/>
              <a:gd name="connsiteX371" fmla="*/ 1254798 w 4011346"/>
              <a:gd name="connsiteY371" fmla="*/ 827631 h 2005672"/>
              <a:gd name="connsiteX372" fmla="*/ 1274821 w 4011346"/>
              <a:gd name="connsiteY372" fmla="*/ 847654 h 2005672"/>
              <a:gd name="connsiteX373" fmla="*/ 1244786 w 4011346"/>
              <a:gd name="connsiteY373" fmla="*/ 854329 h 2005672"/>
              <a:gd name="connsiteX374" fmla="*/ 1224763 w 4011346"/>
              <a:gd name="connsiteY374" fmla="*/ 814282 h 2005672"/>
              <a:gd name="connsiteX375" fmla="*/ 1224763 w 4011346"/>
              <a:gd name="connsiteY375" fmla="*/ 774235 h 2005672"/>
              <a:gd name="connsiteX376" fmla="*/ 1194727 w 4011346"/>
              <a:gd name="connsiteY376" fmla="*/ 737526 h 2005672"/>
              <a:gd name="connsiteX377" fmla="*/ 1164692 w 4011346"/>
              <a:gd name="connsiteY377" fmla="*/ 780910 h 2005672"/>
              <a:gd name="connsiteX378" fmla="*/ 1178041 w 4011346"/>
              <a:gd name="connsiteY378" fmla="*/ 824293 h 2005672"/>
              <a:gd name="connsiteX379" fmla="*/ 1137995 w 4011346"/>
              <a:gd name="connsiteY379" fmla="*/ 881026 h 2005672"/>
              <a:gd name="connsiteX380" fmla="*/ 1097948 w 4011346"/>
              <a:gd name="connsiteY380" fmla="*/ 937759 h 2005672"/>
              <a:gd name="connsiteX381" fmla="*/ 1007843 w 4011346"/>
              <a:gd name="connsiteY381" fmla="*/ 901050 h 2005672"/>
              <a:gd name="connsiteX382" fmla="*/ 1074587 w 4011346"/>
              <a:gd name="connsiteY382" fmla="*/ 897712 h 2005672"/>
              <a:gd name="connsiteX383" fmla="*/ 1107960 w 4011346"/>
              <a:gd name="connsiteY383" fmla="*/ 834305 h 2005672"/>
              <a:gd name="connsiteX384" fmla="*/ 1121309 w 4011346"/>
              <a:gd name="connsiteY384" fmla="*/ 790921 h 2005672"/>
              <a:gd name="connsiteX385" fmla="*/ 1127983 w 4011346"/>
              <a:gd name="connsiteY385" fmla="*/ 757549 h 2005672"/>
              <a:gd name="connsiteX386" fmla="*/ 1117971 w 4011346"/>
              <a:gd name="connsiteY386" fmla="*/ 740863 h 2005672"/>
              <a:gd name="connsiteX387" fmla="*/ 1114634 w 4011346"/>
              <a:gd name="connsiteY387" fmla="*/ 690804 h 2005672"/>
              <a:gd name="connsiteX388" fmla="*/ 1104622 w 4011346"/>
              <a:gd name="connsiteY388" fmla="*/ 610711 h 2005672"/>
              <a:gd name="connsiteX389" fmla="*/ 1101285 w 4011346"/>
              <a:gd name="connsiteY389" fmla="*/ 550641 h 2005672"/>
              <a:gd name="connsiteX390" fmla="*/ 1124646 w 4011346"/>
              <a:gd name="connsiteY390" fmla="*/ 457199 h 2005672"/>
              <a:gd name="connsiteX391" fmla="*/ 1031203 w 4011346"/>
              <a:gd name="connsiteY391" fmla="*/ 447187 h 2005672"/>
              <a:gd name="connsiteX392" fmla="*/ 1014517 w 4011346"/>
              <a:gd name="connsiteY392" fmla="*/ 503920 h 2005672"/>
              <a:gd name="connsiteX393" fmla="*/ 1024529 w 4011346"/>
              <a:gd name="connsiteY393" fmla="*/ 550641 h 2005672"/>
              <a:gd name="connsiteX394" fmla="*/ 981145 w 4011346"/>
              <a:gd name="connsiteY394" fmla="*/ 604037 h 2005672"/>
              <a:gd name="connsiteX395" fmla="*/ 991157 w 4011346"/>
              <a:gd name="connsiteY395" fmla="*/ 640746 h 2005672"/>
              <a:gd name="connsiteX396" fmla="*/ 981145 w 4011346"/>
              <a:gd name="connsiteY396" fmla="*/ 687467 h 2005672"/>
              <a:gd name="connsiteX397" fmla="*/ 1001168 w 4011346"/>
              <a:gd name="connsiteY397" fmla="*/ 710828 h 2005672"/>
              <a:gd name="connsiteX398" fmla="*/ 1017854 w 4011346"/>
              <a:gd name="connsiteY398" fmla="*/ 757549 h 2005672"/>
              <a:gd name="connsiteX399" fmla="*/ 1047890 w 4011346"/>
              <a:gd name="connsiteY399" fmla="*/ 744200 h 2005672"/>
              <a:gd name="connsiteX400" fmla="*/ 1014517 w 4011346"/>
              <a:gd name="connsiteY400" fmla="*/ 797596 h 2005672"/>
              <a:gd name="connsiteX401" fmla="*/ 957784 w 4011346"/>
              <a:gd name="connsiteY401" fmla="*/ 744200 h 2005672"/>
              <a:gd name="connsiteX402" fmla="*/ 884365 w 4011346"/>
              <a:gd name="connsiteY402" fmla="*/ 707491 h 2005672"/>
              <a:gd name="connsiteX403" fmla="*/ 824295 w 4011346"/>
              <a:gd name="connsiteY403" fmla="*/ 684130 h 2005672"/>
              <a:gd name="connsiteX404" fmla="*/ 810946 w 4011346"/>
              <a:gd name="connsiteY404" fmla="*/ 720839 h 2005672"/>
              <a:gd name="connsiteX405" fmla="*/ 827633 w 4011346"/>
              <a:gd name="connsiteY405" fmla="*/ 757549 h 2005672"/>
              <a:gd name="connsiteX406" fmla="*/ 814284 w 4011346"/>
              <a:gd name="connsiteY406" fmla="*/ 780910 h 2005672"/>
              <a:gd name="connsiteX407" fmla="*/ 800935 w 4011346"/>
              <a:gd name="connsiteY407" fmla="*/ 797596 h 2005672"/>
              <a:gd name="connsiteX408" fmla="*/ 770900 w 4011346"/>
              <a:gd name="connsiteY408" fmla="*/ 740863 h 2005672"/>
              <a:gd name="connsiteX409" fmla="*/ 744202 w 4011346"/>
              <a:gd name="connsiteY409" fmla="*/ 777572 h 2005672"/>
              <a:gd name="connsiteX410" fmla="*/ 707492 w 4011346"/>
              <a:gd name="connsiteY410" fmla="*/ 770898 h 2005672"/>
              <a:gd name="connsiteX411" fmla="*/ 654097 w 4011346"/>
              <a:gd name="connsiteY411" fmla="*/ 807607 h 2005672"/>
              <a:gd name="connsiteX412" fmla="*/ 644085 w 4011346"/>
              <a:gd name="connsiteY412" fmla="*/ 784247 h 2005672"/>
              <a:gd name="connsiteX413" fmla="*/ 654097 w 4011346"/>
              <a:gd name="connsiteY413" fmla="*/ 747537 h 2005672"/>
              <a:gd name="connsiteX414" fmla="*/ 614050 w 4011346"/>
              <a:gd name="connsiteY414" fmla="*/ 784247 h 2005672"/>
              <a:gd name="connsiteX415" fmla="*/ 594027 w 4011346"/>
              <a:gd name="connsiteY415" fmla="*/ 784247 h 2005672"/>
              <a:gd name="connsiteX416" fmla="*/ 533957 w 4011346"/>
              <a:gd name="connsiteY416" fmla="*/ 817619 h 2005672"/>
              <a:gd name="connsiteX417" fmla="*/ 510596 w 4011346"/>
              <a:gd name="connsiteY417" fmla="*/ 840980 h 2005672"/>
              <a:gd name="connsiteX418" fmla="*/ 500584 w 4011346"/>
              <a:gd name="connsiteY418" fmla="*/ 887701 h 2005672"/>
              <a:gd name="connsiteX419" fmla="*/ 450526 w 4011346"/>
              <a:gd name="connsiteY419" fmla="*/ 874352 h 2005672"/>
              <a:gd name="connsiteX420" fmla="*/ 433840 w 4011346"/>
              <a:gd name="connsiteY420" fmla="*/ 837642 h 2005672"/>
              <a:gd name="connsiteX421" fmla="*/ 467212 w 4011346"/>
              <a:gd name="connsiteY421" fmla="*/ 807607 h 2005672"/>
              <a:gd name="connsiteX422" fmla="*/ 453863 w 4011346"/>
              <a:gd name="connsiteY422" fmla="*/ 784247 h 2005672"/>
              <a:gd name="connsiteX423" fmla="*/ 390456 w 4011346"/>
              <a:gd name="connsiteY423" fmla="*/ 754212 h 2005672"/>
              <a:gd name="connsiteX424" fmla="*/ 417154 w 4011346"/>
              <a:gd name="connsiteY424" fmla="*/ 804270 h 2005672"/>
              <a:gd name="connsiteX425" fmla="*/ 407142 w 4011346"/>
              <a:gd name="connsiteY425" fmla="*/ 847654 h 2005672"/>
              <a:gd name="connsiteX426" fmla="*/ 413817 w 4011346"/>
              <a:gd name="connsiteY426" fmla="*/ 884364 h 2005672"/>
              <a:gd name="connsiteX427" fmla="*/ 427165 w 4011346"/>
              <a:gd name="connsiteY427" fmla="*/ 907724 h 2005672"/>
              <a:gd name="connsiteX428" fmla="*/ 413817 w 4011346"/>
              <a:gd name="connsiteY428" fmla="*/ 937759 h 2005672"/>
              <a:gd name="connsiteX429" fmla="*/ 390456 w 4011346"/>
              <a:gd name="connsiteY429" fmla="*/ 914399 h 2005672"/>
              <a:gd name="connsiteX430" fmla="*/ 360421 w 4011346"/>
              <a:gd name="connsiteY430" fmla="*/ 911061 h 2005672"/>
              <a:gd name="connsiteX431" fmla="*/ 333723 w 4011346"/>
              <a:gd name="connsiteY431" fmla="*/ 951108 h 2005672"/>
              <a:gd name="connsiteX432" fmla="*/ 307025 w 4011346"/>
              <a:gd name="connsiteY432" fmla="*/ 971131 h 2005672"/>
              <a:gd name="connsiteX433" fmla="*/ 320374 w 4011346"/>
              <a:gd name="connsiteY433" fmla="*/ 997829 h 2005672"/>
              <a:gd name="connsiteX434" fmla="*/ 303688 w 4011346"/>
              <a:gd name="connsiteY434" fmla="*/ 1021190 h 2005672"/>
              <a:gd name="connsiteX435" fmla="*/ 233606 w 4011346"/>
              <a:gd name="connsiteY435" fmla="*/ 984480 h 2005672"/>
              <a:gd name="connsiteX436" fmla="*/ 243618 w 4011346"/>
              <a:gd name="connsiteY436" fmla="*/ 1034539 h 2005672"/>
              <a:gd name="connsiteX437" fmla="*/ 263641 w 4011346"/>
              <a:gd name="connsiteY437" fmla="*/ 1054562 h 2005672"/>
              <a:gd name="connsiteX438" fmla="*/ 250292 w 4011346"/>
              <a:gd name="connsiteY438" fmla="*/ 1067911 h 2005672"/>
              <a:gd name="connsiteX439" fmla="*/ 193560 w 4011346"/>
              <a:gd name="connsiteY439" fmla="*/ 1031201 h 2005672"/>
              <a:gd name="connsiteX440" fmla="*/ 170199 w 4011346"/>
              <a:gd name="connsiteY440" fmla="*/ 991155 h 2005672"/>
              <a:gd name="connsiteX441" fmla="*/ 170199 w 4011346"/>
              <a:gd name="connsiteY441" fmla="*/ 944434 h 2005672"/>
              <a:gd name="connsiteX442" fmla="*/ 133490 w 4011346"/>
              <a:gd name="connsiteY442" fmla="*/ 867677 h 2005672"/>
              <a:gd name="connsiteX443" fmla="*/ 196897 w 4011346"/>
              <a:gd name="connsiteY443" fmla="*/ 897712 h 2005672"/>
              <a:gd name="connsiteX444" fmla="*/ 256967 w 4011346"/>
              <a:gd name="connsiteY444" fmla="*/ 927747 h 2005672"/>
              <a:gd name="connsiteX445" fmla="*/ 293676 w 4011346"/>
              <a:gd name="connsiteY445" fmla="*/ 931085 h 2005672"/>
              <a:gd name="connsiteX446" fmla="*/ 327049 w 4011346"/>
              <a:gd name="connsiteY446" fmla="*/ 901050 h 2005672"/>
              <a:gd name="connsiteX447" fmla="*/ 343735 w 4011346"/>
              <a:gd name="connsiteY447" fmla="*/ 864340 h 2005672"/>
              <a:gd name="connsiteX448" fmla="*/ 333723 w 4011346"/>
              <a:gd name="connsiteY448" fmla="*/ 814282 h 2005672"/>
              <a:gd name="connsiteX449" fmla="*/ 290339 w 4011346"/>
              <a:gd name="connsiteY449" fmla="*/ 794258 h 2005672"/>
              <a:gd name="connsiteX450" fmla="*/ 236944 w 4011346"/>
              <a:gd name="connsiteY450" fmla="*/ 747537 h 2005672"/>
              <a:gd name="connsiteX451" fmla="*/ 133490 w 4011346"/>
              <a:gd name="connsiteY451" fmla="*/ 690804 h 2005672"/>
              <a:gd name="connsiteX0" fmla="*/ 133490 w 4011346"/>
              <a:gd name="connsiteY0" fmla="*/ 690804 h 2005672"/>
              <a:gd name="connsiteX1" fmla="*/ 46722 w 4011346"/>
              <a:gd name="connsiteY1" fmla="*/ 720839 h 2005672"/>
              <a:gd name="connsiteX2" fmla="*/ 33373 w 4011346"/>
              <a:gd name="connsiteY2" fmla="*/ 750874 h 2005672"/>
              <a:gd name="connsiteX3" fmla="*/ 43384 w 4011346"/>
              <a:gd name="connsiteY3" fmla="*/ 780910 h 2005672"/>
              <a:gd name="connsiteX4" fmla="*/ 60071 w 4011346"/>
              <a:gd name="connsiteY4" fmla="*/ 807607 h 2005672"/>
              <a:gd name="connsiteX5" fmla="*/ 73419 w 4011346"/>
              <a:gd name="connsiteY5" fmla="*/ 837642 h 2005672"/>
              <a:gd name="connsiteX6" fmla="*/ 56733 w 4011346"/>
              <a:gd name="connsiteY6" fmla="*/ 861003 h 2005672"/>
              <a:gd name="connsiteX7" fmla="*/ 76757 w 4011346"/>
              <a:gd name="connsiteY7" fmla="*/ 941096 h 2005672"/>
              <a:gd name="connsiteX8" fmla="*/ 66745 w 4011346"/>
              <a:gd name="connsiteY8" fmla="*/ 957783 h 2005672"/>
              <a:gd name="connsiteX9" fmla="*/ 70082 w 4011346"/>
              <a:gd name="connsiteY9" fmla="*/ 984480 h 2005672"/>
              <a:gd name="connsiteX10" fmla="*/ 70082 w 4011346"/>
              <a:gd name="connsiteY10" fmla="*/ 1024527 h 2005672"/>
              <a:gd name="connsiteX11" fmla="*/ 80094 w 4011346"/>
              <a:gd name="connsiteY11" fmla="*/ 1044550 h 2005672"/>
              <a:gd name="connsiteX12" fmla="*/ 76757 w 4011346"/>
              <a:gd name="connsiteY12" fmla="*/ 1067911 h 2005672"/>
              <a:gd name="connsiteX13" fmla="*/ 106792 w 4011346"/>
              <a:gd name="connsiteY13" fmla="*/ 1101283 h 2005672"/>
              <a:gd name="connsiteX14" fmla="*/ 106792 w 4011346"/>
              <a:gd name="connsiteY14" fmla="*/ 1131318 h 2005672"/>
              <a:gd name="connsiteX15" fmla="*/ 13349 w 4011346"/>
              <a:gd name="connsiteY15" fmla="*/ 1221423 h 2005672"/>
              <a:gd name="connsiteX16" fmla="*/ 33373 w 4011346"/>
              <a:gd name="connsiteY16" fmla="*/ 1254796 h 2005672"/>
              <a:gd name="connsiteX17" fmla="*/ 33373 w 4011346"/>
              <a:gd name="connsiteY17" fmla="*/ 1254796 h 2005672"/>
              <a:gd name="connsiteX18" fmla="*/ 16687 w 4011346"/>
              <a:gd name="connsiteY18" fmla="*/ 1284831 h 2005672"/>
              <a:gd name="connsiteX19" fmla="*/ 3338 w 4011346"/>
              <a:gd name="connsiteY19" fmla="*/ 1314866 h 2005672"/>
              <a:gd name="connsiteX20" fmla="*/ 0 w 4011346"/>
              <a:gd name="connsiteY20" fmla="*/ 1374936 h 2005672"/>
              <a:gd name="connsiteX21" fmla="*/ 16687 w 4011346"/>
              <a:gd name="connsiteY21" fmla="*/ 1418320 h 2005672"/>
              <a:gd name="connsiteX22" fmla="*/ 20024 w 4011346"/>
              <a:gd name="connsiteY22" fmla="*/ 1451692 h 2005672"/>
              <a:gd name="connsiteX23" fmla="*/ 56733 w 4011346"/>
              <a:gd name="connsiteY23" fmla="*/ 1461704 h 2005672"/>
              <a:gd name="connsiteX24" fmla="*/ 116803 w 4011346"/>
              <a:gd name="connsiteY24" fmla="*/ 1548472 h 2005672"/>
              <a:gd name="connsiteX25" fmla="*/ 96780 w 4011346"/>
              <a:gd name="connsiteY25" fmla="*/ 1571832 h 2005672"/>
              <a:gd name="connsiteX26" fmla="*/ 93443 w 4011346"/>
              <a:gd name="connsiteY26" fmla="*/ 1601867 h 2005672"/>
              <a:gd name="connsiteX27" fmla="*/ 120141 w 4011346"/>
              <a:gd name="connsiteY27" fmla="*/ 1605204 h 2005672"/>
              <a:gd name="connsiteX28" fmla="*/ 160187 w 4011346"/>
              <a:gd name="connsiteY28" fmla="*/ 1618553 h 2005672"/>
              <a:gd name="connsiteX29" fmla="*/ 186885 w 4011346"/>
              <a:gd name="connsiteY29" fmla="*/ 1631902 h 2005672"/>
              <a:gd name="connsiteX30" fmla="*/ 213583 w 4011346"/>
              <a:gd name="connsiteY30" fmla="*/ 1661937 h 2005672"/>
              <a:gd name="connsiteX31" fmla="*/ 243618 w 4011346"/>
              <a:gd name="connsiteY31" fmla="*/ 1665274 h 2005672"/>
              <a:gd name="connsiteX32" fmla="*/ 287002 w 4011346"/>
              <a:gd name="connsiteY32" fmla="*/ 1695310 h 2005672"/>
              <a:gd name="connsiteX33" fmla="*/ 310363 w 4011346"/>
              <a:gd name="connsiteY33" fmla="*/ 1705321 h 2005672"/>
              <a:gd name="connsiteX34" fmla="*/ 310363 w 4011346"/>
              <a:gd name="connsiteY34" fmla="*/ 1742031 h 2005672"/>
              <a:gd name="connsiteX35" fmla="*/ 270316 w 4011346"/>
              <a:gd name="connsiteY35" fmla="*/ 1782077 h 2005672"/>
              <a:gd name="connsiteX36" fmla="*/ 280327 w 4011346"/>
              <a:gd name="connsiteY36" fmla="*/ 1805438 h 2005672"/>
              <a:gd name="connsiteX37" fmla="*/ 273653 w 4011346"/>
              <a:gd name="connsiteY37" fmla="*/ 1825461 h 2005672"/>
              <a:gd name="connsiteX38" fmla="*/ 266979 w 4011346"/>
              <a:gd name="connsiteY38" fmla="*/ 1842147 h 2005672"/>
              <a:gd name="connsiteX39" fmla="*/ 240281 w 4011346"/>
              <a:gd name="connsiteY39" fmla="*/ 1882194 h 2005672"/>
              <a:gd name="connsiteX40" fmla="*/ 307025 w 4011346"/>
              <a:gd name="connsiteY40" fmla="*/ 1918904 h 2005672"/>
              <a:gd name="connsiteX41" fmla="*/ 337060 w 4011346"/>
              <a:gd name="connsiteY41" fmla="*/ 1925578 h 2005672"/>
              <a:gd name="connsiteX42" fmla="*/ 360421 w 4011346"/>
              <a:gd name="connsiteY42" fmla="*/ 1932253 h 2005672"/>
              <a:gd name="connsiteX43" fmla="*/ 380444 w 4011346"/>
              <a:gd name="connsiteY43" fmla="*/ 1938927 h 2005672"/>
              <a:gd name="connsiteX44" fmla="*/ 407142 w 4011346"/>
              <a:gd name="connsiteY44" fmla="*/ 1958950 h 2005672"/>
              <a:gd name="connsiteX45" fmla="*/ 437177 w 4011346"/>
              <a:gd name="connsiteY45" fmla="*/ 1955613 h 2005672"/>
              <a:gd name="connsiteX46" fmla="*/ 507259 w 4011346"/>
              <a:gd name="connsiteY46" fmla="*/ 2005672 h 2005672"/>
              <a:gd name="connsiteX47" fmla="*/ 517271 w 4011346"/>
              <a:gd name="connsiteY47" fmla="*/ 1992323 h 2005672"/>
              <a:gd name="connsiteX48" fmla="*/ 507259 w 4011346"/>
              <a:gd name="connsiteY48" fmla="*/ 1952276 h 2005672"/>
              <a:gd name="connsiteX49" fmla="*/ 500584 w 4011346"/>
              <a:gd name="connsiteY49" fmla="*/ 1918904 h 2005672"/>
              <a:gd name="connsiteX50" fmla="*/ 483898 w 4011346"/>
              <a:gd name="connsiteY50" fmla="*/ 1875520 h 2005672"/>
              <a:gd name="connsiteX51" fmla="*/ 513933 w 4011346"/>
              <a:gd name="connsiteY51" fmla="*/ 1855496 h 2005672"/>
              <a:gd name="connsiteX52" fmla="*/ 547306 w 4011346"/>
              <a:gd name="connsiteY52" fmla="*/ 1832136 h 2005672"/>
              <a:gd name="connsiteX53" fmla="*/ 527282 w 4011346"/>
              <a:gd name="connsiteY53" fmla="*/ 1815450 h 2005672"/>
              <a:gd name="connsiteX54" fmla="*/ 517271 w 4011346"/>
              <a:gd name="connsiteY54" fmla="*/ 1782077 h 2005672"/>
              <a:gd name="connsiteX55" fmla="*/ 480561 w 4011346"/>
              <a:gd name="connsiteY55" fmla="*/ 1765391 h 2005672"/>
              <a:gd name="connsiteX56" fmla="*/ 470549 w 4011346"/>
              <a:gd name="connsiteY56" fmla="*/ 1745368 h 2005672"/>
              <a:gd name="connsiteX57" fmla="*/ 480561 w 4011346"/>
              <a:gd name="connsiteY57" fmla="*/ 1715333 h 2005672"/>
              <a:gd name="connsiteX58" fmla="*/ 490573 w 4011346"/>
              <a:gd name="connsiteY58" fmla="*/ 1675286 h 2005672"/>
              <a:gd name="connsiteX59" fmla="*/ 513933 w 4011346"/>
              <a:gd name="connsiteY59" fmla="*/ 1695310 h 2005672"/>
              <a:gd name="connsiteX60" fmla="*/ 520608 w 4011346"/>
              <a:gd name="connsiteY60" fmla="*/ 1678623 h 2005672"/>
              <a:gd name="connsiteX61" fmla="*/ 543968 w 4011346"/>
              <a:gd name="connsiteY61" fmla="*/ 1641914 h 2005672"/>
              <a:gd name="connsiteX62" fmla="*/ 574003 w 4011346"/>
              <a:gd name="connsiteY62" fmla="*/ 1625228 h 2005672"/>
              <a:gd name="connsiteX63" fmla="*/ 590690 w 4011346"/>
              <a:gd name="connsiteY63" fmla="*/ 1638577 h 2005672"/>
              <a:gd name="connsiteX64" fmla="*/ 610713 w 4011346"/>
              <a:gd name="connsiteY64" fmla="*/ 1611879 h 2005672"/>
              <a:gd name="connsiteX65" fmla="*/ 630736 w 4011346"/>
              <a:gd name="connsiteY65" fmla="*/ 1638577 h 2005672"/>
              <a:gd name="connsiteX66" fmla="*/ 657434 w 4011346"/>
              <a:gd name="connsiteY66" fmla="*/ 1661937 h 2005672"/>
              <a:gd name="connsiteX67" fmla="*/ 674120 w 4011346"/>
              <a:gd name="connsiteY67" fmla="*/ 1668612 h 2005672"/>
              <a:gd name="connsiteX68" fmla="*/ 697481 w 4011346"/>
              <a:gd name="connsiteY68" fmla="*/ 1668612 h 2005672"/>
              <a:gd name="connsiteX69" fmla="*/ 717504 w 4011346"/>
              <a:gd name="connsiteY69" fmla="*/ 1655263 h 2005672"/>
              <a:gd name="connsiteX70" fmla="*/ 744202 w 4011346"/>
              <a:gd name="connsiteY70" fmla="*/ 1655263 h 2005672"/>
              <a:gd name="connsiteX71" fmla="*/ 760888 w 4011346"/>
              <a:gd name="connsiteY71" fmla="*/ 1651926 h 2005672"/>
              <a:gd name="connsiteX72" fmla="*/ 790923 w 4011346"/>
              <a:gd name="connsiteY72" fmla="*/ 1685298 h 2005672"/>
              <a:gd name="connsiteX73" fmla="*/ 797598 w 4011346"/>
              <a:gd name="connsiteY73" fmla="*/ 1658600 h 2005672"/>
              <a:gd name="connsiteX74" fmla="*/ 817621 w 4011346"/>
              <a:gd name="connsiteY74" fmla="*/ 1675286 h 2005672"/>
              <a:gd name="connsiteX75" fmla="*/ 837644 w 4011346"/>
              <a:gd name="connsiteY75" fmla="*/ 1651926 h 2005672"/>
              <a:gd name="connsiteX76" fmla="*/ 827633 w 4011346"/>
              <a:gd name="connsiteY76" fmla="*/ 1631902 h 2005672"/>
              <a:gd name="connsiteX77" fmla="*/ 810946 w 4011346"/>
              <a:gd name="connsiteY77" fmla="*/ 1618553 h 2005672"/>
              <a:gd name="connsiteX78" fmla="*/ 810946 w 4011346"/>
              <a:gd name="connsiteY78" fmla="*/ 1591856 h 2005672"/>
              <a:gd name="connsiteX79" fmla="*/ 810946 w 4011346"/>
              <a:gd name="connsiteY79" fmla="*/ 1578507 h 2005672"/>
              <a:gd name="connsiteX80" fmla="*/ 830970 w 4011346"/>
              <a:gd name="connsiteY80" fmla="*/ 1575169 h 2005672"/>
              <a:gd name="connsiteX81" fmla="*/ 840981 w 4011346"/>
              <a:gd name="connsiteY81" fmla="*/ 1571832 h 2005672"/>
              <a:gd name="connsiteX82" fmla="*/ 820958 w 4011346"/>
              <a:gd name="connsiteY82" fmla="*/ 1535123 h 2005672"/>
              <a:gd name="connsiteX83" fmla="*/ 854330 w 4011346"/>
              <a:gd name="connsiteY83" fmla="*/ 1528448 h 2005672"/>
              <a:gd name="connsiteX84" fmla="*/ 891040 w 4011346"/>
              <a:gd name="connsiteY84" fmla="*/ 1535123 h 2005672"/>
              <a:gd name="connsiteX85" fmla="*/ 964459 w 4011346"/>
              <a:gd name="connsiteY85" fmla="*/ 1491739 h 2005672"/>
              <a:gd name="connsiteX86" fmla="*/ 1001168 w 4011346"/>
              <a:gd name="connsiteY86" fmla="*/ 1491739 h 2005672"/>
              <a:gd name="connsiteX87" fmla="*/ 1027866 w 4011346"/>
              <a:gd name="connsiteY87" fmla="*/ 1468378 h 2005672"/>
              <a:gd name="connsiteX88" fmla="*/ 1047890 w 4011346"/>
              <a:gd name="connsiteY88" fmla="*/ 1478390 h 2005672"/>
              <a:gd name="connsiteX89" fmla="*/ 1067913 w 4011346"/>
              <a:gd name="connsiteY89" fmla="*/ 1488401 h 2005672"/>
              <a:gd name="connsiteX90" fmla="*/ 1087936 w 4011346"/>
              <a:gd name="connsiteY90" fmla="*/ 1515099 h 2005672"/>
              <a:gd name="connsiteX91" fmla="*/ 1074587 w 4011346"/>
              <a:gd name="connsiteY91" fmla="*/ 1528448 h 2005672"/>
              <a:gd name="connsiteX92" fmla="*/ 1104622 w 4011346"/>
              <a:gd name="connsiteY92" fmla="*/ 1528448 h 2005672"/>
              <a:gd name="connsiteX93" fmla="*/ 1107960 w 4011346"/>
              <a:gd name="connsiteY93" fmla="*/ 1545134 h 2005672"/>
              <a:gd name="connsiteX94" fmla="*/ 1121309 w 4011346"/>
              <a:gd name="connsiteY94" fmla="*/ 1528448 h 2005672"/>
              <a:gd name="connsiteX95" fmla="*/ 1134657 w 4011346"/>
              <a:gd name="connsiteY95" fmla="*/ 1541797 h 2005672"/>
              <a:gd name="connsiteX96" fmla="*/ 1134657 w 4011346"/>
              <a:gd name="connsiteY96" fmla="*/ 1561820 h 2005672"/>
              <a:gd name="connsiteX97" fmla="*/ 1148006 w 4011346"/>
              <a:gd name="connsiteY97" fmla="*/ 1558483 h 2005672"/>
              <a:gd name="connsiteX98" fmla="*/ 1208076 w 4011346"/>
              <a:gd name="connsiteY98" fmla="*/ 1511762 h 2005672"/>
              <a:gd name="connsiteX99" fmla="*/ 1211414 w 4011346"/>
              <a:gd name="connsiteY99" fmla="*/ 1531785 h 2005672"/>
              <a:gd name="connsiteX100" fmla="*/ 1244786 w 4011346"/>
              <a:gd name="connsiteY100" fmla="*/ 1551809 h 2005672"/>
              <a:gd name="connsiteX101" fmla="*/ 1264809 w 4011346"/>
              <a:gd name="connsiteY101" fmla="*/ 1581844 h 2005672"/>
              <a:gd name="connsiteX102" fmla="*/ 1298181 w 4011346"/>
              <a:gd name="connsiteY102" fmla="*/ 1688635 h 2005672"/>
              <a:gd name="connsiteX103" fmla="*/ 1308193 w 4011346"/>
              <a:gd name="connsiteY103" fmla="*/ 1645251 h 2005672"/>
              <a:gd name="connsiteX104" fmla="*/ 1344903 w 4011346"/>
              <a:gd name="connsiteY104" fmla="*/ 1665274 h 2005672"/>
              <a:gd name="connsiteX105" fmla="*/ 1388287 w 4011346"/>
              <a:gd name="connsiteY105" fmla="*/ 1665274 h 2005672"/>
              <a:gd name="connsiteX106" fmla="*/ 1394961 w 4011346"/>
              <a:gd name="connsiteY106" fmla="*/ 1688635 h 2005672"/>
              <a:gd name="connsiteX107" fmla="*/ 1435008 w 4011346"/>
              <a:gd name="connsiteY107" fmla="*/ 1711996 h 2005672"/>
              <a:gd name="connsiteX108" fmla="*/ 1465043 w 4011346"/>
              <a:gd name="connsiteY108" fmla="*/ 1711996 h 2005672"/>
              <a:gd name="connsiteX109" fmla="*/ 1491741 w 4011346"/>
              <a:gd name="connsiteY109" fmla="*/ 1725345 h 2005672"/>
              <a:gd name="connsiteX110" fmla="*/ 1535125 w 4011346"/>
              <a:gd name="connsiteY110" fmla="*/ 1681961 h 2005672"/>
              <a:gd name="connsiteX111" fmla="*/ 1571834 w 4011346"/>
              <a:gd name="connsiteY111" fmla="*/ 1661937 h 2005672"/>
              <a:gd name="connsiteX112" fmla="*/ 1608544 w 4011346"/>
              <a:gd name="connsiteY112" fmla="*/ 1665274 h 2005672"/>
              <a:gd name="connsiteX113" fmla="*/ 1655265 w 4011346"/>
              <a:gd name="connsiteY113" fmla="*/ 1678623 h 2005672"/>
              <a:gd name="connsiteX114" fmla="*/ 1681963 w 4011346"/>
              <a:gd name="connsiteY114" fmla="*/ 1695310 h 2005672"/>
              <a:gd name="connsiteX115" fmla="*/ 1735358 w 4011346"/>
              <a:gd name="connsiteY115" fmla="*/ 1688635 h 2005672"/>
              <a:gd name="connsiteX116" fmla="*/ 1745370 w 4011346"/>
              <a:gd name="connsiteY116" fmla="*/ 1668612 h 2005672"/>
              <a:gd name="connsiteX117" fmla="*/ 1738695 w 4011346"/>
              <a:gd name="connsiteY117" fmla="*/ 1648588 h 2005672"/>
              <a:gd name="connsiteX118" fmla="*/ 1765393 w 4011346"/>
              <a:gd name="connsiteY118" fmla="*/ 1621891 h 2005672"/>
              <a:gd name="connsiteX119" fmla="*/ 1778742 w 4011346"/>
              <a:gd name="connsiteY119" fmla="*/ 1618553 h 2005672"/>
              <a:gd name="connsiteX120" fmla="*/ 1812114 w 4011346"/>
              <a:gd name="connsiteY120" fmla="*/ 1635239 h 2005672"/>
              <a:gd name="connsiteX121" fmla="*/ 1852161 w 4011346"/>
              <a:gd name="connsiteY121" fmla="*/ 1648588 h 2005672"/>
              <a:gd name="connsiteX122" fmla="*/ 1858836 w 4011346"/>
              <a:gd name="connsiteY122" fmla="*/ 1675286 h 2005672"/>
              <a:gd name="connsiteX123" fmla="*/ 1872184 w 4011346"/>
              <a:gd name="connsiteY123" fmla="*/ 1681961 h 2005672"/>
              <a:gd name="connsiteX124" fmla="*/ 1902219 w 4011346"/>
              <a:gd name="connsiteY124" fmla="*/ 1685298 h 2005672"/>
              <a:gd name="connsiteX125" fmla="*/ 1932254 w 4011346"/>
              <a:gd name="connsiteY125" fmla="*/ 1668612 h 2005672"/>
              <a:gd name="connsiteX126" fmla="*/ 1962290 w 4011346"/>
              <a:gd name="connsiteY126" fmla="*/ 1681961 h 2005672"/>
              <a:gd name="connsiteX127" fmla="*/ 1985650 w 4011346"/>
              <a:gd name="connsiteY127" fmla="*/ 1695310 h 2005672"/>
              <a:gd name="connsiteX128" fmla="*/ 1995662 w 4011346"/>
              <a:gd name="connsiteY128" fmla="*/ 1705321 h 2005672"/>
              <a:gd name="connsiteX129" fmla="*/ 2032371 w 4011346"/>
              <a:gd name="connsiteY129" fmla="*/ 1725345 h 2005672"/>
              <a:gd name="connsiteX130" fmla="*/ 2069081 w 4011346"/>
              <a:gd name="connsiteY130" fmla="*/ 1722007 h 2005672"/>
              <a:gd name="connsiteX131" fmla="*/ 2142500 w 4011346"/>
              <a:gd name="connsiteY131" fmla="*/ 1678623 h 2005672"/>
              <a:gd name="connsiteX132" fmla="*/ 2195895 w 4011346"/>
              <a:gd name="connsiteY132" fmla="*/ 1691972 h 2005672"/>
              <a:gd name="connsiteX133" fmla="*/ 2225930 w 4011346"/>
              <a:gd name="connsiteY133" fmla="*/ 1701984 h 2005672"/>
              <a:gd name="connsiteX134" fmla="*/ 2259303 w 4011346"/>
              <a:gd name="connsiteY134" fmla="*/ 1688635 h 2005672"/>
              <a:gd name="connsiteX135" fmla="*/ 2262640 w 4011346"/>
              <a:gd name="connsiteY135" fmla="*/ 1661937 h 2005672"/>
              <a:gd name="connsiteX136" fmla="*/ 2282663 w 4011346"/>
              <a:gd name="connsiteY136" fmla="*/ 1631902 h 2005672"/>
              <a:gd name="connsiteX137" fmla="*/ 2299349 w 4011346"/>
              <a:gd name="connsiteY137" fmla="*/ 1578507 h 2005672"/>
              <a:gd name="connsiteX138" fmla="*/ 2282663 w 4011346"/>
              <a:gd name="connsiteY138" fmla="*/ 1581844 h 2005672"/>
              <a:gd name="connsiteX139" fmla="*/ 2312698 w 4011346"/>
              <a:gd name="connsiteY139" fmla="*/ 1555146 h 2005672"/>
              <a:gd name="connsiteX140" fmla="*/ 2339396 w 4011346"/>
              <a:gd name="connsiteY140" fmla="*/ 1551809 h 2005672"/>
              <a:gd name="connsiteX141" fmla="*/ 2396129 w 4011346"/>
              <a:gd name="connsiteY141" fmla="*/ 1561820 h 2005672"/>
              <a:gd name="connsiteX142" fmla="*/ 2436176 w 4011346"/>
              <a:gd name="connsiteY142" fmla="*/ 1588518 h 2005672"/>
              <a:gd name="connsiteX143" fmla="*/ 2462873 w 4011346"/>
              <a:gd name="connsiteY143" fmla="*/ 1618553 h 2005672"/>
              <a:gd name="connsiteX144" fmla="*/ 2469548 w 4011346"/>
              <a:gd name="connsiteY144" fmla="*/ 1655263 h 2005672"/>
              <a:gd name="connsiteX145" fmla="*/ 2476222 w 4011346"/>
              <a:gd name="connsiteY145" fmla="*/ 1695310 h 2005672"/>
              <a:gd name="connsiteX146" fmla="*/ 2486234 w 4011346"/>
              <a:gd name="connsiteY146" fmla="*/ 1715333 h 2005672"/>
              <a:gd name="connsiteX147" fmla="*/ 2529618 w 4011346"/>
              <a:gd name="connsiteY147" fmla="*/ 1728682 h 2005672"/>
              <a:gd name="connsiteX148" fmla="*/ 2549641 w 4011346"/>
              <a:gd name="connsiteY148" fmla="*/ 1748705 h 2005672"/>
              <a:gd name="connsiteX149" fmla="*/ 2562990 w 4011346"/>
              <a:gd name="connsiteY149" fmla="*/ 1782077 h 2005672"/>
              <a:gd name="connsiteX150" fmla="*/ 2586351 w 4011346"/>
              <a:gd name="connsiteY150" fmla="*/ 1775403 h 2005672"/>
              <a:gd name="connsiteX151" fmla="*/ 2606374 w 4011346"/>
              <a:gd name="connsiteY151" fmla="*/ 1765391 h 2005672"/>
              <a:gd name="connsiteX152" fmla="*/ 2639746 w 4011346"/>
              <a:gd name="connsiteY152" fmla="*/ 1748705 h 2005672"/>
              <a:gd name="connsiteX153" fmla="*/ 2643084 w 4011346"/>
              <a:gd name="connsiteY153" fmla="*/ 1765391 h 2005672"/>
              <a:gd name="connsiteX154" fmla="*/ 2626398 w 4011346"/>
              <a:gd name="connsiteY154" fmla="*/ 1795426 h 2005672"/>
              <a:gd name="connsiteX155" fmla="*/ 2616386 w 4011346"/>
              <a:gd name="connsiteY155" fmla="*/ 1832136 h 2005672"/>
              <a:gd name="connsiteX156" fmla="*/ 2603037 w 4011346"/>
              <a:gd name="connsiteY156" fmla="*/ 1885531 h 2005672"/>
              <a:gd name="connsiteX157" fmla="*/ 2579676 w 4011346"/>
              <a:gd name="connsiteY157" fmla="*/ 1858834 h 2005672"/>
              <a:gd name="connsiteX158" fmla="*/ 2552979 w 4011346"/>
              <a:gd name="connsiteY158" fmla="*/ 1882194 h 2005672"/>
              <a:gd name="connsiteX159" fmla="*/ 2559653 w 4011346"/>
              <a:gd name="connsiteY159" fmla="*/ 1908892 h 2005672"/>
              <a:gd name="connsiteX160" fmla="*/ 2559653 w 4011346"/>
              <a:gd name="connsiteY160" fmla="*/ 1945601 h 2005672"/>
              <a:gd name="connsiteX161" fmla="*/ 2549641 w 4011346"/>
              <a:gd name="connsiteY161" fmla="*/ 1965625 h 2005672"/>
              <a:gd name="connsiteX162" fmla="*/ 2589688 w 4011346"/>
              <a:gd name="connsiteY162" fmla="*/ 1945601 h 2005672"/>
              <a:gd name="connsiteX163" fmla="*/ 2626398 w 4011346"/>
              <a:gd name="connsiteY163" fmla="*/ 1955613 h 2005672"/>
              <a:gd name="connsiteX164" fmla="*/ 2653095 w 4011346"/>
              <a:gd name="connsiteY164" fmla="*/ 1932253 h 2005672"/>
              <a:gd name="connsiteX165" fmla="*/ 2683130 w 4011346"/>
              <a:gd name="connsiteY165" fmla="*/ 1878857 h 2005672"/>
              <a:gd name="connsiteX166" fmla="*/ 2753212 w 4011346"/>
              <a:gd name="connsiteY166" fmla="*/ 1792089 h 2005672"/>
              <a:gd name="connsiteX167" fmla="*/ 2783247 w 4011346"/>
              <a:gd name="connsiteY167" fmla="*/ 1722007 h 2005672"/>
              <a:gd name="connsiteX168" fmla="*/ 2803271 w 4011346"/>
              <a:gd name="connsiteY168" fmla="*/ 1618553 h 2005672"/>
              <a:gd name="connsiteX169" fmla="*/ 2793259 w 4011346"/>
              <a:gd name="connsiteY169" fmla="*/ 1568495 h 2005672"/>
              <a:gd name="connsiteX170" fmla="*/ 2769898 w 4011346"/>
              <a:gd name="connsiteY170" fmla="*/ 1535123 h 2005672"/>
              <a:gd name="connsiteX171" fmla="*/ 2726514 w 4011346"/>
              <a:gd name="connsiteY171" fmla="*/ 1535123 h 2005672"/>
              <a:gd name="connsiteX172" fmla="*/ 2699817 w 4011346"/>
              <a:gd name="connsiteY172" fmla="*/ 1535123 h 2005672"/>
              <a:gd name="connsiteX173" fmla="*/ 2683130 w 4011346"/>
              <a:gd name="connsiteY173" fmla="*/ 1515099 h 2005672"/>
              <a:gd name="connsiteX174" fmla="*/ 2669781 w 4011346"/>
              <a:gd name="connsiteY174" fmla="*/ 1495076 h 2005672"/>
              <a:gd name="connsiteX175" fmla="*/ 2763224 w 4011346"/>
              <a:gd name="connsiteY175" fmla="*/ 1378273 h 2005672"/>
              <a:gd name="connsiteX176" fmla="*/ 2846654 w 4011346"/>
              <a:gd name="connsiteY176" fmla="*/ 1311529 h 2005672"/>
              <a:gd name="connsiteX177" fmla="*/ 2890038 w 4011346"/>
              <a:gd name="connsiteY177" fmla="*/ 1288168 h 2005672"/>
              <a:gd name="connsiteX178" fmla="*/ 2933422 w 4011346"/>
              <a:gd name="connsiteY178" fmla="*/ 1308191 h 2005672"/>
              <a:gd name="connsiteX179" fmla="*/ 2950109 w 4011346"/>
              <a:gd name="connsiteY179" fmla="*/ 1291505 h 2005672"/>
              <a:gd name="connsiteX180" fmla="*/ 2993492 w 4011346"/>
              <a:gd name="connsiteY180" fmla="*/ 1308191 h 2005672"/>
              <a:gd name="connsiteX181" fmla="*/ 3006841 w 4011346"/>
              <a:gd name="connsiteY181" fmla="*/ 1274819 h 2005672"/>
              <a:gd name="connsiteX182" fmla="*/ 3053563 w 4011346"/>
              <a:gd name="connsiteY182" fmla="*/ 1284831 h 2005672"/>
              <a:gd name="connsiteX183" fmla="*/ 3070249 w 4011346"/>
              <a:gd name="connsiteY183" fmla="*/ 1301517 h 2005672"/>
              <a:gd name="connsiteX184" fmla="*/ 3060237 w 4011346"/>
              <a:gd name="connsiteY184" fmla="*/ 1321540 h 2005672"/>
              <a:gd name="connsiteX185" fmla="*/ 3123644 w 4011346"/>
              <a:gd name="connsiteY185" fmla="*/ 1304854 h 2005672"/>
              <a:gd name="connsiteX186" fmla="*/ 3140330 w 4011346"/>
              <a:gd name="connsiteY186" fmla="*/ 1291505 h 2005672"/>
              <a:gd name="connsiteX187" fmla="*/ 3123644 w 4011346"/>
              <a:gd name="connsiteY187" fmla="*/ 1278156 h 2005672"/>
              <a:gd name="connsiteX188" fmla="*/ 3143668 w 4011346"/>
              <a:gd name="connsiteY188" fmla="*/ 1238110 h 2005672"/>
              <a:gd name="connsiteX189" fmla="*/ 3190389 w 4011346"/>
              <a:gd name="connsiteY189" fmla="*/ 1168028 h 2005672"/>
              <a:gd name="connsiteX190" fmla="*/ 3233773 w 4011346"/>
              <a:gd name="connsiteY190" fmla="*/ 1164691 h 2005672"/>
              <a:gd name="connsiteX191" fmla="*/ 3273819 w 4011346"/>
              <a:gd name="connsiteY191" fmla="*/ 1174702 h 2005672"/>
              <a:gd name="connsiteX192" fmla="*/ 3277157 w 4011346"/>
              <a:gd name="connsiteY192" fmla="*/ 1231435 h 2005672"/>
              <a:gd name="connsiteX193" fmla="*/ 3320541 w 4011346"/>
              <a:gd name="connsiteY193" fmla="*/ 1188051 h 2005672"/>
              <a:gd name="connsiteX194" fmla="*/ 3343901 w 4011346"/>
              <a:gd name="connsiteY194" fmla="*/ 1171365 h 2005672"/>
              <a:gd name="connsiteX195" fmla="*/ 3350576 w 4011346"/>
              <a:gd name="connsiteY195" fmla="*/ 1137993 h 2005672"/>
              <a:gd name="connsiteX196" fmla="*/ 3377273 w 4011346"/>
              <a:gd name="connsiteY196" fmla="*/ 1121307 h 2005672"/>
              <a:gd name="connsiteX197" fmla="*/ 3407309 w 4011346"/>
              <a:gd name="connsiteY197" fmla="*/ 1131318 h 2005672"/>
              <a:gd name="connsiteX198" fmla="*/ 3373936 w 4011346"/>
              <a:gd name="connsiteY198" fmla="*/ 1161353 h 2005672"/>
              <a:gd name="connsiteX199" fmla="*/ 3360587 w 4011346"/>
              <a:gd name="connsiteY199" fmla="*/ 1211412 h 2005672"/>
              <a:gd name="connsiteX200" fmla="*/ 3323878 w 4011346"/>
              <a:gd name="connsiteY200" fmla="*/ 1251458 h 2005672"/>
              <a:gd name="connsiteX201" fmla="*/ 3210412 w 4011346"/>
              <a:gd name="connsiteY201" fmla="*/ 1348238 h 2005672"/>
              <a:gd name="connsiteX202" fmla="*/ 3163691 w 4011346"/>
              <a:gd name="connsiteY202" fmla="*/ 1418320 h 2005672"/>
              <a:gd name="connsiteX203" fmla="*/ 3160354 w 4011346"/>
              <a:gd name="connsiteY203" fmla="*/ 1491739 h 2005672"/>
              <a:gd name="connsiteX204" fmla="*/ 3170365 w 4011346"/>
              <a:gd name="connsiteY204" fmla="*/ 1581844 h 2005672"/>
              <a:gd name="connsiteX205" fmla="*/ 3190389 w 4011346"/>
              <a:gd name="connsiteY205" fmla="*/ 1645251 h 2005672"/>
              <a:gd name="connsiteX206" fmla="*/ 3217087 w 4011346"/>
              <a:gd name="connsiteY206" fmla="*/ 1635239 h 2005672"/>
              <a:gd name="connsiteX207" fmla="*/ 3240447 w 4011346"/>
              <a:gd name="connsiteY207" fmla="*/ 1568495 h 2005672"/>
              <a:gd name="connsiteX208" fmla="*/ 3270482 w 4011346"/>
              <a:gd name="connsiteY208" fmla="*/ 1565158 h 2005672"/>
              <a:gd name="connsiteX209" fmla="*/ 3287168 w 4011346"/>
              <a:gd name="connsiteY209" fmla="*/ 1505088 h 2005672"/>
              <a:gd name="connsiteX210" fmla="*/ 3313866 w 4011346"/>
              <a:gd name="connsiteY210" fmla="*/ 1495076 h 2005672"/>
              <a:gd name="connsiteX211" fmla="*/ 3313866 w 4011346"/>
              <a:gd name="connsiteY211" fmla="*/ 1465041 h 2005672"/>
              <a:gd name="connsiteX212" fmla="*/ 3337227 w 4011346"/>
              <a:gd name="connsiteY212" fmla="*/ 1428331 h 2005672"/>
              <a:gd name="connsiteX213" fmla="*/ 3330552 w 4011346"/>
              <a:gd name="connsiteY213" fmla="*/ 1384947 h 2005672"/>
              <a:gd name="connsiteX214" fmla="*/ 3333890 w 4011346"/>
              <a:gd name="connsiteY214" fmla="*/ 1354912 h 2005672"/>
              <a:gd name="connsiteX215" fmla="*/ 3323878 w 4011346"/>
              <a:gd name="connsiteY215" fmla="*/ 1344901 h 2005672"/>
              <a:gd name="connsiteX216" fmla="*/ 3363925 w 4011346"/>
              <a:gd name="connsiteY216" fmla="*/ 1258133 h 2005672"/>
              <a:gd name="connsiteX217" fmla="*/ 3383948 w 4011346"/>
              <a:gd name="connsiteY217" fmla="*/ 1268145 h 2005672"/>
              <a:gd name="connsiteX218" fmla="*/ 3410646 w 4011346"/>
              <a:gd name="connsiteY218" fmla="*/ 1241447 h 2005672"/>
              <a:gd name="connsiteX219" fmla="*/ 3420657 w 4011346"/>
              <a:gd name="connsiteY219" fmla="*/ 1268145 h 2005672"/>
              <a:gd name="connsiteX220" fmla="*/ 3447355 w 4011346"/>
              <a:gd name="connsiteY220" fmla="*/ 1251458 h 2005672"/>
              <a:gd name="connsiteX221" fmla="*/ 3477390 w 4011346"/>
              <a:gd name="connsiteY221" fmla="*/ 1241447 h 2005672"/>
              <a:gd name="connsiteX222" fmla="*/ 3514100 w 4011346"/>
              <a:gd name="connsiteY222" fmla="*/ 1268145 h 2005672"/>
              <a:gd name="connsiteX223" fmla="*/ 3574170 w 4011346"/>
              <a:gd name="connsiteY223" fmla="*/ 1201400 h 2005672"/>
              <a:gd name="connsiteX224" fmla="*/ 3637577 w 4011346"/>
              <a:gd name="connsiteY224" fmla="*/ 1154679 h 2005672"/>
              <a:gd name="connsiteX225" fmla="*/ 3690973 w 4011346"/>
              <a:gd name="connsiteY225" fmla="*/ 1117969 h 2005672"/>
              <a:gd name="connsiteX226" fmla="*/ 3741031 w 4011346"/>
              <a:gd name="connsiteY226" fmla="*/ 1144667 h 2005672"/>
              <a:gd name="connsiteX227" fmla="*/ 3751043 w 4011346"/>
              <a:gd name="connsiteY227" fmla="*/ 1117969 h 2005672"/>
              <a:gd name="connsiteX228" fmla="*/ 3727682 w 4011346"/>
              <a:gd name="connsiteY228" fmla="*/ 1051225 h 2005672"/>
              <a:gd name="connsiteX229" fmla="*/ 3700984 w 4011346"/>
              <a:gd name="connsiteY229" fmla="*/ 1034539 h 2005672"/>
              <a:gd name="connsiteX230" fmla="*/ 3697647 w 4011346"/>
              <a:gd name="connsiteY230" fmla="*/ 1004504 h 2005672"/>
              <a:gd name="connsiteX231" fmla="*/ 3751043 w 4011346"/>
              <a:gd name="connsiteY231" fmla="*/ 1011178 h 2005672"/>
              <a:gd name="connsiteX232" fmla="*/ 3774403 w 4011346"/>
              <a:gd name="connsiteY232" fmla="*/ 967794 h 2005672"/>
              <a:gd name="connsiteX233" fmla="*/ 3767729 w 4011346"/>
              <a:gd name="connsiteY233" fmla="*/ 941096 h 2005672"/>
              <a:gd name="connsiteX234" fmla="*/ 3794427 w 4011346"/>
              <a:gd name="connsiteY234" fmla="*/ 907724 h 2005672"/>
              <a:gd name="connsiteX235" fmla="*/ 3804438 w 4011346"/>
              <a:gd name="connsiteY235" fmla="*/ 951108 h 2005672"/>
              <a:gd name="connsiteX236" fmla="*/ 3827799 w 4011346"/>
              <a:gd name="connsiteY236" fmla="*/ 967794 h 2005672"/>
              <a:gd name="connsiteX237" fmla="*/ 3874520 w 4011346"/>
              <a:gd name="connsiteY237" fmla="*/ 987818 h 2005672"/>
              <a:gd name="connsiteX238" fmla="*/ 3894544 w 4011346"/>
              <a:gd name="connsiteY238" fmla="*/ 1014515 h 2005672"/>
              <a:gd name="connsiteX239" fmla="*/ 3941265 w 4011346"/>
              <a:gd name="connsiteY239" fmla="*/ 1037876 h 2005672"/>
              <a:gd name="connsiteX240" fmla="*/ 3947939 w 4011346"/>
              <a:gd name="connsiteY240" fmla="*/ 1024527 h 2005672"/>
              <a:gd name="connsiteX241" fmla="*/ 3957951 w 4011346"/>
              <a:gd name="connsiteY241" fmla="*/ 961120 h 2005672"/>
              <a:gd name="connsiteX242" fmla="*/ 4004672 w 4011346"/>
              <a:gd name="connsiteY242" fmla="*/ 954445 h 2005672"/>
              <a:gd name="connsiteX243" fmla="*/ 4011346 w 4011346"/>
              <a:gd name="connsiteY243" fmla="*/ 921073 h 2005672"/>
              <a:gd name="connsiteX244" fmla="*/ 3967963 w 4011346"/>
              <a:gd name="connsiteY244" fmla="*/ 884364 h 2005672"/>
              <a:gd name="connsiteX245" fmla="*/ 3921241 w 4011346"/>
              <a:gd name="connsiteY245" fmla="*/ 867677 h 2005672"/>
              <a:gd name="connsiteX246" fmla="*/ 3907892 w 4011346"/>
              <a:gd name="connsiteY246" fmla="*/ 871015 h 2005672"/>
              <a:gd name="connsiteX247" fmla="*/ 3907892 w 4011346"/>
              <a:gd name="connsiteY247" fmla="*/ 904387 h 2005672"/>
              <a:gd name="connsiteX248" fmla="*/ 3887869 w 4011346"/>
              <a:gd name="connsiteY248" fmla="*/ 897712 h 2005672"/>
              <a:gd name="connsiteX249" fmla="*/ 3874520 w 4011346"/>
              <a:gd name="connsiteY249" fmla="*/ 844317 h 2005672"/>
              <a:gd name="connsiteX250" fmla="*/ 3817787 w 4011346"/>
              <a:gd name="connsiteY250" fmla="*/ 780910 h 2005672"/>
              <a:gd name="connsiteX251" fmla="*/ 3717671 w 4011346"/>
              <a:gd name="connsiteY251" fmla="*/ 704153 h 2005672"/>
              <a:gd name="connsiteX252" fmla="*/ 3664275 w 4011346"/>
              <a:gd name="connsiteY252" fmla="*/ 684130 h 2005672"/>
              <a:gd name="connsiteX253" fmla="*/ 3584181 w 4011346"/>
              <a:gd name="connsiteY253" fmla="*/ 677456 h 2005672"/>
              <a:gd name="connsiteX254" fmla="*/ 3520774 w 4011346"/>
              <a:gd name="connsiteY254" fmla="*/ 660769 h 2005672"/>
              <a:gd name="connsiteX255" fmla="*/ 3530786 w 4011346"/>
              <a:gd name="connsiteY255" fmla="*/ 700816 h 2005672"/>
              <a:gd name="connsiteX256" fmla="*/ 3537460 w 4011346"/>
              <a:gd name="connsiteY256" fmla="*/ 727514 h 2005672"/>
              <a:gd name="connsiteX257" fmla="*/ 3507425 w 4011346"/>
              <a:gd name="connsiteY257" fmla="*/ 750874 h 2005672"/>
              <a:gd name="connsiteX258" fmla="*/ 3477390 w 4011346"/>
              <a:gd name="connsiteY258" fmla="*/ 724177 h 2005672"/>
              <a:gd name="connsiteX259" fmla="*/ 3477390 w 4011346"/>
              <a:gd name="connsiteY259" fmla="*/ 704153 h 2005672"/>
              <a:gd name="connsiteX260" fmla="*/ 3504088 w 4011346"/>
              <a:gd name="connsiteY260" fmla="*/ 684130 h 2005672"/>
              <a:gd name="connsiteX261" fmla="*/ 3467379 w 4011346"/>
              <a:gd name="connsiteY261" fmla="*/ 670781 h 2005672"/>
              <a:gd name="connsiteX262" fmla="*/ 3450692 w 4011346"/>
              <a:gd name="connsiteY262" fmla="*/ 697479 h 2005672"/>
              <a:gd name="connsiteX263" fmla="*/ 3440681 w 4011346"/>
              <a:gd name="connsiteY263" fmla="*/ 710828 h 2005672"/>
              <a:gd name="connsiteX264" fmla="*/ 3357250 w 4011346"/>
              <a:gd name="connsiteY264" fmla="*/ 697479 h 2005672"/>
              <a:gd name="connsiteX265" fmla="*/ 3297180 w 4011346"/>
              <a:gd name="connsiteY265" fmla="*/ 704153 h 2005672"/>
              <a:gd name="connsiteX266" fmla="*/ 3267145 w 4011346"/>
              <a:gd name="connsiteY266" fmla="*/ 680793 h 2005672"/>
              <a:gd name="connsiteX267" fmla="*/ 3267145 w 4011346"/>
              <a:gd name="connsiteY267" fmla="*/ 644083 h 2005672"/>
              <a:gd name="connsiteX268" fmla="*/ 3203738 w 4011346"/>
              <a:gd name="connsiteY268" fmla="*/ 587350 h 2005672"/>
              <a:gd name="connsiteX269" fmla="*/ 3076923 w 4011346"/>
              <a:gd name="connsiteY269" fmla="*/ 594025 h 2005672"/>
              <a:gd name="connsiteX270" fmla="*/ 3043551 w 4011346"/>
              <a:gd name="connsiteY270" fmla="*/ 570664 h 2005672"/>
              <a:gd name="connsiteX271" fmla="*/ 3000167 w 4011346"/>
              <a:gd name="connsiteY271" fmla="*/ 523943 h 2005672"/>
              <a:gd name="connsiteX272" fmla="*/ 3013516 w 4011346"/>
              <a:gd name="connsiteY272" fmla="*/ 517269 h 2005672"/>
              <a:gd name="connsiteX273" fmla="*/ 3000167 w 4011346"/>
              <a:gd name="connsiteY273" fmla="*/ 497245 h 2005672"/>
              <a:gd name="connsiteX274" fmla="*/ 2970132 w 4011346"/>
              <a:gd name="connsiteY274" fmla="*/ 493908 h 2005672"/>
              <a:gd name="connsiteX275" fmla="*/ 2920073 w 4011346"/>
              <a:gd name="connsiteY275" fmla="*/ 540629 h 2005672"/>
              <a:gd name="connsiteX276" fmla="*/ 2920073 w 4011346"/>
              <a:gd name="connsiteY276" fmla="*/ 540629 h 2005672"/>
              <a:gd name="connsiteX277" fmla="*/ 2916736 w 4011346"/>
              <a:gd name="connsiteY277" fmla="*/ 490571 h 2005672"/>
              <a:gd name="connsiteX278" fmla="*/ 2936760 w 4011346"/>
              <a:gd name="connsiteY278" fmla="*/ 487234 h 2005672"/>
              <a:gd name="connsiteX279" fmla="*/ 2866678 w 4011346"/>
              <a:gd name="connsiteY279" fmla="*/ 457199 h 2005672"/>
              <a:gd name="connsiteX280" fmla="*/ 2813282 w 4011346"/>
              <a:gd name="connsiteY280" fmla="*/ 453861 h 2005672"/>
              <a:gd name="connsiteX281" fmla="*/ 2793259 w 4011346"/>
              <a:gd name="connsiteY281" fmla="*/ 477222 h 2005672"/>
              <a:gd name="connsiteX282" fmla="*/ 2743200 w 4011346"/>
              <a:gd name="connsiteY282" fmla="*/ 487234 h 2005672"/>
              <a:gd name="connsiteX283" fmla="*/ 2786584 w 4011346"/>
              <a:gd name="connsiteY283" fmla="*/ 497245 h 2005672"/>
              <a:gd name="connsiteX284" fmla="*/ 2763224 w 4011346"/>
              <a:gd name="connsiteY284" fmla="*/ 517269 h 2005672"/>
              <a:gd name="connsiteX285" fmla="*/ 2769898 w 4011346"/>
              <a:gd name="connsiteY285" fmla="*/ 567327 h 2005672"/>
              <a:gd name="connsiteX286" fmla="*/ 2749875 w 4011346"/>
              <a:gd name="connsiteY286" fmla="*/ 550641 h 2005672"/>
              <a:gd name="connsiteX287" fmla="*/ 2733189 w 4011346"/>
              <a:gd name="connsiteY287" fmla="*/ 563990 h 2005672"/>
              <a:gd name="connsiteX288" fmla="*/ 2666444 w 4011346"/>
              <a:gd name="connsiteY288" fmla="*/ 553978 h 2005672"/>
              <a:gd name="connsiteX289" fmla="*/ 2636409 w 4011346"/>
              <a:gd name="connsiteY289" fmla="*/ 563990 h 2005672"/>
              <a:gd name="connsiteX290" fmla="*/ 2603037 w 4011346"/>
              <a:gd name="connsiteY290" fmla="*/ 523943 h 2005672"/>
              <a:gd name="connsiteX291" fmla="*/ 2569665 w 4011346"/>
              <a:gd name="connsiteY291" fmla="*/ 607374 h 2005672"/>
              <a:gd name="connsiteX292" fmla="*/ 2552979 w 4011346"/>
              <a:gd name="connsiteY292" fmla="*/ 627397 h 2005672"/>
              <a:gd name="connsiteX293" fmla="*/ 2469548 w 4011346"/>
              <a:gd name="connsiteY293" fmla="*/ 490571 h 2005672"/>
              <a:gd name="connsiteX294" fmla="*/ 2446187 w 4011346"/>
              <a:gd name="connsiteY294" fmla="*/ 507257 h 2005672"/>
              <a:gd name="connsiteX295" fmla="*/ 2442850 w 4011346"/>
              <a:gd name="connsiteY295" fmla="*/ 473885 h 2005672"/>
              <a:gd name="connsiteX296" fmla="*/ 2449525 w 4011346"/>
              <a:gd name="connsiteY296" fmla="*/ 403803 h 2005672"/>
              <a:gd name="connsiteX297" fmla="*/ 2386117 w 4011346"/>
              <a:gd name="connsiteY297" fmla="*/ 377105 h 2005672"/>
              <a:gd name="connsiteX298" fmla="*/ 2369431 w 4011346"/>
              <a:gd name="connsiteY298" fmla="*/ 417152 h 2005672"/>
              <a:gd name="connsiteX299" fmla="*/ 2379443 w 4011346"/>
              <a:gd name="connsiteY299" fmla="*/ 440512 h 2005672"/>
              <a:gd name="connsiteX300" fmla="*/ 2376106 w 4011346"/>
              <a:gd name="connsiteY300" fmla="*/ 460536 h 2005672"/>
              <a:gd name="connsiteX301" fmla="*/ 2352745 w 4011346"/>
              <a:gd name="connsiteY301" fmla="*/ 437175 h 2005672"/>
              <a:gd name="connsiteX302" fmla="*/ 2316036 w 4011346"/>
              <a:gd name="connsiteY302" fmla="*/ 443850 h 2005672"/>
              <a:gd name="connsiteX303" fmla="*/ 2272652 w 4011346"/>
              <a:gd name="connsiteY303" fmla="*/ 430501 h 2005672"/>
              <a:gd name="connsiteX304" fmla="*/ 2245954 w 4011346"/>
              <a:gd name="connsiteY304" fmla="*/ 390454 h 2005672"/>
              <a:gd name="connsiteX305" fmla="*/ 2209244 w 4011346"/>
              <a:gd name="connsiteY305" fmla="*/ 387117 h 2005672"/>
              <a:gd name="connsiteX306" fmla="*/ 2159186 w 4011346"/>
              <a:gd name="connsiteY306" fmla="*/ 377105 h 2005672"/>
              <a:gd name="connsiteX307" fmla="*/ 2132488 w 4011346"/>
              <a:gd name="connsiteY307" fmla="*/ 393791 h 2005672"/>
              <a:gd name="connsiteX308" fmla="*/ 2115802 w 4011346"/>
              <a:gd name="connsiteY308" fmla="*/ 407140 h 2005672"/>
              <a:gd name="connsiteX309" fmla="*/ 2115802 w 4011346"/>
              <a:gd name="connsiteY309" fmla="*/ 377105 h 2005672"/>
              <a:gd name="connsiteX310" fmla="*/ 2082430 w 4011346"/>
              <a:gd name="connsiteY310" fmla="*/ 373768 h 2005672"/>
              <a:gd name="connsiteX311" fmla="*/ 2045720 w 4011346"/>
              <a:gd name="connsiteY311" fmla="*/ 347070 h 2005672"/>
              <a:gd name="connsiteX312" fmla="*/ 2025697 w 4011346"/>
              <a:gd name="connsiteY312" fmla="*/ 377105 h 2005672"/>
              <a:gd name="connsiteX313" fmla="*/ 2055732 w 4011346"/>
              <a:gd name="connsiteY313" fmla="*/ 373768 h 2005672"/>
              <a:gd name="connsiteX314" fmla="*/ 2045720 w 4011346"/>
              <a:gd name="connsiteY314" fmla="*/ 400466 h 2005672"/>
              <a:gd name="connsiteX315" fmla="*/ 1988987 w 4011346"/>
              <a:gd name="connsiteY315" fmla="*/ 420489 h 2005672"/>
              <a:gd name="connsiteX316" fmla="*/ 1935592 w 4011346"/>
              <a:gd name="connsiteY316" fmla="*/ 430501 h 2005672"/>
              <a:gd name="connsiteX317" fmla="*/ 1995662 w 4011346"/>
              <a:gd name="connsiteY317" fmla="*/ 373768 h 2005672"/>
              <a:gd name="connsiteX318" fmla="*/ 2055732 w 4011346"/>
              <a:gd name="connsiteY318" fmla="*/ 303686 h 2005672"/>
              <a:gd name="connsiteX319" fmla="*/ 2055732 w 4011346"/>
              <a:gd name="connsiteY319" fmla="*/ 303686 h 2005672"/>
              <a:gd name="connsiteX320" fmla="*/ 1888870 w 4011346"/>
              <a:gd name="connsiteY320" fmla="*/ 0 h 2005672"/>
              <a:gd name="connsiteX321" fmla="*/ 1835474 w 4011346"/>
              <a:gd name="connsiteY321" fmla="*/ 26698 h 2005672"/>
              <a:gd name="connsiteX322" fmla="*/ 1838812 w 4011346"/>
              <a:gd name="connsiteY322" fmla="*/ 60070 h 2005672"/>
              <a:gd name="connsiteX323" fmla="*/ 1838813 w 4011346"/>
              <a:gd name="connsiteY323" fmla="*/ 120139 h 2005672"/>
              <a:gd name="connsiteX324" fmla="*/ 1782079 w 4011346"/>
              <a:gd name="connsiteY324" fmla="*/ 106790 h 2005672"/>
              <a:gd name="connsiteX325" fmla="*/ 1768731 w 4011346"/>
              <a:gd name="connsiteY325" fmla="*/ 153512 h 2005672"/>
              <a:gd name="connsiteX326" fmla="*/ 1705322 w 4011346"/>
              <a:gd name="connsiteY326" fmla="*/ 176872 h 2005672"/>
              <a:gd name="connsiteX327" fmla="*/ 1685300 w 4011346"/>
              <a:gd name="connsiteY327" fmla="*/ 150174 h 2005672"/>
              <a:gd name="connsiteX328" fmla="*/ 1615218 w 4011346"/>
              <a:gd name="connsiteY328" fmla="*/ 153512 h 2005672"/>
              <a:gd name="connsiteX329" fmla="*/ 1638579 w 4011346"/>
              <a:gd name="connsiteY329" fmla="*/ 183547 h 2005672"/>
              <a:gd name="connsiteX330" fmla="*/ 1528449 w 4011346"/>
              <a:gd name="connsiteY330" fmla="*/ 210243 h 2005672"/>
              <a:gd name="connsiteX331" fmla="*/ 1465043 w 4011346"/>
              <a:gd name="connsiteY331" fmla="*/ 293674 h 2005672"/>
              <a:gd name="connsiteX332" fmla="*/ 1448357 w 4011346"/>
              <a:gd name="connsiteY332" fmla="*/ 320372 h 2005672"/>
              <a:gd name="connsiteX333" fmla="*/ 1481729 w 4011346"/>
              <a:gd name="connsiteY333" fmla="*/ 353745 h 2005672"/>
              <a:gd name="connsiteX334" fmla="*/ 1481729 w 4011346"/>
              <a:gd name="connsiteY334" fmla="*/ 383780 h 2005672"/>
              <a:gd name="connsiteX335" fmla="*/ 1458368 w 4011346"/>
              <a:gd name="connsiteY335" fmla="*/ 387117 h 2005672"/>
              <a:gd name="connsiteX336" fmla="*/ 1458368 w 4011346"/>
              <a:gd name="connsiteY336" fmla="*/ 367093 h 2005672"/>
              <a:gd name="connsiteX337" fmla="*/ 1418322 w 4011346"/>
              <a:gd name="connsiteY337" fmla="*/ 377105 h 2005672"/>
              <a:gd name="connsiteX338" fmla="*/ 1368263 w 4011346"/>
              <a:gd name="connsiteY338" fmla="*/ 383780 h 2005672"/>
              <a:gd name="connsiteX339" fmla="*/ 1321542 w 4011346"/>
              <a:gd name="connsiteY339" fmla="*/ 390454 h 2005672"/>
              <a:gd name="connsiteX340" fmla="*/ 1318205 w 4011346"/>
              <a:gd name="connsiteY340" fmla="*/ 477222 h 2005672"/>
              <a:gd name="connsiteX341" fmla="*/ 1358252 w 4011346"/>
              <a:gd name="connsiteY341" fmla="*/ 500583 h 2005672"/>
              <a:gd name="connsiteX342" fmla="*/ 1374938 w 4011346"/>
              <a:gd name="connsiteY342" fmla="*/ 530618 h 2005672"/>
              <a:gd name="connsiteX343" fmla="*/ 1384949 w 4011346"/>
              <a:gd name="connsiteY343" fmla="*/ 553978 h 2005672"/>
              <a:gd name="connsiteX344" fmla="*/ 1394961 w 4011346"/>
              <a:gd name="connsiteY344" fmla="*/ 604037 h 2005672"/>
              <a:gd name="connsiteX345" fmla="*/ 1384949 w 4011346"/>
              <a:gd name="connsiteY345" fmla="*/ 634072 h 2005672"/>
              <a:gd name="connsiteX346" fmla="*/ 1358252 w 4011346"/>
              <a:gd name="connsiteY346" fmla="*/ 600699 h 2005672"/>
              <a:gd name="connsiteX347" fmla="*/ 1361589 w 4011346"/>
              <a:gd name="connsiteY347" fmla="*/ 570664 h 2005672"/>
              <a:gd name="connsiteX348" fmla="*/ 1351577 w 4011346"/>
              <a:gd name="connsiteY348" fmla="*/ 530618 h 2005672"/>
              <a:gd name="connsiteX349" fmla="*/ 1328217 w 4011346"/>
              <a:gd name="connsiteY349" fmla="*/ 537292 h 2005672"/>
              <a:gd name="connsiteX350" fmla="*/ 1281495 w 4011346"/>
              <a:gd name="connsiteY350" fmla="*/ 500583 h 2005672"/>
              <a:gd name="connsiteX351" fmla="*/ 1241449 w 4011346"/>
              <a:gd name="connsiteY351" fmla="*/ 497245 h 2005672"/>
              <a:gd name="connsiteX352" fmla="*/ 1241449 w 4011346"/>
              <a:gd name="connsiteY352" fmla="*/ 543966 h 2005672"/>
              <a:gd name="connsiteX353" fmla="*/ 1201402 w 4011346"/>
              <a:gd name="connsiteY353" fmla="*/ 523943 h 2005672"/>
              <a:gd name="connsiteX354" fmla="*/ 1228100 w 4011346"/>
              <a:gd name="connsiteY354" fmla="*/ 574001 h 2005672"/>
              <a:gd name="connsiteX355" fmla="*/ 1258135 w 4011346"/>
              <a:gd name="connsiteY355" fmla="*/ 584013 h 2005672"/>
              <a:gd name="connsiteX356" fmla="*/ 1258135 w 4011346"/>
              <a:gd name="connsiteY356" fmla="*/ 604037 h 2005672"/>
              <a:gd name="connsiteX357" fmla="*/ 1198065 w 4011346"/>
              <a:gd name="connsiteY357" fmla="*/ 580676 h 2005672"/>
              <a:gd name="connsiteX358" fmla="*/ 1181379 w 4011346"/>
              <a:gd name="connsiteY358" fmla="*/ 580676 h 2005672"/>
              <a:gd name="connsiteX359" fmla="*/ 1178041 w 4011346"/>
              <a:gd name="connsiteY359" fmla="*/ 537292 h 2005672"/>
              <a:gd name="connsiteX360" fmla="*/ 1171367 w 4011346"/>
              <a:gd name="connsiteY360" fmla="*/ 450524 h 2005672"/>
              <a:gd name="connsiteX361" fmla="*/ 1161355 w 4011346"/>
              <a:gd name="connsiteY361" fmla="*/ 520606 h 2005672"/>
              <a:gd name="connsiteX362" fmla="*/ 1137995 w 4011346"/>
              <a:gd name="connsiteY362" fmla="*/ 550641 h 2005672"/>
              <a:gd name="connsiteX363" fmla="*/ 1158018 w 4011346"/>
              <a:gd name="connsiteY363" fmla="*/ 597362 h 2005672"/>
              <a:gd name="connsiteX364" fmla="*/ 1158018 w 4011346"/>
              <a:gd name="connsiteY364" fmla="*/ 630734 h 2005672"/>
              <a:gd name="connsiteX365" fmla="*/ 1141332 w 4011346"/>
              <a:gd name="connsiteY365" fmla="*/ 680793 h 2005672"/>
              <a:gd name="connsiteX366" fmla="*/ 1154681 w 4011346"/>
              <a:gd name="connsiteY366" fmla="*/ 714165 h 2005672"/>
              <a:gd name="connsiteX367" fmla="*/ 1184716 w 4011346"/>
              <a:gd name="connsiteY367" fmla="*/ 720839 h 2005672"/>
              <a:gd name="connsiteX368" fmla="*/ 1221425 w 4011346"/>
              <a:gd name="connsiteY368" fmla="*/ 727514 h 2005672"/>
              <a:gd name="connsiteX369" fmla="*/ 1241449 w 4011346"/>
              <a:gd name="connsiteY369" fmla="*/ 750874 h 2005672"/>
              <a:gd name="connsiteX370" fmla="*/ 1258135 w 4011346"/>
              <a:gd name="connsiteY370" fmla="*/ 794258 h 2005672"/>
              <a:gd name="connsiteX371" fmla="*/ 1258135 w 4011346"/>
              <a:gd name="connsiteY371" fmla="*/ 794258 h 2005672"/>
              <a:gd name="connsiteX372" fmla="*/ 1254798 w 4011346"/>
              <a:gd name="connsiteY372" fmla="*/ 827631 h 2005672"/>
              <a:gd name="connsiteX373" fmla="*/ 1274821 w 4011346"/>
              <a:gd name="connsiteY373" fmla="*/ 847654 h 2005672"/>
              <a:gd name="connsiteX374" fmla="*/ 1244786 w 4011346"/>
              <a:gd name="connsiteY374" fmla="*/ 854329 h 2005672"/>
              <a:gd name="connsiteX375" fmla="*/ 1224763 w 4011346"/>
              <a:gd name="connsiteY375" fmla="*/ 814282 h 2005672"/>
              <a:gd name="connsiteX376" fmla="*/ 1224763 w 4011346"/>
              <a:gd name="connsiteY376" fmla="*/ 774235 h 2005672"/>
              <a:gd name="connsiteX377" fmla="*/ 1194727 w 4011346"/>
              <a:gd name="connsiteY377" fmla="*/ 737526 h 2005672"/>
              <a:gd name="connsiteX378" fmla="*/ 1164692 w 4011346"/>
              <a:gd name="connsiteY378" fmla="*/ 780910 h 2005672"/>
              <a:gd name="connsiteX379" fmla="*/ 1178041 w 4011346"/>
              <a:gd name="connsiteY379" fmla="*/ 824293 h 2005672"/>
              <a:gd name="connsiteX380" fmla="*/ 1137995 w 4011346"/>
              <a:gd name="connsiteY380" fmla="*/ 881026 h 2005672"/>
              <a:gd name="connsiteX381" fmla="*/ 1097948 w 4011346"/>
              <a:gd name="connsiteY381" fmla="*/ 937759 h 2005672"/>
              <a:gd name="connsiteX382" fmla="*/ 1007843 w 4011346"/>
              <a:gd name="connsiteY382" fmla="*/ 901050 h 2005672"/>
              <a:gd name="connsiteX383" fmla="*/ 1074587 w 4011346"/>
              <a:gd name="connsiteY383" fmla="*/ 897712 h 2005672"/>
              <a:gd name="connsiteX384" fmla="*/ 1107960 w 4011346"/>
              <a:gd name="connsiteY384" fmla="*/ 834305 h 2005672"/>
              <a:gd name="connsiteX385" fmla="*/ 1121309 w 4011346"/>
              <a:gd name="connsiteY385" fmla="*/ 790921 h 2005672"/>
              <a:gd name="connsiteX386" fmla="*/ 1127983 w 4011346"/>
              <a:gd name="connsiteY386" fmla="*/ 757549 h 2005672"/>
              <a:gd name="connsiteX387" fmla="*/ 1117971 w 4011346"/>
              <a:gd name="connsiteY387" fmla="*/ 740863 h 2005672"/>
              <a:gd name="connsiteX388" fmla="*/ 1114634 w 4011346"/>
              <a:gd name="connsiteY388" fmla="*/ 690804 h 2005672"/>
              <a:gd name="connsiteX389" fmla="*/ 1104622 w 4011346"/>
              <a:gd name="connsiteY389" fmla="*/ 610711 h 2005672"/>
              <a:gd name="connsiteX390" fmla="*/ 1101285 w 4011346"/>
              <a:gd name="connsiteY390" fmla="*/ 550641 h 2005672"/>
              <a:gd name="connsiteX391" fmla="*/ 1124646 w 4011346"/>
              <a:gd name="connsiteY391" fmla="*/ 457199 h 2005672"/>
              <a:gd name="connsiteX392" fmla="*/ 1031203 w 4011346"/>
              <a:gd name="connsiteY392" fmla="*/ 447187 h 2005672"/>
              <a:gd name="connsiteX393" fmla="*/ 1014517 w 4011346"/>
              <a:gd name="connsiteY393" fmla="*/ 503920 h 2005672"/>
              <a:gd name="connsiteX394" fmla="*/ 1024529 w 4011346"/>
              <a:gd name="connsiteY394" fmla="*/ 550641 h 2005672"/>
              <a:gd name="connsiteX395" fmla="*/ 981145 w 4011346"/>
              <a:gd name="connsiteY395" fmla="*/ 604037 h 2005672"/>
              <a:gd name="connsiteX396" fmla="*/ 991157 w 4011346"/>
              <a:gd name="connsiteY396" fmla="*/ 640746 h 2005672"/>
              <a:gd name="connsiteX397" fmla="*/ 981145 w 4011346"/>
              <a:gd name="connsiteY397" fmla="*/ 687467 h 2005672"/>
              <a:gd name="connsiteX398" fmla="*/ 1001168 w 4011346"/>
              <a:gd name="connsiteY398" fmla="*/ 710828 h 2005672"/>
              <a:gd name="connsiteX399" fmla="*/ 1017854 w 4011346"/>
              <a:gd name="connsiteY399" fmla="*/ 757549 h 2005672"/>
              <a:gd name="connsiteX400" fmla="*/ 1047890 w 4011346"/>
              <a:gd name="connsiteY400" fmla="*/ 744200 h 2005672"/>
              <a:gd name="connsiteX401" fmla="*/ 1014517 w 4011346"/>
              <a:gd name="connsiteY401" fmla="*/ 797596 h 2005672"/>
              <a:gd name="connsiteX402" fmla="*/ 957784 w 4011346"/>
              <a:gd name="connsiteY402" fmla="*/ 744200 h 2005672"/>
              <a:gd name="connsiteX403" fmla="*/ 884365 w 4011346"/>
              <a:gd name="connsiteY403" fmla="*/ 707491 h 2005672"/>
              <a:gd name="connsiteX404" fmla="*/ 824295 w 4011346"/>
              <a:gd name="connsiteY404" fmla="*/ 684130 h 2005672"/>
              <a:gd name="connsiteX405" fmla="*/ 810946 w 4011346"/>
              <a:gd name="connsiteY405" fmla="*/ 720839 h 2005672"/>
              <a:gd name="connsiteX406" fmla="*/ 827633 w 4011346"/>
              <a:gd name="connsiteY406" fmla="*/ 757549 h 2005672"/>
              <a:gd name="connsiteX407" fmla="*/ 814284 w 4011346"/>
              <a:gd name="connsiteY407" fmla="*/ 780910 h 2005672"/>
              <a:gd name="connsiteX408" fmla="*/ 800935 w 4011346"/>
              <a:gd name="connsiteY408" fmla="*/ 797596 h 2005672"/>
              <a:gd name="connsiteX409" fmla="*/ 770900 w 4011346"/>
              <a:gd name="connsiteY409" fmla="*/ 740863 h 2005672"/>
              <a:gd name="connsiteX410" fmla="*/ 744202 w 4011346"/>
              <a:gd name="connsiteY410" fmla="*/ 777572 h 2005672"/>
              <a:gd name="connsiteX411" fmla="*/ 707492 w 4011346"/>
              <a:gd name="connsiteY411" fmla="*/ 770898 h 2005672"/>
              <a:gd name="connsiteX412" fmla="*/ 654097 w 4011346"/>
              <a:gd name="connsiteY412" fmla="*/ 807607 h 2005672"/>
              <a:gd name="connsiteX413" fmla="*/ 644085 w 4011346"/>
              <a:gd name="connsiteY413" fmla="*/ 784247 h 2005672"/>
              <a:gd name="connsiteX414" fmla="*/ 654097 w 4011346"/>
              <a:gd name="connsiteY414" fmla="*/ 747537 h 2005672"/>
              <a:gd name="connsiteX415" fmla="*/ 614050 w 4011346"/>
              <a:gd name="connsiteY415" fmla="*/ 784247 h 2005672"/>
              <a:gd name="connsiteX416" fmla="*/ 594027 w 4011346"/>
              <a:gd name="connsiteY416" fmla="*/ 784247 h 2005672"/>
              <a:gd name="connsiteX417" fmla="*/ 533957 w 4011346"/>
              <a:gd name="connsiteY417" fmla="*/ 817619 h 2005672"/>
              <a:gd name="connsiteX418" fmla="*/ 510596 w 4011346"/>
              <a:gd name="connsiteY418" fmla="*/ 840980 h 2005672"/>
              <a:gd name="connsiteX419" fmla="*/ 500584 w 4011346"/>
              <a:gd name="connsiteY419" fmla="*/ 887701 h 2005672"/>
              <a:gd name="connsiteX420" fmla="*/ 450526 w 4011346"/>
              <a:gd name="connsiteY420" fmla="*/ 874352 h 2005672"/>
              <a:gd name="connsiteX421" fmla="*/ 433840 w 4011346"/>
              <a:gd name="connsiteY421" fmla="*/ 837642 h 2005672"/>
              <a:gd name="connsiteX422" fmla="*/ 467212 w 4011346"/>
              <a:gd name="connsiteY422" fmla="*/ 807607 h 2005672"/>
              <a:gd name="connsiteX423" fmla="*/ 453863 w 4011346"/>
              <a:gd name="connsiteY423" fmla="*/ 784247 h 2005672"/>
              <a:gd name="connsiteX424" fmla="*/ 390456 w 4011346"/>
              <a:gd name="connsiteY424" fmla="*/ 754212 h 2005672"/>
              <a:gd name="connsiteX425" fmla="*/ 417154 w 4011346"/>
              <a:gd name="connsiteY425" fmla="*/ 804270 h 2005672"/>
              <a:gd name="connsiteX426" fmla="*/ 407142 w 4011346"/>
              <a:gd name="connsiteY426" fmla="*/ 847654 h 2005672"/>
              <a:gd name="connsiteX427" fmla="*/ 413817 w 4011346"/>
              <a:gd name="connsiteY427" fmla="*/ 884364 h 2005672"/>
              <a:gd name="connsiteX428" fmla="*/ 427165 w 4011346"/>
              <a:gd name="connsiteY428" fmla="*/ 907724 h 2005672"/>
              <a:gd name="connsiteX429" fmla="*/ 413817 w 4011346"/>
              <a:gd name="connsiteY429" fmla="*/ 937759 h 2005672"/>
              <a:gd name="connsiteX430" fmla="*/ 390456 w 4011346"/>
              <a:gd name="connsiteY430" fmla="*/ 914399 h 2005672"/>
              <a:gd name="connsiteX431" fmla="*/ 360421 w 4011346"/>
              <a:gd name="connsiteY431" fmla="*/ 911061 h 2005672"/>
              <a:gd name="connsiteX432" fmla="*/ 333723 w 4011346"/>
              <a:gd name="connsiteY432" fmla="*/ 951108 h 2005672"/>
              <a:gd name="connsiteX433" fmla="*/ 307025 w 4011346"/>
              <a:gd name="connsiteY433" fmla="*/ 971131 h 2005672"/>
              <a:gd name="connsiteX434" fmla="*/ 320374 w 4011346"/>
              <a:gd name="connsiteY434" fmla="*/ 997829 h 2005672"/>
              <a:gd name="connsiteX435" fmla="*/ 303688 w 4011346"/>
              <a:gd name="connsiteY435" fmla="*/ 1021190 h 2005672"/>
              <a:gd name="connsiteX436" fmla="*/ 233606 w 4011346"/>
              <a:gd name="connsiteY436" fmla="*/ 984480 h 2005672"/>
              <a:gd name="connsiteX437" fmla="*/ 243618 w 4011346"/>
              <a:gd name="connsiteY437" fmla="*/ 1034539 h 2005672"/>
              <a:gd name="connsiteX438" fmla="*/ 263641 w 4011346"/>
              <a:gd name="connsiteY438" fmla="*/ 1054562 h 2005672"/>
              <a:gd name="connsiteX439" fmla="*/ 250292 w 4011346"/>
              <a:gd name="connsiteY439" fmla="*/ 1067911 h 2005672"/>
              <a:gd name="connsiteX440" fmla="*/ 193560 w 4011346"/>
              <a:gd name="connsiteY440" fmla="*/ 1031201 h 2005672"/>
              <a:gd name="connsiteX441" fmla="*/ 170199 w 4011346"/>
              <a:gd name="connsiteY441" fmla="*/ 991155 h 2005672"/>
              <a:gd name="connsiteX442" fmla="*/ 170199 w 4011346"/>
              <a:gd name="connsiteY442" fmla="*/ 944434 h 2005672"/>
              <a:gd name="connsiteX443" fmla="*/ 133490 w 4011346"/>
              <a:gd name="connsiteY443" fmla="*/ 867677 h 2005672"/>
              <a:gd name="connsiteX444" fmla="*/ 196897 w 4011346"/>
              <a:gd name="connsiteY444" fmla="*/ 897712 h 2005672"/>
              <a:gd name="connsiteX445" fmla="*/ 256967 w 4011346"/>
              <a:gd name="connsiteY445" fmla="*/ 927747 h 2005672"/>
              <a:gd name="connsiteX446" fmla="*/ 293676 w 4011346"/>
              <a:gd name="connsiteY446" fmla="*/ 931085 h 2005672"/>
              <a:gd name="connsiteX447" fmla="*/ 327049 w 4011346"/>
              <a:gd name="connsiteY447" fmla="*/ 901050 h 2005672"/>
              <a:gd name="connsiteX448" fmla="*/ 343735 w 4011346"/>
              <a:gd name="connsiteY448" fmla="*/ 864340 h 2005672"/>
              <a:gd name="connsiteX449" fmla="*/ 333723 w 4011346"/>
              <a:gd name="connsiteY449" fmla="*/ 814282 h 2005672"/>
              <a:gd name="connsiteX450" fmla="*/ 290339 w 4011346"/>
              <a:gd name="connsiteY450" fmla="*/ 794258 h 2005672"/>
              <a:gd name="connsiteX451" fmla="*/ 236944 w 4011346"/>
              <a:gd name="connsiteY451" fmla="*/ 747537 h 2005672"/>
              <a:gd name="connsiteX452" fmla="*/ 133490 w 4011346"/>
              <a:gd name="connsiteY452" fmla="*/ 690804 h 2005672"/>
              <a:gd name="connsiteX0" fmla="*/ 133490 w 4011346"/>
              <a:gd name="connsiteY0" fmla="*/ 690804 h 2005672"/>
              <a:gd name="connsiteX1" fmla="*/ 46722 w 4011346"/>
              <a:gd name="connsiteY1" fmla="*/ 720839 h 2005672"/>
              <a:gd name="connsiteX2" fmla="*/ 33373 w 4011346"/>
              <a:gd name="connsiteY2" fmla="*/ 750874 h 2005672"/>
              <a:gd name="connsiteX3" fmla="*/ 43384 w 4011346"/>
              <a:gd name="connsiteY3" fmla="*/ 780910 h 2005672"/>
              <a:gd name="connsiteX4" fmla="*/ 60071 w 4011346"/>
              <a:gd name="connsiteY4" fmla="*/ 807607 h 2005672"/>
              <a:gd name="connsiteX5" fmla="*/ 73419 w 4011346"/>
              <a:gd name="connsiteY5" fmla="*/ 837642 h 2005672"/>
              <a:gd name="connsiteX6" fmla="*/ 56733 w 4011346"/>
              <a:gd name="connsiteY6" fmla="*/ 861003 h 2005672"/>
              <a:gd name="connsiteX7" fmla="*/ 76757 w 4011346"/>
              <a:gd name="connsiteY7" fmla="*/ 941096 h 2005672"/>
              <a:gd name="connsiteX8" fmla="*/ 66745 w 4011346"/>
              <a:gd name="connsiteY8" fmla="*/ 957783 h 2005672"/>
              <a:gd name="connsiteX9" fmla="*/ 70082 w 4011346"/>
              <a:gd name="connsiteY9" fmla="*/ 984480 h 2005672"/>
              <a:gd name="connsiteX10" fmla="*/ 70082 w 4011346"/>
              <a:gd name="connsiteY10" fmla="*/ 1024527 h 2005672"/>
              <a:gd name="connsiteX11" fmla="*/ 80094 w 4011346"/>
              <a:gd name="connsiteY11" fmla="*/ 1044550 h 2005672"/>
              <a:gd name="connsiteX12" fmla="*/ 76757 w 4011346"/>
              <a:gd name="connsiteY12" fmla="*/ 1067911 h 2005672"/>
              <a:gd name="connsiteX13" fmla="*/ 106792 w 4011346"/>
              <a:gd name="connsiteY13" fmla="*/ 1101283 h 2005672"/>
              <a:gd name="connsiteX14" fmla="*/ 106792 w 4011346"/>
              <a:gd name="connsiteY14" fmla="*/ 1131318 h 2005672"/>
              <a:gd name="connsiteX15" fmla="*/ 13349 w 4011346"/>
              <a:gd name="connsiteY15" fmla="*/ 1221423 h 2005672"/>
              <a:gd name="connsiteX16" fmla="*/ 33373 w 4011346"/>
              <a:gd name="connsiteY16" fmla="*/ 1254796 h 2005672"/>
              <a:gd name="connsiteX17" fmla="*/ 33373 w 4011346"/>
              <a:gd name="connsiteY17" fmla="*/ 1254796 h 2005672"/>
              <a:gd name="connsiteX18" fmla="*/ 16687 w 4011346"/>
              <a:gd name="connsiteY18" fmla="*/ 1284831 h 2005672"/>
              <a:gd name="connsiteX19" fmla="*/ 3338 w 4011346"/>
              <a:gd name="connsiteY19" fmla="*/ 1314866 h 2005672"/>
              <a:gd name="connsiteX20" fmla="*/ 0 w 4011346"/>
              <a:gd name="connsiteY20" fmla="*/ 1374936 h 2005672"/>
              <a:gd name="connsiteX21" fmla="*/ 16687 w 4011346"/>
              <a:gd name="connsiteY21" fmla="*/ 1418320 h 2005672"/>
              <a:gd name="connsiteX22" fmla="*/ 20024 w 4011346"/>
              <a:gd name="connsiteY22" fmla="*/ 1451692 h 2005672"/>
              <a:gd name="connsiteX23" fmla="*/ 56733 w 4011346"/>
              <a:gd name="connsiteY23" fmla="*/ 1461704 h 2005672"/>
              <a:gd name="connsiteX24" fmla="*/ 116803 w 4011346"/>
              <a:gd name="connsiteY24" fmla="*/ 1548472 h 2005672"/>
              <a:gd name="connsiteX25" fmla="*/ 96780 w 4011346"/>
              <a:gd name="connsiteY25" fmla="*/ 1571832 h 2005672"/>
              <a:gd name="connsiteX26" fmla="*/ 93443 w 4011346"/>
              <a:gd name="connsiteY26" fmla="*/ 1601867 h 2005672"/>
              <a:gd name="connsiteX27" fmla="*/ 120141 w 4011346"/>
              <a:gd name="connsiteY27" fmla="*/ 1605204 h 2005672"/>
              <a:gd name="connsiteX28" fmla="*/ 160187 w 4011346"/>
              <a:gd name="connsiteY28" fmla="*/ 1618553 h 2005672"/>
              <a:gd name="connsiteX29" fmla="*/ 186885 w 4011346"/>
              <a:gd name="connsiteY29" fmla="*/ 1631902 h 2005672"/>
              <a:gd name="connsiteX30" fmla="*/ 213583 w 4011346"/>
              <a:gd name="connsiteY30" fmla="*/ 1661937 h 2005672"/>
              <a:gd name="connsiteX31" fmla="*/ 243618 w 4011346"/>
              <a:gd name="connsiteY31" fmla="*/ 1665274 h 2005672"/>
              <a:gd name="connsiteX32" fmla="*/ 287002 w 4011346"/>
              <a:gd name="connsiteY32" fmla="*/ 1695310 h 2005672"/>
              <a:gd name="connsiteX33" fmla="*/ 310363 w 4011346"/>
              <a:gd name="connsiteY33" fmla="*/ 1705321 h 2005672"/>
              <a:gd name="connsiteX34" fmla="*/ 310363 w 4011346"/>
              <a:gd name="connsiteY34" fmla="*/ 1742031 h 2005672"/>
              <a:gd name="connsiteX35" fmla="*/ 270316 w 4011346"/>
              <a:gd name="connsiteY35" fmla="*/ 1782077 h 2005672"/>
              <a:gd name="connsiteX36" fmla="*/ 280327 w 4011346"/>
              <a:gd name="connsiteY36" fmla="*/ 1805438 h 2005672"/>
              <a:gd name="connsiteX37" fmla="*/ 273653 w 4011346"/>
              <a:gd name="connsiteY37" fmla="*/ 1825461 h 2005672"/>
              <a:gd name="connsiteX38" fmla="*/ 266979 w 4011346"/>
              <a:gd name="connsiteY38" fmla="*/ 1842147 h 2005672"/>
              <a:gd name="connsiteX39" fmla="*/ 240281 w 4011346"/>
              <a:gd name="connsiteY39" fmla="*/ 1882194 h 2005672"/>
              <a:gd name="connsiteX40" fmla="*/ 307025 w 4011346"/>
              <a:gd name="connsiteY40" fmla="*/ 1918904 h 2005672"/>
              <a:gd name="connsiteX41" fmla="*/ 337060 w 4011346"/>
              <a:gd name="connsiteY41" fmla="*/ 1925578 h 2005672"/>
              <a:gd name="connsiteX42" fmla="*/ 360421 w 4011346"/>
              <a:gd name="connsiteY42" fmla="*/ 1932253 h 2005672"/>
              <a:gd name="connsiteX43" fmla="*/ 380444 w 4011346"/>
              <a:gd name="connsiteY43" fmla="*/ 1938927 h 2005672"/>
              <a:gd name="connsiteX44" fmla="*/ 407142 w 4011346"/>
              <a:gd name="connsiteY44" fmla="*/ 1958950 h 2005672"/>
              <a:gd name="connsiteX45" fmla="*/ 437177 w 4011346"/>
              <a:gd name="connsiteY45" fmla="*/ 1955613 h 2005672"/>
              <a:gd name="connsiteX46" fmla="*/ 507259 w 4011346"/>
              <a:gd name="connsiteY46" fmla="*/ 2005672 h 2005672"/>
              <a:gd name="connsiteX47" fmla="*/ 517271 w 4011346"/>
              <a:gd name="connsiteY47" fmla="*/ 1992323 h 2005672"/>
              <a:gd name="connsiteX48" fmla="*/ 507259 w 4011346"/>
              <a:gd name="connsiteY48" fmla="*/ 1952276 h 2005672"/>
              <a:gd name="connsiteX49" fmla="*/ 500584 w 4011346"/>
              <a:gd name="connsiteY49" fmla="*/ 1918904 h 2005672"/>
              <a:gd name="connsiteX50" fmla="*/ 483898 w 4011346"/>
              <a:gd name="connsiteY50" fmla="*/ 1875520 h 2005672"/>
              <a:gd name="connsiteX51" fmla="*/ 513933 w 4011346"/>
              <a:gd name="connsiteY51" fmla="*/ 1855496 h 2005672"/>
              <a:gd name="connsiteX52" fmla="*/ 547306 w 4011346"/>
              <a:gd name="connsiteY52" fmla="*/ 1832136 h 2005672"/>
              <a:gd name="connsiteX53" fmla="*/ 527282 w 4011346"/>
              <a:gd name="connsiteY53" fmla="*/ 1815450 h 2005672"/>
              <a:gd name="connsiteX54" fmla="*/ 517271 w 4011346"/>
              <a:gd name="connsiteY54" fmla="*/ 1782077 h 2005672"/>
              <a:gd name="connsiteX55" fmla="*/ 480561 w 4011346"/>
              <a:gd name="connsiteY55" fmla="*/ 1765391 h 2005672"/>
              <a:gd name="connsiteX56" fmla="*/ 470549 w 4011346"/>
              <a:gd name="connsiteY56" fmla="*/ 1745368 h 2005672"/>
              <a:gd name="connsiteX57" fmla="*/ 480561 w 4011346"/>
              <a:gd name="connsiteY57" fmla="*/ 1715333 h 2005672"/>
              <a:gd name="connsiteX58" fmla="*/ 490573 w 4011346"/>
              <a:gd name="connsiteY58" fmla="*/ 1675286 h 2005672"/>
              <a:gd name="connsiteX59" fmla="*/ 513933 w 4011346"/>
              <a:gd name="connsiteY59" fmla="*/ 1695310 h 2005672"/>
              <a:gd name="connsiteX60" fmla="*/ 520608 w 4011346"/>
              <a:gd name="connsiteY60" fmla="*/ 1678623 h 2005672"/>
              <a:gd name="connsiteX61" fmla="*/ 543968 w 4011346"/>
              <a:gd name="connsiteY61" fmla="*/ 1641914 h 2005672"/>
              <a:gd name="connsiteX62" fmla="*/ 574003 w 4011346"/>
              <a:gd name="connsiteY62" fmla="*/ 1625228 h 2005672"/>
              <a:gd name="connsiteX63" fmla="*/ 590690 w 4011346"/>
              <a:gd name="connsiteY63" fmla="*/ 1638577 h 2005672"/>
              <a:gd name="connsiteX64" fmla="*/ 610713 w 4011346"/>
              <a:gd name="connsiteY64" fmla="*/ 1611879 h 2005672"/>
              <a:gd name="connsiteX65" fmla="*/ 630736 w 4011346"/>
              <a:gd name="connsiteY65" fmla="*/ 1638577 h 2005672"/>
              <a:gd name="connsiteX66" fmla="*/ 657434 w 4011346"/>
              <a:gd name="connsiteY66" fmla="*/ 1661937 h 2005672"/>
              <a:gd name="connsiteX67" fmla="*/ 674120 w 4011346"/>
              <a:gd name="connsiteY67" fmla="*/ 1668612 h 2005672"/>
              <a:gd name="connsiteX68" fmla="*/ 697481 w 4011346"/>
              <a:gd name="connsiteY68" fmla="*/ 1668612 h 2005672"/>
              <a:gd name="connsiteX69" fmla="*/ 717504 w 4011346"/>
              <a:gd name="connsiteY69" fmla="*/ 1655263 h 2005672"/>
              <a:gd name="connsiteX70" fmla="*/ 744202 w 4011346"/>
              <a:gd name="connsiteY70" fmla="*/ 1655263 h 2005672"/>
              <a:gd name="connsiteX71" fmla="*/ 760888 w 4011346"/>
              <a:gd name="connsiteY71" fmla="*/ 1651926 h 2005672"/>
              <a:gd name="connsiteX72" fmla="*/ 790923 w 4011346"/>
              <a:gd name="connsiteY72" fmla="*/ 1685298 h 2005672"/>
              <a:gd name="connsiteX73" fmla="*/ 797598 w 4011346"/>
              <a:gd name="connsiteY73" fmla="*/ 1658600 h 2005672"/>
              <a:gd name="connsiteX74" fmla="*/ 817621 w 4011346"/>
              <a:gd name="connsiteY74" fmla="*/ 1675286 h 2005672"/>
              <a:gd name="connsiteX75" fmla="*/ 837644 w 4011346"/>
              <a:gd name="connsiteY75" fmla="*/ 1651926 h 2005672"/>
              <a:gd name="connsiteX76" fmla="*/ 827633 w 4011346"/>
              <a:gd name="connsiteY76" fmla="*/ 1631902 h 2005672"/>
              <a:gd name="connsiteX77" fmla="*/ 810946 w 4011346"/>
              <a:gd name="connsiteY77" fmla="*/ 1618553 h 2005672"/>
              <a:gd name="connsiteX78" fmla="*/ 810946 w 4011346"/>
              <a:gd name="connsiteY78" fmla="*/ 1591856 h 2005672"/>
              <a:gd name="connsiteX79" fmla="*/ 810946 w 4011346"/>
              <a:gd name="connsiteY79" fmla="*/ 1578507 h 2005672"/>
              <a:gd name="connsiteX80" fmla="*/ 830970 w 4011346"/>
              <a:gd name="connsiteY80" fmla="*/ 1575169 h 2005672"/>
              <a:gd name="connsiteX81" fmla="*/ 840981 w 4011346"/>
              <a:gd name="connsiteY81" fmla="*/ 1571832 h 2005672"/>
              <a:gd name="connsiteX82" fmla="*/ 820958 w 4011346"/>
              <a:gd name="connsiteY82" fmla="*/ 1535123 h 2005672"/>
              <a:gd name="connsiteX83" fmla="*/ 854330 w 4011346"/>
              <a:gd name="connsiteY83" fmla="*/ 1528448 h 2005672"/>
              <a:gd name="connsiteX84" fmla="*/ 891040 w 4011346"/>
              <a:gd name="connsiteY84" fmla="*/ 1535123 h 2005672"/>
              <a:gd name="connsiteX85" fmla="*/ 964459 w 4011346"/>
              <a:gd name="connsiteY85" fmla="*/ 1491739 h 2005672"/>
              <a:gd name="connsiteX86" fmla="*/ 1001168 w 4011346"/>
              <a:gd name="connsiteY86" fmla="*/ 1491739 h 2005672"/>
              <a:gd name="connsiteX87" fmla="*/ 1027866 w 4011346"/>
              <a:gd name="connsiteY87" fmla="*/ 1468378 h 2005672"/>
              <a:gd name="connsiteX88" fmla="*/ 1047890 w 4011346"/>
              <a:gd name="connsiteY88" fmla="*/ 1478390 h 2005672"/>
              <a:gd name="connsiteX89" fmla="*/ 1067913 w 4011346"/>
              <a:gd name="connsiteY89" fmla="*/ 1488401 h 2005672"/>
              <a:gd name="connsiteX90" fmla="*/ 1087936 w 4011346"/>
              <a:gd name="connsiteY90" fmla="*/ 1515099 h 2005672"/>
              <a:gd name="connsiteX91" fmla="*/ 1074587 w 4011346"/>
              <a:gd name="connsiteY91" fmla="*/ 1528448 h 2005672"/>
              <a:gd name="connsiteX92" fmla="*/ 1104622 w 4011346"/>
              <a:gd name="connsiteY92" fmla="*/ 1528448 h 2005672"/>
              <a:gd name="connsiteX93" fmla="*/ 1107960 w 4011346"/>
              <a:gd name="connsiteY93" fmla="*/ 1545134 h 2005672"/>
              <a:gd name="connsiteX94" fmla="*/ 1121309 w 4011346"/>
              <a:gd name="connsiteY94" fmla="*/ 1528448 h 2005672"/>
              <a:gd name="connsiteX95" fmla="*/ 1134657 w 4011346"/>
              <a:gd name="connsiteY95" fmla="*/ 1541797 h 2005672"/>
              <a:gd name="connsiteX96" fmla="*/ 1134657 w 4011346"/>
              <a:gd name="connsiteY96" fmla="*/ 1561820 h 2005672"/>
              <a:gd name="connsiteX97" fmla="*/ 1148006 w 4011346"/>
              <a:gd name="connsiteY97" fmla="*/ 1558483 h 2005672"/>
              <a:gd name="connsiteX98" fmla="*/ 1208076 w 4011346"/>
              <a:gd name="connsiteY98" fmla="*/ 1511762 h 2005672"/>
              <a:gd name="connsiteX99" fmla="*/ 1211414 w 4011346"/>
              <a:gd name="connsiteY99" fmla="*/ 1531785 h 2005672"/>
              <a:gd name="connsiteX100" fmla="*/ 1244786 w 4011346"/>
              <a:gd name="connsiteY100" fmla="*/ 1551809 h 2005672"/>
              <a:gd name="connsiteX101" fmla="*/ 1264809 w 4011346"/>
              <a:gd name="connsiteY101" fmla="*/ 1581844 h 2005672"/>
              <a:gd name="connsiteX102" fmla="*/ 1298181 w 4011346"/>
              <a:gd name="connsiteY102" fmla="*/ 1688635 h 2005672"/>
              <a:gd name="connsiteX103" fmla="*/ 1308193 w 4011346"/>
              <a:gd name="connsiteY103" fmla="*/ 1645251 h 2005672"/>
              <a:gd name="connsiteX104" fmla="*/ 1344903 w 4011346"/>
              <a:gd name="connsiteY104" fmla="*/ 1665274 h 2005672"/>
              <a:gd name="connsiteX105" fmla="*/ 1388287 w 4011346"/>
              <a:gd name="connsiteY105" fmla="*/ 1665274 h 2005672"/>
              <a:gd name="connsiteX106" fmla="*/ 1394961 w 4011346"/>
              <a:gd name="connsiteY106" fmla="*/ 1688635 h 2005672"/>
              <a:gd name="connsiteX107" fmla="*/ 1435008 w 4011346"/>
              <a:gd name="connsiteY107" fmla="*/ 1711996 h 2005672"/>
              <a:gd name="connsiteX108" fmla="*/ 1465043 w 4011346"/>
              <a:gd name="connsiteY108" fmla="*/ 1711996 h 2005672"/>
              <a:gd name="connsiteX109" fmla="*/ 1491741 w 4011346"/>
              <a:gd name="connsiteY109" fmla="*/ 1725345 h 2005672"/>
              <a:gd name="connsiteX110" fmla="*/ 1535125 w 4011346"/>
              <a:gd name="connsiteY110" fmla="*/ 1681961 h 2005672"/>
              <a:gd name="connsiteX111" fmla="*/ 1571834 w 4011346"/>
              <a:gd name="connsiteY111" fmla="*/ 1661937 h 2005672"/>
              <a:gd name="connsiteX112" fmla="*/ 1608544 w 4011346"/>
              <a:gd name="connsiteY112" fmla="*/ 1665274 h 2005672"/>
              <a:gd name="connsiteX113" fmla="*/ 1655265 w 4011346"/>
              <a:gd name="connsiteY113" fmla="*/ 1678623 h 2005672"/>
              <a:gd name="connsiteX114" fmla="*/ 1681963 w 4011346"/>
              <a:gd name="connsiteY114" fmla="*/ 1695310 h 2005672"/>
              <a:gd name="connsiteX115" fmla="*/ 1735358 w 4011346"/>
              <a:gd name="connsiteY115" fmla="*/ 1688635 h 2005672"/>
              <a:gd name="connsiteX116" fmla="*/ 1745370 w 4011346"/>
              <a:gd name="connsiteY116" fmla="*/ 1668612 h 2005672"/>
              <a:gd name="connsiteX117" fmla="*/ 1738695 w 4011346"/>
              <a:gd name="connsiteY117" fmla="*/ 1648588 h 2005672"/>
              <a:gd name="connsiteX118" fmla="*/ 1765393 w 4011346"/>
              <a:gd name="connsiteY118" fmla="*/ 1621891 h 2005672"/>
              <a:gd name="connsiteX119" fmla="*/ 1778742 w 4011346"/>
              <a:gd name="connsiteY119" fmla="*/ 1618553 h 2005672"/>
              <a:gd name="connsiteX120" fmla="*/ 1812114 w 4011346"/>
              <a:gd name="connsiteY120" fmla="*/ 1635239 h 2005672"/>
              <a:gd name="connsiteX121" fmla="*/ 1852161 w 4011346"/>
              <a:gd name="connsiteY121" fmla="*/ 1648588 h 2005672"/>
              <a:gd name="connsiteX122" fmla="*/ 1858836 w 4011346"/>
              <a:gd name="connsiteY122" fmla="*/ 1675286 h 2005672"/>
              <a:gd name="connsiteX123" fmla="*/ 1872184 w 4011346"/>
              <a:gd name="connsiteY123" fmla="*/ 1681961 h 2005672"/>
              <a:gd name="connsiteX124" fmla="*/ 1902219 w 4011346"/>
              <a:gd name="connsiteY124" fmla="*/ 1685298 h 2005672"/>
              <a:gd name="connsiteX125" fmla="*/ 1932254 w 4011346"/>
              <a:gd name="connsiteY125" fmla="*/ 1668612 h 2005672"/>
              <a:gd name="connsiteX126" fmla="*/ 1962290 w 4011346"/>
              <a:gd name="connsiteY126" fmla="*/ 1681961 h 2005672"/>
              <a:gd name="connsiteX127" fmla="*/ 1985650 w 4011346"/>
              <a:gd name="connsiteY127" fmla="*/ 1695310 h 2005672"/>
              <a:gd name="connsiteX128" fmla="*/ 1995662 w 4011346"/>
              <a:gd name="connsiteY128" fmla="*/ 1705321 h 2005672"/>
              <a:gd name="connsiteX129" fmla="*/ 2032371 w 4011346"/>
              <a:gd name="connsiteY129" fmla="*/ 1725345 h 2005672"/>
              <a:gd name="connsiteX130" fmla="*/ 2069081 w 4011346"/>
              <a:gd name="connsiteY130" fmla="*/ 1722007 h 2005672"/>
              <a:gd name="connsiteX131" fmla="*/ 2142500 w 4011346"/>
              <a:gd name="connsiteY131" fmla="*/ 1678623 h 2005672"/>
              <a:gd name="connsiteX132" fmla="*/ 2195895 w 4011346"/>
              <a:gd name="connsiteY132" fmla="*/ 1691972 h 2005672"/>
              <a:gd name="connsiteX133" fmla="*/ 2225930 w 4011346"/>
              <a:gd name="connsiteY133" fmla="*/ 1701984 h 2005672"/>
              <a:gd name="connsiteX134" fmla="*/ 2259303 w 4011346"/>
              <a:gd name="connsiteY134" fmla="*/ 1688635 h 2005672"/>
              <a:gd name="connsiteX135" fmla="*/ 2262640 w 4011346"/>
              <a:gd name="connsiteY135" fmla="*/ 1661937 h 2005672"/>
              <a:gd name="connsiteX136" fmla="*/ 2282663 w 4011346"/>
              <a:gd name="connsiteY136" fmla="*/ 1631902 h 2005672"/>
              <a:gd name="connsiteX137" fmla="*/ 2299349 w 4011346"/>
              <a:gd name="connsiteY137" fmla="*/ 1578507 h 2005672"/>
              <a:gd name="connsiteX138" fmla="*/ 2282663 w 4011346"/>
              <a:gd name="connsiteY138" fmla="*/ 1581844 h 2005672"/>
              <a:gd name="connsiteX139" fmla="*/ 2312698 w 4011346"/>
              <a:gd name="connsiteY139" fmla="*/ 1555146 h 2005672"/>
              <a:gd name="connsiteX140" fmla="*/ 2339396 w 4011346"/>
              <a:gd name="connsiteY140" fmla="*/ 1551809 h 2005672"/>
              <a:gd name="connsiteX141" fmla="*/ 2396129 w 4011346"/>
              <a:gd name="connsiteY141" fmla="*/ 1561820 h 2005672"/>
              <a:gd name="connsiteX142" fmla="*/ 2436176 w 4011346"/>
              <a:gd name="connsiteY142" fmla="*/ 1588518 h 2005672"/>
              <a:gd name="connsiteX143" fmla="*/ 2462873 w 4011346"/>
              <a:gd name="connsiteY143" fmla="*/ 1618553 h 2005672"/>
              <a:gd name="connsiteX144" fmla="*/ 2469548 w 4011346"/>
              <a:gd name="connsiteY144" fmla="*/ 1655263 h 2005672"/>
              <a:gd name="connsiteX145" fmla="*/ 2476222 w 4011346"/>
              <a:gd name="connsiteY145" fmla="*/ 1695310 h 2005672"/>
              <a:gd name="connsiteX146" fmla="*/ 2486234 w 4011346"/>
              <a:gd name="connsiteY146" fmla="*/ 1715333 h 2005672"/>
              <a:gd name="connsiteX147" fmla="*/ 2529618 w 4011346"/>
              <a:gd name="connsiteY147" fmla="*/ 1728682 h 2005672"/>
              <a:gd name="connsiteX148" fmla="*/ 2549641 w 4011346"/>
              <a:gd name="connsiteY148" fmla="*/ 1748705 h 2005672"/>
              <a:gd name="connsiteX149" fmla="*/ 2562990 w 4011346"/>
              <a:gd name="connsiteY149" fmla="*/ 1782077 h 2005672"/>
              <a:gd name="connsiteX150" fmla="*/ 2586351 w 4011346"/>
              <a:gd name="connsiteY150" fmla="*/ 1775403 h 2005672"/>
              <a:gd name="connsiteX151" fmla="*/ 2606374 w 4011346"/>
              <a:gd name="connsiteY151" fmla="*/ 1765391 h 2005672"/>
              <a:gd name="connsiteX152" fmla="*/ 2639746 w 4011346"/>
              <a:gd name="connsiteY152" fmla="*/ 1748705 h 2005672"/>
              <a:gd name="connsiteX153" fmla="*/ 2643084 w 4011346"/>
              <a:gd name="connsiteY153" fmla="*/ 1765391 h 2005672"/>
              <a:gd name="connsiteX154" fmla="*/ 2626398 w 4011346"/>
              <a:gd name="connsiteY154" fmla="*/ 1795426 h 2005672"/>
              <a:gd name="connsiteX155" fmla="*/ 2616386 w 4011346"/>
              <a:gd name="connsiteY155" fmla="*/ 1832136 h 2005672"/>
              <a:gd name="connsiteX156" fmla="*/ 2603037 w 4011346"/>
              <a:gd name="connsiteY156" fmla="*/ 1885531 h 2005672"/>
              <a:gd name="connsiteX157" fmla="*/ 2579676 w 4011346"/>
              <a:gd name="connsiteY157" fmla="*/ 1858834 h 2005672"/>
              <a:gd name="connsiteX158" fmla="*/ 2552979 w 4011346"/>
              <a:gd name="connsiteY158" fmla="*/ 1882194 h 2005672"/>
              <a:gd name="connsiteX159" fmla="*/ 2559653 w 4011346"/>
              <a:gd name="connsiteY159" fmla="*/ 1908892 h 2005672"/>
              <a:gd name="connsiteX160" fmla="*/ 2559653 w 4011346"/>
              <a:gd name="connsiteY160" fmla="*/ 1945601 h 2005672"/>
              <a:gd name="connsiteX161" fmla="*/ 2549641 w 4011346"/>
              <a:gd name="connsiteY161" fmla="*/ 1965625 h 2005672"/>
              <a:gd name="connsiteX162" fmla="*/ 2589688 w 4011346"/>
              <a:gd name="connsiteY162" fmla="*/ 1945601 h 2005672"/>
              <a:gd name="connsiteX163" fmla="*/ 2626398 w 4011346"/>
              <a:gd name="connsiteY163" fmla="*/ 1955613 h 2005672"/>
              <a:gd name="connsiteX164" fmla="*/ 2653095 w 4011346"/>
              <a:gd name="connsiteY164" fmla="*/ 1932253 h 2005672"/>
              <a:gd name="connsiteX165" fmla="*/ 2683130 w 4011346"/>
              <a:gd name="connsiteY165" fmla="*/ 1878857 h 2005672"/>
              <a:gd name="connsiteX166" fmla="*/ 2753212 w 4011346"/>
              <a:gd name="connsiteY166" fmla="*/ 1792089 h 2005672"/>
              <a:gd name="connsiteX167" fmla="*/ 2783247 w 4011346"/>
              <a:gd name="connsiteY167" fmla="*/ 1722007 h 2005672"/>
              <a:gd name="connsiteX168" fmla="*/ 2803271 w 4011346"/>
              <a:gd name="connsiteY168" fmla="*/ 1618553 h 2005672"/>
              <a:gd name="connsiteX169" fmla="*/ 2793259 w 4011346"/>
              <a:gd name="connsiteY169" fmla="*/ 1568495 h 2005672"/>
              <a:gd name="connsiteX170" fmla="*/ 2769898 w 4011346"/>
              <a:gd name="connsiteY170" fmla="*/ 1535123 h 2005672"/>
              <a:gd name="connsiteX171" fmla="*/ 2726514 w 4011346"/>
              <a:gd name="connsiteY171" fmla="*/ 1535123 h 2005672"/>
              <a:gd name="connsiteX172" fmla="*/ 2699817 w 4011346"/>
              <a:gd name="connsiteY172" fmla="*/ 1535123 h 2005672"/>
              <a:gd name="connsiteX173" fmla="*/ 2683130 w 4011346"/>
              <a:gd name="connsiteY173" fmla="*/ 1515099 h 2005672"/>
              <a:gd name="connsiteX174" fmla="*/ 2669781 w 4011346"/>
              <a:gd name="connsiteY174" fmla="*/ 1495076 h 2005672"/>
              <a:gd name="connsiteX175" fmla="*/ 2763224 w 4011346"/>
              <a:gd name="connsiteY175" fmla="*/ 1378273 h 2005672"/>
              <a:gd name="connsiteX176" fmla="*/ 2846654 w 4011346"/>
              <a:gd name="connsiteY176" fmla="*/ 1311529 h 2005672"/>
              <a:gd name="connsiteX177" fmla="*/ 2890038 w 4011346"/>
              <a:gd name="connsiteY177" fmla="*/ 1288168 h 2005672"/>
              <a:gd name="connsiteX178" fmla="*/ 2933422 w 4011346"/>
              <a:gd name="connsiteY178" fmla="*/ 1308191 h 2005672"/>
              <a:gd name="connsiteX179" fmla="*/ 2950109 w 4011346"/>
              <a:gd name="connsiteY179" fmla="*/ 1291505 h 2005672"/>
              <a:gd name="connsiteX180" fmla="*/ 2993492 w 4011346"/>
              <a:gd name="connsiteY180" fmla="*/ 1308191 h 2005672"/>
              <a:gd name="connsiteX181" fmla="*/ 3006841 w 4011346"/>
              <a:gd name="connsiteY181" fmla="*/ 1274819 h 2005672"/>
              <a:gd name="connsiteX182" fmla="*/ 3053563 w 4011346"/>
              <a:gd name="connsiteY182" fmla="*/ 1284831 h 2005672"/>
              <a:gd name="connsiteX183" fmla="*/ 3070249 w 4011346"/>
              <a:gd name="connsiteY183" fmla="*/ 1301517 h 2005672"/>
              <a:gd name="connsiteX184" fmla="*/ 3060237 w 4011346"/>
              <a:gd name="connsiteY184" fmla="*/ 1321540 h 2005672"/>
              <a:gd name="connsiteX185" fmla="*/ 3123644 w 4011346"/>
              <a:gd name="connsiteY185" fmla="*/ 1304854 h 2005672"/>
              <a:gd name="connsiteX186" fmla="*/ 3140330 w 4011346"/>
              <a:gd name="connsiteY186" fmla="*/ 1291505 h 2005672"/>
              <a:gd name="connsiteX187" fmla="*/ 3123644 w 4011346"/>
              <a:gd name="connsiteY187" fmla="*/ 1278156 h 2005672"/>
              <a:gd name="connsiteX188" fmla="*/ 3143668 w 4011346"/>
              <a:gd name="connsiteY188" fmla="*/ 1238110 h 2005672"/>
              <a:gd name="connsiteX189" fmla="*/ 3190389 w 4011346"/>
              <a:gd name="connsiteY189" fmla="*/ 1168028 h 2005672"/>
              <a:gd name="connsiteX190" fmla="*/ 3233773 w 4011346"/>
              <a:gd name="connsiteY190" fmla="*/ 1164691 h 2005672"/>
              <a:gd name="connsiteX191" fmla="*/ 3273819 w 4011346"/>
              <a:gd name="connsiteY191" fmla="*/ 1174702 h 2005672"/>
              <a:gd name="connsiteX192" fmla="*/ 3277157 w 4011346"/>
              <a:gd name="connsiteY192" fmla="*/ 1231435 h 2005672"/>
              <a:gd name="connsiteX193" fmla="*/ 3320541 w 4011346"/>
              <a:gd name="connsiteY193" fmla="*/ 1188051 h 2005672"/>
              <a:gd name="connsiteX194" fmla="*/ 3343901 w 4011346"/>
              <a:gd name="connsiteY194" fmla="*/ 1171365 h 2005672"/>
              <a:gd name="connsiteX195" fmla="*/ 3350576 w 4011346"/>
              <a:gd name="connsiteY195" fmla="*/ 1137993 h 2005672"/>
              <a:gd name="connsiteX196" fmla="*/ 3377273 w 4011346"/>
              <a:gd name="connsiteY196" fmla="*/ 1121307 h 2005672"/>
              <a:gd name="connsiteX197" fmla="*/ 3407309 w 4011346"/>
              <a:gd name="connsiteY197" fmla="*/ 1131318 h 2005672"/>
              <a:gd name="connsiteX198" fmla="*/ 3373936 w 4011346"/>
              <a:gd name="connsiteY198" fmla="*/ 1161353 h 2005672"/>
              <a:gd name="connsiteX199" fmla="*/ 3360587 w 4011346"/>
              <a:gd name="connsiteY199" fmla="*/ 1211412 h 2005672"/>
              <a:gd name="connsiteX200" fmla="*/ 3323878 w 4011346"/>
              <a:gd name="connsiteY200" fmla="*/ 1251458 h 2005672"/>
              <a:gd name="connsiteX201" fmla="*/ 3210412 w 4011346"/>
              <a:gd name="connsiteY201" fmla="*/ 1348238 h 2005672"/>
              <a:gd name="connsiteX202" fmla="*/ 3163691 w 4011346"/>
              <a:gd name="connsiteY202" fmla="*/ 1418320 h 2005672"/>
              <a:gd name="connsiteX203" fmla="*/ 3160354 w 4011346"/>
              <a:gd name="connsiteY203" fmla="*/ 1491739 h 2005672"/>
              <a:gd name="connsiteX204" fmla="*/ 3170365 w 4011346"/>
              <a:gd name="connsiteY204" fmla="*/ 1581844 h 2005672"/>
              <a:gd name="connsiteX205" fmla="*/ 3190389 w 4011346"/>
              <a:gd name="connsiteY205" fmla="*/ 1645251 h 2005672"/>
              <a:gd name="connsiteX206" fmla="*/ 3217087 w 4011346"/>
              <a:gd name="connsiteY206" fmla="*/ 1635239 h 2005672"/>
              <a:gd name="connsiteX207" fmla="*/ 3240447 w 4011346"/>
              <a:gd name="connsiteY207" fmla="*/ 1568495 h 2005672"/>
              <a:gd name="connsiteX208" fmla="*/ 3270482 w 4011346"/>
              <a:gd name="connsiteY208" fmla="*/ 1565158 h 2005672"/>
              <a:gd name="connsiteX209" fmla="*/ 3287168 w 4011346"/>
              <a:gd name="connsiteY209" fmla="*/ 1505088 h 2005672"/>
              <a:gd name="connsiteX210" fmla="*/ 3313866 w 4011346"/>
              <a:gd name="connsiteY210" fmla="*/ 1495076 h 2005672"/>
              <a:gd name="connsiteX211" fmla="*/ 3313866 w 4011346"/>
              <a:gd name="connsiteY211" fmla="*/ 1465041 h 2005672"/>
              <a:gd name="connsiteX212" fmla="*/ 3337227 w 4011346"/>
              <a:gd name="connsiteY212" fmla="*/ 1428331 h 2005672"/>
              <a:gd name="connsiteX213" fmla="*/ 3330552 w 4011346"/>
              <a:gd name="connsiteY213" fmla="*/ 1384947 h 2005672"/>
              <a:gd name="connsiteX214" fmla="*/ 3333890 w 4011346"/>
              <a:gd name="connsiteY214" fmla="*/ 1354912 h 2005672"/>
              <a:gd name="connsiteX215" fmla="*/ 3323878 w 4011346"/>
              <a:gd name="connsiteY215" fmla="*/ 1344901 h 2005672"/>
              <a:gd name="connsiteX216" fmla="*/ 3363925 w 4011346"/>
              <a:gd name="connsiteY216" fmla="*/ 1258133 h 2005672"/>
              <a:gd name="connsiteX217" fmla="*/ 3383948 w 4011346"/>
              <a:gd name="connsiteY217" fmla="*/ 1268145 h 2005672"/>
              <a:gd name="connsiteX218" fmla="*/ 3410646 w 4011346"/>
              <a:gd name="connsiteY218" fmla="*/ 1241447 h 2005672"/>
              <a:gd name="connsiteX219" fmla="*/ 3420657 w 4011346"/>
              <a:gd name="connsiteY219" fmla="*/ 1268145 h 2005672"/>
              <a:gd name="connsiteX220" fmla="*/ 3447355 w 4011346"/>
              <a:gd name="connsiteY220" fmla="*/ 1251458 h 2005672"/>
              <a:gd name="connsiteX221" fmla="*/ 3477390 w 4011346"/>
              <a:gd name="connsiteY221" fmla="*/ 1241447 h 2005672"/>
              <a:gd name="connsiteX222" fmla="*/ 3514100 w 4011346"/>
              <a:gd name="connsiteY222" fmla="*/ 1268145 h 2005672"/>
              <a:gd name="connsiteX223" fmla="*/ 3574170 w 4011346"/>
              <a:gd name="connsiteY223" fmla="*/ 1201400 h 2005672"/>
              <a:gd name="connsiteX224" fmla="*/ 3637577 w 4011346"/>
              <a:gd name="connsiteY224" fmla="*/ 1154679 h 2005672"/>
              <a:gd name="connsiteX225" fmla="*/ 3690973 w 4011346"/>
              <a:gd name="connsiteY225" fmla="*/ 1117969 h 2005672"/>
              <a:gd name="connsiteX226" fmla="*/ 3741031 w 4011346"/>
              <a:gd name="connsiteY226" fmla="*/ 1144667 h 2005672"/>
              <a:gd name="connsiteX227" fmla="*/ 3751043 w 4011346"/>
              <a:gd name="connsiteY227" fmla="*/ 1117969 h 2005672"/>
              <a:gd name="connsiteX228" fmla="*/ 3727682 w 4011346"/>
              <a:gd name="connsiteY228" fmla="*/ 1051225 h 2005672"/>
              <a:gd name="connsiteX229" fmla="*/ 3700984 w 4011346"/>
              <a:gd name="connsiteY229" fmla="*/ 1034539 h 2005672"/>
              <a:gd name="connsiteX230" fmla="*/ 3697647 w 4011346"/>
              <a:gd name="connsiteY230" fmla="*/ 1004504 h 2005672"/>
              <a:gd name="connsiteX231" fmla="*/ 3751043 w 4011346"/>
              <a:gd name="connsiteY231" fmla="*/ 1011178 h 2005672"/>
              <a:gd name="connsiteX232" fmla="*/ 3774403 w 4011346"/>
              <a:gd name="connsiteY232" fmla="*/ 967794 h 2005672"/>
              <a:gd name="connsiteX233" fmla="*/ 3767729 w 4011346"/>
              <a:gd name="connsiteY233" fmla="*/ 941096 h 2005672"/>
              <a:gd name="connsiteX234" fmla="*/ 3794427 w 4011346"/>
              <a:gd name="connsiteY234" fmla="*/ 907724 h 2005672"/>
              <a:gd name="connsiteX235" fmla="*/ 3804438 w 4011346"/>
              <a:gd name="connsiteY235" fmla="*/ 951108 h 2005672"/>
              <a:gd name="connsiteX236" fmla="*/ 3827799 w 4011346"/>
              <a:gd name="connsiteY236" fmla="*/ 967794 h 2005672"/>
              <a:gd name="connsiteX237" fmla="*/ 3874520 w 4011346"/>
              <a:gd name="connsiteY237" fmla="*/ 987818 h 2005672"/>
              <a:gd name="connsiteX238" fmla="*/ 3894544 w 4011346"/>
              <a:gd name="connsiteY238" fmla="*/ 1014515 h 2005672"/>
              <a:gd name="connsiteX239" fmla="*/ 3941265 w 4011346"/>
              <a:gd name="connsiteY239" fmla="*/ 1037876 h 2005672"/>
              <a:gd name="connsiteX240" fmla="*/ 3947939 w 4011346"/>
              <a:gd name="connsiteY240" fmla="*/ 1024527 h 2005672"/>
              <a:gd name="connsiteX241" fmla="*/ 3957951 w 4011346"/>
              <a:gd name="connsiteY241" fmla="*/ 961120 h 2005672"/>
              <a:gd name="connsiteX242" fmla="*/ 4004672 w 4011346"/>
              <a:gd name="connsiteY242" fmla="*/ 954445 h 2005672"/>
              <a:gd name="connsiteX243" fmla="*/ 4011346 w 4011346"/>
              <a:gd name="connsiteY243" fmla="*/ 921073 h 2005672"/>
              <a:gd name="connsiteX244" fmla="*/ 3967963 w 4011346"/>
              <a:gd name="connsiteY244" fmla="*/ 884364 h 2005672"/>
              <a:gd name="connsiteX245" fmla="*/ 3921241 w 4011346"/>
              <a:gd name="connsiteY245" fmla="*/ 867677 h 2005672"/>
              <a:gd name="connsiteX246" fmla="*/ 3907892 w 4011346"/>
              <a:gd name="connsiteY246" fmla="*/ 871015 h 2005672"/>
              <a:gd name="connsiteX247" fmla="*/ 3907892 w 4011346"/>
              <a:gd name="connsiteY247" fmla="*/ 904387 h 2005672"/>
              <a:gd name="connsiteX248" fmla="*/ 3887869 w 4011346"/>
              <a:gd name="connsiteY248" fmla="*/ 897712 h 2005672"/>
              <a:gd name="connsiteX249" fmla="*/ 3874520 w 4011346"/>
              <a:gd name="connsiteY249" fmla="*/ 844317 h 2005672"/>
              <a:gd name="connsiteX250" fmla="*/ 3817787 w 4011346"/>
              <a:gd name="connsiteY250" fmla="*/ 780910 h 2005672"/>
              <a:gd name="connsiteX251" fmla="*/ 3717671 w 4011346"/>
              <a:gd name="connsiteY251" fmla="*/ 704153 h 2005672"/>
              <a:gd name="connsiteX252" fmla="*/ 3664275 w 4011346"/>
              <a:gd name="connsiteY252" fmla="*/ 684130 h 2005672"/>
              <a:gd name="connsiteX253" fmla="*/ 3584181 w 4011346"/>
              <a:gd name="connsiteY253" fmla="*/ 677456 h 2005672"/>
              <a:gd name="connsiteX254" fmla="*/ 3520774 w 4011346"/>
              <a:gd name="connsiteY254" fmla="*/ 660769 h 2005672"/>
              <a:gd name="connsiteX255" fmla="*/ 3530786 w 4011346"/>
              <a:gd name="connsiteY255" fmla="*/ 700816 h 2005672"/>
              <a:gd name="connsiteX256" fmla="*/ 3537460 w 4011346"/>
              <a:gd name="connsiteY256" fmla="*/ 727514 h 2005672"/>
              <a:gd name="connsiteX257" fmla="*/ 3507425 w 4011346"/>
              <a:gd name="connsiteY257" fmla="*/ 750874 h 2005672"/>
              <a:gd name="connsiteX258" fmla="*/ 3477390 w 4011346"/>
              <a:gd name="connsiteY258" fmla="*/ 724177 h 2005672"/>
              <a:gd name="connsiteX259" fmla="*/ 3477390 w 4011346"/>
              <a:gd name="connsiteY259" fmla="*/ 704153 h 2005672"/>
              <a:gd name="connsiteX260" fmla="*/ 3504088 w 4011346"/>
              <a:gd name="connsiteY260" fmla="*/ 684130 h 2005672"/>
              <a:gd name="connsiteX261" fmla="*/ 3467379 w 4011346"/>
              <a:gd name="connsiteY261" fmla="*/ 670781 h 2005672"/>
              <a:gd name="connsiteX262" fmla="*/ 3450692 w 4011346"/>
              <a:gd name="connsiteY262" fmla="*/ 697479 h 2005672"/>
              <a:gd name="connsiteX263" fmla="*/ 3440681 w 4011346"/>
              <a:gd name="connsiteY263" fmla="*/ 710828 h 2005672"/>
              <a:gd name="connsiteX264" fmla="*/ 3357250 w 4011346"/>
              <a:gd name="connsiteY264" fmla="*/ 697479 h 2005672"/>
              <a:gd name="connsiteX265" fmla="*/ 3297180 w 4011346"/>
              <a:gd name="connsiteY265" fmla="*/ 704153 h 2005672"/>
              <a:gd name="connsiteX266" fmla="*/ 3267145 w 4011346"/>
              <a:gd name="connsiteY266" fmla="*/ 680793 h 2005672"/>
              <a:gd name="connsiteX267" fmla="*/ 3267145 w 4011346"/>
              <a:gd name="connsiteY267" fmla="*/ 644083 h 2005672"/>
              <a:gd name="connsiteX268" fmla="*/ 3203738 w 4011346"/>
              <a:gd name="connsiteY268" fmla="*/ 587350 h 2005672"/>
              <a:gd name="connsiteX269" fmla="*/ 3076923 w 4011346"/>
              <a:gd name="connsiteY269" fmla="*/ 594025 h 2005672"/>
              <a:gd name="connsiteX270" fmla="*/ 3043551 w 4011346"/>
              <a:gd name="connsiteY270" fmla="*/ 570664 h 2005672"/>
              <a:gd name="connsiteX271" fmla="*/ 3000167 w 4011346"/>
              <a:gd name="connsiteY271" fmla="*/ 523943 h 2005672"/>
              <a:gd name="connsiteX272" fmla="*/ 3013516 w 4011346"/>
              <a:gd name="connsiteY272" fmla="*/ 517269 h 2005672"/>
              <a:gd name="connsiteX273" fmla="*/ 3000167 w 4011346"/>
              <a:gd name="connsiteY273" fmla="*/ 497245 h 2005672"/>
              <a:gd name="connsiteX274" fmla="*/ 2970132 w 4011346"/>
              <a:gd name="connsiteY274" fmla="*/ 493908 h 2005672"/>
              <a:gd name="connsiteX275" fmla="*/ 2920073 w 4011346"/>
              <a:gd name="connsiteY275" fmla="*/ 540629 h 2005672"/>
              <a:gd name="connsiteX276" fmla="*/ 2920073 w 4011346"/>
              <a:gd name="connsiteY276" fmla="*/ 540629 h 2005672"/>
              <a:gd name="connsiteX277" fmla="*/ 2916736 w 4011346"/>
              <a:gd name="connsiteY277" fmla="*/ 490571 h 2005672"/>
              <a:gd name="connsiteX278" fmla="*/ 2936760 w 4011346"/>
              <a:gd name="connsiteY278" fmla="*/ 487234 h 2005672"/>
              <a:gd name="connsiteX279" fmla="*/ 2866678 w 4011346"/>
              <a:gd name="connsiteY279" fmla="*/ 457199 h 2005672"/>
              <a:gd name="connsiteX280" fmla="*/ 2813282 w 4011346"/>
              <a:gd name="connsiteY280" fmla="*/ 453861 h 2005672"/>
              <a:gd name="connsiteX281" fmla="*/ 2793259 w 4011346"/>
              <a:gd name="connsiteY281" fmla="*/ 477222 h 2005672"/>
              <a:gd name="connsiteX282" fmla="*/ 2743200 w 4011346"/>
              <a:gd name="connsiteY282" fmla="*/ 487234 h 2005672"/>
              <a:gd name="connsiteX283" fmla="*/ 2786584 w 4011346"/>
              <a:gd name="connsiteY283" fmla="*/ 497245 h 2005672"/>
              <a:gd name="connsiteX284" fmla="*/ 2763224 w 4011346"/>
              <a:gd name="connsiteY284" fmla="*/ 517269 h 2005672"/>
              <a:gd name="connsiteX285" fmla="*/ 2769898 w 4011346"/>
              <a:gd name="connsiteY285" fmla="*/ 567327 h 2005672"/>
              <a:gd name="connsiteX286" fmla="*/ 2749875 w 4011346"/>
              <a:gd name="connsiteY286" fmla="*/ 550641 h 2005672"/>
              <a:gd name="connsiteX287" fmla="*/ 2733189 w 4011346"/>
              <a:gd name="connsiteY287" fmla="*/ 563990 h 2005672"/>
              <a:gd name="connsiteX288" fmla="*/ 2666444 w 4011346"/>
              <a:gd name="connsiteY288" fmla="*/ 553978 h 2005672"/>
              <a:gd name="connsiteX289" fmla="*/ 2636409 w 4011346"/>
              <a:gd name="connsiteY289" fmla="*/ 563990 h 2005672"/>
              <a:gd name="connsiteX290" fmla="*/ 2603037 w 4011346"/>
              <a:gd name="connsiteY290" fmla="*/ 523943 h 2005672"/>
              <a:gd name="connsiteX291" fmla="*/ 2569665 w 4011346"/>
              <a:gd name="connsiteY291" fmla="*/ 607374 h 2005672"/>
              <a:gd name="connsiteX292" fmla="*/ 2552979 w 4011346"/>
              <a:gd name="connsiteY292" fmla="*/ 627397 h 2005672"/>
              <a:gd name="connsiteX293" fmla="*/ 2469548 w 4011346"/>
              <a:gd name="connsiteY293" fmla="*/ 490571 h 2005672"/>
              <a:gd name="connsiteX294" fmla="*/ 2446187 w 4011346"/>
              <a:gd name="connsiteY294" fmla="*/ 507257 h 2005672"/>
              <a:gd name="connsiteX295" fmla="*/ 2442850 w 4011346"/>
              <a:gd name="connsiteY295" fmla="*/ 473885 h 2005672"/>
              <a:gd name="connsiteX296" fmla="*/ 2449525 w 4011346"/>
              <a:gd name="connsiteY296" fmla="*/ 403803 h 2005672"/>
              <a:gd name="connsiteX297" fmla="*/ 2386117 w 4011346"/>
              <a:gd name="connsiteY297" fmla="*/ 377105 h 2005672"/>
              <a:gd name="connsiteX298" fmla="*/ 2369431 w 4011346"/>
              <a:gd name="connsiteY298" fmla="*/ 417152 h 2005672"/>
              <a:gd name="connsiteX299" fmla="*/ 2379443 w 4011346"/>
              <a:gd name="connsiteY299" fmla="*/ 440512 h 2005672"/>
              <a:gd name="connsiteX300" fmla="*/ 2376106 w 4011346"/>
              <a:gd name="connsiteY300" fmla="*/ 460536 h 2005672"/>
              <a:gd name="connsiteX301" fmla="*/ 2352745 w 4011346"/>
              <a:gd name="connsiteY301" fmla="*/ 437175 h 2005672"/>
              <a:gd name="connsiteX302" fmla="*/ 2316036 w 4011346"/>
              <a:gd name="connsiteY302" fmla="*/ 443850 h 2005672"/>
              <a:gd name="connsiteX303" fmla="*/ 2272652 w 4011346"/>
              <a:gd name="connsiteY303" fmla="*/ 430501 h 2005672"/>
              <a:gd name="connsiteX304" fmla="*/ 2245954 w 4011346"/>
              <a:gd name="connsiteY304" fmla="*/ 390454 h 2005672"/>
              <a:gd name="connsiteX305" fmla="*/ 2209244 w 4011346"/>
              <a:gd name="connsiteY305" fmla="*/ 387117 h 2005672"/>
              <a:gd name="connsiteX306" fmla="*/ 2159186 w 4011346"/>
              <a:gd name="connsiteY306" fmla="*/ 377105 h 2005672"/>
              <a:gd name="connsiteX307" fmla="*/ 2132488 w 4011346"/>
              <a:gd name="connsiteY307" fmla="*/ 393791 h 2005672"/>
              <a:gd name="connsiteX308" fmla="*/ 2115802 w 4011346"/>
              <a:gd name="connsiteY308" fmla="*/ 407140 h 2005672"/>
              <a:gd name="connsiteX309" fmla="*/ 2115802 w 4011346"/>
              <a:gd name="connsiteY309" fmla="*/ 377105 h 2005672"/>
              <a:gd name="connsiteX310" fmla="*/ 2082430 w 4011346"/>
              <a:gd name="connsiteY310" fmla="*/ 373768 h 2005672"/>
              <a:gd name="connsiteX311" fmla="*/ 2045720 w 4011346"/>
              <a:gd name="connsiteY311" fmla="*/ 347070 h 2005672"/>
              <a:gd name="connsiteX312" fmla="*/ 2025697 w 4011346"/>
              <a:gd name="connsiteY312" fmla="*/ 377105 h 2005672"/>
              <a:gd name="connsiteX313" fmla="*/ 2055732 w 4011346"/>
              <a:gd name="connsiteY313" fmla="*/ 373768 h 2005672"/>
              <a:gd name="connsiteX314" fmla="*/ 2045720 w 4011346"/>
              <a:gd name="connsiteY314" fmla="*/ 400466 h 2005672"/>
              <a:gd name="connsiteX315" fmla="*/ 1988987 w 4011346"/>
              <a:gd name="connsiteY315" fmla="*/ 420489 h 2005672"/>
              <a:gd name="connsiteX316" fmla="*/ 1935592 w 4011346"/>
              <a:gd name="connsiteY316" fmla="*/ 430501 h 2005672"/>
              <a:gd name="connsiteX317" fmla="*/ 1995662 w 4011346"/>
              <a:gd name="connsiteY317" fmla="*/ 373768 h 2005672"/>
              <a:gd name="connsiteX318" fmla="*/ 2055732 w 4011346"/>
              <a:gd name="connsiteY318" fmla="*/ 303686 h 2005672"/>
              <a:gd name="connsiteX319" fmla="*/ 2055732 w 4011346"/>
              <a:gd name="connsiteY319" fmla="*/ 303686 h 2005672"/>
              <a:gd name="connsiteX320" fmla="*/ 1888870 w 4011346"/>
              <a:gd name="connsiteY320" fmla="*/ 0 h 2005672"/>
              <a:gd name="connsiteX321" fmla="*/ 1835474 w 4011346"/>
              <a:gd name="connsiteY321" fmla="*/ 26698 h 2005672"/>
              <a:gd name="connsiteX322" fmla="*/ 1818788 w 4011346"/>
              <a:gd name="connsiteY322" fmla="*/ 66745 h 2005672"/>
              <a:gd name="connsiteX323" fmla="*/ 1838813 w 4011346"/>
              <a:gd name="connsiteY323" fmla="*/ 120139 h 2005672"/>
              <a:gd name="connsiteX324" fmla="*/ 1782079 w 4011346"/>
              <a:gd name="connsiteY324" fmla="*/ 106790 h 2005672"/>
              <a:gd name="connsiteX325" fmla="*/ 1768731 w 4011346"/>
              <a:gd name="connsiteY325" fmla="*/ 153512 h 2005672"/>
              <a:gd name="connsiteX326" fmla="*/ 1705322 w 4011346"/>
              <a:gd name="connsiteY326" fmla="*/ 176872 h 2005672"/>
              <a:gd name="connsiteX327" fmla="*/ 1685300 w 4011346"/>
              <a:gd name="connsiteY327" fmla="*/ 150174 h 2005672"/>
              <a:gd name="connsiteX328" fmla="*/ 1615218 w 4011346"/>
              <a:gd name="connsiteY328" fmla="*/ 153512 h 2005672"/>
              <a:gd name="connsiteX329" fmla="*/ 1638579 w 4011346"/>
              <a:gd name="connsiteY329" fmla="*/ 183547 h 2005672"/>
              <a:gd name="connsiteX330" fmla="*/ 1528449 w 4011346"/>
              <a:gd name="connsiteY330" fmla="*/ 210243 h 2005672"/>
              <a:gd name="connsiteX331" fmla="*/ 1465043 w 4011346"/>
              <a:gd name="connsiteY331" fmla="*/ 293674 h 2005672"/>
              <a:gd name="connsiteX332" fmla="*/ 1448357 w 4011346"/>
              <a:gd name="connsiteY332" fmla="*/ 320372 h 2005672"/>
              <a:gd name="connsiteX333" fmla="*/ 1481729 w 4011346"/>
              <a:gd name="connsiteY333" fmla="*/ 353745 h 2005672"/>
              <a:gd name="connsiteX334" fmla="*/ 1481729 w 4011346"/>
              <a:gd name="connsiteY334" fmla="*/ 383780 h 2005672"/>
              <a:gd name="connsiteX335" fmla="*/ 1458368 w 4011346"/>
              <a:gd name="connsiteY335" fmla="*/ 387117 h 2005672"/>
              <a:gd name="connsiteX336" fmla="*/ 1458368 w 4011346"/>
              <a:gd name="connsiteY336" fmla="*/ 367093 h 2005672"/>
              <a:gd name="connsiteX337" fmla="*/ 1418322 w 4011346"/>
              <a:gd name="connsiteY337" fmla="*/ 377105 h 2005672"/>
              <a:gd name="connsiteX338" fmla="*/ 1368263 w 4011346"/>
              <a:gd name="connsiteY338" fmla="*/ 383780 h 2005672"/>
              <a:gd name="connsiteX339" fmla="*/ 1321542 w 4011346"/>
              <a:gd name="connsiteY339" fmla="*/ 390454 h 2005672"/>
              <a:gd name="connsiteX340" fmla="*/ 1318205 w 4011346"/>
              <a:gd name="connsiteY340" fmla="*/ 477222 h 2005672"/>
              <a:gd name="connsiteX341" fmla="*/ 1358252 w 4011346"/>
              <a:gd name="connsiteY341" fmla="*/ 500583 h 2005672"/>
              <a:gd name="connsiteX342" fmla="*/ 1374938 w 4011346"/>
              <a:gd name="connsiteY342" fmla="*/ 530618 h 2005672"/>
              <a:gd name="connsiteX343" fmla="*/ 1384949 w 4011346"/>
              <a:gd name="connsiteY343" fmla="*/ 553978 h 2005672"/>
              <a:gd name="connsiteX344" fmla="*/ 1394961 w 4011346"/>
              <a:gd name="connsiteY344" fmla="*/ 604037 h 2005672"/>
              <a:gd name="connsiteX345" fmla="*/ 1384949 w 4011346"/>
              <a:gd name="connsiteY345" fmla="*/ 634072 h 2005672"/>
              <a:gd name="connsiteX346" fmla="*/ 1358252 w 4011346"/>
              <a:gd name="connsiteY346" fmla="*/ 600699 h 2005672"/>
              <a:gd name="connsiteX347" fmla="*/ 1361589 w 4011346"/>
              <a:gd name="connsiteY347" fmla="*/ 570664 h 2005672"/>
              <a:gd name="connsiteX348" fmla="*/ 1351577 w 4011346"/>
              <a:gd name="connsiteY348" fmla="*/ 530618 h 2005672"/>
              <a:gd name="connsiteX349" fmla="*/ 1328217 w 4011346"/>
              <a:gd name="connsiteY349" fmla="*/ 537292 h 2005672"/>
              <a:gd name="connsiteX350" fmla="*/ 1281495 w 4011346"/>
              <a:gd name="connsiteY350" fmla="*/ 500583 h 2005672"/>
              <a:gd name="connsiteX351" fmla="*/ 1241449 w 4011346"/>
              <a:gd name="connsiteY351" fmla="*/ 497245 h 2005672"/>
              <a:gd name="connsiteX352" fmla="*/ 1241449 w 4011346"/>
              <a:gd name="connsiteY352" fmla="*/ 543966 h 2005672"/>
              <a:gd name="connsiteX353" fmla="*/ 1201402 w 4011346"/>
              <a:gd name="connsiteY353" fmla="*/ 523943 h 2005672"/>
              <a:gd name="connsiteX354" fmla="*/ 1228100 w 4011346"/>
              <a:gd name="connsiteY354" fmla="*/ 574001 h 2005672"/>
              <a:gd name="connsiteX355" fmla="*/ 1258135 w 4011346"/>
              <a:gd name="connsiteY355" fmla="*/ 584013 h 2005672"/>
              <a:gd name="connsiteX356" fmla="*/ 1258135 w 4011346"/>
              <a:gd name="connsiteY356" fmla="*/ 604037 h 2005672"/>
              <a:gd name="connsiteX357" fmla="*/ 1198065 w 4011346"/>
              <a:gd name="connsiteY357" fmla="*/ 580676 h 2005672"/>
              <a:gd name="connsiteX358" fmla="*/ 1181379 w 4011346"/>
              <a:gd name="connsiteY358" fmla="*/ 580676 h 2005672"/>
              <a:gd name="connsiteX359" fmla="*/ 1178041 w 4011346"/>
              <a:gd name="connsiteY359" fmla="*/ 537292 h 2005672"/>
              <a:gd name="connsiteX360" fmla="*/ 1171367 w 4011346"/>
              <a:gd name="connsiteY360" fmla="*/ 450524 h 2005672"/>
              <a:gd name="connsiteX361" fmla="*/ 1161355 w 4011346"/>
              <a:gd name="connsiteY361" fmla="*/ 520606 h 2005672"/>
              <a:gd name="connsiteX362" fmla="*/ 1137995 w 4011346"/>
              <a:gd name="connsiteY362" fmla="*/ 550641 h 2005672"/>
              <a:gd name="connsiteX363" fmla="*/ 1158018 w 4011346"/>
              <a:gd name="connsiteY363" fmla="*/ 597362 h 2005672"/>
              <a:gd name="connsiteX364" fmla="*/ 1158018 w 4011346"/>
              <a:gd name="connsiteY364" fmla="*/ 630734 h 2005672"/>
              <a:gd name="connsiteX365" fmla="*/ 1141332 w 4011346"/>
              <a:gd name="connsiteY365" fmla="*/ 680793 h 2005672"/>
              <a:gd name="connsiteX366" fmla="*/ 1154681 w 4011346"/>
              <a:gd name="connsiteY366" fmla="*/ 714165 h 2005672"/>
              <a:gd name="connsiteX367" fmla="*/ 1184716 w 4011346"/>
              <a:gd name="connsiteY367" fmla="*/ 720839 h 2005672"/>
              <a:gd name="connsiteX368" fmla="*/ 1221425 w 4011346"/>
              <a:gd name="connsiteY368" fmla="*/ 727514 h 2005672"/>
              <a:gd name="connsiteX369" fmla="*/ 1241449 w 4011346"/>
              <a:gd name="connsiteY369" fmla="*/ 750874 h 2005672"/>
              <a:gd name="connsiteX370" fmla="*/ 1258135 w 4011346"/>
              <a:gd name="connsiteY370" fmla="*/ 794258 h 2005672"/>
              <a:gd name="connsiteX371" fmla="*/ 1258135 w 4011346"/>
              <a:gd name="connsiteY371" fmla="*/ 794258 h 2005672"/>
              <a:gd name="connsiteX372" fmla="*/ 1254798 w 4011346"/>
              <a:gd name="connsiteY372" fmla="*/ 827631 h 2005672"/>
              <a:gd name="connsiteX373" fmla="*/ 1274821 w 4011346"/>
              <a:gd name="connsiteY373" fmla="*/ 847654 h 2005672"/>
              <a:gd name="connsiteX374" fmla="*/ 1244786 w 4011346"/>
              <a:gd name="connsiteY374" fmla="*/ 854329 h 2005672"/>
              <a:gd name="connsiteX375" fmla="*/ 1224763 w 4011346"/>
              <a:gd name="connsiteY375" fmla="*/ 814282 h 2005672"/>
              <a:gd name="connsiteX376" fmla="*/ 1224763 w 4011346"/>
              <a:gd name="connsiteY376" fmla="*/ 774235 h 2005672"/>
              <a:gd name="connsiteX377" fmla="*/ 1194727 w 4011346"/>
              <a:gd name="connsiteY377" fmla="*/ 737526 h 2005672"/>
              <a:gd name="connsiteX378" fmla="*/ 1164692 w 4011346"/>
              <a:gd name="connsiteY378" fmla="*/ 780910 h 2005672"/>
              <a:gd name="connsiteX379" fmla="*/ 1178041 w 4011346"/>
              <a:gd name="connsiteY379" fmla="*/ 824293 h 2005672"/>
              <a:gd name="connsiteX380" fmla="*/ 1137995 w 4011346"/>
              <a:gd name="connsiteY380" fmla="*/ 881026 h 2005672"/>
              <a:gd name="connsiteX381" fmla="*/ 1097948 w 4011346"/>
              <a:gd name="connsiteY381" fmla="*/ 937759 h 2005672"/>
              <a:gd name="connsiteX382" fmla="*/ 1007843 w 4011346"/>
              <a:gd name="connsiteY382" fmla="*/ 901050 h 2005672"/>
              <a:gd name="connsiteX383" fmla="*/ 1074587 w 4011346"/>
              <a:gd name="connsiteY383" fmla="*/ 897712 h 2005672"/>
              <a:gd name="connsiteX384" fmla="*/ 1107960 w 4011346"/>
              <a:gd name="connsiteY384" fmla="*/ 834305 h 2005672"/>
              <a:gd name="connsiteX385" fmla="*/ 1121309 w 4011346"/>
              <a:gd name="connsiteY385" fmla="*/ 790921 h 2005672"/>
              <a:gd name="connsiteX386" fmla="*/ 1127983 w 4011346"/>
              <a:gd name="connsiteY386" fmla="*/ 757549 h 2005672"/>
              <a:gd name="connsiteX387" fmla="*/ 1117971 w 4011346"/>
              <a:gd name="connsiteY387" fmla="*/ 740863 h 2005672"/>
              <a:gd name="connsiteX388" fmla="*/ 1114634 w 4011346"/>
              <a:gd name="connsiteY388" fmla="*/ 690804 h 2005672"/>
              <a:gd name="connsiteX389" fmla="*/ 1104622 w 4011346"/>
              <a:gd name="connsiteY389" fmla="*/ 610711 h 2005672"/>
              <a:gd name="connsiteX390" fmla="*/ 1101285 w 4011346"/>
              <a:gd name="connsiteY390" fmla="*/ 550641 h 2005672"/>
              <a:gd name="connsiteX391" fmla="*/ 1124646 w 4011346"/>
              <a:gd name="connsiteY391" fmla="*/ 457199 h 2005672"/>
              <a:gd name="connsiteX392" fmla="*/ 1031203 w 4011346"/>
              <a:gd name="connsiteY392" fmla="*/ 447187 h 2005672"/>
              <a:gd name="connsiteX393" fmla="*/ 1014517 w 4011346"/>
              <a:gd name="connsiteY393" fmla="*/ 503920 h 2005672"/>
              <a:gd name="connsiteX394" fmla="*/ 1024529 w 4011346"/>
              <a:gd name="connsiteY394" fmla="*/ 550641 h 2005672"/>
              <a:gd name="connsiteX395" fmla="*/ 981145 w 4011346"/>
              <a:gd name="connsiteY395" fmla="*/ 604037 h 2005672"/>
              <a:gd name="connsiteX396" fmla="*/ 991157 w 4011346"/>
              <a:gd name="connsiteY396" fmla="*/ 640746 h 2005672"/>
              <a:gd name="connsiteX397" fmla="*/ 981145 w 4011346"/>
              <a:gd name="connsiteY397" fmla="*/ 687467 h 2005672"/>
              <a:gd name="connsiteX398" fmla="*/ 1001168 w 4011346"/>
              <a:gd name="connsiteY398" fmla="*/ 710828 h 2005672"/>
              <a:gd name="connsiteX399" fmla="*/ 1017854 w 4011346"/>
              <a:gd name="connsiteY399" fmla="*/ 757549 h 2005672"/>
              <a:gd name="connsiteX400" fmla="*/ 1047890 w 4011346"/>
              <a:gd name="connsiteY400" fmla="*/ 744200 h 2005672"/>
              <a:gd name="connsiteX401" fmla="*/ 1014517 w 4011346"/>
              <a:gd name="connsiteY401" fmla="*/ 797596 h 2005672"/>
              <a:gd name="connsiteX402" fmla="*/ 957784 w 4011346"/>
              <a:gd name="connsiteY402" fmla="*/ 744200 h 2005672"/>
              <a:gd name="connsiteX403" fmla="*/ 884365 w 4011346"/>
              <a:gd name="connsiteY403" fmla="*/ 707491 h 2005672"/>
              <a:gd name="connsiteX404" fmla="*/ 824295 w 4011346"/>
              <a:gd name="connsiteY404" fmla="*/ 684130 h 2005672"/>
              <a:gd name="connsiteX405" fmla="*/ 810946 w 4011346"/>
              <a:gd name="connsiteY405" fmla="*/ 720839 h 2005672"/>
              <a:gd name="connsiteX406" fmla="*/ 827633 w 4011346"/>
              <a:gd name="connsiteY406" fmla="*/ 757549 h 2005672"/>
              <a:gd name="connsiteX407" fmla="*/ 814284 w 4011346"/>
              <a:gd name="connsiteY407" fmla="*/ 780910 h 2005672"/>
              <a:gd name="connsiteX408" fmla="*/ 800935 w 4011346"/>
              <a:gd name="connsiteY408" fmla="*/ 797596 h 2005672"/>
              <a:gd name="connsiteX409" fmla="*/ 770900 w 4011346"/>
              <a:gd name="connsiteY409" fmla="*/ 740863 h 2005672"/>
              <a:gd name="connsiteX410" fmla="*/ 744202 w 4011346"/>
              <a:gd name="connsiteY410" fmla="*/ 777572 h 2005672"/>
              <a:gd name="connsiteX411" fmla="*/ 707492 w 4011346"/>
              <a:gd name="connsiteY411" fmla="*/ 770898 h 2005672"/>
              <a:gd name="connsiteX412" fmla="*/ 654097 w 4011346"/>
              <a:gd name="connsiteY412" fmla="*/ 807607 h 2005672"/>
              <a:gd name="connsiteX413" fmla="*/ 644085 w 4011346"/>
              <a:gd name="connsiteY413" fmla="*/ 784247 h 2005672"/>
              <a:gd name="connsiteX414" fmla="*/ 654097 w 4011346"/>
              <a:gd name="connsiteY414" fmla="*/ 747537 h 2005672"/>
              <a:gd name="connsiteX415" fmla="*/ 614050 w 4011346"/>
              <a:gd name="connsiteY415" fmla="*/ 784247 h 2005672"/>
              <a:gd name="connsiteX416" fmla="*/ 594027 w 4011346"/>
              <a:gd name="connsiteY416" fmla="*/ 784247 h 2005672"/>
              <a:gd name="connsiteX417" fmla="*/ 533957 w 4011346"/>
              <a:gd name="connsiteY417" fmla="*/ 817619 h 2005672"/>
              <a:gd name="connsiteX418" fmla="*/ 510596 w 4011346"/>
              <a:gd name="connsiteY418" fmla="*/ 840980 h 2005672"/>
              <a:gd name="connsiteX419" fmla="*/ 500584 w 4011346"/>
              <a:gd name="connsiteY419" fmla="*/ 887701 h 2005672"/>
              <a:gd name="connsiteX420" fmla="*/ 450526 w 4011346"/>
              <a:gd name="connsiteY420" fmla="*/ 874352 h 2005672"/>
              <a:gd name="connsiteX421" fmla="*/ 433840 w 4011346"/>
              <a:gd name="connsiteY421" fmla="*/ 837642 h 2005672"/>
              <a:gd name="connsiteX422" fmla="*/ 467212 w 4011346"/>
              <a:gd name="connsiteY422" fmla="*/ 807607 h 2005672"/>
              <a:gd name="connsiteX423" fmla="*/ 453863 w 4011346"/>
              <a:gd name="connsiteY423" fmla="*/ 784247 h 2005672"/>
              <a:gd name="connsiteX424" fmla="*/ 390456 w 4011346"/>
              <a:gd name="connsiteY424" fmla="*/ 754212 h 2005672"/>
              <a:gd name="connsiteX425" fmla="*/ 417154 w 4011346"/>
              <a:gd name="connsiteY425" fmla="*/ 804270 h 2005672"/>
              <a:gd name="connsiteX426" fmla="*/ 407142 w 4011346"/>
              <a:gd name="connsiteY426" fmla="*/ 847654 h 2005672"/>
              <a:gd name="connsiteX427" fmla="*/ 413817 w 4011346"/>
              <a:gd name="connsiteY427" fmla="*/ 884364 h 2005672"/>
              <a:gd name="connsiteX428" fmla="*/ 427165 w 4011346"/>
              <a:gd name="connsiteY428" fmla="*/ 907724 h 2005672"/>
              <a:gd name="connsiteX429" fmla="*/ 413817 w 4011346"/>
              <a:gd name="connsiteY429" fmla="*/ 937759 h 2005672"/>
              <a:gd name="connsiteX430" fmla="*/ 390456 w 4011346"/>
              <a:gd name="connsiteY430" fmla="*/ 914399 h 2005672"/>
              <a:gd name="connsiteX431" fmla="*/ 360421 w 4011346"/>
              <a:gd name="connsiteY431" fmla="*/ 911061 h 2005672"/>
              <a:gd name="connsiteX432" fmla="*/ 333723 w 4011346"/>
              <a:gd name="connsiteY432" fmla="*/ 951108 h 2005672"/>
              <a:gd name="connsiteX433" fmla="*/ 307025 w 4011346"/>
              <a:gd name="connsiteY433" fmla="*/ 971131 h 2005672"/>
              <a:gd name="connsiteX434" fmla="*/ 320374 w 4011346"/>
              <a:gd name="connsiteY434" fmla="*/ 997829 h 2005672"/>
              <a:gd name="connsiteX435" fmla="*/ 303688 w 4011346"/>
              <a:gd name="connsiteY435" fmla="*/ 1021190 h 2005672"/>
              <a:gd name="connsiteX436" fmla="*/ 233606 w 4011346"/>
              <a:gd name="connsiteY436" fmla="*/ 984480 h 2005672"/>
              <a:gd name="connsiteX437" fmla="*/ 243618 w 4011346"/>
              <a:gd name="connsiteY437" fmla="*/ 1034539 h 2005672"/>
              <a:gd name="connsiteX438" fmla="*/ 263641 w 4011346"/>
              <a:gd name="connsiteY438" fmla="*/ 1054562 h 2005672"/>
              <a:gd name="connsiteX439" fmla="*/ 250292 w 4011346"/>
              <a:gd name="connsiteY439" fmla="*/ 1067911 h 2005672"/>
              <a:gd name="connsiteX440" fmla="*/ 193560 w 4011346"/>
              <a:gd name="connsiteY440" fmla="*/ 1031201 h 2005672"/>
              <a:gd name="connsiteX441" fmla="*/ 170199 w 4011346"/>
              <a:gd name="connsiteY441" fmla="*/ 991155 h 2005672"/>
              <a:gd name="connsiteX442" fmla="*/ 170199 w 4011346"/>
              <a:gd name="connsiteY442" fmla="*/ 944434 h 2005672"/>
              <a:gd name="connsiteX443" fmla="*/ 133490 w 4011346"/>
              <a:gd name="connsiteY443" fmla="*/ 867677 h 2005672"/>
              <a:gd name="connsiteX444" fmla="*/ 196897 w 4011346"/>
              <a:gd name="connsiteY444" fmla="*/ 897712 h 2005672"/>
              <a:gd name="connsiteX445" fmla="*/ 256967 w 4011346"/>
              <a:gd name="connsiteY445" fmla="*/ 927747 h 2005672"/>
              <a:gd name="connsiteX446" fmla="*/ 293676 w 4011346"/>
              <a:gd name="connsiteY446" fmla="*/ 931085 h 2005672"/>
              <a:gd name="connsiteX447" fmla="*/ 327049 w 4011346"/>
              <a:gd name="connsiteY447" fmla="*/ 901050 h 2005672"/>
              <a:gd name="connsiteX448" fmla="*/ 343735 w 4011346"/>
              <a:gd name="connsiteY448" fmla="*/ 864340 h 2005672"/>
              <a:gd name="connsiteX449" fmla="*/ 333723 w 4011346"/>
              <a:gd name="connsiteY449" fmla="*/ 814282 h 2005672"/>
              <a:gd name="connsiteX450" fmla="*/ 290339 w 4011346"/>
              <a:gd name="connsiteY450" fmla="*/ 794258 h 2005672"/>
              <a:gd name="connsiteX451" fmla="*/ 236944 w 4011346"/>
              <a:gd name="connsiteY451" fmla="*/ 747537 h 2005672"/>
              <a:gd name="connsiteX452" fmla="*/ 133490 w 4011346"/>
              <a:gd name="connsiteY452" fmla="*/ 690804 h 2005672"/>
              <a:gd name="connsiteX0" fmla="*/ 133490 w 4011346"/>
              <a:gd name="connsiteY0" fmla="*/ 702234 h 2017102"/>
              <a:gd name="connsiteX1" fmla="*/ 46722 w 4011346"/>
              <a:gd name="connsiteY1" fmla="*/ 732269 h 2017102"/>
              <a:gd name="connsiteX2" fmla="*/ 33373 w 4011346"/>
              <a:gd name="connsiteY2" fmla="*/ 762304 h 2017102"/>
              <a:gd name="connsiteX3" fmla="*/ 43384 w 4011346"/>
              <a:gd name="connsiteY3" fmla="*/ 792340 h 2017102"/>
              <a:gd name="connsiteX4" fmla="*/ 60071 w 4011346"/>
              <a:gd name="connsiteY4" fmla="*/ 819037 h 2017102"/>
              <a:gd name="connsiteX5" fmla="*/ 73419 w 4011346"/>
              <a:gd name="connsiteY5" fmla="*/ 849072 h 2017102"/>
              <a:gd name="connsiteX6" fmla="*/ 56733 w 4011346"/>
              <a:gd name="connsiteY6" fmla="*/ 872433 h 2017102"/>
              <a:gd name="connsiteX7" fmla="*/ 76757 w 4011346"/>
              <a:gd name="connsiteY7" fmla="*/ 952526 h 2017102"/>
              <a:gd name="connsiteX8" fmla="*/ 66745 w 4011346"/>
              <a:gd name="connsiteY8" fmla="*/ 969213 h 2017102"/>
              <a:gd name="connsiteX9" fmla="*/ 70082 w 4011346"/>
              <a:gd name="connsiteY9" fmla="*/ 995910 h 2017102"/>
              <a:gd name="connsiteX10" fmla="*/ 70082 w 4011346"/>
              <a:gd name="connsiteY10" fmla="*/ 1035957 h 2017102"/>
              <a:gd name="connsiteX11" fmla="*/ 80094 w 4011346"/>
              <a:gd name="connsiteY11" fmla="*/ 1055980 h 2017102"/>
              <a:gd name="connsiteX12" fmla="*/ 76757 w 4011346"/>
              <a:gd name="connsiteY12" fmla="*/ 1079341 h 2017102"/>
              <a:gd name="connsiteX13" fmla="*/ 106792 w 4011346"/>
              <a:gd name="connsiteY13" fmla="*/ 1112713 h 2017102"/>
              <a:gd name="connsiteX14" fmla="*/ 106792 w 4011346"/>
              <a:gd name="connsiteY14" fmla="*/ 1142748 h 2017102"/>
              <a:gd name="connsiteX15" fmla="*/ 13349 w 4011346"/>
              <a:gd name="connsiteY15" fmla="*/ 1232853 h 2017102"/>
              <a:gd name="connsiteX16" fmla="*/ 33373 w 4011346"/>
              <a:gd name="connsiteY16" fmla="*/ 1266226 h 2017102"/>
              <a:gd name="connsiteX17" fmla="*/ 33373 w 4011346"/>
              <a:gd name="connsiteY17" fmla="*/ 1266226 h 2017102"/>
              <a:gd name="connsiteX18" fmla="*/ 16687 w 4011346"/>
              <a:gd name="connsiteY18" fmla="*/ 1296261 h 2017102"/>
              <a:gd name="connsiteX19" fmla="*/ 3338 w 4011346"/>
              <a:gd name="connsiteY19" fmla="*/ 1326296 h 2017102"/>
              <a:gd name="connsiteX20" fmla="*/ 0 w 4011346"/>
              <a:gd name="connsiteY20" fmla="*/ 1386366 h 2017102"/>
              <a:gd name="connsiteX21" fmla="*/ 16687 w 4011346"/>
              <a:gd name="connsiteY21" fmla="*/ 1429750 h 2017102"/>
              <a:gd name="connsiteX22" fmla="*/ 20024 w 4011346"/>
              <a:gd name="connsiteY22" fmla="*/ 1463122 h 2017102"/>
              <a:gd name="connsiteX23" fmla="*/ 56733 w 4011346"/>
              <a:gd name="connsiteY23" fmla="*/ 1473134 h 2017102"/>
              <a:gd name="connsiteX24" fmla="*/ 116803 w 4011346"/>
              <a:gd name="connsiteY24" fmla="*/ 1559902 h 2017102"/>
              <a:gd name="connsiteX25" fmla="*/ 96780 w 4011346"/>
              <a:gd name="connsiteY25" fmla="*/ 1583262 h 2017102"/>
              <a:gd name="connsiteX26" fmla="*/ 93443 w 4011346"/>
              <a:gd name="connsiteY26" fmla="*/ 1613297 h 2017102"/>
              <a:gd name="connsiteX27" fmla="*/ 120141 w 4011346"/>
              <a:gd name="connsiteY27" fmla="*/ 1616634 h 2017102"/>
              <a:gd name="connsiteX28" fmla="*/ 160187 w 4011346"/>
              <a:gd name="connsiteY28" fmla="*/ 1629983 h 2017102"/>
              <a:gd name="connsiteX29" fmla="*/ 186885 w 4011346"/>
              <a:gd name="connsiteY29" fmla="*/ 1643332 h 2017102"/>
              <a:gd name="connsiteX30" fmla="*/ 213583 w 4011346"/>
              <a:gd name="connsiteY30" fmla="*/ 1673367 h 2017102"/>
              <a:gd name="connsiteX31" fmla="*/ 243618 w 4011346"/>
              <a:gd name="connsiteY31" fmla="*/ 1676704 h 2017102"/>
              <a:gd name="connsiteX32" fmla="*/ 287002 w 4011346"/>
              <a:gd name="connsiteY32" fmla="*/ 1706740 h 2017102"/>
              <a:gd name="connsiteX33" fmla="*/ 310363 w 4011346"/>
              <a:gd name="connsiteY33" fmla="*/ 1716751 h 2017102"/>
              <a:gd name="connsiteX34" fmla="*/ 310363 w 4011346"/>
              <a:gd name="connsiteY34" fmla="*/ 1753461 h 2017102"/>
              <a:gd name="connsiteX35" fmla="*/ 270316 w 4011346"/>
              <a:gd name="connsiteY35" fmla="*/ 1793507 h 2017102"/>
              <a:gd name="connsiteX36" fmla="*/ 280327 w 4011346"/>
              <a:gd name="connsiteY36" fmla="*/ 1816868 h 2017102"/>
              <a:gd name="connsiteX37" fmla="*/ 273653 w 4011346"/>
              <a:gd name="connsiteY37" fmla="*/ 1836891 h 2017102"/>
              <a:gd name="connsiteX38" fmla="*/ 266979 w 4011346"/>
              <a:gd name="connsiteY38" fmla="*/ 1853577 h 2017102"/>
              <a:gd name="connsiteX39" fmla="*/ 240281 w 4011346"/>
              <a:gd name="connsiteY39" fmla="*/ 1893624 h 2017102"/>
              <a:gd name="connsiteX40" fmla="*/ 307025 w 4011346"/>
              <a:gd name="connsiteY40" fmla="*/ 1930334 h 2017102"/>
              <a:gd name="connsiteX41" fmla="*/ 337060 w 4011346"/>
              <a:gd name="connsiteY41" fmla="*/ 1937008 h 2017102"/>
              <a:gd name="connsiteX42" fmla="*/ 360421 w 4011346"/>
              <a:gd name="connsiteY42" fmla="*/ 1943683 h 2017102"/>
              <a:gd name="connsiteX43" fmla="*/ 380444 w 4011346"/>
              <a:gd name="connsiteY43" fmla="*/ 1950357 h 2017102"/>
              <a:gd name="connsiteX44" fmla="*/ 407142 w 4011346"/>
              <a:gd name="connsiteY44" fmla="*/ 1970380 h 2017102"/>
              <a:gd name="connsiteX45" fmla="*/ 437177 w 4011346"/>
              <a:gd name="connsiteY45" fmla="*/ 1967043 h 2017102"/>
              <a:gd name="connsiteX46" fmla="*/ 507259 w 4011346"/>
              <a:gd name="connsiteY46" fmla="*/ 2017102 h 2017102"/>
              <a:gd name="connsiteX47" fmla="*/ 517271 w 4011346"/>
              <a:gd name="connsiteY47" fmla="*/ 2003753 h 2017102"/>
              <a:gd name="connsiteX48" fmla="*/ 507259 w 4011346"/>
              <a:gd name="connsiteY48" fmla="*/ 1963706 h 2017102"/>
              <a:gd name="connsiteX49" fmla="*/ 500584 w 4011346"/>
              <a:gd name="connsiteY49" fmla="*/ 1930334 h 2017102"/>
              <a:gd name="connsiteX50" fmla="*/ 483898 w 4011346"/>
              <a:gd name="connsiteY50" fmla="*/ 1886950 h 2017102"/>
              <a:gd name="connsiteX51" fmla="*/ 513933 w 4011346"/>
              <a:gd name="connsiteY51" fmla="*/ 1866926 h 2017102"/>
              <a:gd name="connsiteX52" fmla="*/ 547306 w 4011346"/>
              <a:gd name="connsiteY52" fmla="*/ 1843566 h 2017102"/>
              <a:gd name="connsiteX53" fmla="*/ 527282 w 4011346"/>
              <a:gd name="connsiteY53" fmla="*/ 1826880 h 2017102"/>
              <a:gd name="connsiteX54" fmla="*/ 517271 w 4011346"/>
              <a:gd name="connsiteY54" fmla="*/ 1793507 h 2017102"/>
              <a:gd name="connsiteX55" fmla="*/ 480561 w 4011346"/>
              <a:gd name="connsiteY55" fmla="*/ 1776821 h 2017102"/>
              <a:gd name="connsiteX56" fmla="*/ 470549 w 4011346"/>
              <a:gd name="connsiteY56" fmla="*/ 1756798 h 2017102"/>
              <a:gd name="connsiteX57" fmla="*/ 480561 w 4011346"/>
              <a:gd name="connsiteY57" fmla="*/ 1726763 h 2017102"/>
              <a:gd name="connsiteX58" fmla="*/ 490573 w 4011346"/>
              <a:gd name="connsiteY58" fmla="*/ 1686716 h 2017102"/>
              <a:gd name="connsiteX59" fmla="*/ 513933 w 4011346"/>
              <a:gd name="connsiteY59" fmla="*/ 1706740 h 2017102"/>
              <a:gd name="connsiteX60" fmla="*/ 520608 w 4011346"/>
              <a:gd name="connsiteY60" fmla="*/ 1690053 h 2017102"/>
              <a:gd name="connsiteX61" fmla="*/ 543968 w 4011346"/>
              <a:gd name="connsiteY61" fmla="*/ 1653344 h 2017102"/>
              <a:gd name="connsiteX62" fmla="*/ 574003 w 4011346"/>
              <a:gd name="connsiteY62" fmla="*/ 1636658 h 2017102"/>
              <a:gd name="connsiteX63" fmla="*/ 590690 w 4011346"/>
              <a:gd name="connsiteY63" fmla="*/ 1650007 h 2017102"/>
              <a:gd name="connsiteX64" fmla="*/ 610713 w 4011346"/>
              <a:gd name="connsiteY64" fmla="*/ 1623309 h 2017102"/>
              <a:gd name="connsiteX65" fmla="*/ 630736 w 4011346"/>
              <a:gd name="connsiteY65" fmla="*/ 1650007 h 2017102"/>
              <a:gd name="connsiteX66" fmla="*/ 657434 w 4011346"/>
              <a:gd name="connsiteY66" fmla="*/ 1673367 h 2017102"/>
              <a:gd name="connsiteX67" fmla="*/ 674120 w 4011346"/>
              <a:gd name="connsiteY67" fmla="*/ 1680042 h 2017102"/>
              <a:gd name="connsiteX68" fmla="*/ 697481 w 4011346"/>
              <a:gd name="connsiteY68" fmla="*/ 1680042 h 2017102"/>
              <a:gd name="connsiteX69" fmla="*/ 717504 w 4011346"/>
              <a:gd name="connsiteY69" fmla="*/ 1666693 h 2017102"/>
              <a:gd name="connsiteX70" fmla="*/ 744202 w 4011346"/>
              <a:gd name="connsiteY70" fmla="*/ 1666693 h 2017102"/>
              <a:gd name="connsiteX71" fmla="*/ 760888 w 4011346"/>
              <a:gd name="connsiteY71" fmla="*/ 1663356 h 2017102"/>
              <a:gd name="connsiteX72" fmla="*/ 790923 w 4011346"/>
              <a:gd name="connsiteY72" fmla="*/ 1696728 h 2017102"/>
              <a:gd name="connsiteX73" fmla="*/ 797598 w 4011346"/>
              <a:gd name="connsiteY73" fmla="*/ 1670030 h 2017102"/>
              <a:gd name="connsiteX74" fmla="*/ 817621 w 4011346"/>
              <a:gd name="connsiteY74" fmla="*/ 1686716 h 2017102"/>
              <a:gd name="connsiteX75" fmla="*/ 837644 w 4011346"/>
              <a:gd name="connsiteY75" fmla="*/ 1663356 h 2017102"/>
              <a:gd name="connsiteX76" fmla="*/ 827633 w 4011346"/>
              <a:gd name="connsiteY76" fmla="*/ 1643332 h 2017102"/>
              <a:gd name="connsiteX77" fmla="*/ 810946 w 4011346"/>
              <a:gd name="connsiteY77" fmla="*/ 1629983 h 2017102"/>
              <a:gd name="connsiteX78" fmla="*/ 810946 w 4011346"/>
              <a:gd name="connsiteY78" fmla="*/ 1603286 h 2017102"/>
              <a:gd name="connsiteX79" fmla="*/ 810946 w 4011346"/>
              <a:gd name="connsiteY79" fmla="*/ 1589937 h 2017102"/>
              <a:gd name="connsiteX80" fmla="*/ 830970 w 4011346"/>
              <a:gd name="connsiteY80" fmla="*/ 1586599 h 2017102"/>
              <a:gd name="connsiteX81" fmla="*/ 840981 w 4011346"/>
              <a:gd name="connsiteY81" fmla="*/ 1583262 h 2017102"/>
              <a:gd name="connsiteX82" fmla="*/ 820958 w 4011346"/>
              <a:gd name="connsiteY82" fmla="*/ 1546553 h 2017102"/>
              <a:gd name="connsiteX83" fmla="*/ 854330 w 4011346"/>
              <a:gd name="connsiteY83" fmla="*/ 1539878 h 2017102"/>
              <a:gd name="connsiteX84" fmla="*/ 891040 w 4011346"/>
              <a:gd name="connsiteY84" fmla="*/ 1546553 h 2017102"/>
              <a:gd name="connsiteX85" fmla="*/ 964459 w 4011346"/>
              <a:gd name="connsiteY85" fmla="*/ 1503169 h 2017102"/>
              <a:gd name="connsiteX86" fmla="*/ 1001168 w 4011346"/>
              <a:gd name="connsiteY86" fmla="*/ 1503169 h 2017102"/>
              <a:gd name="connsiteX87" fmla="*/ 1027866 w 4011346"/>
              <a:gd name="connsiteY87" fmla="*/ 1479808 h 2017102"/>
              <a:gd name="connsiteX88" fmla="*/ 1047890 w 4011346"/>
              <a:gd name="connsiteY88" fmla="*/ 1489820 h 2017102"/>
              <a:gd name="connsiteX89" fmla="*/ 1067913 w 4011346"/>
              <a:gd name="connsiteY89" fmla="*/ 1499831 h 2017102"/>
              <a:gd name="connsiteX90" fmla="*/ 1087936 w 4011346"/>
              <a:gd name="connsiteY90" fmla="*/ 1526529 h 2017102"/>
              <a:gd name="connsiteX91" fmla="*/ 1074587 w 4011346"/>
              <a:gd name="connsiteY91" fmla="*/ 1539878 h 2017102"/>
              <a:gd name="connsiteX92" fmla="*/ 1104622 w 4011346"/>
              <a:gd name="connsiteY92" fmla="*/ 1539878 h 2017102"/>
              <a:gd name="connsiteX93" fmla="*/ 1107960 w 4011346"/>
              <a:gd name="connsiteY93" fmla="*/ 1556564 h 2017102"/>
              <a:gd name="connsiteX94" fmla="*/ 1121309 w 4011346"/>
              <a:gd name="connsiteY94" fmla="*/ 1539878 h 2017102"/>
              <a:gd name="connsiteX95" fmla="*/ 1134657 w 4011346"/>
              <a:gd name="connsiteY95" fmla="*/ 1553227 h 2017102"/>
              <a:gd name="connsiteX96" fmla="*/ 1134657 w 4011346"/>
              <a:gd name="connsiteY96" fmla="*/ 1573250 h 2017102"/>
              <a:gd name="connsiteX97" fmla="*/ 1148006 w 4011346"/>
              <a:gd name="connsiteY97" fmla="*/ 1569913 h 2017102"/>
              <a:gd name="connsiteX98" fmla="*/ 1208076 w 4011346"/>
              <a:gd name="connsiteY98" fmla="*/ 1523192 h 2017102"/>
              <a:gd name="connsiteX99" fmla="*/ 1211414 w 4011346"/>
              <a:gd name="connsiteY99" fmla="*/ 1543215 h 2017102"/>
              <a:gd name="connsiteX100" fmla="*/ 1244786 w 4011346"/>
              <a:gd name="connsiteY100" fmla="*/ 1563239 h 2017102"/>
              <a:gd name="connsiteX101" fmla="*/ 1264809 w 4011346"/>
              <a:gd name="connsiteY101" fmla="*/ 1593274 h 2017102"/>
              <a:gd name="connsiteX102" fmla="*/ 1298181 w 4011346"/>
              <a:gd name="connsiteY102" fmla="*/ 1700065 h 2017102"/>
              <a:gd name="connsiteX103" fmla="*/ 1308193 w 4011346"/>
              <a:gd name="connsiteY103" fmla="*/ 1656681 h 2017102"/>
              <a:gd name="connsiteX104" fmla="*/ 1344903 w 4011346"/>
              <a:gd name="connsiteY104" fmla="*/ 1676704 h 2017102"/>
              <a:gd name="connsiteX105" fmla="*/ 1388287 w 4011346"/>
              <a:gd name="connsiteY105" fmla="*/ 1676704 h 2017102"/>
              <a:gd name="connsiteX106" fmla="*/ 1394961 w 4011346"/>
              <a:gd name="connsiteY106" fmla="*/ 1700065 h 2017102"/>
              <a:gd name="connsiteX107" fmla="*/ 1435008 w 4011346"/>
              <a:gd name="connsiteY107" fmla="*/ 1723426 h 2017102"/>
              <a:gd name="connsiteX108" fmla="*/ 1465043 w 4011346"/>
              <a:gd name="connsiteY108" fmla="*/ 1723426 h 2017102"/>
              <a:gd name="connsiteX109" fmla="*/ 1491741 w 4011346"/>
              <a:gd name="connsiteY109" fmla="*/ 1736775 h 2017102"/>
              <a:gd name="connsiteX110" fmla="*/ 1535125 w 4011346"/>
              <a:gd name="connsiteY110" fmla="*/ 1693391 h 2017102"/>
              <a:gd name="connsiteX111" fmla="*/ 1571834 w 4011346"/>
              <a:gd name="connsiteY111" fmla="*/ 1673367 h 2017102"/>
              <a:gd name="connsiteX112" fmla="*/ 1608544 w 4011346"/>
              <a:gd name="connsiteY112" fmla="*/ 1676704 h 2017102"/>
              <a:gd name="connsiteX113" fmla="*/ 1655265 w 4011346"/>
              <a:gd name="connsiteY113" fmla="*/ 1690053 h 2017102"/>
              <a:gd name="connsiteX114" fmla="*/ 1681963 w 4011346"/>
              <a:gd name="connsiteY114" fmla="*/ 1706740 h 2017102"/>
              <a:gd name="connsiteX115" fmla="*/ 1735358 w 4011346"/>
              <a:gd name="connsiteY115" fmla="*/ 1700065 h 2017102"/>
              <a:gd name="connsiteX116" fmla="*/ 1745370 w 4011346"/>
              <a:gd name="connsiteY116" fmla="*/ 1680042 h 2017102"/>
              <a:gd name="connsiteX117" fmla="*/ 1738695 w 4011346"/>
              <a:gd name="connsiteY117" fmla="*/ 1660018 h 2017102"/>
              <a:gd name="connsiteX118" fmla="*/ 1765393 w 4011346"/>
              <a:gd name="connsiteY118" fmla="*/ 1633321 h 2017102"/>
              <a:gd name="connsiteX119" fmla="*/ 1778742 w 4011346"/>
              <a:gd name="connsiteY119" fmla="*/ 1629983 h 2017102"/>
              <a:gd name="connsiteX120" fmla="*/ 1812114 w 4011346"/>
              <a:gd name="connsiteY120" fmla="*/ 1646669 h 2017102"/>
              <a:gd name="connsiteX121" fmla="*/ 1852161 w 4011346"/>
              <a:gd name="connsiteY121" fmla="*/ 1660018 h 2017102"/>
              <a:gd name="connsiteX122" fmla="*/ 1858836 w 4011346"/>
              <a:gd name="connsiteY122" fmla="*/ 1686716 h 2017102"/>
              <a:gd name="connsiteX123" fmla="*/ 1872184 w 4011346"/>
              <a:gd name="connsiteY123" fmla="*/ 1693391 h 2017102"/>
              <a:gd name="connsiteX124" fmla="*/ 1902219 w 4011346"/>
              <a:gd name="connsiteY124" fmla="*/ 1696728 h 2017102"/>
              <a:gd name="connsiteX125" fmla="*/ 1932254 w 4011346"/>
              <a:gd name="connsiteY125" fmla="*/ 1680042 h 2017102"/>
              <a:gd name="connsiteX126" fmla="*/ 1962290 w 4011346"/>
              <a:gd name="connsiteY126" fmla="*/ 1693391 h 2017102"/>
              <a:gd name="connsiteX127" fmla="*/ 1985650 w 4011346"/>
              <a:gd name="connsiteY127" fmla="*/ 1706740 h 2017102"/>
              <a:gd name="connsiteX128" fmla="*/ 1995662 w 4011346"/>
              <a:gd name="connsiteY128" fmla="*/ 1716751 h 2017102"/>
              <a:gd name="connsiteX129" fmla="*/ 2032371 w 4011346"/>
              <a:gd name="connsiteY129" fmla="*/ 1736775 h 2017102"/>
              <a:gd name="connsiteX130" fmla="*/ 2069081 w 4011346"/>
              <a:gd name="connsiteY130" fmla="*/ 1733437 h 2017102"/>
              <a:gd name="connsiteX131" fmla="*/ 2142500 w 4011346"/>
              <a:gd name="connsiteY131" fmla="*/ 1690053 h 2017102"/>
              <a:gd name="connsiteX132" fmla="*/ 2195895 w 4011346"/>
              <a:gd name="connsiteY132" fmla="*/ 1703402 h 2017102"/>
              <a:gd name="connsiteX133" fmla="*/ 2225930 w 4011346"/>
              <a:gd name="connsiteY133" fmla="*/ 1713414 h 2017102"/>
              <a:gd name="connsiteX134" fmla="*/ 2259303 w 4011346"/>
              <a:gd name="connsiteY134" fmla="*/ 1700065 h 2017102"/>
              <a:gd name="connsiteX135" fmla="*/ 2262640 w 4011346"/>
              <a:gd name="connsiteY135" fmla="*/ 1673367 h 2017102"/>
              <a:gd name="connsiteX136" fmla="*/ 2282663 w 4011346"/>
              <a:gd name="connsiteY136" fmla="*/ 1643332 h 2017102"/>
              <a:gd name="connsiteX137" fmla="*/ 2299349 w 4011346"/>
              <a:gd name="connsiteY137" fmla="*/ 1589937 h 2017102"/>
              <a:gd name="connsiteX138" fmla="*/ 2282663 w 4011346"/>
              <a:gd name="connsiteY138" fmla="*/ 1593274 h 2017102"/>
              <a:gd name="connsiteX139" fmla="*/ 2312698 w 4011346"/>
              <a:gd name="connsiteY139" fmla="*/ 1566576 h 2017102"/>
              <a:gd name="connsiteX140" fmla="*/ 2339396 w 4011346"/>
              <a:gd name="connsiteY140" fmla="*/ 1563239 h 2017102"/>
              <a:gd name="connsiteX141" fmla="*/ 2396129 w 4011346"/>
              <a:gd name="connsiteY141" fmla="*/ 1573250 h 2017102"/>
              <a:gd name="connsiteX142" fmla="*/ 2436176 w 4011346"/>
              <a:gd name="connsiteY142" fmla="*/ 1599948 h 2017102"/>
              <a:gd name="connsiteX143" fmla="*/ 2462873 w 4011346"/>
              <a:gd name="connsiteY143" fmla="*/ 1629983 h 2017102"/>
              <a:gd name="connsiteX144" fmla="*/ 2469548 w 4011346"/>
              <a:gd name="connsiteY144" fmla="*/ 1666693 h 2017102"/>
              <a:gd name="connsiteX145" fmla="*/ 2476222 w 4011346"/>
              <a:gd name="connsiteY145" fmla="*/ 1706740 h 2017102"/>
              <a:gd name="connsiteX146" fmla="*/ 2486234 w 4011346"/>
              <a:gd name="connsiteY146" fmla="*/ 1726763 h 2017102"/>
              <a:gd name="connsiteX147" fmla="*/ 2529618 w 4011346"/>
              <a:gd name="connsiteY147" fmla="*/ 1740112 h 2017102"/>
              <a:gd name="connsiteX148" fmla="*/ 2549641 w 4011346"/>
              <a:gd name="connsiteY148" fmla="*/ 1760135 h 2017102"/>
              <a:gd name="connsiteX149" fmla="*/ 2562990 w 4011346"/>
              <a:gd name="connsiteY149" fmla="*/ 1793507 h 2017102"/>
              <a:gd name="connsiteX150" fmla="*/ 2586351 w 4011346"/>
              <a:gd name="connsiteY150" fmla="*/ 1786833 h 2017102"/>
              <a:gd name="connsiteX151" fmla="*/ 2606374 w 4011346"/>
              <a:gd name="connsiteY151" fmla="*/ 1776821 h 2017102"/>
              <a:gd name="connsiteX152" fmla="*/ 2639746 w 4011346"/>
              <a:gd name="connsiteY152" fmla="*/ 1760135 h 2017102"/>
              <a:gd name="connsiteX153" fmla="*/ 2643084 w 4011346"/>
              <a:gd name="connsiteY153" fmla="*/ 1776821 h 2017102"/>
              <a:gd name="connsiteX154" fmla="*/ 2626398 w 4011346"/>
              <a:gd name="connsiteY154" fmla="*/ 1806856 h 2017102"/>
              <a:gd name="connsiteX155" fmla="*/ 2616386 w 4011346"/>
              <a:gd name="connsiteY155" fmla="*/ 1843566 h 2017102"/>
              <a:gd name="connsiteX156" fmla="*/ 2603037 w 4011346"/>
              <a:gd name="connsiteY156" fmla="*/ 1896961 h 2017102"/>
              <a:gd name="connsiteX157" fmla="*/ 2579676 w 4011346"/>
              <a:gd name="connsiteY157" fmla="*/ 1870264 h 2017102"/>
              <a:gd name="connsiteX158" fmla="*/ 2552979 w 4011346"/>
              <a:gd name="connsiteY158" fmla="*/ 1893624 h 2017102"/>
              <a:gd name="connsiteX159" fmla="*/ 2559653 w 4011346"/>
              <a:gd name="connsiteY159" fmla="*/ 1920322 h 2017102"/>
              <a:gd name="connsiteX160" fmla="*/ 2559653 w 4011346"/>
              <a:gd name="connsiteY160" fmla="*/ 1957031 h 2017102"/>
              <a:gd name="connsiteX161" fmla="*/ 2549641 w 4011346"/>
              <a:gd name="connsiteY161" fmla="*/ 1977055 h 2017102"/>
              <a:gd name="connsiteX162" fmla="*/ 2589688 w 4011346"/>
              <a:gd name="connsiteY162" fmla="*/ 1957031 h 2017102"/>
              <a:gd name="connsiteX163" fmla="*/ 2626398 w 4011346"/>
              <a:gd name="connsiteY163" fmla="*/ 1967043 h 2017102"/>
              <a:gd name="connsiteX164" fmla="*/ 2653095 w 4011346"/>
              <a:gd name="connsiteY164" fmla="*/ 1943683 h 2017102"/>
              <a:gd name="connsiteX165" fmla="*/ 2683130 w 4011346"/>
              <a:gd name="connsiteY165" fmla="*/ 1890287 h 2017102"/>
              <a:gd name="connsiteX166" fmla="*/ 2753212 w 4011346"/>
              <a:gd name="connsiteY166" fmla="*/ 1803519 h 2017102"/>
              <a:gd name="connsiteX167" fmla="*/ 2783247 w 4011346"/>
              <a:gd name="connsiteY167" fmla="*/ 1733437 h 2017102"/>
              <a:gd name="connsiteX168" fmla="*/ 2803271 w 4011346"/>
              <a:gd name="connsiteY168" fmla="*/ 1629983 h 2017102"/>
              <a:gd name="connsiteX169" fmla="*/ 2793259 w 4011346"/>
              <a:gd name="connsiteY169" fmla="*/ 1579925 h 2017102"/>
              <a:gd name="connsiteX170" fmla="*/ 2769898 w 4011346"/>
              <a:gd name="connsiteY170" fmla="*/ 1546553 h 2017102"/>
              <a:gd name="connsiteX171" fmla="*/ 2726514 w 4011346"/>
              <a:gd name="connsiteY171" fmla="*/ 1546553 h 2017102"/>
              <a:gd name="connsiteX172" fmla="*/ 2699817 w 4011346"/>
              <a:gd name="connsiteY172" fmla="*/ 1546553 h 2017102"/>
              <a:gd name="connsiteX173" fmla="*/ 2683130 w 4011346"/>
              <a:gd name="connsiteY173" fmla="*/ 1526529 h 2017102"/>
              <a:gd name="connsiteX174" fmla="*/ 2669781 w 4011346"/>
              <a:gd name="connsiteY174" fmla="*/ 1506506 h 2017102"/>
              <a:gd name="connsiteX175" fmla="*/ 2763224 w 4011346"/>
              <a:gd name="connsiteY175" fmla="*/ 1389703 h 2017102"/>
              <a:gd name="connsiteX176" fmla="*/ 2846654 w 4011346"/>
              <a:gd name="connsiteY176" fmla="*/ 1322959 h 2017102"/>
              <a:gd name="connsiteX177" fmla="*/ 2890038 w 4011346"/>
              <a:gd name="connsiteY177" fmla="*/ 1299598 h 2017102"/>
              <a:gd name="connsiteX178" fmla="*/ 2933422 w 4011346"/>
              <a:gd name="connsiteY178" fmla="*/ 1319621 h 2017102"/>
              <a:gd name="connsiteX179" fmla="*/ 2950109 w 4011346"/>
              <a:gd name="connsiteY179" fmla="*/ 1302935 h 2017102"/>
              <a:gd name="connsiteX180" fmla="*/ 2993492 w 4011346"/>
              <a:gd name="connsiteY180" fmla="*/ 1319621 h 2017102"/>
              <a:gd name="connsiteX181" fmla="*/ 3006841 w 4011346"/>
              <a:gd name="connsiteY181" fmla="*/ 1286249 h 2017102"/>
              <a:gd name="connsiteX182" fmla="*/ 3053563 w 4011346"/>
              <a:gd name="connsiteY182" fmla="*/ 1296261 h 2017102"/>
              <a:gd name="connsiteX183" fmla="*/ 3070249 w 4011346"/>
              <a:gd name="connsiteY183" fmla="*/ 1312947 h 2017102"/>
              <a:gd name="connsiteX184" fmla="*/ 3060237 w 4011346"/>
              <a:gd name="connsiteY184" fmla="*/ 1332970 h 2017102"/>
              <a:gd name="connsiteX185" fmla="*/ 3123644 w 4011346"/>
              <a:gd name="connsiteY185" fmla="*/ 1316284 h 2017102"/>
              <a:gd name="connsiteX186" fmla="*/ 3140330 w 4011346"/>
              <a:gd name="connsiteY186" fmla="*/ 1302935 h 2017102"/>
              <a:gd name="connsiteX187" fmla="*/ 3123644 w 4011346"/>
              <a:gd name="connsiteY187" fmla="*/ 1289586 h 2017102"/>
              <a:gd name="connsiteX188" fmla="*/ 3143668 w 4011346"/>
              <a:gd name="connsiteY188" fmla="*/ 1249540 h 2017102"/>
              <a:gd name="connsiteX189" fmla="*/ 3190389 w 4011346"/>
              <a:gd name="connsiteY189" fmla="*/ 1179458 h 2017102"/>
              <a:gd name="connsiteX190" fmla="*/ 3233773 w 4011346"/>
              <a:gd name="connsiteY190" fmla="*/ 1176121 h 2017102"/>
              <a:gd name="connsiteX191" fmla="*/ 3273819 w 4011346"/>
              <a:gd name="connsiteY191" fmla="*/ 1186132 h 2017102"/>
              <a:gd name="connsiteX192" fmla="*/ 3277157 w 4011346"/>
              <a:gd name="connsiteY192" fmla="*/ 1242865 h 2017102"/>
              <a:gd name="connsiteX193" fmla="*/ 3320541 w 4011346"/>
              <a:gd name="connsiteY193" fmla="*/ 1199481 h 2017102"/>
              <a:gd name="connsiteX194" fmla="*/ 3343901 w 4011346"/>
              <a:gd name="connsiteY194" fmla="*/ 1182795 h 2017102"/>
              <a:gd name="connsiteX195" fmla="*/ 3350576 w 4011346"/>
              <a:gd name="connsiteY195" fmla="*/ 1149423 h 2017102"/>
              <a:gd name="connsiteX196" fmla="*/ 3377273 w 4011346"/>
              <a:gd name="connsiteY196" fmla="*/ 1132737 h 2017102"/>
              <a:gd name="connsiteX197" fmla="*/ 3407309 w 4011346"/>
              <a:gd name="connsiteY197" fmla="*/ 1142748 h 2017102"/>
              <a:gd name="connsiteX198" fmla="*/ 3373936 w 4011346"/>
              <a:gd name="connsiteY198" fmla="*/ 1172783 h 2017102"/>
              <a:gd name="connsiteX199" fmla="*/ 3360587 w 4011346"/>
              <a:gd name="connsiteY199" fmla="*/ 1222842 h 2017102"/>
              <a:gd name="connsiteX200" fmla="*/ 3323878 w 4011346"/>
              <a:gd name="connsiteY200" fmla="*/ 1262888 h 2017102"/>
              <a:gd name="connsiteX201" fmla="*/ 3210412 w 4011346"/>
              <a:gd name="connsiteY201" fmla="*/ 1359668 h 2017102"/>
              <a:gd name="connsiteX202" fmla="*/ 3163691 w 4011346"/>
              <a:gd name="connsiteY202" fmla="*/ 1429750 h 2017102"/>
              <a:gd name="connsiteX203" fmla="*/ 3160354 w 4011346"/>
              <a:gd name="connsiteY203" fmla="*/ 1503169 h 2017102"/>
              <a:gd name="connsiteX204" fmla="*/ 3170365 w 4011346"/>
              <a:gd name="connsiteY204" fmla="*/ 1593274 h 2017102"/>
              <a:gd name="connsiteX205" fmla="*/ 3190389 w 4011346"/>
              <a:gd name="connsiteY205" fmla="*/ 1656681 h 2017102"/>
              <a:gd name="connsiteX206" fmla="*/ 3217087 w 4011346"/>
              <a:gd name="connsiteY206" fmla="*/ 1646669 h 2017102"/>
              <a:gd name="connsiteX207" fmla="*/ 3240447 w 4011346"/>
              <a:gd name="connsiteY207" fmla="*/ 1579925 h 2017102"/>
              <a:gd name="connsiteX208" fmla="*/ 3270482 w 4011346"/>
              <a:gd name="connsiteY208" fmla="*/ 1576588 h 2017102"/>
              <a:gd name="connsiteX209" fmla="*/ 3287168 w 4011346"/>
              <a:gd name="connsiteY209" fmla="*/ 1516518 h 2017102"/>
              <a:gd name="connsiteX210" fmla="*/ 3313866 w 4011346"/>
              <a:gd name="connsiteY210" fmla="*/ 1506506 h 2017102"/>
              <a:gd name="connsiteX211" fmla="*/ 3313866 w 4011346"/>
              <a:gd name="connsiteY211" fmla="*/ 1476471 h 2017102"/>
              <a:gd name="connsiteX212" fmla="*/ 3337227 w 4011346"/>
              <a:gd name="connsiteY212" fmla="*/ 1439761 h 2017102"/>
              <a:gd name="connsiteX213" fmla="*/ 3330552 w 4011346"/>
              <a:gd name="connsiteY213" fmla="*/ 1396377 h 2017102"/>
              <a:gd name="connsiteX214" fmla="*/ 3333890 w 4011346"/>
              <a:gd name="connsiteY214" fmla="*/ 1366342 h 2017102"/>
              <a:gd name="connsiteX215" fmla="*/ 3323878 w 4011346"/>
              <a:gd name="connsiteY215" fmla="*/ 1356331 h 2017102"/>
              <a:gd name="connsiteX216" fmla="*/ 3363925 w 4011346"/>
              <a:gd name="connsiteY216" fmla="*/ 1269563 h 2017102"/>
              <a:gd name="connsiteX217" fmla="*/ 3383948 w 4011346"/>
              <a:gd name="connsiteY217" fmla="*/ 1279575 h 2017102"/>
              <a:gd name="connsiteX218" fmla="*/ 3410646 w 4011346"/>
              <a:gd name="connsiteY218" fmla="*/ 1252877 h 2017102"/>
              <a:gd name="connsiteX219" fmla="*/ 3420657 w 4011346"/>
              <a:gd name="connsiteY219" fmla="*/ 1279575 h 2017102"/>
              <a:gd name="connsiteX220" fmla="*/ 3447355 w 4011346"/>
              <a:gd name="connsiteY220" fmla="*/ 1262888 h 2017102"/>
              <a:gd name="connsiteX221" fmla="*/ 3477390 w 4011346"/>
              <a:gd name="connsiteY221" fmla="*/ 1252877 h 2017102"/>
              <a:gd name="connsiteX222" fmla="*/ 3514100 w 4011346"/>
              <a:gd name="connsiteY222" fmla="*/ 1279575 h 2017102"/>
              <a:gd name="connsiteX223" fmla="*/ 3574170 w 4011346"/>
              <a:gd name="connsiteY223" fmla="*/ 1212830 h 2017102"/>
              <a:gd name="connsiteX224" fmla="*/ 3637577 w 4011346"/>
              <a:gd name="connsiteY224" fmla="*/ 1166109 h 2017102"/>
              <a:gd name="connsiteX225" fmla="*/ 3690973 w 4011346"/>
              <a:gd name="connsiteY225" fmla="*/ 1129399 h 2017102"/>
              <a:gd name="connsiteX226" fmla="*/ 3741031 w 4011346"/>
              <a:gd name="connsiteY226" fmla="*/ 1156097 h 2017102"/>
              <a:gd name="connsiteX227" fmla="*/ 3751043 w 4011346"/>
              <a:gd name="connsiteY227" fmla="*/ 1129399 h 2017102"/>
              <a:gd name="connsiteX228" fmla="*/ 3727682 w 4011346"/>
              <a:gd name="connsiteY228" fmla="*/ 1062655 h 2017102"/>
              <a:gd name="connsiteX229" fmla="*/ 3700984 w 4011346"/>
              <a:gd name="connsiteY229" fmla="*/ 1045969 h 2017102"/>
              <a:gd name="connsiteX230" fmla="*/ 3697647 w 4011346"/>
              <a:gd name="connsiteY230" fmla="*/ 1015934 h 2017102"/>
              <a:gd name="connsiteX231" fmla="*/ 3751043 w 4011346"/>
              <a:gd name="connsiteY231" fmla="*/ 1022608 h 2017102"/>
              <a:gd name="connsiteX232" fmla="*/ 3774403 w 4011346"/>
              <a:gd name="connsiteY232" fmla="*/ 979224 h 2017102"/>
              <a:gd name="connsiteX233" fmla="*/ 3767729 w 4011346"/>
              <a:gd name="connsiteY233" fmla="*/ 952526 h 2017102"/>
              <a:gd name="connsiteX234" fmla="*/ 3794427 w 4011346"/>
              <a:gd name="connsiteY234" fmla="*/ 919154 h 2017102"/>
              <a:gd name="connsiteX235" fmla="*/ 3804438 w 4011346"/>
              <a:gd name="connsiteY235" fmla="*/ 962538 h 2017102"/>
              <a:gd name="connsiteX236" fmla="*/ 3827799 w 4011346"/>
              <a:gd name="connsiteY236" fmla="*/ 979224 h 2017102"/>
              <a:gd name="connsiteX237" fmla="*/ 3874520 w 4011346"/>
              <a:gd name="connsiteY237" fmla="*/ 999248 h 2017102"/>
              <a:gd name="connsiteX238" fmla="*/ 3894544 w 4011346"/>
              <a:gd name="connsiteY238" fmla="*/ 1025945 h 2017102"/>
              <a:gd name="connsiteX239" fmla="*/ 3941265 w 4011346"/>
              <a:gd name="connsiteY239" fmla="*/ 1049306 h 2017102"/>
              <a:gd name="connsiteX240" fmla="*/ 3947939 w 4011346"/>
              <a:gd name="connsiteY240" fmla="*/ 1035957 h 2017102"/>
              <a:gd name="connsiteX241" fmla="*/ 3957951 w 4011346"/>
              <a:gd name="connsiteY241" fmla="*/ 972550 h 2017102"/>
              <a:gd name="connsiteX242" fmla="*/ 4004672 w 4011346"/>
              <a:gd name="connsiteY242" fmla="*/ 965875 h 2017102"/>
              <a:gd name="connsiteX243" fmla="*/ 4011346 w 4011346"/>
              <a:gd name="connsiteY243" fmla="*/ 932503 h 2017102"/>
              <a:gd name="connsiteX244" fmla="*/ 3967963 w 4011346"/>
              <a:gd name="connsiteY244" fmla="*/ 895794 h 2017102"/>
              <a:gd name="connsiteX245" fmla="*/ 3921241 w 4011346"/>
              <a:gd name="connsiteY245" fmla="*/ 879107 h 2017102"/>
              <a:gd name="connsiteX246" fmla="*/ 3907892 w 4011346"/>
              <a:gd name="connsiteY246" fmla="*/ 882445 h 2017102"/>
              <a:gd name="connsiteX247" fmla="*/ 3907892 w 4011346"/>
              <a:gd name="connsiteY247" fmla="*/ 915817 h 2017102"/>
              <a:gd name="connsiteX248" fmla="*/ 3887869 w 4011346"/>
              <a:gd name="connsiteY248" fmla="*/ 909142 h 2017102"/>
              <a:gd name="connsiteX249" fmla="*/ 3874520 w 4011346"/>
              <a:gd name="connsiteY249" fmla="*/ 855747 h 2017102"/>
              <a:gd name="connsiteX250" fmla="*/ 3817787 w 4011346"/>
              <a:gd name="connsiteY250" fmla="*/ 792340 h 2017102"/>
              <a:gd name="connsiteX251" fmla="*/ 3717671 w 4011346"/>
              <a:gd name="connsiteY251" fmla="*/ 715583 h 2017102"/>
              <a:gd name="connsiteX252" fmla="*/ 3664275 w 4011346"/>
              <a:gd name="connsiteY252" fmla="*/ 695560 h 2017102"/>
              <a:gd name="connsiteX253" fmla="*/ 3584181 w 4011346"/>
              <a:gd name="connsiteY253" fmla="*/ 688886 h 2017102"/>
              <a:gd name="connsiteX254" fmla="*/ 3520774 w 4011346"/>
              <a:gd name="connsiteY254" fmla="*/ 672199 h 2017102"/>
              <a:gd name="connsiteX255" fmla="*/ 3530786 w 4011346"/>
              <a:gd name="connsiteY255" fmla="*/ 712246 h 2017102"/>
              <a:gd name="connsiteX256" fmla="*/ 3537460 w 4011346"/>
              <a:gd name="connsiteY256" fmla="*/ 738944 h 2017102"/>
              <a:gd name="connsiteX257" fmla="*/ 3507425 w 4011346"/>
              <a:gd name="connsiteY257" fmla="*/ 762304 h 2017102"/>
              <a:gd name="connsiteX258" fmla="*/ 3477390 w 4011346"/>
              <a:gd name="connsiteY258" fmla="*/ 735607 h 2017102"/>
              <a:gd name="connsiteX259" fmla="*/ 3477390 w 4011346"/>
              <a:gd name="connsiteY259" fmla="*/ 715583 h 2017102"/>
              <a:gd name="connsiteX260" fmla="*/ 3504088 w 4011346"/>
              <a:gd name="connsiteY260" fmla="*/ 695560 h 2017102"/>
              <a:gd name="connsiteX261" fmla="*/ 3467379 w 4011346"/>
              <a:gd name="connsiteY261" fmla="*/ 682211 h 2017102"/>
              <a:gd name="connsiteX262" fmla="*/ 3450692 w 4011346"/>
              <a:gd name="connsiteY262" fmla="*/ 708909 h 2017102"/>
              <a:gd name="connsiteX263" fmla="*/ 3440681 w 4011346"/>
              <a:gd name="connsiteY263" fmla="*/ 722258 h 2017102"/>
              <a:gd name="connsiteX264" fmla="*/ 3357250 w 4011346"/>
              <a:gd name="connsiteY264" fmla="*/ 708909 h 2017102"/>
              <a:gd name="connsiteX265" fmla="*/ 3297180 w 4011346"/>
              <a:gd name="connsiteY265" fmla="*/ 715583 h 2017102"/>
              <a:gd name="connsiteX266" fmla="*/ 3267145 w 4011346"/>
              <a:gd name="connsiteY266" fmla="*/ 692223 h 2017102"/>
              <a:gd name="connsiteX267" fmla="*/ 3267145 w 4011346"/>
              <a:gd name="connsiteY267" fmla="*/ 655513 h 2017102"/>
              <a:gd name="connsiteX268" fmla="*/ 3203738 w 4011346"/>
              <a:gd name="connsiteY268" fmla="*/ 598780 h 2017102"/>
              <a:gd name="connsiteX269" fmla="*/ 3076923 w 4011346"/>
              <a:gd name="connsiteY269" fmla="*/ 605455 h 2017102"/>
              <a:gd name="connsiteX270" fmla="*/ 3043551 w 4011346"/>
              <a:gd name="connsiteY270" fmla="*/ 582094 h 2017102"/>
              <a:gd name="connsiteX271" fmla="*/ 3000167 w 4011346"/>
              <a:gd name="connsiteY271" fmla="*/ 535373 h 2017102"/>
              <a:gd name="connsiteX272" fmla="*/ 3013516 w 4011346"/>
              <a:gd name="connsiteY272" fmla="*/ 528699 h 2017102"/>
              <a:gd name="connsiteX273" fmla="*/ 3000167 w 4011346"/>
              <a:gd name="connsiteY273" fmla="*/ 508675 h 2017102"/>
              <a:gd name="connsiteX274" fmla="*/ 2970132 w 4011346"/>
              <a:gd name="connsiteY274" fmla="*/ 505338 h 2017102"/>
              <a:gd name="connsiteX275" fmla="*/ 2920073 w 4011346"/>
              <a:gd name="connsiteY275" fmla="*/ 552059 h 2017102"/>
              <a:gd name="connsiteX276" fmla="*/ 2920073 w 4011346"/>
              <a:gd name="connsiteY276" fmla="*/ 552059 h 2017102"/>
              <a:gd name="connsiteX277" fmla="*/ 2916736 w 4011346"/>
              <a:gd name="connsiteY277" fmla="*/ 502001 h 2017102"/>
              <a:gd name="connsiteX278" fmla="*/ 2936760 w 4011346"/>
              <a:gd name="connsiteY278" fmla="*/ 498664 h 2017102"/>
              <a:gd name="connsiteX279" fmla="*/ 2866678 w 4011346"/>
              <a:gd name="connsiteY279" fmla="*/ 468629 h 2017102"/>
              <a:gd name="connsiteX280" fmla="*/ 2813282 w 4011346"/>
              <a:gd name="connsiteY280" fmla="*/ 465291 h 2017102"/>
              <a:gd name="connsiteX281" fmla="*/ 2793259 w 4011346"/>
              <a:gd name="connsiteY281" fmla="*/ 488652 h 2017102"/>
              <a:gd name="connsiteX282" fmla="*/ 2743200 w 4011346"/>
              <a:gd name="connsiteY282" fmla="*/ 498664 h 2017102"/>
              <a:gd name="connsiteX283" fmla="*/ 2786584 w 4011346"/>
              <a:gd name="connsiteY283" fmla="*/ 508675 h 2017102"/>
              <a:gd name="connsiteX284" fmla="*/ 2763224 w 4011346"/>
              <a:gd name="connsiteY284" fmla="*/ 528699 h 2017102"/>
              <a:gd name="connsiteX285" fmla="*/ 2769898 w 4011346"/>
              <a:gd name="connsiteY285" fmla="*/ 578757 h 2017102"/>
              <a:gd name="connsiteX286" fmla="*/ 2749875 w 4011346"/>
              <a:gd name="connsiteY286" fmla="*/ 562071 h 2017102"/>
              <a:gd name="connsiteX287" fmla="*/ 2733189 w 4011346"/>
              <a:gd name="connsiteY287" fmla="*/ 575420 h 2017102"/>
              <a:gd name="connsiteX288" fmla="*/ 2666444 w 4011346"/>
              <a:gd name="connsiteY288" fmla="*/ 565408 h 2017102"/>
              <a:gd name="connsiteX289" fmla="*/ 2636409 w 4011346"/>
              <a:gd name="connsiteY289" fmla="*/ 575420 h 2017102"/>
              <a:gd name="connsiteX290" fmla="*/ 2603037 w 4011346"/>
              <a:gd name="connsiteY290" fmla="*/ 535373 h 2017102"/>
              <a:gd name="connsiteX291" fmla="*/ 2569665 w 4011346"/>
              <a:gd name="connsiteY291" fmla="*/ 618804 h 2017102"/>
              <a:gd name="connsiteX292" fmla="*/ 2552979 w 4011346"/>
              <a:gd name="connsiteY292" fmla="*/ 638827 h 2017102"/>
              <a:gd name="connsiteX293" fmla="*/ 2469548 w 4011346"/>
              <a:gd name="connsiteY293" fmla="*/ 502001 h 2017102"/>
              <a:gd name="connsiteX294" fmla="*/ 2446187 w 4011346"/>
              <a:gd name="connsiteY294" fmla="*/ 518687 h 2017102"/>
              <a:gd name="connsiteX295" fmla="*/ 2442850 w 4011346"/>
              <a:gd name="connsiteY295" fmla="*/ 485315 h 2017102"/>
              <a:gd name="connsiteX296" fmla="*/ 2449525 w 4011346"/>
              <a:gd name="connsiteY296" fmla="*/ 415233 h 2017102"/>
              <a:gd name="connsiteX297" fmla="*/ 2386117 w 4011346"/>
              <a:gd name="connsiteY297" fmla="*/ 388535 h 2017102"/>
              <a:gd name="connsiteX298" fmla="*/ 2369431 w 4011346"/>
              <a:gd name="connsiteY298" fmla="*/ 428582 h 2017102"/>
              <a:gd name="connsiteX299" fmla="*/ 2379443 w 4011346"/>
              <a:gd name="connsiteY299" fmla="*/ 451942 h 2017102"/>
              <a:gd name="connsiteX300" fmla="*/ 2376106 w 4011346"/>
              <a:gd name="connsiteY300" fmla="*/ 471966 h 2017102"/>
              <a:gd name="connsiteX301" fmla="*/ 2352745 w 4011346"/>
              <a:gd name="connsiteY301" fmla="*/ 448605 h 2017102"/>
              <a:gd name="connsiteX302" fmla="*/ 2316036 w 4011346"/>
              <a:gd name="connsiteY302" fmla="*/ 455280 h 2017102"/>
              <a:gd name="connsiteX303" fmla="*/ 2272652 w 4011346"/>
              <a:gd name="connsiteY303" fmla="*/ 441931 h 2017102"/>
              <a:gd name="connsiteX304" fmla="*/ 2245954 w 4011346"/>
              <a:gd name="connsiteY304" fmla="*/ 401884 h 2017102"/>
              <a:gd name="connsiteX305" fmla="*/ 2209244 w 4011346"/>
              <a:gd name="connsiteY305" fmla="*/ 398547 h 2017102"/>
              <a:gd name="connsiteX306" fmla="*/ 2159186 w 4011346"/>
              <a:gd name="connsiteY306" fmla="*/ 388535 h 2017102"/>
              <a:gd name="connsiteX307" fmla="*/ 2132488 w 4011346"/>
              <a:gd name="connsiteY307" fmla="*/ 405221 h 2017102"/>
              <a:gd name="connsiteX308" fmla="*/ 2115802 w 4011346"/>
              <a:gd name="connsiteY308" fmla="*/ 418570 h 2017102"/>
              <a:gd name="connsiteX309" fmla="*/ 2115802 w 4011346"/>
              <a:gd name="connsiteY309" fmla="*/ 388535 h 2017102"/>
              <a:gd name="connsiteX310" fmla="*/ 2082430 w 4011346"/>
              <a:gd name="connsiteY310" fmla="*/ 385198 h 2017102"/>
              <a:gd name="connsiteX311" fmla="*/ 2045720 w 4011346"/>
              <a:gd name="connsiteY311" fmla="*/ 358500 h 2017102"/>
              <a:gd name="connsiteX312" fmla="*/ 2025697 w 4011346"/>
              <a:gd name="connsiteY312" fmla="*/ 388535 h 2017102"/>
              <a:gd name="connsiteX313" fmla="*/ 2055732 w 4011346"/>
              <a:gd name="connsiteY313" fmla="*/ 385198 h 2017102"/>
              <a:gd name="connsiteX314" fmla="*/ 2045720 w 4011346"/>
              <a:gd name="connsiteY314" fmla="*/ 411896 h 2017102"/>
              <a:gd name="connsiteX315" fmla="*/ 1988987 w 4011346"/>
              <a:gd name="connsiteY315" fmla="*/ 431919 h 2017102"/>
              <a:gd name="connsiteX316" fmla="*/ 1935592 w 4011346"/>
              <a:gd name="connsiteY316" fmla="*/ 441931 h 2017102"/>
              <a:gd name="connsiteX317" fmla="*/ 1995662 w 4011346"/>
              <a:gd name="connsiteY317" fmla="*/ 385198 h 2017102"/>
              <a:gd name="connsiteX318" fmla="*/ 2055732 w 4011346"/>
              <a:gd name="connsiteY318" fmla="*/ 315116 h 2017102"/>
              <a:gd name="connsiteX319" fmla="*/ 2055732 w 4011346"/>
              <a:gd name="connsiteY319" fmla="*/ 315116 h 2017102"/>
              <a:gd name="connsiteX320" fmla="*/ 1877440 w 4011346"/>
              <a:gd name="connsiteY320" fmla="*/ 0 h 2017102"/>
              <a:gd name="connsiteX321" fmla="*/ 1835474 w 4011346"/>
              <a:gd name="connsiteY321" fmla="*/ 38128 h 2017102"/>
              <a:gd name="connsiteX322" fmla="*/ 1818788 w 4011346"/>
              <a:gd name="connsiteY322" fmla="*/ 78175 h 2017102"/>
              <a:gd name="connsiteX323" fmla="*/ 1838813 w 4011346"/>
              <a:gd name="connsiteY323" fmla="*/ 131569 h 2017102"/>
              <a:gd name="connsiteX324" fmla="*/ 1782079 w 4011346"/>
              <a:gd name="connsiteY324" fmla="*/ 118220 h 2017102"/>
              <a:gd name="connsiteX325" fmla="*/ 1768731 w 4011346"/>
              <a:gd name="connsiteY325" fmla="*/ 164942 h 2017102"/>
              <a:gd name="connsiteX326" fmla="*/ 1705322 w 4011346"/>
              <a:gd name="connsiteY326" fmla="*/ 188302 h 2017102"/>
              <a:gd name="connsiteX327" fmla="*/ 1685300 w 4011346"/>
              <a:gd name="connsiteY327" fmla="*/ 161604 h 2017102"/>
              <a:gd name="connsiteX328" fmla="*/ 1615218 w 4011346"/>
              <a:gd name="connsiteY328" fmla="*/ 164942 h 2017102"/>
              <a:gd name="connsiteX329" fmla="*/ 1638579 w 4011346"/>
              <a:gd name="connsiteY329" fmla="*/ 194977 h 2017102"/>
              <a:gd name="connsiteX330" fmla="*/ 1528449 w 4011346"/>
              <a:gd name="connsiteY330" fmla="*/ 221673 h 2017102"/>
              <a:gd name="connsiteX331" fmla="*/ 1465043 w 4011346"/>
              <a:gd name="connsiteY331" fmla="*/ 305104 h 2017102"/>
              <a:gd name="connsiteX332" fmla="*/ 1448357 w 4011346"/>
              <a:gd name="connsiteY332" fmla="*/ 331802 h 2017102"/>
              <a:gd name="connsiteX333" fmla="*/ 1481729 w 4011346"/>
              <a:gd name="connsiteY333" fmla="*/ 365175 h 2017102"/>
              <a:gd name="connsiteX334" fmla="*/ 1481729 w 4011346"/>
              <a:gd name="connsiteY334" fmla="*/ 395210 h 2017102"/>
              <a:gd name="connsiteX335" fmla="*/ 1458368 w 4011346"/>
              <a:gd name="connsiteY335" fmla="*/ 398547 h 2017102"/>
              <a:gd name="connsiteX336" fmla="*/ 1458368 w 4011346"/>
              <a:gd name="connsiteY336" fmla="*/ 378523 h 2017102"/>
              <a:gd name="connsiteX337" fmla="*/ 1418322 w 4011346"/>
              <a:gd name="connsiteY337" fmla="*/ 388535 h 2017102"/>
              <a:gd name="connsiteX338" fmla="*/ 1368263 w 4011346"/>
              <a:gd name="connsiteY338" fmla="*/ 395210 h 2017102"/>
              <a:gd name="connsiteX339" fmla="*/ 1321542 w 4011346"/>
              <a:gd name="connsiteY339" fmla="*/ 401884 h 2017102"/>
              <a:gd name="connsiteX340" fmla="*/ 1318205 w 4011346"/>
              <a:gd name="connsiteY340" fmla="*/ 488652 h 2017102"/>
              <a:gd name="connsiteX341" fmla="*/ 1358252 w 4011346"/>
              <a:gd name="connsiteY341" fmla="*/ 512013 h 2017102"/>
              <a:gd name="connsiteX342" fmla="*/ 1374938 w 4011346"/>
              <a:gd name="connsiteY342" fmla="*/ 542048 h 2017102"/>
              <a:gd name="connsiteX343" fmla="*/ 1384949 w 4011346"/>
              <a:gd name="connsiteY343" fmla="*/ 565408 h 2017102"/>
              <a:gd name="connsiteX344" fmla="*/ 1394961 w 4011346"/>
              <a:gd name="connsiteY344" fmla="*/ 615467 h 2017102"/>
              <a:gd name="connsiteX345" fmla="*/ 1384949 w 4011346"/>
              <a:gd name="connsiteY345" fmla="*/ 645502 h 2017102"/>
              <a:gd name="connsiteX346" fmla="*/ 1358252 w 4011346"/>
              <a:gd name="connsiteY346" fmla="*/ 612129 h 2017102"/>
              <a:gd name="connsiteX347" fmla="*/ 1361589 w 4011346"/>
              <a:gd name="connsiteY347" fmla="*/ 582094 h 2017102"/>
              <a:gd name="connsiteX348" fmla="*/ 1351577 w 4011346"/>
              <a:gd name="connsiteY348" fmla="*/ 542048 h 2017102"/>
              <a:gd name="connsiteX349" fmla="*/ 1328217 w 4011346"/>
              <a:gd name="connsiteY349" fmla="*/ 548722 h 2017102"/>
              <a:gd name="connsiteX350" fmla="*/ 1281495 w 4011346"/>
              <a:gd name="connsiteY350" fmla="*/ 512013 h 2017102"/>
              <a:gd name="connsiteX351" fmla="*/ 1241449 w 4011346"/>
              <a:gd name="connsiteY351" fmla="*/ 508675 h 2017102"/>
              <a:gd name="connsiteX352" fmla="*/ 1241449 w 4011346"/>
              <a:gd name="connsiteY352" fmla="*/ 555396 h 2017102"/>
              <a:gd name="connsiteX353" fmla="*/ 1201402 w 4011346"/>
              <a:gd name="connsiteY353" fmla="*/ 535373 h 2017102"/>
              <a:gd name="connsiteX354" fmla="*/ 1228100 w 4011346"/>
              <a:gd name="connsiteY354" fmla="*/ 585431 h 2017102"/>
              <a:gd name="connsiteX355" fmla="*/ 1258135 w 4011346"/>
              <a:gd name="connsiteY355" fmla="*/ 595443 h 2017102"/>
              <a:gd name="connsiteX356" fmla="*/ 1258135 w 4011346"/>
              <a:gd name="connsiteY356" fmla="*/ 615467 h 2017102"/>
              <a:gd name="connsiteX357" fmla="*/ 1198065 w 4011346"/>
              <a:gd name="connsiteY357" fmla="*/ 592106 h 2017102"/>
              <a:gd name="connsiteX358" fmla="*/ 1181379 w 4011346"/>
              <a:gd name="connsiteY358" fmla="*/ 592106 h 2017102"/>
              <a:gd name="connsiteX359" fmla="*/ 1178041 w 4011346"/>
              <a:gd name="connsiteY359" fmla="*/ 548722 h 2017102"/>
              <a:gd name="connsiteX360" fmla="*/ 1171367 w 4011346"/>
              <a:gd name="connsiteY360" fmla="*/ 461954 h 2017102"/>
              <a:gd name="connsiteX361" fmla="*/ 1161355 w 4011346"/>
              <a:gd name="connsiteY361" fmla="*/ 532036 h 2017102"/>
              <a:gd name="connsiteX362" fmla="*/ 1137995 w 4011346"/>
              <a:gd name="connsiteY362" fmla="*/ 562071 h 2017102"/>
              <a:gd name="connsiteX363" fmla="*/ 1158018 w 4011346"/>
              <a:gd name="connsiteY363" fmla="*/ 608792 h 2017102"/>
              <a:gd name="connsiteX364" fmla="*/ 1158018 w 4011346"/>
              <a:gd name="connsiteY364" fmla="*/ 642164 h 2017102"/>
              <a:gd name="connsiteX365" fmla="*/ 1141332 w 4011346"/>
              <a:gd name="connsiteY365" fmla="*/ 692223 h 2017102"/>
              <a:gd name="connsiteX366" fmla="*/ 1154681 w 4011346"/>
              <a:gd name="connsiteY366" fmla="*/ 725595 h 2017102"/>
              <a:gd name="connsiteX367" fmla="*/ 1184716 w 4011346"/>
              <a:gd name="connsiteY367" fmla="*/ 732269 h 2017102"/>
              <a:gd name="connsiteX368" fmla="*/ 1221425 w 4011346"/>
              <a:gd name="connsiteY368" fmla="*/ 738944 h 2017102"/>
              <a:gd name="connsiteX369" fmla="*/ 1241449 w 4011346"/>
              <a:gd name="connsiteY369" fmla="*/ 762304 h 2017102"/>
              <a:gd name="connsiteX370" fmla="*/ 1258135 w 4011346"/>
              <a:gd name="connsiteY370" fmla="*/ 805688 h 2017102"/>
              <a:gd name="connsiteX371" fmla="*/ 1258135 w 4011346"/>
              <a:gd name="connsiteY371" fmla="*/ 805688 h 2017102"/>
              <a:gd name="connsiteX372" fmla="*/ 1254798 w 4011346"/>
              <a:gd name="connsiteY372" fmla="*/ 839061 h 2017102"/>
              <a:gd name="connsiteX373" fmla="*/ 1274821 w 4011346"/>
              <a:gd name="connsiteY373" fmla="*/ 859084 h 2017102"/>
              <a:gd name="connsiteX374" fmla="*/ 1244786 w 4011346"/>
              <a:gd name="connsiteY374" fmla="*/ 865759 h 2017102"/>
              <a:gd name="connsiteX375" fmla="*/ 1224763 w 4011346"/>
              <a:gd name="connsiteY375" fmla="*/ 825712 h 2017102"/>
              <a:gd name="connsiteX376" fmla="*/ 1224763 w 4011346"/>
              <a:gd name="connsiteY376" fmla="*/ 785665 h 2017102"/>
              <a:gd name="connsiteX377" fmla="*/ 1194727 w 4011346"/>
              <a:gd name="connsiteY377" fmla="*/ 748956 h 2017102"/>
              <a:gd name="connsiteX378" fmla="*/ 1164692 w 4011346"/>
              <a:gd name="connsiteY378" fmla="*/ 792340 h 2017102"/>
              <a:gd name="connsiteX379" fmla="*/ 1178041 w 4011346"/>
              <a:gd name="connsiteY379" fmla="*/ 835723 h 2017102"/>
              <a:gd name="connsiteX380" fmla="*/ 1137995 w 4011346"/>
              <a:gd name="connsiteY380" fmla="*/ 892456 h 2017102"/>
              <a:gd name="connsiteX381" fmla="*/ 1097948 w 4011346"/>
              <a:gd name="connsiteY381" fmla="*/ 949189 h 2017102"/>
              <a:gd name="connsiteX382" fmla="*/ 1007843 w 4011346"/>
              <a:gd name="connsiteY382" fmla="*/ 912480 h 2017102"/>
              <a:gd name="connsiteX383" fmla="*/ 1074587 w 4011346"/>
              <a:gd name="connsiteY383" fmla="*/ 909142 h 2017102"/>
              <a:gd name="connsiteX384" fmla="*/ 1107960 w 4011346"/>
              <a:gd name="connsiteY384" fmla="*/ 845735 h 2017102"/>
              <a:gd name="connsiteX385" fmla="*/ 1121309 w 4011346"/>
              <a:gd name="connsiteY385" fmla="*/ 802351 h 2017102"/>
              <a:gd name="connsiteX386" fmla="*/ 1127983 w 4011346"/>
              <a:gd name="connsiteY386" fmla="*/ 768979 h 2017102"/>
              <a:gd name="connsiteX387" fmla="*/ 1117971 w 4011346"/>
              <a:gd name="connsiteY387" fmla="*/ 752293 h 2017102"/>
              <a:gd name="connsiteX388" fmla="*/ 1114634 w 4011346"/>
              <a:gd name="connsiteY388" fmla="*/ 702234 h 2017102"/>
              <a:gd name="connsiteX389" fmla="*/ 1104622 w 4011346"/>
              <a:gd name="connsiteY389" fmla="*/ 622141 h 2017102"/>
              <a:gd name="connsiteX390" fmla="*/ 1101285 w 4011346"/>
              <a:gd name="connsiteY390" fmla="*/ 562071 h 2017102"/>
              <a:gd name="connsiteX391" fmla="*/ 1124646 w 4011346"/>
              <a:gd name="connsiteY391" fmla="*/ 468629 h 2017102"/>
              <a:gd name="connsiteX392" fmla="*/ 1031203 w 4011346"/>
              <a:gd name="connsiteY392" fmla="*/ 458617 h 2017102"/>
              <a:gd name="connsiteX393" fmla="*/ 1014517 w 4011346"/>
              <a:gd name="connsiteY393" fmla="*/ 515350 h 2017102"/>
              <a:gd name="connsiteX394" fmla="*/ 1024529 w 4011346"/>
              <a:gd name="connsiteY394" fmla="*/ 562071 h 2017102"/>
              <a:gd name="connsiteX395" fmla="*/ 981145 w 4011346"/>
              <a:gd name="connsiteY395" fmla="*/ 615467 h 2017102"/>
              <a:gd name="connsiteX396" fmla="*/ 991157 w 4011346"/>
              <a:gd name="connsiteY396" fmla="*/ 652176 h 2017102"/>
              <a:gd name="connsiteX397" fmla="*/ 981145 w 4011346"/>
              <a:gd name="connsiteY397" fmla="*/ 698897 h 2017102"/>
              <a:gd name="connsiteX398" fmla="*/ 1001168 w 4011346"/>
              <a:gd name="connsiteY398" fmla="*/ 722258 h 2017102"/>
              <a:gd name="connsiteX399" fmla="*/ 1017854 w 4011346"/>
              <a:gd name="connsiteY399" fmla="*/ 768979 h 2017102"/>
              <a:gd name="connsiteX400" fmla="*/ 1047890 w 4011346"/>
              <a:gd name="connsiteY400" fmla="*/ 755630 h 2017102"/>
              <a:gd name="connsiteX401" fmla="*/ 1014517 w 4011346"/>
              <a:gd name="connsiteY401" fmla="*/ 809026 h 2017102"/>
              <a:gd name="connsiteX402" fmla="*/ 957784 w 4011346"/>
              <a:gd name="connsiteY402" fmla="*/ 755630 h 2017102"/>
              <a:gd name="connsiteX403" fmla="*/ 884365 w 4011346"/>
              <a:gd name="connsiteY403" fmla="*/ 718921 h 2017102"/>
              <a:gd name="connsiteX404" fmla="*/ 824295 w 4011346"/>
              <a:gd name="connsiteY404" fmla="*/ 695560 h 2017102"/>
              <a:gd name="connsiteX405" fmla="*/ 810946 w 4011346"/>
              <a:gd name="connsiteY405" fmla="*/ 732269 h 2017102"/>
              <a:gd name="connsiteX406" fmla="*/ 827633 w 4011346"/>
              <a:gd name="connsiteY406" fmla="*/ 768979 h 2017102"/>
              <a:gd name="connsiteX407" fmla="*/ 814284 w 4011346"/>
              <a:gd name="connsiteY407" fmla="*/ 792340 h 2017102"/>
              <a:gd name="connsiteX408" fmla="*/ 800935 w 4011346"/>
              <a:gd name="connsiteY408" fmla="*/ 809026 h 2017102"/>
              <a:gd name="connsiteX409" fmla="*/ 770900 w 4011346"/>
              <a:gd name="connsiteY409" fmla="*/ 752293 h 2017102"/>
              <a:gd name="connsiteX410" fmla="*/ 744202 w 4011346"/>
              <a:gd name="connsiteY410" fmla="*/ 789002 h 2017102"/>
              <a:gd name="connsiteX411" fmla="*/ 707492 w 4011346"/>
              <a:gd name="connsiteY411" fmla="*/ 782328 h 2017102"/>
              <a:gd name="connsiteX412" fmla="*/ 654097 w 4011346"/>
              <a:gd name="connsiteY412" fmla="*/ 819037 h 2017102"/>
              <a:gd name="connsiteX413" fmla="*/ 644085 w 4011346"/>
              <a:gd name="connsiteY413" fmla="*/ 795677 h 2017102"/>
              <a:gd name="connsiteX414" fmla="*/ 654097 w 4011346"/>
              <a:gd name="connsiteY414" fmla="*/ 758967 h 2017102"/>
              <a:gd name="connsiteX415" fmla="*/ 614050 w 4011346"/>
              <a:gd name="connsiteY415" fmla="*/ 795677 h 2017102"/>
              <a:gd name="connsiteX416" fmla="*/ 594027 w 4011346"/>
              <a:gd name="connsiteY416" fmla="*/ 795677 h 2017102"/>
              <a:gd name="connsiteX417" fmla="*/ 533957 w 4011346"/>
              <a:gd name="connsiteY417" fmla="*/ 829049 h 2017102"/>
              <a:gd name="connsiteX418" fmla="*/ 510596 w 4011346"/>
              <a:gd name="connsiteY418" fmla="*/ 852410 h 2017102"/>
              <a:gd name="connsiteX419" fmla="*/ 500584 w 4011346"/>
              <a:gd name="connsiteY419" fmla="*/ 899131 h 2017102"/>
              <a:gd name="connsiteX420" fmla="*/ 450526 w 4011346"/>
              <a:gd name="connsiteY420" fmla="*/ 885782 h 2017102"/>
              <a:gd name="connsiteX421" fmla="*/ 433840 w 4011346"/>
              <a:gd name="connsiteY421" fmla="*/ 849072 h 2017102"/>
              <a:gd name="connsiteX422" fmla="*/ 467212 w 4011346"/>
              <a:gd name="connsiteY422" fmla="*/ 819037 h 2017102"/>
              <a:gd name="connsiteX423" fmla="*/ 453863 w 4011346"/>
              <a:gd name="connsiteY423" fmla="*/ 795677 h 2017102"/>
              <a:gd name="connsiteX424" fmla="*/ 390456 w 4011346"/>
              <a:gd name="connsiteY424" fmla="*/ 765642 h 2017102"/>
              <a:gd name="connsiteX425" fmla="*/ 417154 w 4011346"/>
              <a:gd name="connsiteY425" fmla="*/ 815700 h 2017102"/>
              <a:gd name="connsiteX426" fmla="*/ 407142 w 4011346"/>
              <a:gd name="connsiteY426" fmla="*/ 859084 h 2017102"/>
              <a:gd name="connsiteX427" fmla="*/ 413817 w 4011346"/>
              <a:gd name="connsiteY427" fmla="*/ 895794 h 2017102"/>
              <a:gd name="connsiteX428" fmla="*/ 427165 w 4011346"/>
              <a:gd name="connsiteY428" fmla="*/ 919154 h 2017102"/>
              <a:gd name="connsiteX429" fmla="*/ 413817 w 4011346"/>
              <a:gd name="connsiteY429" fmla="*/ 949189 h 2017102"/>
              <a:gd name="connsiteX430" fmla="*/ 390456 w 4011346"/>
              <a:gd name="connsiteY430" fmla="*/ 925829 h 2017102"/>
              <a:gd name="connsiteX431" fmla="*/ 360421 w 4011346"/>
              <a:gd name="connsiteY431" fmla="*/ 922491 h 2017102"/>
              <a:gd name="connsiteX432" fmla="*/ 333723 w 4011346"/>
              <a:gd name="connsiteY432" fmla="*/ 962538 h 2017102"/>
              <a:gd name="connsiteX433" fmla="*/ 307025 w 4011346"/>
              <a:gd name="connsiteY433" fmla="*/ 982561 h 2017102"/>
              <a:gd name="connsiteX434" fmla="*/ 320374 w 4011346"/>
              <a:gd name="connsiteY434" fmla="*/ 1009259 h 2017102"/>
              <a:gd name="connsiteX435" fmla="*/ 303688 w 4011346"/>
              <a:gd name="connsiteY435" fmla="*/ 1032620 h 2017102"/>
              <a:gd name="connsiteX436" fmla="*/ 233606 w 4011346"/>
              <a:gd name="connsiteY436" fmla="*/ 995910 h 2017102"/>
              <a:gd name="connsiteX437" fmla="*/ 243618 w 4011346"/>
              <a:gd name="connsiteY437" fmla="*/ 1045969 h 2017102"/>
              <a:gd name="connsiteX438" fmla="*/ 263641 w 4011346"/>
              <a:gd name="connsiteY438" fmla="*/ 1065992 h 2017102"/>
              <a:gd name="connsiteX439" fmla="*/ 250292 w 4011346"/>
              <a:gd name="connsiteY439" fmla="*/ 1079341 h 2017102"/>
              <a:gd name="connsiteX440" fmla="*/ 193560 w 4011346"/>
              <a:gd name="connsiteY440" fmla="*/ 1042631 h 2017102"/>
              <a:gd name="connsiteX441" fmla="*/ 170199 w 4011346"/>
              <a:gd name="connsiteY441" fmla="*/ 1002585 h 2017102"/>
              <a:gd name="connsiteX442" fmla="*/ 170199 w 4011346"/>
              <a:gd name="connsiteY442" fmla="*/ 955864 h 2017102"/>
              <a:gd name="connsiteX443" fmla="*/ 133490 w 4011346"/>
              <a:gd name="connsiteY443" fmla="*/ 879107 h 2017102"/>
              <a:gd name="connsiteX444" fmla="*/ 196897 w 4011346"/>
              <a:gd name="connsiteY444" fmla="*/ 909142 h 2017102"/>
              <a:gd name="connsiteX445" fmla="*/ 256967 w 4011346"/>
              <a:gd name="connsiteY445" fmla="*/ 939177 h 2017102"/>
              <a:gd name="connsiteX446" fmla="*/ 293676 w 4011346"/>
              <a:gd name="connsiteY446" fmla="*/ 942515 h 2017102"/>
              <a:gd name="connsiteX447" fmla="*/ 327049 w 4011346"/>
              <a:gd name="connsiteY447" fmla="*/ 912480 h 2017102"/>
              <a:gd name="connsiteX448" fmla="*/ 343735 w 4011346"/>
              <a:gd name="connsiteY448" fmla="*/ 875770 h 2017102"/>
              <a:gd name="connsiteX449" fmla="*/ 333723 w 4011346"/>
              <a:gd name="connsiteY449" fmla="*/ 825712 h 2017102"/>
              <a:gd name="connsiteX450" fmla="*/ 290339 w 4011346"/>
              <a:gd name="connsiteY450" fmla="*/ 805688 h 2017102"/>
              <a:gd name="connsiteX451" fmla="*/ 236944 w 4011346"/>
              <a:gd name="connsiteY451" fmla="*/ 758967 h 2017102"/>
              <a:gd name="connsiteX452" fmla="*/ 133490 w 4011346"/>
              <a:gd name="connsiteY452" fmla="*/ 702234 h 2017102"/>
              <a:gd name="connsiteX0" fmla="*/ 133490 w 4011346"/>
              <a:gd name="connsiteY0" fmla="*/ 702234 h 2017102"/>
              <a:gd name="connsiteX1" fmla="*/ 46722 w 4011346"/>
              <a:gd name="connsiteY1" fmla="*/ 732269 h 2017102"/>
              <a:gd name="connsiteX2" fmla="*/ 33373 w 4011346"/>
              <a:gd name="connsiteY2" fmla="*/ 762304 h 2017102"/>
              <a:gd name="connsiteX3" fmla="*/ 43384 w 4011346"/>
              <a:gd name="connsiteY3" fmla="*/ 792340 h 2017102"/>
              <a:gd name="connsiteX4" fmla="*/ 60071 w 4011346"/>
              <a:gd name="connsiteY4" fmla="*/ 819037 h 2017102"/>
              <a:gd name="connsiteX5" fmla="*/ 73419 w 4011346"/>
              <a:gd name="connsiteY5" fmla="*/ 849072 h 2017102"/>
              <a:gd name="connsiteX6" fmla="*/ 56733 w 4011346"/>
              <a:gd name="connsiteY6" fmla="*/ 872433 h 2017102"/>
              <a:gd name="connsiteX7" fmla="*/ 76757 w 4011346"/>
              <a:gd name="connsiteY7" fmla="*/ 952526 h 2017102"/>
              <a:gd name="connsiteX8" fmla="*/ 66745 w 4011346"/>
              <a:gd name="connsiteY8" fmla="*/ 969213 h 2017102"/>
              <a:gd name="connsiteX9" fmla="*/ 70082 w 4011346"/>
              <a:gd name="connsiteY9" fmla="*/ 995910 h 2017102"/>
              <a:gd name="connsiteX10" fmla="*/ 70082 w 4011346"/>
              <a:gd name="connsiteY10" fmla="*/ 1035957 h 2017102"/>
              <a:gd name="connsiteX11" fmla="*/ 80094 w 4011346"/>
              <a:gd name="connsiteY11" fmla="*/ 1055980 h 2017102"/>
              <a:gd name="connsiteX12" fmla="*/ 76757 w 4011346"/>
              <a:gd name="connsiteY12" fmla="*/ 1079341 h 2017102"/>
              <a:gd name="connsiteX13" fmla="*/ 106792 w 4011346"/>
              <a:gd name="connsiteY13" fmla="*/ 1112713 h 2017102"/>
              <a:gd name="connsiteX14" fmla="*/ 106792 w 4011346"/>
              <a:gd name="connsiteY14" fmla="*/ 1142748 h 2017102"/>
              <a:gd name="connsiteX15" fmla="*/ 13349 w 4011346"/>
              <a:gd name="connsiteY15" fmla="*/ 1232853 h 2017102"/>
              <a:gd name="connsiteX16" fmla="*/ 33373 w 4011346"/>
              <a:gd name="connsiteY16" fmla="*/ 1266226 h 2017102"/>
              <a:gd name="connsiteX17" fmla="*/ 33373 w 4011346"/>
              <a:gd name="connsiteY17" fmla="*/ 1266226 h 2017102"/>
              <a:gd name="connsiteX18" fmla="*/ 16687 w 4011346"/>
              <a:gd name="connsiteY18" fmla="*/ 1296261 h 2017102"/>
              <a:gd name="connsiteX19" fmla="*/ 3338 w 4011346"/>
              <a:gd name="connsiteY19" fmla="*/ 1326296 h 2017102"/>
              <a:gd name="connsiteX20" fmla="*/ 0 w 4011346"/>
              <a:gd name="connsiteY20" fmla="*/ 1386366 h 2017102"/>
              <a:gd name="connsiteX21" fmla="*/ 16687 w 4011346"/>
              <a:gd name="connsiteY21" fmla="*/ 1429750 h 2017102"/>
              <a:gd name="connsiteX22" fmla="*/ 20024 w 4011346"/>
              <a:gd name="connsiteY22" fmla="*/ 1463122 h 2017102"/>
              <a:gd name="connsiteX23" fmla="*/ 56733 w 4011346"/>
              <a:gd name="connsiteY23" fmla="*/ 1473134 h 2017102"/>
              <a:gd name="connsiteX24" fmla="*/ 116803 w 4011346"/>
              <a:gd name="connsiteY24" fmla="*/ 1559902 h 2017102"/>
              <a:gd name="connsiteX25" fmla="*/ 96780 w 4011346"/>
              <a:gd name="connsiteY25" fmla="*/ 1583262 h 2017102"/>
              <a:gd name="connsiteX26" fmla="*/ 93443 w 4011346"/>
              <a:gd name="connsiteY26" fmla="*/ 1613297 h 2017102"/>
              <a:gd name="connsiteX27" fmla="*/ 120141 w 4011346"/>
              <a:gd name="connsiteY27" fmla="*/ 1616634 h 2017102"/>
              <a:gd name="connsiteX28" fmla="*/ 160187 w 4011346"/>
              <a:gd name="connsiteY28" fmla="*/ 1629983 h 2017102"/>
              <a:gd name="connsiteX29" fmla="*/ 186885 w 4011346"/>
              <a:gd name="connsiteY29" fmla="*/ 1643332 h 2017102"/>
              <a:gd name="connsiteX30" fmla="*/ 213583 w 4011346"/>
              <a:gd name="connsiteY30" fmla="*/ 1673367 h 2017102"/>
              <a:gd name="connsiteX31" fmla="*/ 243618 w 4011346"/>
              <a:gd name="connsiteY31" fmla="*/ 1676704 h 2017102"/>
              <a:gd name="connsiteX32" fmla="*/ 287002 w 4011346"/>
              <a:gd name="connsiteY32" fmla="*/ 1706740 h 2017102"/>
              <a:gd name="connsiteX33" fmla="*/ 310363 w 4011346"/>
              <a:gd name="connsiteY33" fmla="*/ 1716751 h 2017102"/>
              <a:gd name="connsiteX34" fmla="*/ 310363 w 4011346"/>
              <a:gd name="connsiteY34" fmla="*/ 1753461 h 2017102"/>
              <a:gd name="connsiteX35" fmla="*/ 270316 w 4011346"/>
              <a:gd name="connsiteY35" fmla="*/ 1793507 h 2017102"/>
              <a:gd name="connsiteX36" fmla="*/ 280327 w 4011346"/>
              <a:gd name="connsiteY36" fmla="*/ 1816868 h 2017102"/>
              <a:gd name="connsiteX37" fmla="*/ 273653 w 4011346"/>
              <a:gd name="connsiteY37" fmla="*/ 1836891 h 2017102"/>
              <a:gd name="connsiteX38" fmla="*/ 266979 w 4011346"/>
              <a:gd name="connsiteY38" fmla="*/ 1853577 h 2017102"/>
              <a:gd name="connsiteX39" fmla="*/ 240281 w 4011346"/>
              <a:gd name="connsiteY39" fmla="*/ 1893624 h 2017102"/>
              <a:gd name="connsiteX40" fmla="*/ 307025 w 4011346"/>
              <a:gd name="connsiteY40" fmla="*/ 1930334 h 2017102"/>
              <a:gd name="connsiteX41" fmla="*/ 337060 w 4011346"/>
              <a:gd name="connsiteY41" fmla="*/ 1937008 h 2017102"/>
              <a:gd name="connsiteX42" fmla="*/ 360421 w 4011346"/>
              <a:gd name="connsiteY42" fmla="*/ 1943683 h 2017102"/>
              <a:gd name="connsiteX43" fmla="*/ 380444 w 4011346"/>
              <a:gd name="connsiteY43" fmla="*/ 1950357 h 2017102"/>
              <a:gd name="connsiteX44" fmla="*/ 407142 w 4011346"/>
              <a:gd name="connsiteY44" fmla="*/ 1970380 h 2017102"/>
              <a:gd name="connsiteX45" fmla="*/ 437177 w 4011346"/>
              <a:gd name="connsiteY45" fmla="*/ 1967043 h 2017102"/>
              <a:gd name="connsiteX46" fmla="*/ 507259 w 4011346"/>
              <a:gd name="connsiteY46" fmla="*/ 2017102 h 2017102"/>
              <a:gd name="connsiteX47" fmla="*/ 517271 w 4011346"/>
              <a:gd name="connsiteY47" fmla="*/ 2003753 h 2017102"/>
              <a:gd name="connsiteX48" fmla="*/ 507259 w 4011346"/>
              <a:gd name="connsiteY48" fmla="*/ 1963706 h 2017102"/>
              <a:gd name="connsiteX49" fmla="*/ 500584 w 4011346"/>
              <a:gd name="connsiteY49" fmla="*/ 1930334 h 2017102"/>
              <a:gd name="connsiteX50" fmla="*/ 483898 w 4011346"/>
              <a:gd name="connsiteY50" fmla="*/ 1886950 h 2017102"/>
              <a:gd name="connsiteX51" fmla="*/ 513933 w 4011346"/>
              <a:gd name="connsiteY51" fmla="*/ 1866926 h 2017102"/>
              <a:gd name="connsiteX52" fmla="*/ 547306 w 4011346"/>
              <a:gd name="connsiteY52" fmla="*/ 1843566 h 2017102"/>
              <a:gd name="connsiteX53" fmla="*/ 527282 w 4011346"/>
              <a:gd name="connsiteY53" fmla="*/ 1826880 h 2017102"/>
              <a:gd name="connsiteX54" fmla="*/ 517271 w 4011346"/>
              <a:gd name="connsiteY54" fmla="*/ 1793507 h 2017102"/>
              <a:gd name="connsiteX55" fmla="*/ 480561 w 4011346"/>
              <a:gd name="connsiteY55" fmla="*/ 1776821 h 2017102"/>
              <a:gd name="connsiteX56" fmla="*/ 470549 w 4011346"/>
              <a:gd name="connsiteY56" fmla="*/ 1756798 h 2017102"/>
              <a:gd name="connsiteX57" fmla="*/ 480561 w 4011346"/>
              <a:gd name="connsiteY57" fmla="*/ 1726763 h 2017102"/>
              <a:gd name="connsiteX58" fmla="*/ 490573 w 4011346"/>
              <a:gd name="connsiteY58" fmla="*/ 1686716 h 2017102"/>
              <a:gd name="connsiteX59" fmla="*/ 513933 w 4011346"/>
              <a:gd name="connsiteY59" fmla="*/ 1706740 h 2017102"/>
              <a:gd name="connsiteX60" fmla="*/ 520608 w 4011346"/>
              <a:gd name="connsiteY60" fmla="*/ 1690053 h 2017102"/>
              <a:gd name="connsiteX61" fmla="*/ 543968 w 4011346"/>
              <a:gd name="connsiteY61" fmla="*/ 1653344 h 2017102"/>
              <a:gd name="connsiteX62" fmla="*/ 574003 w 4011346"/>
              <a:gd name="connsiteY62" fmla="*/ 1636658 h 2017102"/>
              <a:gd name="connsiteX63" fmla="*/ 590690 w 4011346"/>
              <a:gd name="connsiteY63" fmla="*/ 1650007 h 2017102"/>
              <a:gd name="connsiteX64" fmla="*/ 610713 w 4011346"/>
              <a:gd name="connsiteY64" fmla="*/ 1623309 h 2017102"/>
              <a:gd name="connsiteX65" fmla="*/ 630736 w 4011346"/>
              <a:gd name="connsiteY65" fmla="*/ 1650007 h 2017102"/>
              <a:gd name="connsiteX66" fmla="*/ 657434 w 4011346"/>
              <a:gd name="connsiteY66" fmla="*/ 1673367 h 2017102"/>
              <a:gd name="connsiteX67" fmla="*/ 674120 w 4011346"/>
              <a:gd name="connsiteY67" fmla="*/ 1680042 h 2017102"/>
              <a:gd name="connsiteX68" fmla="*/ 697481 w 4011346"/>
              <a:gd name="connsiteY68" fmla="*/ 1680042 h 2017102"/>
              <a:gd name="connsiteX69" fmla="*/ 717504 w 4011346"/>
              <a:gd name="connsiteY69" fmla="*/ 1666693 h 2017102"/>
              <a:gd name="connsiteX70" fmla="*/ 744202 w 4011346"/>
              <a:gd name="connsiteY70" fmla="*/ 1666693 h 2017102"/>
              <a:gd name="connsiteX71" fmla="*/ 760888 w 4011346"/>
              <a:gd name="connsiteY71" fmla="*/ 1663356 h 2017102"/>
              <a:gd name="connsiteX72" fmla="*/ 790923 w 4011346"/>
              <a:gd name="connsiteY72" fmla="*/ 1696728 h 2017102"/>
              <a:gd name="connsiteX73" fmla="*/ 797598 w 4011346"/>
              <a:gd name="connsiteY73" fmla="*/ 1670030 h 2017102"/>
              <a:gd name="connsiteX74" fmla="*/ 817621 w 4011346"/>
              <a:gd name="connsiteY74" fmla="*/ 1686716 h 2017102"/>
              <a:gd name="connsiteX75" fmla="*/ 837644 w 4011346"/>
              <a:gd name="connsiteY75" fmla="*/ 1663356 h 2017102"/>
              <a:gd name="connsiteX76" fmla="*/ 827633 w 4011346"/>
              <a:gd name="connsiteY76" fmla="*/ 1643332 h 2017102"/>
              <a:gd name="connsiteX77" fmla="*/ 810946 w 4011346"/>
              <a:gd name="connsiteY77" fmla="*/ 1629983 h 2017102"/>
              <a:gd name="connsiteX78" fmla="*/ 810946 w 4011346"/>
              <a:gd name="connsiteY78" fmla="*/ 1603286 h 2017102"/>
              <a:gd name="connsiteX79" fmla="*/ 810946 w 4011346"/>
              <a:gd name="connsiteY79" fmla="*/ 1589937 h 2017102"/>
              <a:gd name="connsiteX80" fmla="*/ 830970 w 4011346"/>
              <a:gd name="connsiteY80" fmla="*/ 1586599 h 2017102"/>
              <a:gd name="connsiteX81" fmla="*/ 840981 w 4011346"/>
              <a:gd name="connsiteY81" fmla="*/ 1583262 h 2017102"/>
              <a:gd name="connsiteX82" fmla="*/ 820958 w 4011346"/>
              <a:gd name="connsiteY82" fmla="*/ 1546553 h 2017102"/>
              <a:gd name="connsiteX83" fmla="*/ 854330 w 4011346"/>
              <a:gd name="connsiteY83" fmla="*/ 1539878 h 2017102"/>
              <a:gd name="connsiteX84" fmla="*/ 891040 w 4011346"/>
              <a:gd name="connsiteY84" fmla="*/ 1546553 h 2017102"/>
              <a:gd name="connsiteX85" fmla="*/ 964459 w 4011346"/>
              <a:gd name="connsiteY85" fmla="*/ 1503169 h 2017102"/>
              <a:gd name="connsiteX86" fmla="*/ 1001168 w 4011346"/>
              <a:gd name="connsiteY86" fmla="*/ 1503169 h 2017102"/>
              <a:gd name="connsiteX87" fmla="*/ 1027866 w 4011346"/>
              <a:gd name="connsiteY87" fmla="*/ 1479808 h 2017102"/>
              <a:gd name="connsiteX88" fmla="*/ 1047890 w 4011346"/>
              <a:gd name="connsiteY88" fmla="*/ 1489820 h 2017102"/>
              <a:gd name="connsiteX89" fmla="*/ 1067913 w 4011346"/>
              <a:gd name="connsiteY89" fmla="*/ 1499831 h 2017102"/>
              <a:gd name="connsiteX90" fmla="*/ 1087936 w 4011346"/>
              <a:gd name="connsiteY90" fmla="*/ 1526529 h 2017102"/>
              <a:gd name="connsiteX91" fmla="*/ 1074587 w 4011346"/>
              <a:gd name="connsiteY91" fmla="*/ 1539878 h 2017102"/>
              <a:gd name="connsiteX92" fmla="*/ 1104622 w 4011346"/>
              <a:gd name="connsiteY92" fmla="*/ 1539878 h 2017102"/>
              <a:gd name="connsiteX93" fmla="*/ 1107960 w 4011346"/>
              <a:gd name="connsiteY93" fmla="*/ 1556564 h 2017102"/>
              <a:gd name="connsiteX94" fmla="*/ 1121309 w 4011346"/>
              <a:gd name="connsiteY94" fmla="*/ 1539878 h 2017102"/>
              <a:gd name="connsiteX95" fmla="*/ 1134657 w 4011346"/>
              <a:gd name="connsiteY95" fmla="*/ 1553227 h 2017102"/>
              <a:gd name="connsiteX96" fmla="*/ 1134657 w 4011346"/>
              <a:gd name="connsiteY96" fmla="*/ 1573250 h 2017102"/>
              <a:gd name="connsiteX97" fmla="*/ 1148006 w 4011346"/>
              <a:gd name="connsiteY97" fmla="*/ 1569913 h 2017102"/>
              <a:gd name="connsiteX98" fmla="*/ 1208076 w 4011346"/>
              <a:gd name="connsiteY98" fmla="*/ 1523192 h 2017102"/>
              <a:gd name="connsiteX99" fmla="*/ 1211414 w 4011346"/>
              <a:gd name="connsiteY99" fmla="*/ 1543215 h 2017102"/>
              <a:gd name="connsiteX100" fmla="*/ 1244786 w 4011346"/>
              <a:gd name="connsiteY100" fmla="*/ 1563239 h 2017102"/>
              <a:gd name="connsiteX101" fmla="*/ 1264809 w 4011346"/>
              <a:gd name="connsiteY101" fmla="*/ 1593274 h 2017102"/>
              <a:gd name="connsiteX102" fmla="*/ 1298181 w 4011346"/>
              <a:gd name="connsiteY102" fmla="*/ 1700065 h 2017102"/>
              <a:gd name="connsiteX103" fmla="*/ 1308193 w 4011346"/>
              <a:gd name="connsiteY103" fmla="*/ 1656681 h 2017102"/>
              <a:gd name="connsiteX104" fmla="*/ 1344903 w 4011346"/>
              <a:gd name="connsiteY104" fmla="*/ 1676704 h 2017102"/>
              <a:gd name="connsiteX105" fmla="*/ 1388287 w 4011346"/>
              <a:gd name="connsiteY105" fmla="*/ 1676704 h 2017102"/>
              <a:gd name="connsiteX106" fmla="*/ 1394961 w 4011346"/>
              <a:gd name="connsiteY106" fmla="*/ 1700065 h 2017102"/>
              <a:gd name="connsiteX107" fmla="*/ 1435008 w 4011346"/>
              <a:gd name="connsiteY107" fmla="*/ 1723426 h 2017102"/>
              <a:gd name="connsiteX108" fmla="*/ 1465043 w 4011346"/>
              <a:gd name="connsiteY108" fmla="*/ 1723426 h 2017102"/>
              <a:gd name="connsiteX109" fmla="*/ 1491741 w 4011346"/>
              <a:gd name="connsiteY109" fmla="*/ 1736775 h 2017102"/>
              <a:gd name="connsiteX110" fmla="*/ 1535125 w 4011346"/>
              <a:gd name="connsiteY110" fmla="*/ 1693391 h 2017102"/>
              <a:gd name="connsiteX111" fmla="*/ 1571834 w 4011346"/>
              <a:gd name="connsiteY111" fmla="*/ 1673367 h 2017102"/>
              <a:gd name="connsiteX112" fmla="*/ 1608544 w 4011346"/>
              <a:gd name="connsiteY112" fmla="*/ 1676704 h 2017102"/>
              <a:gd name="connsiteX113" fmla="*/ 1655265 w 4011346"/>
              <a:gd name="connsiteY113" fmla="*/ 1690053 h 2017102"/>
              <a:gd name="connsiteX114" fmla="*/ 1681963 w 4011346"/>
              <a:gd name="connsiteY114" fmla="*/ 1706740 h 2017102"/>
              <a:gd name="connsiteX115" fmla="*/ 1735358 w 4011346"/>
              <a:gd name="connsiteY115" fmla="*/ 1700065 h 2017102"/>
              <a:gd name="connsiteX116" fmla="*/ 1745370 w 4011346"/>
              <a:gd name="connsiteY116" fmla="*/ 1680042 h 2017102"/>
              <a:gd name="connsiteX117" fmla="*/ 1738695 w 4011346"/>
              <a:gd name="connsiteY117" fmla="*/ 1660018 h 2017102"/>
              <a:gd name="connsiteX118" fmla="*/ 1765393 w 4011346"/>
              <a:gd name="connsiteY118" fmla="*/ 1633321 h 2017102"/>
              <a:gd name="connsiteX119" fmla="*/ 1778742 w 4011346"/>
              <a:gd name="connsiteY119" fmla="*/ 1629983 h 2017102"/>
              <a:gd name="connsiteX120" fmla="*/ 1812114 w 4011346"/>
              <a:gd name="connsiteY120" fmla="*/ 1646669 h 2017102"/>
              <a:gd name="connsiteX121" fmla="*/ 1852161 w 4011346"/>
              <a:gd name="connsiteY121" fmla="*/ 1660018 h 2017102"/>
              <a:gd name="connsiteX122" fmla="*/ 1858836 w 4011346"/>
              <a:gd name="connsiteY122" fmla="*/ 1686716 h 2017102"/>
              <a:gd name="connsiteX123" fmla="*/ 1872184 w 4011346"/>
              <a:gd name="connsiteY123" fmla="*/ 1693391 h 2017102"/>
              <a:gd name="connsiteX124" fmla="*/ 1902219 w 4011346"/>
              <a:gd name="connsiteY124" fmla="*/ 1696728 h 2017102"/>
              <a:gd name="connsiteX125" fmla="*/ 1932254 w 4011346"/>
              <a:gd name="connsiteY125" fmla="*/ 1680042 h 2017102"/>
              <a:gd name="connsiteX126" fmla="*/ 1962290 w 4011346"/>
              <a:gd name="connsiteY126" fmla="*/ 1693391 h 2017102"/>
              <a:gd name="connsiteX127" fmla="*/ 1985650 w 4011346"/>
              <a:gd name="connsiteY127" fmla="*/ 1706740 h 2017102"/>
              <a:gd name="connsiteX128" fmla="*/ 1995662 w 4011346"/>
              <a:gd name="connsiteY128" fmla="*/ 1716751 h 2017102"/>
              <a:gd name="connsiteX129" fmla="*/ 2032371 w 4011346"/>
              <a:gd name="connsiteY129" fmla="*/ 1736775 h 2017102"/>
              <a:gd name="connsiteX130" fmla="*/ 2069081 w 4011346"/>
              <a:gd name="connsiteY130" fmla="*/ 1733437 h 2017102"/>
              <a:gd name="connsiteX131" fmla="*/ 2142500 w 4011346"/>
              <a:gd name="connsiteY131" fmla="*/ 1690053 h 2017102"/>
              <a:gd name="connsiteX132" fmla="*/ 2195895 w 4011346"/>
              <a:gd name="connsiteY132" fmla="*/ 1703402 h 2017102"/>
              <a:gd name="connsiteX133" fmla="*/ 2225930 w 4011346"/>
              <a:gd name="connsiteY133" fmla="*/ 1713414 h 2017102"/>
              <a:gd name="connsiteX134" fmla="*/ 2259303 w 4011346"/>
              <a:gd name="connsiteY134" fmla="*/ 1700065 h 2017102"/>
              <a:gd name="connsiteX135" fmla="*/ 2262640 w 4011346"/>
              <a:gd name="connsiteY135" fmla="*/ 1673367 h 2017102"/>
              <a:gd name="connsiteX136" fmla="*/ 2282663 w 4011346"/>
              <a:gd name="connsiteY136" fmla="*/ 1643332 h 2017102"/>
              <a:gd name="connsiteX137" fmla="*/ 2299349 w 4011346"/>
              <a:gd name="connsiteY137" fmla="*/ 1589937 h 2017102"/>
              <a:gd name="connsiteX138" fmla="*/ 2282663 w 4011346"/>
              <a:gd name="connsiteY138" fmla="*/ 1593274 h 2017102"/>
              <a:gd name="connsiteX139" fmla="*/ 2312698 w 4011346"/>
              <a:gd name="connsiteY139" fmla="*/ 1566576 h 2017102"/>
              <a:gd name="connsiteX140" fmla="*/ 2339396 w 4011346"/>
              <a:gd name="connsiteY140" fmla="*/ 1563239 h 2017102"/>
              <a:gd name="connsiteX141" fmla="*/ 2396129 w 4011346"/>
              <a:gd name="connsiteY141" fmla="*/ 1573250 h 2017102"/>
              <a:gd name="connsiteX142" fmla="*/ 2436176 w 4011346"/>
              <a:gd name="connsiteY142" fmla="*/ 1599948 h 2017102"/>
              <a:gd name="connsiteX143" fmla="*/ 2462873 w 4011346"/>
              <a:gd name="connsiteY143" fmla="*/ 1629983 h 2017102"/>
              <a:gd name="connsiteX144" fmla="*/ 2469548 w 4011346"/>
              <a:gd name="connsiteY144" fmla="*/ 1666693 h 2017102"/>
              <a:gd name="connsiteX145" fmla="*/ 2476222 w 4011346"/>
              <a:gd name="connsiteY145" fmla="*/ 1706740 h 2017102"/>
              <a:gd name="connsiteX146" fmla="*/ 2486234 w 4011346"/>
              <a:gd name="connsiteY146" fmla="*/ 1726763 h 2017102"/>
              <a:gd name="connsiteX147" fmla="*/ 2529618 w 4011346"/>
              <a:gd name="connsiteY147" fmla="*/ 1740112 h 2017102"/>
              <a:gd name="connsiteX148" fmla="*/ 2549641 w 4011346"/>
              <a:gd name="connsiteY148" fmla="*/ 1760135 h 2017102"/>
              <a:gd name="connsiteX149" fmla="*/ 2562990 w 4011346"/>
              <a:gd name="connsiteY149" fmla="*/ 1793507 h 2017102"/>
              <a:gd name="connsiteX150" fmla="*/ 2586351 w 4011346"/>
              <a:gd name="connsiteY150" fmla="*/ 1786833 h 2017102"/>
              <a:gd name="connsiteX151" fmla="*/ 2606374 w 4011346"/>
              <a:gd name="connsiteY151" fmla="*/ 1776821 h 2017102"/>
              <a:gd name="connsiteX152" fmla="*/ 2639746 w 4011346"/>
              <a:gd name="connsiteY152" fmla="*/ 1760135 h 2017102"/>
              <a:gd name="connsiteX153" fmla="*/ 2643084 w 4011346"/>
              <a:gd name="connsiteY153" fmla="*/ 1776821 h 2017102"/>
              <a:gd name="connsiteX154" fmla="*/ 2626398 w 4011346"/>
              <a:gd name="connsiteY154" fmla="*/ 1806856 h 2017102"/>
              <a:gd name="connsiteX155" fmla="*/ 2616386 w 4011346"/>
              <a:gd name="connsiteY155" fmla="*/ 1843566 h 2017102"/>
              <a:gd name="connsiteX156" fmla="*/ 2603037 w 4011346"/>
              <a:gd name="connsiteY156" fmla="*/ 1896961 h 2017102"/>
              <a:gd name="connsiteX157" fmla="*/ 2579676 w 4011346"/>
              <a:gd name="connsiteY157" fmla="*/ 1870264 h 2017102"/>
              <a:gd name="connsiteX158" fmla="*/ 2552979 w 4011346"/>
              <a:gd name="connsiteY158" fmla="*/ 1893624 h 2017102"/>
              <a:gd name="connsiteX159" fmla="*/ 2559653 w 4011346"/>
              <a:gd name="connsiteY159" fmla="*/ 1920322 h 2017102"/>
              <a:gd name="connsiteX160" fmla="*/ 2559653 w 4011346"/>
              <a:gd name="connsiteY160" fmla="*/ 1957031 h 2017102"/>
              <a:gd name="connsiteX161" fmla="*/ 2549641 w 4011346"/>
              <a:gd name="connsiteY161" fmla="*/ 1977055 h 2017102"/>
              <a:gd name="connsiteX162" fmla="*/ 2589688 w 4011346"/>
              <a:gd name="connsiteY162" fmla="*/ 1957031 h 2017102"/>
              <a:gd name="connsiteX163" fmla="*/ 2626398 w 4011346"/>
              <a:gd name="connsiteY163" fmla="*/ 1967043 h 2017102"/>
              <a:gd name="connsiteX164" fmla="*/ 2653095 w 4011346"/>
              <a:gd name="connsiteY164" fmla="*/ 1943683 h 2017102"/>
              <a:gd name="connsiteX165" fmla="*/ 2683130 w 4011346"/>
              <a:gd name="connsiteY165" fmla="*/ 1890287 h 2017102"/>
              <a:gd name="connsiteX166" fmla="*/ 2753212 w 4011346"/>
              <a:gd name="connsiteY166" fmla="*/ 1803519 h 2017102"/>
              <a:gd name="connsiteX167" fmla="*/ 2783247 w 4011346"/>
              <a:gd name="connsiteY167" fmla="*/ 1733437 h 2017102"/>
              <a:gd name="connsiteX168" fmla="*/ 2803271 w 4011346"/>
              <a:gd name="connsiteY168" fmla="*/ 1629983 h 2017102"/>
              <a:gd name="connsiteX169" fmla="*/ 2793259 w 4011346"/>
              <a:gd name="connsiteY169" fmla="*/ 1579925 h 2017102"/>
              <a:gd name="connsiteX170" fmla="*/ 2769898 w 4011346"/>
              <a:gd name="connsiteY170" fmla="*/ 1546553 h 2017102"/>
              <a:gd name="connsiteX171" fmla="*/ 2726514 w 4011346"/>
              <a:gd name="connsiteY171" fmla="*/ 1546553 h 2017102"/>
              <a:gd name="connsiteX172" fmla="*/ 2699817 w 4011346"/>
              <a:gd name="connsiteY172" fmla="*/ 1546553 h 2017102"/>
              <a:gd name="connsiteX173" fmla="*/ 2683130 w 4011346"/>
              <a:gd name="connsiteY173" fmla="*/ 1526529 h 2017102"/>
              <a:gd name="connsiteX174" fmla="*/ 2669781 w 4011346"/>
              <a:gd name="connsiteY174" fmla="*/ 1506506 h 2017102"/>
              <a:gd name="connsiteX175" fmla="*/ 2763224 w 4011346"/>
              <a:gd name="connsiteY175" fmla="*/ 1389703 h 2017102"/>
              <a:gd name="connsiteX176" fmla="*/ 2846654 w 4011346"/>
              <a:gd name="connsiteY176" fmla="*/ 1322959 h 2017102"/>
              <a:gd name="connsiteX177" fmla="*/ 2890038 w 4011346"/>
              <a:gd name="connsiteY177" fmla="*/ 1299598 h 2017102"/>
              <a:gd name="connsiteX178" fmla="*/ 2933422 w 4011346"/>
              <a:gd name="connsiteY178" fmla="*/ 1319621 h 2017102"/>
              <a:gd name="connsiteX179" fmla="*/ 2950109 w 4011346"/>
              <a:gd name="connsiteY179" fmla="*/ 1302935 h 2017102"/>
              <a:gd name="connsiteX180" fmla="*/ 2993492 w 4011346"/>
              <a:gd name="connsiteY180" fmla="*/ 1319621 h 2017102"/>
              <a:gd name="connsiteX181" fmla="*/ 3006841 w 4011346"/>
              <a:gd name="connsiteY181" fmla="*/ 1286249 h 2017102"/>
              <a:gd name="connsiteX182" fmla="*/ 3053563 w 4011346"/>
              <a:gd name="connsiteY182" fmla="*/ 1296261 h 2017102"/>
              <a:gd name="connsiteX183" fmla="*/ 3070249 w 4011346"/>
              <a:gd name="connsiteY183" fmla="*/ 1312947 h 2017102"/>
              <a:gd name="connsiteX184" fmla="*/ 3060237 w 4011346"/>
              <a:gd name="connsiteY184" fmla="*/ 1332970 h 2017102"/>
              <a:gd name="connsiteX185" fmla="*/ 3123644 w 4011346"/>
              <a:gd name="connsiteY185" fmla="*/ 1316284 h 2017102"/>
              <a:gd name="connsiteX186" fmla="*/ 3140330 w 4011346"/>
              <a:gd name="connsiteY186" fmla="*/ 1302935 h 2017102"/>
              <a:gd name="connsiteX187" fmla="*/ 3123644 w 4011346"/>
              <a:gd name="connsiteY187" fmla="*/ 1289586 h 2017102"/>
              <a:gd name="connsiteX188" fmla="*/ 3143668 w 4011346"/>
              <a:gd name="connsiteY188" fmla="*/ 1249540 h 2017102"/>
              <a:gd name="connsiteX189" fmla="*/ 3190389 w 4011346"/>
              <a:gd name="connsiteY189" fmla="*/ 1179458 h 2017102"/>
              <a:gd name="connsiteX190" fmla="*/ 3233773 w 4011346"/>
              <a:gd name="connsiteY190" fmla="*/ 1176121 h 2017102"/>
              <a:gd name="connsiteX191" fmla="*/ 3273819 w 4011346"/>
              <a:gd name="connsiteY191" fmla="*/ 1186132 h 2017102"/>
              <a:gd name="connsiteX192" fmla="*/ 3277157 w 4011346"/>
              <a:gd name="connsiteY192" fmla="*/ 1242865 h 2017102"/>
              <a:gd name="connsiteX193" fmla="*/ 3320541 w 4011346"/>
              <a:gd name="connsiteY193" fmla="*/ 1199481 h 2017102"/>
              <a:gd name="connsiteX194" fmla="*/ 3343901 w 4011346"/>
              <a:gd name="connsiteY194" fmla="*/ 1182795 h 2017102"/>
              <a:gd name="connsiteX195" fmla="*/ 3350576 w 4011346"/>
              <a:gd name="connsiteY195" fmla="*/ 1149423 h 2017102"/>
              <a:gd name="connsiteX196" fmla="*/ 3377273 w 4011346"/>
              <a:gd name="connsiteY196" fmla="*/ 1132737 h 2017102"/>
              <a:gd name="connsiteX197" fmla="*/ 3407309 w 4011346"/>
              <a:gd name="connsiteY197" fmla="*/ 1142748 h 2017102"/>
              <a:gd name="connsiteX198" fmla="*/ 3373936 w 4011346"/>
              <a:gd name="connsiteY198" fmla="*/ 1172783 h 2017102"/>
              <a:gd name="connsiteX199" fmla="*/ 3360587 w 4011346"/>
              <a:gd name="connsiteY199" fmla="*/ 1222842 h 2017102"/>
              <a:gd name="connsiteX200" fmla="*/ 3323878 w 4011346"/>
              <a:gd name="connsiteY200" fmla="*/ 1262888 h 2017102"/>
              <a:gd name="connsiteX201" fmla="*/ 3210412 w 4011346"/>
              <a:gd name="connsiteY201" fmla="*/ 1359668 h 2017102"/>
              <a:gd name="connsiteX202" fmla="*/ 3163691 w 4011346"/>
              <a:gd name="connsiteY202" fmla="*/ 1429750 h 2017102"/>
              <a:gd name="connsiteX203" fmla="*/ 3160354 w 4011346"/>
              <a:gd name="connsiteY203" fmla="*/ 1503169 h 2017102"/>
              <a:gd name="connsiteX204" fmla="*/ 3170365 w 4011346"/>
              <a:gd name="connsiteY204" fmla="*/ 1593274 h 2017102"/>
              <a:gd name="connsiteX205" fmla="*/ 3190389 w 4011346"/>
              <a:gd name="connsiteY205" fmla="*/ 1656681 h 2017102"/>
              <a:gd name="connsiteX206" fmla="*/ 3217087 w 4011346"/>
              <a:gd name="connsiteY206" fmla="*/ 1646669 h 2017102"/>
              <a:gd name="connsiteX207" fmla="*/ 3240447 w 4011346"/>
              <a:gd name="connsiteY207" fmla="*/ 1579925 h 2017102"/>
              <a:gd name="connsiteX208" fmla="*/ 3270482 w 4011346"/>
              <a:gd name="connsiteY208" fmla="*/ 1576588 h 2017102"/>
              <a:gd name="connsiteX209" fmla="*/ 3287168 w 4011346"/>
              <a:gd name="connsiteY209" fmla="*/ 1516518 h 2017102"/>
              <a:gd name="connsiteX210" fmla="*/ 3313866 w 4011346"/>
              <a:gd name="connsiteY210" fmla="*/ 1506506 h 2017102"/>
              <a:gd name="connsiteX211" fmla="*/ 3313866 w 4011346"/>
              <a:gd name="connsiteY211" fmla="*/ 1476471 h 2017102"/>
              <a:gd name="connsiteX212" fmla="*/ 3337227 w 4011346"/>
              <a:gd name="connsiteY212" fmla="*/ 1439761 h 2017102"/>
              <a:gd name="connsiteX213" fmla="*/ 3330552 w 4011346"/>
              <a:gd name="connsiteY213" fmla="*/ 1396377 h 2017102"/>
              <a:gd name="connsiteX214" fmla="*/ 3333890 w 4011346"/>
              <a:gd name="connsiteY214" fmla="*/ 1366342 h 2017102"/>
              <a:gd name="connsiteX215" fmla="*/ 3323878 w 4011346"/>
              <a:gd name="connsiteY215" fmla="*/ 1356331 h 2017102"/>
              <a:gd name="connsiteX216" fmla="*/ 3363925 w 4011346"/>
              <a:gd name="connsiteY216" fmla="*/ 1269563 h 2017102"/>
              <a:gd name="connsiteX217" fmla="*/ 3383948 w 4011346"/>
              <a:gd name="connsiteY217" fmla="*/ 1279575 h 2017102"/>
              <a:gd name="connsiteX218" fmla="*/ 3410646 w 4011346"/>
              <a:gd name="connsiteY218" fmla="*/ 1252877 h 2017102"/>
              <a:gd name="connsiteX219" fmla="*/ 3420657 w 4011346"/>
              <a:gd name="connsiteY219" fmla="*/ 1279575 h 2017102"/>
              <a:gd name="connsiteX220" fmla="*/ 3447355 w 4011346"/>
              <a:gd name="connsiteY220" fmla="*/ 1262888 h 2017102"/>
              <a:gd name="connsiteX221" fmla="*/ 3477390 w 4011346"/>
              <a:gd name="connsiteY221" fmla="*/ 1252877 h 2017102"/>
              <a:gd name="connsiteX222" fmla="*/ 3514100 w 4011346"/>
              <a:gd name="connsiteY222" fmla="*/ 1279575 h 2017102"/>
              <a:gd name="connsiteX223" fmla="*/ 3574170 w 4011346"/>
              <a:gd name="connsiteY223" fmla="*/ 1212830 h 2017102"/>
              <a:gd name="connsiteX224" fmla="*/ 3637577 w 4011346"/>
              <a:gd name="connsiteY224" fmla="*/ 1166109 h 2017102"/>
              <a:gd name="connsiteX225" fmla="*/ 3690973 w 4011346"/>
              <a:gd name="connsiteY225" fmla="*/ 1129399 h 2017102"/>
              <a:gd name="connsiteX226" fmla="*/ 3741031 w 4011346"/>
              <a:gd name="connsiteY226" fmla="*/ 1156097 h 2017102"/>
              <a:gd name="connsiteX227" fmla="*/ 3751043 w 4011346"/>
              <a:gd name="connsiteY227" fmla="*/ 1129399 h 2017102"/>
              <a:gd name="connsiteX228" fmla="*/ 3727682 w 4011346"/>
              <a:gd name="connsiteY228" fmla="*/ 1062655 h 2017102"/>
              <a:gd name="connsiteX229" fmla="*/ 3700984 w 4011346"/>
              <a:gd name="connsiteY229" fmla="*/ 1045969 h 2017102"/>
              <a:gd name="connsiteX230" fmla="*/ 3697647 w 4011346"/>
              <a:gd name="connsiteY230" fmla="*/ 1015934 h 2017102"/>
              <a:gd name="connsiteX231" fmla="*/ 3751043 w 4011346"/>
              <a:gd name="connsiteY231" fmla="*/ 1022608 h 2017102"/>
              <a:gd name="connsiteX232" fmla="*/ 3774403 w 4011346"/>
              <a:gd name="connsiteY232" fmla="*/ 979224 h 2017102"/>
              <a:gd name="connsiteX233" fmla="*/ 3767729 w 4011346"/>
              <a:gd name="connsiteY233" fmla="*/ 952526 h 2017102"/>
              <a:gd name="connsiteX234" fmla="*/ 3794427 w 4011346"/>
              <a:gd name="connsiteY234" fmla="*/ 919154 h 2017102"/>
              <a:gd name="connsiteX235" fmla="*/ 3804438 w 4011346"/>
              <a:gd name="connsiteY235" fmla="*/ 962538 h 2017102"/>
              <a:gd name="connsiteX236" fmla="*/ 3827799 w 4011346"/>
              <a:gd name="connsiteY236" fmla="*/ 979224 h 2017102"/>
              <a:gd name="connsiteX237" fmla="*/ 3874520 w 4011346"/>
              <a:gd name="connsiteY237" fmla="*/ 999248 h 2017102"/>
              <a:gd name="connsiteX238" fmla="*/ 3894544 w 4011346"/>
              <a:gd name="connsiteY238" fmla="*/ 1025945 h 2017102"/>
              <a:gd name="connsiteX239" fmla="*/ 3941265 w 4011346"/>
              <a:gd name="connsiteY239" fmla="*/ 1049306 h 2017102"/>
              <a:gd name="connsiteX240" fmla="*/ 3947939 w 4011346"/>
              <a:gd name="connsiteY240" fmla="*/ 1035957 h 2017102"/>
              <a:gd name="connsiteX241" fmla="*/ 3957951 w 4011346"/>
              <a:gd name="connsiteY241" fmla="*/ 972550 h 2017102"/>
              <a:gd name="connsiteX242" fmla="*/ 4004672 w 4011346"/>
              <a:gd name="connsiteY242" fmla="*/ 965875 h 2017102"/>
              <a:gd name="connsiteX243" fmla="*/ 4011346 w 4011346"/>
              <a:gd name="connsiteY243" fmla="*/ 932503 h 2017102"/>
              <a:gd name="connsiteX244" fmla="*/ 3967963 w 4011346"/>
              <a:gd name="connsiteY244" fmla="*/ 895794 h 2017102"/>
              <a:gd name="connsiteX245" fmla="*/ 3921241 w 4011346"/>
              <a:gd name="connsiteY245" fmla="*/ 879107 h 2017102"/>
              <a:gd name="connsiteX246" fmla="*/ 3907892 w 4011346"/>
              <a:gd name="connsiteY246" fmla="*/ 882445 h 2017102"/>
              <a:gd name="connsiteX247" fmla="*/ 3907892 w 4011346"/>
              <a:gd name="connsiteY247" fmla="*/ 915817 h 2017102"/>
              <a:gd name="connsiteX248" fmla="*/ 3887869 w 4011346"/>
              <a:gd name="connsiteY248" fmla="*/ 909142 h 2017102"/>
              <a:gd name="connsiteX249" fmla="*/ 3874520 w 4011346"/>
              <a:gd name="connsiteY249" fmla="*/ 855747 h 2017102"/>
              <a:gd name="connsiteX250" fmla="*/ 3817787 w 4011346"/>
              <a:gd name="connsiteY250" fmla="*/ 792340 h 2017102"/>
              <a:gd name="connsiteX251" fmla="*/ 3717671 w 4011346"/>
              <a:gd name="connsiteY251" fmla="*/ 715583 h 2017102"/>
              <a:gd name="connsiteX252" fmla="*/ 3664275 w 4011346"/>
              <a:gd name="connsiteY252" fmla="*/ 695560 h 2017102"/>
              <a:gd name="connsiteX253" fmla="*/ 3584181 w 4011346"/>
              <a:gd name="connsiteY253" fmla="*/ 688886 h 2017102"/>
              <a:gd name="connsiteX254" fmla="*/ 3520774 w 4011346"/>
              <a:gd name="connsiteY254" fmla="*/ 672199 h 2017102"/>
              <a:gd name="connsiteX255" fmla="*/ 3530786 w 4011346"/>
              <a:gd name="connsiteY255" fmla="*/ 712246 h 2017102"/>
              <a:gd name="connsiteX256" fmla="*/ 3537460 w 4011346"/>
              <a:gd name="connsiteY256" fmla="*/ 738944 h 2017102"/>
              <a:gd name="connsiteX257" fmla="*/ 3507425 w 4011346"/>
              <a:gd name="connsiteY257" fmla="*/ 762304 h 2017102"/>
              <a:gd name="connsiteX258" fmla="*/ 3477390 w 4011346"/>
              <a:gd name="connsiteY258" fmla="*/ 735607 h 2017102"/>
              <a:gd name="connsiteX259" fmla="*/ 3477390 w 4011346"/>
              <a:gd name="connsiteY259" fmla="*/ 715583 h 2017102"/>
              <a:gd name="connsiteX260" fmla="*/ 3504088 w 4011346"/>
              <a:gd name="connsiteY260" fmla="*/ 695560 h 2017102"/>
              <a:gd name="connsiteX261" fmla="*/ 3467379 w 4011346"/>
              <a:gd name="connsiteY261" fmla="*/ 682211 h 2017102"/>
              <a:gd name="connsiteX262" fmla="*/ 3450692 w 4011346"/>
              <a:gd name="connsiteY262" fmla="*/ 708909 h 2017102"/>
              <a:gd name="connsiteX263" fmla="*/ 3440681 w 4011346"/>
              <a:gd name="connsiteY263" fmla="*/ 722258 h 2017102"/>
              <a:gd name="connsiteX264" fmla="*/ 3357250 w 4011346"/>
              <a:gd name="connsiteY264" fmla="*/ 708909 h 2017102"/>
              <a:gd name="connsiteX265" fmla="*/ 3297180 w 4011346"/>
              <a:gd name="connsiteY265" fmla="*/ 715583 h 2017102"/>
              <a:gd name="connsiteX266" fmla="*/ 3267145 w 4011346"/>
              <a:gd name="connsiteY266" fmla="*/ 692223 h 2017102"/>
              <a:gd name="connsiteX267" fmla="*/ 3267145 w 4011346"/>
              <a:gd name="connsiteY267" fmla="*/ 655513 h 2017102"/>
              <a:gd name="connsiteX268" fmla="*/ 3203738 w 4011346"/>
              <a:gd name="connsiteY268" fmla="*/ 598780 h 2017102"/>
              <a:gd name="connsiteX269" fmla="*/ 3076923 w 4011346"/>
              <a:gd name="connsiteY269" fmla="*/ 605455 h 2017102"/>
              <a:gd name="connsiteX270" fmla="*/ 3043551 w 4011346"/>
              <a:gd name="connsiteY270" fmla="*/ 582094 h 2017102"/>
              <a:gd name="connsiteX271" fmla="*/ 3000167 w 4011346"/>
              <a:gd name="connsiteY271" fmla="*/ 535373 h 2017102"/>
              <a:gd name="connsiteX272" fmla="*/ 3013516 w 4011346"/>
              <a:gd name="connsiteY272" fmla="*/ 528699 h 2017102"/>
              <a:gd name="connsiteX273" fmla="*/ 3000167 w 4011346"/>
              <a:gd name="connsiteY273" fmla="*/ 508675 h 2017102"/>
              <a:gd name="connsiteX274" fmla="*/ 2970132 w 4011346"/>
              <a:gd name="connsiteY274" fmla="*/ 505338 h 2017102"/>
              <a:gd name="connsiteX275" fmla="*/ 2920073 w 4011346"/>
              <a:gd name="connsiteY275" fmla="*/ 552059 h 2017102"/>
              <a:gd name="connsiteX276" fmla="*/ 2920073 w 4011346"/>
              <a:gd name="connsiteY276" fmla="*/ 552059 h 2017102"/>
              <a:gd name="connsiteX277" fmla="*/ 2916736 w 4011346"/>
              <a:gd name="connsiteY277" fmla="*/ 502001 h 2017102"/>
              <a:gd name="connsiteX278" fmla="*/ 2936760 w 4011346"/>
              <a:gd name="connsiteY278" fmla="*/ 498664 h 2017102"/>
              <a:gd name="connsiteX279" fmla="*/ 2866678 w 4011346"/>
              <a:gd name="connsiteY279" fmla="*/ 468629 h 2017102"/>
              <a:gd name="connsiteX280" fmla="*/ 2813282 w 4011346"/>
              <a:gd name="connsiteY280" fmla="*/ 465291 h 2017102"/>
              <a:gd name="connsiteX281" fmla="*/ 2793259 w 4011346"/>
              <a:gd name="connsiteY281" fmla="*/ 488652 h 2017102"/>
              <a:gd name="connsiteX282" fmla="*/ 2743200 w 4011346"/>
              <a:gd name="connsiteY282" fmla="*/ 498664 h 2017102"/>
              <a:gd name="connsiteX283" fmla="*/ 2786584 w 4011346"/>
              <a:gd name="connsiteY283" fmla="*/ 508675 h 2017102"/>
              <a:gd name="connsiteX284" fmla="*/ 2763224 w 4011346"/>
              <a:gd name="connsiteY284" fmla="*/ 528699 h 2017102"/>
              <a:gd name="connsiteX285" fmla="*/ 2769898 w 4011346"/>
              <a:gd name="connsiteY285" fmla="*/ 578757 h 2017102"/>
              <a:gd name="connsiteX286" fmla="*/ 2749875 w 4011346"/>
              <a:gd name="connsiteY286" fmla="*/ 562071 h 2017102"/>
              <a:gd name="connsiteX287" fmla="*/ 2733189 w 4011346"/>
              <a:gd name="connsiteY287" fmla="*/ 575420 h 2017102"/>
              <a:gd name="connsiteX288" fmla="*/ 2666444 w 4011346"/>
              <a:gd name="connsiteY288" fmla="*/ 565408 h 2017102"/>
              <a:gd name="connsiteX289" fmla="*/ 2636409 w 4011346"/>
              <a:gd name="connsiteY289" fmla="*/ 575420 h 2017102"/>
              <a:gd name="connsiteX290" fmla="*/ 2603037 w 4011346"/>
              <a:gd name="connsiteY290" fmla="*/ 535373 h 2017102"/>
              <a:gd name="connsiteX291" fmla="*/ 2569665 w 4011346"/>
              <a:gd name="connsiteY291" fmla="*/ 618804 h 2017102"/>
              <a:gd name="connsiteX292" fmla="*/ 2552979 w 4011346"/>
              <a:gd name="connsiteY292" fmla="*/ 638827 h 2017102"/>
              <a:gd name="connsiteX293" fmla="*/ 2469548 w 4011346"/>
              <a:gd name="connsiteY293" fmla="*/ 502001 h 2017102"/>
              <a:gd name="connsiteX294" fmla="*/ 2446187 w 4011346"/>
              <a:gd name="connsiteY294" fmla="*/ 518687 h 2017102"/>
              <a:gd name="connsiteX295" fmla="*/ 2442850 w 4011346"/>
              <a:gd name="connsiteY295" fmla="*/ 485315 h 2017102"/>
              <a:gd name="connsiteX296" fmla="*/ 2449525 w 4011346"/>
              <a:gd name="connsiteY296" fmla="*/ 415233 h 2017102"/>
              <a:gd name="connsiteX297" fmla="*/ 2386117 w 4011346"/>
              <a:gd name="connsiteY297" fmla="*/ 388535 h 2017102"/>
              <a:gd name="connsiteX298" fmla="*/ 2369431 w 4011346"/>
              <a:gd name="connsiteY298" fmla="*/ 428582 h 2017102"/>
              <a:gd name="connsiteX299" fmla="*/ 2379443 w 4011346"/>
              <a:gd name="connsiteY299" fmla="*/ 451942 h 2017102"/>
              <a:gd name="connsiteX300" fmla="*/ 2376106 w 4011346"/>
              <a:gd name="connsiteY300" fmla="*/ 471966 h 2017102"/>
              <a:gd name="connsiteX301" fmla="*/ 2352745 w 4011346"/>
              <a:gd name="connsiteY301" fmla="*/ 448605 h 2017102"/>
              <a:gd name="connsiteX302" fmla="*/ 2316036 w 4011346"/>
              <a:gd name="connsiteY302" fmla="*/ 455280 h 2017102"/>
              <a:gd name="connsiteX303" fmla="*/ 2272652 w 4011346"/>
              <a:gd name="connsiteY303" fmla="*/ 441931 h 2017102"/>
              <a:gd name="connsiteX304" fmla="*/ 2245954 w 4011346"/>
              <a:gd name="connsiteY304" fmla="*/ 401884 h 2017102"/>
              <a:gd name="connsiteX305" fmla="*/ 2209244 w 4011346"/>
              <a:gd name="connsiteY305" fmla="*/ 398547 h 2017102"/>
              <a:gd name="connsiteX306" fmla="*/ 2159186 w 4011346"/>
              <a:gd name="connsiteY306" fmla="*/ 388535 h 2017102"/>
              <a:gd name="connsiteX307" fmla="*/ 2132488 w 4011346"/>
              <a:gd name="connsiteY307" fmla="*/ 405221 h 2017102"/>
              <a:gd name="connsiteX308" fmla="*/ 2115802 w 4011346"/>
              <a:gd name="connsiteY308" fmla="*/ 418570 h 2017102"/>
              <a:gd name="connsiteX309" fmla="*/ 2115802 w 4011346"/>
              <a:gd name="connsiteY309" fmla="*/ 388535 h 2017102"/>
              <a:gd name="connsiteX310" fmla="*/ 2082430 w 4011346"/>
              <a:gd name="connsiteY310" fmla="*/ 385198 h 2017102"/>
              <a:gd name="connsiteX311" fmla="*/ 2045720 w 4011346"/>
              <a:gd name="connsiteY311" fmla="*/ 358500 h 2017102"/>
              <a:gd name="connsiteX312" fmla="*/ 2025697 w 4011346"/>
              <a:gd name="connsiteY312" fmla="*/ 388535 h 2017102"/>
              <a:gd name="connsiteX313" fmla="*/ 2055732 w 4011346"/>
              <a:gd name="connsiteY313" fmla="*/ 385198 h 2017102"/>
              <a:gd name="connsiteX314" fmla="*/ 2045720 w 4011346"/>
              <a:gd name="connsiteY314" fmla="*/ 411896 h 2017102"/>
              <a:gd name="connsiteX315" fmla="*/ 1988987 w 4011346"/>
              <a:gd name="connsiteY315" fmla="*/ 431919 h 2017102"/>
              <a:gd name="connsiteX316" fmla="*/ 1935592 w 4011346"/>
              <a:gd name="connsiteY316" fmla="*/ 441931 h 2017102"/>
              <a:gd name="connsiteX317" fmla="*/ 1995662 w 4011346"/>
              <a:gd name="connsiteY317" fmla="*/ 385198 h 2017102"/>
              <a:gd name="connsiteX318" fmla="*/ 2055732 w 4011346"/>
              <a:gd name="connsiteY318" fmla="*/ 315116 h 2017102"/>
              <a:gd name="connsiteX319" fmla="*/ 2055732 w 4011346"/>
              <a:gd name="connsiteY319" fmla="*/ 315116 h 2017102"/>
              <a:gd name="connsiteX320" fmla="*/ 2001273 w 4011346"/>
              <a:gd name="connsiteY320" fmla="*/ 234106 h 2017102"/>
              <a:gd name="connsiteX321" fmla="*/ 1877440 w 4011346"/>
              <a:gd name="connsiteY321" fmla="*/ 0 h 2017102"/>
              <a:gd name="connsiteX322" fmla="*/ 1835474 w 4011346"/>
              <a:gd name="connsiteY322" fmla="*/ 38128 h 2017102"/>
              <a:gd name="connsiteX323" fmla="*/ 1818788 w 4011346"/>
              <a:gd name="connsiteY323" fmla="*/ 78175 h 2017102"/>
              <a:gd name="connsiteX324" fmla="*/ 1838813 w 4011346"/>
              <a:gd name="connsiteY324" fmla="*/ 131569 h 2017102"/>
              <a:gd name="connsiteX325" fmla="*/ 1782079 w 4011346"/>
              <a:gd name="connsiteY325" fmla="*/ 118220 h 2017102"/>
              <a:gd name="connsiteX326" fmla="*/ 1768731 w 4011346"/>
              <a:gd name="connsiteY326" fmla="*/ 164942 h 2017102"/>
              <a:gd name="connsiteX327" fmla="*/ 1705322 w 4011346"/>
              <a:gd name="connsiteY327" fmla="*/ 188302 h 2017102"/>
              <a:gd name="connsiteX328" fmla="*/ 1685300 w 4011346"/>
              <a:gd name="connsiteY328" fmla="*/ 161604 h 2017102"/>
              <a:gd name="connsiteX329" fmla="*/ 1615218 w 4011346"/>
              <a:gd name="connsiteY329" fmla="*/ 164942 h 2017102"/>
              <a:gd name="connsiteX330" fmla="*/ 1638579 w 4011346"/>
              <a:gd name="connsiteY330" fmla="*/ 194977 h 2017102"/>
              <a:gd name="connsiteX331" fmla="*/ 1528449 w 4011346"/>
              <a:gd name="connsiteY331" fmla="*/ 221673 h 2017102"/>
              <a:gd name="connsiteX332" fmla="*/ 1465043 w 4011346"/>
              <a:gd name="connsiteY332" fmla="*/ 305104 h 2017102"/>
              <a:gd name="connsiteX333" fmla="*/ 1448357 w 4011346"/>
              <a:gd name="connsiteY333" fmla="*/ 331802 h 2017102"/>
              <a:gd name="connsiteX334" fmla="*/ 1481729 w 4011346"/>
              <a:gd name="connsiteY334" fmla="*/ 365175 h 2017102"/>
              <a:gd name="connsiteX335" fmla="*/ 1481729 w 4011346"/>
              <a:gd name="connsiteY335" fmla="*/ 395210 h 2017102"/>
              <a:gd name="connsiteX336" fmla="*/ 1458368 w 4011346"/>
              <a:gd name="connsiteY336" fmla="*/ 398547 h 2017102"/>
              <a:gd name="connsiteX337" fmla="*/ 1458368 w 4011346"/>
              <a:gd name="connsiteY337" fmla="*/ 378523 h 2017102"/>
              <a:gd name="connsiteX338" fmla="*/ 1418322 w 4011346"/>
              <a:gd name="connsiteY338" fmla="*/ 388535 h 2017102"/>
              <a:gd name="connsiteX339" fmla="*/ 1368263 w 4011346"/>
              <a:gd name="connsiteY339" fmla="*/ 395210 h 2017102"/>
              <a:gd name="connsiteX340" fmla="*/ 1321542 w 4011346"/>
              <a:gd name="connsiteY340" fmla="*/ 401884 h 2017102"/>
              <a:gd name="connsiteX341" fmla="*/ 1318205 w 4011346"/>
              <a:gd name="connsiteY341" fmla="*/ 488652 h 2017102"/>
              <a:gd name="connsiteX342" fmla="*/ 1358252 w 4011346"/>
              <a:gd name="connsiteY342" fmla="*/ 512013 h 2017102"/>
              <a:gd name="connsiteX343" fmla="*/ 1374938 w 4011346"/>
              <a:gd name="connsiteY343" fmla="*/ 542048 h 2017102"/>
              <a:gd name="connsiteX344" fmla="*/ 1384949 w 4011346"/>
              <a:gd name="connsiteY344" fmla="*/ 565408 h 2017102"/>
              <a:gd name="connsiteX345" fmla="*/ 1394961 w 4011346"/>
              <a:gd name="connsiteY345" fmla="*/ 615467 h 2017102"/>
              <a:gd name="connsiteX346" fmla="*/ 1384949 w 4011346"/>
              <a:gd name="connsiteY346" fmla="*/ 645502 h 2017102"/>
              <a:gd name="connsiteX347" fmla="*/ 1358252 w 4011346"/>
              <a:gd name="connsiteY347" fmla="*/ 612129 h 2017102"/>
              <a:gd name="connsiteX348" fmla="*/ 1361589 w 4011346"/>
              <a:gd name="connsiteY348" fmla="*/ 582094 h 2017102"/>
              <a:gd name="connsiteX349" fmla="*/ 1351577 w 4011346"/>
              <a:gd name="connsiteY349" fmla="*/ 542048 h 2017102"/>
              <a:gd name="connsiteX350" fmla="*/ 1328217 w 4011346"/>
              <a:gd name="connsiteY350" fmla="*/ 548722 h 2017102"/>
              <a:gd name="connsiteX351" fmla="*/ 1281495 w 4011346"/>
              <a:gd name="connsiteY351" fmla="*/ 512013 h 2017102"/>
              <a:gd name="connsiteX352" fmla="*/ 1241449 w 4011346"/>
              <a:gd name="connsiteY352" fmla="*/ 508675 h 2017102"/>
              <a:gd name="connsiteX353" fmla="*/ 1241449 w 4011346"/>
              <a:gd name="connsiteY353" fmla="*/ 555396 h 2017102"/>
              <a:gd name="connsiteX354" fmla="*/ 1201402 w 4011346"/>
              <a:gd name="connsiteY354" fmla="*/ 535373 h 2017102"/>
              <a:gd name="connsiteX355" fmla="*/ 1228100 w 4011346"/>
              <a:gd name="connsiteY355" fmla="*/ 585431 h 2017102"/>
              <a:gd name="connsiteX356" fmla="*/ 1258135 w 4011346"/>
              <a:gd name="connsiteY356" fmla="*/ 595443 h 2017102"/>
              <a:gd name="connsiteX357" fmla="*/ 1258135 w 4011346"/>
              <a:gd name="connsiteY357" fmla="*/ 615467 h 2017102"/>
              <a:gd name="connsiteX358" fmla="*/ 1198065 w 4011346"/>
              <a:gd name="connsiteY358" fmla="*/ 592106 h 2017102"/>
              <a:gd name="connsiteX359" fmla="*/ 1181379 w 4011346"/>
              <a:gd name="connsiteY359" fmla="*/ 592106 h 2017102"/>
              <a:gd name="connsiteX360" fmla="*/ 1178041 w 4011346"/>
              <a:gd name="connsiteY360" fmla="*/ 548722 h 2017102"/>
              <a:gd name="connsiteX361" fmla="*/ 1171367 w 4011346"/>
              <a:gd name="connsiteY361" fmla="*/ 461954 h 2017102"/>
              <a:gd name="connsiteX362" fmla="*/ 1161355 w 4011346"/>
              <a:gd name="connsiteY362" fmla="*/ 532036 h 2017102"/>
              <a:gd name="connsiteX363" fmla="*/ 1137995 w 4011346"/>
              <a:gd name="connsiteY363" fmla="*/ 562071 h 2017102"/>
              <a:gd name="connsiteX364" fmla="*/ 1158018 w 4011346"/>
              <a:gd name="connsiteY364" fmla="*/ 608792 h 2017102"/>
              <a:gd name="connsiteX365" fmla="*/ 1158018 w 4011346"/>
              <a:gd name="connsiteY365" fmla="*/ 642164 h 2017102"/>
              <a:gd name="connsiteX366" fmla="*/ 1141332 w 4011346"/>
              <a:gd name="connsiteY366" fmla="*/ 692223 h 2017102"/>
              <a:gd name="connsiteX367" fmla="*/ 1154681 w 4011346"/>
              <a:gd name="connsiteY367" fmla="*/ 725595 h 2017102"/>
              <a:gd name="connsiteX368" fmla="*/ 1184716 w 4011346"/>
              <a:gd name="connsiteY368" fmla="*/ 732269 h 2017102"/>
              <a:gd name="connsiteX369" fmla="*/ 1221425 w 4011346"/>
              <a:gd name="connsiteY369" fmla="*/ 738944 h 2017102"/>
              <a:gd name="connsiteX370" fmla="*/ 1241449 w 4011346"/>
              <a:gd name="connsiteY370" fmla="*/ 762304 h 2017102"/>
              <a:gd name="connsiteX371" fmla="*/ 1258135 w 4011346"/>
              <a:gd name="connsiteY371" fmla="*/ 805688 h 2017102"/>
              <a:gd name="connsiteX372" fmla="*/ 1258135 w 4011346"/>
              <a:gd name="connsiteY372" fmla="*/ 805688 h 2017102"/>
              <a:gd name="connsiteX373" fmla="*/ 1254798 w 4011346"/>
              <a:gd name="connsiteY373" fmla="*/ 839061 h 2017102"/>
              <a:gd name="connsiteX374" fmla="*/ 1274821 w 4011346"/>
              <a:gd name="connsiteY374" fmla="*/ 859084 h 2017102"/>
              <a:gd name="connsiteX375" fmla="*/ 1244786 w 4011346"/>
              <a:gd name="connsiteY375" fmla="*/ 865759 h 2017102"/>
              <a:gd name="connsiteX376" fmla="*/ 1224763 w 4011346"/>
              <a:gd name="connsiteY376" fmla="*/ 825712 h 2017102"/>
              <a:gd name="connsiteX377" fmla="*/ 1224763 w 4011346"/>
              <a:gd name="connsiteY377" fmla="*/ 785665 h 2017102"/>
              <a:gd name="connsiteX378" fmla="*/ 1194727 w 4011346"/>
              <a:gd name="connsiteY378" fmla="*/ 748956 h 2017102"/>
              <a:gd name="connsiteX379" fmla="*/ 1164692 w 4011346"/>
              <a:gd name="connsiteY379" fmla="*/ 792340 h 2017102"/>
              <a:gd name="connsiteX380" fmla="*/ 1178041 w 4011346"/>
              <a:gd name="connsiteY380" fmla="*/ 835723 h 2017102"/>
              <a:gd name="connsiteX381" fmla="*/ 1137995 w 4011346"/>
              <a:gd name="connsiteY381" fmla="*/ 892456 h 2017102"/>
              <a:gd name="connsiteX382" fmla="*/ 1097948 w 4011346"/>
              <a:gd name="connsiteY382" fmla="*/ 949189 h 2017102"/>
              <a:gd name="connsiteX383" fmla="*/ 1007843 w 4011346"/>
              <a:gd name="connsiteY383" fmla="*/ 912480 h 2017102"/>
              <a:gd name="connsiteX384" fmla="*/ 1074587 w 4011346"/>
              <a:gd name="connsiteY384" fmla="*/ 909142 h 2017102"/>
              <a:gd name="connsiteX385" fmla="*/ 1107960 w 4011346"/>
              <a:gd name="connsiteY385" fmla="*/ 845735 h 2017102"/>
              <a:gd name="connsiteX386" fmla="*/ 1121309 w 4011346"/>
              <a:gd name="connsiteY386" fmla="*/ 802351 h 2017102"/>
              <a:gd name="connsiteX387" fmla="*/ 1127983 w 4011346"/>
              <a:gd name="connsiteY387" fmla="*/ 768979 h 2017102"/>
              <a:gd name="connsiteX388" fmla="*/ 1117971 w 4011346"/>
              <a:gd name="connsiteY388" fmla="*/ 752293 h 2017102"/>
              <a:gd name="connsiteX389" fmla="*/ 1114634 w 4011346"/>
              <a:gd name="connsiteY389" fmla="*/ 702234 h 2017102"/>
              <a:gd name="connsiteX390" fmla="*/ 1104622 w 4011346"/>
              <a:gd name="connsiteY390" fmla="*/ 622141 h 2017102"/>
              <a:gd name="connsiteX391" fmla="*/ 1101285 w 4011346"/>
              <a:gd name="connsiteY391" fmla="*/ 562071 h 2017102"/>
              <a:gd name="connsiteX392" fmla="*/ 1124646 w 4011346"/>
              <a:gd name="connsiteY392" fmla="*/ 468629 h 2017102"/>
              <a:gd name="connsiteX393" fmla="*/ 1031203 w 4011346"/>
              <a:gd name="connsiteY393" fmla="*/ 458617 h 2017102"/>
              <a:gd name="connsiteX394" fmla="*/ 1014517 w 4011346"/>
              <a:gd name="connsiteY394" fmla="*/ 515350 h 2017102"/>
              <a:gd name="connsiteX395" fmla="*/ 1024529 w 4011346"/>
              <a:gd name="connsiteY395" fmla="*/ 562071 h 2017102"/>
              <a:gd name="connsiteX396" fmla="*/ 981145 w 4011346"/>
              <a:gd name="connsiteY396" fmla="*/ 615467 h 2017102"/>
              <a:gd name="connsiteX397" fmla="*/ 991157 w 4011346"/>
              <a:gd name="connsiteY397" fmla="*/ 652176 h 2017102"/>
              <a:gd name="connsiteX398" fmla="*/ 981145 w 4011346"/>
              <a:gd name="connsiteY398" fmla="*/ 698897 h 2017102"/>
              <a:gd name="connsiteX399" fmla="*/ 1001168 w 4011346"/>
              <a:gd name="connsiteY399" fmla="*/ 722258 h 2017102"/>
              <a:gd name="connsiteX400" fmla="*/ 1017854 w 4011346"/>
              <a:gd name="connsiteY400" fmla="*/ 768979 h 2017102"/>
              <a:gd name="connsiteX401" fmla="*/ 1047890 w 4011346"/>
              <a:gd name="connsiteY401" fmla="*/ 755630 h 2017102"/>
              <a:gd name="connsiteX402" fmla="*/ 1014517 w 4011346"/>
              <a:gd name="connsiteY402" fmla="*/ 809026 h 2017102"/>
              <a:gd name="connsiteX403" fmla="*/ 957784 w 4011346"/>
              <a:gd name="connsiteY403" fmla="*/ 755630 h 2017102"/>
              <a:gd name="connsiteX404" fmla="*/ 884365 w 4011346"/>
              <a:gd name="connsiteY404" fmla="*/ 718921 h 2017102"/>
              <a:gd name="connsiteX405" fmla="*/ 824295 w 4011346"/>
              <a:gd name="connsiteY405" fmla="*/ 695560 h 2017102"/>
              <a:gd name="connsiteX406" fmla="*/ 810946 w 4011346"/>
              <a:gd name="connsiteY406" fmla="*/ 732269 h 2017102"/>
              <a:gd name="connsiteX407" fmla="*/ 827633 w 4011346"/>
              <a:gd name="connsiteY407" fmla="*/ 768979 h 2017102"/>
              <a:gd name="connsiteX408" fmla="*/ 814284 w 4011346"/>
              <a:gd name="connsiteY408" fmla="*/ 792340 h 2017102"/>
              <a:gd name="connsiteX409" fmla="*/ 800935 w 4011346"/>
              <a:gd name="connsiteY409" fmla="*/ 809026 h 2017102"/>
              <a:gd name="connsiteX410" fmla="*/ 770900 w 4011346"/>
              <a:gd name="connsiteY410" fmla="*/ 752293 h 2017102"/>
              <a:gd name="connsiteX411" fmla="*/ 744202 w 4011346"/>
              <a:gd name="connsiteY411" fmla="*/ 789002 h 2017102"/>
              <a:gd name="connsiteX412" fmla="*/ 707492 w 4011346"/>
              <a:gd name="connsiteY412" fmla="*/ 782328 h 2017102"/>
              <a:gd name="connsiteX413" fmla="*/ 654097 w 4011346"/>
              <a:gd name="connsiteY413" fmla="*/ 819037 h 2017102"/>
              <a:gd name="connsiteX414" fmla="*/ 644085 w 4011346"/>
              <a:gd name="connsiteY414" fmla="*/ 795677 h 2017102"/>
              <a:gd name="connsiteX415" fmla="*/ 654097 w 4011346"/>
              <a:gd name="connsiteY415" fmla="*/ 758967 h 2017102"/>
              <a:gd name="connsiteX416" fmla="*/ 614050 w 4011346"/>
              <a:gd name="connsiteY416" fmla="*/ 795677 h 2017102"/>
              <a:gd name="connsiteX417" fmla="*/ 594027 w 4011346"/>
              <a:gd name="connsiteY417" fmla="*/ 795677 h 2017102"/>
              <a:gd name="connsiteX418" fmla="*/ 533957 w 4011346"/>
              <a:gd name="connsiteY418" fmla="*/ 829049 h 2017102"/>
              <a:gd name="connsiteX419" fmla="*/ 510596 w 4011346"/>
              <a:gd name="connsiteY419" fmla="*/ 852410 h 2017102"/>
              <a:gd name="connsiteX420" fmla="*/ 500584 w 4011346"/>
              <a:gd name="connsiteY420" fmla="*/ 899131 h 2017102"/>
              <a:gd name="connsiteX421" fmla="*/ 450526 w 4011346"/>
              <a:gd name="connsiteY421" fmla="*/ 885782 h 2017102"/>
              <a:gd name="connsiteX422" fmla="*/ 433840 w 4011346"/>
              <a:gd name="connsiteY422" fmla="*/ 849072 h 2017102"/>
              <a:gd name="connsiteX423" fmla="*/ 467212 w 4011346"/>
              <a:gd name="connsiteY423" fmla="*/ 819037 h 2017102"/>
              <a:gd name="connsiteX424" fmla="*/ 453863 w 4011346"/>
              <a:gd name="connsiteY424" fmla="*/ 795677 h 2017102"/>
              <a:gd name="connsiteX425" fmla="*/ 390456 w 4011346"/>
              <a:gd name="connsiteY425" fmla="*/ 765642 h 2017102"/>
              <a:gd name="connsiteX426" fmla="*/ 417154 w 4011346"/>
              <a:gd name="connsiteY426" fmla="*/ 815700 h 2017102"/>
              <a:gd name="connsiteX427" fmla="*/ 407142 w 4011346"/>
              <a:gd name="connsiteY427" fmla="*/ 859084 h 2017102"/>
              <a:gd name="connsiteX428" fmla="*/ 413817 w 4011346"/>
              <a:gd name="connsiteY428" fmla="*/ 895794 h 2017102"/>
              <a:gd name="connsiteX429" fmla="*/ 427165 w 4011346"/>
              <a:gd name="connsiteY429" fmla="*/ 919154 h 2017102"/>
              <a:gd name="connsiteX430" fmla="*/ 413817 w 4011346"/>
              <a:gd name="connsiteY430" fmla="*/ 949189 h 2017102"/>
              <a:gd name="connsiteX431" fmla="*/ 390456 w 4011346"/>
              <a:gd name="connsiteY431" fmla="*/ 925829 h 2017102"/>
              <a:gd name="connsiteX432" fmla="*/ 360421 w 4011346"/>
              <a:gd name="connsiteY432" fmla="*/ 922491 h 2017102"/>
              <a:gd name="connsiteX433" fmla="*/ 333723 w 4011346"/>
              <a:gd name="connsiteY433" fmla="*/ 962538 h 2017102"/>
              <a:gd name="connsiteX434" fmla="*/ 307025 w 4011346"/>
              <a:gd name="connsiteY434" fmla="*/ 982561 h 2017102"/>
              <a:gd name="connsiteX435" fmla="*/ 320374 w 4011346"/>
              <a:gd name="connsiteY435" fmla="*/ 1009259 h 2017102"/>
              <a:gd name="connsiteX436" fmla="*/ 303688 w 4011346"/>
              <a:gd name="connsiteY436" fmla="*/ 1032620 h 2017102"/>
              <a:gd name="connsiteX437" fmla="*/ 233606 w 4011346"/>
              <a:gd name="connsiteY437" fmla="*/ 995910 h 2017102"/>
              <a:gd name="connsiteX438" fmla="*/ 243618 w 4011346"/>
              <a:gd name="connsiteY438" fmla="*/ 1045969 h 2017102"/>
              <a:gd name="connsiteX439" fmla="*/ 263641 w 4011346"/>
              <a:gd name="connsiteY439" fmla="*/ 1065992 h 2017102"/>
              <a:gd name="connsiteX440" fmla="*/ 250292 w 4011346"/>
              <a:gd name="connsiteY440" fmla="*/ 1079341 h 2017102"/>
              <a:gd name="connsiteX441" fmla="*/ 193560 w 4011346"/>
              <a:gd name="connsiteY441" fmla="*/ 1042631 h 2017102"/>
              <a:gd name="connsiteX442" fmla="*/ 170199 w 4011346"/>
              <a:gd name="connsiteY442" fmla="*/ 1002585 h 2017102"/>
              <a:gd name="connsiteX443" fmla="*/ 170199 w 4011346"/>
              <a:gd name="connsiteY443" fmla="*/ 955864 h 2017102"/>
              <a:gd name="connsiteX444" fmla="*/ 133490 w 4011346"/>
              <a:gd name="connsiteY444" fmla="*/ 879107 h 2017102"/>
              <a:gd name="connsiteX445" fmla="*/ 196897 w 4011346"/>
              <a:gd name="connsiteY445" fmla="*/ 909142 h 2017102"/>
              <a:gd name="connsiteX446" fmla="*/ 256967 w 4011346"/>
              <a:gd name="connsiteY446" fmla="*/ 939177 h 2017102"/>
              <a:gd name="connsiteX447" fmla="*/ 293676 w 4011346"/>
              <a:gd name="connsiteY447" fmla="*/ 942515 h 2017102"/>
              <a:gd name="connsiteX448" fmla="*/ 327049 w 4011346"/>
              <a:gd name="connsiteY448" fmla="*/ 912480 h 2017102"/>
              <a:gd name="connsiteX449" fmla="*/ 343735 w 4011346"/>
              <a:gd name="connsiteY449" fmla="*/ 875770 h 2017102"/>
              <a:gd name="connsiteX450" fmla="*/ 333723 w 4011346"/>
              <a:gd name="connsiteY450" fmla="*/ 825712 h 2017102"/>
              <a:gd name="connsiteX451" fmla="*/ 290339 w 4011346"/>
              <a:gd name="connsiteY451" fmla="*/ 805688 h 2017102"/>
              <a:gd name="connsiteX452" fmla="*/ 236944 w 4011346"/>
              <a:gd name="connsiteY452" fmla="*/ 758967 h 2017102"/>
              <a:gd name="connsiteX453" fmla="*/ 133490 w 4011346"/>
              <a:gd name="connsiteY453" fmla="*/ 702234 h 2017102"/>
              <a:gd name="connsiteX0" fmla="*/ 133490 w 4011346"/>
              <a:gd name="connsiteY0" fmla="*/ 702234 h 2017102"/>
              <a:gd name="connsiteX1" fmla="*/ 46722 w 4011346"/>
              <a:gd name="connsiteY1" fmla="*/ 732269 h 2017102"/>
              <a:gd name="connsiteX2" fmla="*/ 33373 w 4011346"/>
              <a:gd name="connsiteY2" fmla="*/ 762304 h 2017102"/>
              <a:gd name="connsiteX3" fmla="*/ 43384 w 4011346"/>
              <a:gd name="connsiteY3" fmla="*/ 792340 h 2017102"/>
              <a:gd name="connsiteX4" fmla="*/ 60071 w 4011346"/>
              <a:gd name="connsiteY4" fmla="*/ 819037 h 2017102"/>
              <a:gd name="connsiteX5" fmla="*/ 73419 w 4011346"/>
              <a:gd name="connsiteY5" fmla="*/ 849072 h 2017102"/>
              <a:gd name="connsiteX6" fmla="*/ 56733 w 4011346"/>
              <a:gd name="connsiteY6" fmla="*/ 872433 h 2017102"/>
              <a:gd name="connsiteX7" fmla="*/ 76757 w 4011346"/>
              <a:gd name="connsiteY7" fmla="*/ 952526 h 2017102"/>
              <a:gd name="connsiteX8" fmla="*/ 66745 w 4011346"/>
              <a:gd name="connsiteY8" fmla="*/ 969213 h 2017102"/>
              <a:gd name="connsiteX9" fmla="*/ 70082 w 4011346"/>
              <a:gd name="connsiteY9" fmla="*/ 995910 h 2017102"/>
              <a:gd name="connsiteX10" fmla="*/ 70082 w 4011346"/>
              <a:gd name="connsiteY10" fmla="*/ 1035957 h 2017102"/>
              <a:gd name="connsiteX11" fmla="*/ 80094 w 4011346"/>
              <a:gd name="connsiteY11" fmla="*/ 1055980 h 2017102"/>
              <a:gd name="connsiteX12" fmla="*/ 76757 w 4011346"/>
              <a:gd name="connsiteY12" fmla="*/ 1079341 h 2017102"/>
              <a:gd name="connsiteX13" fmla="*/ 106792 w 4011346"/>
              <a:gd name="connsiteY13" fmla="*/ 1112713 h 2017102"/>
              <a:gd name="connsiteX14" fmla="*/ 106792 w 4011346"/>
              <a:gd name="connsiteY14" fmla="*/ 1142748 h 2017102"/>
              <a:gd name="connsiteX15" fmla="*/ 13349 w 4011346"/>
              <a:gd name="connsiteY15" fmla="*/ 1232853 h 2017102"/>
              <a:gd name="connsiteX16" fmla="*/ 33373 w 4011346"/>
              <a:gd name="connsiteY16" fmla="*/ 1266226 h 2017102"/>
              <a:gd name="connsiteX17" fmla="*/ 33373 w 4011346"/>
              <a:gd name="connsiteY17" fmla="*/ 1266226 h 2017102"/>
              <a:gd name="connsiteX18" fmla="*/ 16687 w 4011346"/>
              <a:gd name="connsiteY18" fmla="*/ 1296261 h 2017102"/>
              <a:gd name="connsiteX19" fmla="*/ 3338 w 4011346"/>
              <a:gd name="connsiteY19" fmla="*/ 1326296 h 2017102"/>
              <a:gd name="connsiteX20" fmla="*/ 0 w 4011346"/>
              <a:gd name="connsiteY20" fmla="*/ 1386366 h 2017102"/>
              <a:gd name="connsiteX21" fmla="*/ 16687 w 4011346"/>
              <a:gd name="connsiteY21" fmla="*/ 1429750 h 2017102"/>
              <a:gd name="connsiteX22" fmla="*/ 20024 w 4011346"/>
              <a:gd name="connsiteY22" fmla="*/ 1463122 h 2017102"/>
              <a:gd name="connsiteX23" fmla="*/ 56733 w 4011346"/>
              <a:gd name="connsiteY23" fmla="*/ 1473134 h 2017102"/>
              <a:gd name="connsiteX24" fmla="*/ 116803 w 4011346"/>
              <a:gd name="connsiteY24" fmla="*/ 1559902 h 2017102"/>
              <a:gd name="connsiteX25" fmla="*/ 96780 w 4011346"/>
              <a:gd name="connsiteY25" fmla="*/ 1583262 h 2017102"/>
              <a:gd name="connsiteX26" fmla="*/ 93443 w 4011346"/>
              <a:gd name="connsiteY26" fmla="*/ 1613297 h 2017102"/>
              <a:gd name="connsiteX27" fmla="*/ 120141 w 4011346"/>
              <a:gd name="connsiteY27" fmla="*/ 1616634 h 2017102"/>
              <a:gd name="connsiteX28" fmla="*/ 160187 w 4011346"/>
              <a:gd name="connsiteY28" fmla="*/ 1629983 h 2017102"/>
              <a:gd name="connsiteX29" fmla="*/ 186885 w 4011346"/>
              <a:gd name="connsiteY29" fmla="*/ 1643332 h 2017102"/>
              <a:gd name="connsiteX30" fmla="*/ 213583 w 4011346"/>
              <a:gd name="connsiteY30" fmla="*/ 1673367 h 2017102"/>
              <a:gd name="connsiteX31" fmla="*/ 243618 w 4011346"/>
              <a:gd name="connsiteY31" fmla="*/ 1676704 h 2017102"/>
              <a:gd name="connsiteX32" fmla="*/ 287002 w 4011346"/>
              <a:gd name="connsiteY32" fmla="*/ 1706740 h 2017102"/>
              <a:gd name="connsiteX33" fmla="*/ 310363 w 4011346"/>
              <a:gd name="connsiteY33" fmla="*/ 1716751 h 2017102"/>
              <a:gd name="connsiteX34" fmla="*/ 310363 w 4011346"/>
              <a:gd name="connsiteY34" fmla="*/ 1753461 h 2017102"/>
              <a:gd name="connsiteX35" fmla="*/ 270316 w 4011346"/>
              <a:gd name="connsiteY35" fmla="*/ 1793507 h 2017102"/>
              <a:gd name="connsiteX36" fmla="*/ 280327 w 4011346"/>
              <a:gd name="connsiteY36" fmla="*/ 1816868 h 2017102"/>
              <a:gd name="connsiteX37" fmla="*/ 273653 w 4011346"/>
              <a:gd name="connsiteY37" fmla="*/ 1836891 h 2017102"/>
              <a:gd name="connsiteX38" fmla="*/ 266979 w 4011346"/>
              <a:gd name="connsiteY38" fmla="*/ 1853577 h 2017102"/>
              <a:gd name="connsiteX39" fmla="*/ 240281 w 4011346"/>
              <a:gd name="connsiteY39" fmla="*/ 1893624 h 2017102"/>
              <a:gd name="connsiteX40" fmla="*/ 307025 w 4011346"/>
              <a:gd name="connsiteY40" fmla="*/ 1930334 h 2017102"/>
              <a:gd name="connsiteX41" fmla="*/ 337060 w 4011346"/>
              <a:gd name="connsiteY41" fmla="*/ 1937008 h 2017102"/>
              <a:gd name="connsiteX42" fmla="*/ 360421 w 4011346"/>
              <a:gd name="connsiteY42" fmla="*/ 1943683 h 2017102"/>
              <a:gd name="connsiteX43" fmla="*/ 380444 w 4011346"/>
              <a:gd name="connsiteY43" fmla="*/ 1950357 h 2017102"/>
              <a:gd name="connsiteX44" fmla="*/ 407142 w 4011346"/>
              <a:gd name="connsiteY44" fmla="*/ 1970380 h 2017102"/>
              <a:gd name="connsiteX45" fmla="*/ 437177 w 4011346"/>
              <a:gd name="connsiteY45" fmla="*/ 1967043 h 2017102"/>
              <a:gd name="connsiteX46" fmla="*/ 507259 w 4011346"/>
              <a:gd name="connsiteY46" fmla="*/ 2017102 h 2017102"/>
              <a:gd name="connsiteX47" fmla="*/ 517271 w 4011346"/>
              <a:gd name="connsiteY47" fmla="*/ 2003753 h 2017102"/>
              <a:gd name="connsiteX48" fmla="*/ 507259 w 4011346"/>
              <a:gd name="connsiteY48" fmla="*/ 1963706 h 2017102"/>
              <a:gd name="connsiteX49" fmla="*/ 500584 w 4011346"/>
              <a:gd name="connsiteY49" fmla="*/ 1930334 h 2017102"/>
              <a:gd name="connsiteX50" fmla="*/ 483898 w 4011346"/>
              <a:gd name="connsiteY50" fmla="*/ 1886950 h 2017102"/>
              <a:gd name="connsiteX51" fmla="*/ 513933 w 4011346"/>
              <a:gd name="connsiteY51" fmla="*/ 1866926 h 2017102"/>
              <a:gd name="connsiteX52" fmla="*/ 547306 w 4011346"/>
              <a:gd name="connsiteY52" fmla="*/ 1843566 h 2017102"/>
              <a:gd name="connsiteX53" fmla="*/ 527282 w 4011346"/>
              <a:gd name="connsiteY53" fmla="*/ 1826880 h 2017102"/>
              <a:gd name="connsiteX54" fmla="*/ 517271 w 4011346"/>
              <a:gd name="connsiteY54" fmla="*/ 1793507 h 2017102"/>
              <a:gd name="connsiteX55" fmla="*/ 480561 w 4011346"/>
              <a:gd name="connsiteY55" fmla="*/ 1776821 h 2017102"/>
              <a:gd name="connsiteX56" fmla="*/ 470549 w 4011346"/>
              <a:gd name="connsiteY56" fmla="*/ 1756798 h 2017102"/>
              <a:gd name="connsiteX57" fmla="*/ 480561 w 4011346"/>
              <a:gd name="connsiteY57" fmla="*/ 1726763 h 2017102"/>
              <a:gd name="connsiteX58" fmla="*/ 490573 w 4011346"/>
              <a:gd name="connsiteY58" fmla="*/ 1686716 h 2017102"/>
              <a:gd name="connsiteX59" fmla="*/ 513933 w 4011346"/>
              <a:gd name="connsiteY59" fmla="*/ 1706740 h 2017102"/>
              <a:gd name="connsiteX60" fmla="*/ 520608 w 4011346"/>
              <a:gd name="connsiteY60" fmla="*/ 1690053 h 2017102"/>
              <a:gd name="connsiteX61" fmla="*/ 543968 w 4011346"/>
              <a:gd name="connsiteY61" fmla="*/ 1653344 h 2017102"/>
              <a:gd name="connsiteX62" fmla="*/ 574003 w 4011346"/>
              <a:gd name="connsiteY62" fmla="*/ 1636658 h 2017102"/>
              <a:gd name="connsiteX63" fmla="*/ 590690 w 4011346"/>
              <a:gd name="connsiteY63" fmla="*/ 1650007 h 2017102"/>
              <a:gd name="connsiteX64" fmla="*/ 610713 w 4011346"/>
              <a:gd name="connsiteY64" fmla="*/ 1623309 h 2017102"/>
              <a:gd name="connsiteX65" fmla="*/ 630736 w 4011346"/>
              <a:gd name="connsiteY65" fmla="*/ 1650007 h 2017102"/>
              <a:gd name="connsiteX66" fmla="*/ 657434 w 4011346"/>
              <a:gd name="connsiteY66" fmla="*/ 1673367 h 2017102"/>
              <a:gd name="connsiteX67" fmla="*/ 674120 w 4011346"/>
              <a:gd name="connsiteY67" fmla="*/ 1680042 h 2017102"/>
              <a:gd name="connsiteX68" fmla="*/ 697481 w 4011346"/>
              <a:gd name="connsiteY68" fmla="*/ 1680042 h 2017102"/>
              <a:gd name="connsiteX69" fmla="*/ 717504 w 4011346"/>
              <a:gd name="connsiteY69" fmla="*/ 1666693 h 2017102"/>
              <a:gd name="connsiteX70" fmla="*/ 744202 w 4011346"/>
              <a:gd name="connsiteY70" fmla="*/ 1666693 h 2017102"/>
              <a:gd name="connsiteX71" fmla="*/ 760888 w 4011346"/>
              <a:gd name="connsiteY71" fmla="*/ 1663356 h 2017102"/>
              <a:gd name="connsiteX72" fmla="*/ 790923 w 4011346"/>
              <a:gd name="connsiteY72" fmla="*/ 1696728 h 2017102"/>
              <a:gd name="connsiteX73" fmla="*/ 797598 w 4011346"/>
              <a:gd name="connsiteY73" fmla="*/ 1670030 h 2017102"/>
              <a:gd name="connsiteX74" fmla="*/ 817621 w 4011346"/>
              <a:gd name="connsiteY74" fmla="*/ 1686716 h 2017102"/>
              <a:gd name="connsiteX75" fmla="*/ 837644 w 4011346"/>
              <a:gd name="connsiteY75" fmla="*/ 1663356 h 2017102"/>
              <a:gd name="connsiteX76" fmla="*/ 827633 w 4011346"/>
              <a:gd name="connsiteY76" fmla="*/ 1643332 h 2017102"/>
              <a:gd name="connsiteX77" fmla="*/ 810946 w 4011346"/>
              <a:gd name="connsiteY77" fmla="*/ 1629983 h 2017102"/>
              <a:gd name="connsiteX78" fmla="*/ 810946 w 4011346"/>
              <a:gd name="connsiteY78" fmla="*/ 1603286 h 2017102"/>
              <a:gd name="connsiteX79" fmla="*/ 810946 w 4011346"/>
              <a:gd name="connsiteY79" fmla="*/ 1589937 h 2017102"/>
              <a:gd name="connsiteX80" fmla="*/ 830970 w 4011346"/>
              <a:gd name="connsiteY80" fmla="*/ 1586599 h 2017102"/>
              <a:gd name="connsiteX81" fmla="*/ 840981 w 4011346"/>
              <a:gd name="connsiteY81" fmla="*/ 1583262 h 2017102"/>
              <a:gd name="connsiteX82" fmla="*/ 820958 w 4011346"/>
              <a:gd name="connsiteY82" fmla="*/ 1546553 h 2017102"/>
              <a:gd name="connsiteX83" fmla="*/ 854330 w 4011346"/>
              <a:gd name="connsiteY83" fmla="*/ 1539878 h 2017102"/>
              <a:gd name="connsiteX84" fmla="*/ 891040 w 4011346"/>
              <a:gd name="connsiteY84" fmla="*/ 1546553 h 2017102"/>
              <a:gd name="connsiteX85" fmla="*/ 964459 w 4011346"/>
              <a:gd name="connsiteY85" fmla="*/ 1503169 h 2017102"/>
              <a:gd name="connsiteX86" fmla="*/ 1001168 w 4011346"/>
              <a:gd name="connsiteY86" fmla="*/ 1503169 h 2017102"/>
              <a:gd name="connsiteX87" fmla="*/ 1027866 w 4011346"/>
              <a:gd name="connsiteY87" fmla="*/ 1479808 h 2017102"/>
              <a:gd name="connsiteX88" fmla="*/ 1047890 w 4011346"/>
              <a:gd name="connsiteY88" fmla="*/ 1489820 h 2017102"/>
              <a:gd name="connsiteX89" fmla="*/ 1067913 w 4011346"/>
              <a:gd name="connsiteY89" fmla="*/ 1499831 h 2017102"/>
              <a:gd name="connsiteX90" fmla="*/ 1087936 w 4011346"/>
              <a:gd name="connsiteY90" fmla="*/ 1526529 h 2017102"/>
              <a:gd name="connsiteX91" fmla="*/ 1074587 w 4011346"/>
              <a:gd name="connsiteY91" fmla="*/ 1539878 h 2017102"/>
              <a:gd name="connsiteX92" fmla="*/ 1104622 w 4011346"/>
              <a:gd name="connsiteY92" fmla="*/ 1539878 h 2017102"/>
              <a:gd name="connsiteX93" fmla="*/ 1107960 w 4011346"/>
              <a:gd name="connsiteY93" fmla="*/ 1556564 h 2017102"/>
              <a:gd name="connsiteX94" fmla="*/ 1121309 w 4011346"/>
              <a:gd name="connsiteY94" fmla="*/ 1539878 h 2017102"/>
              <a:gd name="connsiteX95" fmla="*/ 1134657 w 4011346"/>
              <a:gd name="connsiteY95" fmla="*/ 1553227 h 2017102"/>
              <a:gd name="connsiteX96" fmla="*/ 1134657 w 4011346"/>
              <a:gd name="connsiteY96" fmla="*/ 1573250 h 2017102"/>
              <a:gd name="connsiteX97" fmla="*/ 1148006 w 4011346"/>
              <a:gd name="connsiteY97" fmla="*/ 1569913 h 2017102"/>
              <a:gd name="connsiteX98" fmla="*/ 1208076 w 4011346"/>
              <a:gd name="connsiteY98" fmla="*/ 1523192 h 2017102"/>
              <a:gd name="connsiteX99" fmla="*/ 1211414 w 4011346"/>
              <a:gd name="connsiteY99" fmla="*/ 1543215 h 2017102"/>
              <a:gd name="connsiteX100" fmla="*/ 1244786 w 4011346"/>
              <a:gd name="connsiteY100" fmla="*/ 1563239 h 2017102"/>
              <a:gd name="connsiteX101" fmla="*/ 1264809 w 4011346"/>
              <a:gd name="connsiteY101" fmla="*/ 1593274 h 2017102"/>
              <a:gd name="connsiteX102" fmla="*/ 1298181 w 4011346"/>
              <a:gd name="connsiteY102" fmla="*/ 1700065 h 2017102"/>
              <a:gd name="connsiteX103" fmla="*/ 1308193 w 4011346"/>
              <a:gd name="connsiteY103" fmla="*/ 1656681 h 2017102"/>
              <a:gd name="connsiteX104" fmla="*/ 1344903 w 4011346"/>
              <a:gd name="connsiteY104" fmla="*/ 1676704 h 2017102"/>
              <a:gd name="connsiteX105" fmla="*/ 1388287 w 4011346"/>
              <a:gd name="connsiteY105" fmla="*/ 1676704 h 2017102"/>
              <a:gd name="connsiteX106" fmla="*/ 1394961 w 4011346"/>
              <a:gd name="connsiteY106" fmla="*/ 1700065 h 2017102"/>
              <a:gd name="connsiteX107" fmla="*/ 1435008 w 4011346"/>
              <a:gd name="connsiteY107" fmla="*/ 1723426 h 2017102"/>
              <a:gd name="connsiteX108" fmla="*/ 1465043 w 4011346"/>
              <a:gd name="connsiteY108" fmla="*/ 1723426 h 2017102"/>
              <a:gd name="connsiteX109" fmla="*/ 1491741 w 4011346"/>
              <a:gd name="connsiteY109" fmla="*/ 1736775 h 2017102"/>
              <a:gd name="connsiteX110" fmla="*/ 1535125 w 4011346"/>
              <a:gd name="connsiteY110" fmla="*/ 1693391 h 2017102"/>
              <a:gd name="connsiteX111" fmla="*/ 1571834 w 4011346"/>
              <a:gd name="connsiteY111" fmla="*/ 1673367 h 2017102"/>
              <a:gd name="connsiteX112" fmla="*/ 1608544 w 4011346"/>
              <a:gd name="connsiteY112" fmla="*/ 1676704 h 2017102"/>
              <a:gd name="connsiteX113" fmla="*/ 1655265 w 4011346"/>
              <a:gd name="connsiteY113" fmla="*/ 1690053 h 2017102"/>
              <a:gd name="connsiteX114" fmla="*/ 1681963 w 4011346"/>
              <a:gd name="connsiteY114" fmla="*/ 1706740 h 2017102"/>
              <a:gd name="connsiteX115" fmla="*/ 1735358 w 4011346"/>
              <a:gd name="connsiteY115" fmla="*/ 1700065 h 2017102"/>
              <a:gd name="connsiteX116" fmla="*/ 1745370 w 4011346"/>
              <a:gd name="connsiteY116" fmla="*/ 1680042 h 2017102"/>
              <a:gd name="connsiteX117" fmla="*/ 1738695 w 4011346"/>
              <a:gd name="connsiteY117" fmla="*/ 1660018 h 2017102"/>
              <a:gd name="connsiteX118" fmla="*/ 1765393 w 4011346"/>
              <a:gd name="connsiteY118" fmla="*/ 1633321 h 2017102"/>
              <a:gd name="connsiteX119" fmla="*/ 1778742 w 4011346"/>
              <a:gd name="connsiteY119" fmla="*/ 1629983 h 2017102"/>
              <a:gd name="connsiteX120" fmla="*/ 1812114 w 4011346"/>
              <a:gd name="connsiteY120" fmla="*/ 1646669 h 2017102"/>
              <a:gd name="connsiteX121" fmla="*/ 1852161 w 4011346"/>
              <a:gd name="connsiteY121" fmla="*/ 1660018 h 2017102"/>
              <a:gd name="connsiteX122" fmla="*/ 1858836 w 4011346"/>
              <a:gd name="connsiteY122" fmla="*/ 1686716 h 2017102"/>
              <a:gd name="connsiteX123" fmla="*/ 1872184 w 4011346"/>
              <a:gd name="connsiteY123" fmla="*/ 1693391 h 2017102"/>
              <a:gd name="connsiteX124" fmla="*/ 1902219 w 4011346"/>
              <a:gd name="connsiteY124" fmla="*/ 1696728 h 2017102"/>
              <a:gd name="connsiteX125" fmla="*/ 1932254 w 4011346"/>
              <a:gd name="connsiteY125" fmla="*/ 1680042 h 2017102"/>
              <a:gd name="connsiteX126" fmla="*/ 1962290 w 4011346"/>
              <a:gd name="connsiteY126" fmla="*/ 1693391 h 2017102"/>
              <a:gd name="connsiteX127" fmla="*/ 1985650 w 4011346"/>
              <a:gd name="connsiteY127" fmla="*/ 1706740 h 2017102"/>
              <a:gd name="connsiteX128" fmla="*/ 1995662 w 4011346"/>
              <a:gd name="connsiteY128" fmla="*/ 1716751 h 2017102"/>
              <a:gd name="connsiteX129" fmla="*/ 2032371 w 4011346"/>
              <a:gd name="connsiteY129" fmla="*/ 1736775 h 2017102"/>
              <a:gd name="connsiteX130" fmla="*/ 2069081 w 4011346"/>
              <a:gd name="connsiteY130" fmla="*/ 1733437 h 2017102"/>
              <a:gd name="connsiteX131" fmla="*/ 2142500 w 4011346"/>
              <a:gd name="connsiteY131" fmla="*/ 1690053 h 2017102"/>
              <a:gd name="connsiteX132" fmla="*/ 2195895 w 4011346"/>
              <a:gd name="connsiteY132" fmla="*/ 1703402 h 2017102"/>
              <a:gd name="connsiteX133" fmla="*/ 2225930 w 4011346"/>
              <a:gd name="connsiteY133" fmla="*/ 1713414 h 2017102"/>
              <a:gd name="connsiteX134" fmla="*/ 2259303 w 4011346"/>
              <a:gd name="connsiteY134" fmla="*/ 1700065 h 2017102"/>
              <a:gd name="connsiteX135" fmla="*/ 2262640 w 4011346"/>
              <a:gd name="connsiteY135" fmla="*/ 1673367 h 2017102"/>
              <a:gd name="connsiteX136" fmla="*/ 2282663 w 4011346"/>
              <a:gd name="connsiteY136" fmla="*/ 1643332 h 2017102"/>
              <a:gd name="connsiteX137" fmla="*/ 2299349 w 4011346"/>
              <a:gd name="connsiteY137" fmla="*/ 1589937 h 2017102"/>
              <a:gd name="connsiteX138" fmla="*/ 2282663 w 4011346"/>
              <a:gd name="connsiteY138" fmla="*/ 1593274 h 2017102"/>
              <a:gd name="connsiteX139" fmla="*/ 2312698 w 4011346"/>
              <a:gd name="connsiteY139" fmla="*/ 1566576 h 2017102"/>
              <a:gd name="connsiteX140" fmla="*/ 2339396 w 4011346"/>
              <a:gd name="connsiteY140" fmla="*/ 1563239 h 2017102"/>
              <a:gd name="connsiteX141" fmla="*/ 2396129 w 4011346"/>
              <a:gd name="connsiteY141" fmla="*/ 1573250 h 2017102"/>
              <a:gd name="connsiteX142" fmla="*/ 2436176 w 4011346"/>
              <a:gd name="connsiteY142" fmla="*/ 1599948 h 2017102"/>
              <a:gd name="connsiteX143" fmla="*/ 2462873 w 4011346"/>
              <a:gd name="connsiteY143" fmla="*/ 1629983 h 2017102"/>
              <a:gd name="connsiteX144" fmla="*/ 2469548 w 4011346"/>
              <a:gd name="connsiteY144" fmla="*/ 1666693 h 2017102"/>
              <a:gd name="connsiteX145" fmla="*/ 2476222 w 4011346"/>
              <a:gd name="connsiteY145" fmla="*/ 1706740 h 2017102"/>
              <a:gd name="connsiteX146" fmla="*/ 2486234 w 4011346"/>
              <a:gd name="connsiteY146" fmla="*/ 1726763 h 2017102"/>
              <a:gd name="connsiteX147" fmla="*/ 2529618 w 4011346"/>
              <a:gd name="connsiteY147" fmla="*/ 1740112 h 2017102"/>
              <a:gd name="connsiteX148" fmla="*/ 2549641 w 4011346"/>
              <a:gd name="connsiteY148" fmla="*/ 1760135 h 2017102"/>
              <a:gd name="connsiteX149" fmla="*/ 2562990 w 4011346"/>
              <a:gd name="connsiteY149" fmla="*/ 1793507 h 2017102"/>
              <a:gd name="connsiteX150" fmla="*/ 2586351 w 4011346"/>
              <a:gd name="connsiteY150" fmla="*/ 1786833 h 2017102"/>
              <a:gd name="connsiteX151" fmla="*/ 2606374 w 4011346"/>
              <a:gd name="connsiteY151" fmla="*/ 1776821 h 2017102"/>
              <a:gd name="connsiteX152" fmla="*/ 2639746 w 4011346"/>
              <a:gd name="connsiteY152" fmla="*/ 1760135 h 2017102"/>
              <a:gd name="connsiteX153" fmla="*/ 2643084 w 4011346"/>
              <a:gd name="connsiteY153" fmla="*/ 1776821 h 2017102"/>
              <a:gd name="connsiteX154" fmla="*/ 2626398 w 4011346"/>
              <a:gd name="connsiteY154" fmla="*/ 1806856 h 2017102"/>
              <a:gd name="connsiteX155" fmla="*/ 2616386 w 4011346"/>
              <a:gd name="connsiteY155" fmla="*/ 1843566 h 2017102"/>
              <a:gd name="connsiteX156" fmla="*/ 2603037 w 4011346"/>
              <a:gd name="connsiteY156" fmla="*/ 1896961 h 2017102"/>
              <a:gd name="connsiteX157" fmla="*/ 2579676 w 4011346"/>
              <a:gd name="connsiteY157" fmla="*/ 1870264 h 2017102"/>
              <a:gd name="connsiteX158" fmla="*/ 2552979 w 4011346"/>
              <a:gd name="connsiteY158" fmla="*/ 1893624 h 2017102"/>
              <a:gd name="connsiteX159" fmla="*/ 2559653 w 4011346"/>
              <a:gd name="connsiteY159" fmla="*/ 1920322 h 2017102"/>
              <a:gd name="connsiteX160" fmla="*/ 2559653 w 4011346"/>
              <a:gd name="connsiteY160" fmla="*/ 1957031 h 2017102"/>
              <a:gd name="connsiteX161" fmla="*/ 2549641 w 4011346"/>
              <a:gd name="connsiteY161" fmla="*/ 1977055 h 2017102"/>
              <a:gd name="connsiteX162" fmla="*/ 2589688 w 4011346"/>
              <a:gd name="connsiteY162" fmla="*/ 1957031 h 2017102"/>
              <a:gd name="connsiteX163" fmla="*/ 2626398 w 4011346"/>
              <a:gd name="connsiteY163" fmla="*/ 1967043 h 2017102"/>
              <a:gd name="connsiteX164" fmla="*/ 2653095 w 4011346"/>
              <a:gd name="connsiteY164" fmla="*/ 1943683 h 2017102"/>
              <a:gd name="connsiteX165" fmla="*/ 2683130 w 4011346"/>
              <a:gd name="connsiteY165" fmla="*/ 1890287 h 2017102"/>
              <a:gd name="connsiteX166" fmla="*/ 2753212 w 4011346"/>
              <a:gd name="connsiteY166" fmla="*/ 1803519 h 2017102"/>
              <a:gd name="connsiteX167" fmla="*/ 2783247 w 4011346"/>
              <a:gd name="connsiteY167" fmla="*/ 1733437 h 2017102"/>
              <a:gd name="connsiteX168" fmla="*/ 2803271 w 4011346"/>
              <a:gd name="connsiteY168" fmla="*/ 1629983 h 2017102"/>
              <a:gd name="connsiteX169" fmla="*/ 2793259 w 4011346"/>
              <a:gd name="connsiteY169" fmla="*/ 1579925 h 2017102"/>
              <a:gd name="connsiteX170" fmla="*/ 2769898 w 4011346"/>
              <a:gd name="connsiteY170" fmla="*/ 1546553 h 2017102"/>
              <a:gd name="connsiteX171" fmla="*/ 2726514 w 4011346"/>
              <a:gd name="connsiteY171" fmla="*/ 1546553 h 2017102"/>
              <a:gd name="connsiteX172" fmla="*/ 2699817 w 4011346"/>
              <a:gd name="connsiteY172" fmla="*/ 1546553 h 2017102"/>
              <a:gd name="connsiteX173" fmla="*/ 2683130 w 4011346"/>
              <a:gd name="connsiteY173" fmla="*/ 1526529 h 2017102"/>
              <a:gd name="connsiteX174" fmla="*/ 2669781 w 4011346"/>
              <a:gd name="connsiteY174" fmla="*/ 1506506 h 2017102"/>
              <a:gd name="connsiteX175" fmla="*/ 2763224 w 4011346"/>
              <a:gd name="connsiteY175" fmla="*/ 1389703 h 2017102"/>
              <a:gd name="connsiteX176" fmla="*/ 2846654 w 4011346"/>
              <a:gd name="connsiteY176" fmla="*/ 1322959 h 2017102"/>
              <a:gd name="connsiteX177" fmla="*/ 2890038 w 4011346"/>
              <a:gd name="connsiteY177" fmla="*/ 1299598 h 2017102"/>
              <a:gd name="connsiteX178" fmla="*/ 2933422 w 4011346"/>
              <a:gd name="connsiteY178" fmla="*/ 1319621 h 2017102"/>
              <a:gd name="connsiteX179" fmla="*/ 2950109 w 4011346"/>
              <a:gd name="connsiteY179" fmla="*/ 1302935 h 2017102"/>
              <a:gd name="connsiteX180" fmla="*/ 2993492 w 4011346"/>
              <a:gd name="connsiteY180" fmla="*/ 1319621 h 2017102"/>
              <a:gd name="connsiteX181" fmla="*/ 3006841 w 4011346"/>
              <a:gd name="connsiteY181" fmla="*/ 1286249 h 2017102"/>
              <a:gd name="connsiteX182" fmla="*/ 3053563 w 4011346"/>
              <a:gd name="connsiteY182" fmla="*/ 1296261 h 2017102"/>
              <a:gd name="connsiteX183" fmla="*/ 3070249 w 4011346"/>
              <a:gd name="connsiteY183" fmla="*/ 1312947 h 2017102"/>
              <a:gd name="connsiteX184" fmla="*/ 3060237 w 4011346"/>
              <a:gd name="connsiteY184" fmla="*/ 1332970 h 2017102"/>
              <a:gd name="connsiteX185" fmla="*/ 3123644 w 4011346"/>
              <a:gd name="connsiteY185" fmla="*/ 1316284 h 2017102"/>
              <a:gd name="connsiteX186" fmla="*/ 3140330 w 4011346"/>
              <a:gd name="connsiteY186" fmla="*/ 1302935 h 2017102"/>
              <a:gd name="connsiteX187" fmla="*/ 3123644 w 4011346"/>
              <a:gd name="connsiteY187" fmla="*/ 1289586 h 2017102"/>
              <a:gd name="connsiteX188" fmla="*/ 3143668 w 4011346"/>
              <a:gd name="connsiteY188" fmla="*/ 1249540 h 2017102"/>
              <a:gd name="connsiteX189" fmla="*/ 3190389 w 4011346"/>
              <a:gd name="connsiteY189" fmla="*/ 1179458 h 2017102"/>
              <a:gd name="connsiteX190" fmla="*/ 3233773 w 4011346"/>
              <a:gd name="connsiteY190" fmla="*/ 1176121 h 2017102"/>
              <a:gd name="connsiteX191" fmla="*/ 3273819 w 4011346"/>
              <a:gd name="connsiteY191" fmla="*/ 1186132 h 2017102"/>
              <a:gd name="connsiteX192" fmla="*/ 3277157 w 4011346"/>
              <a:gd name="connsiteY192" fmla="*/ 1242865 h 2017102"/>
              <a:gd name="connsiteX193" fmla="*/ 3320541 w 4011346"/>
              <a:gd name="connsiteY193" fmla="*/ 1199481 h 2017102"/>
              <a:gd name="connsiteX194" fmla="*/ 3343901 w 4011346"/>
              <a:gd name="connsiteY194" fmla="*/ 1182795 h 2017102"/>
              <a:gd name="connsiteX195" fmla="*/ 3350576 w 4011346"/>
              <a:gd name="connsiteY195" fmla="*/ 1149423 h 2017102"/>
              <a:gd name="connsiteX196" fmla="*/ 3377273 w 4011346"/>
              <a:gd name="connsiteY196" fmla="*/ 1132737 h 2017102"/>
              <a:gd name="connsiteX197" fmla="*/ 3407309 w 4011346"/>
              <a:gd name="connsiteY197" fmla="*/ 1142748 h 2017102"/>
              <a:gd name="connsiteX198" fmla="*/ 3373936 w 4011346"/>
              <a:gd name="connsiteY198" fmla="*/ 1172783 h 2017102"/>
              <a:gd name="connsiteX199" fmla="*/ 3360587 w 4011346"/>
              <a:gd name="connsiteY199" fmla="*/ 1222842 h 2017102"/>
              <a:gd name="connsiteX200" fmla="*/ 3323878 w 4011346"/>
              <a:gd name="connsiteY200" fmla="*/ 1262888 h 2017102"/>
              <a:gd name="connsiteX201" fmla="*/ 3210412 w 4011346"/>
              <a:gd name="connsiteY201" fmla="*/ 1359668 h 2017102"/>
              <a:gd name="connsiteX202" fmla="*/ 3163691 w 4011346"/>
              <a:gd name="connsiteY202" fmla="*/ 1429750 h 2017102"/>
              <a:gd name="connsiteX203" fmla="*/ 3160354 w 4011346"/>
              <a:gd name="connsiteY203" fmla="*/ 1503169 h 2017102"/>
              <a:gd name="connsiteX204" fmla="*/ 3170365 w 4011346"/>
              <a:gd name="connsiteY204" fmla="*/ 1593274 h 2017102"/>
              <a:gd name="connsiteX205" fmla="*/ 3190389 w 4011346"/>
              <a:gd name="connsiteY205" fmla="*/ 1656681 h 2017102"/>
              <a:gd name="connsiteX206" fmla="*/ 3217087 w 4011346"/>
              <a:gd name="connsiteY206" fmla="*/ 1646669 h 2017102"/>
              <a:gd name="connsiteX207" fmla="*/ 3240447 w 4011346"/>
              <a:gd name="connsiteY207" fmla="*/ 1579925 h 2017102"/>
              <a:gd name="connsiteX208" fmla="*/ 3270482 w 4011346"/>
              <a:gd name="connsiteY208" fmla="*/ 1576588 h 2017102"/>
              <a:gd name="connsiteX209" fmla="*/ 3287168 w 4011346"/>
              <a:gd name="connsiteY209" fmla="*/ 1516518 h 2017102"/>
              <a:gd name="connsiteX210" fmla="*/ 3313866 w 4011346"/>
              <a:gd name="connsiteY210" fmla="*/ 1506506 h 2017102"/>
              <a:gd name="connsiteX211" fmla="*/ 3313866 w 4011346"/>
              <a:gd name="connsiteY211" fmla="*/ 1476471 h 2017102"/>
              <a:gd name="connsiteX212" fmla="*/ 3337227 w 4011346"/>
              <a:gd name="connsiteY212" fmla="*/ 1439761 h 2017102"/>
              <a:gd name="connsiteX213" fmla="*/ 3330552 w 4011346"/>
              <a:gd name="connsiteY213" fmla="*/ 1396377 h 2017102"/>
              <a:gd name="connsiteX214" fmla="*/ 3333890 w 4011346"/>
              <a:gd name="connsiteY214" fmla="*/ 1366342 h 2017102"/>
              <a:gd name="connsiteX215" fmla="*/ 3323878 w 4011346"/>
              <a:gd name="connsiteY215" fmla="*/ 1356331 h 2017102"/>
              <a:gd name="connsiteX216" fmla="*/ 3363925 w 4011346"/>
              <a:gd name="connsiteY216" fmla="*/ 1269563 h 2017102"/>
              <a:gd name="connsiteX217" fmla="*/ 3383948 w 4011346"/>
              <a:gd name="connsiteY217" fmla="*/ 1279575 h 2017102"/>
              <a:gd name="connsiteX218" fmla="*/ 3410646 w 4011346"/>
              <a:gd name="connsiteY218" fmla="*/ 1252877 h 2017102"/>
              <a:gd name="connsiteX219" fmla="*/ 3420657 w 4011346"/>
              <a:gd name="connsiteY219" fmla="*/ 1279575 h 2017102"/>
              <a:gd name="connsiteX220" fmla="*/ 3447355 w 4011346"/>
              <a:gd name="connsiteY220" fmla="*/ 1262888 h 2017102"/>
              <a:gd name="connsiteX221" fmla="*/ 3477390 w 4011346"/>
              <a:gd name="connsiteY221" fmla="*/ 1252877 h 2017102"/>
              <a:gd name="connsiteX222" fmla="*/ 3514100 w 4011346"/>
              <a:gd name="connsiteY222" fmla="*/ 1279575 h 2017102"/>
              <a:gd name="connsiteX223" fmla="*/ 3574170 w 4011346"/>
              <a:gd name="connsiteY223" fmla="*/ 1212830 h 2017102"/>
              <a:gd name="connsiteX224" fmla="*/ 3637577 w 4011346"/>
              <a:gd name="connsiteY224" fmla="*/ 1166109 h 2017102"/>
              <a:gd name="connsiteX225" fmla="*/ 3690973 w 4011346"/>
              <a:gd name="connsiteY225" fmla="*/ 1129399 h 2017102"/>
              <a:gd name="connsiteX226" fmla="*/ 3741031 w 4011346"/>
              <a:gd name="connsiteY226" fmla="*/ 1156097 h 2017102"/>
              <a:gd name="connsiteX227" fmla="*/ 3751043 w 4011346"/>
              <a:gd name="connsiteY227" fmla="*/ 1129399 h 2017102"/>
              <a:gd name="connsiteX228" fmla="*/ 3727682 w 4011346"/>
              <a:gd name="connsiteY228" fmla="*/ 1062655 h 2017102"/>
              <a:gd name="connsiteX229" fmla="*/ 3700984 w 4011346"/>
              <a:gd name="connsiteY229" fmla="*/ 1045969 h 2017102"/>
              <a:gd name="connsiteX230" fmla="*/ 3697647 w 4011346"/>
              <a:gd name="connsiteY230" fmla="*/ 1015934 h 2017102"/>
              <a:gd name="connsiteX231" fmla="*/ 3751043 w 4011346"/>
              <a:gd name="connsiteY231" fmla="*/ 1022608 h 2017102"/>
              <a:gd name="connsiteX232" fmla="*/ 3774403 w 4011346"/>
              <a:gd name="connsiteY232" fmla="*/ 979224 h 2017102"/>
              <a:gd name="connsiteX233" fmla="*/ 3767729 w 4011346"/>
              <a:gd name="connsiteY233" fmla="*/ 952526 h 2017102"/>
              <a:gd name="connsiteX234" fmla="*/ 3794427 w 4011346"/>
              <a:gd name="connsiteY234" fmla="*/ 919154 h 2017102"/>
              <a:gd name="connsiteX235" fmla="*/ 3804438 w 4011346"/>
              <a:gd name="connsiteY235" fmla="*/ 962538 h 2017102"/>
              <a:gd name="connsiteX236" fmla="*/ 3827799 w 4011346"/>
              <a:gd name="connsiteY236" fmla="*/ 979224 h 2017102"/>
              <a:gd name="connsiteX237" fmla="*/ 3874520 w 4011346"/>
              <a:gd name="connsiteY237" fmla="*/ 999248 h 2017102"/>
              <a:gd name="connsiteX238" fmla="*/ 3894544 w 4011346"/>
              <a:gd name="connsiteY238" fmla="*/ 1025945 h 2017102"/>
              <a:gd name="connsiteX239" fmla="*/ 3941265 w 4011346"/>
              <a:gd name="connsiteY239" fmla="*/ 1049306 h 2017102"/>
              <a:gd name="connsiteX240" fmla="*/ 3947939 w 4011346"/>
              <a:gd name="connsiteY240" fmla="*/ 1035957 h 2017102"/>
              <a:gd name="connsiteX241" fmla="*/ 3957951 w 4011346"/>
              <a:gd name="connsiteY241" fmla="*/ 972550 h 2017102"/>
              <a:gd name="connsiteX242" fmla="*/ 4004672 w 4011346"/>
              <a:gd name="connsiteY242" fmla="*/ 965875 h 2017102"/>
              <a:gd name="connsiteX243" fmla="*/ 4011346 w 4011346"/>
              <a:gd name="connsiteY243" fmla="*/ 932503 h 2017102"/>
              <a:gd name="connsiteX244" fmla="*/ 3967963 w 4011346"/>
              <a:gd name="connsiteY244" fmla="*/ 895794 h 2017102"/>
              <a:gd name="connsiteX245" fmla="*/ 3921241 w 4011346"/>
              <a:gd name="connsiteY245" fmla="*/ 879107 h 2017102"/>
              <a:gd name="connsiteX246" fmla="*/ 3907892 w 4011346"/>
              <a:gd name="connsiteY246" fmla="*/ 882445 h 2017102"/>
              <a:gd name="connsiteX247" fmla="*/ 3907892 w 4011346"/>
              <a:gd name="connsiteY247" fmla="*/ 915817 h 2017102"/>
              <a:gd name="connsiteX248" fmla="*/ 3887869 w 4011346"/>
              <a:gd name="connsiteY248" fmla="*/ 909142 h 2017102"/>
              <a:gd name="connsiteX249" fmla="*/ 3874520 w 4011346"/>
              <a:gd name="connsiteY249" fmla="*/ 855747 h 2017102"/>
              <a:gd name="connsiteX250" fmla="*/ 3817787 w 4011346"/>
              <a:gd name="connsiteY250" fmla="*/ 792340 h 2017102"/>
              <a:gd name="connsiteX251" fmla="*/ 3717671 w 4011346"/>
              <a:gd name="connsiteY251" fmla="*/ 715583 h 2017102"/>
              <a:gd name="connsiteX252" fmla="*/ 3664275 w 4011346"/>
              <a:gd name="connsiteY252" fmla="*/ 695560 h 2017102"/>
              <a:gd name="connsiteX253" fmla="*/ 3584181 w 4011346"/>
              <a:gd name="connsiteY253" fmla="*/ 688886 h 2017102"/>
              <a:gd name="connsiteX254" fmla="*/ 3520774 w 4011346"/>
              <a:gd name="connsiteY254" fmla="*/ 672199 h 2017102"/>
              <a:gd name="connsiteX255" fmla="*/ 3530786 w 4011346"/>
              <a:gd name="connsiteY255" fmla="*/ 712246 h 2017102"/>
              <a:gd name="connsiteX256" fmla="*/ 3537460 w 4011346"/>
              <a:gd name="connsiteY256" fmla="*/ 738944 h 2017102"/>
              <a:gd name="connsiteX257" fmla="*/ 3507425 w 4011346"/>
              <a:gd name="connsiteY257" fmla="*/ 762304 h 2017102"/>
              <a:gd name="connsiteX258" fmla="*/ 3477390 w 4011346"/>
              <a:gd name="connsiteY258" fmla="*/ 735607 h 2017102"/>
              <a:gd name="connsiteX259" fmla="*/ 3477390 w 4011346"/>
              <a:gd name="connsiteY259" fmla="*/ 715583 h 2017102"/>
              <a:gd name="connsiteX260" fmla="*/ 3504088 w 4011346"/>
              <a:gd name="connsiteY260" fmla="*/ 695560 h 2017102"/>
              <a:gd name="connsiteX261" fmla="*/ 3467379 w 4011346"/>
              <a:gd name="connsiteY261" fmla="*/ 682211 h 2017102"/>
              <a:gd name="connsiteX262" fmla="*/ 3450692 w 4011346"/>
              <a:gd name="connsiteY262" fmla="*/ 708909 h 2017102"/>
              <a:gd name="connsiteX263" fmla="*/ 3440681 w 4011346"/>
              <a:gd name="connsiteY263" fmla="*/ 722258 h 2017102"/>
              <a:gd name="connsiteX264" fmla="*/ 3357250 w 4011346"/>
              <a:gd name="connsiteY264" fmla="*/ 708909 h 2017102"/>
              <a:gd name="connsiteX265" fmla="*/ 3297180 w 4011346"/>
              <a:gd name="connsiteY265" fmla="*/ 715583 h 2017102"/>
              <a:gd name="connsiteX266" fmla="*/ 3267145 w 4011346"/>
              <a:gd name="connsiteY266" fmla="*/ 692223 h 2017102"/>
              <a:gd name="connsiteX267" fmla="*/ 3267145 w 4011346"/>
              <a:gd name="connsiteY267" fmla="*/ 655513 h 2017102"/>
              <a:gd name="connsiteX268" fmla="*/ 3203738 w 4011346"/>
              <a:gd name="connsiteY268" fmla="*/ 598780 h 2017102"/>
              <a:gd name="connsiteX269" fmla="*/ 3076923 w 4011346"/>
              <a:gd name="connsiteY269" fmla="*/ 605455 h 2017102"/>
              <a:gd name="connsiteX270" fmla="*/ 3043551 w 4011346"/>
              <a:gd name="connsiteY270" fmla="*/ 582094 h 2017102"/>
              <a:gd name="connsiteX271" fmla="*/ 3000167 w 4011346"/>
              <a:gd name="connsiteY271" fmla="*/ 535373 h 2017102"/>
              <a:gd name="connsiteX272" fmla="*/ 3013516 w 4011346"/>
              <a:gd name="connsiteY272" fmla="*/ 528699 h 2017102"/>
              <a:gd name="connsiteX273" fmla="*/ 3000167 w 4011346"/>
              <a:gd name="connsiteY273" fmla="*/ 508675 h 2017102"/>
              <a:gd name="connsiteX274" fmla="*/ 2970132 w 4011346"/>
              <a:gd name="connsiteY274" fmla="*/ 505338 h 2017102"/>
              <a:gd name="connsiteX275" fmla="*/ 2920073 w 4011346"/>
              <a:gd name="connsiteY275" fmla="*/ 552059 h 2017102"/>
              <a:gd name="connsiteX276" fmla="*/ 2920073 w 4011346"/>
              <a:gd name="connsiteY276" fmla="*/ 552059 h 2017102"/>
              <a:gd name="connsiteX277" fmla="*/ 2916736 w 4011346"/>
              <a:gd name="connsiteY277" fmla="*/ 502001 h 2017102"/>
              <a:gd name="connsiteX278" fmla="*/ 2936760 w 4011346"/>
              <a:gd name="connsiteY278" fmla="*/ 498664 h 2017102"/>
              <a:gd name="connsiteX279" fmla="*/ 2866678 w 4011346"/>
              <a:gd name="connsiteY279" fmla="*/ 468629 h 2017102"/>
              <a:gd name="connsiteX280" fmla="*/ 2813282 w 4011346"/>
              <a:gd name="connsiteY280" fmla="*/ 465291 h 2017102"/>
              <a:gd name="connsiteX281" fmla="*/ 2793259 w 4011346"/>
              <a:gd name="connsiteY281" fmla="*/ 488652 h 2017102"/>
              <a:gd name="connsiteX282" fmla="*/ 2743200 w 4011346"/>
              <a:gd name="connsiteY282" fmla="*/ 498664 h 2017102"/>
              <a:gd name="connsiteX283" fmla="*/ 2786584 w 4011346"/>
              <a:gd name="connsiteY283" fmla="*/ 508675 h 2017102"/>
              <a:gd name="connsiteX284" fmla="*/ 2763224 w 4011346"/>
              <a:gd name="connsiteY284" fmla="*/ 528699 h 2017102"/>
              <a:gd name="connsiteX285" fmla="*/ 2769898 w 4011346"/>
              <a:gd name="connsiteY285" fmla="*/ 578757 h 2017102"/>
              <a:gd name="connsiteX286" fmla="*/ 2749875 w 4011346"/>
              <a:gd name="connsiteY286" fmla="*/ 562071 h 2017102"/>
              <a:gd name="connsiteX287" fmla="*/ 2733189 w 4011346"/>
              <a:gd name="connsiteY287" fmla="*/ 575420 h 2017102"/>
              <a:gd name="connsiteX288" fmla="*/ 2666444 w 4011346"/>
              <a:gd name="connsiteY288" fmla="*/ 565408 h 2017102"/>
              <a:gd name="connsiteX289" fmla="*/ 2636409 w 4011346"/>
              <a:gd name="connsiteY289" fmla="*/ 575420 h 2017102"/>
              <a:gd name="connsiteX290" fmla="*/ 2603037 w 4011346"/>
              <a:gd name="connsiteY290" fmla="*/ 535373 h 2017102"/>
              <a:gd name="connsiteX291" fmla="*/ 2569665 w 4011346"/>
              <a:gd name="connsiteY291" fmla="*/ 618804 h 2017102"/>
              <a:gd name="connsiteX292" fmla="*/ 2552979 w 4011346"/>
              <a:gd name="connsiteY292" fmla="*/ 638827 h 2017102"/>
              <a:gd name="connsiteX293" fmla="*/ 2469548 w 4011346"/>
              <a:gd name="connsiteY293" fmla="*/ 502001 h 2017102"/>
              <a:gd name="connsiteX294" fmla="*/ 2446187 w 4011346"/>
              <a:gd name="connsiteY294" fmla="*/ 518687 h 2017102"/>
              <a:gd name="connsiteX295" fmla="*/ 2442850 w 4011346"/>
              <a:gd name="connsiteY295" fmla="*/ 485315 h 2017102"/>
              <a:gd name="connsiteX296" fmla="*/ 2449525 w 4011346"/>
              <a:gd name="connsiteY296" fmla="*/ 415233 h 2017102"/>
              <a:gd name="connsiteX297" fmla="*/ 2386117 w 4011346"/>
              <a:gd name="connsiteY297" fmla="*/ 388535 h 2017102"/>
              <a:gd name="connsiteX298" fmla="*/ 2369431 w 4011346"/>
              <a:gd name="connsiteY298" fmla="*/ 428582 h 2017102"/>
              <a:gd name="connsiteX299" fmla="*/ 2379443 w 4011346"/>
              <a:gd name="connsiteY299" fmla="*/ 451942 h 2017102"/>
              <a:gd name="connsiteX300" fmla="*/ 2376106 w 4011346"/>
              <a:gd name="connsiteY300" fmla="*/ 471966 h 2017102"/>
              <a:gd name="connsiteX301" fmla="*/ 2352745 w 4011346"/>
              <a:gd name="connsiteY301" fmla="*/ 448605 h 2017102"/>
              <a:gd name="connsiteX302" fmla="*/ 2316036 w 4011346"/>
              <a:gd name="connsiteY302" fmla="*/ 455280 h 2017102"/>
              <a:gd name="connsiteX303" fmla="*/ 2272652 w 4011346"/>
              <a:gd name="connsiteY303" fmla="*/ 441931 h 2017102"/>
              <a:gd name="connsiteX304" fmla="*/ 2245954 w 4011346"/>
              <a:gd name="connsiteY304" fmla="*/ 401884 h 2017102"/>
              <a:gd name="connsiteX305" fmla="*/ 2209244 w 4011346"/>
              <a:gd name="connsiteY305" fmla="*/ 398547 h 2017102"/>
              <a:gd name="connsiteX306" fmla="*/ 2159186 w 4011346"/>
              <a:gd name="connsiteY306" fmla="*/ 388535 h 2017102"/>
              <a:gd name="connsiteX307" fmla="*/ 2132488 w 4011346"/>
              <a:gd name="connsiteY307" fmla="*/ 405221 h 2017102"/>
              <a:gd name="connsiteX308" fmla="*/ 2115802 w 4011346"/>
              <a:gd name="connsiteY308" fmla="*/ 418570 h 2017102"/>
              <a:gd name="connsiteX309" fmla="*/ 2115802 w 4011346"/>
              <a:gd name="connsiteY309" fmla="*/ 388535 h 2017102"/>
              <a:gd name="connsiteX310" fmla="*/ 2082430 w 4011346"/>
              <a:gd name="connsiteY310" fmla="*/ 385198 h 2017102"/>
              <a:gd name="connsiteX311" fmla="*/ 2045720 w 4011346"/>
              <a:gd name="connsiteY311" fmla="*/ 358500 h 2017102"/>
              <a:gd name="connsiteX312" fmla="*/ 2025697 w 4011346"/>
              <a:gd name="connsiteY312" fmla="*/ 388535 h 2017102"/>
              <a:gd name="connsiteX313" fmla="*/ 2055732 w 4011346"/>
              <a:gd name="connsiteY313" fmla="*/ 385198 h 2017102"/>
              <a:gd name="connsiteX314" fmla="*/ 2045720 w 4011346"/>
              <a:gd name="connsiteY314" fmla="*/ 411896 h 2017102"/>
              <a:gd name="connsiteX315" fmla="*/ 1988987 w 4011346"/>
              <a:gd name="connsiteY315" fmla="*/ 431919 h 2017102"/>
              <a:gd name="connsiteX316" fmla="*/ 1935592 w 4011346"/>
              <a:gd name="connsiteY316" fmla="*/ 441931 h 2017102"/>
              <a:gd name="connsiteX317" fmla="*/ 1995662 w 4011346"/>
              <a:gd name="connsiteY317" fmla="*/ 385198 h 2017102"/>
              <a:gd name="connsiteX318" fmla="*/ 2055732 w 4011346"/>
              <a:gd name="connsiteY318" fmla="*/ 315116 h 2017102"/>
              <a:gd name="connsiteX319" fmla="*/ 2055732 w 4011346"/>
              <a:gd name="connsiteY319" fmla="*/ 315116 h 2017102"/>
              <a:gd name="connsiteX320" fmla="*/ 2129860 w 4011346"/>
              <a:gd name="connsiteY320" fmla="*/ 245536 h 2017102"/>
              <a:gd name="connsiteX321" fmla="*/ 1877440 w 4011346"/>
              <a:gd name="connsiteY321" fmla="*/ 0 h 2017102"/>
              <a:gd name="connsiteX322" fmla="*/ 1835474 w 4011346"/>
              <a:gd name="connsiteY322" fmla="*/ 38128 h 2017102"/>
              <a:gd name="connsiteX323" fmla="*/ 1818788 w 4011346"/>
              <a:gd name="connsiteY323" fmla="*/ 78175 h 2017102"/>
              <a:gd name="connsiteX324" fmla="*/ 1838813 w 4011346"/>
              <a:gd name="connsiteY324" fmla="*/ 131569 h 2017102"/>
              <a:gd name="connsiteX325" fmla="*/ 1782079 w 4011346"/>
              <a:gd name="connsiteY325" fmla="*/ 118220 h 2017102"/>
              <a:gd name="connsiteX326" fmla="*/ 1768731 w 4011346"/>
              <a:gd name="connsiteY326" fmla="*/ 164942 h 2017102"/>
              <a:gd name="connsiteX327" fmla="*/ 1705322 w 4011346"/>
              <a:gd name="connsiteY327" fmla="*/ 188302 h 2017102"/>
              <a:gd name="connsiteX328" fmla="*/ 1685300 w 4011346"/>
              <a:gd name="connsiteY328" fmla="*/ 161604 h 2017102"/>
              <a:gd name="connsiteX329" fmla="*/ 1615218 w 4011346"/>
              <a:gd name="connsiteY329" fmla="*/ 164942 h 2017102"/>
              <a:gd name="connsiteX330" fmla="*/ 1638579 w 4011346"/>
              <a:gd name="connsiteY330" fmla="*/ 194977 h 2017102"/>
              <a:gd name="connsiteX331" fmla="*/ 1528449 w 4011346"/>
              <a:gd name="connsiteY331" fmla="*/ 221673 h 2017102"/>
              <a:gd name="connsiteX332" fmla="*/ 1465043 w 4011346"/>
              <a:gd name="connsiteY332" fmla="*/ 305104 h 2017102"/>
              <a:gd name="connsiteX333" fmla="*/ 1448357 w 4011346"/>
              <a:gd name="connsiteY333" fmla="*/ 331802 h 2017102"/>
              <a:gd name="connsiteX334" fmla="*/ 1481729 w 4011346"/>
              <a:gd name="connsiteY334" fmla="*/ 365175 h 2017102"/>
              <a:gd name="connsiteX335" fmla="*/ 1481729 w 4011346"/>
              <a:gd name="connsiteY335" fmla="*/ 395210 h 2017102"/>
              <a:gd name="connsiteX336" fmla="*/ 1458368 w 4011346"/>
              <a:gd name="connsiteY336" fmla="*/ 398547 h 2017102"/>
              <a:gd name="connsiteX337" fmla="*/ 1458368 w 4011346"/>
              <a:gd name="connsiteY337" fmla="*/ 378523 h 2017102"/>
              <a:gd name="connsiteX338" fmla="*/ 1418322 w 4011346"/>
              <a:gd name="connsiteY338" fmla="*/ 388535 h 2017102"/>
              <a:gd name="connsiteX339" fmla="*/ 1368263 w 4011346"/>
              <a:gd name="connsiteY339" fmla="*/ 395210 h 2017102"/>
              <a:gd name="connsiteX340" fmla="*/ 1321542 w 4011346"/>
              <a:gd name="connsiteY340" fmla="*/ 401884 h 2017102"/>
              <a:gd name="connsiteX341" fmla="*/ 1318205 w 4011346"/>
              <a:gd name="connsiteY341" fmla="*/ 488652 h 2017102"/>
              <a:gd name="connsiteX342" fmla="*/ 1358252 w 4011346"/>
              <a:gd name="connsiteY342" fmla="*/ 512013 h 2017102"/>
              <a:gd name="connsiteX343" fmla="*/ 1374938 w 4011346"/>
              <a:gd name="connsiteY343" fmla="*/ 542048 h 2017102"/>
              <a:gd name="connsiteX344" fmla="*/ 1384949 w 4011346"/>
              <a:gd name="connsiteY344" fmla="*/ 565408 h 2017102"/>
              <a:gd name="connsiteX345" fmla="*/ 1394961 w 4011346"/>
              <a:gd name="connsiteY345" fmla="*/ 615467 h 2017102"/>
              <a:gd name="connsiteX346" fmla="*/ 1384949 w 4011346"/>
              <a:gd name="connsiteY346" fmla="*/ 645502 h 2017102"/>
              <a:gd name="connsiteX347" fmla="*/ 1358252 w 4011346"/>
              <a:gd name="connsiteY347" fmla="*/ 612129 h 2017102"/>
              <a:gd name="connsiteX348" fmla="*/ 1361589 w 4011346"/>
              <a:gd name="connsiteY348" fmla="*/ 582094 h 2017102"/>
              <a:gd name="connsiteX349" fmla="*/ 1351577 w 4011346"/>
              <a:gd name="connsiteY349" fmla="*/ 542048 h 2017102"/>
              <a:gd name="connsiteX350" fmla="*/ 1328217 w 4011346"/>
              <a:gd name="connsiteY350" fmla="*/ 548722 h 2017102"/>
              <a:gd name="connsiteX351" fmla="*/ 1281495 w 4011346"/>
              <a:gd name="connsiteY351" fmla="*/ 512013 h 2017102"/>
              <a:gd name="connsiteX352" fmla="*/ 1241449 w 4011346"/>
              <a:gd name="connsiteY352" fmla="*/ 508675 h 2017102"/>
              <a:gd name="connsiteX353" fmla="*/ 1241449 w 4011346"/>
              <a:gd name="connsiteY353" fmla="*/ 555396 h 2017102"/>
              <a:gd name="connsiteX354" fmla="*/ 1201402 w 4011346"/>
              <a:gd name="connsiteY354" fmla="*/ 535373 h 2017102"/>
              <a:gd name="connsiteX355" fmla="*/ 1228100 w 4011346"/>
              <a:gd name="connsiteY355" fmla="*/ 585431 h 2017102"/>
              <a:gd name="connsiteX356" fmla="*/ 1258135 w 4011346"/>
              <a:gd name="connsiteY356" fmla="*/ 595443 h 2017102"/>
              <a:gd name="connsiteX357" fmla="*/ 1258135 w 4011346"/>
              <a:gd name="connsiteY357" fmla="*/ 615467 h 2017102"/>
              <a:gd name="connsiteX358" fmla="*/ 1198065 w 4011346"/>
              <a:gd name="connsiteY358" fmla="*/ 592106 h 2017102"/>
              <a:gd name="connsiteX359" fmla="*/ 1181379 w 4011346"/>
              <a:gd name="connsiteY359" fmla="*/ 592106 h 2017102"/>
              <a:gd name="connsiteX360" fmla="*/ 1178041 w 4011346"/>
              <a:gd name="connsiteY360" fmla="*/ 548722 h 2017102"/>
              <a:gd name="connsiteX361" fmla="*/ 1171367 w 4011346"/>
              <a:gd name="connsiteY361" fmla="*/ 461954 h 2017102"/>
              <a:gd name="connsiteX362" fmla="*/ 1161355 w 4011346"/>
              <a:gd name="connsiteY362" fmla="*/ 532036 h 2017102"/>
              <a:gd name="connsiteX363" fmla="*/ 1137995 w 4011346"/>
              <a:gd name="connsiteY363" fmla="*/ 562071 h 2017102"/>
              <a:gd name="connsiteX364" fmla="*/ 1158018 w 4011346"/>
              <a:gd name="connsiteY364" fmla="*/ 608792 h 2017102"/>
              <a:gd name="connsiteX365" fmla="*/ 1158018 w 4011346"/>
              <a:gd name="connsiteY365" fmla="*/ 642164 h 2017102"/>
              <a:gd name="connsiteX366" fmla="*/ 1141332 w 4011346"/>
              <a:gd name="connsiteY366" fmla="*/ 692223 h 2017102"/>
              <a:gd name="connsiteX367" fmla="*/ 1154681 w 4011346"/>
              <a:gd name="connsiteY367" fmla="*/ 725595 h 2017102"/>
              <a:gd name="connsiteX368" fmla="*/ 1184716 w 4011346"/>
              <a:gd name="connsiteY368" fmla="*/ 732269 h 2017102"/>
              <a:gd name="connsiteX369" fmla="*/ 1221425 w 4011346"/>
              <a:gd name="connsiteY369" fmla="*/ 738944 h 2017102"/>
              <a:gd name="connsiteX370" fmla="*/ 1241449 w 4011346"/>
              <a:gd name="connsiteY370" fmla="*/ 762304 h 2017102"/>
              <a:gd name="connsiteX371" fmla="*/ 1258135 w 4011346"/>
              <a:gd name="connsiteY371" fmla="*/ 805688 h 2017102"/>
              <a:gd name="connsiteX372" fmla="*/ 1258135 w 4011346"/>
              <a:gd name="connsiteY372" fmla="*/ 805688 h 2017102"/>
              <a:gd name="connsiteX373" fmla="*/ 1254798 w 4011346"/>
              <a:gd name="connsiteY373" fmla="*/ 839061 h 2017102"/>
              <a:gd name="connsiteX374" fmla="*/ 1274821 w 4011346"/>
              <a:gd name="connsiteY374" fmla="*/ 859084 h 2017102"/>
              <a:gd name="connsiteX375" fmla="*/ 1244786 w 4011346"/>
              <a:gd name="connsiteY375" fmla="*/ 865759 h 2017102"/>
              <a:gd name="connsiteX376" fmla="*/ 1224763 w 4011346"/>
              <a:gd name="connsiteY376" fmla="*/ 825712 h 2017102"/>
              <a:gd name="connsiteX377" fmla="*/ 1224763 w 4011346"/>
              <a:gd name="connsiteY377" fmla="*/ 785665 h 2017102"/>
              <a:gd name="connsiteX378" fmla="*/ 1194727 w 4011346"/>
              <a:gd name="connsiteY378" fmla="*/ 748956 h 2017102"/>
              <a:gd name="connsiteX379" fmla="*/ 1164692 w 4011346"/>
              <a:gd name="connsiteY379" fmla="*/ 792340 h 2017102"/>
              <a:gd name="connsiteX380" fmla="*/ 1178041 w 4011346"/>
              <a:gd name="connsiteY380" fmla="*/ 835723 h 2017102"/>
              <a:gd name="connsiteX381" fmla="*/ 1137995 w 4011346"/>
              <a:gd name="connsiteY381" fmla="*/ 892456 h 2017102"/>
              <a:gd name="connsiteX382" fmla="*/ 1097948 w 4011346"/>
              <a:gd name="connsiteY382" fmla="*/ 949189 h 2017102"/>
              <a:gd name="connsiteX383" fmla="*/ 1007843 w 4011346"/>
              <a:gd name="connsiteY383" fmla="*/ 912480 h 2017102"/>
              <a:gd name="connsiteX384" fmla="*/ 1074587 w 4011346"/>
              <a:gd name="connsiteY384" fmla="*/ 909142 h 2017102"/>
              <a:gd name="connsiteX385" fmla="*/ 1107960 w 4011346"/>
              <a:gd name="connsiteY385" fmla="*/ 845735 h 2017102"/>
              <a:gd name="connsiteX386" fmla="*/ 1121309 w 4011346"/>
              <a:gd name="connsiteY386" fmla="*/ 802351 h 2017102"/>
              <a:gd name="connsiteX387" fmla="*/ 1127983 w 4011346"/>
              <a:gd name="connsiteY387" fmla="*/ 768979 h 2017102"/>
              <a:gd name="connsiteX388" fmla="*/ 1117971 w 4011346"/>
              <a:gd name="connsiteY388" fmla="*/ 752293 h 2017102"/>
              <a:gd name="connsiteX389" fmla="*/ 1114634 w 4011346"/>
              <a:gd name="connsiteY389" fmla="*/ 702234 h 2017102"/>
              <a:gd name="connsiteX390" fmla="*/ 1104622 w 4011346"/>
              <a:gd name="connsiteY390" fmla="*/ 622141 h 2017102"/>
              <a:gd name="connsiteX391" fmla="*/ 1101285 w 4011346"/>
              <a:gd name="connsiteY391" fmla="*/ 562071 h 2017102"/>
              <a:gd name="connsiteX392" fmla="*/ 1124646 w 4011346"/>
              <a:gd name="connsiteY392" fmla="*/ 468629 h 2017102"/>
              <a:gd name="connsiteX393" fmla="*/ 1031203 w 4011346"/>
              <a:gd name="connsiteY393" fmla="*/ 458617 h 2017102"/>
              <a:gd name="connsiteX394" fmla="*/ 1014517 w 4011346"/>
              <a:gd name="connsiteY394" fmla="*/ 515350 h 2017102"/>
              <a:gd name="connsiteX395" fmla="*/ 1024529 w 4011346"/>
              <a:gd name="connsiteY395" fmla="*/ 562071 h 2017102"/>
              <a:gd name="connsiteX396" fmla="*/ 981145 w 4011346"/>
              <a:gd name="connsiteY396" fmla="*/ 615467 h 2017102"/>
              <a:gd name="connsiteX397" fmla="*/ 991157 w 4011346"/>
              <a:gd name="connsiteY397" fmla="*/ 652176 h 2017102"/>
              <a:gd name="connsiteX398" fmla="*/ 981145 w 4011346"/>
              <a:gd name="connsiteY398" fmla="*/ 698897 h 2017102"/>
              <a:gd name="connsiteX399" fmla="*/ 1001168 w 4011346"/>
              <a:gd name="connsiteY399" fmla="*/ 722258 h 2017102"/>
              <a:gd name="connsiteX400" fmla="*/ 1017854 w 4011346"/>
              <a:gd name="connsiteY400" fmla="*/ 768979 h 2017102"/>
              <a:gd name="connsiteX401" fmla="*/ 1047890 w 4011346"/>
              <a:gd name="connsiteY401" fmla="*/ 755630 h 2017102"/>
              <a:gd name="connsiteX402" fmla="*/ 1014517 w 4011346"/>
              <a:gd name="connsiteY402" fmla="*/ 809026 h 2017102"/>
              <a:gd name="connsiteX403" fmla="*/ 957784 w 4011346"/>
              <a:gd name="connsiteY403" fmla="*/ 755630 h 2017102"/>
              <a:gd name="connsiteX404" fmla="*/ 884365 w 4011346"/>
              <a:gd name="connsiteY404" fmla="*/ 718921 h 2017102"/>
              <a:gd name="connsiteX405" fmla="*/ 824295 w 4011346"/>
              <a:gd name="connsiteY405" fmla="*/ 695560 h 2017102"/>
              <a:gd name="connsiteX406" fmla="*/ 810946 w 4011346"/>
              <a:gd name="connsiteY406" fmla="*/ 732269 h 2017102"/>
              <a:gd name="connsiteX407" fmla="*/ 827633 w 4011346"/>
              <a:gd name="connsiteY407" fmla="*/ 768979 h 2017102"/>
              <a:gd name="connsiteX408" fmla="*/ 814284 w 4011346"/>
              <a:gd name="connsiteY408" fmla="*/ 792340 h 2017102"/>
              <a:gd name="connsiteX409" fmla="*/ 800935 w 4011346"/>
              <a:gd name="connsiteY409" fmla="*/ 809026 h 2017102"/>
              <a:gd name="connsiteX410" fmla="*/ 770900 w 4011346"/>
              <a:gd name="connsiteY410" fmla="*/ 752293 h 2017102"/>
              <a:gd name="connsiteX411" fmla="*/ 744202 w 4011346"/>
              <a:gd name="connsiteY411" fmla="*/ 789002 h 2017102"/>
              <a:gd name="connsiteX412" fmla="*/ 707492 w 4011346"/>
              <a:gd name="connsiteY412" fmla="*/ 782328 h 2017102"/>
              <a:gd name="connsiteX413" fmla="*/ 654097 w 4011346"/>
              <a:gd name="connsiteY413" fmla="*/ 819037 h 2017102"/>
              <a:gd name="connsiteX414" fmla="*/ 644085 w 4011346"/>
              <a:gd name="connsiteY414" fmla="*/ 795677 h 2017102"/>
              <a:gd name="connsiteX415" fmla="*/ 654097 w 4011346"/>
              <a:gd name="connsiteY415" fmla="*/ 758967 h 2017102"/>
              <a:gd name="connsiteX416" fmla="*/ 614050 w 4011346"/>
              <a:gd name="connsiteY416" fmla="*/ 795677 h 2017102"/>
              <a:gd name="connsiteX417" fmla="*/ 594027 w 4011346"/>
              <a:gd name="connsiteY417" fmla="*/ 795677 h 2017102"/>
              <a:gd name="connsiteX418" fmla="*/ 533957 w 4011346"/>
              <a:gd name="connsiteY418" fmla="*/ 829049 h 2017102"/>
              <a:gd name="connsiteX419" fmla="*/ 510596 w 4011346"/>
              <a:gd name="connsiteY419" fmla="*/ 852410 h 2017102"/>
              <a:gd name="connsiteX420" fmla="*/ 500584 w 4011346"/>
              <a:gd name="connsiteY420" fmla="*/ 899131 h 2017102"/>
              <a:gd name="connsiteX421" fmla="*/ 450526 w 4011346"/>
              <a:gd name="connsiteY421" fmla="*/ 885782 h 2017102"/>
              <a:gd name="connsiteX422" fmla="*/ 433840 w 4011346"/>
              <a:gd name="connsiteY422" fmla="*/ 849072 h 2017102"/>
              <a:gd name="connsiteX423" fmla="*/ 467212 w 4011346"/>
              <a:gd name="connsiteY423" fmla="*/ 819037 h 2017102"/>
              <a:gd name="connsiteX424" fmla="*/ 453863 w 4011346"/>
              <a:gd name="connsiteY424" fmla="*/ 795677 h 2017102"/>
              <a:gd name="connsiteX425" fmla="*/ 390456 w 4011346"/>
              <a:gd name="connsiteY425" fmla="*/ 765642 h 2017102"/>
              <a:gd name="connsiteX426" fmla="*/ 417154 w 4011346"/>
              <a:gd name="connsiteY426" fmla="*/ 815700 h 2017102"/>
              <a:gd name="connsiteX427" fmla="*/ 407142 w 4011346"/>
              <a:gd name="connsiteY427" fmla="*/ 859084 h 2017102"/>
              <a:gd name="connsiteX428" fmla="*/ 413817 w 4011346"/>
              <a:gd name="connsiteY428" fmla="*/ 895794 h 2017102"/>
              <a:gd name="connsiteX429" fmla="*/ 427165 w 4011346"/>
              <a:gd name="connsiteY429" fmla="*/ 919154 h 2017102"/>
              <a:gd name="connsiteX430" fmla="*/ 413817 w 4011346"/>
              <a:gd name="connsiteY430" fmla="*/ 949189 h 2017102"/>
              <a:gd name="connsiteX431" fmla="*/ 390456 w 4011346"/>
              <a:gd name="connsiteY431" fmla="*/ 925829 h 2017102"/>
              <a:gd name="connsiteX432" fmla="*/ 360421 w 4011346"/>
              <a:gd name="connsiteY432" fmla="*/ 922491 h 2017102"/>
              <a:gd name="connsiteX433" fmla="*/ 333723 w 4011346"/>
              <a:gd name="connsiteY433" fmla="*/ 962538 h 2017102"/>
              <a:gd name="connsiteX434" fmla="*/ 307025 w 4011346"/>
              <a:gd name="connsiteY434" fmla="*/ 982561 h 2017102"/>
              <a:gd name="connsiteX435" fmla="*/ 320374 w 4011346"/>
              <a:gd name="connsiteY435" fmla="*/ 1009259 h 2017102"/>
              <a:gd name="connsiteX436" fmla="*/ 303688 w 4011346"/>
              <a:gd name="connsiteY436" fmla="*/ 1032620 h 2017102"/>
              <a:gd name="connsiteX437" fmla="*/ 233606 w 4011346"/>
              <a:gd name="connsiteY437" fmla="*/ 995910 h 2017102"/>
              <a:gd name="connsiteX438" fmla="*/ 243618 w 4011346"/>
              <a:gd name="connsiteY438" fmla="*/ 1045969 h 2017102"/>
              <a:gd name="connsiteX439" fmla="*/ 263641 w 4011346"/>
              <a:gd name="connsiteY439" fmla="*/ 1065992 h 2017102"/>
              <a:gd name="connsiteX440" fmla="*/ 250292 w 4011346"/>
              <a:gd name="connsiteY440" fmla="*/ 1079341 h 2017102"/>
              <a:gd name="connsiteX441" fmla="*/ 193560 w 4011346"/>
              <a:gd name="connsiteY441" fmla="*/ 1042631 h 2017102"/>
              <a:gd name="connsiteX442" fmla="*/ 170199 w 4011346"/>
              <a:gd name="connsiteY442" fmla="*/ 1002585 h 2017102"/>
              <a:gd name="connsiteX443" fmla="*/ 170199 w 4011346"/>
              <a:gd name="connsiteY443" fmla="*/ 955864 h 2017102"/>
              <a:gd name="connsiteX444" fmla="*/ 133490 w 4011346"/>
              <a:gd name="connsiteY444" fmla="*/ 879107 h 2017102"/>
              <a:gd name="connsiteX445" fmla="*/ 196897 w 4011346"/>
              <a:gd name="connsiteY445" fmla="*/ 909142 h 2017102"/>
              <a:gd name="connsiteX446" fmla="*/ 256967 w 4011346"/>
              <a:gd name="connsiteY446" fmla="*/ 939177 h 2017102"/>
              <a:gd name="connsiteX447" fmla="*/ 293676 w 4011346"/>
              <a:gd name="connsiteY447" fmla="*/ 942515 h 2017102"/>
              <a:gd name="connsiteX448" fmla="*/ 327049 w 4011346"/>
              <a:gd name="connsiteY448" fmla="*/ 912480 h 2017102"/>
              <a:gd name="connsiteX449" fmla="*/ 343735 w 4011346"/>
              <a:gd name="connsiteY449" fmla="*/ 875770 h 2017102"/>
              <a:gd name="connsiteX450" fmla="*/ 333723 w 4011346"/>
              <a:gd name="connsiteY450" fmla="*/ 825712 h 2017102"/>
              <a:gd name="connsiteX451" fmla="*/ 290339 w 4011346"/>
              <a:gd name="connsiteY451" fmla="*/ 805688 h 2017102"/>
              <a:gd name="connsiteX452" fmla="*/ 236944 w 4011346"/>
              <a:gd name="connsiteY452" fmla="*/ 758967 h 2017102"/>
              <a:gd name="connsiteX453" fmla="*/ 133490 w 4011346"/>
              <a:gd name="connsiteY453" fmla="*/ 702234 h 2017102"/>
              <a:gd name="connsiteX0" fmla="*/ 133490 w 4011346"/>
              <a:gd name="connsiteY0" fmla="*/ 702234 h 2017102"/>
              <a:gd name="connsiteX1" fmla="*/ 46722 w 4011346"/>
              <a:gd name="connsiteY1" fmla="*/ 732269 h 2017102"/>
              <a:gd name="connsiteX2" fmla="*/ 33373 w 4011346"/>
              <a:gd name="connsiteY2" fmla="*/ 762304 h 2017102"/>
              <a:gd name="connsiteX3" fmla="*/ 43384 w 4011346"/>
              <a:gd name="connsiteY3" fmla="*/ 792340 h 2017102"/>
              <a:gd name="connsiteX4" fmla="*/ 60071 w 4011346"/>
              <a:gd name="connsiteY4" fmla="*/ 819037 h 2017102"/>
              <a:gd name="connsiteX5" fmla="*/ 73419 w 4011346"/>
              <a:gd name="connsiteY5" fmla="*/ 849072 h 2017102"/>
              <a:gd name="connsiteX6" fmla="*/ 56733 w 4011346"/>
              <a:gd name="connsiteY6" fmla="*/ 872433 h 2017102"/>
              <a:gd name="connsiteX7" fmla="*/ 76757 w 4011346"/>
              <a:gd name="connsiteY7" fmla="*/ 952526 h 2017102"/>
              <a:gd name="connsiteX8" fmla="*/ 66745 w 4011346"/>
              <a:gd name="connsiteY8" fmla="*/ 969213 h 2017102"/>
              <a:gd name="connsiteX9" fmla="*/ 70082 w 4011346"/>
              <a:gd name="connsiteY9" fmla="*/ 995910 h 2017102"/>
              <a:gd name="connsiteX10" fmla="*/ 70082 w 4011346"/>
              <a:gd name="connsiteY10" fmla="*/ 1035957 h 2017102"/>
              <a:gd name="connsiteX11" fmla="*/ 80094 w 4011346"/>
              <a:gd name="connsiteY11" fmla="*/ 1055980 h 2017102"/>
              <a:gd name="connsiteX12" fmla="*/ 76757 w 4011346"/>
              <a:gd name="connsiteY12" fmla="*/ 1079341 h 2017102"/>
              <a:gd name="connsiteX13" fmla="*/ 106792 w 4011346"/>
              <a:gd name="connsiteY13" fmla="*/ 1112713 h 2017102"/>
              <a:gd name="connsiteX14" fmla="*/ 106792 w 4011346"/>
              <a:gd name="connsiteY14" fmla="*/ 1142748 h 2017102"/>
              <a:gd name="connsiteX15" fmla="*/ 13349 w 4011346"/>
              <a:gd name="connsiteY15" fmla="*/ 1232853 h 2017102"/>
              <a:gd name="connsiteX16" fmla="*/ 33373 w 4011346"/>
              <a:gd name="connsiteY16" fmla="*/ 1266226 h 2017102"/>
              <a:gd name="connsiteX17" fmla="*/ 33373 w 4011346"/>
              <a:gd name="connsiteY17" fmla="*/ 1266226 h 2017102"/>
              <a:gd name="connsiteX18" fmla="*/ 16687 w 4011346"/>
              <a:gd name="connsiteY18" fmla="*/ 1296261 h 2017102"/>
              <a:gd name="connsiteX19" fmla="*/ 3338 w 4011346"/>
              <a:gd name="connsiteY19" fmla="*/ 1326296 h 2017102"/>
              <a:gd name="connsiteX20" fmla="*/ 0 w 4011346"/>
              <a:gd name="connsiteY20" fmla="*/ 1386366 h 2017102"/>
              <a:gd name="connsiteX21" fmla="*/ 16687 w 4011346"/>
              <a:gd name="connsiteY21" fmla="*/ 1429750 h 2017102"/>
              <a:gd name="connsiteX22" fmla="*/ 20024 w 4011346"/>
              <a:gd name="connsiteY22" fmla="*/ 1463122 h 2017102"/>
              <a:gd name="connsiteX23" fmla="*/ 56733 w 4011346"/>
              <a:gd name="connsiteY23" fmla="*/ 1473134 h 2017102"/>
              <a:gd name="connsiteX24" fmla="*/ 116803 w 4011346"/>
              <a:gd name="connsiteY24" fmla="*/ 1559902 h 2017102"/>
              <a:gd name="connsiteX25" fmla="*/ 96780 w 4011346"/>
              <a:gd name="connsiteY25" fmla="*/ 1583262 h 2017102"/>
              <a:gd name="connsiteX26" fmla="*/ 93443 w 4011346"/>
              <a:gd name="connsiteY26" fmla="*/ 1613297 h 2017102"/>
              <a:gd name="connsiteX27" fmla="*/ 120141 w 4011346"/>
              <a:gd name="connsiteY27" fmla="*/ 1616634 h 2017102"/>
              <a:gd name="connsiteX28" fmla="*/ 160187 w 4011346"/>
              <a:gd name="connsiteY28" fmla="*/ 1629983 h 2017102"/>
              <a:gd name="connsiteX29" fmla="*/ 186885 w 4011346"/>
              <a:gd name="connsiteY29" fmla="*/ 1643332 h 2017102"/>
              <a:gd name="connsiteX30" fmla="*/ 213583 w 4011346"/>
              <a:gd name="connsiteY30" fmla="*/ 1673367 h 2017102"/>
              <a:gd name="connsiteX31" fmla="*/ 243618 w 4011346"/>
              <a:gd name="connsiteY31" fmla="*/ 1676704 h 2017102"/>
              <a:gd name="connsiteX32" fmla="*/ 287002 w 4011346"/>
              <a:gd name="connsiteY32" fmla="*/ 1706740 h 2017102"/>
              <a:gd name="connsiteX33" fmla="*/ 310363 w 4011346"/>
              <a:gd name="connsiteY33" fmla="*/ 1716751 h 2017102"/>
              <a:gd name="connsiteX34" fmla="*/ 310363 w 4011346"/>
              <a:gd name="connsiteY34" fmla="*/ 1753461 h 2017102"/>
              <a:gd name="connsiteX35" fmla="*/ 270316 w 4011346"/>
              <a:gd name="connsiteY35" fmla="*/ 1793507 h 2017102"/>
              <a:gd name="connsiteX36" fmla="*/ 280327 w 4011346"/>
              <a:gd name="connsiteY36" fmla="*/ 1816868 h 2017102"/>
              <a:gd name="connsiteX37" fmla="*/ 273653 w 4011346"/>
              <a:gd name="connsiteY37" fmla="*/ 1836891 h 2017102"/>
              <a:gd name="connsiteX38" fmla="*/ 266979 w 4011346"/>
              <a:gd name="connsiteY38" fmla="*/ 1853577 h 2017102"/>
              <a:gd name="connsiteX39" fmla="*/ 240281 w 4011346"/>
              <a:gd name="connsiteY39" fmla="*/ 1893624 h 2017102"/>
              <a:gd name="connsiteX40" fmla="*/ 307025 w 4011346"/>
              <a:gd name="connsiteY40" fmla="*/ 1930334 h 2017102"/>
              <a:gd name="connsiteX41" fmla="*/ 337060 w 4011346"/>
              <a:gd name="connsiteY41" fmla="*/ 1937008 h 2017102"/>
              <a:gd name="connsiteX42" fmla="*/ 360421 w 4011346"/>
              <a:gd name="connsiteY42" fmla="*/ 1943683 h 2017102"/>
              <a:gd name="connsiteX43" fmla="*/ 380444 w 4011346"/>
              <a:gd name="connsiteY43" fmla="*/ 1950357 h 2017102"/>
              <a:gd name="connsiteX44" fmla="*/ 407142 w 4011346"/>
              <a:gd name="connsiteY44" fmla="*/ 1970380 h 2017102"/>
              <a:gd name="connsiteX45" fmla="*/ 437177 w 4011346"/>
              <a:gd name="connsiteY45" fmla="*/ 1967043 h 2017102"/>
              <a:gd name="connsiteX46" fmla="*/ 507259 w 4011346"/>
              <a:gd name="connsiteY46" fmla="*/ 2017102 h 2017102"/>
              <a:gd name="connsiteX47" fmla="*/ 517271 w 4011346"/>
              <a:gd name="connsiteY47" fmla="*/ 2003753 h 2017102"/>
              <a:gd name="connsiteX48" fmla="*/ 507259 w 4011346"/>
              <a:gd name="connsiteY48" fmla="*/ 1963706 h 2017102"/>
              <a:gd name="connsiteX49" fmla="*/ 500584 w 4011346"/>
              <a:gd name="connsiteY49" fmla="*/ 1930334 h 2017102"/>
              <a:gd name="connsiteX50" fmla="*/ 483898 w 4011346"/>
              <a:gd name="connsiteY50" fmla="*/ 1886950 h 2017102"/>
              <a:gd name="connsiteX51" fmla="*/ 513933 w 4011346"/>
              <a:gd name="connsiteY51" fmla="*/ 1866926 h 2017102"/>
              <a:gd name="connsiteX52" fmla="*/ 547306 w 4011346"/>
              <a:gd name="connsiteY52" fmla="*/ 1843566 h 2017102"/>
              <a:gd name="connsiteX53" fmla="*/ 527282 w 4011346"/>
              <a:gd name="connsiteY53" fmla="*/ 1826880 h 2017102"/>
              <a:gd name="connsiteX54" fmla="*/ 517271 w 4011346"/>
              <a:gd name="connsiteY54" fmla="*/ 1793507 h 2017102"/>
              <a:gd name="connsiteX55" fmla="*/ 480561 w 4011346"/>
              <a:gd name="connsiteY55" fmla="*/ 1776821 h 2017102"/>
              <a:gd name="connsiteX56" fmla="*/ 470549 w 4011346"/>
              <a:gd name="connsiteY56" fmla="*/ 1756798 h 2017102"/>
              <a:gd name="connsiteX57" fmla="*/ 480561 w 4011346"/>
              <a:gd name="connsiteY57" fmla="*/ 1726763 h 2017102"/>
              <a:gd name="connsiteX58" fmla="*/ 490573 w 4011346"/>
              <a:gd name="connsiteY58" fmla="*/ 1686716 h 2017102"/>
              <a:gd name="connsiteX59" fmla="*/ 513933 w 4011346"/>
              <a:gd name="connsiteY59" fmla="*/ 1706740 h 2017102"/>
              <a:gd name="connsiteX60" fmla="*/ 520608 w 4011346"/>
              <a:gd name="connsiteY60" fmla="*/ 1690053 h 2017102"/>
              <a:gd name="connsiteX61" fmla="*/ 543968 w 4011346"/>
              <a:gd name="connsiteY61" fmla="*/ 1653344 h 2017102"/>
              <a:gd name="connsiteX62" fmla="*/ 574003 w 4011346"/>
              <a:gd name="connsiteY62" fmla="*/ 1636658 h 2017102"/>
              <a:gd name="connsiteX63" fmla="*/ 590690 w 4011346"/>
              <a:gd name="connsiteY63" fmla="*/ 1650007 h 2017102"/>
              <a:gd name="connsiteX64" fmla="*/ 610713 w 4011346"/>
              <a:gd name="connsiteY64" fmla="*/ 1623309 h 2017102"/>
              <a:gd name="connsiteX65" fmla="*/ 630736 w 4011346"/>
              <a:gd name="connsiteY65" fmla="*/ 1650007 h 2017102"/>
              <a:gd name="connsiteX66" fmla="*/ 657434 w 4011346"/>
              <a:gd name="connsiteY66" fmla="*/ 1673367 h 2017102"/>
              <a:gd name="connsiteX67" fmla="*/ 674120 w 4011346"/>
              <a:gd name="connsiteY67" fmla="*/ 1680042 h 2017102"/>
              <a:gd name="connsiteX68" fmla="*/ 697481 w 4011346"/>
              <a:gd name="connsiteY68" fmla="*/ 1680042 h 2017102"/>
              <a:gd name="connsiteX69" fmla="*/ 717504 w 4011346"/>
              <a:gd name="connsiteY69" fmla="*/ 1666693 h 2017102"/>
              <a:gd name="connsiteX70" fmla="*/ 744202 w 4011346"/>
              <a:gd name="connsiteY70" fmla="*/ 1666693 h 2017102"/>
              <a:gd name="connsiteX71" fmla="*/ 760888 w 4011346"/>
              <a:gd name="connsiteY71" fmla="*/ 1663356 h 2017102"/>
              <a:gd name="connsiteX72" fmla="*/ 790923 w 4011346"/>
              <a:gd name="connsiteY72" fmla="*/ 1696728 h 2017102"/>
              <a:gd name="connsiteX73" fmla="*/ 797598 w 4011346"/>
              <a:gd name="connsiteY73" fmla="*/ 1670030 h 2017102"/>
              <a:gd name="connsiteX74" fmla="*/ 817621 w 4011346"/>
              <a:gd name="connsiteY74" fmla="*/ 1686716 h 2017102"/>
              <a:gd name="connsiteX75" fmla="*/ 837644 w 4011346"/>
              <a:gd name="connsiteY75" fmla="*/ 1663356 h 2017102"/>
              <a:gd name="connsiteX76" fmla="*/ 827633 w 4011346"/>
              <a:gd name="connsiteY76" fmla="*/ 1643332 h 2017102"/>
              <a:gd name="connsiteX77" fmla="*/ 810946 w 4011346"/>
              <a:gd name="connsiteY77" fmla="*/ 1629983 h 2017102"/>
              <a:gd name="connsiteX78" fmla="*/ 810946 w 4011346"/>
              <a:gd name="connsiteY78" fmla="*/ 1603286 h 2017102"/>
              <a:gd name="connsiteX79" fmla="*/ 810946 w 4011346"/>
              <a:gd name="connsiteY79" fmla="*/ 1589937 h 2017102"/>
              <a:gd name="connsiteX80" fmla="*/ 830970 w 4011346"/>
              <a:gd name="connsiteY80" fmla="*/ 1586599 h 2017102"/>
              <a:gd name="connsiteX81" fmla="*/ 840981 w 4011346"/>
              <a:gd name="connsiteY81" fmla="*/ 1583262 h 2017102"/>
              <a:gd name="connsiteX82" fmla="*/ 820958 w 4011346"/>
              <a:gd name="connsiteY82" fmla="*/ 1546553 h 2017102"/>
              <a:gd name="connsiteX83" fmla="*/ 854330 w 4011346"/>
              <a:gd name="connsiteY83" fmla="*/ 1539878 h 2017102"/>
              <a:gd name="connsiteX84" fmla="*/ 891040 w 4011346"/>
              <a:gd name="connsiteY84" fmla="*/ 1546553 h 2017102"/>
              <a:gd name="connsiteX85" fmla="*/ 964459 w 4011346"/>
              <a:gd name="connsiteY85" fmla="*/ 1503169 h 2017102"/>
              <a:gd name="connsiteX86" fmla="*/ 1001168 w 4011346"/>
              <a:gd name="connsiteY86" fmla="*/ 1503169 h 2017102"/>
              <a:gd name="connsiteX87" fmla="*/ 1027866 w 4011346"/>
              <a:gd name="connsiteY87" fmla="*/ 1479808 h 2017102"/>
              <a:gd name="connsiteX88" fmla="*/ 1047890 w 4011346"/>
              <a:gd name="connsiteY88" fmla="*/ 1489820 h 2017102"/>
              <a:gd name="connsiteX89" fmla="*/ 1067913 w 4011346"/>
              <a:gd name="connsiteY89" fmla="*/ 1499831 h 2017102"/>
              <a:gd name="connsiteX90" fmla="*/ 1087936 w 4011346"/>
              <a:gd name="connsiteY90" fmla="*/ 1526529 h 2017102"/>
              <a:gd name="connsiteX91" fmla="*/ 1074587 w 4011346"/>
              <a:gd name="connsiteY91" fmla="*/ 1539878 h 2017102"/>
              <a:gd name="connsiteX92" fmla="*/ 1104622 w 4011346"/>
              <a:gd name="connsiteY92" fmla="*/ 1539878 h 2017102"/>
              <a:gd name="connsiteX93" fmla="*/ 1107960 w 4011346"/>
              <a:gd name="connsiteY93" fmla="*/ 1556564 h 2017102"/>
              <a:gd name="connsiteX94" fmla="*/ 1121309 w 4011346"/>
              <a:gd name="connsiteY94" fmla="*/ 1539878 h 2017102"/>
              <a:gd name="connsiteX95" fmla="*/ 1134657 w 4011346"/>
              <a:gd name="connsiteY95" fmla="*/ 1553227 h 2017102"/>
              <a:gd name="connsiteX96" fmla="*/ 1134657 w 4011346"/>
              <a:gd name="connsiteY96" fmla="*/ 1573250 h 2017102"/>
              <a:gd name="connsiteX97" fmla="*/ 1148006 w 4011346"/>
              <a:gd name="connsiteY97" fmla="*/ 1569913 h 2017102"/>
              <a:gd name="connsiteX98" fmla="*/ 1208076 w 4011346"/>
              <a:gd name="connsiteY98" fmla="*/ 1523192 h 2017102"/>
              <a:gd name="connsiteX99" fmla="*/ 1211414 w 4011346"/>
              <a:gd name="connsiteY99" fmla="*/ 1543215 h 2017102"/>
              <a:gd name="connsiteX100" fmla="*/ 1244786 w 4011346"/>
              <a:gd name="connsiteY100" fmla="*/ 1563239 h 2017102"/>
              <a:gd name="connsiteX101" fmla="*/ 1264809 w 4011346"/>
              <a:gd name="connsiteY101" fmla="*/ 1593274 h 2017102"/>
              <a:gd name="connsiteX102" fmla="*/ 1298181 w 4011346"/>
              <a:gd name="connsiteY102" fmla="*/ 1700065 h 2017102"/>
              <a:gd name="connsiteX103" fmla="*/ 1308193 w 4011346"/>
              <a:gd name="connsiteY103" fmla="*/ 1656681 h 2017102"/>
              <a:gd name="connsiteX104" fmla="*/ 1344903 w 4011346"/>
              <a:gd name="connsiteY104" fmla="*/ 1676704 h 2017102"/>
              <a:gd name="connsiteX105" fmla="*/ 1388287 w 4011346"/>
              <a:gd name="connsiteY105" fmla="*/ 1676704 h 2017102"/>
              <a:gd name="connsiteX106" fmla="*/ 1394961 w 4011346"/>
              <a:gd name="connsiteY106" fmla="*/ 1700065 h 2017102"/>
              <a:gd name="connsiteX107" fmla="*/ 1435008 w 4011346"/>
              <a:gd name="connsiteY107" fmla="*/ 1723426 h 2017102"/>
              <a:gd name="connsiteX108" fmla="*/ 1465043 w 4011346"/>
              <a:gd name="connsiteY108" fmla="*/ 1723426 h 2017102"/>
              <a:gd name="connsiteX109" fmla="*/ 1491741 w 4011346"/>
              <a:gd name="connsiteY109" fmla="*/ 1736775 h 2017102"/>
              <a:gd name="connsiteX110" fmla="*/ 1535125 w 4011346"/>
              <a:gd name="connsiteY110" fmla="*/ 1693391 h 2017102"/>
              <a:gd name="connsiteX111" fmla="*/ 1571834 w 4011346"/>
              <a:gd name="connsiteY111" fmla="*/ 1673367 h 2017102"/>
              <a:gd name="connsiteX112" fmla="*/ 1608544 w 4011346"/>
              <a:gd name="connsiteY112" fmla="*/ 1676704 h 2017102"/>
              <a:gd name="connsiteX113" fmla="*/ 1655265 w 4011346"/>
              <a:gd name="connsiteY113" fmla="*/ 1690053 h 2017102"/>
              <a:gd name="connsiteX114" fmla="*/ 1681963 w 4011346"/>
              <a:gd name="connsiteY114" fmla="*/ 1706740 h 2017102"/>
              <a:gd name="connsiteX115" fmla="*/ 1735358 w 4011346"/>
              <a:gd name="connsiteY115" fmla="*/ 1700065 h 2017102"/>
              <a:gd name="connsiteX116" fmla="*/ 1745370 w 4011346"/>
              <a:gd name="connsiteY116" fmla="*/ 1680042 h 2017102"/>
              <a:gd name="connsiteX117" fmla="*/ 1738695 w 4011346"/>
              <a:gd name="connsiteY117" fmla="*/ 1660018 h 2017102"/>
              <a:gd name="connsiteX118" fmla="*/ 1765393 w 4011346"/>
              <a:gd name="connsiteY118" fmla="*/ 1633321 h 2017102"/>
              <a:gd name="connsiteX119" fmla="*/ 1778742 w 4011346"/>
              <a:gd name="connsiteY119" fmla="*/ 1629983 h 2017102"/>
              <a:gd name="connsiteX120" fmla="*/ 1812114 w 4011346"/>
              <a:gd name="connsiteY120" fmla="*/ 1646669 h 2017102"/>
              <a:gd name="connsiteX121" fmla="*/ 1852161 w 4011346"/>
              <a:gd name="connsiteY121" fmla="*/ 1660018 h 2017102"/>
              <a:gd name="connsiteX122" fmla="*/ 1858836 w 4011346"/>
              <a:gd name="connsiteY122" fmla="*/ 1686716 h 2017102"/>
              <a:gd name="connsiteX123" fmla="*/ 1872184 w 4011346"/>
              <a:gd name="connsiteY123" fmla="*/ 1693391 h 2017102"/>
              <a:gd name="connsiteX124" fmla="*/ 1902219 w 4011346"/>
              <a:gd name="connsiteY124" fmla="*/ 1696728 h 2017102"/>
              <a:gd name="connsiteX125" fmla="*/ 1932254 w 4011346"/>
              <a:gd name="connsiteY125" fmla="*/ 1680042 h 2017102"/>
              <a:gd name="connsiteX126" fmla="*/ 1962290 w 4011346"/>
              <a:gd name="connsiteY126" fmla="*/ 1693391 h 2017102"/>
              <a:gd name="connsiteX127" fmla="*/ 1985650 w 4011346"/>
              <a:gd name="connsiteY127" fmla="*/ 1706740 h 2017102"/>
              <a:gd name="connsiteX128" fmla="*/ 1995662 w 4011346"/>
              <a:gd name="connsiteY128" fmla="*/ 1716751 h 2017102"/>
              <a:gd name="connsiteX129" fmla="*/ 2032371 w 4011346"/>
              <a:gd name="connsiteY129" fmla="*/ 1736775 h 2017102"/>
              <a:gd name="connsiteX130" fmla="*/ 2069081 w 4011346"/>
              <a:gd name="connsiteY130" fmla="*/ 1733437 h 2017102"/>
              <a:gd name="connsiteX131" fmla="*/ 2142500 w 4011346"/>
              <a:gd name="connsiteY131" fmla="*/ 1690053 h 2017102"/>
              <a:gd name="connsiteX132" fmla="*/ 2195895 w 4011346"/>
              <a:gd name="connsiteY132" fmla="*/ 1703402 h 2017102"/>
              <a:gd name="connsiteX133" fmla="*/ 2225930 w 4011346"/>
              <a:gd name="connsiteY133" fmla="*/ 1713414 h 2017102"/>
              <a:gd name="connsiteX134" fmla="*/ 2259303 w 4011346"/>
              <a:gd name="connsiteY134" fmla="*/ 1700065 h 2017102"/>
              <a:gd name="connsiteX135" fmla="*/ 2262640 w 4011346"/>
              <a:gd name="connsiteY135" fmla="*/ 1673367 h 2017102"/>
              <a:gd name="connsiteX136" fmla="*/ 2282663 w 4011346"/>
              <a:gd name="connsiteY136" fmla="*/ 1643332 h 2017102"/>
              <a:gd name="connsiteX137" fmla="*/ 2299349 w 4011346"/>
              <a:gd name="connsiteY137" fmla="*/ 1589937 h 2017102"/>
              <a:gd name="connsiteX138" fmla="*/ 2282663 w 4011346"/>
              <a:gd name="connsiteY138" fmla="*/ 1593274 h 2017102"/>
              <a:gd name="connsiteX139" fmla="*/ 2312698 w 4011346"/>
              <a:gd name="connsiteY139" fmla="*/ 1566576 h 2017102"/>
              <a:gd name="connsiteX140" fmla="*/ 2339396 w 4011346"/>
              <a:gd name="connsiteY140" fmla="*/ 1563239 h 2017102"/>
              <a:gd name="connsiteX141" fmla="*/ 2396129 w 4011346"/>
              <a:gd name="connsiteY141" fmla="*/ 1573250 h 2017102"/>
              <a:gd name="connsiteX142" fmla="*/ 2436176 w 4011346"/>
              <a:gd name="connsiteY142" fmla="*/ 1599948 h 2017102"/>
              <a:gd name="connsiteX143" fmla="*/ 2462873 w 4011346"/>
              <a:gd name="connsiteY143" fmla="*/ 1629983 h 2017102"/>
              <a:gd name="connsiteX144" fmla="*/ 2469548 w 4011346"/>
              <a:gd name="connsiteY144" fmla="*/ 1666693 h 2017102"/>
              <a:gd name="connsiteX145" fmla="*/ 2476222 w 4011346"/>
              <a:gd name="connsiteY145" fmla="*/ 1706740 h 2017102"/>
              <a:gd name="connsiteX146" fmla="*/ 2486234 w 4011346"/>
              <a:gd name="connsiteY146" fmla="*/ 1726763 h 2017102"/>
              <a:gd name="connsiteX147" fmla="*/ 2529618 w 4011346"/>
              <a:gd name="connsiteY147" fmla="*/ 1740112 h 2017102"/>
              <a:gd name="connsiteX148" fmla="*/ 2549641 w 4011346"/>
              <a:gd name="connsiteY148" fmla="*/ 1760135 h 2017102"/>
              <a:gd name="connsiteX149" fmla="*/ 2562990 w 4011346"/>
              <a:gd name="connsiteY149" fmla="*/ 1793507 h 2017102"/>
              <a:gd name="connsiteX150" fmla="*/ 2586351 w 4011346"/>
              <a:gd name="connsiteY150" fmla="*/ 1786833 h 2017102"/>
              <a:gd name="connsiteX151" fmla="*/ 2606374 w 4011346"/>
              <a:gd name="connsiteY151" fmla="*/ 1776821 h 2017102"/>
              <a:gd name="connsiteX152" fmla="*/ 2639746 w 4011346"/>
              <a:gd name="connsiteY152" fmla="*/ 1760135 h 2017102"/>
              <a:gd name="connsiteX153" fmla="*/ 2643084 w 4011346"/>
              <a:gd name="connsiteY153" fmla="*/ 1776821 h 2017102"/>
              <a:gd name="connsiteX154" fmla="*/ 2626398 w 4011346"/>
              <a:gd name="connsiteY154" fmla="*/ 1806856 h 2017102"/>
              <a:gd name="connsiteX155" fmla="*/ 2616386 w 4011346"/>
              <a:gd name="connsiteY155" fmla="*/ 1843566 h 2017102"/>
              <a:gd name="connsiteX156" fmla="*/ 2603037 w 4011346"/>
              <a:gd name="connsiteY156" fmla="*/ 1896961 h 2017102"/>
              <a:gd name="connsiteX157" fmla="*/ 2579676 w 4011346"/>
              <a:gd name="connsiteY157" fmla="*/ 1870264 h 2017102"/>
              <a:gd name="connsiteX158" fmla="*/ 2552979 w 4011346"/>
              <a:gd name="connsiteY158" fmla="*/ 1893624 h 2017102"/>
              <a:gd name="connsiteX159" fmla="*/ 2559653 w 4011346"/>
              <a:gd name="connsiteY159" fmla="*/ 1920322 h 2017102"/>
              <a:gd name="connsiteX160" fmla="*/ 2559653 w 4011346"/>
              <a:gd name="connsiteY160" fmla="*/ 1957031 h 2017102"/>
              <a:gd name="connsiteX161" fmla="*/ 2549641 w 4011346"/>
              <a:gd name="connsiteY161" fmla="*/ 1977055 h 2017102"/>
              <a:gd name="connsiteX162" fmla="*/ 2589688 w 4011346"/>
              <a:gd name="connsiteY162" fmla="*/ 1957031 h 2017102"/>
              <a:gd name="connsiteX163" fmla="*/ 2626398 w 4011346"/>
              <a:gd name="connsiteY163" fmla="*/ 1967043 h 2017102"/>
              <a:gd name="connsiteX164" fmla="*/ 2653095 w 4011346"/>
              <a:gd name="connsiteY164" fmla="*/ 1943683 h 2017102"/>
              <a:gd name="connsiteX165" fmla="*/ 2683130 w 4011346"/>
              <a:gd name="connsiteY165" fmla="*/ 1890287 h 2017102"/>
              <a:gd name="connsiteX166" fmla="*/ 2753212 w 4011346"/>
              <a:gd name="connsiteY166" fmla="*/ 1803519 h 2017102"/>
              <a:gd name="connsiteX167" fmla="*/ 2783247 w 4011346"/>
              <a:gd name="connsiteY167" fmla="*/ 1733437 h 2017102"/>
              <a:gd name="connsiteX168" fmla="*/ 2803271 w 4011346"/>
              <a:gd name="connsiteY168" fmla="*/ 1629983 h 2017102"/>
              <a:gd name="connsiteX169" fmla="*/ 2793259 w 4011346"/>
              <a:gd name="connsiteY169" fmla="*/ 1579925 h 2017102"/>
              <a:gd name="connsiteX170" fmla="*/ 2769898 w 4011346"/>
              <a:gd name="connsiteY170" fmla="*/ 1546553 h 2017102"/>
              <a:gd name="connsiteX171" fmla="*/ 2726514 w 4011346"/>
              <a:gd name="connsiteY171" fmla="*/ 1546553 h 2017102"/>
              <a:gd name="connsiteX172" fmla="*/ 2699817 w 4011346"/>
              <a:gd name="connsiteY172" fmla="*/ 1546553 h 2017102"/>
              <a:gd name="connsiteX173" fmla="*/ 2683130 w 4011346"/>
              <a:gd name="connsiteY173" fmla="*/ 1526529 h 2017102"/>
              <a:gd name="connsiteX174" fmla="*/ 2669781 w 4011346"/>
              <a:gd name="connsiteY174" fmla="*/ 1506506 h 2017102"/>
              <a:gd name="connsiteX175" fmla="*/ 2763224 w 4011346"/>
              <a:gd name="connsiteY175" fmla="*/ 1389703 h 2017102"/>
              <a:gd name="connsiteX176" fmla="*/ 2846654 w 4011346"/>
              <a:gd name="connsiteY176" fmla="*/ 1322959 h 2017102"/>
              <a:gd name="connsiteX177" fmla="*/ 2890038 w 4011346"/>
              <a:gd name="connsiteY177" fmla="*/ 1299598 h 2017102"/>
              <a:gd name="connsiteX178" fmla="*/ 2933422 w 4011346"/>
              <a:gd name="connsiteY178" fmla="*/ 1319621 h 2017102"/>
              <a:gd name="connsiteX179" fmla="*/ 2950109 w 4011346"/>
              <a:gd name="connsiteY179" fmla="*/ 1302935 h 2017102"/>
              <a:gd name="connsiteX180" fmla="*/ 2993492 w 4011346"/>
              <a:gd name="connsiteY180" fmla="*/ 1319621 h 2017102"/>
              <a:gd name="connsiteX181" fmla="*/ 3006841 w 4011346"/>
              <a:gd name="connsiteY181" fmla="*/ 1286249 h 2017102"/>
              <a:gd name="connsiteX182" fmla="*/ 3053563 w 4011346"/>
              <a:gd name="connsiteY182" fmla="*/ 1296261 h 2017102"/>
              <a:gd name="connsiteX183" fmla="*/ 3070249 w 4011346"/>
              <a:gd name="connsiteY183" fmla="*/ 1312947 h 2017102"/>
              <a:gd name="connsiteX184" fmla="*/ 3060237 w 4011346"/>
              <a:gd name="connsiteY184" fmla="*/ 1332970 h 2017102"/>
              <a:gd name="connsiteX185" fmla="*/ 3123644 w 4011346"/>
              <a:gd name="connsiteY185" fmla="*/ 1316284 h 2017102"/>
              <a:gd name="connsiteX186" fmla="*/ 3140330 w 4011346"/>
              <a:gd name="connsiteY186" fmla="*/ 1302935 h 2017102"/>
              <a:gd name="connsiteX187" fmla="*/ 3123644 w 4011346"/>
              <a:gd name="connsiteY187" fmla="*/ 1289586 h 2017102"/>
              <a:gd name="connsiteX188" fmla="*/ 3143668 w 4011346"/>
              <a:gd name="connsiteY188" fmla="*/ 1249540 h 2017102"/>
              <a:gd name="connsiteX189" fmla="*/ 3190389 w 4011346"/>
              <a:gd name="connsiteY189" fmla="*/ 1179458 h 2017102"/>
              <a:gd name="connsiteX190" fmla="*/ 3233773 w 4011346"/>
              <a:gd name="connsiteY190" fmla="*/ 1176121 h 2017102"/>
              <a:gd name="connsiteX191" fmla="*/ 3273819 w 4011346"/>
              <a:gd name="connsiteY191" fmla="*/ 1186132 h 2017102"/>
              <a:gd name="connsiteX192" fmla="*/ 3277157 w 4011346"/>
              <a:gd name="connsiteY192" fmla="*/ 1242865 h 2017102"/>
              <a:gd name="connsiteX193" fmla="*/ 3320541 w 4011346"/>
              <a:gd name="connsiteY193" fmla="*/ 1199481 h 2017102"/>
              <a:gd name="connsiteX194" fmla="*/ 3343901 w 4011346"/>
              <a:gd name="connsiteY194" fmla="*/ 1182795 h 2017102"/>
              <a:gd name="connsiteX195" fmla="*/ 3350576 w 4011346"/>
              <a:gd name="connsiteY195" fmla="*/ 1149423 h 2017102"/>
              <a:gd name="connsiteX196" fmla="*/ 3377273 w 4011346"/>
              <a:gd name="connsiteY196" fmla="*/ 1132737 h 2017102"/>
              <a:gd name="connsiteX197" fmla="*/ 3407309 w 4011346"/>
              <a:gd name="connsiteY197" fmla="*/ 1142748 h 2017102"/>
              <a:gd name="connsiteX198" fmla="*/ 3373936 w 4011346"/>
              <a:gd name="connsiteY198" fmla="*/ 1172783 h 2017102"/>
              <a:gd name="connsiteX199" fmla="*/ 3360587 w 4011346"/>
              <a:gd name="connsiteY199" fmla="*/ 1222842 h 2017102"/>
              <a:gd name="connsiteX200" fmla="*/ 3323878 w 4011346"/>
              <a:gd name="connsiteY200" fmla="*/ 1262888 h 2017102"/>
              <a:gd name="connsiteX201" fmla="*/ 3210412 w 4011346"/>
              <a:gd name="connsiteY201" fmla="*/ 1359668 h 2017102"/>
              <a:gd name="connsiteX202" fmla="*/ 3163691 w 4011346"/>
              <a:gd name="connsiteY202" fmla="*/ 1429750 h 2017102"/>
              <a:gd name="connsiteX203" fmla="*/ 3160354 w 4011346"/>
              <a:gd name="connsiteY203" fmla="*/ 1503169 h 2017102"/>
              <a:gd name="connsiteX204" fmla="*/ 3170365 w 4011346"/>
              <a:gd name="connsiteY204" fmla="*/ 1593274 h 2017102"/>
              <a:gd name="connsiteX205" fmla="*/ 3190389 w 4011346"/>
              <a:gd name="connsiteY205" fmla="*/ 1656681 h 2017102"/>
              <a:gd name="connsiteX206" fmla="*/ 3217087 w 4011346"/>
              <a:gd name="connsiteY206" fmla="*/ 1646669 h 2017102"/>
              <a:gd name="connsiteX207" fmla="*/ 3240447 w 4011346"/>
              <a:gd name="connsiteY207" fmla="*/ 1579925 h 2017102"/>
              <a:gd name="connsiteX208" fmla="*/ 3270482 w 4011346"/>
              <a:gd name="connsiteY208" fmla="*/ 1576588 h 2017102"/>
              <a:gd name="connsiteX209" fmla="*/ 3287168 w 4011346"/>
              <a:gd name="connsiteY209" fmla="*/ 1516518 h 2017102"/>
              <a:gd name="connsiteX210" fmla="*/ 3313866 w 4011346"/>
              <a:gd name="connsiteY210" fmla="*/ 1506506 h 2017102"/>
              <a:gd name="connsiteX211" fmla="*/ 3313866 w 4011346"/>
              <a:gd name="connsiteY211" fmla="*/ 1476471 h 2017102"/>
              <a:gd name="connsiteX212" fmla="*/ 3337227 w 4011346"/>
              <a:gd name="connsiteY212" fmla="*/ 1439761 h 2017102"/>
              <a:gd name="connsiteX213" fmla="*/ 3330552 w 4011346"/>
              <a:gd name="connsiteY213" fmla="*/ 1396377 h 2017102"/>
              <a:gd name="connsiteX214" fmla="*/ 3333890 w 4011346"/>
              <a:gd name="connsiteY214" fmla="*/ 1366342 h 2017102"/>
              <a:gd name="connsiteX215" fmla="*/ 3323878 w 4011346"/>
              <a:gd name="connsiteY215" fmla="*/ 1356331 h 2017102"/>
              <a:gd name="connsiteX216" fmla="*/ 3363925 w 4011346"/>
              <a:gd name="connsiteY216" fmla="*/ 1269563 h 2017102"/>
              <a:gd name="connsiteX217" fmla="*/ 3383948 w 4011346"/>
              <a:gd name="connsiteY217" fmla="*/ 1279575 h 2017102"/>
              <a:gd name="connsiteX218" fmla="*/ 3410646 w 4011346"/>
              <a:gd name="connsiteY218" fmla="*/ 1252877 h 2017102"/>
              <a:gd name="connsiteX219" fmla="*/ 3420657 w 4011346"/>
              <a:gd name="connsiteY219" fmla="*/ 1279575 h 2017102"/>
              <a:gd name="connsiteX220" fmla="*/ 3447355 w 4011346"/>
              <a:gd name="connsiteY220" fmla="*/ 1262888 h 2017102"/>
              <a:gd name="connsiteX221" fmla="*/ 3477390 w 4011346"/>
              <a:gd name="connsiteY221" fmla="*/ 1252877 h 2017102"/>
              <a:gd name="connsiteX222" fmla="*/ 3514100 w 4011346"/>
              <a:gd name="connsiteY222" fmla="*/ 1279575 h 2017102"/>
              <a:gd name="connsiteX223" fmla="*/ 3574170 w 4011346"/>
              <a:gd name="connsiteY223" fmla="*/ 1212830 h 2017102"/>
              <a:gd name="connsiteX224" fmla="*/ 3637577 w 4011346"/>
              <a:gd name="connsiteY224" fmla="*/ 1166109 h 2017102"/>
              <a:gd name="connsiteX225" fmla="*/ 3690973 w 4011346"/>
              <a:gd name="connsiteY225" fmla="*/ 1129399 h 2017102"/>
              <a:gd name="connsiteX226" fmla="*/ 3741031 w 4011346"/>
              <a:gd name="connsiteY226" fmla="*/ 1156097 h 2017102"/>
              <a:gd name="connsiteX227" fmla="*/ 3751043 w 4011346"/>
              <a:gd name="connsiteY227" fmla="*/ 1129399 h 2017102"/>
              <a:gd name="connsiteX228" fmla="*/ 3727682 w 4011346"/>
              <a:gd name="connsiteY228" fmla="*/ 1062655 h 2017102"/>
              <a:gd name="connsiteX229" fmla="*/ 3700984 w 4011346"/>
              <a:gd name="connsiteY229" fmla="*/ 1045969 h 2017102"/>
              <a:gd name="connsiteX230" fmla="*/ 3697647 w 4011346"/>
              <a:gd name="connsiteY230" fmla="*/ 1015934 h 2017102"/>
              <a:gd name="connsiteX231" fmla="*/ 3751043 w 4011346"/>
              <a:gd name="connsiteY231" fmla="*/ 1022608 h 2017102"/>
              <a:gd name="connsiteX232" fmla="*/ 3774403 w 4011346"/>
              <a:gd name="connsiteY232" fmla="*/ 979224 h 2017102"/>
              <a:gd name="connsiteX233" fmla="*/ 3767729 w 4011346"/>
              <a:gd name="connsiteY233" fmla="*/ 952526 h 2017102"/>
              <a:gd name="connsiteX234" fmla="*/ 3794427 w 4011346"/>
              <a:gd name="connsiteY234" fmla="*/ 919154 h 2017102"/>
              <a:gd name="connsiteX235" fmla="*/ 3804438 w 4011346"/>
              <a:gd name="connsiteY235" fmla="*/ 962538 h 2017102"/>
              <a:gd name="connsiteX236" fmla="*/ 3827799 w 4011346"/>
              <a:gd name="connsiteY236" fmla="*/ 979224 h 2017102"/>
              <a:gd name="connsiteX237" fmla="*/ 3874520 w 4011346"/>
              <a:gd name="connsiteY237" fmla="*/ 999248 h 2017102"/>
              <a:gd name="connsiteX238" fmla="*/ 3894544 w 4011346"/>
              <a:gd name="connsiteY238" fmla="*/ 1025945 h 2017102"/>
              <a:gd name="connsiteX239" fmla="*/ 3941265 w 4011346"/>
              <a:gd name="connsiteY239" fmla="*/ 1049306 h 2017102"/>
              <a:gd name="connsiteX240" fmla="*/ 3947939 w 4011346"/>
              <a:gd name="connsiteY240" fmla="*/ 1035957 h 2017102"/>
              <a:gd name="connsiteX241" fmla="*/ 3957951 w 4011346"/>
              <a:gd name="connsiteY241" fmla="*/ 972550 h 2017102"/>
              <a:gd name="connsiteX242" fmla="*/ 4004672 w 4011346"/>
              <a:gd name="connsiteY242" fmla="*/ 965875 h 2017102"/>
              <a:gd name="connsiteX243" fmla="*/ 4011346 w 4011346"/>
              <a:gd name="connsiteY243" fmla="*/ 932503 h 2017102"/>
              <a:gd name="connsiteX244" fmla="*/ 3967963 w 4011346"/>
              <a:gd name="connsiteY244" fmla="*/ 895794 h 2017102"/>
              <a:gd name="connsiteX245" fmla="*/ 3921241 w 4011346"/>
              <a:gd name="connsiteY245" fmla="*/ 879107 h 2017102"/>
              <a:gd name="connsiteX246" fmla="*/ 3907892 w 4011346"/>
              <a:gd name="connsiteY246" fmla="*/ 882445 h 2017102"/>
              <a:gd name="connsiteX247" fmla="*/ 3907892 w 4011346"/>
              <a:gd name="connsiteY247" fmla="*/ 915817 h 2017102"/>
              <a:gd name="connsiteX248" fmla="*/ 3887869 w 4011346"/>
              <a:gd name="connsiteY248" fmla="*/ 909142 h 2017102"/>
              <a:gd name="connsiteX249" fmla="*/ 3874520 w 4011346"/>
              <a:gd name="connsiteY249" fmla="*/ 855747 h 2017102"/>
              <a:gd name="connsiteX250" fmla="*/ 3817787 w 4011346"/>
              <a:gd name="connsiteY250" fmla="*/ 792340 h 2017102"/>
              <a:gd name="connsiteX251" fmla="*/ 3717671 w 4011346"/>
              <a:gd name="connsiteY251" fmla="*/ 715583 h 2017102"/>
              <a:gd name="connsiteX252" fmla="*/ 3664275 w 4011346"/>
              <a:gd name="connsiteY252" fmla="*/ 695560 h 2017102"/>
              <a:gd name="connsiteX253" fmla="*/ 3584181 w 4011346"/>
              <a:gd name="connsiteY253" fmla="*/ 688886 h 2017102"/>
              <a:gd name="connsiteX254" fmla="*/ 3520774 w 4011346"/>
              <a:gd name="connsiteY254" fmla="*/ 672199 h 2017102"/>
              <a:gd name="connsiteX255" fmla="*/ 3530786 w 4011346"/>
              <a:gd name="connsiteY255" fmla="*/ 712246 h 2017102"/>
              <a:gd name="connsiteX256" fmla="*/ 3537460 w 4011346"/>
              <a:gd name="connsiteY256" fmla="*/ 738944 h 2017102"/>
              <a:gd name="connsiteX257" fmla="*/ 3507425 w 4011346"/>
              <a:gd name="connsiteY257" fmla="*/ 762304 h 2017102"/>
              <a:gd name="connsiteX258" fmla="*/ 3477390 w 4011346"/>
              <a:gd name="connsiteY258" fmla="*/ 735607 h 2017102"/>
              <a:gd name="connsiteX259" fmla="*/ 3477390 w 4011346"/>
              <a:gd name="connsiteY259" fmla="*/ 715583 h 2017102"/>
              <a:gd name="connsiteX260" fmla="*/ 3504088 w 4011346"/>
              <a:gd name="connsiteY260" fmla="*/ 695560 h 2017102"/>
              <a:gd name="connsiteX261" fmla="*/ 3467379 w 4011346"/>
              <a:gd name="connsiteY261" fmla="*/ 682211 h 2017102"/>
              <a:gd name="connsiteX262" fmla="*/ 3450692 w 4011346"/>
              <a:gd name="connsiteY262" fmla="*/ 708909 h 2017102"/>
              <a:gd name="connsiteX263" fmla="*/ 3440681 w 4011346"/>
              <a:gd name="connsiteY263" fmla="*/ 722258 h 2017102"/>
              <a:gd name="connsiteX264" fmla="*/ 3357250 w 4011346"/>
              <a:gd name="connsiteY264" fmla="*/ 708909 h 2017102"/>
              <a:gd name="connsiteX265" fmla="*/ 3297180 w 4011346"/>
              <a:gd name="connsiteY265" fmla="*/ 715583 h 2017102"/>
              <a:gd name="connsiteX266" fmla="*/ 3267145 w 4011346"/>
              <a:gd name="connsiteY266" fmla="*/ 692223 h 2017102"/>
              <a:gd name="connsiteX267" fmla="*/ 3267145 w 4011346"/>
              <a:gd name="connsiteY267" fmla="*/ 655513 h 2017102"/>
              <a:gd name="connsiteX268" fmla="*/ 3203738 w 4011346"/>
              <a:gd name="connsiteY268" fmla="*/ 598780 h 2017102"/>
              <a:gd name="connsiteX269" fmla="*/ 3076923 w 4011346"/>
              <a:gd name="connsiteY269" fmla="*/ 605455 h 2017102"/>
              <a:gd name="connsiteX270" fmla="*/ 3043551 w 4011346"/>
              <a:gd name="connsiteY270" fmla="*/ 582094 h 2017102"/>
              <a:gd name="connsiteX271" fmla="*/ 3000167 w 4011346"/>
              <a:gd name="connsiteY271" fmla="*/ 535373 h 2017102"/>
              <a:gd name="connsiteX272" fmla="*/ 3013516 w 4011346"/>
              <a:gd name="connsiteY272" fmla="*/ 528699 h 2017102"/>
              <a:gd name="connsiteX273" fmla="*/ 3000167 w 4011346"/>
              <a:gd name="connsiteY273" fmla="*/ 508675 h 2017102"/>
              <a:gd name="connsiteX274" fmla="*/ 2970132 w 4011346"/>
              <a:gd name="connsiteY274" fmla="*/ 505338 h 2017102"/>
              <a:gd name="connsiteX275" fmla="*/ 2920073 w 4011346"/>
              <a:gd name="connsiteY275" fmla="*/ 552059 h 2017102"/>
              <a:gd name="connsiteX276" fmla="*/ 2920073 w 4011346"/>
              <a:gd name="connsiteY276" fmla="*/ 552059 h 2017102"/>
              <a:gd name="connsiteX277" fmla="*/ 2916736 w 4011346"/>
              <a:gd name="connsiteY277" fmla="*/ 502001 h 2017102"/>
              <a:gd name="connsiteX278" fmla="*/ 2936760 w 4011346"/>
              <a:gd name="connsiteY278" fmla="*/ 498664 h 2017102"/>
              <a:gd name="connsiteX279" fmla="*/ 2866678 w 4011346"/>
              <a:gd name="connsiteY279" fmla="*/ 468629 h 2017102"/>
              <a:gd name="connsiteX280" fmla="*/ 2813282 w 4011346"/>
              <a:gd name="connsiteY280" fmla="*/ 465291 h 2017102"/>
              <a:gd name="connsiteX281" fmla="*/ 2793259 w 4011346"/>
              <a:gd name="connsiteY281" fmla="*/ 488652 h 2017102"/>
              <a:gd name="connsiteX282" fmla="*/ 2743200 w 4011346"/>
              <a:gd name="connsiteY282" fmla="*/ 498664 h 2017102"/>
              <a:gd name="connsiteX283" fmla="*/ 2786584 w 4011346"/>
              <a:gd name="connsiteY283" fmla="*/ 508675 h 2017102"/>
              <a:gd name="connsiteX284" fmla="*/ 2763224 w 4011346"/>
              <a:gd name="connsiteY284" fmla="*/ 528699 h 2017102"/>
              <a:gd name="connsiteX285" fmla="*/ 2769898 w 4011346"/>
              <a:gd name="connsiteY285" fmla="*/ 578757 h 2017102"/>
              <a:gd name="connsiteX286" fmla="*/ 2749875 w 4011346"/>
              <a:gd name="connsiteY286" fmla="*/ 562071 h 2017102"/>
              <a:gd name="connsiteX287" fmla="*/ 2733189 w 4011346"/>
              <a:gd name="connsiteY287" fmla="*/ 575420 h 2017102"/>
              <a:gd name="connsiteX288" fmla="*/ 2666444 w 4011346"/>
              <a:gd name="connsiteY288" fmla="*/ 565408 h 2017102"/>
              <a:gd name="connsiteX289" fmla="*/ 2636409 w 4011346"/>
              <a:gd name="connsiteY289" fmla="*/ 575420 h 2017102"/>
              <a:gd name="connsiteX290" fmla="*/ 2603037 w 4011346"/>
              <a:gd name="connsiteY290" fmla="*/ 535373 h 2017102"/>
              <a:gd name="connsiteX291" fmla="*/ 2569665 w 4011346"/>
              <a:gd name="connsiteY291" fmla="*/ 618804 h 2017102"/>
              <a:gd name="connsiteX292" fmla="*/ 2552979 w 4011346"/>
              <a:gd name="connsiteY292" fmla="*/ 638827 h 2017102"/>
              <a:gd name="connsiteX293" fmla="*/ 2469548 w 4011346"/>
              <a:gd name="connsiteY293" fmla="*/ 502001 h 2017102"/>
              <a:gd name="connsiteX294" fmla="*/ 2446187 w 4011346"/>
              <a:gd name="connsiteY294" fmla="*/ 518687 h 2017102"/>
              <a:gd name="connsiteX295" fmla="*/ 2442850 w 4011346"/>
              <a:gd name="connsiteY295" fmla="*/ 485315 h 2017102"/>
              <a:gd name="connsiteX296" fmla="*/ 2449525 w 4011346"/>
              <a:gd name="connsiteY296" fmla="*/ 415233 h 2017102"/>
              <a:gd name="connsiteX297" fmla="*/ 2386117 w 4011346"/>
              <a:gd name="connsiteY297" fmla="*/ 388535 h 2017102"/>
              <a:gd name="connsiteX298" fmla="*/ 2369431 w 4011346"/>
              <a:gd name="connsiteY298" fmla="*/ 428582 h 2017102"/>
              <a:gd name="connsiteX299" fmla="*/ 2379443 w 4011346"/>
              <a:gd name="connsiteY299" fmla="*/ 451942 h 2017102"/>
              <a:gd name="connsiteX300" fmla="*/ 2376106 w 4011346"/>
              <a:gd name="connsiteY300" fmla="*/ 471966 h 2017102"/>
              <a:gd name="connsiteX301" fmla="*/ 2352745 w 4011346"/>
              <a:gd name="connsiteY301" fmla="*/ 448605 h 2017102"/>
              <a:gd name="connsiteX302" fmla="*/ 2316036 w 4011346"/>
              <a:gd name="connsiteY302" fmla="*/ 455280 h 2017102"/>
              <a:gd name="connsiteX303" fmla="*/ 2272652 w 4011346"/>
              <a:gd name="connsiteY303" fmla="*/ 441931 h 2017102"/>
              <a:gd name="connsiteX304" fmla="*/ 2245954 w 4011346"/>
              <a:gd name="connsiteY304" fmla="*/ 401884 h 2017102"/>
              <a:gd name="connsiteX305" fmla="*/ 2209244 w 4011346"/>
              <a:gd name="connsiteY305" fmla="*/ 398547 h 2017102"/>
              <a:gd name="connsiteX306" fmla="*/ 2159186 w 4011346"/>
              <a:gd name="connsiteY306" fmla="*/ 388535 h 2017102"/>
              <a:gd name="connsiteX307" fmla="*/ 2132488 w 4011346"/>
              <a:gd name="connsiteY307" fmla="*/ 405221 h 2017102"/>
              <a:gd name="connsiteX308" fmla="*/ 2115802 w 4011346"/>
              <a:gd name="connsiteY308" fmla="*/ 418570 h 2017102"/>
              <a:gd name="connsiteX309" fmla="*/ 2115802 w 4011346"/>
              <a:gd name="connsiteY309" fmla="*/ 388535 h 2017102"/>
              <a:gd name="connsiteX310" fmla="*/ 2082430 w 4011346"/>
              <a:gd name="connsiteY310" fmla="*/ 385198 h 2017102"/>
              <a:gd name="connsiteX311" fmla="*/ 2045720 w 4011346"/>
              <a:gd name="connsiteY311" fmla="*/ 358500 h 2017102"/>
              <a:gd name="connsiteX312" fmla="*/ 2025697 w 4011346"/>
              <a:gd name="connsiteY312" fmla="*/ 388535 h 2017102"/>
              <a:gd name="connsiteX313" fmla="*/ 2055732 w 4011346"/>
              <a:gd name="connsiteY313" fmla="*/ 385198 h 2017102"/>
              <a:gd name="connsiteX314" fmla="*/ 2045720 w 4011346"/>
              <a:gd name="connsiteY314" fmla="*/ 411896 h 2017102"/>
              <a:gd name="connsiteX315" fmla="*/ 1988987 w 4011346"/>
              <a:gd name="connsiteY315" fmla="*/ 431919 h 2017102"/>
              <a:gd name="connsiteX316" fmla="*/ 1935592 w 4011346"/>
              <a:gd name="connsiteY316" fmla="*/ 441931 h 2017102"/>
              <a:gd name="connsiteX317" fmla="*/ 1995662 w 4011346"/>
              <a:gd name="connsiteY317" fmla="*/ 385198 h 2017102"/>
              <a:gd name="connsiteX318" fmla="*/ 2055732 w 4011346"/>
              <a:gd name="connsiteY318" fmla="*/ 315116 h 2017102"/>
              <a:gd name="connsiteX319" fmla="*/ 2055732 w 4011346"/>
              <a:gd name="connsiteY319" fmla="*/ 315116 h 2017102"/>
              <a:gd name="connsiteX320" fmla="*/ 2129860 w 4011346"/>
              <a:gd name="connsiteY320" fmla="*/ 245536 h 2017102"/>
              <a:gd name="connsiteX321" fmla="*/ 2092713 w 4011346"/>
              <a:gd name="connsiteY321" fmla="*/ 214104 h 2017102"/>
              <a:gd name="connsiteX322" fmla="*/ 1877440 w 4011346"/>
              <a:gd name="connsiteY322" fmla="*/ 0 h 2017102"/>
              <a:gd name="connsiteX323" fmla="*/ 1835474 w 4011346"/>
              <a:gd name="connsiteY323" fmla="*/ 38128 h 2017102"/>
              <a:gd name="connsiteX324" fmla="*/ 1818788 w 4011346"/>
              <a:gd name="connsiteY324" fmla="*/ 78175 h 2017102"/>
              <a:gd name="connsiteX325" fmla="*/ 1838813 w 4011346"/>
              <a:gd name="connsiteY325" fmla="*/ 131569 h 2017102"/>
              <a:gd name="connsiteX326" fmla="*/ 1782079 w 4011346"/>
              <a:gd name="connsiteY326" fmla="*/ 118220 h 2017102"/>
              <a:gd name="connsiteX327" fmla="*/ 1768731 w 4011346"/>
              <a:gd name="connsiteY327" fmla="*/ 164942 h 2017102"/>
              <a:gd name="connsiteX328" fmla="*/ 1705322 w 4011346"/>
              <a:gd name="connsiteY328" fmla="*/ 188302 h 2017102"/>
              <a:gd name="connsiteX329" fmla="*/ 1685300 w 4011346"/>
              <a:gd name="connsiteY329" fmla="*/ 161604 h 2017102"/>
              <a:gd name="connsiteX330" fmla="*/ 1615218 w 4011346"/>
              <a:gd name="connsiteY330" fmla="*/ 164942 h 2017102"/>
              <a:gd name="connsiteX331" fmla="*/ 1638579 w 4011346"/>
              <a:gd name="connsiteY331" fmla="*/ 194977 h 2017102"/>
              <a:gd name="connsiteX332" fmla="*/ 1528449 w 4011346"/>
              <a:gd name="connsiteY332" fmla="*/ 221673 h 2017102"/>
              <a:gd name="connsiteX333" fmla="*/ 1465043 w 4011346"/>
              <a:gd name="connsiteY333" fmla="*/ 305104 h 2017102"/>
              <a:gd name="connsiteX334" fmla="*/ 1448357 w 4011346"/>
              <a:gd name="connsiteY334" fmla="*/ 331802 h 2017102"/>
              <a:gd name="connsiteX335" fmla="*/ 1481729 w 4011346"/>
              <a:gd name="connsiteY335" fmla="*/ 365175 h 2017102"/>
              <a:gd name="connsiteX336" fmla="*/ 1481729 w 4011346"/>
              <a:gd name="connsiteY336" fmla="*/ 395210 h 2017102"/>
              <a:gd name="connsiteX337" fmla="*/ 1458368 w 4011346"/>
              <a:gd name="connsiteY337" fmla="*/ 398547 h 2017102"/>
              <a:gd name="connsiteX338" fmla="*/ 1458368 w 4011346"/>
              <a:gd name="connsiteY338" fmla="*/ 378523 h 2017102"/>
              <a:gd name="connsiteX339" fmla="*/ 1418322 w 4011346"/>
              <a:gd name="connsiteY339" fmla="*/ 388535 h 2017102"/>
              <a:gd name="connsiteX340" fmla="*/ 1368263 w 4011346"/>
              <a:gd name="connsiteY340" fmla="*/ 395210 h 2017102"/>
              <a:gd name="connsiteX341" fmla="*/ 1321542 w 4011346"/>
              <a:gd name="connsiteY341" fmla="*/ 401884 h 2017102"/>
              <a:gd name="connsiteX342" fmla="*/ 1318205 w 4011346"/>
              <a:gd name="connsiteY342" fmla="*/ 488652 h 2017102"/>
              <a:gd name="connsiteX343" fmla="*/ 1358252 w 4011346"/>
              <a:gd name="connsiteY343" fmla="*/ 512013 h 2017102"/>
              <a:gd name="connsiteX344" fmla="*/ 1374938 w 4011346"/>
              <a:gd name="connsiteY344" fmla="*/ 542048 h 2017102"/>
              <a:gd name="connsiteX345" fmla="*/ 1384949 w 4011346"/>
              <a:gd name="connsiteY345" fmla="*/ 565408 h 2017102"/>
              <a:gd name="connsiteX346" fmla="*/ 1394961 w 4011346"/>
              <a:gd name="connsiteY346" fmla="*/ 615467 h 2017102"/>
              <a:gd name="connsiteX347" fmla="*/ 1384949 w 4011346"/>
              <a:gd name="connsiteY347" fmla="*/ 645502 h 2017102"/>
              <a:gd name="connsiteX348" fmla="*/ 1358252 w 4011346"/>
              <a:gd name="connsiteY348" fmla="*/ 612129 h 2017102"/>
              <a:gd name="connsiteX349" fmla="*/ 1361589 w 4011346"/>
              <a:gd name="connsiteY349" fmla="*/ 582094 h 2017102"/>
              <a:gd name="connsiteX350" fmla="*/ 1351577 w 4011346"/>
              <a:gd name="connsiteY350" fmla="*/ 542048 h 2017102"/>
              <a:gd name="connsiteX351" fmla="*/ 1328217 w 4011346"/>
              <a:gd name="connsiteY351" fmla="*/ 548722 h 2017102"/>
              <a:gd name="connsiteX352" fmla="*/ 1281495 w 4011346"/>
              <a:gd name="connsiteY352" fmla="*/ 512013 h 2017102"/>
              <a:gd name="connsiteX353" fmla="*/ 1241449 w 4011346"/>
              <a:gd name="connsiteY353" fmla="*/ 508675 h 2017102"/>
              <a:gd name="connsiteX354" fmla="*/ 1241449 w 4011346"/>
              <a:gd name="connsiteY354" fmla="*/ 555396 h 2017102"/>
              <a:gd name="connsiteX355" fmla="*/ 1201402 w 4011346"/>
              <a:gd name="connsiteY355" fmla="*/ 535373 h 2017102"/>
              <a:gd name="connsiteX356" fmla="*/ 1228100 w 4011346"/>
              <a:gd name="connsiteY356" fmla="*/ 585431 h 2017102"/>
              <a:gd name="connsiteX357" fmla="*/ 1258135 w 4011346"/>
              <a:gd name="connsiteY357" fmla="*/ 595443 h 2017102"/>
              <a:gd name="connsiteX358" fmla="*/ 1258135 w 4011346"/>
              <a:gd name="connsiteY358" fmla="*/ 615467 h 2017102"/>
              <a:gd name="connsiteX359" fmla="*/ 1198065 w 4011346"/>
              <a:gd name="connsiteY359" fmla="*/ 592106 h 2017102"/>
              <a:gd name="connsiteX360" fmla="*/ 1181379 w 4011346"/>
              <a:gd name="connsiteY360" fmla="*/ 592106 h 2017102"/>
              <a:gd name="connsiteX361" fmla="*/ 1178041 w 4011346"/>
              <a:gd name="connsiteY361" fmla="*/ 548722 h 2017102"/>
              <a:gd name="connsiteX362" fmla="*/ 1171367 w 4011346"/>
              <a:gd name="connsiteY362" fmla="*/ 461954 h 2017102"/>
              <a:gd name="connsiteX363" fmla="*/ 1161355 w 4011346"/>
              <a:gd name="connsiteY363" fmla="*/ 532036 h 2017102"/>
              <a:gd name="connsiteX364" fmla="*/ 1137995 w 4011346"/>
              <a:gd name="connsiteY364" fmla="*/ 562071 h 2017102"/>
              <a:gd name="connsiteX365" fmla="*/ 1158018 w 4011346"/>
              <a:gd name="connsiteY365" fmla="*/ 608792 h 2017102"/>
              <a:gd name="connsiteX366" fmla="*/ 1158018 w 4011346"/>
              <a:gd name="connsiteY366" fmla="*/ 642164 h 2017102"/>
              <a:gd name="connsiteX367" fmla="*/ 1141332 w 4011346"/>
              <a:gd name="connsiteY367" fmla="*/ 692223 h 2017102"/>
              <a:gd name="connsiteX368" fmla="*/ 1154681 w 4011346"/>
              <a:gd name="connsiteY368" fmla="*/ 725595 h 2017102"/>
              <a:gd name="connsiteX369" fmla="*/ 1184716 w 4011346"/>
              <a:gd name="connsiteY369" fmla="*/ 732269 h 2017102"/>
              <a:gd name="connsiteX370" fmla="*/ 1221425 w 4011346"/>
              <a:gd name="connsiteY370" fmla="*/ 738944 h 2017102"/>
              <a:gd name="connsiteX371" fmla="*/ 1241449 w 4011346"/>
              <a:gd name="connsiteY371" fmla="*/ 762304 h 2017102"/>
              <a:gd name="connsiteX372" fmla="*/ 1258135 w 4011346"/>
              <a:gd name="connsiteY372" fmla="*/ 805688 h 2017102"/>
              <a:gd name="connsiteX373" fmla="*/ 1258135 w 4011346"/>
              <a:gd name="connsiteY373" fmla="*/ 805688 h 2017102"/>
              <a:gd name="connsiteX374" fmla="*/ 1254798 w 4011346"/>
              <a:gd name="connsiteY374" fmla="*/ 839061 h 2017102"/>
              <a:gd name="connsiteX375" fmla="*/ 1274821 w 4011346"/>
              <a:gd name="connsiteY375" fmla="*/ 859084 h 2017102"/>
              <a:gd name="connsiteX376" fmla="*/ 1244786 w 4011346"/>
              <a:gd name="connsiteY376" fmla="*/ 865759 h 2017102"/>
              <a:gd name="connsiteX377" fmla="*/ 1224763 w 4011346"/>
              <a:gd name="connsiteY377" fmla="*/ 825712 h 2017102"/>
              <a:gd name="connsiteX378" fmla="*/ 1224763 w 4011346"/>
              <a:gd name="connsiteY378" fmla="*/ 785665 h 2017102"/>
              <a:gd name="connsiteX379" fmla="*/ 1194727 w 4011346"/>
              <a:gd name="connsiteY379" fmla="*/ 748956 h 2017102"/>
              <a:gd name="connsiteX380" fmla="*/ 1164692 w 4011346"/>
              <a:gd name="connsiteY380" fmla="*/ 792340 h 2017102"/>
              <a:gd name="connsiteX381" fmla="*/ 1178041 w 4011346"/>
              <a:gd name="connsiteY381" fmla="*/ 835723 h 2017102"/>
              <a:gd name="connsiteX382" fmla="*/ 1137995 w 4011346"/>
              <a:gd name="connsiteY382" fmla="*/ 892456 h 2017102"/>
              <a:gd name="connsiteX383" fmla="*/ 1097948 w 4011346"/>
              <a:gd name="connsiteY383" fmla="*/ 949189 h 2017102"/>
              <a:gd name="connsiteX384" fmla="*/ 1007843 w 4011346"/>
              <a:gd name="connsiteY384" fmla="*/ 912480 h 2017102"/>
              <a:gd name="connsiteX385" fmla="*/ 1074587 w 4011346"/>
              <a:gd name="connsiteY385" fmla="*/ 909142 h 2017102"/>
              <a:gd name="connsiteX386" fmla="*/ 1107960 w 4011346"/>
              <a:gd name="connsiteY386" fmla="*/ 845735 h 2017102"/>
              <a:gd name="connsiteX387" fmla="*/ 1121309 w 4011346"/>
              <a:gd name="connsiteY387" fmla="*/ 802351 h 2017102"/>
              <a:gd name="connsiteX388" fmla="*/ 1127983 w 4011346"/>
              <a:gd name="connsiteY388" fmla="*/ 768979 h 2017102"/>
              <a:gd name="connsiteX389" fmla="*/ 1117971 w 4011346"/>
              <a:gd name="connsiteY389" fmla="*/ 752293 h 2017102"/>
              <a:gd name="connsiteX390" fmla="*/ 1114634 w 4011346"/>
              <a:gd name="connsiteY390" fmla="*/ 702234 h 2017102"/>
              <a:gd name="connsiteX391" fmla="*/ 1104622 w 4011346"/>
              <a:gd name="connsiteY391" fmla="*/ 622141 h 2017102"/>
              <a:gd name="connsiteX392" fmla="*/ 1101285 w 4011346"/>
              <a:gd name="connsiteY392" fmla="*/ 562071 h 2017102"/>
              <a:gd name="connsiteX393" fmla="*/ 1124646 w 4011346"/>
              <a:gd name="connsiteY393" fmla="*/ 468629 h 2017102"/>
              <a:gd name="connsiteX394" fmla="*/ 1031203 w 4011346"/>
              <a:gd name="connsiteY394" fmla="*/ 458617 h 2017102"/>
              <a:gd name="connsiteX395" fmla="*/ 1014517 w 4011346"/>
              <a:gd name="connsiteY395" fmla="*/ 515350 h 2017102"/>
              <a:gd name="connsiteX396" fmla="*/ 1024529 w 4011346"/>
              <a:gd name="connsiteY396" fmla="*/ 562071 h 2017102"/>
              <a:gd name="connsiteX397" fmla="*/ 981145 w 4011346"/>
              <a:gd name="connsiteY397" fmla="*/ 615467 h 2017102"/>
              <a:gd name="connsiteX398" fmla="*/ 991157 w 4011346"/>
              <a:gd name="connsiteY398" fmla="*/ 652176 h 2017102"/>
              <a:gd name="connsiteX399" fmla="*/ 981145 w 4011346"/>
              <a:gd name="connsiteY399" fmla="*/ 698897 h 2017102"/>
              <a:gd name="connsiteX400" fmla="*/ 1001168 w 4011346"/>
              <a:gd name="connsiteY400" fmla="*/ 722258 h 2017102"/>
              <a:gd name="connsiteX401" fmla="*/ 1017854 w 4011346"/>
              <a:gd name="connsiteY401" fmla="*/ 768979 h 2017102"/>
              <a:gd name="connsiteX402" fmla="*/ 1047890 w 4011346"/>
              <a:gd name="connsiteY402" fmla="*/ 755630 h 2017102"/>
              <a:gd name="connsiteX403" fmla="*/ 1014517 w 4011346"/>
              <a:gd name="connsiteY403" fmla="*/ 809026 h 2017102"/>
              <a:gd name="connsiteX404" fmla="*/ 957784 w 4011346"/>
              <a:gd name="connsiteY404" fmla="*/ 755630 h 2017102"/>
              <a:gd name="connsiteX405" fmla="*/ 884365 w 4011346"/>
              <a:gd name="connsiteY405" fmla="*/ 718921 h 2017102"/>
              <a:gd name="connsiteX406" fmla="*/ 824295 w 4011346"/>
              <a:gd name="connsiteY406" fmla="*/ 695560 h 2017102"/>
              <a:gd name="connsiteX407" fmla="*/ 810946 w 4011346"/>
              <a:gd name="connsiteY407" fmla="*/ 732269 h 2017102"/>
              <a:gd name="connsiteX408" fmla="*/ 827633 w 4011346"/>
              <a:gd name="connsiteY408" fmla="*/ 768979 h 2017102"/>
              <a:gd name="connsiteX409" fmla="*/ 814284 w 4011346"/>
              <a:gd name="connsiteY409" fmla="*/ 792340 h 2017102"/>
              <a:gd name="connsiteX410" fmla="*/ 800935 w 4011346"/>
              <a:gd name="connsiteY410" fmla="*/ 809026 h 2017102"/>
              <a:gd name="connsiteX411" fmla="*/ 770900 w 4011346"/>
              <a:gd name="connsiteY411" fmla="*/ 752293 h 2017102"/>
              <a:gd name="connsiteX412" fmla="*/ 744202 w 4011346"/>
              <a:gd name="connsiteY412" fmla="*/ 789002 h 2017102"/>
              <a:gd name="connsiteX413" fmla="*/ 707492 w 4011346"/>
              <a:gd name="connsiteY413" fmla="*/ 782328 h 2017102"/>
              <a:gd name="connsiteX414" fmla="*/ 654097 w 4011346"/>
              <a:gd name="connsiteY414" fmla="*/ 819037 h 2017102"/>
              <a:gd name="connsiteX415" fmla="*/ 644085 w 4011346"/>
              <a:gd name="connsiteY415" fmla="*/ 795677 h 2017102"/>
              <a:gd name="connsiteX416" fmla="*/ 654097 w 4011346"/>
              <a:gd name="connsiteY416" fmla="*/ 758967 h 2017102"/>
              <a:gd name="connsiteX417" fmla="*/ 614050 w 4011346"/>
              <a:gd name="connsiteY417" fmla="*/ 795677 h 2017102"/>
              <a:gd name="connsiteX418" fmla="*/ 594027 w 4011346"/>
              <a:gd name="connsiteY418" fmla="*/ 795677 h 2017102"/>
              <a:gd name="connsiteX419" fmla="*/ 533957 w 4011346"/>
              <a:gd name="connsiteY419" fmla="*/ 829049 h 2017102"/>
              <a:gd name="connsiteX420" fmla="*/ 510596 w 4011346"/>
              <a:gd name="connsiteY420" fmla="*/ 852410 h 2017102"/>
              <a:gd name="connsiteX421" fmla="*/ 500584 w 4011346"/>
              <a:gd name="connsiteY421" fmla="*/ 899131 h 2017102"/>
              <a:gd name="connsiteX422" fmla="*/ 450526 w 4011346"/>
              <a:gd name="connsiteY422" fmla="*/ 885782 h 2017102"/>
              <a:gd name="connsiteX423" fmla="*/ 433840 w 4011346"/>
              <a:gd name="connsiteY423" fmla="*/ 849072 h 2017102"/>
              <a:gd name="connsiteX424" fmla="*/ 467212 w 4011346"/>
              <a:gd name="connsiteY424" fmla="*/ 819037 h 2017102"/>
              <a:gd name="connsiteX425" fmla="*/ 453863 w 4011346"/>
              <a:gd name="connsiteY425" fmla="*/ 795677 h 2017102"/>
              <a:gd name="connsiteX426" fmla="*/ 390456 w 4011346"/>
              <a:gd name="connsiteY426" fmla="*/ 765642 h 2017102"/>
              <a:gd name="connsiteX427" fmla="*/ 417154 w 4011346"/>
              <a:gd name="connsiteY427" fmla="*/ 815700 h 2017102"/>
              <a:gd name="connsiteX428" fmla="*/ 407142 w 4011346"/>
              <a:gd name="connsiteY428" fmla="*/ 859084 h 2017102"/>
              <a:gd name="connsiteX429" fmla="*/ 413817 w 4011346"/>
              <a:gd name="connsiteY429" fmla="*/ 895794 h 2017102"/>
              <a:gd name="connsiteX430" fmla="*/ 427165 w 4011346"/>
              <a:gd name="connsiteY430" fmla="*/ 919154 h 2017102"/>
              <a:gd name="connsiteX431" fmla="*/ 413817 w 4011346"/>
              <a:gd name="connsiteY431" fmla="*/ 949189 h 2017102"/>
              <a:gd name="connsiteX432" fmla="*/ 390456 w 4011346"/>
              <a:gd name="connsiteY432" fmla="*/ 925829 h 2017102"/>
              <a:gd name="connsiteX433" fmla="*/ 360421 w 4011346"/>
              <a:gd name="connsiteY433" fmla="*/ 922491 h 2017102"/>
              <a:gd name="connsiteX434" fmla="*/ 333723 w 4011346"/>
              <a:gd name="connsiteY434" fmla="*/ 962538 h 2017102"/>
              <a:gd name="connsiteX435" fmla="*/ 307025 w 4011346"/>
              <a:gd name="connsiteY435" fmla="*/ 982561 h 2017102"/>
              <a:gd name="connsiteX436" fmla="*/ 320374 w 4011346"/>
              <a:gd name="connsiteY436" fmla="*/ 1009259 h 2017102"/>
              <a:gd name="connsiteX437" fmla="*/ 303688 w 4011346"/>
              <a:gd name="connsiteY437" fmla="*/ 1032620 h 2017102"/>
              <a:gd name="connsiteX438" fmla="*/ 233606 w 4011346"/>
              <a:gd name="connsiteY438" fmla="*/ 995910 h 2017102"/>
              <a:gd name="connsiteX439" fmla="*/ 243618 w 4011346"/>
              <a:gd name="connsiteY439" fmla="*/ 1045969 h 2017102"/>
              <a:gd name="connsiteX440" fmla="*/ 263641 w 4011346"/>
              <a:gd name="connsiteY440" fmla="*/ 1065992 h 2017102"/>
              <a:gd name="connsiteX441" fmla="*/ 250292 w 4011346"/>
              <a:gd name="connsiteY441" fmla="*/ 1079341 h 2017102"/>
              <a:gd name="connsiteX442" fmla="*/ 193560 w 4011346"/>
              <a:gd name="connsiteY442" fmla="*/ 1042631 h 2017102"/>
              <a:gd name="connsiteX443" fmla="*/ 170199 w 4011346"/>
              <a:gd name="connsiteY443" fmla="*/ 1002585 h 2017102"/>
              <a:gd name="connsiteX444" fmla="*/ 170199 w 4011346"/>
              <a:gd name="connsiteY444" fmla="*/ 955864 h 2017102"/>
              <a:gd name="connsiteX445" fmla="*/ 133490 w 4011346"/>
              <a:gd name="connsiteY445" fmla="*/ 879107 h 2017102"/>
              <a:gd name="connsiteX446" fmla="*/ 196897 w 4011346"/>
              <a:gd name="connsiteY446" fmla="*/ 909142 h 2017102"/>
              <a:gd name="connsiteX447" fmla="*/ 256967 w 4011346"/>
              <a:gd name="connsiteY447" fmla="*/ 939177 h 2017102"/>
              <a:gd name="connsiteX448" fmla="*/ 293676 w 4011346"/>
              <a:gd name="connsiteY448" fmla="*/ 942515 h 2017102"/>
              <a:gd name="connsiteX449" fmla="*/ 327049 w 4011346"/>
              <a:gd name="connsiteY449" fmla="*/ 912480 h 2017102"/>
              <a:gd name="connsiteX450" fmla="*/ 343735 w 4011346"/>
              <a:gd name="connsiteY450" fmla="*/ 875770 h 2017102"/>
              <a:gd name="connsiteX451" fmla="*/ 333723 w 4011346"/>
              <a:gd name="connsiteY451" fmla="*/ 825712 h 2017102"/>
              <a:gd name="connsiteX452" fmla="*/ 290339 w 4011346"/>
              <a:gd name="connsiteY452" fmla="*/ 805688 h 2017102"/>
              <a:gd name="connsiteX453" fmla="*/ 236944 w 4011346"/>
              <a:gd name="connsiteY453" fmla="*/ 758967 h 2017102"/>
              <a:gd name="connsiteX454" fmla="*/ 133490 w 4011346"/>
              <a:gd name="connsiteY454" fmla="*/ 702234 h 2017102"/>
              <a:gd name="connsiteX0" fmla="*/ 133490 w 4011346"/>
              <a:gd name="connsiteY0" fmla="*/ 702234 h 2017102"/>
              <a:gd name="connsiteX1" fmla="*/ 46722 w 4011346"/>
              <a:gd name="connsiteY1" fmla="*/ 732269 h 2017102"/>
              <a:gd name="connsiteX2" fmla="*/ 33373 w 4011346"/>
              <a:gd name="connsiteY2" fmla="*/ 762304 h 2017102"/>
              <a:gd name="connsiteX3" fmla="*/ 43384 w 4011346"/>
              <a:gd name="connsiteY3" fmla="*/ 792340 h 2017102"/>
              <a:gd name="connsiteX4" fmla="*/ 60071 w 4011346"/>
              <a:gd name="connsiteY4" fmla="*/ 819037 h 2017102"/>
              <a:gd name="connsiteX5" fmla="*/ 73419 w 4011346"/>
              <a:gd name="connsiteY5" fmla="*/ 849072 h 2017102"/>
              <a:gd name="connsiteX6" fmla="*/ 56733 w 4011346"/>
              <a:gd name="connsiteY6" fmla="*/ 872433 h 2017102"/>
              <a:gd name="connsiteX7" fmla="*/ 76757 w 4011346"/>
              <a:gd name="connsiteY7" fmla="*/ 952526 h 2017102"/>
              <a:gd name="connsiteX8" fmla="*/ 66745 w 4011346"/>
              <a:gd name="connsiteY8" fmla="*/ 969213 h 2017102"/>
              <a:gd name="connsiteX9" fmla="*/ 70082 w 4011346"/>
              <a:gd name="connsiteY9" fmla="*/ 995910 h 2017102"/>
              <a:gd name="connsiteX10" fmla="*/ 70082 w 4011346"/>
              <a:gd name="connsiteY10" fmla="*/ 1035957 h 2017102"/>
              <a:gd name="connsiteX11" fmla="*/ 80094 w 4011346"/>
              <a:gd name="connsiteY11" fmla="*/ 1055980 h 2017102"/>
              <a:gd name="connsiteX12" fmla="*/ 76757 w 4011346"/>
              <a:gd name="connsiteY12" fmla="*/ 1079341 h 2017102"/>
              <a:gd name="connsiteX13" fmla="*/ 106792 w 4011346"/>
              <a:gd name="connsiteY13" fmla="*/ 1112713 h 2017102"/>
              <a:gd name="connsiteX14" fmla="*/ 106792 w 4011346"/>
              <a:gd name="connsiteY14" fmla="*/ 1142748 h 2017102"/>
              <a:gd name="connsiteX15" fmla="*/ 13349 w 4011346"/>
              <a:gd name="connsiteY15" fmla="*/ 1232853 h 2017102"/>
              <a:gd name="connsiteX16" fmla="*/ 33373 w 4011346"/>
              <a:gd name="connsiteY16" fmla="*/ 1266226 h 2017102"/>
              <a:gd name="connsiteX17" fmla="*/ 33373 w 4011346"/>
              <a:gd name="connsiteY17" fmla="*/ 1266226 h 2017102"/>
              <a:gd name="connsiteX18" fmla="*/ 16687 w 4011346"/>
              <a:gd name="connsiteY18" fmla="*/ 1296261 h 2017102"/>
              <a:gd name="connsiteX19" fmla="*/ 3338 w 4011346"/>
              <a:gd name="connsiteY19" fmla="*/ 1326296 h 2017102"/>
              <a:gd name="connsiteX20" fmla="*/ 0 w 4011346"/>
              <a:gd name="connsiteY20" fmla="*/ 1386366 h 2017102"/>
              <a:gd name="connsiteX21" fmla="*/ 16687 w 4011346"/>
              <a:gd name="connsiteY21" fmla="*/ 1429750 h 2017102"/>
              <a:gd name="connsiteX22" fmla="*/ 20024 w 4011346"/>
              <a:gd name="connsiteY22" fmla="*/ 1463122 h 2017102"/>
              <a:gd name="connsiteX23" fmla="*/ 56733 w 4011346"/>
              <a:gd name="connsiteY23" fmla="*/ 1473134 h 2017102"/>
              <a:gd name="connsiteX24" fmla="*/ 116803 w 4011346"/>
              <a:gd name="connsiteY24" fmla="*/ 1559902 h 2017102"/>
              <a:gd name="connsiteX25" fmla="*/ 96780 w 4011346"/>
              <a:gd name="connsiteY25" fmla="*/ 1583262 h 2017102"/>
              <a:gd name="connsiteX26" fmla="*/ 93443 w 4011346"/>
              <a:gd name="connsiteY26" fmla="*/ 1613297 h 2017102"/>
              <a:gd name="connsiteX27" fmla="*/ 120141 w 4011346"/>
              <a:gd name="connsiteY27" fmla="*/ 1616634 h 2017102"/>
              <a:gd name="connsiteX28" fmla="*/ 160187 w 4011346"/>
              <a:gd name="connsiteY28" fmla="*/ 1629983 h 2017102"/>
              <a:gd name="connsiteX29" fmla="*/ 186885 w 4011346"/>
              <a:gd name="connsiteY29" fmla="*/ 1643332 h 2017102"/>
              <a:gd name="connsiteX30" fmla="*/ 213583 w 4011346"/>
              <a:gd name="connsiteY30" fmla="*/ 1673367 h 2017102"/>
              <a:gd name="connsiteX31" fmla="*/ 243618 w 4011346"/>
              <a:gd name="connsiteY31" fmla="*/ 1676704 h 2017102"/>
              <a:gd name="connsiteX32" fmla="*/ 287002 w 4011346"/>
              <a:gd name="connsiteY32" fmla="*/ 1706740 h 2017102"/>
              <a:gd name="connsiteX33" fmla="*/ 310363 w 4011346"/>
              <a:gd name="connsiteY33" fmla="*/ 1716751 h 2017102"/>
              <a:gd name="connsiteX34" fmla="*/ 310363 w 4011346"/>
              <a:gd name="connsiteY34" fmla="*/ 1753461 h 2017102"/>
              <a:gd name="connsiteX35" fmla="*/ 270316 w 4011346"/>
              <a:gd name="connsiteY35" fmla="*/ 1793507 h 2017102"/>
              <a:gd name="connsiteX36" fmla="*/ 280327 w 4011346"/>
              <a:gd name="connsiteY36" fmla="*/ 1816868 h 2017102"/>
              <a:gd name="connsiteX37" fmla="*/ 273653 w 4011346"/>
              <a:gd name="connsiteY37" fmla="*/ 1836891 h 2017102"/>
              <a:gd name="connsiteX38" fmla="*/ 266979 w 4011346"/>
              <a:gd name="connsiteY38" fmla="*/ 1853577 h 2017102"/>
              <a:gd name="connsiteX39" fmla="*/ 240281 w 4011346"/>
              <a:gd name="connsiteY39" fmla="*/ 1893624 h 2017102"/>
              <a:gd name="connsiteX40" fmla="*/ 307025 w 4011346"/>
              <a:gd name="connsiteY40" fmla="*/ 1930334 h 2017102"/>
              <a:gd name="connsiteX41" fmla="*/ 337060 w 4011346"/>
              <a:gd name="connsiteY41" fmla="*/ 1937008 h 2017102"/>
              <a:gd name="connsiteX42" fmla="*/ 360421 w 4011346"/>
              <a:gd name="connsiteY42" fmla="*/ 1943683 h 2017102"/>
              <a:gd name="connsiteX43" fmla="*/ 380444 w 4011346"/>
              <a:gd name="connsiteY43" fmla="*/ 1950357 h 2017102"/>
              <a:gd name="connsiteX44" fmla="*/ 407142 w 4011346"/>
              <a:gd name="connsiteY44" fmla="*/ 1970380 h 2017102"/>
              <a:gd name="connsiteX45" fmla="*/ 437177 w 4011346"/>
              <a:gd name="connsiteY45" fmla="*/ 1967043 h 2017102"/>
              <a:gd name="connsiteX46" fmla="*/ 507259 w 4011346"/>
              <a:gd name="connsiteY46" fmla="*/ 2017102 h 2017102"/>
              <a:gd name="connsiteX47" fmla="*/ 517271 w 4011346"/>
              <a:gd name="connsiteY47" fmla="*/ 2003753 h 2017102"/>
              <a:gd name="connsiteX48" fmla="*/ 507259 w 4011346"/>
              <a:gd name="connsiteY48" fmla="*/ 1963706 h 2017102"/>
              <a:gd name="connsiteX49" fmla="*/ 500584 w 4011346"/>
              <a:gd name="connsiteY49" fmla="*/ 1930334 h 2017102"/>
              <a:gd name="connsiteX50" fmla="*/ 483898 w 4011346"/>
              <a:gd name="connsiteY50" fmla="*/ 1886950 h 2017102"/>
              <a:gd name="connsiteX51" fmla="*/ 513933 w 4011346"/>
              <a:gd name="connsiteY51" fmla="*/ 1866926 h 2017102"/>
              <a:gd name="connsiteX52" fmla="*/ 547306 w 4011346"/>
              <a:gd name="connsiteY52" fmla="*/ 1843566 h 2017102"/>
              <a:gd name="connsiteX53" fmla="*/ 527282 w 4011346"/>
              <a:gd name="connsiteY53" fmla="*/ 1826880 h 2017102"/>
              <a:gd name="connsiteX54" fmla="*/ 517271 w 4011346"/>
              <a:gd name="connsiteY54" fmla="*/ 1793507 h 2017102"/>
              <a:gd name="connsiteX55" fmla="*/ 480561 w 4011346"/>
              <a:gd name="connsiteY55" fmla="*/ 1776821 h 2017102"/>
              <a:gd name="connsiteX56" fmla="*/ 470549 w 4011346"/>
              <a:gd name="connsiteY56" fmla="*/ 1756798 h 2017102"/>
              <a:gd name="connsiteX57" fmla="*/ 480561 w 4011346"/>
              <a:gd name="connsiteY57" fmla="*/ 1726763 h 2017102"/>
              <a:gd name="connsiteX58" fmla="*/ 490573 w 4011346"/>
              <a:gd name="connsiteY58" fmla="*/ 1686716 h 2017102"/>
              <a:gd name="connsiteX59" fmla="*/ 513933 w 4011346"/>
              <a:gd name="connsiteY59" fmla="*/ 1706740 h 2017102"/>
              <a:gd name="connsiteX60" fmla="*/ 520608 w 4011346"/>
              <a:gd name="connsiteY60" fmla="*/ 1690053 h 2017102"/>
              <a:gd name="connsiteX61" fmla="*/ 543968 w 4011346"/>
              <a:gd name="connsiteY61" fmla="*/ 1653344 h 2017102"/>
              <a:gd name="connsiteX62" fmla="*/ 574003 w 4011346"/>
              <a:gd name="connsiteY62" fmla="*/ 1636658 h 2017102"/>
              <a:gd name="connsiteX63" fmla="*/ 590690 w 4011346"/>
              <a:gd name="connsiteY63" fmla="*/ 1650007 h 2017102"/>
              <a:gd name="connsiteX64" fmla="*/ 610713 w 4011346"/>
              <a:gd name="connsiteY64" fmla="*/ 1623309 h 2017102"/>
              <a:gd name="connsiteX65" fmla="*/ 630736 w 4011346"/>
              <a:gd name="connsiteY65" fmla="*/ 1650007 h 2017102"/>
              <a:gd name="connsiteX66" fmla="*/ 657434 w 4011346"/>
              <a:gd name="connsiteY66" fmla="*/ 1673367 h 2017102"/>
              <a:gd name="connsiteX67" fmla="*/ 674120 w 4011346"/>
              <a:gd name="connsiteY67" fmla="*/ 1680042 h 2017102"/>
              <a:gd name="connsiteX68" fmla="*/ 697481 w 4011346"/>
              <a:gd name="connsiteY68" fmla="*/ 1680042 h 2017102"/>
              <a:gd name="connsiteX69" fmla="*/ 717504 w 4011346"/>
              <a:gd name="connsiteY69" fmla="*/ 1666693 h 2017102"/>
              <a:gd name="connsiteX70" fmla="*/ 744202 w 4011346"/>
              <a:gd name="connsiteY70" fmla="*/ 1666693 h 2017102"/>
              <a:gd name="connsiteX71" fmla="*/ 760888 w 4011346"/>
              <a:gd name="connsiteY71" fmla="*/ 1663356 h 2017102"/>
              <a:gd name="connsiteX72" fmla="*/ 790923 w 4011346"/>
              <a:gd name="connsiteY72" fmla="*/ 1696728 h 2017102"/>
              <a:gd name="connsiteX73" fmla="*/ 797598 w 4011346"/>
              <a:gd name="connsiteY73" fmla="*/ 1670030 h 2017102"/>
              <a:gd name="connsiteX74" fmla="*/ 817621 w 4011346"/>
              <a:gd name="connsiteY74" fmla="*/ 1686716 h 2017102"/>
              <a:gd name="connsiteX75" fmla="*/ 837644 w 4011346"/>
              <a:gd name="connsiteY75" fmla="*/ 1663356 h 2017102"/>
              <a:gd name="connsiteX76" fmla="*/ 827633 w 4011346"/>
              <a:gd name="connsiteY76" fmla="*/ 1643332 h 2017102"/>
              <a:gd name="connsiteX77" fmla="*/ 810946 w 4011346"/>
              <a:gd name="connsiteY77" fmla="*/ 1629983 h 2017102"/>
              <a:gd name="connsiteX78" fmla="*/ 810946 w 4011346"/>
              <a:gd name="connsiteY78" fmla="*/ 1603286 h 2017102"/>
              <a:gd name="connsiteX79" fmla="*/ 810946 w 4011346"/>
              <a:gd name="connsiteY79" fmla="*/ 1589937 h 2017102"/>
              <a:gd name="connsiteX80" fmla="*/ 830970 w 4011346"/>
              <a:gd name="connsiteY80" fmla="*/ 1586599 h 2017102"/>
              <a:gd name="connsiteX81" fmla="*/ 840981 w 4011346"/>
              <a:gd name="connsiteY81" fmla="*/ 1583262 h 2017102"/>
              <a:gd name="connsiteX82" fmla="*/ 820958 w 4011346"/>
              <a:gd name="connsiteY82" fmla="*/ 1546553 h 2017102"/>
              <a:gd name="connsiteX83" fmla="*/ 854330 w 4011346"/>
              <a:gd name="connsiteY83" fmla="*/ 1539878 h 2017102"/>
              <a:gd name="connsiteX84" fmla="*/ 891040 w 4011346"/>
              <a:gd name="connsiteY84" fmla="*/ 1546553 h 2017102"/>
              <a:gd name="connsiteX85" fmla="*/ 964459 w 4011346"/>
              <a:gd name="connsiteY85" fmla="*/ 1503169 h 2017102"/>
              <a:gd name="connsiteX86" fmla="*/ 1001168 w 4011346"/>
              <a:gd name="connsiteY86" fmla="*/ 1503169 h 2017102"/>
              <a:gd name="connsiteX87" fmla="*/ 1027866 w 4011346"/>
              <a:gd name="connsiteY87" fmla="*/ 1479808 h 2017102"/>
              <a:gd name="connsiteX88" fmla="*/ 1047890 w 4011346"/>
              <a:gd name="connsiteY88" fmla="*/ 1489820 h 2017102"/>
              <a:gd name="connsiteX89" fmla="*/ 1067913 w 4011346"/>
              <a:gd name="connsiteY89" fmla="*/ 1499831 h 2017102"/>
              <a:gd name="connsiteX90" fmla="*/ 1087936 w 4011346"/>
              <a:gd name="connsiteY90" fmla="*/ 1526529 h 2017102"/>
              <a:gd name="connsiteX91" fmla="*/ 1074587 w 4011346"/>
              <a:gd name="connsiteY91" fmla="*/ 1539878 h 2017102"/>
              <a:gd name="connsiteX92" fmla="*/ 1104622 w 4011346"/>
              <a:gd name="connsiteY92" fmla="*/ 1539878 h 2017102"/>
              <a:gd name="connsiteX93" fmla="*/ 1107960 w 4011346"/>
              <a:gd name="connsiteY93" fmla="*/ 1556564 h 2017102"/>
              <a:gd name="connsiteX94" fmla="*/ 1121309 w 4011346"/>
              <a:gd name="connsiteY94" fmla="*/ 1539878 h 2017102"/>
              <a:gd name="connsiteX95" fmla="*/ 1134657 w 4011346"/>
              <a:gd name="connsiteY95" fmla="*/ 1553227 h 2017102"/>
              <a:gd name="connsiteX96" fmla="*/ 1134657 w 4011346"/>
              <a:gd name="connsiteY96" fmla="*/ 1573250 h 2017102"/>
              <a:gd name="connsiteX97" fmla="*/ 1148006 w 4011346"/>
              <a:gd name="connsiteY97" fmla="*/ 1569913 h 2017102"/>
              <a:gd name="connsiteX98" fmla="*/ 1208076 w 4011346"/>
              <a:gd name="connsiteY98" fmla="*/ 1523192 h 2017102"/>
              <a:gd name="connsiteX99" fmla="*/ 1211414 w 4011346"/>
              <a:gd name="connsiteY99" fmla="*/ 1543215 h 2017102"/>
              <a:gd name="connsiteX100" fmla="*/ 1244786 w 4011346"/>
              <a:gd name="connsiteY100" fmla="*/ 1563239 h 2017102"/>
              <a:gd name="connsiteX101" fmla="*/ 1264809 w 4011346"/>
              <a:gd name="connsiteY101" fmla="*/ 1593274 h 2017102"/>
              <a:gd name="connsiteX102" fmla="*/ 1298181 w 4011346"/>
              <a:gd name="connsiteY102" fmla="*/ 1700065 h 2017102"/>
              <a:gd name="connsiteX103" fmla="*/ 1308193 w 4011346"/>
              <a:gd name="connsiteY103" fmla="*/ 1656681 h 2017102"/>
              <a:gd name="connsiteX104" fmla="*/ 1344903 w 4011346"/>
              <a:gd name="connsiteY104" fmla="*/ 1676704 h 2017102"/>
              <a:gd name="connsiteX105" fmla="*/ 1388287 w 4011346"/>
              <a:gd name="connsiteY105" fmla="*/ 1676704 h 2017102"/>
              <a:gd name="connsiteX106" fmla="*/ 1394961 w 4011346"/>
              <a:gd name="connsiteY106" fmla="*/ 1700065 h 2017102"/>
              <a:gd name="connsiteX107" fmla="*/ 1435008 w 4011346"/>
              <a:gd name="connsiteY107" fmla="*/ 1723426 h 2017102"/>
              <a:gd name="connsiteX108" fmla="*/ 1465043 w 4011346"/>
              <a:gd name="connsiteY108" fmla="*/ 1723426 h 2017102"/>
              <a:gd name="connsiteX109" fmla="*/ 1491741 w 4011346"/>
              <a:gd name="connsiteY109" fmla="*/ 1736775 h 2017102"/>
              <a:gd name="connsiteX110" fmla="*/ 1535125 w 4011346"/>
              <a:gd name="connsiteY110" fmla="*/ 1693391 h 2017102"/>
              <a:gd name="connsiteX111" fmla="*/ 1571834 w 4011346"/>
              <a:gd name="connsiteY111" fmla="*/ 1673367 h 2017102"/>
              <a:gd name="connsiteX112" fmla="*/ 1608544 w 4011346"/>
              <a:gd name="connsiteY112" fmla="*/ 1676704 h 2017102"/>
              <a:gd name="connsiteX113" fmla="*/ 1655265 w 4011346"/>
              <a:gd name="connsiteY113" fmla="*/ 1690053 h 2017102"/>
              <a:gd name="connsiteX114" fmla="*/ 1681963 w 4011346"/>
              <a:gd name="connsiteY114" fmla="*/ 1706740 h 2017102"/>
              <a:gd name="connsiteX115" fmla="*/ 1735358 w 4011346"/>
              <a:gd name="connsiteY115" fmla="*/ 1700065 h 2017102"/>
              <a:gd name="connsiteX116" fmla="*/ 1745370 w 4011346"/>
              <a:gd name="connsiteY116" fmla="*/ 1680042 h 2017102"/>
              <a:gd name="connsiteX117" fmla="*/ 1738695 w 4011346"/>
              <a:gd name="connsiteY117" fmla="*/ 1660018 h 2017102"/>
              <a:gd name="connsiteX118" fmla="*/ 1765393 w 4011346"/>
              <a:gd name="connsiteY118" fmla="*/ 1633321 h 2017102"/>
              <a:gd name="connsiteX119" fmla="*/ 1778742 w 4011346"/>
              <a:gd name="connsiteY119" fmla="*/ 1629983 h 2017102"/>
              <a:gd name="connsiteX120" fmla="*/ 1812114 w 4011346"/>
              <a:gd name="connsiteY120" fmla="*/ 1646669 h 2017102"/>
              <a:gd name="connsiteX121" fmla="*/ 1852161 w 4011346"/>
              <a:gd name="connsiteY121" fmla="*/ 1660018 h 2017102"/>
              <a:gd name="connsiteX122" fmla="*/ 1858836 w 4011346"/>
              <a:gd name="connsiteY122" fmla="*/ 1686716 h 2017102"/>
              <a:gd name="connsiteX123" fmla="*/ 1872184 w 4011346"/>
              <a:gd name="connsiteY123" fmla="*/ 1693391 h 2017102"/>
              <a:gd name="connsiteX124" fmla="*/ 1902219 w 4011346"/>
              <a:gd name="connsiteY124" fmla="*/ 1696728 h 2017102"/>
              <a:gd name="connsiteX125" fmla="*/ 1932254 w 4011346"/>
              <a:gd name="connsiteY125" fmla="*/ 1680042 h 2017102"/>
              <a:gd name="connsiteX126" fmla="*/ 1962290 w 4011346"/>
              <a:gd name="connsiteY126" fmla="*/ 1693391 h 2017102"/>
              <a:gd name="connsiteX127" fmla="*/ 1985650 w 4011346"/>
              <a:gd name="connsiteY127" fmla="*/ 1706740 h 2017102"/>
              <a:gd name="connsiteX128" fmla="*/ 1995662 w 4011346"/>
              <a:gd name="connsiteY128" fmla="*/ 1716751 h 2017102"/>
              <a:gd name="connsiteX129" fmla="*/ 2032371 w 4011346"/>
              <a:gd name="connsiteY129" fmla="*/ 1736775 h 2017102"/>
              <a:gd name="connsiteX130" fmla="*/ 2069081 w 4011346"/>
              <a:gd name="connsiteY130" fmla="*/ 1733437 h 2017102"/>
              <a:gd name="connsiteX131" fmla="*/ 2142500 w 4011346"/>
              <a:gd name="connsiteY131" fmla="*/ 1690053 h 2017102"/>
              <a:gd name="connsiteX132" fmla="*/ 2195895 w 4011346"/>
              <a:gd name="connsiteY132" fmla="*/ 1703402 h 2017102"/>
              <a:gd name="connsiteX133" fmla="*/ 2225930 w 4011346"/>
              <a:gd name="connsiteY133" fmla="*/ 1713414 h 2017102"/>
              <a:gd name="connsiteX134" fmla="*/ 2259303 w 4011346"/>
              <a:gd name="connsiteY134" fmla="*/ 1700065 h 2017102"/>
              <a:gd name="connsiteX135" fmla="*/ 2262640 w 4011346"/>
              <a:gd name="connsiteY135" fmla="*/ 1673367 h 2017102"/>
              <a:gd name="connsiteX136" fmla="*/ 2282663 w 4011346"/>
              <a:gd name="connsiteY136" fmla="*/ 1643332 h 2017102"/>
              <a:gd name="connsiteX137" fmla="*/ 2299349 w 4011346"/>
              <a:gd name="connsiteY137" fmla="*/ 1589937 h 2017102"/>
              <a:gd name="connsiteX138" fmla="*/ 2282663 w 4011346"/>
              <a:gd name="connsiteY138" fmla="*/ 1593274 h 2017102"/>
              <a:gd name="connsiteX139" fmla="*/ 2312698 w 4011346"/>
              <a:gd name="connsiteY139" fmla="*/ 1566576 h 2017102"/>
              <a:gd name="connsiteX140" fmla="*/ 2339396 w 4011346"/>
              <a:gd name="connsiteY140" fmla="*/ 1563239 h 2017102"/>
              <a:gd name="connsiteX141" fmla="*/ 2396129 w 4011346"/>
              <a:gd name="connsiteY141" fmla="*/ 1573250 h 2017102"/>
              <a:gd name="connsiteX142" fmla="*/ 2436176 w 4011346"/>
              <a:gd name="connsiteY142" fmla="*/ 1599948 h 2017102"/>
              <a:gd name="connsiteX143" fmla="*/ 2462873 w 4011346"/>
              <a:gd name="connsiteY143" fmla="*/ 1629983 h 2017102"/>
              <a:gd name="connsiteX144" fmla="*/ 2469548 w 4011346"/>
              <a:gd name="connsiteY144" fmla="*/ 1666693 h 2017102"/>
              <a:gd name="connsiteX145" fmla="*/ 2476222 w 4011346"/>
              <a:gd name="connsiteY145" fmla="*/ 1706740 h 2017102"/>
              <a:gd name="connsiteX146" fmla="*/ 2486234 w 4011346"/>
              <a:gd name="connsiteY146" fmla="*/ 1726763 h 2017102"/>
              <a:gd name="connsiteX147" fmla="*/ 2529618 w 4011346"/>
              <a:gd name="connsiteY147" fmla="*/ 1740112 h 2017102"/>
              <a:gd name="connsiteX148" fmla="*/ 2549641 w 4011346"/>
              <a:gd name="connsiteY148" fmla="*/ 1760135 h 2017102"/>
              <a:gd name="connsiteX149" fmla="*/ 2562990 w 4011346"/>
              <a:gd name="connsiteY149" fmla="*/ 1793507 h 2017102"/>
              <a:gd name="connsiteX150" fmla="*/ 2586351 w 4011346"/>
              <a:gd name="connsiteY150" fmla="*/ 1786833 h 2017102"/>
              <a:gd name="connsiteX151" fmla="*/ 2606374 w 4011346"/>
              <a:gd name="connsiteY151" fmla="*/ 1776821 h 2017102"/>
              <a:gd name="connsiteX152" fmla="*/ 2639746 w 4011346"/>
              <a:gd name="connsiteY152" fmla="*/ 1760135 h 2017102"/>
              <a:gd name="connsiteX153" fmla="*/ 2643084 w 4011346"/>
              <a:gd name="connsiteY153" fmla="*/ 1776821 h 2017102"/>
              <a:gd name="connsiteX154" fmla="*/ 2626398 w 4011346"/>
              <a:gd name="connsiteY154" fmla="*/ 1806856 h 2017102"/>
              <a:gd name="connsiteX155" fmla="*/ 2616386 w 4011346"/>
              <a:gd name="connsiteY155" fmla="*/ 1843566 h 2017102"/>
              <a:gd name="connsiteX156" fmla="*/ 2603037 w 4011346"/>
              <a:gd name="connsiteY156" fmla="*/ 1896961 h 2017102"/>
              <a:gd name="connsiteX157" fmla="*/ 2579676 w 4011346"/>
              <a:gd name="connsiteY157" fmla="*/ 1870264 h 2017102"/>
              <a:gd name="connsiteX158" fmla="*/ 2552979 w 4011346"/>
              <a:gd name="connsiteY158" fmla="*/ 1893624 h 2017102"/>
              <a:gd name="connsiteX159" fmla="*/ 2559653 w 4011346"/>
              <a:gd name="connsiteY159" fmla="*/ 1920322 h 2017102"/>
              <a:gd name="connsiteX160" fmla="*/ 2559653 w 4011346"/>
              <a:gd name="connsiteY160" fmla="*/ 1957031 h 2017102"/>
              <a:gd name="connsiteX161" fmla="*/ 2549641 w 4011346"/>
              <a:gd name="connsiteY161" fmla="*/ 1977055 h 2017102"/>
              <a:gd name="connsiteX162" fmla="*/ 2589688 w 4011346"/>
              <a:gd name="connsiteY162" fmla="*/ 1957031 h 2017102"/>
              <a:gd name="connsiteX163" fmla="*/ 2626398 w 4011346"/>
              <a:gd name="connsiteY163" fmla="*/ 1967043 h 2017102"/>
              <a:gd name="connsiteX164" fmla="*/ 2653095 w 4011346"/>
              <a:gd name="connsiteY164" fmla="*/ 1943683 h 2017102"/>
              <a:gd name="connsiteX165" fmla="*/ 2683130 w 4011346"/>
              <a:gd name="connsiteY165" fmla="*/ 1890287 h 2017102"/>
              <a:gd name="connsiteX166" fmla="*/ 2753212 w 4011346"/>
              <a:gd name="connsiteY166" fmla="*/ 1803519 h 2017102"/>
              <a:gd name="connsiteX167" fmla="*/ 2783247 w 4011346"/>
              <a:gd name="connsiteY167" fmla="*/ 1733437 h 2017102"/>
              <a:gd name="connsiteX168" fmla="*/ 2803271 w 4011346"/>
              <a:gd name="connsiteY168" fmla="*/ 1629983 h 2017102"/>
              <a:gd name="connsiteX169" fmla="*/ 2793259 w 4011346"/>
              <a:gd name="connsiteY169" fmla="*/ 1579925 h 2017102"/>
              <a:gd name="connsiteX170" fmla="*/ 2769898 w 4011346"/>
              <a:gd name="connsiteY170" fmla="*/ 1546553 h 2017102"/>
              <a:gd name="connsiteX171" fmla="*/ 2726514 w 4011346"/>
              <a:gd name="connsiteY171" fmla="*/ 1546553 h 2017102"/>
              <a:gd name="connsiteX172" fmla="*/ 2699817 w 4011346"/>
              <a:gd name="connsiteY172" fmla="*/ 1546553 h 2017102"/>
              <a:gd name="connsiteX173" fmla="*/ 2683130 w 4011346"/>
              <a:gd name="connsiteY173" fmla="*/ 1526529 h 2017102"/>
              <a:gd name="connsiteX174" fmla="*/ 2669781 w 4011346"/>
              <a:gd name="connsiteY174" fmla="*/ 1506506 h 2017102"/>
              <a:gd name="connsiteX175" fmla="*/ 2763224 w 4011346"/>
              <a:gd name="connsiteY175" fmla="*/ 1389703 h 2017102"/>
              <a:gd name="connsiteX176" fmla="*/ 2846654 w 4011346"/>
              <a:gd name="connsiteY176" fmla="*/ 1322959 h 2017102"/>
              <a:gd name="connsiteX177" fmla="*/ 2890038 w 4011346"/>
              <a:gd name="connsiteY177" fmla="*/ 1299598 h 2017102"/>
              <a:gd name="connsiteX178" fmla="*/ 2933422 w 4011346"/>
              <a:gd name="connsiteY178" fmla="*/ 1319621 h 2017102"/>
              <a:gd name="connsiteX179" fmla="*/ 2950109 w 4011346"/>
              <a:gd name="connsiteY179" fmla="*/ 1302935 h 2017102"/>
              <a:gd name="connsiteX180" fmla="*/ 2993492 w 4011346"/>
              <a:gd name="connsiteY180" fmla="*/ 1319621 h 2017102"/>
              <a:gd name="connsiteX181" fmla="*/ 3006841 w 4011346"/>
              <a:gd name="connsiteY181" fmla="*/ 1286249 h 2017102"/>
              <a:gd name="connsiteX182" fmla="*/ 3053563 w 4011346"/>
              <a:gd name="connsiteY182" fmla="*/ 1296261 h 2017102"/>
              <a:gd name="connsiteX183" fmla="*/ 3070249 w 4011346"/>
              <a:gd name="connsiteY183" fmla="*/ 1312947 h 2017102"/>
              <a:gd name="connsiteX184" fmla="*/ 3060237 w 4011346"/>
              <a:gd name="connsiteY184" fmla="*/ 1332970 h 2017102"/>
              <a:gd name="connsiteX185" fmla="*/ 3123644 w 4011346"/>
              <a:gd name="connsiteY185" fmla="*/ 1316284 h 2017102"/>
              <a:gd name="connsiteX186" fmla="*/ 3140330 w 4011346"/>
              <a:gd name="connsiteY186" fmla="*/ 1302935 h 2017102"/>
              <a:gd name="connsiteX187" fmla="*/ 3123644 w 4011346"/>
              <a:gd name="connsiteY187" fmla="*/ 1289586 h 2017102"/>
              <a:gd name="connsiteX188" fmla="*/ 3143668 w 4011346"/>
              <a:gd name="connsiteY188" fmla="*/ 1249540 h 2017102"/>
              <a:gd name="connsiteX189" fmla="*/ 3190389 w 4011346"/>
              <a:gd name="connsiteY189" fmla="*/ 1179458 h 2017102"/>
              <a:gd name="connsiteX190" fmla="*/ 3233773 w 4011346"/>
              <a:gd name="connsiteY190" fmla="*/ 1176121 h 2017102"/>
              <a:gd name="connsiteX191" fmla="*/ 3273819 w 4011346"/>
              <a:gd name="connsiteY191" fmla="*/ 1186132 h 2017102"/>
              <a:gd name="connsiteX192" fmla="*/ 3277157 w 4011346"/>
              <a:gd name="connsiteY192" fmla="*/ 1242865 h 2017102"/>
              <a:gd name="connsiteX193" fmla="*/ 3320541 w 4011346"/>
              <a:gd name="connsiteY193" fmla="*/ 1199481 h 2017102"/>
              <a:gd name="connsiteX194" fmla="*/ 3343901 w 4011346"/>
              <a:gd name="connsiteY194" fmla="*/ 1182795 h 2017102"/>
              <a:gd name="connsiteX195" fmla="*/ 3350576 w 4011346"/>
              <a:gd name="connsiteY195" fmla="*/ 1149423 h 2017102"/>
              <a:gd name="connsiteX196" fmla="*/ 3377273 w 4011346"/>
              <a:gd name="connsiteY196" fmla="*/ 1132737 h 2017102"/>
              <a:gd name="connsiteX197" fmla="*/ 3407309 w 4011346"/>
              <a:gd name="connsiteY197" fmla="*/ 1142748 h 2017102"/>
              <a:gd name="connsiteX198" fmla="*/ 3373936 w 4011346"/>
              <a:gd name="connsiteY198" fmla="*/ 1172783 h 2017102"/>
              <a:gd name="connsiteX199" fmla="*/ 3360587 w 4011346"/>
              <a:gd name="connsiteY199" fmla="*/ 1222842 h 2017102"/>
              <a:gd name="connsiteX200" fmla="*/ 3323878 w 4011346"/>
              <a:gd name="connsiteY200" fmla="*/ 1262888 h 2017102"/>
              <a:gd name="connsiteX201" fmla="*/ 3210412 w 4011346"/>
              <a:gd name="connsiteY201" fmla="*/ 1359668 h 2017102"/>
              <a:gd name="connsiteX202" fmla="*/ 3163691 w 4011346"/>
              <a:gd name="connsiteY202" fmla="*/ 1429750 h 2017102"/>
              <a:gd name="connsiteX203" fmla="*/ 3160354 w 4011346"/>
              <a:gd name="connsiteY203" fmla="*/ 1503169 h 2017102"/>
              <a:gd name="connsiteX204" fmla="*/ 3170365 w 4011346"/>
              <a:gd name="connsiteY204" fmla="*/ 1593274 h 2017102"/>
              <a:gd name="connsiteX205" fmla="*/ 3190389 w 4011346"/>
              <a:gd name="connsiteY205" fmla="*/ 1656681 h 2017102"/>
              <a:gd name="connsiteX206" fmla="*/ 3217087 w 4011346"/>
              <a:gd name="connsiteY206" fmla="*/ 1646669 h 2017102"/>
              <a:gd name="connsiteX207" fmla="*/ 3240447 w 4011346"/>
              <a:gd name="connsiteY207" fmla="*/ 1579925 h 2017102"/>
              <a:gd name="connsiteX208" fmla="*/ 3270482 w 4011346"/>
              <a:gd name="connsiteY208" fmla="*/ 1576588 h 2017102"/>
              <a:gd name="connsiteX209" fmla="*/ 3287168 w 4011346"/>
              <a:gd name="connsiteY209" fmla="*/ 1516518 h 2017102"/>
              <a:gd name="connsiteX210" fmla="*/ 3313866 w 4011346"/>
              <a:gd name="connsiteY210" fmla="*/ 1506506 h 2017102"/>
              <a:gd name="connsiteX211" fmla="*/ 3313866 w 4011346"/>
              <a:gd name="connsiteY211" fmla="*/ 1476471 h 2017102"/>
              <a:gd name="connsiteX212" fmla="*/ 3337227 w 4011346"/>
              <a:gd name="connsiteY212" fmla="*/ 1439761 h 2017102"/>
              <a:gd name="connsiteX213" fmla="*/ 3330552 w 4011346"/>
              <a:gd name="connsiteY213" fmla="*/ 1396377 h 2017102"/>
              <a:gd name="connsiteX214" fmla="*/ 3333890 w 4011346"/>
              <a:gd name="connsiteY214" fmla="*/ 1366342 h 2017102"/>
              <a:gd name="connsiteX215" fmla="*/ 3323878 w 4011346"/>
              <a:gd name="connsiteY215" fmla="*/ 1356331 h 2017102"/>
              <a:gd name="connsiteX216" fmla="*/ 3363925 w 4011346"/>
              <a:gd name="connsiteY216" fmla="*/ 1269563 h 2017102"/>
              <a:gd name="connsiteX217" fmla="*/ 3383948 w 4011346"/>
              <a:gd name="connsiteY217" fmla="*/ 1279575 h 2017102"/>
              <a:gd name="connsiteX218" fmla="*/ 3410646 w 4011346"/>
              <a:gd name="connsiteY218" fmla="*/ 1252877 h 2017102"/>
              <a:gd name="connsiteX219" fmla="*/ 3420657 w 4011346"/>
              <a:gd name="connsiteY219" fmla="*/ 1279575 h 2017102"/>
              <a:gd name="connsiteX220" fmla="*/ 3447355 w 4011346"/>
              <a:gd name="connsiteY220" fmla="*/ 1262888 h 2017102"/>
              <a:gd name="connsiteX221" fmla="*/ 3477390 w 4011346"/>
              <a:gd name="connsiteY221" fmla="*/ 1252877 h 2017102"/>
              <a:gd name="connsiteX222" fmla="*/ 3514100 w 4011346"/>
              <a:gd name="connsiteY222" fmla="*/ 1279575 h 2017102"/>
              <a:gd name="connsiteX223" fmla="*/ 3574170 w 4011346"/>
              <a:gd name="connsiteY223" fmla="*/ 1212830 h 2017102"/>
              <a:gd name="connsiteX224" fmla="*/ 3637577 w 4011346"/>
              <a:gd name="connsiteY224" fmla="*/ 1166109 h 2017102"/>
              <a:gd name="connsiteX225" fmla="*/ 3690973 w 4011346"/>
              <a:gd name="connsiteY225" fmla="*/ 1129399 h 2017102"/>
              <a:gd name="connsiteX226" fmla="*/ 3741031 w 4011346"/>
              <a:gd name="connsiteY226" fmla="*/ 1156097 h 2017102"/>
              <a:gd name="connsiteX227" fmla="*/ 3751043 w 4011346"/>
              <a:gd name="connsiteY227" fmla="*/ 1129399 h 2017102"/>
              <a:gd name="connsiteX228" fmla="*/ 3727682 w 4011346"/>
              <a:gd name="connsiteY228" fmla="*/ 1062655 h 2017102"/>
              <a:gd name="connsiteX229" fmla="*/ 3700984 w 4011346"/>
              <a:gd name="connsiteY229" fmla="*/ 1045969 h 2017102"/>
              <a:gd name="connsiteX230" fmla="*/ 3697647 w 4011346"/>
              <a:gd name="connsiteY230" fmla="*/ 1015934 h 2017102"/>
              <a:gd name="connsiteX231" fmla="*/ 3751043 w 4011346"/>
              <a:gd name="connsiteY231" fmla="*/ 1022608 h 2017102"/>
              <a:gd name="connsiteX232" fmla="*/ 3774403 w 4011346"/>
              <a:gd name="connsiteY232" fmla="*/ 979224 h 2017102"/>
              <a:gd name="connsiteX233" fmla="*/ 3767729 w 4011346"/>
              <a:gd name="connsiteY233" fmla="*/ 952526 h 2017102"/>
              <a:gd name="connsiteX234" fmla="*/ 3794427 w 4011346"/>
              <a:gd name="connsiteY234" fmla="*/ 919154 h 2017102"/>
              <a:gd name="connsiteX235" fmla="*/ 3804438 w 4011346"/>
              <a:gd name="connsiteY235" fmla="*/ 962538 h 2017102"/>
              <a:gd name="connsiteX236" fmla="*/ 3827799 w 4011346"/>
              <a:gd name="connsiteY236" fmla="*/ 979224 h 2017102"/>
              <a:gd name="connsiteX237" fmla="*/ 3874520 w 4011346"/>
              <a:gd name="connsiteY237" fmla="*/ 999248 h 2017102"/>
              <a:gd name="connsiteX238" fmla="*/ 3894544 w 4011346"/>
              <a:gd name="connsiteY238" fmla="*/ 1025945 h 2017102"/>
              <a:gd name="connsiteX239" fmla="*/ 3941265 w 4011346"/>
              <a:gd name="connsiteY239" fmla="*/ 1049306 h 2017102"/>
              <a:gd name="connsiteX240" fmla="*/ 3947939 w 4011346"/>
              <a:gd name="connsiteY240" fmla="*/ 1035957 h 2017102"/>
              <a:gd name="connsiteX241" fmla="*/ 3957951 w 4011346"/>
              <a:gd name="connsiteY241" fmla="*/ 972550 h 2017102"/>
              <a:gd name="connsiteX242" fmla="*/ 4004672 w 4011346"/>
              <a:gd name="connsiteY242" fmla="*/ 965875 h 2017102"/>
              <a:gd name="connsiteX243" fmla="*/ 4011346 w 4011346"/>
              <a:gd name="connsiteY243" fmla="*/ 932503 h 2017102"/>
              <a:gd name="connsiteX244" fmla="*/ 3967963 w 4011346"/>
              <a:gd name="connsiteY244" fmla="*/ 895794 h 2017102"/>
              <a:gd name="connsiteX245" fmla="*/ 3921241 w 4011346"/>
              <a:gd name="connsiteY245" fmla="*/ 879107 h 2017102"/>
              <a:gd name="connsiteX246" fmla="*/ 3907892 w 4011346"/>
              <a:gd name="connsiteY246" fmla="*/ 882445 h 2017102"/>
              <a:gd name="connsiteX247" fmla="*/ 3907892 w 4011346"/>
              <a:gd name="connsiteY247" fmla="*/ 915817 h 2017102"/>
              <a:gd name="connsiteX248" fmla="*/ 3887869 w 4011346"/>
              <a:gd name="connsiteY248" fmla="*/ 909142 h 2017102"/>
              <a:gd name="connsiteX249" fmla="*/ 3874520 w 4011346"/>
              <a:gd name="connsiteY249" fmla="*/ 855747 h 2017102"/>
              <a:gd name="connsiteX250" fmla="*/ 3817787 w 4011346"/>
              <a:gd name="connsiteY250" fmla="*/ 792340 h 2017102"/>
              <a:gd name="connsiteX251" fmla="*/ 3717671 w 4011346"/>
              <a:gd name="connsiteY251" fmla="*/ 715583 h 2017102"/>
              <a:gd name="connsiteX252" fmla="*/ 3664275 w 4011346"/>
              <a:gd name="connsiteY252" fmla="*/ 695560 h 2017102"/>
              <a:gd name="connsiteX253" fmla="*/ 3584181 w 4011346"/>
              <a:gd name="connsiteY253" fmla="*/ 688886 h 2017102"/>
              <a:gd name="connsiteX254" fmla="*/ 3520774 w 4011346"/>
              <a:gd name="connsiteY254" fmla="*/ 672199 h 2017102"/>
              <a:gd name="connsiteX255" fmla="*/ 3530786 w 4011346"/>
              <a:gd name="connsiteY255" fmla="*/ 712246 h 2017102"/>
              <a:gd name="connsiteX256" fmla="*/ 3537460 w 4011346"/>
              <a:gd name="connsiteY256" fmla="*/ 738944 h 2017102"/>
              <a:gd name="connsiteX257" fmla="*/ 3507425 w 4011346"/>
              <a:gd name="connsiteY257" fmla="*/ 762304 h 2017102"/>
              <a:gd name="connsiteX258" fmla="*/ 3477390 w 4011346"/>
              <a:gd name="connsiteY258" fmla="*/ 735607 h 2017102"/>
              <a:gd name="connsiteX259" fmla="*/ 3477390 w 4011346"/>
              <a:gd name="connsiteY259" fmla="*/ 715583 h 2017102"/>
              <a:gd name="connsiteX260" fmla="*/ 3504088 w 4011346"/>
              <a:gd name="connsiteY260" fmla="*/ 695560 h 2017102"/>
              <a:gd name="connsiteX261" fmla="*/ 3467379 w 4011346"/>
              <a:gd name="connsiteY261" fmla="*/ 682211 h 2017102"/>
              <a:gd name="connsiteX262" fmla="*/ 3450692 w 4011346"/>
              <a:gd name="connsiteY262" fmla="*/ 708909 h 2017102"/>
              <a:gd name="connsiteX263" fmla="*/ 3440681 w 4011346"/>
              <a:gd name="connsiteY263" fmla="*/ 722258 h 2017102"/>
              <a:gd name="connsiteX264" fmla="*/ 3357250 w 4011346"/>
              <a:gd name="connsiteY264" fmla="*/ 708909 h 2017102"/>
              <a:gd name="connsiteX265" fmla="*/ 3297180 w 4011346"/>
              <a:gd name="connsiteY265" fmla="*/ 715583 h 2017102"/>
              <a:gd name="connsiteX266" fmla="*/ 3267145 w 4011346"/>
              <a:gd name="connsiteY266" fmla="*/ 692223 h 2017102"/>
              <a:gd name="connsiteX267" fmla="*/ 3267145 w 4011346"/>
              <a:gd name="connsiteY267" fmla="*/ 655513 h 2017102"/>
              <a:gd name="connsiteX268" fmla="*/ 3203738 w 4011346"/>
              <a:gd name="connsiteY268" fmla="*/ 598780 h 2017102"/>
              <a:gd name="connsiteX269" fmla="*/ 3076923 w 4011346"/>
              <a:gd name="connsiteY269" fmla="*/ 605455 h 2017102"/>
              <a:gd name="connsiteX270" fmla="*/ 3043551 w 4011346"/>
              <a:gd name="connsiteY270" fmla="*/ 582094 h 2017102"/>
              <a:gd name="connsiteX271" fmla="*/ 3000167 w 4011346"/>
              <a:gd name="connsiteY271" fmla="*/ 535373 h 2017102"/>
              <a:gd name="connsiteX272" fmla="*/ 3013516 w 4011346"/>
              <a:gd name="connsiteY272" fmla="*/ 528699 h 2017102"/>
              <a:gd name="connsiteX273" fmla="*/ 3000167 w 4011346"/>
              <a:gd name="connsiteY273" fmla="*/ 508675 h 2017102"/>
              <a:gd name="connsiteX274" fmla="*/ 2970132 w 4011346"/>
              <a:gd name="connsiteY274" fmla="*/ 505338 h 2017102"/>
              <a:gd name="connsiteX275" fmla="*/ 2920073 w 4011346"/>
              <a:gd name="connsiteY275" fmla="*/ 552059 h 2017102"/>
              <a:gd name="connsiteX276" fmla="*/ 2920073 w 4011346"/>
              <a:gd name="connsiteY276" fmla="*/ 552059 h 2017102"/>
              <a:gd name="connsiteX277" fmla="*/ 2916736 w 4011346"/>
              <a:gd name="connsiteY277" fmla="*/ 502001 h 2017102"/>
              <a:gd name="connsiteX278" fmla="*/ 2936760 w 4011346"/>
              <a:gd name="connsiteY278" fmla="*/ 498664 h 2017102"/>
              <a:gd name="connsiteX279" fmla="*/ 2866678 w 4011346"/>
              <a:gd name="connsiteY279" fmla="*/ 468629 h 2017102"/>
              <a:gd name="connsiteX280" fmla="*/ 2813282 w 4011346"/>
              <a:gd name="connsiteY280" fmla="*/ 465291 h 2017102"/>
              <a:gd name="connsiteX281" fmla="*/ 2793259 w 4011346"/>
              <a:gd name="connsiteY281" fmla="*/ 488652 h 2017102"/>
              <a:gd name="connsiteX282" fmla="*/ 2743200 w 4011346"/>
              <a:gd name="connsiteY282" fmla="*/ 498664 h 2017102"/>
              <a:gd name="connsiteX283" fmla="*/ 2786584 w 4011346"/>
              <a:gd name="connsiteY283" fmla="*/ 508675 h 2017102"/>
              <a:gd name="connsiteX284" fmla="*/ 2763224 w 4011346"/>
              <a:gd name="connsiteY284" fmla="*/ 528699 h 2017102"/>
              <a:gd name="connsiteX285" fmla="*/ 2769898 w 4011346"/>
              <a:gd name="connsiteY285" fmla="*/ 578757 h 2017102"/>
              <a:gd name="connsiteX286" fmla="*/ 2749875 w 4011346"/>
              <a:gd name="connsiteY286" fmla="*/ 562071 h 2017102"/>
              <a:gd name="connsiteX287" fmla="*/ 2733189 w 4011346"/>
              <a:gd name="connsiteY287" fmla="*/ 575420 h 2017102"/>
              <a:gd name="connsiteX288" fmla="*/ 2666444 w 4011346"/>
              <a:gd name="connsiteY288" fmla="*/ 565408 h 2017102"/>
              <a:gd name="connsiteX289" fmla="*/ 2636409 w 4011346"/>
              <a:gd name="connsiteY289" fmla="*/ 575420 h 2017102"/>
              <a:gd name="connsiteX290" fmla="*/ 2603037 w 4011346"/>
              <a:gd name="connsiteY290" fmla="*/ 535373 h 2017102"/>
              <a:gd name="connsiteX291" fmla="*/ 2569665 w 4011346"/>
              <a:gd name="connsiteY291" fmla="*/ 618804 h 2017102"/>
              <a:gd name="connsiteX292" fmla="*/ 2552979 w 4011346"/>
              <a:gd name="connsiteY292" fmla="*/ 638827 h 2017102"/>
              <a:gd name="connsiteX293" fmla="*/ 2469548 w 4011346"/>
              <a:gd name="connsiteY293" fmla="*/ 502001 h 2017102"/>
              <a:gd name="connsiteX294" fmla="*/ 2446187 w 4011346"/>
              <a:gd name="connsiteY294" fmla="*/ 518687 h 2017102"/>
              <a:gd name="connsiteX295" fmla="*/ 2442850 w 4011346"/>
              <a:gd name="connsiteY295" fmla="*/ 485315 h 2017102"/>
              <a:gd name="connsiteX296" fmla="*/ 2449525 w 4011346"/>
              <a:gd name="connsiteY296" fmla="*/ 415233 h 2017102"/>
              <a:gd name="connsiteX297" fmla="*/ 2386117 w 4011346"/>
              <a:gd name="connsiteY297" fmla="*/ 388535 h 2017102"/>
              <a:gd name="connsiteX298" fmla="*/ 2369431 w 4011346"/>
              <a:gd name="connsiteY298" fmla="*/ 428582 h 2017102"/>
              <a:gd name="connsiteX299" fmla="*/ 2379443 w 4011346"/>
              <a:gd name="connsiteY299" fmla="*/ 451942 h 2017102"/>
              <a:gd name="connsiteX300" fmla="*/ 2376106 w 4011346"/>
              <a:gd name="connsiteY300" fmla="*/ 471966 h 2017102"/>
              <a:gd name="connsiteX301" fmla="*/ 2352745 w 4011346"/>
              <a:gd name="connsiteY301" fmla="*/ 448605 h 2017102"/>
              <a:gd name="connsiteX302" fmla="*/ 2316036 w 4011346"/>
              <a:gd name="connsiteY302" fmla="*/ 455280 h 2017102"/>
              <a:gd name="connsiteX303" fmla="*/ 2272652 w 4011346"/>
              <a:gd name="connsiteY303" fmla="*/ 441931 h 2017102"/>
              <a:gd name="connsiteX304" fmla="*/ 2245954 w 4011346"/>
              <a:gd name="connsiteY304" fmla="*/ 401884 h 2017102"/>
              <a:gd name="connsiteX305" fmla="*/ 2209244 w 4011346"/>
              <a:gd name="connsiteY305" fmla="*/ 398547 h 2017102"/>
              <a:gd name="connsiteX306" fmla="*/ 2159186 w 4011346"/>
              <a:gd name="connsiteY306" fmla="*/ 388535 h 2017102"/>
              <a:gd name="connsiteX307" fmla="*/ 2132488 w 4011346"/>
              <a:gd name="connsiteY307" fmla="*/ 405221 h 2017102"/>
              <a:gd name="connsiteX308" fmla="*/ 2115802 w 4011346"/>
              <a:gd name="connsiteY308" fmla="*/ 418570 h 2017102"/>
              <a:gd name="connsiteX309" fmla="*/ 2115802 w 4011346"/>
              <a:gd name="connsiteY309" fmla="*/ 388535 h 2017102"/>
              <a:gd name="connsiteX310" fmla="*/ 2082430 w 4011346"/>
              <a:gd name="connsiteY310" fmla="*/ 385198 h 2017102"/>
              <a:gd name="connsiteX311" fmla="*/ 2045720 w 4011346"/>
              <a:gd name="connsiteY311" fmla="*/ 358500 h 2017102"/>
              <a:gd name="connsiteX312" fmla="*/ 2025697 w 4011346"/>
              <a:gd name="connsiteY312" fmla="*/ 388535 h 2017102"/>
              <a:gd name="connsiteX313" fmla="*/ 2055732 w 4011346"/>
              <a:gd name="connsiteY313" fmla="*/ 385198 h 2017102"/>
              <a:gd name="connsiteX314" fmla="*/ 2045720 w 4011346"/>
              <a:gd name="connsiteY314" fmla="*/ 411896 h 2017102"/>
              <a:gd name="connsiteX315" fmla="*/ 1988987 w 4011346"/>
              <a:gd name="connsiteY315" fmla="*/ 431919 h 2017102"/>
              <a:gd name="connsiteX316" fmla="*/ 1935592 w 4011346"/>
              <a:gd name="connsiteY316" fmla="*/ 441931 h 2017102"/>
              <a:gd name="connsiteX317" fmla="*/ 1995662 w 4011346"/>
              <a:gd name="connsiteY317" fmla="*/ 385198 h 2017102"/>
              <a:gd name="connsiteX318" fmla="*/ 2055732 w 4011346"/>
              <a:gd name="connsiteY318" fmla="*/ 315116 h 2017102"/>
              <a:gd name="connsiteX319" fmla="*/ 2055732 w 4011346"/>
              <a:gd name="connsiteY319" fmla="*/ 315116 h 2017102"/>
              <a:gd name="connsiteX320" fmla="*/ 2129860 w 4011346"/>
              <a:gd name="connsiteY320" fmla="*/ 245536 h 2017102"/>
              <a:gd name="connsiteX321" fmla="*/ 2127003 w 4011346"/>
              <a:gd name="connsiteY321" fmla="*/ 171242 h 2017102"/>
              <a:gd name="connsiteX322" fmla="*/ 1877440 w 4011346"/>
              <a:gd name="connsiteY322" fmla="*/ 0 h 2017102"/>
              <a:gd name="connsiteX323" fmla="*/ 1835474 w 4011346"/>
              <a:gd name="connsiteY323" fmla="*/ 38128 h 2017102"/>
              <a:gd name="connsiteX324" fmla="*/ 1818788 w 4011346"/>
              <a:gd name="connsiteY324" fmla="*/ 78175 h 2017102"/>
              <a:gd name="connsiteX325" fmla="*/ 1838813 w 4011346"/>
              <a:gd name="connsiteY325" fmla="*/ 131569 h 2017102"/>
              <a:gd name="connsiteX326" fmla="*/ 1782079 w 4011346"/>
              <a:gd name="connsiteY326" fmla="*/ 118220 h 2017102"/>
              <a:gd name="connsiteX327" fmla="*/ 1768731 w 4011346"/>
              <a:gd name="connsiteY327" fmla="*/ 164942 h 2017102"/>
              <a:gd name="connsiteX328" fmla="*/ 1705322 w 4011346"/>
              <a:gd name="connsiteY328" fmla="*/ 188302 h 2017102"/>
              <a:gd name="connsiteX329" fmla="*/ 1685300 w 4011346"/>
              <a:gd name="connsiteY329" fmla="*/ 161604 h 2017102"/>
              <a:gd name="connsiteX330" fmla="*/ 1615218 w 4011346"/>
              <a:gd name="connsiteY330" fmla="*/ 164942 h 2017102"/>
              <a:gd name="connsiteX331" fmla="*/ 1638579 w 4011346"/>
              <a:gd name="connsiteY331" fmla="*/ 194977 h 2017102"/>
              <a:gd name="connsiteX332" fmla="*/ 1528449 w 4011346"/>
              <a:gd name="connsiteY332" fmla="*/ 221673 h 2017102"/>
              <a:gd name="connsiteX333" fmla="*/ 1465043 w 4011346"/>
              <a:gd name="connsiteY333" fmla="*/ 305104 h 2017102"/>
              <a:gd name="connsiteX334" fmla="*/ 1448357 w 4011346"/>
              <a:gd name="connsiteY334" fmla="*/ 331802 h 2017102"/>
              <a:gd name="connsiteX335" fmla="*/ 1481729 w 4011346"/>
              <a:gd name="connsiteY335" fmla="*/ 365175 h 2017102"/>
              <a:gd name="connsiteX336" fmla="*/ 1481729 w 4011346"/>
              <a:gd name="connsiteY336" fmla="*/ 395210 h 2017102"/>
              <a:gd name="connsiteX337" fmla="*/ 1458368 w 4011346"/>
              <a:gd name="connsiteY337" fmla="*/ 398547 h 2017102"/>
              <a:gd name="connsiteX338" fmla="*/ 1458368 w 4011346"/>
              <a:gd name="connsiteY338" fmla="*/ 378523 h 2017102"/>
              <a:gd name="connsiteX339" fmla="*/ 1418322 w 4011346"/>
              <a:gd name="connsiteY339" fmla="*/ 388535 h 2017102"/>
              <a:gd name="connsiteX340" fmla="*/ 1368263 w 4011346"/>
              <a:gd name="connsiteY340" fmla="*/ 395210 h 2017102"/>
              <a:gd name="connsiteX341" fmla="*/ 1321542 w 4011346"/>
              <a:gd name="connsiteY341" fmla="*/ 401884 h 2017102"/>
              <a:gd name="connsiteX342" fmla="*/ 1318205 w 4011346"/>
              <a:gd name="connsiteY342" fmla="*/ 488652 h 2017102"/>
              <a:gd name="connsiteX343" fmla="*/ 1358252 w 4011346"/>
              <a:gd name="connsiteY343" fmla="*/ 512013 h 2017102"/>
              <a:gd name="connsiteX344" fmla="*/ 1374938 w 4011346"/>
              <a:gd name="connsiteY344" fmla="*/ 542048 h 2017102"/>
              <a:gd name="connsiteX345" fmla="*/ 1384949 w 4011346"/>
              <a:gd name="connsiteY345" fmla="*/ 565408 h 2017102"/>
              <a:gd name="connsiteX346" fmla="*/ 1394961 w 4011346"/>
              <a:gd name="connsiteY346" fmla="*/ 615467 h 2017102"/>
              <a:gd name="connsiteX347" fmla="*/ 1384949 w 4011346"/>
              <a:gd name="connsiteY347" fmla="*/ 645502 h 2017102"/>
              <a:gd name="connsiteX348" fmla="*/ 1358252 w 4011346"/>
              <a:gd name="connsiteY348" fmla="*/ 612129 h 2017102"/>
              <a:gd name="connsiteX349" fmla="*/ 1361589 w 4011346"/>
              <a:gd name="connsiteY349" fmla="*/ 582094 h 2017102"/>
              <a:gd name="connsiteX350" fmla="*/ 1351577 w 4011346"/>
              <a:gd name="connsiteY350" fmla="*/ 542048 h 2017102"/>
              <a:gd name="connsiteX351" fmla="*/ 1328217 w 4011346"/>
              <a:gd name="connsiteY351" fmla="*/ 548722 h 2017102"/>
              <a:gd name="connsiteX352" fmla="*/ 1281495 w 4011346"/>
              <a:gd name="connsiteY352" fmla="*/ 512013 h 2017102"/>
              <a:gd name="connsiteX353" fmla="*/ 1241449 w 4011346"/>
              <a:gd name="connsiteY353" fmla="*/ 508675 h 2017102"/>
              <a:gd name="connsiteX354" fmla="*/ 1241449 w 4011346"/>
              <a:gd name="connsiteY354" fmla="*/ 555396 h 2017102"/>
              <a:gd name="connsiteX355" fmla="*/ 1201402 w 4011346"/>
              <a:gd name="connsiteY355" fmla="*/ 535373 h 2017102"/>
              <a:gd name="connsiteX356" fmla="*/ 1228100 w 4011346"/>
              <a:gd name="connsiteY356" fmla="*/ 585431 h 2017102"/>
              <a:gd name="connsiteX357" fmla="*/ 1258135 w 4011346"/>
              <a:gd name="connsiteY357" fmla="*/ 595443 h 2017102"/>
              <a:gd name="connsiteX358" fmla="*/ 1258135 w 4011346"/>
              <a:gd name="connsiteY358" fmla="*/ 615467 h 2017102"/>
              <a:gd name="connsiteX359" fmla="*/ 1198065 w 4011346"/>
              <a:gd name="connsiteY359" fmla="*/ 592106 h 2017102"/>
              <a:gd name="connsiteX360" fmla="*/ 1181379 w 4011346"/>
              <a:gd name="connsiteY360" fmla="*/ 592106 h 2017102"/>
              <a:gd name="connsiteX361" fmla="*/ 1178041 w 4011346"/>
              <a:gd name="connsiteY361" fmla="*/ 548722 h 2017102"/>
              <a:gd name="connsiteX362" fmla="*/ 1171367 w 4011346"/>
              <a:gd name="connsiteY362" fmla="*/ 461954 h 2017102"/>
              <a:gd name="connsiteX363" fmla="*/ 1161355 w 4011346"/>
              <a:gd name="connsiteY363" fmla="*/ 532036 h 2017102"/>
              <a:gd name="connsiteX364" fmla="*/ 1137995 w 4011346"/>
              <a:gd name="connsiteY364" fmla="*/ 562071 h 2017102"/>
              <a:gd name="connsiteX365" fmla="*/ 1158018 w 4011346"/>
              <a:gd name="connsiteY365" fmla="*/ 608792 h 2017102"/>
              <a:gd name="connsiteX366" fmla="*/ 1158018 w 4011346"/>
              <a:gd name="connsiteY366" fmla="*/ 642164 h 2017102"/>
              <a:gd name="connsiteX367" fmla="*/ 1141332 w 4011346"/>
              <a:gd name="connsiteY367" fmla="*/ 692223 h 2017102"/>
              <a:gd name="connsiteX368" fmla="*/ 1154681 w 4011346"/>
              <a:gd name="connsiteY368" fmla="*/ 725595 h 2017102"/>
              <a:gd name="connsiteX369" fmla="*/ 1184716 w 4011346"/>
              <a:gd name="connsiteY369" fmla="*/ 732269 h 2017102"/>
              <a:gd name="connsiteX370" fmla="*/ 1221425 w 4011346"/>
              <a:gd name="connsiteY370" fmla="*/ 738944 h 2017102"/>
              <a:gd name="connsiteX371" fmla="*/ 1241449 w 4011346"/>
              <a:gd name="connsiteY371" fmla="*/ 762304 h 2017102"/>
              <a:gd name="connsiteX372" fmla="*/ 1258135 w 4011346"/>
              <a:gd name="connsiteY372" fmla="*/ 805688 h 2017102"/>
              <a:gd name="connsiteX373" fmla="*/ 1258135 w 4011346"/>
              <a:gd name="connsiteY373" fmla="*/ 805688 h 2017102"/>
              <a:gd name="connsiteX374" fmla="*/ 1254798 w 4011346"/>
              <a:gd name="connsiteY374" fmla="*/ 839061 h 2017102"/>
              <a:gd name="connsiteX375" fmla="*/ 1274821 w 4011346"/>
              <a:gd name="connsiteY375" fmla="*/ 859084 h 2017102"/>
              <a:gd name="connsiteX376" fmla="*/ 1244786 w 4011346"/>
              <a:gd name="connsiteY376" fmla="*/ 865759 h 2017102"/>
              <a:gd name="connsiteX377" fmla="*/ 1224763 w 4011346"/>
              <a:gd name="connsiteY377" fmla="*/ 825712 h 2017102"/>
              <a:gd name="connsiteX378" fmla="*/ 1224763 w 4011346"/>
              <a:gd name="connsiteY378" fmla="*/ 785665 h 2017102"/>
              <a:gd name="connsiteX379" fmla="*/ 1194727 w 4011346"/>
              <a:gd name="connsiteY379" fmla="*/ 748956 h 2017102"/>
              <a:gd name="connsiteX380" fmla="*/ 1164692 w 4011346"/>
              <a:gd name="connsiteY380" fmla="*/ 792340 h 2017102"/>
              <a:gd name="connsiteX381" fmla="*/ 1178041 w 4011346"/>
              <a:gd name="connsiteY381" fmla="*/ 835723 h 2017102"/>
              <a:gd name="connsiteX382" fmla="*/ 1137995 w 4011346"/>
              <a:gd name="connsiteY382" fmla="*/ 892456 h 2017102"/>
              <a:gd name="connsiteX383" fmla="*/ 1097948 w 4011346"/>
              <a:gd name="connsiteY383" fmla="*/ 949189 h 2017102"/>
              <a:gd name="connsiteX384" fmla="*/ 1007843 w 4011346"/>
              <a:gd name="connsiteY384" fmla="*/ 912480 h 2017102"/>
              <a:gd name="connsiteX385" fmla="*/ 1074587 w 4011346"/>
              <a:gd name="connsiteY385" fmla="*/ 909142 h 2017102"/>
              <a:gd name="connsiteX386" fmla="*/ 1107960 w 4011346"/>
              <a:gd name="connsiteY386" fmla="*/ 845735 h 2017102"/>
              <a:gd name="connsiteX387" fmla="*/ 1121309 w 4011346"/>
              <a:gd name="connsiteY387" fmla="*/ 802351 h 2017102"/>
              <a:gd name="connsiteX388" fmla="*/ 1127983 w 4011346"/>
              <a:gd name="connsiteY388" fmla="*/ 768979 h 2017102"/>
              <a:gd name="connsiteX389" fmla="*/ 1117971 w 4011346"/>
              <a:gd name="connsiteY389" fmla="*/ 752293 h 2017102"/>
              <a:gd name="connsiteX390" fmla="*/ 1114634 w 4011346"/>
              <a:gd name="connsiteY390" fmla="*/ 702234 h 2017102"/>
              <a:gd name="connsiteX391" fmla="*/ 1104622 w 4011346"/>
              <a:gd name="connsiteY391" fmla="*/ 622141 h 2017102"/>
              <a:gd name="connsiteX392" fmla="*/ 1101285 w 4011346"/>
              <a:gd name="connsiteY392" fmla="*/ 562071 h 2017102"/>
              <a:gd name="connsiteX393" fmla="*/ 1124646 w 4011346"/>
              <a:gd name="connsiteY393" fmla="*/ 468629 h 2017102"/>
              <a:gd name="connsiteX394" fmla="*/ 1031203 w 4011346"/>
              <a:gd name="connsiteY394" fmla="*/ 458617 h 2017102"/>
              <a:gd name="connsiteX395" fmla="*/ 1014517 w 4011346"/>
              <a:gd name="connsiteY395" fmla="*/ 515350 h 2017102"/>
              <a:gd name="connsiteX396" fmla="*/ 1024529 w 4011346"/>
              <a:gd name="connsiteY396" fmla="*/ 562071 h 2017102"/>
              <a:gd name="connsiteX397" fmla="*/ 981145 w 4011346"/>
              <a:gd name="connsiteY397" fmla="*/ 615467 h 2017102"/>
              <a:gd name="connsiteX398" fmla="*/ 991157 w 4011346"/>
              <a:gd name="connsiteY398" fmla="*/ 652176 h 2017102"/>
              <a:gd name="connsiteX399" fmla="*/ 981145 w 4011346"/>
              <a:gd name="connsiteY399" fmla="*/ 698897 h 2017102"/>
              <a:gd name="connsiteX400" fmla="*/ 1001168 w 4011346"/>
              <a:gd name="connsiteY400" fmla="*/ 722258 h 2017102"/>
              <a:gd name="connsiteX401" fmla="*/ 1017854 w 4011346"/>
              <a:gd name="connsiteY401" fmla="*/ 768979 h 2017102"/>
              <a:gd name="connsiteX402" fmla="*/ 1047890 w 4011346"/>
              <a:gd name="connsiteY402" fmla="*/ 755630 h 2017102"/>
              <a:gd name="connsiteX403" fmla="*/ 1014517 w 4011346"/>
              <a:gd name="connsiteY403" fmla="*/ 809026 h 2017102"/>
              <a:gd name="connsiteX404" fmla="*/ 957784 w 4011346"/>
              <a:gd name="connsiteY404" fmla="*/ 755630 h 2017102"/>
              <a:gd name="connsiteX405" fmla="*/ 884365 w 4011346"/>
              <a:gd name="connsiteY405" fmla="*/ 718921 h 2017102"/>
              <a:gd name="connsiteX406" fmla="*/ 824295 w 4011346"/>
              <a:gd name="connsiteY406" fmla="*/ 695560 h 2017102"/>
              <a:gd name="connsiteX407" fmla="*/ 810946 w 4011346"/>
              <a:gd name="connsiteY407" fmla="*/ 732269 h 2017102"/>
              <a:gd name="connsiteX408" fmla="*/ 827633 w 4011346"/>
              <a:gd name="connsiteY408" fmla="*/ 768979 h 2017102"/>
              <a:gd name="connsiteX409" fmla="*/ 814284 w 4011346"/>
              <a:gd name="connsiteY409" fmla="*/ 792340 h 2017102"/>
              <a:gd name="connsiteX410" fmla="*/ 800935 w 4011346"/>
              <a:gd name="connsiteY410" fmla="*/ 809026 h 2017102"/>
              <a:gd name="connsiteX411" fmla="*/ 770900 w 4011346"/>
              <a:gd name="connsiteY411" fmla="*/ 752293 h 2017102"/>
              <a:gd name="connsiteX412" fmla="*/ 744202 w 4011346"/>
              <a:gd name="connsiteY412" fmla="*/ 789002 h 2017102"/>
              <a:gd name="connsiteX413" fmla="*/ 707492 w 4011346"/>
              <a:gd name="connsiteY413" fmla="*/ 782328 h 2017102"/>
              <a:gd name="connsiteX414" fmla="*/ 654097 w 4011346"/>
              <a:gd name="connsiteY414" fmla="*/ 819037 h 2017102"/>
              <a:gd name="connsiteX415" fmla="*/ 644085 w 4011346"/>
              <a:gd name="connsiteY415" fmla="*/ 795677 h 2017102"/>
              <a:gd name="connsiteX416" fmla="*/ 654097 w 4011346"/>
              <a:gd name="connsiteY416" fmla="*/ 758967 h 2017102"/>
              <a:gd name="connsiteX417" fmla="*/ 614050 w 4011346"/>
              <a:gd name="connsiteY417" fmla="*/ 795677 h 2017102"/>
              <a:gd name="connsiteX418" fmla="*/ 594027 w 4011346"/>
              <a:gd name="connsiteY418" fmla="*/ 795677 h 2017102"/>
              <a:gd name="connsiteX419" fmla="*/ 533957 w 4011346"/>
              <a:gd name="connsiteY419" fmla="*/ 829049 h 2017102"/>
              <a:gd name="connsiteX420" fmla="*/ 510596 w 4011346"/>
              <a:gd name="connsiteY420" fmla="*/ 852410 h 2017102"/>
              <a:gd name="connsiteX421" fmla="*/ 500584 w 4011346"/>
              <a:gd name="connsiteY421" fmla="*/ 899131 h 2017102"/>
              <a:gd name="connsiteX422" fmla="*/ 450526 w 4011346"/>
              <a:gd name="connsiteY422" fmla="*/ 885782 h 2017102"/>
              <a:gd name="connsiteX423" fmla="*/ 433840 w 4011346"/>
              <a:gd name="connsiteY423" fmla="*/ 849072 h 2017102"/>
              <a:gd name="connsiteX424" fmla="*/ 467212 w 4011346"/>
              <a:gd name="connsiteY424" fmla="*/ 819037 h 2017102"/>
              <a:gd name="connsiteX425" fmla="*/ 453863 w 4011346"/>
              <a:gd name="connsiteY425" fmla="*/ 795677 h 2017102"/>
              <a:gd name="connsiteX426" fmla="*/ 390456 w 4011346"/>
              <a:gd name="connsiteY426" fmla="*/ 765642 h 2017102"/>
              <a:gd name="connsiteX427" fmla="*/ 417154 w 4011346"/>
              <a:gd name="connsiteY427" fmla="*/ 815700 h 2017102"/>
              <a:gd name="connsiteX428" fmla="*/ 407142 w 4011346"/>
              <a:gd name="connsiteY428" fmla="*/ 859084 h 2017102"/>
              <a:gd name="connsiteX429" fmla="*/ 413817 w 4011346"/>
              <a:gd name="connsiteY429" fmla="*/ 895794 h 2017102"/>
              <a:gd name="connsiteX430" fmla="*/ 427165 w 4011346"/>
              <a:gd name="connsiteY430" fmla="*/ 919154 h 2017102"/>
              <a:gd name="connsiteX431" fmla="*/ 413817 w 4011346"/>
              <a:gd name="connsiteY431" fmla="*/ 949189 h 2017102"/>
              <a:gd name="connsiteX432" fmla="*/ 390456 w 4011346"/>
              <a:gd name="connsiteY432" fmla="*/ 925829 h 2017102"/>
              <a:gd name="connsiteX433" fmla="*/ 360421 w 4011346"/>
              <a:gd name="connsiteY433" fmla="*/ 922491 h 2017102"/>
              <a:gd name="connsiteX434" fmla="*/ 333723 w 4011346"/>
              <a:gd name="connsiteY434" fmla="*/ 962538 h 2017102"/>
              <a:gd name="connsiteX435" fmla="*/ 307025 w 4011346"/>
              <a:gd name="connsiteY435" fmla="*/ 982561 h 2017102"/>
              <a:gd name="connsiteX436" fmla="*/ 320374 w 4011346"/>
              <a:gd name="connsiteY436" fmla="*/ 1009259 h 2017102"/>
              <a:gd name="connsiteX437" fmla="*/ 303688 w 4011346"/>
              <a:gd name="connsiteY437" fmla="*/ 1032620 h 2017102"/>
              <a:gd name="connsiteX438" fmla="*/ 233606 w 4011346"/>
              <a:gd name="connsiteY438" fmla="*/ 995910 h 2017102"/>
              <a:gd name="connsiteX439" fmla="*/ 243618 w 4011346"/>
              <a:gd name="connsiteY439" fmla="*/ 1045969 h 2017102"/>
              <a:gd name="connsiteX440" fmla="*/ 263641 w 4011346"/>
              <a:gd name="connsiteY440" fmla="*/ 1065992 h 2017102"/>
              <a:gd name="connsiteX441" fmla="*/ 250292 w 4011346"/>
              <a:gd name="connsiteY441" fmla="*/ 1079341 h 2017102"/>
              <a:gd name="connsiteX442" fmla="*/ 193560 w 4011346"/>
              <a:gd name="connsiteY442" fmla="*/ 1042631 h 2017102"/>
              <a:gd name="connsiteX443" fmla="*/ 170199 w 4011346"/>
              <a:gd name="connsiteY443" fmla="*/ 1002585 h 2017102"/>
              <a:gd name="connsiteX444" fmla="*/ 170199 w 4011346"/>
              <a:gd name="connsiteY444" fmla="*/ 955864 h 2017102"/>
              <a:gd name="connsiteX445" fmla="*/ 133490 w 4011346"/>
              <a:gd name="connsiteY445" fmla="*/ 879107 h 2017102"/>
              <a:gd name="connsiteX446" fmla="*/ 196897 w 4011346"/>
              <a:gd name="connsiteY446" fmla="*/ 909142 h 2017102"/>
              <a:gd name="connsiteX447" fmla="*/ 256967 w 4011346"/>
              <a:gd name="connsiteY447" fmla="*/ 939177 h 2017102"/>
              <a:gd name="connsiteX448" fmla="*/ 293676 w 4011346"/>
              <a:gd name="connsiteY448" fmla="*/ 942515 h 2017102"/>
              <a:gd name="connsiteX449" fmla="*/ 327049 w 4011346"/>
              <a:gd name="connsiteY449" fmla="*/ 912480 h 2017102"/>
              <a:gd name="connsiteX450" fmla="*/ 343735 w 4011346"/>
              <a:gd name="connsiteY450" fmla="*/ 875770 h 2017102"/>
              <a:gd name="connsiteX451" fmla="*/ 333723 w 4011346"/>
              <a:gd name="connsiteY451" fmla="*/ 825712 h 2017102"/>
              <a:gd name="connsiteX452" fmla="*/ 290339 w 4011346"/>
              <a:gd name="connsiteY452" fmla="*/ 805688 h 2017102"/>
              <a:gd name="connsiteX453" fmla="*/ 236944 w 4011346"/>
              <a:gd name="connsiteY453" fmla="*/ 758967 h 2017102"/>
              <a:gd name="connsiteX454" fmla="*/ 133490 w 4011346"/>
              <a:gd name="connsiteY454" fmla="*/ 702234 h 2017102"/>
              <a:gd name="connsiteX0" fmla="*/ 133490 w 4011346"/>
              <a:gd name="connsiteY0" fmla="*/ 702234 h 2017102"/>
              <a:gd name="connsiteX1" fmla="*/ 46722 w 4011346"/>
              <a:gd name="connsiteY1" fmla="*/ 732269 h 2017102"/>
              <a:gd name="connsiteX2" fmla="*/ 33373 w 4011346"/>
              <a:gd name="connsiteY2" fmla="*/ 762304 h 2017102"/>
              <a:gd name="connsiteX3" fmla="*/ 43384 w 4011346"/>
              <a:gd name="connsiteY3" fmla="*/ 792340 h 2017102"/>
              <a:gd name="connsiteX4" fmla="*/ 60071 w 4011346"/>
              <a:gd name="connsiteY4" fmla="*/ 819037 h 2017102"/>
              <a:gd name="connsiteX5" fmla="*/ 73419 w 4011346"/>
              <a:gd name="connsiteY5" fmla="*/ 849072 h 2017102"/>
              <a:gd name="connsiteX6" fmla="*/ 56733 w 4011346"/>
              <a:gd name="connsiteY6" fmla="*/ 872433 h 2017102"/>
              <a:gd name="connsiteX7" fmla="*/ 76757 w 4011346"/>
              <a:gd name="connsiteY7" fmla="*/ 952526 h 2017102"/>
              <a:gd name="connsiteX8" fmla="*/ 66745 w 4011346"/>
              <a:gd name="connsiteY8" fmla="*/ 969213 h 2017102"/>
              <a:gd name="connsiteX9" fmla="*/ 70082 w 4011346"/>
              <a:gd name="connsiteY9" fmla="*/ 995910 h 2017102"/>
              <a:gd name="connsiteX10" fmla="*/ 70082 w 4011346"/>
              <a:gd name="connsiteY10" fmla="*/ 1035957 h 2017102"/>
              <a:gd name="connsiteX11" fmla="*/ 80094 w 4011346"/>
              <a:gd name="connsiteY11" fmla="*/ 1055980 h 2017102"/>
              <a:gd name="connsiteX12" fmla="*/ 76757 w 4011346"/>
              <a:gd name="connsiteY12" fmla="*/ 1079341 h 2017102"/>
              <a:gd name="connsiteX13" fmla="*/ 106792 w 4011346"/>
              <a:gd name="connsiteY13" fmla="*/ 1112713 h 2017102"/>
              <a:gd name="connsiteX14" fmla="*/ 106792 w 4011346"/>
              <a:gd name="connsiteY14" fmla="*/ 1142748 h 2017102"/>
              <a:gd name="connsiteX15" fmla="*/ 13349 w 4011346"/>
              <a:gd name="connsiteY15" fmla="*/ 1232853 h 2017102"/>
              <a:gd name="connsiteX16" fmla="*/ 33373 w 4011346"/>
              <a:gd name="connsiteY16" fmla="*/ 1266226 h 2017102"/>
              <a:gd name="connsiteX17" fmla="*/ 33373 w 4011346"/>
              <a:gd name="connsiteY17" fmla="*/ 1266226 h 2017102"/>
              <a:gd name="connsiteX18" fmla="*/ 16687 w 4011346"/>
              <a:gd name="connsiteY18" fmla="*/ 1296261 h 2017102"/>
              <a:gd name="connsiteX19" fmla="*/ 3338 w 4011346"/>
              <a:gd name="connsiteY19" fmla="*/ 1326296 h 2017102"/>
              <a:gd name="connsiteX20" fmla="*/ 0 w 4011346"/>
              <a:gd name="connsiteY20" fmla="*/ 1386366 h 2017102"/>
              <a:gd name="connsiteX21" fmla="*/ 16687 w 4011346"/>
              <a:gd name="connsiteY21" fmla="*/ 1429750 h 2017102"/>
              <a:gd name="connsiteX22" fmla="*/ 20024 w 4011346"/>
              <a:gd name="connsiteY22" fmla="*/ 1463122 h 2017102"/>
              <a:gd name="connsiteX23" fmla="*/ 56733 w 4011346"/>
              <a:gd name="connsiteY23" fmla="*/ 1473134 h 2017102"/>
              <a:gd name="connsiteX24" fmla="*/ 116803 w 4011346"/>
              <a:gd name="connsiteY24" fmla="*/ 1559902 h 2017102"/>
              <a:gd name="connsiteX25" fmla="*/ 96780 w 4011346"/>
              <a:gd name="connsiteY25" fmla="*/ 1583262 h 2017102"/>
              <a:gd name="connsiteX26" fmla="*/ 93443 w 4011346"/>
              <a:gd name="connsiteY26" fmla="*/ 1613297 h 2017102"/>
              <a:gd name="connsiteX27" fmla="*/ 120141 w 4011346"/>
              <a:gd name="connsiteY27" fmla="*/ 1616634 h 2017102"/>
              <a:gd name="connsiteX28" fmla="*/ 160187 w 4011346"/>
              <a:gd name="connsiteY28" fmla="*/ 1629983 h 2017102"/>
              <a:gd name="connsiteX29" fmla="*/ 186885 w 4011346"/>
              <a:gd name="connsiteY29" fmla="*/ 1643332 h 2017102"/>
              <a:gd name="connsiteX30" fmla="*/ 213583 w 4011346"/>
              <a:gd name="connsiteY30" fmla="*/ 1673367 h 2017102"/>
              <a:gd name="connsiteX31" fmla="*/ 243618 w 4011346"/>
              <a:gd name="connsiteY31" fmla="*/ 1676704 h 2017102"/>
              <a:gd name="connsiteX32" fmla="*/ 287002 w 4011346"/>
              <a:gd name="connsiteY32" fmla="*/ 1706740 h 2017102"/>
              <a:gd name="connsiteX33" fmla="*/ 310363 w 4011346"/>
              <a:gd name="connsiteY33" fmla="*/ 1716751 h 2017102"/>
              <a:gd name="connsiteX34" fmla="*/ 310363 w 4011346"/>
              <a:gd name="connsiteY34" fmla="*/ 1753461 h 2017102"/>
              <a:gd name="connsiteX35" fmla="*/ 270316 w 4011346"/>
              <a:gd name="connsiteY35" fmla="*/ 1793507 h 2017102"/>
              <a:gd name="connsiteX36" fmla="*/ 280327 w 4011346"/>
              <a:gd name="connsiteY36" fmla="*/ 1816868 h 2017102"/>
              <a:gd name="connsiteX37" fmla="*/ 273653 w 4011346"/>
              <a:gd name="connsiteY37" fmla="*/ 1836891 h 2017102"/>
              <a:gd name="connsiteX38" fmla="*/ 266979 w 4011346"/>
              <a:gd name="connsiteY38" fmla="*/ 1853577 h 2017102"/>
              <a:gd name="connsiteX39" fmla="*/ 240281 w 4011346"/>
              <a:gd name="connsiteY39" fmla="*/ 1893624 h 2017102"/>
              <a:gd name="connsiteX40" fmla="*/ 307025 w 4011346"/>
              <a:gd name="connsiteY40" fmla="*/ 1930334 h 2017102"/>
              <a:gd name="connsiteX41" fmla="*/ 337060 w 4011346"/>
              <a:gd name="connsiteY41" fmla="*/ 1937008 h 2017102"/>
              <a:gd name="connsiteX42" fmla="*/ 360421 w 4011346"/>
              <a:gd name="connsiteY42" fmla="*/ 1943683 h 2017102"/>
              <a:gd name="connsiteX43" fmla="*/ 380444 w 4011346"/>
              <a:gd name="connsiteY43" fmla="*/ 1950357 h 2017102"/>
              <a:gd name="connsiteX44" fmla="*/ 407142 w 4011346"/>
              <a:gd name="connsiteY44" fmla="*/ 1970380 h 2017102"/>
              <a:gd name="connsiteX45" fmla="*/ 437177 w 4011346"/>
              <a:gd name="connsiteY45" fmla="*/ 1967043 h 2017102"/>
              <a:gd name="connsiteX46" fmla="*/ 507259 w 4011346"/>
              <a:gd name="connsiteY46" fmla="*/ 2017102 h 2017102"/>
              <a:gd name="connsiteX47" fmla="*/ 517271 w 4011346"/>
              <a:gd name="connsiteY47" fmla="*/ 2003753 h 2017102"/>
              <a:gd name="connsiteX48" fmla="*/ 507259 w 4011346"/>
              <a:gd name="connsiteY48" fmla="*/ 1963706 h 2017102"/>
              <a:gd name="connsiteX49" fmla="*/ 500584 w 4011346"/>
              <a:gd name="connsiteY49" fmla="*/ 1930334 h 2017102"/>
              <a:gd name="connsiteX50" fmla="*/ 483898 w 4011346"/>
              <a:gd name="connsiteY50" fmla="*/ 1886950 h 2017102"/>
              <a:gd name="connsiteX51" fmla="*/ 513933 w 4011346"/>
              <a:gd name="connsiteY51" fmla="*/ 1866926 h 2017102"/>
              <a:gd name="connsiteX52" fmla="*/ 547306 w 4011346"/>
              <a:gd name="connsiteY52" fmla="*/ 1843566 h 2017102"/>
              <a:gd name="connsiteX53" fmla="*/ 527282 w 4011346"/>
              <a:gd name="connsiteY53" fmla="*/ 1826880 h 2017102"/>
              <a:gd name="connsiteX54" fmla="*/ 517271 w 4011346"/>
              <a:gd name="connsiteY54" fmla="*/ 1793507 h 2017102"/>
              <a:gd name="connsiteX55" fmla="*/ 480561 w 4011346"/>
              <a:gd name="connsiteY55" fmla="*/ 1776821 h 2017102"/>
              <a:gd name="connsiteX56" fmla="*/ 470549 w 4011346"/>
              <a:gd name="connsiteY56" fmla="*/ 1756798 h 2017102"/>
              <a:gd name="connsiteX57" fmla="*/ 480561 w 4011346"/>
              <a:gd name="connsiteY57" fmla="*/ 1726763 h 2017102"/>
              <a:gd name="connsiteX58" fmla="*/ 490573 w 4011346"/>
              <a:gd name="connsiteY58" fmla="*/ 1686716 h 2017102"/>
              <a:gd name="connsiteX59" fmla="*/ 513933 w 4011346"/>
              <a:gd name="connsiteY59" fmla="*/ 1706740 h 2017102"/>
              <a:gd name="connsiteX60" fmla="*/ 520608 w 4011346"/>
              <a:gd name="connsiteY60" fmla="*/ 1690053 h 2017102"/>
              <a:gd name="connsiteX61" fmla="*/ 543968 w 4011346"/>
              <a:gd name="connsiteY61" fmla="*/ 1653344 h 2017102"/>
              <a:gd name="connsiteX62" fmla="*/ 574003 w 4011346"/>
              <a:gd name="connsiteY62" fmla="*/ 1636658 h 2017102"/>
              <a:gd name="connsiteX63" fmla="*/ 590690 w 4011346"/>
              <a:gd name="connsiteY63" fmla="*/ 1650007 h 2017102"/>
              <a:gd name="connsiteX64" fmla="*/ 610713 w 4011346"/>
              <a:gd name="connsiteY64" fmla="*/ 1623309 h 2017102"/>
              <a:gd name="connsiteX65" fmla="*/ 630736 w 4011346"/>
              <a:gd name="connsiteY65" fmla="*/ 1650007 h 2017102"/>
              <a:gd name="connsiteX66" fmla="*/ 657434 w 4011346"/>
              <a:gd name="connsiteY66" fmla="*/ 1673367 h 2017102"/>
              <a:gd name="connsiteX67" fmla="*/ 674120 w 4011346"/>
              <a:gd name="connsiteY67" fmla="*/ 1680042 h 2017102"/>
              <a:gd name="connsiteX68" fmla="*/ 697481 w 4011346"/>
              <a:gd name="connsiteY68" fmla="*/ 1680042 h 2017102"/>
              <a:gd name="connsiteX69" fmla="*/ 717504 w 4011346"/>
              <a:gd name="connsiteY69" fmla="*/ 1666693 h 2017102"/>
              <a:gd name="connsiteX70" fmla="*/ 744202 w 4011346"/>
              <a:gd name="connsiteY70" fmla="*/ 1666693 h 2017102"/>
              <a:gd name="connsiteX71" fmla="*/ 760888 w 4011346"/>
              <a:gd name="connsiteY71" fmla="*/ 1663356 h 2017102"/>
              <a:gd name="connsiteX72" fmla="*/ 790923 w 4011346"/>
              <a:gd name="connsiteY72" fmla="*/ 1696728 h 2017102"/>
              <a:gd name="connsiteX73" fmla="*/ 797598 w 4011346"/>
              <a:gd name="connsiteY73" fmla="*/ 1670030 h 2017102"/>
              <a:gd name="connsiteX74" fmla="*/ 817621 w 4011346"/>
              <a:gd name="connsiteY74" fmla="*/ 1686716 h 2017102"/>
              <a:gd name="connsiteX75" fmla="*/ 837644 w 4011346"/>
              <a:gd name="connsiteY75" fmla="*/ 1663356 h 2017102"/>
              <a:gd name="connsiteX76" fmla="*/ 827633 w 4011346"/>
              <a:gd name="connsiteY76" fmla="*/ 1643332 h 2017102"/>
              <a:gd name="connsiteX77" fmla="*/ 810946 w 4011346"/>
              <a:gd name="connsiteY77" fmla="*/ 1629983 h 2017102"/>
              <a:gd name="connsiteX78" fmla="*/ 810946 w 4011346"/>
              <a:gd name="connsiteY78" fmla="*/ 1603286 h 2017102"/>
              <a:gd name="connsiteX79" fmla="*/ 810946 w 4011346"/>
              <a:gd name="connsiteY79" fmla="*/ 1589937 h 2017102"/>
              <a:gd name="connsiteX80" fmla="*/ 830970 w 4011346"/>
              <a:gd name="connsiteY80" fmla="*/ 1586599 h 2017102"/>
              <a:gd name="connsiteX81" fmla="*/ 840981 w 4011346"/>
              <a:gd name="connsiteY81" fmla="*/ 1583262 h 2017102"/>
              <a:gd name="connsiteX82" fmla="*/ 820958 w 4011346"/>
              <a:gd name="connsiteY82" fmla="*/ 1546553 h 2017102"/>
              <a:gd name="connsiteX83" fmla="*/ 854330 w 4011346"/>
              <a:gd name="connsiteY83" fmla="*/ 1539878 h 2017102"/>
              <a:gd name="connsiteX84" fmla="*/ 891040 w 4011346"/>
              <a:gd name="connsiteY84" fmla="*/ 1546553 h 2017102"/>
              <a:gd name="connsiteX85" fmla="*/ 964459 w 4011346"/>
              <a:gd name="connsiteY85" fmla="*/ 1503169 h 2017102"/>
              <a:gd name="connsiteX86" fmla="*/ 1001168 w 4011346"/>
              <a:gd name="connsiteY86" fmla="*/ 1503169 h 2017102"/>
              <a:gd name="connsiteX87" fmla="*/ 1027866 w 4011346"/>
              <a:gd name="connsiteY87" fmla="*/ 1479808 h 2017102"/>
              <a:gd name="connsiteX88" fmla="*/ 1047890 w 4011346"/>
              <a:gd name="connsiteY88" fmla="*/ 1489820 h 2017102"/>
              <a:gd name="connsiteX89" fmla="*/ 1067913 w 4011346"/>
              <a:gd name="connsiteY89" fmla="*/ 1499831 h 2017102"/>
              <a:gd name="connsiteX90" fmla="*/ 1087936 w 4011346"/>
              <a:gd name="connsiteY90" fmla="*/ 1526529 h 2017102"/>
              <a:gd name="connsiteX91" fmla="*/ 1074587 w 4011346"/>
              <a:gd name="connsiteY91" fmla="*/ 1539878 h 2017102"/>
              <a:gd name="connsiteX92" fmla="*/ 1104622 w 4011346"/>
              <a:gd name="connsiteY92" fmla="*/ 1539878 h 2017102"/>
              <a:gd name="connsiteX93" fmla="*/ 1107960 w 4011346"/>
              <a:gd name="connsiteY93" fmla="*/ 1556564 h 2017102"/>
              <a:gd name="connsiteX94" fmla="*/ 1121309 w 4011346"/>
              <a:gd name="connsiteY94" fmla="*/ 1539878 h 2017102"/>
              <a:gd name="connsiteX95" fmla="*/ 1134657 w 4011346"/>
              <a:gd name="connsiteY95" fmla="*/ 1553227 h 2017102"/>
              <a:gd name="connsiteX96" fmla="*/ 1134657 w 4011346"/>
              <a:gd name="connsiteY96" fmla="*/ 1573250 h 2017102"/>
              <a:gd name="connsiteX97" fmla="*/ 1148006 w 4011346"/>
              <a:gd name="connsiteY97" fmla="*/ 1569913 h 2017102"/>
              <a:gd name="connsiteX98" fmla="*/ 1208076 w 4011346"/>
              <a:gd name="connsiteY98" fmla="*/ 1523192 h 2017102"/>
              <a:gd name="connsiteX99" fmla="*/ 1211414 w 4011346"/>
              <a:gd name="connsiteY99" fmla="*/ 1543215 h 2017102"/>
              <a:gd name="connsiteX100" fmla="*/ 1244786 w 4011346"/>
              <a:gd name="connsiteY100" fmla="*/ 1563239 h 2017102"/>
              <a:gd name="connsiteX101" fmla="*/ 1264809 w 4011346"/>
              <a:gd name="connsiteY101" fmla="*/ 1593274 h 2017102"/>
              <a:gd name="connsiteX102" fmla="*/ 1298181 w 4011346"/>
              <a:gd name="connsiteY102" fmla="*/ 1700065 h 2017102"/>
              <a:gd name="connsiteX103" fmla="*/ 1308193 w 4011346"/>
              <a:gd name="connsiteY103" fmla="*/ 1656681 h 2017102"/>
              <a:gd name="connsiteX104" fmla="*/ 1344903 w 4011346"/>
              <a:gd name="connsiteY104" fmla="*/ 1676704 h 2017102"/>
              <a:gd name="connsiteX105" fmla="*/ 1388287 w 4011346"/>
              <a:gd name="connsiteY105" fmla="*/ 1676704 h 2017102"/>
              <a:gd name="connsiteX106" fmla="*/ 1394961 w 4011346"/>
              <a:gd name="connsiteY106" fmla="*/ 1700065 h 2017102"/>
              <a:gd name="connsiteX107" fmla="*/ 1435008 w 4011346"/>
              <a:gd name="connsiteY107" fmla="*/ 1723426 h 2017102"/>
              <a:gd name="connsiteX108" fmla="*/ 1465043 w 4011346"/>
              <a:gd name="connsiteY108" fmla="*/ 1723426 h 2017102"/>
              <a:gd name="connsiteX109" fmla="*/ 1491741 w 4011346"/>
              <a:gd name="connsiteY109" fmla="*/ 1736775 h 2017102"/>
              <a:gd name="connsiteX110" fmla="*/ 1535125 w 4011346"/>
              <a:gd name="connsiteY110" fmla="*/ 1693391 h 2017102"/>
              <a:gd name="connsiteX111" fmla="*/ 1571834 w 4011346"/>
              <a:gd name="connsiteY111" fmla="*/ 1673367 h 2017102"/>
              <a:gd name="connsiteX112" fmla="*/ 1608544 w 4011346"/>
              <a:gd name="connsiteY112" fmla="*/ 1676704 h 2017102"/>
              <a:gd name="connsiteX113" fmla="*/ 1655265 w 4011346"/>
              <a:gd name="connsiteY113" fmla="*/ 1690053 h 2017102"/>
              <a:gd name="connsiteX114" fmla="*/ 1681963 w 4011346"/>
              <a:gd name="connsiteY114" fmla="*/ 1706740 h 2017102"/>
              <a:gd name="connsiteX115" fmla="*/ 1735358 w 4011346"/>
              <a:gd name="connsiteY115" fmla="*/ 1700065 h 2017102"/>
              <a:gd name="connsiteX116" fmla="*/ 1745370 w 4011346"/>
              <a:gd name="connsiteY116" fmla="*/ 1680042 h 2017102"/>
              <a:gd name="connsiteX117" fmla="*/ 1738695 w 4011346"/>
              <a:gd name="connsiteY117" fmla="*/ 1660018 h 2017102"/>
              <a:gd name="connsiteX118" fmla="*/ 1765393 w 4011346"/>
              <a:gd name="connsiteY118" fmla="*/ 1633321 h 2017102"/>
              <a:gd name="connsiteX119" fmla="*/ 1778742 w 4011346"/>
              <a:gd name="connsiteY119" fmla="*/ 1629983 h 2017102"/>
              <a:gd name="connsiteX120" fmla="*/ 1812114 w 4011346"/>
              <a:gd name="connsiteY120" fmla="*/ 1646669 h 2017102"/>
              <a:gd name="connsiteX121" fmla="*/ 1852161 w 4011346"/>
              <a:gd name="connsiteY121" fmla="*/ 1660018 h 2017102"/>
              <a:gd name="connsiteX122" fmla="*/ 1858836 w 4011346"/>
              <a:gd name="connsiteY122" fmla="*/ 1686716 h 2017102"/>
              <a:gd name="connsiteX123" fmla="*/ 1872184 w 4011346"/>
              <a:gd name="connsiteY123" fmla="*/ 1693391 h 2017102"/>
              <a:gd name="connsiteX124" fmla="*/ 1902219 w 4011346"/>
              <a:gd name="connsiteY124" fmla="*/ 1696728 h 2017102"/>
              <a:gd name="connsiteX125" fmla="*/ 1932254 w 4011346"/>
              <a:gd name="connsiteY125" fmla="*/ 1680042 h 2017102"/>
              <a:gd name="connsiteX126" fmla="*/ 1962290 w 4011346"/>
              <a:gd name="connsiteY126" fmla="*/ 1693391 h 2017102"/>
              <a:gd name="connsiteX127" fmla="*/ 1985650 w 4011346"/>
              <a:gd name="connsiteY127" fmla="*/ 1706740 h 2017102"/>
              <a:gd name="connsiteX128" fmla="*/ 1995662 w 4011346"/>
              <a:gd name="connsiteY128" fmla="*/ 1716751 h 2017102"/>
              <a:gd name="connsiteX129" fmla="*/ 2032371 w 4011346"/>
              <a:gd name="connsiteY129" fmla="*/ 1736775 h 2017102"/>
              <a:gd name="connsiteX130" fmla="*/ 2069081 w 4011346"/>
              <a:gd name="connsiteY130" fmla="*/ 1733437 h 2017102"/>
              <a:gd name="connsiteX131" fmla="*/ 2142500 w 4011346"/>
              <a:gd name="connsiteY131" fmla="*/ 1690053 h 2017102"/>
              <a:gd name="connsiteX132" fmla="*/ 2195895 w 4011346"/>
              <a:gd name="connsiteY132" fmla="*/ 1703402 h 2017102"/>
              <a:gd name="connsiteX133" fmla="*/ 2225930 w 4011346"/>
              <a:gd name="connsiteY133" fmla="*/ 1713414 h 2017102"/>
              <a:gd name="connsiteX134" fmla="*/ 2259303 w 4011346"/>
              <a:gd name="connsiteY134" fmla="*/ 1700065 h 2017102"/>
              <a:gd name="connsiteX135" fmla="*/ 2262640 w 4011346"/>
              <a:gd name="connsiteY135" fmla="*/ 1673367 h 2017102"/>
              <a:gd name="connsiteX136" fmla="*/ 2282663 w 4011346"/>
              <a:gd name="connsiteY136" fmla="*/ 1643332 h 2017102"/>
              <a:gd name="connsiteX137" fmla="*/ 2299349 w 4011346"/>
              <a:gd name="connsiteY137" fmla="*/ 1589937 h 2017102"/>
              <a:gd name="connsiteX138" fmla="*/ 2282663 w 4011346"/>
              <a:gd name="connsiteY138" fmla="*/ 1593274 h 2017102"/>
              <a:gd name="connsiteX139" fmla="*/ 2312698 w 4011346"/>
              <a:gd name="connsiteY139" fmla="*/ 1566576 h 2017102"/>
              <a:gd name="connsiteX140" fmla="*/ 2339396 w 4011346"/>
              <a:gd name="connsiteY140" fmla="*/ 1563239 h 2017102"/>
              <a:gd name="connsiteX141" fmla="*/ 2396129 w 4011346"/>
              <a:gd name="connsiteY141" fmla="*/ 1573250 h 2017102"/>
              <a:gd name="connsiteX142" fmla="*/ 2436176 w 4011346"/>
              <a:gd name="connsiteY142" fmla="*/ 1599948 h 2017102"/>
              <a:gd name="connsiteX143" fmla="*/ 2462873 w 4011346"/>
              <a:gd name="connsiteY143" fmla="*/ 1629983 h 2017102"/>
              <a:gd name="connsiteX144" fmla="*/ 2469548 w 4011346"/>
              <a:gd name="connsiteY144" fmla="*/ 1666693 h 2017102"/>
              <a:gd name="connsiteX145" fmla="*/ 2476222 w 4011346"/>
              <a:gd name="connsiteY145" fmla="*/ 1706740 h 2017102"/>
              <a:gd name="connsiteX146" fmla="*/ 2486234 w 4011346"/>
              <a:gd name="connsiteY146" fmla="*/ 1726763 h 2017102"/>
              <a:gd name="connsiteX147" fmla="*/ 2529618 w 4011346"/>
              <a:gd name="connsiteY147" fmla="*/ 1740112 h 2017102"/>
              <a:gd name="connsiteX148" fmla="*/ 2549641 w 4011346"/>
              <a:gd name="connsiteY148" fmla="*/ 1760135 h 2017102"/>
              <a:gd name="connsiteX149" fmla="*/ 2562990 w 4011346"/>
              <a:gd name="connsiteY149" fmla="*/ 1793507 h 2017102"/>
              <a:gd name="connsiteX150" fmla="*/ 2586351 w 4011346"/>
              <a:gd name="connsiteY150" fmla="*/ 1786833 h 2017102"/>
              <a:gd name="connsiteX151" fmla="*/ 2606374 w 4011346"/>
              <a:gd name="connsiteY151" fmla="*/ 1776821 h 2017102"/>
              <a:gd name="connsiteX152" fmla="*/ 2639746 w 4011346"/>
              <a:gd name="connsiteY152" fmla="*/ 1760135 h 2017102"/>
              <a:gd name="connsiteX153" fmla="*/ 2643084 w 4011346"/>
              <a:gd name="connsiteY153" fmla="*/ 1776821 h 2017102"/>
              <a:gd name="connsiteX154" fmla="*/ 2626398 w 4011346"/>
              <a:gd name="connsiteY154" fmla="*/ 1806856 h 2017102"/>
              <a:gd name="connsiteX155" fmla="*/ 2616386 w 4011346"/>
              <a:gd name="connsiteY155" fmla="*/ 1843566 h 2017102"/>
              <a:gd name="connsiteX156" fmla="*/ 2603037 w 4011346"/>
              <a:gd name="connsiteY156" fmla="*/ 1896961 h 2017102"/>
              <a:gd name="connsiteX157" fmla="*/ 2579676 w 4011346"/>
              <a:gd name="connsiteY157" fmla="*/ 1870264 h 2017102"/>
              <a:gd name="connsiteX158" fmla="*/ 2552979 w 4011346"/>
              <a:gd name="connsiteY158" fmla="*/ 1893624 h 2017102"/>
              <a:gd name="connsiteX159" fmla="*/ 2559653 w 4011346"/>
              <a:gd name="connsiteY159" fmla="*/ 1920322 h 2017102"/>
              <a:gd name="connsiteX160" fmla="*/ 2559653 w 4011346"/>
              <a:gd name="connsiteY160" fmla="*/ 1957031 h 2017102"/>
              <a:gd name="connsiteX161" fmla="*/ 2549641 w 4011346"/>
              <a:gd name="connsiteY161" fmla="*/ 1977055 h 2017102"/>
              <a:gd name="connsiteX162" fmla="*/ 2589688 w 4011346"/>
              <a:gd name="connsiteY162" fmla="*/ 1957031 h 2017102"/>
              <a:gd name="connsiteX163" fmla="*/ 2626398 w 4011346"/>
              <a:gd name="connsiteY163" fmla="*/ 1967043 h 2017102"/>
              <a:gd name="connsiteX164" fmla="*/ 2653095 w 4011346"/>
              <a:gd name="connsiteY164" fmla="*/ 1943683 h 2017102"/>
              <a:gd name="connsiteX165" fmla="*/ 2683130 w 4011346"/>
              <a:gd name="connsiteY165" fmla="*/ 1890287 h 2017102"/>
              <a:gd name="connsiteX166" fmla="*/ 2753212 w 4011346"/>
              <a:gd name="connsiteY166" fmla="*/ 1803519 h 2017102"/>
              <a:gd name="connsiteX167" fmla="*/ 2783247 w 4011346"/>
              <a:gd name="connsiteY167" fmla="*/ 1733437 h 2017102"/>
              <a:gd name="connsiteX168" fmla="*/ 2803271 w 4011346"/>
              <a:gd name="connsiteY168" fmla="*/ 1629983 h 2017102"/>
              <a:gd name="connsiteX169" fmla="*/ 2793259 w 4011346"/>
              <a:gd name="connsiteY169" fmla="*/ 1579925 h 2017102"/>
              <a:gd name="connsiteX170" fmla="*/ 2769898 w 4011346"/>
              <a:gd name="connsiteY170" fmla="*/ 1546553 h 2017102"/>
              <a:gd name="connsiteX171" fmla="*/ 2726514 w 4011346"/>
              <a:gd name="connsiteY171" fmla="*/ 1546553 h 2017102"/>
              <a:gd name="connsiteX172" fmla="*/ 2699817 w 4011346"/>
              <a:gd name="connsiteY172" fmla="*/ 1546553 h 2017102"/>
              <a:gd name="connsiteX173" fmla="*/ 2683130 w 4011346"/>
              <a:gd name="connsiteY173" fmla="*/ 1526529 h 2017102"/>
              <a:gd name="connsiteX174" fmla="*/ 2669781 w 4011346"/>
              <a:gd name="connsiteY174" fmla="*/ 1506506 h 2017102"/>
              <a:gd name="connsiteX175" fmla="*/ 2763224 w 4011346"/>
              <a:gd name="connsiteY175" fmla="*/ 1389703 h 2017102"/>
              <a:gd name="connsiteX176" fmla="*/ 2846654 w 4011346"/>
              <a:gd name="connsiteY176" fmla="*/ 1322959 h 2017102"/>
              <a:gd name="connsiteX177" fmla="*/ 2890038 w 4011346"/>
              <a:gd name="connsiteY177" fmla="*/ 1299598 h 2017102"/>
              <a:gd name="connsiteX178" fmla="*/ 2933422 w 4011346"/>
              <a:gd name="connsiteY178" fmla="*/ 1319621 h 2017102"/>
              <a:gd name="connsiteX179" fmla="*/ 2950109 w 4011346"/>
              <a:gd name="connsiteY179" fmla="*/ 1302935 h 2017102"/>
              <a:gd name="connsiteX180" fmla="*/ 2993492 w 4011346"/>
              <a:gd name="connsiteY180" fmla="*/ 1319621 h 2017102"/>
              <a:gd name="connsiteX181" fmla="*/ 3006841 w 4011346"/>
              <a:gd name="connsiteY181" fmla="*/ 1286249 h 2017102"/>
              <a:gd name="connsiteX182" fmla="*/ 3053563 w 4011346"/>
              <a:gd name="connsiteY182" fmla="*/ 1296261 h 2017102"/>
              <a:gd name="connsiteX183" fmla="*/ 3070249 w 4011346"/>
              <a:gd name="connsiteY183" fmla="*/ 1312947 h 2017102"/>
              <a:gd name="connsiteX184" fmla="*/ 3060237 w 4011346"/>
              <a:gd name="connsiteY184" fmla="*/ 1332970 h 2017102"/>
              <a:gd name="connsiteX185" fmla="*/ 3123644 w 4011346"/>
              <a:gd name="connsiteY185" fmla="*/ 1316284 h 2017102"/>
              <a:gd name="connsiteX186" fmla="*/ 3140330 w 4011346"/>
              <a:gd name="connsiteY186" fmla="*/ 1302935 h 2017102"/>
              <a:gd name="connsiteX187" fmla="*/ 3123644 w 4011346"/>
              <a:gd name="connsiteY187" fmla="*/ 1289586 h 2017102"/>
              <a:gd name="connsiteX188" fmla="*/ 3143668 w 4011346"/>
              <a:gd name="connsiteY188" fmla="*/ 1249540 h 2017102"/>
              <a:gd name="connsiteX189" fmla="*/ 3190389 w 4011346"/>
              <a:gd name="connsiteY189" fmla="*/ 1179458 h 2017102"/>
              <a:gd name="connsiteX190" fmla="*/ 3233773 w 4011346"/>
              <a:gd name="connsiteY190" fmla="*/ 1176121 h 2017102"/>
              <a:gd name="connsiteX191" fmla="*/ 3273819 w 4011346"/>
              <a:gd name="connsiteY191" fmla="*/ 1186132 h 2017102"/>
              <a:gd name="connsiteX192" fmla="*/ 3277157 w 4011346"/>
              <a:gd name="connsiteY192" fmla="*/ 1242865 h 2017102"/>
              <a:gd name="connsiteX193" fmla="*/ 3320541 w 4011346"/>
              <a:gd name="connsiteY193" fmla="*/ 1199481 h 2017102"/>
              <a:gd name="connsiteX194" fmla="*/ 3343901 w 4011346"/>
              <a:gd name="connsiteY194" fmla="*/ 1182795 h 2017102"/>
              <a:gd name="connsiteX195" fmla="*/ 3350576 w 4011346"/>
              <a:gd name="connsiteY195" fmla="*/ 1149423 h 2017102"/>
              <a:gd name="connsiteX196" fmla="*/ 3377273 w 4011346"/>
              <a:gd name="connsiteY196" fmla="*/ 1132737 h 2017102"/>
              <a:gd name="connsiteX197" fmla="*/ 3407309 w 4011346"/>
              <a:gd name="connsiteY197" fmla="*/ 1142748 h 2017102"/>
              <a:gd name="connsiteX198" fmla="*/ 3373936 w 4011346"/>
              <a:gd name="connsiteY198" fmla="*/ 1172783 h 2017102"/>
              <a:gd name="connsiteX199" fmla="*/ 3360587 w 4011346"/>
              <a:gd name="connsiteY199" fmla="*/ 1222842 h 2017102"/>
              <a:gd name="connsiteX200" fmla="*/ 3323878 w 4011346"/>
              <a:gd name="connsiteY200" fmla="*/ 1262888 h 2017102"/>
              <a:gd name="connsiteX201" fmla="*/ 3210412 w 4011346"/>
              <a:gd name="connsiteY201" fmla="*/ 1359668 h 2017102"/>
              <a:gd name="connsiteX202" fmla="*/ 3163691 w 4011346"/>
              <a:gd name="connsiteY202" fmla="*/ 1429750 h 2017102"/>
              <a:gd name="connsiteX203" fmla="*/ 3160354 w 4011346"/>
              <a:gd name="connsiteY203" fmla="*/ 1503169 h 2017102"/>
              <a:gd name="connsiteX204" fmla="*/ 3170365 w 4011346"/>
              <a:gd name="connsiteY204" fmla="*/ 1593274 h 2017102"/>
              <a:gd name="connsiteX205" fmla="*/ 3190389 w 4011346"/>
              <a:gd name="connsiteY205" fmla="*/ 1656681 h 2017102"/>
              <a:gd name="connsiteX206" fmla="*/ 3217087 w 4011346"/>
              <a:gd name="connsiteY206" fmla="*/ 1646669 h 2017102"/>
              <a:gd name="connsiteX207" fmla="*/ 3240447 w 4011346"/>
              <a:gd name="connsiteY207" fmla="*/ 1579925 h 2017102"/>
              <a:gd name="connsiteX208" fmla="*/ 3270482 w 4011346"/>
              <a:gd name="connsiteY208" fmla="*/ 1576588 h 2017102"/>
              <a:gd name="connsiteX209" fmla="*/ 3287168 w 4011346"/>
              <a:gd name="connsiteY209" fmla="*/ 1516518 h 2017102"/>
              <a:gd name="connsiteX210" fmla="*/ 3313866 w 4011346"/>
              <a:gd name="connsiteY210" fmla="*/ 1506506 h 2017102"/>
              <a:gd name="connsiteX211" fmla="*/ 3313866 w 4011346"/>
              <a:gd name="connsiteY211" fmla="*/ 1476471 h 2017102"/>
              <a:gd name="connsiteX212" fmla="*/ 3337227 w 4011346"/>
              <a:gd name="connsiteY212" fmla="*/ 1439761 h 2017102"/>
              <a:gd name="connsiteX213" fmla="*/ 3330552 w 4011346"/>
              <a:gd name="connsiteY213" fmla="*/ 1396377 h 2017102"/>
              <a:gd name="connsiteX214" fmla="*/ 3333890 w 4011346"/>
              <a:gd name="connsiteY214" fmla="*/ 1366342 h 2017102"/>
              <a:gd name="connsiteX215" fmla="*/ 3323878 w 4011346"/>
              <a:gd name="connsiteY215" fmla="*/ 1356331 h 2017102"/>
              <a:gd name="connsiteX216" fmla="*/ 3363925 w 4011346"/>
              <a:gd name="connsiteY216" fmla="*/ 1269563 h 2017102"/>
              <a:gd name="connsiteX217" fmla="*/ 3383948 w 4011346"/>
              <a:gd name="connsiteY217" fmla="*/ 1279575 h 2017102"/>
              <a:gd name="connsiteX218" fmla="*/ 3410646 w 4011346"/>
              <a:gd name="connsiteY218" fmla="*/ 1252877 h 2017102"/>
              <a:gd name="connsiteX219" fmla="*/ 3420657 w 4011346"/>
              <a:gd name="connsiteY219" fmla="*/ 1279575 h 2017102"/>
              <a:gd name="connsiteX220" fmla="*/ 3447355 w 4011346"/>
              <a:gd name="connsiteY220" fmla="*/ 1262888 h 2017102"/>
              <a:gd name="connsiteX221" fmla="*/ 3477390 w 4011346"/>
              <a:gd name="connsiteY221" fmla="*/ 1252877 h 2017102"/>
              <a:gd name="connsiteX222" fmla="*/ 3514100 w 4011346"/>
              <a:gd name="connsiteY222" fmla="*/ 1279575 h 2017102"/>
              <a:gd name="connsiteX223" fmla="*/ 3574170 w 4011346"/>
              <a:gd name="connsiteY223" fmla="*/ 1212830 h 2017102"/>
              <a:gd name="connsiteX224" fmla="*/ 3637577 w 4011346"/>
              <a:gd name="connsiteY224" fmla="*/ 1166109 h 2017102"/>
              <a:gd name="connsiteX225" fmla="*/ 3690973 w 4011346"/>
              <a:gd name="connsiteY225" fmla="*/ 1129399 h 2017102"/>
              <a:gd name="connsiteX226" fmla="*/ 3741031 w 4011346"/>
              <a:gd name="connsiteY226" fmla="*/ 1156097 h 2017102"/>
              <a:gd name="connsiteX227" fmla="*/ 3751043 w 4011346"/>
              <a:gd name="connsiteY227" fmla="*/ 1129399 h 2017102"/>
              <a:gd name="connsiteX228" fmla="*/ 3727682 w 4011346"/>
              <a:gd name="connsiteY228" fmla="*/ 1062655 h 2017102"/>
              <a:gd name="connsiteX229" fmla="*/ 3700984 w 4011346"/>
              <a:gd name="connsiteY229" fmla="*/ 1045969 h 2017102"/>
              <a:gd name="connsiteX230" fmla="*/ 3697647 w 4011346"/>
              <a:gd name="connsiteY230" fmla="*/ 1015934 h 2017102"/>
              <a:gd name="connsiteX231" fmla="*/ 3751043 w 4011346"/>
              <a:gd name="connsiteY231" fmla="*/ 1022608 h 2017102"/>
              <a:gd name="connsiteX232" fmla="*/ 3774403 w 4011346"/>
              <a:gd name="connsiteY232" fmla="*/ 979224 h 2017102"/>
              <a:gd name="connsiteX233" fmla="*/ 3767729 w 4011346"/>
              <a:gd name="connsiteY233" fmla="*/ 952526 h 2017102"/>
              <a:gd name="connsiteX234" fmla="*/ 3794427 w 4011346"/>
              <a:gd name="connsiteY234" fmla="*/ 919154 h 2017102"/>
              <a:gd name="connsiteX235" fmla="*/ 3804438 w 4011346"/>
              <a:gd name="connsiteY235" fmla="*/ 962538 h 2017102"/>
              <a:gd name="connsiteX236" fmla="*/ 3827799 w 4011346"/>
              <a:gd name="connsiteY236" fmla="*/ 979224 h 2017102"/>
              <a:gd name="connsiteX237" fmla="*/ 3874520 w 4011346"/>
              <a:gd name="connsiteY237" fmla="*/ 999248 h 2017102"/>
              <a:gd name="connsiteX238" fmla="*/ 3894544 w 4011346"/>
              <a:gd name="connsiteY238" fmla="*/ 1025945 h 2017102"/>
              <a:gd name="connsiteX239" fmla="*/ 3941265 w 4011346"/>
              <a:gd name="connsiteY239" fmla="*/ 1049306 h 2017102"/>
              <a:gd name="connsiteX240" fmla="*/ 3947939 w 4011346"/>
              <a:gd name="connsiteY240" fmla="*/ 1035957 h 2017102"/>
              <a:gd name="connsiteX241" fmla="*/ 3957951 w 4011346"/>
              <a:gd name="connsiteY241" fmla="*/ 972550 h 2017102"/>
              <a:gd name="connsiteX242" fmla="*/ 4004672 w 4011346"/>
              <a:gd name="connsiteY242" fmla="*/ 965875 h 2017102"/>
              <a:gd name="connsiteX243" fmla="*/ 4011346 w 4011346"/>
              <a:gd name="connsiteY243" fmla="*/ 932503 h 2017102"/>
              <a:gd name="connsiteX244" fmla="*/ 3967963 w 4011346"/>
              <a:gd name="connsiteY244" fmla="*/ 895794 h 2017102"/>
              <a:gd name="connsiteX245" fmla="*/ 3921241 w 4011346"/>
              <a:gd name="connsiteY245" fmla="*/ 879107 h 2017102"/>
              <a:gd name="connsiteX246" fmla="*/ 3907892 w 4011346"/>
              <a:gd name="connsiteY246" fmla="*/ 882445 h 2017102"/>
              <a:gd name="connsiteX247" fmla="*/ 3907892 w 4011346"/>
              <a:gd name="connsiteY247" fmla="*/ 915817 h 2017102"/>
              <a:gd name="connsiteX248" fmla="*/ 3887869 w 4011346"/>
              <a:gd name="connsiteY248" fmla="*/ 909142 h 2017102"/>
              <a:gd name="connsiteX249" fmla="*/ 3874520 w 4011346"/>
              <a:gd name="connsiteY249" fmla="*/ 855747 h 2017102"/>
              <a:gd name="connsiteX250" fmla="*/ 3817787 w 4011346"/>
              <a:gd name="connsiteY250" fmla="*/ 792340 h 2017102"/>
              <a:gd name="connsiteX251" fmla="*/ 3717671 w 4011346"/>
              <a:gd name="connsiteY251" fmla="*/ 715583 h 2017102"/>
              <a:gd name="connsiteX252" fmla="*/ 3664275 w 4011346"/>
              <a:gd name="connsiteY252" fmla="*/ 695560 h 2017102"/>
              <a:gd name="connsiteX253" fmla="*/ 3584181 w 4011346"/>
              <a:gd name="connsiteY253" fmla="*/ 688886 h 2017102"/>
              <a:gd name="connsiteX254" fmla="*/ 3520774 w 4011346"/>
              <a:gd name="connsiteY254" fmla="*/ 672199 h 2017102"/>
              <a:gd name="connsiteX255" fmla="*/ 3530786 w 4011346"/>
              <a:gd name="connsiteY255" fmla="*/ 712246 h 2017102"/>
              <a:gd name="connsiteX256" fmla="*/ 3537460 w 4011346"/>
              <a:gd name="connsiteY256" fmla="*/ 738944 h 2017102"/>
              <a:gd name="connsiteX257" fmla="*/ 3507425 w 4011346"/>
              <a:gd name="connsiteY257" fmla="*/ 762304 h 2017102"/>
              <a:gd name="connsiteX258" fmla="*/ 3477390 w 4011346"/>
              <a:gd name="connsiteY258" fmla="*/ 735607 h 2017102"/>
              <a:gd name="connsiteX259" fmla="*/ 3477390 w 4011346"/>
              <a:gd name="connsiteY259" fmla="*/ 715583 h 2017102"/>
              <a:gd name="connsiteX260" fmla="*/ 3504088 w 4011346"/>
              <a:gd name="connsiteY260" fmla="*/ 695560 h 2017102"/>
              <a:gd name="connsiteX261" fmla="*/ 3467379 w 4011346"/>
              <a:gd name="connsiteY261" fmla="*/ 682211 h 2017102"/>
              <a:gd name="connsiteX262" fmla="*/ 3450692 w 4011346"/>
              <a:gd name="connsiteY262" fmla="*/ 708909 h 2017102"/>
              <a:gd name="connsiteX263" fmla="*/ 3440681 w 4011346"/>
              <a:gd name="connsiteY263" fmla="*/ 722258 h 2017102"/>
              <a:gd name="connsiteX264" fmla="*/ 3357250 w 4011346"/>
              <a:gd name="connsiteY264" fmla="*/ 708909 h 2017102"/>
              <a:gd name="connsiteX265" fmla="*/ 3297180 w 4011346"/>
              <a:gd name="connsiteY265" fmla="*/ 715583 h 2017102"/>
              <a:gd name="connsiteX266" fmla="*/ 3267145 w 4011346"/>
              <a:gd name="connsiteY266" fmla="*/ 692223 h 2017102"/>
              <a:gd name="connsiteX267" fmla="*/ 3267145 w 4011346"/>
              <a:gd name="connsiteY267" fmla="*/ 655513 h 2017102"/>
              <a:gd name="connsiteX268" fmla="*/ 3203738 w 4011346"/>
              <a:gd name="connsiteY268" fmla="*/ 598780 h 2017102"/>
              <a:gd name="connsiteX269" fmla="*/ 3076923 w 4011346"/>
              <a:gd name="connsiteY269" fmla="*/ 605455 h 2017102"/>
              <a:gd name="connsiteX270" fmla="*/ 3043551 w 4011346"/>
              <a:gd name="connsiteY270" fmla="*/ 582094 h 2017102"/>
              <a:gd name="connsiteX271" fmla="*/ 3000167 w 4011346"/>
              <a:gd name="connsiteY271" fmla="*/ 535373 h 2017102"/>
              <a:gd name="connsiteX272" fmla="*/ 3013516 w 4011346"/>
              <a:gd name="connsiteY272" fmla="*/ 528699 h 2017102"/>
              <a:gd name="connsiteX273" fmla="*/ 3000167 w 4011346"/>
              <a:gd name="connsiteY273" fmla="*/ 508675 h 2017102"/>
              <a:gd name="connsiteX274" fmla="*/ 2970132 w 4011346"/>
              <a:gd name="connsiteY274" fmla="*/ 505338 h 2017102"/>
              <a:gd name="connsiteX275" fmla="*/ 2920073 w 4011346"/>
              <a:gd name="connsiteY275" fmla="*/ 552059 h 2017102"/>
              <a:gd name="connsiteX276" fmla="*/ 2920073 w 4011346"/>
              <a:gd name="connsiteY276" fmla="*/ 552059 h 2017102"/>
              <a:gd name="connsiteX277" fmla="*/ 2916736 w 4011346"/>
              <a:gd name="connsiteY277" fmla="*/ 502001 h 2017102"/>
              <a:gd name="connsiteX278" fmla="*/ 2936760 w 4011346"/>
              <a:gd name="connsiteY278" fmla="*/ 498664 h 2017102"/>
              <a:gd name="connsiteX279" fmla="*/ 2866678 w 4011346"/>
              <a:gd name="connsiteY279" fmla="*/ 468629 h 2017102"/>
              <a:gd name="connsiteX280" fmla="*/ 2813282 w 4011346"/>
              <a:gd name="connsiteY280" fmla="*/ 465291 h 2017102"/>
              <a:gd name="connsiteX281" fmla="*/ 2793259 w 4011346"/>
              <a:gd name="connsiteY281" fmla="*/ 488652 h 2017102"/>
              <a:gd name="connsiteX282" fmla="*/ 2743200 w 4011346"/>
              <a:gd name="connsiteY282" fmla="*/ 498664 h 2017102"/>
              <a:gd name="connsiteX283" fmla="*/ 2786584 w 4011346"/>
              <a:gd name="connsiteY283" fmla="*/ 508675 h 2017102"/>
              <a:gd name="connsiteX284" fmla="*/ 2763224 w 4011346"/>
              <a:gd name="connsiteY284" fmla="*/ 528699 h 2017102"/>
              <a:gd name="connsiteX285" fmla="*/ 2769898 w 4011346"/>
              <a:gd name="connsiteY285" fmla="*/ 578757 h 2017102"/>
              <a:gd name="connsiteX286" fmla="*/ 2749875 w 4011346"/>
              <a:gd name="connsiteY286" fmla="*/ 562071 h 2017102"/>
              <a:gd name="connsiteX287" fmla="*/ 2733189 w 4011346"/>
              <a:gd name="connsiteY287" fmla="*/ 575420 h 2017102"/>
              <a:gd name="connsiteX288" fmla="*/ 2666444 w 4011346"/>
              <a:gd name="connsiteY288" fmla="*/ 565408 h 2017102"/>
              <a:gd name="connsiteX289" fmla="*/ 2636409 w 4011346"/>
              <a:gd name="connsiteY289" fmla="*/ 575420 h 2017102"/>
              <a:gd name="connsiteX290" fmla="*/ 2603037 w 4011346"/>
              <a:gd name="connsiteY290" fmla="*/ 535373 h 2017102"/>
              <a:gd name="connsiteX291" fmla="*/ 2569665 w 4011346"/>
              <a:gd name="connsiteY291" fmla="*/ 618804 h 2017102"/>
              <a:gd name="connsiteX292" fmla="*/ 2552979 w 4011346"/>
              <a:gd name="connsiteY292" fmla="*/ 638827 h 2017102"/>
              <a:gd name="connsiteX293" fmla="*/ 2469548 w 4011346"/>
              <a:gd name="connsiteY293" fmla="*/ 502001 h 2017102"/>
              <a:gd name="connsiteX294" fmla="*/ 2446187 w 4011346"/>
              <a:gd name="connsiteY294" fmla="*/ 518687 h 2017102"/>
              <a:gd name="connsiteX295" fmla="*/ 2442850 w 4011346"/>
              <a:gd name="connsiteY295" fmla="*/ 485315 h 2017102"/>
              <a:gd name="connsiteX296" fmla="*/ 2449525 w 4011346"/>
              <a:gd name="connsiteY296" fmla="*/ 415233 h 2017102"/>
              <a:gd name="connsiteX297" fmla="*/ 2386117 w 4011346"/>
              <a:gd name="connsiteY297" fmla="*/ 388535 h 2017102"/>
              <a:gd name="connsiteX298" fmla="*/ 2369431 w 4011346"/>
              <a:gd name="connsiteY298" fmla="*/ 428582 h 2017102"/>
              <a:gd name="connsiteX299" fmla="*/ 2379443 w 4011346"/>
              <a:gd name="connsiteY299" fmla="*/ 451942 h 2017102"/>
              <a:gd name="connsiteX300" fmla="*/ 2376106 w 4011346"/>
              <a:gd name="connsiteY300" fmla="*/ 471966 h 2017102"/>
              <a:gd name="connsiteX301" fmla="*/ 2352745 w 4011346"/>
              <a:gd name="connsiteY301" fmla="*/ 448605 h 2017102"/>
              <a:gd name="connsiteX302" fmla="*/ 2316036 w 4011346"/>
              <a:gd name="connsiteY302" fmla="*/ 455280 h 2017102"/>
              <a:gd name="connsiteX303" fmla="*/ 2272652 w 4011346"/>
              <a:gd name="connsiteY303" fmla="*/ 441931 h 2017102"/>
              <a:gd name="connsiteX304" fmla="*/ 2245954 w 4011346"/>
              <a:gd name="connsiteY304" fmla="*/ 401884 h 2017102"/>
              <a:gd name="connsiteX305" fmla="*/ 2209244 w 4011346"/>
              <a:gd name="connsiteY305" fmla="*/ 398547 h 2017102"/>
              <a:gd name="connsiteX306" fmla="*/ 2159186 w 4011346"/>
              <a:gd name="connsiteY306" fmla="*/ 388535 h 2017102"/>
              <a:gd name="connsiteX307" fmla="*/ 2132488 w 4011346"/>
              <a:gd name="connsiteY307" fmla="*/ 405221 h 2017102"/>
              <a:gd name="connsiteX308" fmla="*/ 2115802 w 4011346"/>
              <a:gd name="connsiteY308" fmla="*/ 418570 h 2017102"/>
              <a:gd name="connsiteX309" fmla="*/ 2115802 w 4011346"/>
              <a:gd name="connsiteY309" fmla="*/ 388535 h 2017102"/>
              <a:gd name="connsiteX310" fmla="*/ 2082430 w 4011346"/>
              <a:gd name="connsiteY310" fmla="*/ 385198 h 2017102"/>
              <a:gd name="connsiteX311" fmla="*/ 2045720 w 4011346"/>
              <a:gd name="connsiteY311" fmla="*/ 358500 h 2017102"/>
              <a:gd name="connsiteX312" fmla="*/ 2025697 w 4011346"/>
              <a:gd name="connsiteY312" fmla="*/ 388535 h 2017102"/>
              <a:gd name="connsiteX313" fmla="*/ 2055732 w 4011346"/>
              <a:gd name="connsiteY313" fmla="*/ 385198 h 2017102"/>
              <a:gd name="connsiteX314" fmla="*/ 2045720 w 4011346"/>
              <a:gd name="connsiteY314" fmla="*/ 411896 h 2017102"/>
              <a:gd name="connsiteX315" fmla="*/ 1988987 w 4011346"/>
              <a:gd name="connsiteY315" fmla="*/ 431919 h 2017102"/>
              <a:gd name="connsiteX316" fmla="*/ 1935592 w 4011346"/>
              <a:gd name="connsiteY316" fmla="*/ 441931 h 2017102"/>
              <a:gd name="connsiteX317" fmla="*/ 1995662 w 4011346"/>
              <a:gd name="connsiteY317" fmla="*/ 385198 h 2017102"/>
              <a:gd name="connsiteX318" fmla="*/ 2055732 w 4011346"/>
              <a:gd name="connsiteY318" fmla="*/ 315116 h 2017102"/>
              <a:gd name="connsiteX319" fmla="*/ 2055732 w 4011346"/>
              <a:gd name="connsiteY319" fmla="*/ 315116 h 2017102"/>
              <a:gd name="connsiteX320" fmla="*/ 2129860 w 4011346"/>
              <a:gd name="connsiteY320" fmla="*/ 245536 h 2017102"/>
              <a:gd name="connsiteX321" fmla="*/ 2127003 w 4011346"/>
              <a:gd name="connsiteY321" fmla="*/ 171242 h 2017102"/>
              <a:gd name="connsiteX322" fmla="*/ 2078425 w 4011346"/>
              <a:gd name="connsiteY322" fmla="*/ 139809 h 2017102"/>
              <a:gd name="connsiteX323" fmla="*/ 1877440 w 4011346"/>
              <a:gd name="connsiteY323" fmla="*/ 0 h 2017102"/>
              <a:gd name="connsiteX324" fmla="*/ 1835474 w 4011346"/>
              <a:gd name="connsiteY324" fmla="*/ 38128 h 2017102"/>
              <a:gd name="connsiteX325" fmla="*/ 1818788 w 4011346"/>
              <a:gd name="connsiteY325" fmla="*/ 78175 h 2017102"/>
              <a:gd name="connsiteX326" fmla="*/ 1838813 w 4011346"/>
              <a:gd name="connsiteY326" fmla="*/ 131569 h 2017102"/>
              <a:gd name="connsiteX327" fmla="*/ 1782079 w 4011346"/>
              <a:gd name="connsiteY327" fmla="*/ 118220 h 2017102"/>
              <a:gd name="connsiteX328" fmla="*/ 1768731 w 4011346"/>
              <a:gd name="connsiteY328" fmla="*/ 164942 h 2017102"/>
              <a:gd name="connsiteX329" fmla="*/ 1705322 w 4011346"/>
              <a:gd name="connsiteY329" fmla="*/ 188302 h 2017102"/>
              <a:gd name="connsiteX330" fmla="*/ 1685300 w 4011346"/>
              <a:gd name="connsiteY330" fmla="*/ 161604 h 2017102"/>
              <a:gd name="connsiteX331" fmla="*/ 1615218 w 4011346"/>
              <a:gd name="connsiteY331" fmla="*/ 164942 h 2017102"/>
              <a:gd name="connsiteX332" fmla="*/ 1638579 w 4011346"/>
              <a:gd name="connsiteY332" fmla="*/ 194977 h 2017102"/>
              <a:gd name="connsiteX333" fmla="*/ 1528449 w 4011346"/>
              <a:gd name="connsiteY333" fmla="*/ 221673 h 2017102"/>
              <a:gd name="connsiteX334" fmla="*/ 1465043 w 4011346"/>
              <a:gd name="connsiteY334" fmla="*/ 305104 h 2017102"/>
              <a:gd name="connsiteX335" fmla="*/ 1448357 w 4011346"/>
              <a:gd name="connsiteY335" fmla="*/ 331802 h 2017102"/>
              <a:gd name="connsiteX336" fmla="*/ 1481729 w 4011346"/>
              <a:gd name="connsiteY336" fmla="*/ 365175 h 2017102"/>
              <a:gd name="connsiteX337" fmla="*/ 1481729 w 4011346"/>
              <a:gd name="connsiteY337" fmla="*/ 395210 h 2017102"/>
              <a:gd name="connsiteX338" fmla="*/ 1458368 w 4011346"/>
              <a:gd name="connsiteY338" fmla="*/ 398547 h 2017102"/>
              <a:gd name="connsiteX339" fmla="*/ 1458368 w 4011346"/>
              <a:gd name="connsiteY339" fmla="*/ 378523 h 2017102"/>
              <a:gd name="connsiteX340" fmla="*/ 1418322 w 4011346"/>
              <a:gd name="connsiteY340" fmla="*/ 388535 h 2017102"/>
              <a:gd name="connsiteX341" fmla="*/ 1368263 w 4011346"/>
              <a:gd name="connsiteY341" fmla="*/ 395210 h 2017102"/>
              <a:gd name="connsiteX342" fmla="*/ 1321542 w 4011346"/>
              <a:gd name="connsiteY342" fmla="*/ 401884 h 2017102"/>
              <a:gd name="connsiteX343" fmla="*/ 1318205 w 4011346"/>
              <a:gd name="connsiteY343" fmla="*/ 488652 h 2017102"/>
              <a:gd name="connsiteX344" fmla="*/ 1358252 w 4011346"/>
              <a:gd name="connsiteY344" fmla="*/ 512013 h 2017102"/>
              <a:gd name="connsiteX345" fmla="*/ 1374938 w 4011346"/>
              <a:gd name="connsiteY345" fmla="*/ 542048 h 2017102"/>
              <a:gd name="connsiteX346" fmla="*/ 1384949 w 4011346"/>
              <a:gd name="connsiteY346" fmla="*/ 565408 h 2017102"/>
              <a:gd name="connsiteX347" fmla="*/ 1394961 w 4011346"/>
              <a:gd name="connsiteY347" fmla="*/ 615467 h 2017102"/>
              <a:gd name="connsiteX348" fmla="*/ 1384949 w 4011346"/>
              <a:gd name="connsiteY348" fmla="*/ 645502 h 2017102"/>
              <a:gd name="connsiteX349" fmla="*/ 1358252 w 4011346"/>
              <a:gd name="connsiteY349" fmla="*/ 612129 h 2017102"/>
              <a:gd name="connsiteX350" fmla="*/ 1361589 w 4011346"/>
              <a:gd name="connsiteY350" fmla="*/ 582094 h 2017102"/>
              <a:gd name="connsiteX351" fmla="*/ 1351577 w 4011346"/>
              <a:gd name="connsiteY351" fmla="*/ 542048 h 2017102"/>
              <a:gd name="connsiteX352" fmla="*/ 1328217 w 4011346"/>
              <a:gd name="connsiteY352" fmla="*/ 548722 h 2017102"/>
              <a:gd name="connsiteX353" fmla="*/ 1281495 w 4011346"/>
              <a:gd name="connsiteY353" fmla="*/ 512013 h 2017102"/>
              <a:gd name="connsiteX354" fmla="*/ 1241449 w 4011346"/>
              <a:gd name="connsiteY354" fmla="*/ 508675 h 2017102"/>
              <a:gd name="connsiteX355" fmla="*/ 1241449 w 4011346"/>
              <a:gd name="connsiteY355" fmla="*/ 555396 h 2017102"/>
              <a:gd name="connsiteX356" fmla="*/ 1201402 w 4011346"/>
              <a:gd name="connsiteY356" fmla="*/ 535373 h 2017102"/>
              <a:gd name="connsiteX357" fmla="*/ 1228100 w 4011346"/>
              <a:gd name="connsiteY357" fmla="*/ 585431 h 2017102"/>
              <a:gd name="connsiteX358" fmla="*/ 1258135 w 4011346"/>
              <a:gd name="connsiteY358" fmla="*/ 595443 h 2017102"/>
              <a:gd name="connsiteX359" fmla="*/ 1258135 w 4011346"/>
              <a:gd name="connsiteY359" fmla="*/ 615467 h 2017102"/>
              <a:gd name="connsiteX360" fmla="*/ 1198065 w 4011346"/>
              <a:gd name="connsiteY360" fmla="*/ 592106 h 2017102"/>
              <a:gd name="connsiteX361" fmla="*/ 1181379 w 4011346"/>
              <a:gd name="connsiteY361" fmla="*/ 592106 h 2017102"/>
              <a:gd name="connsiteX362" fmla="*/ 1178041 w 4011346"/>
              <a:gd name="connsiteY362" fmla="*/ 548722 h 2017102"/>
              <a:gd name="connsiteX363" fmla="*/ 1171367 w 4011346"/>
              <a:gd name="connsiteY363" fmla="*/ 461954 h 2017102"/>
              <a:gd name="connsiteX364" fmla="*/ 1161355 w 4011346"/>
              <a:gd name="connsiteY364" fmla="*/ 532036 h 2017102"/>
              <a:gd name="connsiteX365" fmla="*/ 1137995 w 4011346"/>
              <a:gd name="connsiteY365" fmla="*/ 562071 h 2017102"/>
              <a:gd name="connsiteX366" fmla="*/ 1158018 w 4011346"/>
              <a:gd name="connsiteY366" fmla="*/ 608792 h 2017102"/>
              <a:gd name="connsiteX367" fmla="*/ 1158018 w 4011346"/>
              <a:gd name="connsiteY367" fmla="*/ 642164 h 2017102"/>
              <a:gd name="connsiteX368" fmla="*/ 1141332 w 4011346"/>
              <a:gd name="connsiteY368" fmla="*/ 692223 h 2017102"/>
              <a:gd name="connsiteX369" fmla="*/ 1154681 w 4011346"/>
              <a:gd name="connsiteY369" fmla="*/ 725595 h 2017102"/>
              <a:gd name="connsiteX370" fmla="*/ 1184716 w 4011346"/>
              <a:gd name="connsiteY370" fmla="*/ 732269 h 2017102"/>
              <a:gd name="connsiteX371" fmla="*/ 1221425 w 4011346"/>
              <a:gd name="connsiteY371" fmla="*/ 738944 h 2017102"/>
              <a:gd name="connsiteX372" fmla="*/ 1241449 w 4011346"/>
              <a:gd name="connsiteY372" fmla="*/ 762304 h 2017102"/>
              <a:gd name="connsiteX373" fmla="*/ 1258135 w 4011346"/>
              <a:gd name="connsiteY373" fmla="*/ 805688 h 2017102"/>
              <a:gd name="connsiteX374" fmla="*/ 1258135 w 4011346"/>
              <a:gd name="connsiteY374" fmla="*/ 805688 h 2017102"/>
              <a:gd name="connsiteX375" fmla="*/ 1254798 w 4011346"/>
              <a:gd name="connsiteY375" fmla="*/ 839061 h 2017102"/>
              <a:gd name="connsiteX376" fmla="*/ 1274821 w 4011346"/>
              <a:gd name="connsiteY376" fmla="*/ 859084 h 2017102"/>
              <a:gd name="connsiteX377" fmla="*/ 1244786 w 4011346"/>
              <a:gd name="connsiteY377" fmla="*/ 865759 h 2017102"/>
              <a:gd name="connsiteX378" fmla="*/ 1224763 w 4011346"/>
              <a:gd name="connsiteY378" fmla="*/ 825712 h 2017102"/>
              <a:gd name="connsiteX379" fmla="*/ 1224763 w 4011346"/>
              <a:gd name="connsiteY379" fmla="*/ 785665 h 2017102"/>
              <a:gd name="connsiteX380" fmla="*/ 1194727 w 4011346"/>
              <a:gd name="connsiteY380" fmla="*/ 748956 h 2017102"/>
              <a:gd name="connsiteX381" fmla="*/ 1164692 w 4011346"/>
              <a:gd name="connsiteY381" fmla="*/ 792340 h 2017102"/>
              <a:gd name="connsiteX382" fmla="*/ 1178041 w 4011346"/>
              <a:gd name="connsiteY382" fmla="*/ 835723 h 2017102"/>
              <a:gd name="connsiteX383" fmla="*/ 1137995 w 4011346"/>
              <a:gd name="connsiteY383" fmla="*/ 892456 h 2017102"/>
              <a:gd name="connsiteX384" fmla="*/ 1097948 w 4011346"/>
              <a:gd name="connsiteY384" fmla="*/ 949189 h 2017102"/>
              <a:gd name="connsiteX385" fmla="*/ 1007843 w 4011346"/>
              <a:gd name="connsiteY385" fmla="*/ 912480 h 2017102"/>
              <a:gd name="connsiteX386" fmla="*/ 1074587 w 4011346"/>
              <a:gd name="connsiteY386" fmla="*/ 909142 h 2017102"/>
              <a:gd name="connsiteX387" fmla="*/ 1107960 w 4011346"/>
              <a:gd name="connsiteY387" fmla="*/ 845735 h 2017102"/>
              <a:gd name="connsiteX388" fmla="*/ 1121309 w 4011346"/>
              <a:gd name="connsiteY388" fmla="*/ 802351 h 2017102"/>
              <a:gd name="connsiteX389" fmla="*/ 1127983 w 4011346"/>
              <a:gd name="connsiteY389" fmla="*/ 768979 h 2017102"/>
              <a:gd name="connsiteX390" fmla="*/ 1117971 w 4011346"/>
              <a:gd name="connsiteY390" fmla="*/ 752293 h 2017102"/>
              <a:gd name="connsiteX391" fmla="*/ 1114634 w 4011346"/>
              <a:gd name="connsiteY391" fmla="*/ 702234 h 2017102"/>
              <a:gd name="connsiteX392" fmla="*/ 1104622 w 4011346"/>
              <a:gd name="connsiteY392" fmla="*/ 622141 h 2017102"/>
              <a:gd name="connsiteX393" fmla="*/ 1101285 w 4011346"/>
              <a:gd name="connsiteY393" fmla="*/ 562071 h 2017102"/>
              <a:gd name="connsiteX394" fmla="*/ 1124646 w 4011346"/>
              <a:gd name="connsiteY394" fmla="*/ 468629 h 2017102"/>
              <a:gd name="connsiteX395" fmla="*/ 1031203 w 4011346"/>
              <a:gd name="connsiteY395" fmla="*/ 458617 h 2017102"/>
              <a:gd name="connsiteX396" fmla="*/ 1014517 w 4011346"/>
              <a:gd name="connsiteY396" fmla="*/ 515350 h 2017102"/>
              <a:gd name="connsiteX397" fmla="*/ 1024529 w 4011346"/>
              <a:gd name="connsiteY397" fmla="*/ 562071 h 2017102"/>
              <a:gd name="connsiteX398" fmla="*/ 981145 w 4011346"/>
              <a:gd name="connsiteY398" fmla="*/ 615467 h 2017102"/>
              <a:gd name="connsiteX399" fmla="*/ 991157 w 4011346"/>
              <a:gd name="connsiteY399" fmla="*/ 652176 h 2017102"/>
              <a:gd name="connsiteX400" fmla="*/ 981145 w 4011346"/>
              <a:gd name="connsiteY400" fmla="*/ 698897 h 2017102"/>
              <a:gd name="connsiteX401" fmla="*/ 1001168 w 4011346"/>
              <a:gd name="connsiteY401" fmla="*/ 722258 h 2017102"/>
              <a:gd name="connsiteX402" fmla="*/ 1017854 w 4011346"/>
              <a:gd name="connsiteY402" fmla="*/ 768979 h 2017102"/>
              <a:gd name="connsiteX403" fmla="*/ 1047890 w 4011346"/>
              <a:gd name="connsiteY403" fmla="*/ 755630 h 2017102"/>
              <a:gd name="connsiteX404" fmla="*/ 1014517 w 4011346"/>
              <a:gd name="connsiteY404" fmla="*/ 809026 h 2017102"/>
              <a:gd name="connsiteX405" fmla="*/ 957784 w 4011346"/>
              <a:gd name="connsiteY405" fmla="*/ 755630 h 2017102"/>
              <a:gd name="connsiteX406" fmla="*/ 884365 w 4011346"/>
              <a:gd name="connsiteY406" fmla="*/ 718921 h 2017102"/>
              <a:gd name="connsiteX407" fmla="*/ 824295 w 4011346"/>
              <a:gd name="connsiteY407" fmla="*/ 695560 h 2017102"/>
              <a:gd name="connsiteX408" fmla="*/ 810946 w 4011346"/>
              <a:gd name="connsiteY408" fmla="*/ 732269 h 2017102"/>
              <a:gd name="connsiteX409" fmla="*/ 827633 w 4011346"/>
              <a:gd name="connsiteY409" fmla="*/ 768979 h 2017102"/>
              <a:gd name="connsiteX410" fmla="*/ 814284 w 4011346"/>
              <a:gd name="connsiteY410" fmla="*/ 792340 h 2017102"/>
              <a:gd name="connsiteX411" fmla="*/ 800935 w 4011346"/>
              <a:gd name="connsiteY411" fmla="*/ 809026 h 2017102"/>
              <a:gd name="connsiteX412" fmla="*/ 770900 w 4011346"/>
              <a:gd name="connsiteY412" fmla="*/ 752293 h 2017102"/>
              <a:gd name="connsiteX413" fmla="*/ 744202 w 4011346"/>
              <a:gd name="connsiteY413" fmla="*/ 789002 h 2017102"/>
              <a:gd name="connsiteX414" fmla="*/ 707492 w 4011346"/>
              <a:gd name="connsiteY414" fmla="*/ 782328 h 2017102"/>
              <a:gd name="connsiteX415" fmla="*/ 654097 w 4011346"/>
              <a:gd name="connsiteY415" fmla="*/ 819037 h 2017102"/>
              <a:gd name="connsiteX416" fmla="*/ 644085 w 4011346"/>
              <a:gd name="connsiteY416" fmla="*/ 795677 h 2017102"/>
              <a:gd name="connsiteX417" fmla="*/ 654097 w 4011346"/>
              <a:gd name="connsiteY417" fmla="*/ 758967 h 2017102"/>
              <a:gd name="connsiteX418" fmla="*/ 614050 w 4011346"/>
              <a:gd name="connsiteY418" fmla="*/ 795677 h 2017102"/>
              <a:gd name="connsiteX419" fmla="*/ 594027 w 4011346"/>
              <a:gd name="connsiteY419" fmla="*/ 795677 h 2017102"/>
              <a:gd name="connsiteX420" fmla="*/ 533957 w 4011346"/>
              <a:gd name="connsiteY420" fmla="*/ 829049 h 2017102"/>
              <a:gd name="connsiteX421" fmla="*/ 510596 w 4011346"/>
              <a:gd name="connsiteY421" fmla="*/ 852410 h 2017102"/>
              <a:gd name="connsiteX422" fmla="*/ 500584 w 4011346"/>
              <a:gd name="connsiteY422" fmla="*/ 899131 h 2017102"/>
              <a:gd name="connsiteX423" fmla="*/ 450526 w 4011346"/>
              <a:gd name="connsiteY423" fmla="*/ 885782 h 2017102"/>
              <a:gd name="connsiteX424" fmla="*/ 433840 w 4011346"/>
              <a:gd name="connsiteY424" fmla="*/ 849072 h 2017102"/>
              <a:gd name="connsiteX425" fmla="*/ 467212 w 4011346"/>
              <a:gd name="connsiteY425" fmla="*/ 819037 h 2017102"/>
              <a:gd name="connsiteX426" fmla="*/ 453863 w 4011346"/>
              <a:gd name="connsiteY426" fmla="*/ 795677 h 2017102"/>
              <a:gd name="connsiteX427" fmla="*/ 390456 w 4011346"/>
              <a:gd name="connsiteY427" fmla="*/ 765642 h 2017102"/>
              <a:gd name="connsiteX428" fmla="*/ 417154 w 4011346"/>
              <a:gd name="connsiteY428" fmla="*/ 815700 h 2017102"/>
              <a:gd name="connsiteX429" fmla="*/ 407142 w 4011346"/>
              <a:gd name="connsiteY429" fmla="*/ 859084 h 2017102"/>
              <a:gd name="connsiteX430" fmla="*/ 413817 w 4011346"/>
              <a:gd name="connsiteY430" fmla="*/ 895794 h 2017102"/>
              <a:gd name="connsiteX431" fmla="*/ 427165 w 4011346"/>
              <a:gd name="connsiteY431" fmla="*/ 919154 h 2017102"/>
              <a:gd name="connsiteX432" fmla="*/ 413817 w 4011346"/>
              <a:gd name="connsiteY432" fmla="*/ 949189 h 2017102"/>
              <a:gd name="connsiteX433" fmla="*/ 390456 w 4011346"/>
              <a:gd name="connsiteY433" fmla="*/ 925829 h 2017102"/>
              <a:gd name="connsiteX434" fmla="*/ 360421 w 4011346"/>
              <a:gd name="connsiteY434" fmla="*/ 922491 h 2017102"/>
              <a:gd name="connsiteX435" fmla="*/ 333723 w 4011346"/>
              <a:gd name="connsiteY435" fmla="*/ 962538 h 2017102"/>
              <a:gd name="connsiteX436" fmla="*/ 307025 w 4011346"/>
              <a:gd name="connsiteY436" fmla="*/ 982561 h 2017102"/>
              <a:gd name="connsiteX437" fmla="*/ 320374 w 4011346"/>
              <a:gd name="connsiteY437" fmla="*/ 1009259 h 2017102"/>
              <a:gd name="connsiteX438" fmla="*/ 303688 w 4011346"/>
              <a:gd name="connsiteY438" fmla="*/ 1032620 h 2017102"/>
              <a:gd name="connsiteX439" fmla="*/ 233606 w 4011346"/>
              <a:gd name="connsiteY439" fmla="*/ 995910 h 2017102"/>
              <a:gd name="connsiteX440" fmla="*/ 243618 w 4011346"/>
              <a:gd name="connsiteY440" fmla="*/ 1045969 h 2017102"/>
              <a:gd name="connsiteX441" fmla="*/ 263641 w 4011346"/>
              <a:gd name="connsiteY441" fmla="*/ 1065992 h 2017102"/>
              <a:gd name="connsiteX442" fmla="*/ 250292 w 4011346"/>
              <a:gd name="connsiteY442" fmla="*/ 1079341 h 2017102"/>
              <a:gd name="connsiteX443" fmla="*/ 193560 w 4011346"/>
              <a:gd name="connsiteY443" fmla="*/ 1042631 h 2017102"/>
              <a:gd name="connsiteX444" fmla="*/ 170199 w 4011346"/>
              <a:gd name="connsiteY444" fmla="*/ 1002585 h 2017102"/>
              <a:gd name="connsiteX445" fmla="*/ 170199 w 4011346"/>
              <a:gd name="connsiteY445" fmla="*/ 955864 h 2017102"/>
              <a:gd name="connsiteX446" fmla="*/ 133490 w 4011346"/>
              <a:gd name="connsiteY446" fmla="*/ 879107 h 2017102"/>
              <a:gd name="connsiteX447" fmla="*/ 196897 w 4011346"/>
              <a:gd name="connsiteY447" fmla="*/ 909142 h 2017102"/>
              <a:gd name="connsiteX448" fmla="*/ 256967 w 4011346"/>
              <a:gd name="connsiteY448" fmla="*/ 939177 h 2017102"/>
              <a:gd name="connsiteX449" fmla="*/ 293676 w 4011346"/>
              <a:gd name="connsiteY449" fmla="*/ 942515 h 2017102"/>
              <a:gd name="connsiteX450" fmla="*/ 327049 w 4011346"/>
              <a:gd name="connsiteY450" fmla="*/ 912480 h 2017102"/>
              <a:gd name="connsiteX451" fmla="*/ 343735 w 4011346"/>
              <a:gd name="connsiteY451" fmla="*/ 875770 h 2017102"/>
              <a:gd name="connsiteX452" fmla="*/ 333723 w 4011346"/>
              <a:gd name="connsiteY452" fmla="*/ 825712 h 2017102"/>
              <a:gd name="connsiteX453" fmla="*/ 290339 w 4011346"/>
              <a:gd name="connsiteY453" fmla="*/ 805688 h 2017102"/>
              <a:gd name="connsiteX454" fmla="*/ 236944 w 4011346"/>
              <a:gd name="connsiteY454" fmla="*/ 758967 h 2017102"/>
              <a:gd name="connsiteX455" fmla="*/ 133490 w 4011346"/>
              <a:gd name="connsiteY455" fmla="*/ 702234 h 2017102"/>
              <a:gd name="connsiteX0" fmla="*/ 133490 w 4011346"/>
              <a:gd name="connsiteY0" fmla="*/ 702234 h 2017102"/>
              <a:gd name="connsiteX1" fmla="*/ 46722 w 4011346"/>
              <a:gd name="connsiteY1" fmla="*/ 732269 h 2017102"/>
              <a:gd name="connsiteX2" fmla="*/ 33373 w 4011346"/>
              <a:gd name="connsiteY2" fmla="*/ 762304 h 2017102"/>
              <a:gd name="connsiteX3" fmla="*/ 43384 w 4011346"/>
              <a:gd name="connsiteY3" fmla="*/ 792340 h 2017102"/>
              <a:gd name="connsiteX4" fmla="*/ 60071 w 4011346"/>
              <a:gd name="connsiteY4" fmla="*/ 819037 h 2017102"/>
              <a:gd name="connsiteX5" fmla="*/ 73419 w 4011346"/>
              <a:gd name="connsiteY5" fmla="*/ 849072 h 2017102"/>
              <a:gd name="connsiteX6" fmla="*/ 56733 w 4011346"/>
              <a:gd name="connsiteY6" fmla="*/ 872433 h 2017102"/>
              <a:gd name="connsiteX7" fmla="*/ 76757 w 4011346"/>
              <a:gd name="connsiteY7" fmla="*/ 952526 h 2017102"/>
              <a:gd name="connsiteX8" fmla="*/ 66745 w 4011346"/>
              <a:gd name="connsiteY8" fmla="*/ 969213 h 2017102"/>
              <a:gd name="connsiteX9" fmla="*/ 70082 w 4011346"/>
              <a:gd name="connsiteY9" fmla="*/ 995910 h 2017102"/>
              <a:gd name="connsiteX10" fmla="*/ 70082 w 4011346"/>
              <a:gd name="connsiteY10" fmla="*/ 1035957 h 2017102"/>
              <a:gd name="connsiteX11" fmla="*/ 80094 w 4011346"/>
              <a:gd name="connsiteY11" fmla="*/ 1055980 h 2017102"/>
              <a:gd name="connsiteX12" fmla="*/ 76757 w 4011346"/>
              <a:gd name="connsiteY12" fmla="*/ 1079341 h 2017102"/>
              <a:gd name="connsiteX13" fmla="*/ 106792 w 4011346"/>
              <a:gd name="connsiteY13" fmla="*/ 1112713 h 2017102"/>
              <a:gd name="connsiteX14" fmla="*/ 106792 w 4011346"/>
              <a:gd name="connsiteY14" fmla="*/ 1142748 h 2017102"/>
              <a:gd name="connsiteX15" fmla="*/ 13349 w 4011346"/>
              <a:gd name="connsiteY15" fmla="*/ 1232853 h 2017102"/>
              <a:gd name="connsiteX16" fmla="*/ 33373 w 4011346"/>
              <a:gd name="connsiteY16" fmla="*/ 1266226 h 2017102"/>
              <a:gd name="connsiteX17" fmla="*/ 33373 w 4011346"/>
              <a:gd name="connsiteY17" fmla="*/ 1266226 h 2017102"/>
              <a:gd name="connsiteX18" fmla="*/ 16687 w 4011346"/>
              <a:gd name="connsiteY18" fmla="*/ 1296261 h 2017102"/>
              <a:gd name="connsiteX19" fmla="*/ 3338 w 4011346"/>
              <a:gd name="connsiteY19" fmla="*/ 1326296 h 2017102"/>
              <a:gd name="connsiteX20" fmla="*/ 0 w 4011346"/>
              <a:gd name="connsiteY20" fmla="*/ 1386366 h 2017102"/>
              <a:gd name="connsiteX21" fmla="*/ 16687 w 4011346"/>
              <a:gd name="connsiteY21" fmla="*/ 1429750 h 2017102"/>
              <a:gd name="connsiteX22" fmla="*/ 20024 w 4011346"/>
              <a:gd name="connsiteY22" fmla="*/ 1463122 h 2017102"/>
              <a:gd name="connsiteX23" fmla="*/ 56733 w 4011346"/>
              <a:gd name="connsiteY23" fmla="*/ 1473134 h 2017102"/>
              <a:gd name="connsiteX24" fmla="*/ 116803 w 4011346"/>
              <a:gd name="connsiteY24" fmla="*/ 1559902 h 2017102"/>
              <a:gd name="connsiteX25" fmla="*/ 96780 w 4011346"/>
              <a:gd name="connsiteY25" fmla="*/ 1583262 h 2017102"/>
              <a:gd name="connsiteX26" fmla="*/ 93443 w 4011346"/>
              <a:gd name="connsiteY26" fmla="*/ 1613297 h 2017102"/>
              <a:gd name="connsiteX27" fmla="*/ 120141 w 4011346"/>
              <a:gd name="connsiteY27" fmla="*/ 1616634 h 2017102"/>
              <a:gd name="connsiteX28" fmla="*/ 160187 w 4011346"/>
              <a:gd name="connsiteY28" fmla="*/ 1629983 h 2017102"/>
              <a:gd name="connsiteX29" fmla="*/ 186885 w 4011346"/>
              <a:gd name="connsiteY29" fmla="*/ 1643332 h 2017102"/>
              <a:gd name="connsiteX30" fmla="*/ 213583 w 4011346"/>
              <a:gd name="connsiteY30" fmla="*/ 1673367 h 2017102"/>
              <a:gd name="connsiteX31" fmla="*/ 243618 w 4011346"/>
              <a:gd name="connsiteY31" fmla="*/ 1676704 h 2017102"/>
              <a:gd name="connsiteX32" fmla="*/ 287002 w 4011346"/>
              <a:gd name="connsiteY32" fmla="*/ 1706740 h 2017102"/>
              <a:gd name="connsiteX33" fmla="*/ 310363 w 4011346"/>
              <a:gd name="connsiteY33" fmla="*/ 1716751 h 2017102"/>
              <a:gd name="connsiteX34" fmla="*/ 310363 w 4011346"/>
              <a:gd name="connsiteY34" fmla="*/ 1753461 h 2017102"/>
              <a:gd name="connsiteX35" fmla="*/ 270316 w 4011346"/>
              <a:gd name="connsiteY35" fmla="*/ 1793507 h 2017102"/>
              <a:gd name="connsiteX36" fmla="*/ 280327 w 4011346"/>
              <a:gd name="connsiteY36" fmla="*/ 1816868 h 2017102"/>
              <a:gd name="connsiteX37" fmla="*/ 273653 w 4011346"/>
              <a:gd name="connsiteY37" fmla="*/ 1836891 h 2017102"/>
              <a:gd name="connsiteX38" fmla="*/ 266979 w 4011346"/>
              <a:gd name="connsiteY38" fmla="*/ 1853577 h 2017102"/>
              <a:gd name="connsiteX39" fmla="*/ 240281 w 4011346"/>
              <a:gd name="connsiteY39" fmla="*/ 1893624 h 2017102"/>
              <a:gd name="connsiteX40" fmla="*/ 307025 w 4011346"/>
              <a:gd name="connsiteY40" fmla="*/ 1930334 h 2017102"/>
              <a:gd name="connsiteX41" fmla="*/ 337060 w 4011346"/>
              <a:gd name="connsiteY41" fmla="*/ 1937008 h 2017102"/>
              <a:gd name="connsiteX42" fmla="*/ 360421 w 4011346"/>
              <a:gd name="connsiteY42" fmla="*/ 1943683 h 2017102"/>
              <a:gd name="connsiteX43" fmla="*/ 380444 w 4011346"/>
              <a:gd name="connsiteY43" fmla="*/ 1950357 h 2017102"/>
              <a:gd name="connsiteX44" fmla="*/ 407142 w 4011346"/>
              <a:gd name="connsiteY44" fmla="*/ 1970380 h 2017102"/>
              <a:gd name="connsiteX45" fmla="*/ 437177 w 4011346"/>
              <a:gd name="connsiteY45" fmla="*/ 1967043 h 2017102"/>
              <a:gd name="connsiteX46" fmla="*/ 507259 w 4011346"/>
              <a:gd name="connsiteY46" fmla="*/ 2017102 h 2017102"/>
              <a:gd name="connsiteX47" fmla="*/ 517271 w 4011346"/>
              <a:gd name="connsiteY47" fmla="*/ 2003753 h 2017102"/>
              <a:gd name="connsiteX48" fmla="*/ 507259 w 4011346"/>
              <a:gd name="connsiteY48" fmla="*/ 1963706 h 2017102"/>
              <a:gd name="connsiteX49" fmla="*/ 500584 w 4011346"/>
              <a:gd name="connsiteY49" fmla="*/ 1930334 h 2017102"/>
              <a:gd name="connsiteX50" fmla="*/ 483898 w 4011346"/>
              <a:gd name="connsiteY50" fmla="*/ 1886950 h 2017102"/>
              <a:gd name="connsiteX51" fmla="*/ 513933 w 4011346"/>
              <a:gd name="connsiteY51" fmla="*/ 1866926 h 2017102"/>
              <a:gd name="connsiteX52" fmla="*/ 547306 w 4011346"/>
              <a:gd name="connsiteY52" fmla="*/ 1843566 h 2017102"/>
              <a:gd name="connsiteX53" fmla="*/ 527282 w 4011346"/>
              <a:gd name="connsiteY53" fmla="*/ 1826880 h 2017102"/>
              <a:gd name="connsiteX54" fmla="*/ 517271 w 4011346"/>
              <a:gd name="connsiteY54" fmla="*/ 1793507 h 2017102"/>
              <a:gd name="connsiteX55" fmla="*/ 480561 w 4011346"/>
              <a:gd name="connsiteY55" fmla="*/ 1776821 h 2017102"/>
              <a:gd name="connsiteX56" fmla="*/ 470549 w 4011346"/>
              <a:gd name="connsiteY56" fmla="*/ 1756798 h 2017102"/>
              <a:gd name="connsiteX57" fmla="*/ 480561 w 4011346"/>
              <a:gd name="connsiteY57" fmla="*/ 1726763 h 2017102"/>
              <a:gd name="connsiteX58" fmla="*/ 490573 w 4011346"/>
              <a:gd name="connsiteY58" fmla="*/ 1686716 h 2017102"/>
              <a:gd name="connsiteX59" fmla="*/ 513933 w 4011346"/>
              <a:gd name="connsiteY59" fmla="*/ 1706740 h 2017102"/>
              <a:gd name="connsiteX60" fmla="*/ 520608 w 4011346"/>
              <a:gd name="connsiteY60" fmla="*/ 1690053 h 2017102"/>
              <a:gd name="connsiteX61" fmla="*/ 543968 w 4011346"/>
              <a:gd name="connsiteY61" fmla="*/ 1653344 h 2017102"/>
              <a:gd name="connsiteX62" fmla="*/ 574003 w 4011346"/>
              <a:gd name="connsiteY62" fmla="*/ 1636658 h 2017102"/>
              <a:gd name="connsiteX63" fmla="*/ 590690 w 4011346"/>
              <a:gd name="connsiteY63" fmla="*/ 1650007 h 2017102"/>
              <a:gd name="connsiteX64" fmla="*/ 610713 w 4011346"/>
              <a:gd name="connsiteY64" fmla="*/ 1623309 h 2017102"/>
              <a:gd name="connsiteX65" fmla="*/ 630736 w 4011346"/>
              <a:gd name="connsiteY65" fmla="*/ 1650007 h 2017102"/>
              <a:gd name="connsiteX66" fmla="*/ 657434 w 4011346"/>
              <a:gd name="connsiteY66" fmla="*/ 1673367 h 2017102"/>
              <a:gd name="connsiteX67" fmla="*/ 674120 w 4011346"/>
              <a:gd name="connsiteY67" fmla="*/ 1680042 h 2017102"/>
              <a:gd name="connsiteX68" fmla="*/ 697481 w 4011346"/>
              <a:gd name="connsiteY68" fmla="*/ 1680042 h 2017102"/>
              <a:gd name="connsiteX69" fmla="*/ 717504 w 4011346"/>
              <a:gd name="connsiteY69" fmla="*/ 1666693 h 2017102"/>
              <a:gd name="connsiteX70" fmla="*/ 744202 w 4011346"/>
              <a:gd name="connsiteY70" fmla="*/ 1666693 h 2017102"/>
              <a:gd name="connsiteX71" fmla="*/ 760888 w 4011346"/>
              <a:gd name="connsiteY71" fmla="*/ 1663356 h 2017102"/>
              <a:gd name="connsiteX72" fmla="*/ 790923 w 4011346"/>
              <a:gd name="connsiteY72" fmla="*/ 1696728 h 2017102"/>
              <a:gd name="connsiteX73" fmla="*/ 797598 w 4011346"/>
              <a:gd name="connsiteY73" fmla="*/ 1670030 h 2017102"/>
              <a:gd name="connsiteX74" fmla="*/ 817621 w 4011346"/>
              <a:gd name="connsiteY74" fmla="*/ 1686716 h 2017102"/>
              <a:gd name="connsiteX75" fmla="*/ 837644 w 4011346"/>
              <a:gd name="connsiteY75" fmla="*/ 1663356 h 2017102"/>
              <a:gd name="connsiteX76" fmla="*/ 827633 w 4011346"/>
              <a:gd name="connsiteY76" fmla="*/ 1643332 h 2017102"/>
              <a:gd name="connsiteX77" fmla="*/ 810946 w 4011346"/>
              <a:gd name="connsiteY77" fmla="*/ 1629983 h 2017102"/>
              <a:gd name="connsiteX78" fmla="*/ 810946 w 4011346"/>
              <a:gd name="connsiteY78" fmla="*/ 1603286 h 2017102"/>
              <a:gd name="connsiteX79" fmla="*/ 810946 w 4011346"/>
              <a:gd name="connsiteY79" fmla="*/ 1589937 h 2017102"/>
              <a:gd name="connsiteX80" fmla="*/ 830970 w 4011346"/>
              <a:gd name="connsiteY80" fmla="*/ 1586599 h 2017102"/>
              <a:gd name="connsiteX81" fmla="*/ 840981 w 4011346"/>
              <a:gd name="connsiteY81" fmla="*/ 1583262 h 2017102"/>
              <a:gd name="connsiteX82" fmla="*/ 820958 w 4011346"/>
              <a:gd name="connsiteY82" fmla="*/ 1546553 h 2017102"/>
              <a:gd name="connsiteX83" fmla="*/ 854330 w 4011346"/>
              <a:gd name="connsiteY83" fmla="*/ 1539878 h 2017102"/>
              <a:gd name="connsiteX84" fmla="*/ 891040 w 4011346"/>
              <a:gd name="connsiteY84" fmla="*/ 1546553 h 2017102"/>
              <a:gd name="connsiteX85" fmla="*/ 964459 w 4011346"/>
              <a:gd name="connsiteY85" fmla="*/ 1503169 h 2017102"/>
              <a:gd name="connsiteX86" fmla="*/ 1001168 w 4011346"/>
              <a:gd name="connsiteY86" fmla="*/ 1503169 h 2017102"/>
              <a:gd name="connsiteX87" fmla="*/ 1027866 w 4011346"/>
              <a:gd name="connsiteY87" fmla="*/ 1479808 h 2017102"/>
              <a:gd name="connsiteX88" fmla="*/ 1047890 w 4011346"/>
              <a:gd name="connsiteY88" fmla="*/ 1489820 h 2017102"/>
              <a:gd name="connsiteX89" fmla="*/ 1067913 w 4011346"/>
              <a:gd name="connsiteY89" fmla="*/ 1499831 h 2017102"/>
              <a:gd name="connsiteX90" fmla="*/ 1087936 w 4011346"/>
              <a:gd name="connsiteY90" fmla="*/ 1526529 h 2017102"/>
              <a:gd name="connsiteX91" fmla="*/ 1074587 w 4011346"/>
              <a:gd name="connsiteY91" fmla="*/ 1539878 h 2017102"/>
              <a:gd name="connsiteX92" fmla="*/ 1104622 w 4011346"/>
              <a:gd name="connsiteY92" fmla="*/ 1539878 h 2017102"/>
              <a:gd name="connsiteX93" fmla="*/ 1107960 w 4011346"/>
              <a:gd name="connsiteY93" fmla="*/ 1556564 h 2017102"/>
              <a:gd name="connsiteX94" fmla="*/ 1121309 w 4011346"/>
              <a:gd name="connsiteY94" fmla="*/ 1539878 h 2017102"/>
              <a:gd name="connsiteX95" fmla="*/ 1134657 w 4011346"/>
              <a:gd name="connsiteY95" fmla="*/ 1553227 h 2017102"/>
              <a:gd name="connsiteX96" fmla="*/ 1134657 w 4011346"/>
              <a:gd name="connsiteY96" fmla="*/ 1573250 h 2017102"/>
              <a:gd name="connsiteX97" fmla="*/ 1148006 w 4011346"/>
              <a:gd name="connsiteY97" fmla="*/ 1569913 h 2017102"/>
              <a:gd name="connsiteX98" fmla="*/ 1208076 w 4011346"/>
              <a:gd name="connsiteY98" fmla="*/ 1523192 h 2017102"/>
              <a:gd name="connsiteX99" fmla="*/ 1211414 w 4011346"/>
              <a:gd name="connsiteY99" fmla="*/ 1543215 h 2017102"/>
              <a:gd name="connsiteX100" fmla="*/ 1244786 w 4011346"/>
              <a:gd name="connsiteY100" fmla="*/ 1563239 h 2017102"/>
              <a:gd name="connsiteX101" fmla="*/ 1264809 w 4011346"/>
              <a:gd name="connsiteY101" fmla="*/ 1593274 h 2017102"/>
              <a:gd name="connsiteX102" fmla="*/ 1298181 w 4011346"/>
              <a:gd name="connsiteY102" fmla="*/ 1700065 h 2017102"/>
              <a:gd name="connsiteX103" fmla="*/ 1308193 w 4011346"/>
              <a:gd name="connsiteY103" fmla="*/ 1656681 h 2017102"/>
              <a:gd name="connsiteX104" fmla="*/ 1344903 w 4011346"/>
              <a:gd name="connsiteY104" fmla="*/ 1676704 h 2017102"/>
              <a:gd name="connsiteX105" fmla="*/ 1388287 w 4011346"/>
              <a:gd name="connsiteY105" fmla="*/ 1676704 h 2017102"/>
              <a:gd name="connsiteX106" fmla="*/ 1394961 w 4011346"/>
              <a:gd name="connsiteY106" fmla="*/ 1700065 h 2017102"/>
              <a:gd name="connsiteX107" fmla="*/ 1435008 w 4011346"/>
              <a:gd name="connsiteY107" fmla="*/ 1723426 h 2017102"/>
              <a:gd name="connsiteX108" fmla="*/ 1465043 w 4011346"/>
              <a:gd name="connsiteY108" fmla="*/ 1723426 h 2017102"/>
              <a:gd name="connsiteX109" fmla="*/ 1491741 w 4011346"/>
              <a:gd name="connsiteY109" fmla="*/ 1736775 h 2017102"/>
              <a:gd name="connsiteX110" fmla="*/ 1535125 w 4011346"/>
              <a:gd name="connsiteY110" fmla="*/ 1693391 h 2017102"/>
              <a:gd name="connsiteX111" fmla="*/ 1571834 w 4011346"/>
              <a:gd name="connsiteY111" fmla="*/ 1673367 h 2017102"/>
              <a:gd name="connsiteX112" fmla="*/ 1608544 w 4011346"/>
              <a:gd name="connsiteY112" fmla="*/ 1676704 h 2017102"/>
              <a:gd name="connsiteX113" fmla="*/ 1655265 w 4011346"/>
              <a:gd name="connsiteY113" fmla="*/ 1690053 h 2017102"/>
              <a:gd name="connsiteX114" fmla="*/ 1681963 w 4011346"/>
              <a:gd name="connsiteY114" fmla="*/ 1706740 h 2017102"/>
              <a:gd name="connsiteX115" fmla="*/ 1735358 w 4011346"/>
              <a:gd name="connsiteY115" fmla="*/ 1700065 h 2017102"/>
              <a:gd name="connsiteX116" fmla="*/ 1745370 w 4011346"/>
              <a:gd name="connsiteY116" fmla="*/ 1680042 h 2017102"/>
              <a:gd name="connsiteX117" fmla="*/ 1738695 w 4011346"/>
              <a:gd name="connsiteY117" fmla="*/ 1660018 h 2017102"/>
              <a:gd name="connsiteX118" fmla="*/ 1765393 w 4011346"/>
              <a:gd name="connsiteY118" fmla="*/ 1633321 h 2017102"/>
              <a:gd name="connsiteX119" fmla="*/ 1778742 w 4011346"/>
              <a:gd name="connsiteY119" fmla="*/ 1629983 h 2017102"/>
              <a:gd name="connsiteX120" fmla="*/ 1812114 w 4011346"/>
              <a:gd name="connsiteY120" fmla="*/ 1646669 h 2017102"/>
              <a:gd name="connsiteX121" fmla="*/ 1852161 w 4011346"/>
              <a:gd name="connsiteY121" fmla="*/ 1660018 h 2017102"/>
              <a:gd name="connsiteX122" fmla="*/ 1858836 w 4011346"/>
              <a:gd name="connsiteY122" fmla="*/ 1686716 h 2017102"/>
              <a:gd name="connsiteX123" fmla="*/ 1872184 w 4011346"/>
              <a:gd name="connsiteY123" fmla="*/ 1693391 h 2017102"/>
              <a:gd name="connsiteX124" fmla="*/ 1902219 w 4011346"/>
              <a:gd name="connsiteY124" fmla="*/ 1696728 h 2017102"/>
              <a:gd name="connsiteX125" fmla="*/ 1932254 w 4011346"/>
              <a:gd name="connsiteY125" fmla="*/ 1680042 h 2017102"/>
              <a:gd name="connsiteX126" fmla="*/ 1962290 w 4011346"/>
              <a:gd name="connsiteY126" fmla="*/ 1693391 h 2017102"/>
              <a:gd name="connsiteX127" fmla="*/ 1985650 w 4011346"/>
              <a:gd name="connsiteY127" fmla="*/ 1706740 h 2017102"/>
              <a:gd name="connsiteX128" fmla="*/ 1995662 w 4011346"/>
              <a:gd name="connsiteY128" fmla="*/ 1716751 h 2017102"/>
              <a:gd name="connsiteX129" fmla="*/ 2032371 w 4011346"/>
              <a:gd name="connsiteY129" fmla="*/ 1736775 h 2017102"/>
              <a:gd name="connsiteX130" fmla="*/ 2069081 w 4011346"/>
              <a:gd name="connsiteY130" fmla="*/ 1733437 h 2017102"/>
              <a:gd name="connsiteX131" fmla="*/ 2142500 w 4011346"/>
              <a:gd name="connsiteY131" fmla="*/ 1690053 h 2017102"/>
              <a:gd name="connsiteX132" fmla="*/ 2195895 w 4011346"/>
              <a:gd name="connsiteY132" fmla="*/ 1703402 h 2017102"/>
              <a:gd name="connsiteX133" fmla="*/ 2225930 w 4011346"/>
              <a:gd name="connsiteY133" fmla="*/ 1713414 h 2017102"/>
              <a:gd name="connsiteX134" fmla="*/ 2259303 w 4011346"/>
              <a:gd name="connsiteY134" fmla="*/ 1700065 h 2017102"/>
              <a:gd name="connsiteX135" fmla="*/ 2262640 w 4011346"/>
              <a:gd name="connsiteY135" fmla="*/ 1673367 h 2017102"/>
              <a:gd name="connsiteX136" fmla="*/ 2282663 w 4011346"/>
              <a:gd name="connsiteY136" fmla="*/ 1643332 h 2017102"/>
              <a:gd name="connsiteX137" fmla="*/ 2299349 w 4011346"/>
              <a:gd name="connsiteY137" fmla="*/ 1589937 h 2017102"/>
              <a:gd name="connsiteX138" fmla="*/ 2282663 w 4011346"/>
              <a:gd name="connsiteY138" fmla="*/ 1593274 h 2017102"/>
              <a:gd name="connsiteX139" fmla="*/ 2312698 w 4011346"/>
              <a:gd name="connsiteY139" fmla="*/ 1566576 h 2017102"/>
              <a:gd name="connsiteX140" fmla="*/ 2339396 w 4011346"/>
              <a:gd name="connsiteY140" fmla="*/ 1563239 h 2017102"/>
              <a:gd name="connsiteX141" fmla="*/ 2396129 w 4011346"/>
              <a:gd name="connsiteY141" fmla="*/ 1573250 h 2017102"/>
              <a:gd name="connsiteX142" fmla="*/ 2436176 w 4011346"/>
              <a:gd name="connsiteY142" fmla="*/ 1599948 h 2017102"/>
              <a:gd name="connsiteX143" fmla="*/ 2462873 w 4011346"/>
              <a:gd name="connsiteY143" fmla="*/ 1629983 h 2017102"/>
              <a:gd name="connsiteX144" fmla="*/ 2469548 w 4011346"/>
              <a:gd name="connsiteY144" fmla="*/ 1666693 h 2017102"/>
              <a:gd name="connsiteX145" fmla="*/ 2476222 w 4011346"/>
              <a:gd name="connsiteY145" fmla="*/ 1706740 h 2017102"/>
              <a:gd name="connsiteX146" fmla="*/ 2486234 w 4011346"/>
              <a:gd name="connsiteY146" fmla="*/ 1726763 h 2017102"/>
              <a:gd name="connsiteX147" fmla="*/ 2529618 w 4011346"/>
              <a:gd name="connsiteY147" fmla="*/ 1740112 h 2017102"/>
              <a:gd name="connsiteX148" fmla="*/ 2549641 w 4011346"/>
              <a:gd name="connsiteY148" fmla="*/ 1760135 h 2017102"/>
              <a:gd name="connsiteX149" fmla="*/ 2562990 w 4011346"/>
              <a:gd name="connsiteY149" fmla="*/ 1793507 h 2017102"/>
              <a:gd name="connsiteX150" fmla="*/ 2586351 w 4011346"/>
              <a:gd name="connsiteY150" fmla="*/ 1786833 h 2017102"/>
              <a:gd name="connsiteX151" fmla="*/ 2606374 w 4011346"/>
              <a:gd name="connsiteY151" fmla="*/ 1776821 h 2017102"/>
              <a:gd name="connsiteX152" fmla="*/ 2639746 w 4011346"/>
              <a:gd name="connsiteY152" fmla="*/ 1760135 h 2017102"/>
              <a:gd name="connsiteX153" fmla="*/ 2643084 w 4011346"/>
              <a:gd name="connsiteY153" fmla="*/ 1776821 h 2017102"/>
              <a:gd name="connsiteX154" fmla="*/ 2626398 w 4011346"/>
              <a:gd name="connsiteY154" fmla="*/ 1806856 h 2017102"/>
              <a:gd name="connsiteX155" fmla="*/ 2616386 w 4011346"/>
              <a:gd name="connsiteY155" fmla="*/ 1843566 h 2017102"/>
              <a:gd name="connsiteX156" fmla="*/ 2603037 w 4011346"/>
              <a:gd name="connsiteY156" fmla="*/ 1896961 h 2017102"/>
              <a:gd name="connsiteX157" fmla="*/ 2579676 w 4011346"/>
              <a:gd name="connsiteY157" fmla="*/ 1870264 h 2017102"/>
              <a:gd name="connsiteX158" fmla="*/ 2552979 w 4011346"/>
              <a:gd name="connsiteY158" fmla="*/ 1893624 h 2017102"/>
              <a:gd name="connsiteX159" fmla="*/ 2559653 w 4011346"/>
              <a:gd name="connsiteY159" fmla="*/ 1920322 h 2017102"/>
              <a:gd name="connsiteX160" fmla="*/ 2559653 w 4011346"/>
              <a:gd name="connsiteY160" fmla="*/ 1957031 h 2017102"/>
              <a:gd name="connsiteX161" fmla="*/ 2549641 w 4011346"/>
              <a:gd name="connsiteY161" fmla="*/ 1977055 h 2017102"/>
              <a:gd name="connsiteX162" fmla="*/ 2589688 w 4011346"/>
              <a:gd name="connsiteY162" fmla="*/ 1957031 h 2017102"/>
              <a:gd name="connsiteX163" fmla="*/ 2626398 w 4011346"/>
              <a:gd name="connsiteY163" fmla="*/ 1967043 h 2017102"/>
              <a:gd name="connsiteX164" fmla="*/ 2653095 w 4011346"/>
              <a:gd name="connsiteY164" fmla="*/ 1943683 h 2017102"/>
              <a:gd name="connsiteX165" fmla="*/ 2683130 w 4011346"/>
              <a:gd name="connsiteY165" fmla="*/ 1890287 h 2017102"/>
              <a:gd name="connsiteX166" fmla="*/ 2753212 w 4011346"/>
              <a:gd name="connsiteY166" fmla="*/ 1803519 h 2017102"/>
              <a:gd name="connsiteX167" fmla="*/ 2783247 w 4011346"/>
              <a:gd name="connsiteY167" fmla="*/ 1733437 h 2017102"/>
              <a:gd name="connsiteX168" fmla="*/ 2803271 w 4011346"/>
              <a:gd name="connsiteY168" fmla="*/ 1629983 h 2017102"/>
              <a:gd name="connsiteX169" fmla="*/ 2793259 w 4011346"/>
              <a:gd name="connsiteY169" fmla="*/ 1579925 h 2017102"/>
              <a:gd name="connsiteX170" fmla="*/ 2769898 w 4011346"/>
              <a:gd name="connsiteY170" fmla="*/ 1546553 h 2017102"/>
              <a:gd name="connsiteX171" fmla="*/ 2726514 w 4011346"/>
              <a:gd name="connsiteY171" fmla="*/ 1546553 h 2017102"/>
              <a:gd name="connsiteX172" fmla="*/ 2699817 w 4011346"/>
              <a:gd name="connsiteY172" fmla="*/ 1546553 h 2017102"/>
              <a:gd name="connsiteX173" fmla="*/ 2683130 w 4011346"/>
              <a:gd name="connsiteY173" fmla="*/ 1526529 h 2017102"/>
              <a:gd name="connsiteX174" fmla="*/ 2669781 w 4011346"/>
              <a:gd name="connsiteY174" fmla="*/ 1506506 h 2017102"/>
              <a:gd name="connsiteX175" fmla="*/ 2763224 w 4011346"/>
              <a:gd name="connsiteY175" fmla="*/ 1389703 h 2017102"/>
              <a:gd name="connsiteX176" fmla="*/ 2846654 w 4011346"/>
              <a:gd name="connsiteY176" fmla="*/ 1322959 h 2017102"/>
              <a:gd name="connsiteX177" fmla="*/ 2890038 w 4011346"/>
              <a:gd name="connsiteY177" fmla="*/ 1299598 h 2017102"/>
              <a:gd name="connsiteX178" fmla="*/ 2933422 w 4011346"/>
              <a:gd name="connsiteY178" fmla="*/ 1319621 h 2017102"/>
              <a:gd name="connsiteX179" fmla="*/ 2950109 w 4011346"/>
              <a:gd name="connsiteY179" fmla="*/ 1302935 h 2017102"/>
              <a:gd name="connsiteX180" fmla="*/ 2993492 w 4011346"/>
              <a:gd name="connsiteY180" fmla="*/ 1319621 h 2017102"/>
              <a:gd name="connsiteX181" fmla="*/ 3006841 w 4011346"/>
              <a:gd name="connsiteY181" fmla="*/ 1286249 h 2017102"/>
              <a:gd name="connsiteX182" fmla="*/ 3053563 w 4011346"/>
              <a:gd name="connsiteY182" fmla="*/ 1296261 h 2017102"/>
              <a:gd name="connsiteX183" fmla="*/ 3070249 w 4011346"/>
              <a:gd name="connsiteY183" fmla="*/ 1312947 h 2017102"/>
              <a:gd name="connsiteX184" fmla="*/ 3060237 w 4011346"/>
              <a:gd name="connsiteY184" fmla="*/ 1332970 h 2017102"/>
              <a:gd name="connsiteX185" fmla="*/ 3123644 w 4011346"/>
              <a:gd name="connsiteY185" fmla="*/ 1316284 h 2017102"/>
              <a:gd name="connsiteX186" fmla="*/ 3140330 w 4011346"/>
              <a:gd name="connsiteY186" fmla="*/ 1302935 h 2017102"/>
              <a:gd name="connsiteX187" fmla="*/ 3123644 w 4011346"/>
              <a:gd name="connsiteY187" fmla="*/ 1289586 h 2017102"/>
              <a:gd name="connsiteX188" fmla="*/ 3143668 w 4011346"/>
              <a:gd name="connsiteY188" fmla="*/ 1249540 h 2017102"/>
              <a:gd name="connsiteX189" fmla="*/ 3190389 w 4011346"/>
              <a:gd name="connsiteY189" fmla="*/ 1179458 h 2017102"/>
              <a:gd name="connsiteX190" fmla="*/ 3233773 w 4011346"/>
              <a:gd name="connsiteY190" fmla="*/ 1176121 h 2017102"/>
              <a:gd name="connsiteX191" fmla="*/ 3273819 w 4011346"/>
              <a:gd name="connsiteY191" fmla="*/ 1186132 h 2017102"/>
              <a:gd name="connsiteX192" fmla="*/ 3277157 w 4011346"/>
              <a:gd name="connsiteY192" fmla="*/ 1242865 h 2017102"/>
              <a:gd name="connsiteX193" fmla="*/ 3320541 w 4011346"/>
              <a:gd name="connsiteY193" fmla="*/ 1199481 h 2017102"/>
              <a:gd name="connsiteX194" fmla="*/ 3343901 w 4011346"/>
              <a:gd name="connsiteY194" fmla="*/ 1182795 h 2017102"/>
              <a:gd name="connsiteX195" fmla="*/ 3350576 w 4011346"/>
              <a:gd name="connsiteY195" fmla="*/ 1149423 h 2017102"/>
              <a:gd name="connsiteX196" fmla="*/ 3377273 w 4011346"/>
              <a:gd name="connsiteY196" fmla="*/ 1132737 h 2017102"/>
              <a:gd name="connsiteX197" fmla="*/ 3407309 w 4011346"/>
              <a:gd name="connsiteY197" fmla="*/ 1142748 h 2017102"/>
              <a:gd name="connsiteX198" fmla="*/ 3373936 w 4011346"/>
              <a:gd name="connsiteY198" fmla="*/ 1172783 h 2017102"/>
              <a:gd name="connsiteX199" fmla="*/ 3360587 w 4011346"/>
              <a:gd name="connsiteY199" fmla="*/ 1222842 h 2017102"/>
              <a:gd name="connsiteX200" fmla="*/ 3323878 w 4011346"/>
              <a:gd name="connsiteY200" fmla="*/ 1262888 h 2017102"/>
              <a:gd name="connsiteX201" fmla="*/ 3210412 w 4011346"/>
              <a:gd name="connsiteY201" fmla="*/ 1359668 h 2017102"/>
              <a:gd name="connsiteX202" fmla="*/ 3163691 w 4011346"/>
              <a:gd name="connsiteY202" fmla="*/ 1429750 h 2017102"/>
              <a:gd name="connsiteX203" fmla="*/ 3160354 w 4011346"/>
              <a:gd name="connsiteY203" fmla="*/ 1503169 h 2017102"/>
              <a:gd name="connsiteX204" fmla="*/ 3170365 w 4011346"/>
              <a:gd name="connsiteY204" fmla="*/ 1593274 h 2017102"/>
              <a:gd name="connsiteX205" fmla="*/ 3190389 w 4011346"/>
              <a:gd name="connsiteY205" fmla="*/ 1656681 h 2017102"/>
              <a:gd name="connsiteX206" fmla="*/ 3217087 w 4011346"/>
              <a:gd name="connsiteY206" fmla="*/ 1646669 h 2017102"/>
              <a:gd name="connsiteX207" fmla="*/ 3240447 w 4011346"/>
              <a:gd name="connsiteY207" fmla="*/ 1579925 h 2017102"/>
              <a:gd name="connsiteX208" fmla="*/ 3270482 w 4011346"/>
              <a:gd name="connsiteY208" fmla="*/ 1576588 h 2017102"/>
              <a:gd name="connsiteX209" fmla="*/ 3287168 w 4011346"/>
              <a:gd name="connsiteY209" fmla="*/ 1516518 h 2017102"/>
              <a:gd name="connsiteX210" fmla="*/ 3313866 w 4011346"/>
              <a:gd name="connsiteY210" fmla="*/ 1506506 h 2017102"/>
              <a:gd name="connsiteX211" fmla="*/ 3313866 w 4011346"/>
              <a:gd name="connsiteY211" fmla="*/ 1476471 h 2017102"/>
              <a:gd name="connsiteX212" fmla="*/ 3337227 w 4011346"/>
              <a:gd name="connsiteY212" fmla="*/ 1439761 h 2017102"/>
              <a:gd name="connsiteX213" fmla="*/ 3330552 w 4011346"/>
              <a:gd name="connsiteY213" fmla="*/ 1396377 h 2017102"/>
              <a:gd name="connsiteX214" fmla="*/ 3333890 w 4011346"/>
              <a:gd name="connsiteY214" fmla="*/ 1366342 h 2017102"/>
              <a:gd name="connsiteX215" fmla="*/ 3323878 w 4011346"/>
              <a:gd name="connsiteY215" fmla="*/ 1356331 h 2017102"/>
              <a:gd name="connsiteX216" fmla="*/ 3363925 w 4011346"/>
              <a:gd name="connsiteY216" fmla="*/ 1269563 h 2017102"/>
              <a:gd name="connsiteX217" fmla="*/ 3383948 w 4011346"/>
              <a:gd name="connsiteY217" fmla="*/ 1279575 h 2017102"/>
              <a:gd name="connsiteX218" fmla="*/ 3410646 w 4011346"/>
              <a:gd name="connsiteY218" fmla="*/ 1252877 h 2017102"/>
              <a:gd name="connsiteX219" fmla="*/ 3420657 w 4011346"/>
              <a:gd name="connsiteY219" fmla="*/ 1279575 h 2017102"/>
              <a:gd name="connsiteX220" fmla="*/ 3447355 w 4011346"/>
              <a:gd name="connsiteY220" fmla="*/ 1262888 h 2017102"/>
              <a:gd name="connsiteX221" fmla="*/ 3477390 w 4011346"/>
              <a:gd name="connsiteY221" fmla="*/ 1252877 h 2017102"/>
              <a:gd name="connsiteX222" fmla="*/ 3514100 w 4011346"/>
              <a:gd name="connsiteY222" fmla="*/ 1279575 h 2017102"/>
              <a:gd name="connsiteX223" fmla="*/ 3574170 w 4011346"/>
              <a:gd name="connsiteY223" fmla="*/ 1212830 h 2017102"/>
              <a:gd name="connsiteX224" fmla="*/ 3637577 w 4011346"/>
              <a:gd name="connsiteY224" fmla="*/ 1166109 h 2017102"/>
              <a:gd name="connsiteX225" fmla="*/ 3690973 w 4011346"/>
              <a:gd name="connsiteY225" fmla="*/ 1129399 h 2017102"/>
              <a:gd name="connsiteX226" fmla="*/ 3741031 w 4011346"/>
              <a:gd name="connsiteY226" fmla="*/ 1156097 h 2017102"/>
              <a:gd name="connsiteX227" fmla="*/ 3751043 w 4011346"/>
              <a:gd name="connsiteY227" fmla="*/ 1129399 h 2017102"/>
              <a:gd name="connsiteX228" fmla="*/ 3727682 w 4011346"/>
              <a:gd name="connsiteY228" fmla="*/ 1062655 h 2017102"/>
              <a:gd name="connsiteX229" fmla="*/ 3700984 w 4011346"/>
              <a:gd name="connsiteY229" fmla="*/ 1045969 h 2017102"/>
              <a:gd name="connsiteX230" fmla="*/ 3697647 w 4011346"/>
              <a:gd name="connsiteY230" fmla="*/ 1015934 h 2017102"/>
              <a:gd name="connsiteX231" fmla="*/ 3751043 w 4011346"/>
              <a:gd name="connsiteY231" fmla="*/ 1022608 h 2017102"/>
              <a:gd name="connsiteX232" fmla="*/ 3774403 w 4011346"/>
              <a:gd name="connsiteY232" fmla="*/ 979224 h 2017102"/>
              <a:gd name="connsiteX233" fmla="*/ 3767729 w 4011346"/>
              <a:gd name="connsiteY233" fmla="*/ 952526 h 2017102"/>
              <a:gd name="connsiteX234" fmla="*/ 3794427 w 4011346"/>
              <a:gd name="connsiteY234" fmla="*/ 919154 h 2017102"/>
              <a:gd name="connsiteX235" fmla="*/ 3804438 w 4011346"/>
              <a:gd name="connsiteY235" fmla="*/ 962538 h 2017102"/>
              <a:gd name="connsiteX236" fmla="*/ 3827799 w 4011346"/>
              <a:gd name="connsiteY236" fmla="*/ 979224 h 2017102"/>
              <a:gd name="connsiteX237" fmla="*/ 3874520 w 4011346"/>
              <a:gd name="connsiteY237" fmla="*/ 999248 h 2017102"/>
              <a:gd name="connsiteX238" fmla="*/ 3894544 w 4011346"/>
              <a:gd name="connsiteY238" fmla="*/ 1025945 h 2017102"/>
              <a:gd name="connsiteX239" fmla="*/ 3941265 w 4011346"/>
              <a:gd name="connsiteY239" fmla="*/ 1049306 h 2017102"/>
              <a:gd name="connsiteX240" fmla="*/ 3947939 w 4011346"/>
              <a:gd name="connsiteY240" fmla="*/ 1035957 h 2017102"/>
              <a:gd name="connsiteX241" fmla="*/ 3957951 w 4011346"/>
              <a:gd name="connsiteY241" fmla="*/ 972550 h 2017102"/>
              <a:gd name="connsiteX242" fmla="*/ 4004672 w 4011346"/>
              <a:gd name="connsiteY242" fmla="*/ 965875 h 2017102"/>
              <a:gd name="connsiteX243" fmla="*/ 4011346 w 4011346"/>
              <a:gd name="connsiteY243" fmla="*/ 932503 h 2017102"/>
              <a:gd name="connsiteX244" fmla="*/ 3967963 w 4011346"/>
              <a:gd name="connsiteY244" fmla="*/ 895794 h 2017102"/>
              <a:gd name="connsiteX245" fmla="*/ 3921241 w 4011346"/>
              <a:gd name="connsiteY245" fmla="*/ 879107 h 2017102"/>
              <a:gd name="connsiteX246" fmla="*/ 3907892 w 4011346"/>
              <a:gd name="connsiteY246" fmla="*/ 882445 h 2017102"/>
              <a:gd name="connsiteX247" fmla="*/ 3907892 w 4011346"/>
              <a:gd name="connsiteY247" fmla="*/ 915817 h 2017102"/>
              <a:gd name="connsiteX248" fmla="*/ 3887869 w 4011346"/>
              <a:gd name="connsiteY248" fmla="*/ 909142 h 2017102"/>
              <a:gd name="connsiteX249" fmla="*/ 3874520 w 4011346"/>
              <a:gd name="connsiteY249" fmla="*/ 855747 h 2017102"/>
              <a:gd name="connsiteX250" fmla="*/ 3817787 w 4011346"/>
              <a:gd name="connsiteY250" fmla="*/ 792340 h 2017102"/>
              <a:gd name="connsiteX251" fmla="*/ 3717671 w 4011346"/>
              <a:gd name="connsiteY251" fmla="*/ 715583 h 2017102"/>
              <a:gd name="connsiteX252" fmla="*/ 3664275 w 4011346"/>
              <a:gd name="connsiteY252" fmla="*/ 695560 h 2017102"/>
              <a:gd name="connsiteX253" fmla="*/ 3584181 w 4011346"/>
              <a:gd name="connsiteY253" fmla="*/ 688886 h 2017102"/>
              <a:gd name="connsiteX254" fmla="*/ 3520774 w 4011346"/>
              <a:gd name="connsiteY254" fmla="*/ 672199 h 2017102"/>
              <a:gd name="connsiteX255" fmla="*/ 3530786 w 4011346"/>
              <a:gd name="connsiteY255" fmla="*/ 712246 h 2017102"/>
              <a:gd name="connsiteX256" fmla="*/ 3537460 w 4011346"/>
              <a:gd name="connsiteY256" fmla="*/ 738944 h 2017102"/>
              <a:gd name="connsiteX257" fmla="*/ 3507425 w 4011346"/>
              <a:gd name="connsiteY257" fmla="*/ 762304 h 2017102"/>
              <a:gd name="connsiteX258" fmla="*/ 3477390 w 4011346"/>
              <a:gd name="connsiteY258" fmla="*/ 735607 h 2017102"/>
              <a:gd name="connsiteX259" fmla="*/ 3477390 w 4011346"/>
              <a:gd name="connsiteY259" fmla="*/ 715583 h 2017102"/>
              <a:gd name="connsiteX260" fmla="*/ 3504088 w 4011346"/>
              <a:gd name="connsiteY260" fmla="*/ 695560 h 2017102"/>
              <a:gd name="connsiteX261" fmla="*/ 3467379 w 4011346"/>
              <a:gd name="connsiteY261" fmla="*/ 682211 h 2017102"/>
              <a:gd name="connsiteX262" fmla="*/ 3450692 w 4011346"/>
              <a:gd name="connsiteY262" fmla="*/ 708909 h 2017102"/>
              <a:gd name="connsiteX263" fmla="*/ 3440681 w 4011346"/>
              <a:gd name="connsiteY263" fmla="*/ 722258 h 2017102"/>
              <a:gd name="connsiteX264" fmla="*/ 3357250 w 4011346"/>
              <a:gd name="connsiteY264" fmla="*/ 708909 h 2017102"/>
              <a:gd name="connsiteX265" fmla="*/ 3297180 w 4011346"/>
              <a:gd name="connsiteY265" fmla="*/ 715583 h 2017102"/>
              <a:gd name="connsiteX266" fmla="*/ 3267145 w 4011346"/>
              <a:gd name="connsiteY266" fmla="*/ 692223 h 2017102"/>
              <a:gd name="connsiteX267" fmla="*/ 3267145 w 4011346"/>
              <a:gd name="connsiteY267" fmla="*/ 655513 h 2017102"/>
              <a:gd name="connsiteX268" fmla="*/ 3203738 w 4011346"/>
              <a:gd name="connsiteY268" fmla="*/ 598780 h 2017102"/>
              <a:gd name="connsiteX269" fmla="*/ 3076923 w 4011346"/>
              <a:gd name="connsiteY269" fmla="*/ 605455 h 2017102"/>
              <a:gd name="connsiteX270" fmla="*/ 3043551 w 4011346"/>
              <a:gd name="connsiteY270" fmla="*/ 582094 h 2017102"/>
              <a:gd name="connsiteX271" fmla="*/ 3000167 w 4011346"/>
              <a:gd name="connsiteY271" fmla="*/ 535373 h 2017102"/>
              <a:gd name="connsiteX272" fmla="*/ 3013516 w 4011346"/>
              <a:gd name="connsiteY272" fmla="*/ 528699 h 2017102"/>
              <a:gd name="connsiteX273" fmla="*/ 3000167 w 4011346"/>
              <a:gd name="connsiteY273" fmla="*/ 508675 h 2017102"/>
              <a:gd name="connsiteX274" fmla="*/ 2970132 w 4011346"/>
              <a:gd name="connsiteY274" fmla="*/ 505338 h 2017102"/>
              <a:gd name="connsiteX275" fmla="*/ 2920073 w 4011346"/>
              <a:gd name="connsiteY275" fmla="*/ 552059 h 2017102"/>
              <a:gd name="connsiteX276" fmla="*/ 2920073 w 4011346"/>
              <a:gd name="connsiteY276" fmla="*/ 552059 h 2017102"/>
              <a:gd name="connsiteX277" fmla="*/ 2916736 w 4011346"/>
              <a:gd name="connsiteY277" fmla="*/ 502001 h 2017102"/>
              <a:gd name="connsiteX278" fmla="*/ 2936760 w 4011346"/>
              <a:gd name="connsiteY278" fmla="*/ 498664 h 2017102"/>
              <a:gd name="connsiteX279" fmla="*/ 2866678 w 4011346"/>
              <a:gd name="connsiteY279" fmla="*/ 468629 h 2017102"/>
              <a:gd name="connsiteX280" fmla="*/ 2813282 w 4011346"/>
              <a:gd name="connsiteY280" fmla="*/ 465291 h 2017102"/>
              <a:gd name="connsiteX281" fmla="*/ 2793259 w 4011346"/>
              <a:gd name="connsiteY281" fmla="*/ 488652 h 2017102"/>
              <a:gd name="connsiteX282" fmla="*/ 2743200 w 4011346"/>
              <a:gd name="connsiteY282" fmla="*/ 498664 h 2017102"/>
              <a:gd name="connsiteX283" fmla="*/ 2786584 w 4011346"/>
              <a:gd name="connsiteY283" fmla="*/ 508675 h 2017102"/>
              <a:gd name="connsiteX284" fmla="*/ 2763224 w 4011346"/>
              <a:gd name="connsiteY284" fmla="*/ 528699 h 2017102"/>
              <a:gd name="connsiteX285" fmla="*/ 2769898 w 4011346"/>
              <a:gd name="connsiteY285" fmla="*/ 578757 h 2017102"/>
              <a:gd name="connsiteX286" fmla="*/ 2749875 w 4011346"/>
              <a:gd name="connsiteY286" fmla="*/ 562071 h 2017102"/>
              <a:gd name="connsiteX287" fmla="*/ 2733189 w 4011346"/>
              <a:gd name="connsiteY287" fmla="*/ 575420 h 2017102"/>
              <a:gd name="connsiteX288" fmla="*/ 2666444 w 4011346"/>
              <a:gd name="connsiteY288" fmla="*/ 565408 h 2017102"/>
              <a:gd name="connsiteX289" fmla="*/ 2636409 w 4011346"/>
              <a:gd name="connsiteY289" fmla="*/ 575420 h 2017102"/>
              <a:gd name="connsiteX290" fmla="*/ 2603037 w 4011346"/>
              <a:gd name="connsiteY290" fmla="*/ 535373 h 2017102"/>
              <a:gd name="connsiteX291" fmla="*/ 2569665 w 4011346"/>
              <a:gd name="connsiteY291" fmla="*/ 618804 h 2017102"/>
              <a:gd name="connsiteX292" fmla="*/ 2552979 w 4011346"/>
              <a:gd name="connsiteY292" fmla="*/ 638827 h 2017102"/>
              <a:gd name="connsiteX293" fmla="*/ 2469548 w 4011346"/>
              <a:gd name="connsiteY293" fmla="*/ 502001 h 2017102"/>
              <a:gd name="connsiteX294" fmla="*/ 2446187 w 4011346"/>
              <a:gd name="connsiteY294" fmla="*/ 518687 h 2017102"/>
              <a:gd name="connsiteX295" fmla="*/ 2442850 w 4011346"/>
              <a:gd name="connsiteY295" fmla="*/ 485315 h 2017102"/>
              <a:gd name="connsiteX296" fmla="*/ 2449525 w 4011346"/>
              <a:gd name="connsiteY296" fmla="*/ 415233 h 2017102"/>
              <a:gd name="connsiteX297" fmla="*/ 2386117 w 4011346"/>
              <a:gd name="connsiteY297" fmla="*/ 388535 h 2017102"/>
              <a:gd name="connsiteX298" fmla="*/ 2369431 w 4011346"/>
              <a:gd name="connsiteY298" fmla="*/ 428582 h 2017102"/>
              <a:gd name="connsiteX299" fmla="*/ 2379443 w 4011346"/>
              <a:gd name="connsiteY299" fmla="*/ 451942 h 2017102"/>
              <a:gd name="connsiteX300" fmla="*/ 2376106 w 4011346"/>
              <a:gd name="connsiteY300" fmla="*/ 471966 h 2017102"/>
              <a:gd name="connsiteX301" fmla="*/ 2352745 w 4011346"/>
              <a:gd name="connsiteY301" fmla="*/ 448605 h 2017102"/>
              <a:gd name="connsiteX302" fmla="*/ 2316036 w 4011346"/>
              <a:gd name="connsiteY302" fmla="*/ 455280 h 2017102"/>
              <a:gd name="connsiteX303" fmla="*/ 2272652 w 4011346"/>
              <a:gd name="connsiteY303" fmla="*/ 441931 h 2017102"/>
              <a:gd name="connsiteX304" fmla="*/ 2245954 w 4011346"/>
              <a:gd name="connsiteY304" fmla="*/ 401884 h 2017102"/>
              <a:gd name="connsiteX305" fmla="*/ 2209244 w 4011346"/>
              <a:gd name="connsiteY305" fmla="*/ 398547 h 2017102"/>
              <a:gd name="connsiteX306" fmla="*/ 2159186 w 4011346"/>
              <a:gd name="connsiteY306" fmla="*/ 388535 h 2017102"/>
              <a:gd name="connsiteX307" fmla="*/ 2132488 w 4011346"/>
              <a:gd name="connsiteY307" fmla="*/ 405221 h 2017102"/>
              <a:gd name="connsiteX308" fmla="*/ 2115802 w 4011346"/>
              <a:gd name="connsiteY308" fmla="*/ 418570 h 2017102"/>
              <a:gd name="connsiteX309" fmla="*/ 2115802 w 4011346"/>
              <a:gd name="connsiteY309" fmla="*/ 388535 h 2017102"/>
              <a:gd name="connsiteX310" fmla="*/ 2082430 w 4011346"/>
              <a:gd name="connsiteY310" fmla="*/ 385198 h 2017102"/>
              <a:gd name="connsiteX311" fmla="*/ 2045720 w 4011346"/>
              <a:gd name="connsiteY311" fmla="*/ 358500 h 2017102"/>
              <a:gd name="connsiteX312" fmla="*/ 2025697 w 4011346"/>
              <a:gd name="connsiteY312" fmla="*/ 388535 h 2017102"/>
              <a:gd name="connsiteX313" fmla="*/ 2055732 w 4011346"/>
              <a:gd name="connsiteY313" fmla="*/ 385198 h 2017102"/>
              <a:gd name="connsiteX314" fmla="*/ 2045720 w 4011346"/>
              <a:gd name="connsiteY314" fmla="*/ 411896 h 2017102"/>
              <a:gd name="connsiteX315" fmla="*/ 1988987 w 4011346"/>
              <a:gd name="connsiteY315" fmla="*/ 431919 h 2017102"/>
              <a:gd name="connsiteX316" fmla="*/ 1935592 w 4011346"/>
              <a:gd name="connsiteY316" fmla="*/ 441931 h 2017102"/>
              <a:gd name="connsiteX317" fmla="*/ 1995662 w 4011346"/>
              <a:gd name="connsiteY317" fmla="*/ 385198 h 2017102"/>
              <a:gd name="connsiteX318" fmla="*/ 2055732 w 4011346"/>
              <a:gd name="connsiteY318" fmla="*/ 315116 h 2017102"/>
              <a:gd name="connsiteX319" fmla="*/ 2055732 w 4011346"/>
              <a:gd name="connsiteY319" fmla="*/ 315116 h 2017102"/>
              <a:gd name="connsiteX320" fmla="*/ 2129860 w 4011346"/>
              <a:gd name="connsiteY320" fmla="*/ 245536 h 2017102"/>
              <a:gd name="connsiteX321" fmla="*/ 2127003 w 4011346"/>
              <a:gd name="connsiteY321" fmla="*/ 171242 h 2017102"/>
              <a:gd name="connsiteX322" fmla="*/ 2092713 w 4011346"/>
              <a:gd name="connsiteY322" fmla="*/ 102662 h 2017102"/>
              <a:gd name="connsiteX323" fmla="*/ 1877440 w 4011346"/>
              <a:gd name="connsiteY323" fmla="*/ 0 h 2017102"/>
              <a:gd name="connsiteX324" fmla="*/ 1835474 w 4011346"/>
              <a:gd name="connsiteY324" fmla="*/ 38128 h 2017102"/>
              <a:gd name="connsiteX325" fmla="*/ 1818788 w 4011346"/>
              <a:gd name="connsiteY325" fmla="*/ 78175 h 2017102"/>
              <a:gd name="connsiteX326" fmla="*/ 1838813 w 4011346"/>
              <a:gd name="connsiteY326" fmla="*/ 131569 h 2017102"/>
              <a:gd name="connsiteX327" fmla="*/ 1782079 w 4011346"/>
              <a:gd name="connsiteY327" fmla="*/ 118220 h 2017102"/>
              <a:gd name="connsiteX328" fmla="*/ 1768731 w 4011346"/>
              <a:gd name="connsiteY328" fmla="*/ 164942 h 2017102"/>
              <a:gd name="connsiteX329" fmla="*/ 1705322 w 4011346"/>
              <a:gd name="connsiteY329" fmla="*/ 188302 h 2017102"/>
              <a:gd name="connsiteX330" fmla="*/ 1685300 w 4011346"/>
              <a:gd name="connsiteY330" fmla="*/ 161604 h 2017102"/>
              <a:gd name="connsiteX331" fmla="*/ 1615218 w 4011346"/>
              <a:gd name="connsiteY331" fmla="*/ 164942 h 2017102"/>
              <a:gd name="connsiteX332" fmla="*/ 1638579 w 4011346"/>
              <a:gd name="connsiteY332" fmla="*/ 194977 h 2017102"/>
              <a:gd name="connsiteX333" fmla="*/ 1528449 w 4011346"/>
              <a:gd name="connsiteY333" fmla="*/ 221673 h 2017102"/>
              <a:gd name="connsiteX334" fmla="*/ 1465043 w 4011346"/>
              <a:gd name="connsiteY334" fmla="*/ 305104 h 2017102"/>
              <a:gd name="connsiteX335" fmla="*/ 1448357 w 4011346"/>
              <a:gd name="connsiteY335" fmla="*/ 331802 h 2017102"/>
              <a:gd name="connsiteX336" fmla="*/ 1481729 w 4011346"/>
              <a:gd name="connsiteY336" fmla="*/ 365175 h 2017102"/>
              <a:gd name="connsiteX337" fmla="*/ 1481729 w 4011346"/>
              <a:gd name="connsiteY337" fmla="*/ 395210 h 2017102"/>
              <a:gd name="connsiteX338" fmla="*/ 1458368 w 4011346"/>
              <a:gd name="connsiteY338" fmla="*/ 398547 h 2017102"/>
              <a:gd name="connsiteX339" fmla="*/ 1458368 w 4011346"/>
              <a:gd name="connsiteY339" fmla="*/ 378523 h 2017102"/>
              <a:gd name="connsiteX340" fmla="*/ 1418322 w 4011346"/>
              <a:gd name="connsiteY340" fmla="*/ 388535 h 2017102"/>
              <a:gd name="connsiteX341" fmla="*/ 1368263 w 4011346"/>
              <a:gd name="connsiteY341" fmla="*/ 395210 h 2017102"/>
              <a:gd name="connsiteX342" fmla="*/ 1321542 w 4011346"/>
              <a:gd name="connsiteY342" fmla="*/ 401884 h 2017102"/>
              <a:gd name="connsiteX343" fmla="*/ 1318205 w 4011346"/>
              <a:gd name="connsiteY343" fmla="*/ 488652 h 2017102"/>
              <a:gd name="connsiteX344" fmla="*/ 1358252 w 4011346"/>
              <a:gd name="connsiteY344" fmla="*/ 512013 h 2017102"/>
              <a:gd name="connsiteX345" fmla="*/ 1374938 w 4011346"/>
              <a:gd name="connsiteY345" fmla="*/ 542048 h 2017102"/>
              <a:gd name="connsiteX346" fmla="*/ 1384949 w 4011346"/>
              <a:gd name="connsiteY346" fmla="*/ 565408 h 2017102"/>
              <a:gd name="connsiteX347" fmla="*/ 1394961 w 4011346"/>
              <a:gd name="connsiteY347" fmla="*/ 615467 h 2017102"/>
              <a:gd name="connsiteX348" fmla="*/ 1384949 w 4011346"/>
              <a:gd name="connsiteY348" fmla="*/ 645502 h 2017102"/>
              <a:gd name="connsiteX349" fmla="*/ 1358252 w 4011346"/>
              <a:gd name="connsiteY349" fmla="*/ 612129 h 2017102"/>
              <a:gd name="connsiteX350" fmla="*/ 1361589 w 4011346"/>
              <a:gd name="connsiteY350" fmla="*/ 582094 h 2017102"/>
              <a:gd name="connsiteX351" fmla="*/ 1351577 w 4011346"/>
              <a:gd name="connsiteY351" fmla="*/ 542048 h 2017102"/>
              <a:gd name="connsiteX352" fmla="*/ 1328217 w 4011346"/>
              <a:gd name="connsiteY352" fmla="*/ 548722 h 2017102"/>
              <a:gd name="connsiteX353" fmla="*/ 1281495 w 4011346"/>
              <a:gd name="connsiteY353" fmla="*/ 512013 h 2017102"/>
              <a:gd name="connsiteX354" fmla="*/ 1241449 w 4011346"/>
              <a:gd name="connsiteY354" fmla="*/ 508675 h 2017102"/>
              <a:gd name="connsiteX355" fmla="*/ 1241449 w 4011346"/>
              <a:gd name="connsiteY355" fmla="*/ 555396 h 2017102"/>
              <a:gd name="connsiteX356" fmla="*/ 1201402 w 4011346"/>
              <a:gd name="connsiteY356" fmla="*/ 535373 h 2017102"/>
              <a:gd name="connsiteX357" fmla="*/ 1228100 w 4011346"/>
              <a:gd name="connsiteY357" fmla="*/ 585431 h 2017102"/>
              <a:gd name="connsiteX358" fmla="*/ 1258135 w 4011346"/>
              <a:gd name="connsiteY358" fmla="*/ 595443 h 2017102"/>
              <a:gd name="connsiteX359" fmla="*/ 1258135 w 4011346"/>
              <a:gd name="connsiteY359" fmla="*/ 615467 h 2017102"/>
              <a:gd name="connsiteX360" fmla="*/ 1198065 w 4011346"/>
              <a:gd name="connsiteY360" fmla="*/ 592106 h 2017102"/>
              <a:gd name="connsiteX361" fmla="*/ 1181379 w 4011346"/>
              <a:gd name="connsiteY361" fmla="*/ 592106 h 2017102"/>
              <a:gd name="connsiteX362" fmla="*/ 1178041 w 4011346"/>
              <a:gd name="connsiteY362" fmla="*/ 548722 h 2017102"/>
              <a:gd name="connsiteX363" fmla="*/ 1171367 w 4011346"/>
              <a:gd name="connsiteY363" fmla="*/ 461954 h 2017102"/>
              <a:gd name="connsiteX364" fmla="*/ 1161355 w 4011346"/>
              <a:gd name="connsiteY364" fmla="*/ 532036 h 2017102"/>
              <a:gd name="connsiteX365" fmla="*/ 1137995 w 4011346"/>
              <a:gd name="connsiteY365" fmla="*/ 562071 h 2017102"/>
              <a:gd name="connsiteX366" fmla="*/ 1158018 w 4011346"/>
              <a:gd name="connsiteY366" fmla="*/ 608792 h 2017102"/>
              <a:gd name="connsiteX367" fmla="*/ 1158018 w 4011346"/>
              <a:gd name="connsiteY367" fmla="*/ 642164 h 2017102"/>
              <a:gd name="connsiteX368" fmla="*/ 1141332 w 4011346"/>
              <a:gd name="connsiteY368" fmla="*/ 692223 h 2017102"/>
              <a:gd name="connsiteX369" fmla="*/ 1154681 w 4011346"/>
              <a:gd name="connsiteY369" fmla="*/ 725595 h 2017102"/>
              <a:gd name="connsiteX370" fmla="*/ 1184716 w 4011346"/>
              <a:gd name="connsiteY370" fmla="*/ 732269 h 2017102"/>
              <a:gd name="connsiteX371" fmla="*/ 1221425 w 4011346"/>
              <a:gd name="connsiteY371" fmla="*/ 738944 h 2017102"/>
              <a:gd name="connsiteX372" fmla="*/ 1241449 w 4011346"/>
              <a:gd name="connsiteY372" fmla="*/ 762304 h 2017102"/>
              <a:gd name="connsiteX373" fmla="*/ 1258135 w 4011346"/>
              <a:gd name="connsiteY373" fmla="*/ 805688 h 2017102"/>
              <a:gd name="connsiteX374" fmla="*/ 1258135 w 4011346"/>
              <a:gd name="connsiteY374" fmla="*/ 805688 h 2017102"/>
              <a:gd name="connsiteX375" fmla="*/ 1254798 w 4011346"/>
              <a:gd name="connsiteY375" fmla="*/ 839061 h 2017102"/>
              <a:gd name="connsiteX376" fmla="*/ 1274821 w 4011346"/>
              <a:gd name="connsiteY376" fmla="*/ 859084 h 2017102"/>
              <a:gd name="connsiteX377" fmla="*/ 1244786 w 4011346"/>
              <a:gd name="connsiteY377" fmla="*/ 865759 h 2017102"/>
              <a:gd name="connsiteX378" fmla="*/ 1224763 w 4011346"/>
              <a:gd name="connsiteY378" fmla="*/ 825712 h 2017102"/>
              <a:gd name="connsiteX379" fmla="*/ 1224763 w 4011346"/>
              <a:gd name="connsiteY379" fmla="*/ 785665 h 2017102"/>
              <a:gd name="connsiteX380" fmla="*/ 1194727 w 4011346"/>
              <a:gd name="connsiteY380" fmla="*/ 748956 h 2017102"/>
              <a:gd name="connsiteX381" fmla="*/ 1164692 w 4011346"/>
              <a:gd name="connsiteY381" fmla="*/ 792340 h 2017102"/>
              <a:gd name="connsiteX382" fmla="*/ 1178041 w 4011346"/>
              <a:gd name="connsiteY382" fmla="*/ 835723 h 2017102"/>
              <a:gd name="connsiteX383" fmla="*/ 1137995 w 4011346"/>
              <a:gd name="connsiteY383" fmla="*/ 892456 h 2017102"/>
              <a:gd name="connsiteX384" fmla="*/ 1097948 w 4011346"/>
              <a:gd name="connsiteY384" fmla="*/ 949189 h 2017102"/>
              <a:gd name="connsiteX385" fmla="*/ 1007843 w 4011346"/>
              <a:gd name="connsiteY385" fmla="*/ 912480 h 2017102"/>
              <a:gd name="connsiteX386" fmla="*/ 1074587 w 4011346"/>
              <a:gd name="connsiteY386" fmla="*/ 909142 h 2017102"/>
              <a:gd name="connsiteX387" fmla="*/ 1107960 w 4011346"/>
              <a:gd name="connsiteY387" fmla="*/ 845735 h 2017102"/>
              <a:gd name="connsiteX388" fmla="*/ 1121309 w 4011346"/>
              <a:gd name="connsiteY388" fmla="*/ 802351 h 2017102"/>
              <a:gd name="connsiteX389" fmla="*/ 1127983 w 4011346"/>
              <a:gd name="connsiteY389" fmla="*/ 768979 h 2017102"/>
              <a:gd name="connsiteX390" fmla="*/ 1117971 w 4011346"/>
              <a:gd name="connsiteY390" fmla="*/ 752293 h 2017102"/>
              <a:gd name="connsiteX391" fmla="*/ 1114634 w 4011346"/>
              <a:gd name="connsiteY391" fmla="*/ 702234 h 2017102"/>
              <a:gd name="connsiteX392" fmla="*/ 1104622 w 4011346"/>
              <a:gd name="connsiteY392" fmla="*/ 622141 h 2017102"/>
              <a:gd name="connsiteX393" fmla="*/ 1101285 w 4011346"/>
              <a:gd name="connsiteY393" fmla="*/ 562071 h 2017102"/>
              <a:gd name="connsiteX394" fmla="*/ 1124646 w 4011346"/>
              <a:gd name="connsiteY394" fmla="*/ 468629 h 2017102"/>
              <a:gd name="connsiteX395" fmla="*/ 1031203 w 4011346"/>
              <a:gd name="connsiteY395" fmla="*/ 458617 h 2017102"/>
              <a:gd name="connsiteX396" fmla="*/ 1014517 w 4011346"/>
              <a:gd name="connsiteY396" fmla="*/ 515350 h 2017102"/>
              <a:gd name="connsiteX397" fmla="*/ 1024529 w 4011346"/>
              <a:gd name="connsiteY397" fmla="*/ 562071 h 2017102"/>
              <a:gd name="connsiteX398" fmla="*/ 981145 w 4011346"/>
              <a:gd name="connsiteY398" fmla="*/ 615467 h 2017102"/>
              <a:gd name="connsiteX399" fmla="*/ 991157 w 4011346"/>
              <a:gd name="connsiteY399" fmla="*/ 652176 h 2017102"/>
              <a:gd name="connsiteX400" fmla="*/ 981145 w 4011346"/>
              <a:gd name="connsiteY400" fmla="*/ 698897 h 2017102"/>
              <a:gd name="connsiteX401" fmla="*/ 1001168 w 4011346"/>
              <a:gd name="connsiteY401" fmla="*/ 722258 h 2017102"/>
              <a:gd name="connsiteX402" fmla="*/ 1017854 w 4011346"/>
              <a:gd name="connsiteY402" fmla="*/ 768979 h 2017102"/>
              <a:gd name="connsiteX403" fmla="*/ 1047890 w 4011346"/>
              <a:gd name="connsiteY403" fmla="*/ 755630 h 2017102"/>
              <a:gd name="connsiteX404" fmla="*/ 1014517 w 4011346"/>
              <a:gd name="connsiteY404" fmla="*/ 809026 h 2017102"/>
              <a:gd name="connsiteX405" fmla="*/ 957784 w 4011346"/>
              <a:gd name="connsiteY405" fmla="*/ 755630 h 2017102"/>
              <a:gd name="connsiteX406" fmla="*/ 884365 w 4011346"/>
              <a:gd name="connsiteY406" fmla="*/ 718921 h 2017102"/>
              <a:gd name="connsiteX407" fmla="*/ 824295 w 4011346"/>
              <a:gd name="connsiteY407" fmla="*/ 695560 h 2017102"/>
              <a:gd name="connsiteX408" fmla="*/ 810946 w 4011346"/>
              <a:gd name="connsiteY408" fmla="*/ 732269 h 2017102"/>
              <a:gd name="connsiteX409" fmla="*/ 827633 w 4011346"/>
              <a:gd name="connsiteY409" fmla="*/ 768979 h 2017102"/>
              <a:gd name="connsiteX410" fmla="*/ 814284 w 4011346"/>
              <a:gd name="connsiteY410" fmla="*/ 792340 h 2017102"/>
              <a:gd name="connsiteX411" fmla="*/ 800935 w 4011346"/>
              <a:gd name="connsiteY411" fmla="*/ 809026 h 2017102"/>
              <a:gd name="connsiteX412" fmla="*/ 770900 w 4011346"/>
              <a:gd name="connsiteY412" fmla="*/ 752293 h 2017102"/>
              <a:gd name="connsiteX413" fmla="*/ 744202 w 4011346"/>
              <a:gd name="connsiteY413" fmla="*/ 789002 h 2017102"/>
              <a:gd name="connsiteX414" fmla="*/ 707492 w 4011346"/>
              <a:gd name="connsiteY414" fmla="*/ 782328 h 2017102"/>
              <a:gd name="connsiteX415" fmla="*/ 654097 w 4011346"/>
              <a:gd name="connsiteY415" fmla="*/ 819037 h 2017102"/>
              <a:gd name="connsiteX416" fmla="*/ 644085 w 4011346"/>
              <a:gd name="connsiteY416" fmla="*/ 795677 h 2017102"/>
              <a:gd name="connsiteX417" fmla="*/ 654097 w 4011346"/>
              <a:gd name="connsiteY417" fmla="*/ 758967 h 2017102"/>
              <a:gd name="connsiteX418" fmla="*/ 614050 w 4011346"/>
              <a:gd name="connsiteY418" fmla="*/ 795677 h 2017102"/>
              <a:gd name="connsiteX419" fmla="*/ 594027 w 4011346"/>
              <a:gd name="connsiteY419" fmla="*/ 795677 h 2017102"/>
              <a:gd name="connsiteX420" fmla="*/ 533957 w 4011346"/>
              <a:gd name="connsiteY420" fmla="*/ 829049 h 2017102"/>
              <a:gd name="connsiteX421" fmla="*/ 510596 w 4011346"/>
              <a:gd name="connsiteY421" fmla="*/ 852410 h 2017102"/>
              <a:gd name="connsiteX422" fmla="*/ 500584 w 4011346"/>
              <a:gd name="connsiteY422" fmla="*/ 899131 h 2017102"/>
              <a:gd name="connsiteX423" fmla="*/ 450526 w 4011346"/>
              <a:gd name="connsiteY423" fmla="*/ 885782 h 2017102"/>
              <a:gd name="connsiteX424" fmla="*/ 433840 w 4011346"/>
              <a:gd name="connsiteY424" fmla="*/ 849072 h 2017102"/>
              <a:gd name="connsiteX425" fmla="*/ 467212 w 4011346"/>
              <a:gd name="connsiteY425" fmla="*/ 819037 h 2017102"/>
              <a:gd name="connsiteX426" fmla="*/ 453863 w 4011346"/>
              <a:gd name="connsiteY426" fmla="*/ 795677 h 2017102"/>
              <a:gd name="connsiteX427" fmla="*/ 390456 w 4011346"/>
              <a:gd name="connsiteY427" fmla="*/ 765642 h 2017102"/>
              <a:gd name="connsiteX428" fmla="*/ 417154 w 4011346"/>
              <a:gd name="connsiteY428" fmla="*/ 815700 h 2017102"/>
              <a:gd name="connsiteX429" fmla="*/ 407142 w 4011346"/>
              <a:gd name="connsiteY429" fmla="*/ 859084 h 2017102"/>
              <a:gd name="connsiteX430" fmla="*/ 413817 w 4011346"/>
              <a:gd name="connsiteY430" fmla="*/ 895794 h 2017102"/>
              <a:gd name="connsiteX431" fmla="*/ 427165 w 4011346"/>
              <a:gd name="connsiteY431" fmla="*/ 919154 h 2017102"/>
              <a:gd name="connsiteX432" fmla="*/ 413817 w 4011346"/>
              <a:gd name="connsiteY432" fmla="*/ 949189 h 2017102"/>
              <a:gd name="connsiteX433" fmla="*/ 390456 w 4011346"/>
              <a:gd name="connsiteY433" fmla="*/ 925829 h 2017102"/>
              <a:gd name="connsiteX434" fmla="*/ 360421 w 4011346"/>
              <a:gd name="connsiteY434" fmla="*/ 922491 h 2017102"/>
              <a:gd name="connsiteX435" fmla="*/ 333723 w 4011346"/>
              <a:gd name="connsiteY435" fmla="*/ 962538 h 2017102"/>
              <a:gd name="connsiteX436" fmla="*/ 307025 w 4011346"/>
              <a:gd name="connsiteY436" fmla="*/ 982561 h 2017102"/>
              <a:gd name="connsiteX437" fmla="*/ 320374 w 4011346"/>
              <a:gd name="connsiteY437" fmla="*/ 1009259 h 2017102"/>
              <a:gd name="connsiteX438" fmla="*/ 303688 w 4011346"/>
              <a:gd name="connsiteY438" fmla="*/ 1032620 h 2017102"/>
              <a:gd name="connsiteX439" fmla="*/ 233606 w 4011346"/>
              <a:gd name="connsiteY439" fmla="*/ 995910 h 2017102"/>
              <a:gd name="connsiteX440" fmla="*/ 243618 w 4011346"/>
              <a:gd name="connsiteY440" fmla="*/ 1045969 h 2017102"/>
              <a:gd name="connsiteX441" fmla="*/ 263641 w 4011346"/>
              <a:gd name="connsiteY441" fmla="*/ 1065992 h 2017102"/>
              <a:gd name="connsiteX442" fmla="*/ 250292 w 4011346"/>
              <a:gd name="connsiteY442" fmla="*/ 1079341 h 2017102"/>
              <a:gd name="connsiteX443" fmla="*/ 193560 w 4011346"/>
              <a:gd name="connsiteY443" fmla="*/ 1042631 h 2017102"/>
              <a:gd name="connsiteX444" fmla="*/ 170199 w 4011346"/>
              <a:gd name="connsiteY444" fmla="*/ 1002585 h 2017102"/>
              <a:gd name="connsiteX445" fmla="*/ 170199 w 4011346"/>
              <a:gd name="connsiteY445" fmla="*/ 955864 h 2017102"/>
              <a:gd name="connsiteX446" fmla="*/ 133490 w 4011346"/>
              <a:gd name="connsiteY446" fmla="*/ 879107 h 2017102"/>
              <a:gd name="connsiteX447" fmla="*/ 196897 w 4011346"/>
              <a:gd name="connsiteY447" fmla="*/ 909142 h 2017102"/>
              <a:gd name="connsiteX448" fmla="*/ 256967 w 4011346"/>
              <a:gd name="connsiteY448" fmla="*/ 939177 h 2017102"/>
              <a:gd name="connsiteX449" fmla="*/ 293676 w 4011346"/>
              <a:gd name="connsiteY449" fmla="*/ 942515 h 2017102"/>
              <a:gd name="connsiteX450" fmla="*/ 327049 w 4011346"/>
              <a:gd name="connsiteY450" fmla="*/ 912480 h 2017102"/>
              <a:gd name="connsiteX451" fmla="*/ 343735 w 4011346"/>
              <a:gd name="connsiteY451" fmla="*/ 875770 h 2017102"/>
              <a:gd name="connsiteX452" fmla="*/ 333723 w 4011346"/>
              <a:gd name="connsiteY452" fmla="*/ 825712 h 2017102"/>
              <a:gd name="connsiteX453" fmla="*/ 290339 w 4011346"/>
              <a:gd name="connsiteY453" fmla="*/ 805688 h 2017102"/>
              <a:gd name="connsiteX454" fmla="*/ 236944 w 4011346"/>
              <a:gd name="connsiteY454" fmla="*/ 758967 h 2017102"/>
              <a:gd name="connsiteX455" fmla="*/ 133490 w 4011346"/>
              <a:gd name="connsiteY455" fmla="*/ 702234 h 2017102"/>
              <a:gd name="connsiteX0" fmla="*/ 133490 w 4011346"/>
              <a:gd name="connsiteY0" fmla="*/ 702234 h 2017102"/>
              <a:gd name="connsiteX1" fmla="*/ 46722 w 4011346"/>
              <a:gd name="connsiteY1" fmla="*/ 732269 h 2017102"/>
              <a:gd name="connsiteX2" fmla="*/ 33373 w 4011346"/>
              <a:gd name="connsiteY2" fmla="*/ 762304 h 2017102"/>
              <a:gd name="connsiteX3" fmla="*/ 43384 w 4011346"/>
              <a:gd name="connsiteY3" fmla="*/ 792340 h 2017102"/>
              <a:gd name="connsiteX4" fmla="*/ 60071 w 4011346"/>
              <a:gd name="connsiteY4" fmla="*/ 819037 h 2017102"/>
              <a:gd name="connsiteX5" fmla="*/ 73419 w 4011346"/>
              <a:gd name="connsiteY5" fmla="*/ 849072 h 2017102"/>
              <a:gd name="connsiteX6" fmla="*/ 56733 w 4011346"/>
              <a:gd name="connsiteY6" fmla="*/ 872433 h 2017102"/>
              <a:gd name="connsiteX7" fmla="*/ 76757 w 4011346"/>
              <a:gd name="connsiteY7" fmla="*/ 952526 h 2017102"/>
              <a:gd name="connsiteX8" fmla="*/ 66745 w 4011346"/>
              <a:gd name="connsiteY8" fmla="*/ 969213 h 2017102"/>
              <a:gd name="connsiteX9" fmla="*/ 70082 w 4011346"/>
              <a:gd name="connsiteY9" fmla="*/ 995910 h 2017102"/>
              <a:gd name="connsiteX10" fmla="*/ 70082 w 4011346"/>
              <a:gd name="connsiteY10" fmla="*/ 1035957 h 2017102"/>
              <a:gd name="connsiteX11" fmla="*/ 80094 w 4011346"/>
              <a:gd name="connsiteY11" fmla="*/ 1055980 h 2017102"/>
              <a:gd name="connsiteX12" fmla="*/ 76757 w 4011346"/>
              <a:gd name="connsiteY12" fmla="*/ 1079341 h 2017102"/>
              <a:gd name="connsiteX13" fmla="*/ 106792 w 4011346"/>
              <a:gd name="connsiteY13" fmla="*/ 1112713 h 2017102"/>
              <a:gd name="connsiteX14" fmla="*/ 106792 w 4011346"/>
              <a:gd name="connsiteY14" fmla="*/ 1142748 h 2017102"/>
              <a:gd name="connsiteX15" fmla="*/ 13349 w 4011346"/>
              <a:gd name="connsiteY15" fmla="*/ 1232853 h 2017102"/>
              <a:gd name="connsiteX16" fmla="*/ 33373 w 4011346"/>
              <a:gd name="connsiteY16" fmla="*/ 1266226 h 2017102"/>
              <a:gd name="connsiteX17" fmla="*/ 33373 w 4011346"/>
              <a:gd name="connsiteY17" fmla="*/ 1266226 h 2017102"/>
              <a:gd name="connsiteX18" fmla="*/ 16687 w 4011346"/>
              <a:gd name="connsiteY18" fmla="*/ 1296261 h 2017102"/>
              <a:gd name="connsiteX19" fmla="*/ 3338 w 4011346"/>
              <a:gd name="connsiteY19" fmla="*/ 1326296 h 2017102"/>
              <a:gd name="connsiteX20" fmla="*/ 0 w 4011346"/>
              <a:gd name="connsiteY20" fmla="*/ 1386366 h 2017102"/>
              <a:gd name="connsiteX21" fmla="*/ 16687 w 4011346"/>
              <a:gd name="connsiteY21" fmla="*/ 1429750 h 2017102"/>
              <a:gd name="connsiteX22" fmla="*/ 20024 w 4011346"/>
              <a:gd name="connsiteY22" fmla="*/ 1463122 h 2017102"/>
              <a:gd name="connsiteX23" fmla="*/ 56733 w 4011346"/>
              <a:gd name="connsiteY23" fmla="*/ 1473134 h 2017102"/>
              <a:gd name="connsiteX24" fmla="*/ 116803 w 4011346"/>
              <a:gd name="connsiteY24" fmla="*/ 1559902 h 2017102"/>
              <a:gd name="connsiteX25" fmla="*/ 96780 w 4011346"/>
              <a:gd name="connsiteY25" fmla="*/ 1583262 h 2017102"/>
              <a:gd name="connsiteX26" fmla="*/ 93443 w 4011346"/>
              <a:gd name="connsiteY26" fmla="*/ 1613297 h 2017102"/>
              <a:gd name="connsiteX27" fmla="*/ 120141 w 4011346"/>
              <a:gd name="connsiteY27" fmla="*/ 1616634 h 2017102"/>
              <a:gd name="connsiteX28" fmla="*/ 160187 w 4011346"/>
              <a:gd name="connsiteY28" fmla="*/ 1629983 h 2017102"/>
              <a:gd name="connsiteX29" fmla="*/ 186885 w 4011346"/>
              <a:gd name="connsiteY29" fmla="*/ 1643332 h 2017102"/>
              <a:gd name="connsiteX30" fmla="*/ 213583 w 4011346"/>
              <a:gd name="connsiteY30" fmla="*/ 1673367 h 2017102"/>
              <a:gd name="connsiteX31" fmla="*/ 243618 w 4011346"/>
              <a:gd name="connsiteY31" fmla="*/ 1676704 h 2017102"/>
              <a:gd name="connsiteX32" fmla="*/ 287002 w 4011346"/>
              <a:gd name="connsiteY32" fmla="*/ 1706740 h 2017102"/>
              <a:gd name="connsiteX33" fmla="*/ 310363 w 4011346"/>
              <a:gd name="connsiteY33" fmla="*/ 1716751 h 2017102"/>
              <a:gd name="connsiteX34" fmla="*/ 310363 w 4011346"/>
              <a:gd name="connsiteY34" fmla="*/ 1753461 h 2017102"/>
              <a:gd name="connsiteX35" fmla="*/ 270316 w 4011346"/>
              <a:gd name="connsiteY35" fmla="*/ 1793507 h 2017102"/>
              <a:gd name="connsiteX36" fmla="*/ 280327 w 4011346"/>
              <a:gd name="connsiteY36" fmla="*/ 1816868 h 2017102"/>
              <a:gd name="connsiteX37" fmla="*/ 273653 w 4011346"/>
              <a:gd name="connsiteY37" fmla="*/ 1836891 h 2017102"/>
              <a:gd name="connsiteX38" fmla="*/ 266979 w 4011346"/>
              <a:gd name="connsiteY38" fmla="*/ 1853577 h 2017102"/>
              <a:gd name="connsiteX39" fmla="*/ 240281 w 4011346"/>
              <a:gd name="connsiteY39" fmla="*/ 1893624 h 2017102"/>
              <a:gd name="connsiteX40" fmla="*/ 307025 w 4011346"/>
              <a:gd name="connsiteY40" fmla="*/ 1930334 h 2017102"/>
              <a:gd name="connsiteX41" fmla="*/ 337060 w 4011346"/>
              <a:gd name="connsiteY41" fmla="*/ 1937008 h 2017102"/>
              <a:gd name="connsiteX42" fmla="*/ 360421 w 4011346"/>
              <a:gd name="connsiteY42" fmla="*/ 1943683 h 2017102"/>
              <a:gd name="connsiteX43" fmla="*/ 380444 w 4011346"/>
              <a:gd name="connsiteY43" fmla="*/ 1950357 h 2017102"/>
              <a:gd name="connsiteX44" fmla="*/ 407142 w 4011346"/>
              <a:gd name="connsiteY44" fmla="*/ 1970380 h 2017102"/>
              <a:gd name="connsiteX45" fmla="*/ 437177 w 4011346"/>
              <a:gd name="connsiteY45" fmla="*/ 1967043 h 2017102"/>
              <a:gd name="connsiteX46" fmla="*/ 507259 w 4011346"/>
              <a:gd name="connsiteY46" fmla="*/ 2017102 h 2017102"/>
              <a:gd name="connsiteX47" fmla="*/ 517271 w 4011346"/>
              <a:gd name="connsiteY47" fmla="*/ 2003753 h 2017102"/>
              <a:gd name="connsiteX48" fmla="*/ 507259 w 4011346"/>
              <a:gd name="connsiteY48" fmla="*/ 1963706 h 2017102"/>
              <a:gd name="connsiteX49" fmla="*/ 500584 w 4011346"/>
              <a:gd name="connsiteY49" fmla="*/ 1930334 h 2017102"/>
              <a:gd name="connsiteX50" fmla="*/ 483898 w 4011346"/>
              <a:gd name="connsiteY50" fmla="*/ 1886950 h 2017102"/>
              <a:gd name="connsiteX51" fmla="*/ 513933 w 4011346"/>
              <a:gd name="connsiteY51" fmla="*/ 1866926 h 2017102"/>
              <a:gd name="connsiteX52" fmla="*/ 547306 w 4011346"/>
              <a:gd name="connsiteY52" fmla="*/ 1843566 h 2017102"/>
              <a:gd name="connsiteX53" fmla="*/ 527282 w 4011346"/>
              <a:gd name="connsiteY53" fmla="*/ 1826880 h 2017102"/>
              <a:gd name="connsiteX54" fmla="*/ 517271 w 4011346"/>
              <a:gd name="connsiteY54" fmla="*/ 1793507 h 2017102"/>
              <a:gd name="connsiteX55" fmla="*/ 480561 w 4011346"/>
              <a:gd name="connsiteY55" fmla="*/ 1776821 h 2017102"/>
              <a:gd name="connsiteX56" fmla="*/ 470549 w 4011346"/>
              <a:gd name="connsiteY56" fmla="*/ 1756798 h 2017102"/>
              <a:gd name="connsiteX57" fmla="*/ 480561 w 4011346"/>
              <a:gd name="connsiteY57" fmla="*/ 1726763 h 2017102"/>
              <a:gd name="connsiteX58" fmla="*/ 490573 w 4011346"/>
              <a:gd name="connsiteY58" fmla="*/ 1686716 h 2017102"/>
              <a:gd name="connsiteX59" fmla="*/ 513933 w 4011346"/>
              <a:gd name="connsiteY59" fmla="*/ 1706740 h 2017102"/>
              <a:gd name="connsiteX60" fmla="*/ 520608 w 4011346"/>
              <a:gd name="connsiteY60" fmla="*/ 1690053 h 2017102"/>
              <a:gd name="connsiteX61" fmla="*/ 543968 w 4011346"/>
              <a:gd name="connsiteY61" fmla="*/ 1653344 h 2017102"/>
              <a:gd name="connsiteX62" fmla="*/ 574003 w 4011346"/>
              <a:gd name="connsiteY62" fmla="*/ 1636658 h 2017102"/>
              <a:gd name="connsiteX63" fmla="*/ 590690 w 4011346"/>
              <a:gd name="connsiteY63" fmla="*/ 1650007 h 2017102"/>
              <a:gd name="connsiteX64" fmla="*/ 610713 w 4011346"/>
              <a:gd name="connsiteY64" fmla="*/ 1623309 h 2017102"/>
              <a:gd name="connsiteX65" fmla="*/ 630736 w 4011346"/>
              <a:gd name="connsiteY65" fmla="*/ 1650007 h 2017102"/>
              <a:gd name="connsiteX66" fmla="*/ 657434 w 4011346"/>
              <a:gd name="connsiteY66" fmla="*/ 1673367 h 2017102"/>
              <a:gd name="connsiteX67" fmla="*/ 674120 w 4011346"/>
              <a:gd name="connsiteY67" fmla="*/ 1680042 h 2017102"/>
              <a:gd name="connsiteX68" fmla="*/ 697481 w 4011346"/>
              <a:gd name="connsiteY68" fmla="*/ 1680042 h 2017102"/>
              <a:gd name="connsiteX69" fmla="*/ 717504 w 4011346"/>
              <a:gd name="connsiteY69" fmla="*/ 1666693 h 2017102"/>
              <a:gd name="connsiteX70" fmla="*/ 744202 w 4011346"/>
              <a:gd name="connsiteY70" fmla="*/ 1666693 h 2017102"/>
              <a:gd name="connsiteX71" fmla="*/ 760888 w 4011346"/>
              <a:gd name="connsiteY71" fmla="*/ 1663356 h 2017102"/>
              <a:gd name="connsiteX72" fmla="*/ 790923 w 4011346"/>
              <a:gd name="connsiteY72" fmla="*/ 1696728 h 2017102"/>
              <a:gd name="connsiteX73" fmla="*/ 797598 w 4011346"/>
              <a:gd name="connsiteY73" fmla="*/ 1670030 h 2017102"/>
              <a:gd name="connsiteX74" fmla="*/ 817621 w 4011346"/>
              <a:gd name="connsiteY74" fmla="*/ 1686716 h 2017102"/>
              <a:gd name="connsiteX75" fmla="*/ 837644 w 4011346"/>
              <a:gd name="connsiteY75" fmla="*/ 1663356 h 2017102"/>
              <a:gd name="connsiteX76" fmla="*/ 827633 w 4011346"/>
              <a:gd name="connsiteY76" fmla="*/ 1643332 h 2017102"/>
              <a:gd name="connsiteX77" fmla="*/ 810946 w 4011346"/>
              <a:gd name="connsiteY77" fmla="*/ 1629983 h 2017102"/>
              <a:gd name="connsiteX78" fmla="*/ 810946 w 4011346"/>
              <a:gd name="connsiteY78" fmla="*/ 1603286 h 2017102"/>
              <a:gd name="connsiteX79" fmla="*/ 810946 w 4011346"/>
              <a:gd name="connsiteY79" fmla="*/ 1589937 h 2017102"/>
              <a:gd name="connsiteX80" fmla="*/ 830970 w 4011346"/>
              <a:gd name="connsiteY80" fmla="*/ 1586599 h 2017102"/>
              <a:gd name="connsiteX81" fmla="*/ 840981 w 4011346"/>
              <a:gd name="connsiteY81" fmla="*/ 1583262 h 2017102"/>
              <a:gd name="connsiteX82" fmla="*/ 820958 w 4011346"/>
              <a:gd name="connsiteY82" fmla="*/ 1546553 h 2017102"/>
              <a:gd name="connsiteX83" fmla="*/ 854330 w 4011346"/>
              <a:gd name="connsiteY83" fmla="*/ 1539878 h 2017102"/>
              <a:gd name="connsiteX84" fmla="*/ 891040 w 4011346"/>
              <a:gd name="connsiteY84" fmla="*/ 1546553 h 2017102"/>
              <a:gd name="connsiteX85" fmla="*/ 964459 w 4011346"/>
              <a:gd name="connsiteY85" fmla="*/ 1503169 h 2017102"/>
              <a:gd name="connsiteX86" fmla="*/ 1001168 w 4011346"/>
              <a:gd name="connsiteY86" fmla="*/ 1503169 h 2017102"/>
              <a:gd name="connsiteX87" fmla="*/ 1027866 w 4011346"/>
              <a:gd name="connsiteY87" fmla="*/ 1479808 h 2017102"/>
              <a:gd name="connsiteX88" fmla="*/ 1047890 w 4011346"/>
              <a:gd name="connsiteY88" fmla="*/ 1489820 h 2017102"/>
              <a:gd name="connsiteX89" fmla="*/ 1067913 w 4011346"/>
              <a:gd name="connsiteY89" fmla="*/ 1499831 h 2017102"/>
              <a:gd name="connsiteX90" fmla="*/ 1087936 w 4011346"/>
              <a:gd name="connsiteY90" fmla="*/ 1526529 h 2017102"/>
              <a:gd name="connsiteX91" fmla="*/ 1074587 w 4011346"/>
              <a:gd name="connsiteY91" fmla="*/ 1539878 h 2017102"/>
              <a:gd name="connsiteX92" fmla="*/ 1104622 w 4011346"/>
              <a:gd name="connsiteY92" fmla="*/ 1539878 h 2017102"/>
              <a:gd name="connsiteX93" fmla="*/ 1107960 w 4011346"/>
              <a:gd name="connsiteY93" fmla="*/ 1556564 h 2017102"/>
              <a:gd name="connsiteX94" fmla="*/ 1121309 w 4011346"/>
              <a:gd name="connsiteY94" fmla="*/ 1539878 h 2017102"/>
              <a:gd name="connsiteX95" fmla="*/ 1134657 w 4011346"/>
              <a:gd name="connsiteY95" fmla="*/ 1553227 h 2017102"/>
              <a:gd name="connsiteX96" fmla="*/ 1134657 w 4011346"/>
              <a:gd name="connsiteY96" fmla="*/ 1573250 h 2017102"/>
              <a:gd name="connsiteX97" fmla="*/ 1148006 w 4011346"/>
              <a:gd name="connsiteY97" fmla="*/ 1569913 h 2017102"/>
              <a:gd name="connsiteX98" fmla="*/ 1208076 w 4011346"/>
              <a:gd name="connsiteY98" fmla="*/ 1523192 h 2017102"/>
              <a:gd name="connsiteX99" fmla="*/ 1211414 w 4011346"/>
              <a:gd name="connsiteY99" fmla="*/ 1543215 h 2017102"/>
              <a:gd name="connsiteX100" fmla="*/ 1244786 w 4011346"/>
              <a:gd name="connsiteY100" fmla="*/ 1563239 h 2017102"/>
              <a:gd name="connsiteX101" fmla="*/ 1264809 w 4011346"/>
              <a:gd name="connsiteY101" fmla="*/ 1593274 h 2017102"/>
              <a:gd name="connsiteX102" fmla="*/ 1298181 w 4011346"/>
              <a:gd name="connsiteY102" fmla="*/ 1700065 h 2017102"/>
              <a:gd name="connsiteX103" fmla="*/ 1308193 w 4011346"/>
              <a:gd name="connsiteY103" fmla="*/ 1656681 h 2017102"/>
              <a:gd name="connsiteX104" fmla="*/ 1344903 w 4011346"/>
              <a:gd name="connsiteY104" fmla="*/ 1676704 h 2017102"/>
              <a:gd name="connsiteX105" fmla="*/ 1388287 w 4011346"/>
              <a:gd name="connsiteY105" fmla="*/ 1676704 h 2017102"/>
              <a:gd name="connsiteX106" fmla="*/ 1394961 w 4011346"/>
              <a:gd name="connsiteY106" fmla="*/ 1700065 h 2017102"/>
              <a:gd name="connsiteX107" fmla="*/ 1435008 w 4011346"/>
              <a:gd name="connsiteY107" fmla="*/ 1723426 h 2017102"/>
              <a:gd name="connsiteX108" fmla="*/ 1465043 w 4011346"/>
              <a:gd name="connsiteY108" fmla="*/ 1723426 h 2017102"/>
              <a:gd name="connsiteX109" fmla="*/ 1491741 w 4011346"/>
              <a:gd name="connsiteY109" fmla="*/ 1736775 h 2017102"/>
              <a:gd name="connsiteX110" fmla="*/ 1535125 w 4011346"/>
              <a:gd name="connsiteY110" fmla="*/ 1693391 h 2017102"/>
              <a:gd name="connsiteX111" fmla="*/ 1571834 w 4011346"/>
              <a:gd name="connsiteY111" fmla="*/ 1673367 h 2017102"/>
              <a:gd name="connsiteX112" fmla="*/ 1608544 w 4011346"/>
              <a:gd name="connsiteY112" fmla="*/ 1676704 h 2017102"/>
              <a:gd name="connsiteX113" fmla="*/ 1655265 w 4011346"/>
              <a:gd name="connsiteY113" fmla="*/ 1690053 h 2017102"/>
              <a:gd name="connsiteX114" fmla="*/ 1681963 w 4011346"/>
              <a:gd name="connsiteY114" fmla="*/ 1706740 h 2017102"/>
              <a:gd name="connsiteX115" fmla="*/ 1735358 w 4011346"/>
              <a:gd name="connsiteY115" fmla="*/ 1700065 h 2017102"/>
              <a:gd name="connsiteX116" fmla="*/ 1745370 w 4011346"/>
              <a:gd name="connsiteY116" fmla="*/ 1680042 h 2017102"/>
              <a:gd name="connsiteX117" fmla="*/ 1738695 w 4011346"/>
              <a:gd name="connsiteY117" fmla="*/ 1660018 h 2017102"/>
              <a:gd name="connsiteX118" fmla="*/ 1765393 w 4011346"/>
              <a:gd name="connsiteY118" fmla="*/ 1633321 h 2017102"/>
              <a:gd name="connsiteX119" fmla="*/ 1778742 w 4011346"/>
              <a:gd name="connsiteY119" fmla="*/ 1629983 h 2017102"/>
              <a:gd name="connsiteX120" fmla="*/ 1812114 w 4011346"/>
              <a:gd name="connsiteY120" fmla="*/ 1646669 h 2017102"/>
              <a:gd name="connsiteX121" fmla="*/ 1852161 w 4011346"/>
              <a:gd name="connsiteY121" fmla="*/ 1660018 h 2017102"/>
              <a:gd name="connsiteX122" fmla="*/ 1858836 w 4011346"/>
              <a:gd name="connsiteY122" fmla="*/ 1686716 h 2017102"/>
              <a:gd name="connsiteX123" fmla="*/ 1872184 w 4011346"/>
              <a:gd name="connsiteY123" fmla="*/ 1693391 h 2017102"/>
              <a:gd name="connsiteX124" fmla="*/ 1902219 w 4011346"/>
              <a:gd name="connsiteY124" fmla="*/ 1696728 h 2017102"/>
              <a:gd name="connsiteX125" fmla="*/ 1932254 w 4011346"/>
              <a:gd name="connsiteY125" fmla="*/ 1680042 h 2017102"/>
              <a:gd name="connsiteX126" fmla="*/ 1962290 w 4011346"/>
              <a:gd name="connsiteY126" fmla="*/ 1693391 h 2017102"/>
              <a:gd name="connsiteX127" fmla="*/ 1985650 w 4011346"/>
              <a:gd name="connsiteY127" fmla="*/ 1706740 h 2017102"/>
              <a:gd name="connsiteX128" fmla="*/ 1995662 w 4011346"/>
              <a:gd name="connsiteY128" fmla="*/ 1716751 h 2017102"/>
              <a:gd name="connsiteX129" fmla="*/ 2032371 w 4011346"/>
              <a:gd name="connsiteY129" fmla="*/ 1736775 h 2017102"/>
              <a:gd name="connsiteX130" fmla="*/ 2069081 w 4011346"/>
              <a:gd name="connsiteY130" fmla="*/ 1733437 h 2017102"/>
              <a:gd name="connsiteX131" fmla="*/ 2142500 w 4011346"/>
              <a:gd name="connsiteY131" fmla="*/ 1690053 h 2017102"/>
              <a:gd name="connsiteX132" fmla="*/ 2195895 w 4011346"/>
              <a:gd name="connsiteY132" fmla="*/ 1703402 h 2017102"/>
              <a:gd name="connsiteX133" fmla="*/ 2225930 w 4011346"/>
              <a:gd name="connsiteY133" fmla="*/ 1713414 h 2017102"/>
              <a:gd name="connsiteX134" fmla="*/ 2259303 w 4011346"/>
              <a:gd name="connsiteY134" fmla="*/ 1700065 h 2017102"/>
              <a:gd name="connsiteX135" fmla="*/ 2262640 w 4011346"/>
              <a:gd name="connsiteY135" fmla="*/ 1673367 h 2017102"/>
              <a:gd name="connsiteX136" fmla="*/ 2282663 w 4011346"/>
              <a:gd name="connsiteY136" fmla="*/ 1643332 h 2017102"/>
              <a:gd name="connsiteX137" fmla="*/ 2299349 w 4011346"/>
              <a:gd name="connsiteY137" fmla="*/ 1589937 h 2017102"/>
              <a:gd name="connsiteX138" fmla="*/ 2282663 w 4011346"/>
              <a:gd name="connsiteY138" fmla="*/ 1593274 h 2017102"/>
              <a:gd name="connsiteX139" fmla="*/ 2312698 w 4011346"/>
              <a:gd name="connsiteY139" fmla="*/ 1566576 h 2017102"/>
              <a:gd name="connsiteX140" fmla="*/ 2339396 w 4011346"/>
              <a:gd name="connsiteY140" fmla="*/ 1563239 h 2017102"/>
              <a:gd name="connsiteX141" fmla="*/ 2396129 w 4011346"/>
              <a:gd name="connsiteY141" fmla="*/ 1573250 h 2017102"/>
              <a:gd name="connsiteX142" fmla="*/ 2436176 w 4011346"/>
              <a:gd name="connsiteY142" fmla="*/ 1599948 h 2017102"/>
              <a:gd name="connsiteX143" fmla="*/ 2462873 w 4011346"/>
              <a:gd name="connsiteY143" fmla="*/ 1629983 h 2017102"/>
              <a:gd name="connsiteX144" fmla="*/ 2469548 w 4011346"/>
              <a:gd name="connsiteY144" fmla="*/ 1666693 h 2017102"/>
              <a:gd name="connsiteX145" fmla="*/ 2476222 w 4011346"/>
              <a:gd name="connsiteY145" fmla="*/ 1706740 h 2017102"/>
              <a:gd name="connsiteX146" fmla="*/ 2486234 w 4011346"/>
              <a:gd name="connsiteY146" fmla="*/ 1726763 h 2017102"/>
              <a:gd name="connsiteX147" fmla="*/ 2529618 w 4011346"/>
              <a:gd name="connsiteY147" fmla="*/ 1740112 h 2017102"/>
              <a:gd name="connsiteX148" fmla="*/ 2549641 w 4011346"/>
              <a:gd name="connsiteY148" fmla="*/ 1760135 h 2017102"/>
              <a:gd name="connsiteX149" fmla="*/ 2562990 w 4011346"/>
              <a:gd name="connsiteY149" fmla="*/ 1793507 h 2017102"/>
              <a:gd name="connsiteX150" fmla="*/ 2586351 w 4011346"/>
              <a:gd name="connsiteY150" fmla="*/ 1786833 h 2017102"/>
              <a:gd name="connsiteX151" fmla="*/ 2606374 w 4011346"/>
              <a:gd name="connsiteY151" fmla="*/ 1776821 h 2017102"/>
              <a:gd name="connsiteX152" fmla="*/ 2639746 w 4011346"/>
              <a:gd name="connsiteY152" fmla="*/ 1760135 h 2017102"/>
              <a:gd name="connsiteX153" fmla="*/ 2643084 w 4011346"/>
              <a:gd name="connsiteY153" fmla="*/ 1776821 h 2017102"/>
              <a:gd name="connsiteX154" fmla="*/ 2626398 w 4011346"/>
              <a:gd name="connsiteY154" fmla="*/ 1806856 h 2017102"/>
              <a:gd name="connsiteX155" fmla="*/ 2616386 w 4011346"/>
              <a:gd name="connsiteY155" fmla="*/ 1843566 h 2017102"/>
              <a:gd name="connsiteX156" fmla="*/ 2603037 w 4011346"/>
              <a:gd name="connsiteY156" fmla="*/ 1896961 h 2017102"/>
              <a:gd name="connsiteX157" fmla="*/ 2579676 w 4011346"/>
              <a:gd name="connsiteY157" fmla="*/ 1870264 h 2017102"/>
              <a:gd name="connsiteX158" fmla="*/ 2552979 w 4011346"/>
              <a:gd name="connsiteY158" fmla="*/ 1893624 h 2017102"/>
              <a:gd name="connsiteX159" fmla="*/ 2559653 w 4011346"/>
              <a:gd name="connsiteY159" fmla="*/ 1920322 h 2017102"/>
              <a:gd name="connsiteX160" fmla="*/ 2559653 w 4011346"/>
              <a:gd name="connsiteY160" fmla="*/ 1957031 h 2017102"/>
              <a:gd name="connsiteX161" fmla="*/ 2549641 w 4011346"/>
              <a:gd name="connsiteY161" fmla="*/ 1977055 h 2017102"/>
              <a:gd name="connsiteX162" fmla="*/ 2589688 w 4011346"/>
              <a:gd name="connsiteY162" fmla="*/ 1957031 h 2017102"/>
              <a:gd name="connsiteX163" fmla="*/ 2626398 w 4011346"/>
              <a:gd name="connsiteY163" fmla="*/ 1967043 h 2017102"/>
              <a:gd name="connsiteX164" fmla="*/ 2653095 w 4011346"/>
              <a:gd name="connsiteY164" fmla="*/ 1943683 h 2017102"/>
              <a:gd name="connsiteX165" fmla="*/ 2683130 w 4011346"/>
              <a:gd name="connsiteY165" fmla="*/ 1890287 h 2017102"/>
              <a:gd name="connsiteX166" fmla="*/ 2753212 w 4011346"/>
              <a:gd name="connsiteY166" fmla="*/ 1803519 h 2017102"/>
              <a:gd name="connsiteX167" fmla="*/ 2783247 w 4011346"/>
              <a:gd name="connsiteY167" fmla="*/ 1733437 h 2017102"/>
              <a:gd name="connsiteX168" fmla="*/ 2803271 w 4011346"/>
              <a:gd name="connsiteY168" fmla="*/ 1629983 h 2017102"/>
              <a:gd name="connsiteX169" fmla="*/ 2793259 w 4011346"/>
              <a:gd name="connsiteY169" fmla="*/ 1579925 h 2017102"/>
              <a:gd name="connsiteX170" fmla="*/ 2769898 w 4011346"/>
              <a:gd name="connsiteY170" fmla="*/ 1546553 h 2017102"/>
              <a:gd name="connsiteX171" fmla="*/ 2726514 w 4011346"/>
              <a:gd name="connsiteY171" fmla="*/ 1546553 h 2017102"/>
              <a:gd name="connsiteX172" fmla="*/ 2699817 w 4011346"/>
              <a:gd name="connsiteY172" fmla="*/ 1546553 h 2017102"/>
              <a:gd name="connsiteX173" fmla="*/ 2683130 w 4011346"/>
              <a:gd name="connsiteY173" fmla="*/ 1526529 h 2017102"/>
              <a:gd name="connsiteX174" fmla="*/ 2669781 w 4011346"/>
              <a:gd name="connsiteY174" fmla="*/ 1506506 h 2017102"/>
              <a:gd name="connsiteX175" fmla="*/ 2763224 w 4011346"/>
              <a:gd name="connsiteY175" fmla="*/ 1389703 h 2017102"/>
              <a:gd name="connsiteX176" fmla="*/ 2846654 w 4011346"/>
              <a:gd name="connsiteY176" fmla="*/ 1322959 h 2017102"/>
              <a:gd name="connsiteX177" fmla="*/ 2890038 w 4011346"/>
              <a:gd name="connsiteY177" fmla="*/ 1299598 h 2017102"/>
              <a:gd name="connsiteX178" fmla="*/ 2933422 w 4011346"/>
              <a:gd name="connsiteY178" fmla="*/ 1319621 h 2017102"/>
              <a:gd name="connsiteX179" fmla="*/ 2950109 w 4011346"/>
              <a:gd name="connsiteY179" fmla="*/ 1302935 h 2017102"/>
              <a:gd name="connsiteX180" fmla="*/ 2993492 w 4011346"/>
              <a:gd name="connsiteY180" fmla="*/ 1319621 h 2017102"/>
              <a:gd name="connsiteX181" fmla="*/ 3006841 w 4011346"/>
              <a:gd name="connsiteY181" fmla="*/ 1286249 h 2017102"/>
              <a:gd name="connsiteX182" fmla="*/ 3053563 w 4011346"/>
              <a:gd name="connsiteY182" fmla="*/ 1296261 h 2017102"/>
              <a:gd name="connsiteX183" fmla="*/ 3070249 w 4011346"/>
              <a:gd name="connsiteY183" fmla="*/ 1312947 h 2017102"/>
              <a:gd name="connsiteX184" fmla="*/ 3060237 w 4011346"/>
              <a:gd name="connsiteY184" fmla="*/ 1332970 h 2017102"/>
              <a:gd name="connsiteX185" fmla="*/ 3123644 w 4011346"/>
              <a:gd name="connsiteY185" fmla="*/ 1316284 h 2017102"/>
              <a:gd name="connsiteX186" fmla="*/ 3140330 w 4011346"/>
              <a:gd name="connsiteY186" fmla="*/ 1302935 h 2017102"/>
              <a:gd name="connsiteX187" fmla="*/ 3123644 w 4011346"/>
              <a:gd name="connsiteY187" fmla="*/ 1289586 h 2017102"/>
              <a:gd name="connsiteX188" fmla="*/ 3143668 w 4011346"/>
              <a:gd name="connsiteY188" fmla="*/ 1249540 h 2017102"/>
              <a:gd name="connsiteX189" fmla="*/ 3190389 w 4011346"/>
              <a:gd name="connsiteY189" fmla="*/ 1179458 h 2017102"/>
              <a:gd name="connsiteX190" fmla="*/ 3233773 w 4011346"/>
              <a:gd name="connsiteY190" fmla="*/ 1176121 h 2017102"/>
              <a:gd name="connsiteX191" fmla="*/ 3273819 w 4011346"/>
              <a:gd name="connsiteY191" fmla="*/ 1186132 h 2017102"/>
              <a:gd name="connsiteX192" fmla="*/ 3277157 w 4011346"/>
              <a:gd name="connsiteY192" fmla="*/ 1242865 h 2017102"/>
              <a:gd name="connsiteX193" fmla="*/ 3320541 w 4011346"/>
              <a:gd name="connsiteY193" fmla="*/ 1199481 h 2017102"/>
              <a:gd name="connsiteX194" fmla="*/ 3343901 w 4011346"/>
              <a:gd name="connsiteY194" fmla="*/ 1182795 h 2017102"/>
              <a:gd name="connsiteX195" fmla="*/ 3350576 w 4011346"/>
              <a:gd name="connsiteY195" fmla="*/ 1149423 h 2017102"/>
              <a:gd name="connsiteX196" fmla="*/ 3377273 w 4011346"/>
              <a:gd name="connsiteY196" fmla="*/ 1132737 h 2017102"/>
              <a:gd name="connsiteX197" fmla="*/ 3407309 w 4011346"/>
              <a:gd name="connsiteY197" fmla="*/ 1142748 h 2017102"/>
              <a:gd name="connsiteX198" fmla="*/ 3373936 w 4011346"/>
              <a:gd name="connsiteY198" fmla="*/ 1172783 h 2017102"/>
              <a:gd name="connsiteX199" fmla="*/ 3360587 w 4011346"/>
              <a:gd name="connsiteY199" fmla="*/ 1222842 h 2017102"/>
              <a:gd name="connsiteX200" fmla="*/ 3323878 w 4011346"/>
              <a:gd name="connsiteY200" fmla="*/ 1262888 h 2017102"/>
              <a:gd name="connsiteX201" fmla="*/ 3210412 w 4011346"/>
              <a:gd name="connsiteY201" fmla="*/ 1359668 h 2017102"/>
              <a:gd name="connsiteX202" fmla="*/ 3163691 w 4011346"/>
              <a:gd name="connsiteY202" fmla="*/ 1429750 h 2017102"/>
              <a:gd name="connsiteX203" fmla="*/ 3160354 w 4011346"/>
              <a:gd name="connsiteY203" fmla="*/ 1503169 h 2017102"/>
              <a:gd name="connsiteX204" fmla="*/ 3170365 w 4011346"/>
              <a:gd name="connsiteY204" fmla="*/ 1593274 h 2017102"/>
              <a:gd name="connsiteX205" fmla="*/ 3190389 w 4011346"/>
              <a:gd name="connsiteY205" fmla="*/ 1656681 h 2017102"/>
              <a:gd name="connsiteX206" fmla="*/ 3217087 w 4011346"/>
              <a:gd name="connsiteY206" fmla="*/ 1646669 h 2017102"/>
              <a:gd name="connsiteX207" fmla="*/ 3240447 w 4011346"/>
              <a:gd name="connsiteY207" fmla="*/ 1579925 h 2017102"/>
              <a:gd name="connsiteX208" fmla="*/ 3270482 w 4011346"/>
              <a:gd name="connsiteY208" fmla="*/ 1576588 h 2017102"/>
              <a:gd name="connsiteX209" fmla="*/ 3287168 w 4011346"/>
              <a:gd name="connsiteY209" fmla="*/ 1516518 h 2017102"/>
              <a:gd name="connsiteX210" fmla="*/ 3313866 w 4011346"/>
              <a:gd name="connsiteY210" fmla="*/ 1506506 h 2017102"/>
              <a:gd name="connsiteX211" fmla="*/ 3313866 w 4011346"/>
              <a:gd name="connsiteY211" fmla="*/ 1476471 h 2017102"/>
              <a:gd name="connsiteX212" fmla="*/ 3337227 w 4011346"/>
              <a:gd name="connsiteY212" fmla="*/ 1439761 h 2017102"/>
              <a:gd name="connsiteX213" fmla="*/ 3330552 w 4011346"/>
              <a:gd name="connsiteY213" fmla="*/ 1396377 h 2017102"/>
              <a:gd name="connsiteX214" fmla="*/ 3333890 w 4011346"/>
              <a:gd name="connsiteY214" fmla="*/ 1366342 h 2017102"/>
              <a:gd name="connsiteX215" fmla="*/ 3323878 w 4011346"/>
              <a:gd name="connsiteY215" fmla="*/ 1356331 h 2017102"/>
              <a:gd name="connsiteX216" fmla="*/ 3363925 w 4011346"/>
              <a:gd name="connsiteY216" fmla="*/ 1269563 h 2017102"/>
              <a:gd name="connsiteX217" fmla="*/ 3383948 w 4011346"/>
              <a:gd name="connsiteY217" fmla="*/ 1279575 h 2017102"/>
              <a:gd name="connsiteX218" fmla="*/ 3410646 w 4011346"/>
              <a:gd name="connsiteY218" fmla="*/ 1252877 h 2017102"/>
              <a:gd name="connsiteX219" fmla="*/ 3420657 w 4011346"/>
              <a:gd name="connsiteY219" fmla="*/ 1279575 h 2017102"/>
              <a:gd name="connsiteX220" fmla="*/ 3447355 w 4011346"/>
              <a:gd name="connsiteY220" fmla="*/ 1262888 h 2017102"/>
              <a:gd name="connsiteX221" fmla="*/ 3477390 w 4011346"/>
              <a:gd name="connsiteY221" fmla="*/ 1252877 h 2017102"/>
              <a:gd name="connsiteX222" fmla="*/ 3514100 w 4011346"/>
              <a:gd name="connsiteY222" fmla="*/ 1279575 h 2017102"/>
              <a:gd name="connsiteX223" fmla="*/ 3574170 w 4011346"/>
              <a:gd name="connsiteY223" fmla="*/ 1212830 h 2017102"/>
              <a:gd name="connsiteX224" fmla="*/ 3637577 w 4011346"/>
              <a:gd name="connsiteY224" fmla="*/ 1166109 h 2017102"/>
              <a:gd name="connsiteX225" fmla="*/ 3690973 w 4011346"/>
              <a:gd name="connsiteY225" fmla="*/ 1129399 h 2017102"/>
              <a:gd name="connsiteX226" fmla="*/ 3741031 w 4011346"/>
              <a:gd name="connsiteY226" fmla="*/ 1156097 h 2017102"/>
              <a:gd name="connsiteX227" fmla="*/ 3751043 w 4011346"/>
              <a:gd name="connsiteY227" fmla="*/ 1129399 h 2017102"/>
              <a:gd name="connsiteX228" fmla="*/ 3727682 w 4011346"/>
              <a:gd name="connsiteY228" fmla="*/ 1062655 h 2017102"/>
              <a:gd name="connsiteX229" fmla="*/ 3700984 w 4011346"/>
              <a:gd name="connsiteY229" fmla="*/ 1045969 h 2017102"/>
              <a:gd name="connsiteX230" fmla="*/ 3697647 w 4011346"/>
              <a:gd name="connsiteY230" fmla="*/ 1015934 h 2017102"/>
              <a:gd name="connsiteX231" fmla="*/ 3751043 w 4011346"/>
              <a:gd name="connsiteY231" fmla="*/ 1022608 h 2017102"/>
              <a:gd name="connsiteX232" fmla="*/ 3774403 w 4011346"/>
              <a:gd name="connsiteY232" fmla="*/ 979224 h 2017102"/>
              <a:gd name="connsiteX233" fmla="*/ 3767729 w 4011346"/>
              <a:gd name="connsiteY233" fmla="*/ 952526 h 2017102"/>
              <a:gd name="connsiteX234" fmla="*/ 3794427 w 4011346"/>
              <a:gd name="connsiteY234" fmla="*/ 919154 h 2017102"/>
              <a:gd name="connsiteX235" fmla="*/ 3804438 w 4011346"/>
              <a:gd name="connsiteY235" fmla="*/ 962538 h 2017102"/>
              <a:gd name="connsiteX236" fmla="*/ 3827799 w 4011346"/>
              <a:gd name="connsiteY236" fmla="*/ 979224 h 2017102"/>
              <a:gd name="connsiteX237" fmla="*/ 3874520 w 4011346"/>
              <a:gd name="connsiteY237" fmla="*/ 999248 h 2017102"/>
              <a:gd name="connsiteX238" fmla="*/ 3894544 w 4011346"/>
              <a:gd name="connsiteY238" fmla="*/ 1025945 h 2017102"/>
              <a:gd name="connsiteX239" fmla="*/ 3941265 w 4011346"/>
              <a:gd name="connsiteY239" fmla="*/ 1049306 h 2017102"/>
              <a:gd name="connsiteX240" fmla="*/ 3947939 w 4011346"/>
              <a:gd name="connsiteY240" fmla="*/ 1035957 h 2017102"/>
              <a:gd name="connsiteX241" fmla="*/ 3957951 w 4011346"/>
              <a:gd name="connsiteY241" fmla="*/ 972550 h 2017102"/>
              <a:gd name="connsiteX242" fmla="*/ 4004672 w 4011346"/>
              <a:gd name="connsiteY242" fmla="*/ 965875 h 2017102"/>
              <a:gd name="connsiteX243" fmla="*/ 4011346 w 4011346"/>
              <a:gd name="connsiteY243" fmla="*/ 932503 h 2017102"/>
              <a:gd name="connsiteX244" fmla="*/ 3967963 w 4011346"/>
              <a:gd name="connsiteY244" fmla="*/ 895794 h 2017102"/>
              <a:gd name="connsiteX245" fmla="*/ 3921241 w 4011346"/>
              <a:gd name="connsiteY245" fmla="*/ 879107 h 2017102"/>
              <a:gd name="connsiteX246" fmla="*/ 3907892 w 4011346"/>
              <a:gd name="connsiteY246" fmla="*/ 882445 h 2017102"/>
              <a:gd name="connsiteX247" fmla="*/ 3907892 w 4011346"/>
              <a:gd name="connsiteY247" fmla="*/ 915817 h 2017102"/>
              <a:gd name="connsiteX248" fmla="*/ 3887869 w 4011346"/>
              <a:gd name="connsiteY248" fmla="*/ 909142 h 2017102"/>
              <a:gd name="connsiteX249" fmla="*/ 3874520 w 4011346"/>
              <a:gd name="connsiteY249" fmla="*/ 855747 h 2017102"/>
              <a:gd name="connsiteX250" fmla="*/ 3817787 w 4011346"/>
              <a:gd name="connsiteY250" fmla="*/ 792340 h 2017102"/>
              <a:gd name="connsiteX251" fmla="*/ 3717671 w 4011346"/>
              <a:gd name="connsiteY251" fmla="*/ 715583 h 2017102"/>
              <a:gd name="connsiteX252" fmla="*/ 3664275 w 4011346"/>
              <a:gd name="connsiteY252" fmla="*/ 695560 h 2017102"/>
              <a:gd name="connsiteX253" fmla="*/ 3584181 w 4011346"/>
              <a:gd name="connsiteY253" fmla="*/ 688886 h 2017102"/>
              <a:gd name="connsiteX254" fmla="*/ 3520774 w 4011346"/>
              <a:gd name="connsiteY254" fmla="*/ 672199 h 2017102"/>
              <a:gd name="connsiteX255" fmla="*/ 3530786 w 4011346"/>
              <a:gd name="connsiteY255" fmla="*/ 712246 h 2017102"/>
              <a:gd name="connsiteX256" fmla="*/ 3537460 w 4011346"/>
              <a:gd name="connsiteY256" fmla="*/ 738944 h 2017102"/>
              <a:gd name="connsiteX257" fmla="*/ 3507425 w 4011346"/>
              <a:gd name="connsiteY257" fmla="*/ 762304 h 2017102"/>
              <a:gd name="connsiteX258" fmla="*/ 3477390 w 4011346"/>
              <a:gd name="connsiteY258" fmla="*/ 735607 h 2017102"/>
              <a:gd name="connsiteX259" fmla="*/ 3477390 w 4011346"/>
              <a:gd name="connsiteY259" fmla="*/ 715583 h 2017102"/>
              <a:gd name="connsiteX260" fmla="*/ 3504088 w 4011346"/>
              <a:gd name="connsiteY260" fmla="*/ 695560 h 2017102"/>
              <a:gd name="connsiteX261" fmla="*/ 3467379 w 4011346"/>
              <a:gd name="connsiteY261" fmla="*/ 682211 h 2017102"/>
              <a:gd name="connsiteX262" fmla="*/ 3450692 w 4011346"/>
              <a:gd name="connsiteY262" fmla="*/ 708909 h 2017102"/>
              <a:gd name="connsiteX263" fmla="*/ 3440681 w 4011346"/>
              <a:gd name="connsiteY263" fmla="*/ 722258 h 2017102"/>
              <a:gd name="connsiteX264" fmla="*/ 3357250 w 4011346"/>
              <a:gd name="connsiteY264" fmla="*/ 708909 h 2017102"/>
              <a:gd name="connsiteX265" fmla="*/ 3297180 w 4011346"/>
              <a:gd name="connsiteY265" fmla="*/ 715583 h 2017102"/>
              <a:gd name="connsiteX266" fmla="*/ 3267145 w 4011346"/>
              <a:gd name="connsiteY266" fmla="*/ 692223 h 2017102"/>
              <a:gd name="connsiteX267" fmla="*/ 3267145 w 4011346"/>
              <a:gd name="connsiteY267" fmla="*/ 655513 h 2017102"/>
              <a:gd name="connsiteX268" fmla="*/ 3203738 w 4011346"/>
              <a:gd name="connsiteY268" fmla="*/ 598780 h 2017102"/>
              <a:gd name="connsiteX269" fmla="*/ 3076923 w 4011346"/>
              <a:gd name="connsiteY269" fmla="*/ 605455 h 2017102"/>
              <a:gd name="connsiteX270" fmla="*/ 3043551 w 4011346"/>
              <a:gd name="connsiteY270" fmla="*/ 582094 h 2017102"/>
              <a:gd name="connsiteX271" fmla="*/ 3000167 w 4011346"/>
              <a:gd name="connsiteY271" fmla="*/ 535373 h 2017102"/>
              <a:gd name="connsiteX272" fmla="*/ 3013516 w 4011346"/>
              <a:gd name="connsiteY272" fmla="*/ 528699 h 2017102"/>
              <a:gd name="connsiteX273" fmla="*/ 3000167 w 4011346"/>
              <a:gd name="connsiteY273" fmla="*/ 508675 h 2017102"/>
              <a:gd name="connsiteX274" fmla="*/ 2970132 w 4011346"/>
              <a:gd name="connsiteY274" fmla="*/ 505338 h 2017102"/>
              <a:gd name="connsiteX275" fmla="*/ 2920073 w 4011346"/>
              <a:gd name="connsiteY275" fmla="*/ 552059 h 2017102"/>
              <a:gd name="connsiteX276" fmla="*/ 2920073 w 4011346"/>
              <a:gd name="connsiteY276" fmla="*/ 552059 h 2017102"/>
              <a:gd name="connsiteX277" fmla="*/ 2916736 w 4011346"/>
              <a:gd name="connsiteY277" fmla="*/ 502001 h 2017102"/>
              <a:gd name="connsiteX278" fmla="*/ 2936760 w 4011346"/>
              <a:gd name="connsiteY278" fmla="*/ 498664 h 2017102"/>
              <a:gd name="connsiteX279" fmla="*/ 2866678 w 4011346"/>
              <a:gd name="connsiteY279" fmla="*/ 468629 h 2017102"/>
              <a:gd name="connsiteX280" fmla="*/ 2813282 w 4011346"/>
              <a:gd name="connsiteY280" fmla="*/ 465291 h 2017102"/>
              <a:gd name="connsiteX281" fmla="*/ 2793259 w 4011346"/>
              <a:gd name="connsiteY281" fmla="*/ 488652 h 2017102"/>
              <a:gd name="connsiteX282" fmla="*/ 2743200 w 4011346"/>
              <a:gd name="connsiteY282" fmla="*/ 498664 h 2017102"/>
              <a:gd name="connsiteX283" fmla="*/ 2786584 w 4011346"/>
              <a:gd name="connsiteY283" fmla="*/ 508675 h 2017102"/>
              <a:gd name="connsiteX284" fmla="*/ 2763224 w 4011346"/>
              <a:gd name="connsiteY284" fmla="*/ 528699 h 2017102"/>
              <a:gd name="connsiteX285" fmla="*/ 2769898 w 4011346"/>
              <a:gd name="connsiteY285" fmla="*/ 578757 h 2017102"/>
              <a:gd name="connsiteX286" fmla="*/ 2749875 w 4011346"/>
              <a:gd name="connsiteY286" fmla="*/ 562071 h 2017102"/>
              <a:gd name="connsiteX287" fmla="*/ 2733189 w 4011346"/>
              <a:gd name="connsiteY287" fmla="*/ 575420 h 2017102"/>
              <a:gd name="connsiteX288" fmla="*/ 2666444 w 4011346"/>
              <a:gd name="connsiteY288" fmla="*/ 565408 h 2017102"/>
              <a:gd name="connsiteX289" fmla="*/ 2636409 w 4011346"/>
              <a:gd name="connsiteY289" fmla="*/ 575420 h 2017102"/>
              <a:gd name="connsiteX290" fmla="*/ 2603037 w 4011346"/>
              <a:gd name="connsiteY290" fmla="*/ 535373 h 2017102"/>
              <a:gd name="connsiteX291" fmla="*/ 2569665 w 4011346"/>
              <a:gd name="connsiteY291" fmla="*/ 618804 h 2017102"/>
              <a:gd name="connsiteX292" fmla="*/ 2552979 w 4011346"/>
              <a:gd name="connsiteY292" fmla="*/ 638827 h 2017102"/>
              <a:gd name="connsiteX293" fmla="*/ 2469548 w 4011346"/>
              <a:gd name="connsiteY293" fmla="*/ 502001 h 2017102"/>
              <a:gd name="connsiteX294" fmla="*/ 2446187 w 4011346"/>
              <a:gd name="connsiteY294" fmla="*/ 518687 h 2017102"/>
              <a:gd name="connsiteX295" fmla="*/ 2442850 w 4011346"/>
              <a:gd name="connsiteY295" fmla="*/ 485315 h 2017102"/>
              <a:gd name="connsiteX296" fmla="*/ 2449525 w 4011346"/>
              <a:gd name="connsiteY296" fmla="*/ 415233 h 2017102"/>
              <a:gd name="connsiteX297" fmla="*/ 2386117 w 4011346"/>
              <a:gd name="connsiteY297" fmla="*/ 388535 h 2017102"/>
              <a:gd name="connsiteX298" fmla="*/ 2369431 w 4011346"/>
              <a:gd name="connsiteY298" fmla="*/ 428582 h 2017102"/>
              <a:gd name="connsiteX299" fmla="*/ 2379443 w 4011346"/>
              <a:gd name="connsiteY299" fmla="*/ 451942 h 2017102"/>
              <a:gd name="connsiteX300" fmla="*/ 2376106 w 4011346"/>
              <a:gd name="connsiteY300" fmla="*/ 471966 h 2017102"/>
              <a:gd name="connsiteX301" fmla="*/ 2352745 w 4011346"/>
              <a:gd name="connsiteY301" fmla="*/ 448605 h 2017102"/>
              <a:gd name="connsiteX302" fmla="*/ 2316036 w 4011346"/>
              <a:gd name="connsiteY302" fmla="*/ 455280 h 2017102"/>
              <a:gd name="connsiteX303" fmla="*/ 2272652 w 4011346"/>
              <a:gd name="connsiteY303" fmla="*/ 441931 h 2017102"/>
              <a:gd name="connsiteX304" fmla="*/ 2245954 w 4011346"/>
              <a:gd name="connsiteY304" fmla="*/ 401884 h 2017102"/>
              <a:gd name="connsiteX305" fmla="*/ 2209244 w 4011346"/>
              <a:gd name="connsiteY305" fmla="*/ 398547 h 2017102"/>
              <a:gd name="connsiteX306" fmla="*/ 2159186 w 4011346"/>
              <a:gd name="connsiteY306" fmla="*/ 388535 h 2017102"/>
              <a:gd name="connsiteX307" fmla="*/ 2132488 w 4011346"/>
              <a:gd name="connsiteY307" fmla="*/ 405221 h 2017102"/>
              <a:gd name="connsiteX308" fmla="*/ 2115802 w 4011346"/>
              <a:gd name="connsiteY308" fmla="*/ 418570 h 2017102"/>
              <a:gd name="connsiteX309" fmla="*/ 2115802 w 4011346"/>
              <a:gd name="connsiteY309" fmla="*/ 388535 h 2017102"/>
              <a:gd name="connsiteX310" fmla="*/ 2082430 w 4011346"/>
              <a:gd name="connsiteY310" fmla="*/ 385198 h 2017102"/>
              <a:gd name="connsiteX311" fmla="*/ 2045720 w 4011346"/>
              <a:gd name="connsiteY311" fmla="*/ 358500 h 2017102"/>
              <a:gd name="connsiteX312" fmla="*/ 2025697 w 4011346"/>
              <a:gd name="connsiteY312" fmla="*/ 388535 h 2017102"/>
              <a:gd name="connsiteX313" fmla="*/ 2055732 w 4011346"/>
              <a:gd name="connsiteY313" fmla="*/ 385198 h 2017102"/>
              <a:gd name="connsiteX314" fmla="*/ 2045720 w 4011346"/>
              <a:gd name="connsiteY314" fmla="*/ 411896 h 2017102"/>
              <a:gd name="connsiteX315" fmla="*/ 1988987 w 4011346"/>
              <a:gd name="connsiteY315" fmla="*/ 431919 h 2017102"/>
              <a:gd name="connsiteX316" fmla="*/ 1935592 w 4011346"/>
              <a:gd name="connsiteY316" fmla="*/ 441931 h 2017102"/>
              <a:gd name="connsiteX317" fmla="*/ 1995662 w 4011346"/>
              <a:gd name="connsiteY317" fmla="*/ 385198 h 2017102"/>
              <a:gd name="connsiteX318" fmla="*/ 2055732 w 4011346"/>
              <a:gd name="connsiteY318" fmla="*/ 315116 h 2017102"/>
              <a:gd name="connsiteX319" fmla="*/ 2055732 w 4011346"/>
              <a:gd name="connsiteY319" fmla="*/ 315116 h 2017102"/>
              <a:gd name="connsiteX320" fmla="*/ 2129860 w 4011346"/>
              <a:gd name="connsiteY320" fmla="*/ 245536 h 2017102"/>
              <a:gd name="connsiteX321" fmla="*/ 2127003 w 4011346"/>
              <a:gd name="connsiteY321" fmla="*/ 171242 h 2017102"/>
              <a:gd name="connsiteX322" fmla="*/ 2092713 w 4011346"/>
              <a:gd name="connsiteY322" fmla="*/ 102662 h 2017102"/>
              <a:gd name="connsiteX323" fmla="*/ 2055565 w 4011346"/>
              <a:gd name="connsiteY323" fmla="*/ 79801 h 2017102"/>
              <a:gd name="connsiteX324" fmla="*/ 1877440 w 4011346"/>
              <a:gd name="connsiteY324" fmla="*/ 0 h 2017102"/>
              <a:gd name="connsiteX325" fmla="*/ 1835474 w 4011346"/>
              <a:gd name="connsiteY325" fmla="*/ 38128 h 2017102"/>
              <a:gd name="connsiteX326" fmla="*/ 1818788 w 4011346"/>
              <a:gd name="connsiteY326" fmla="*/ 78175 h 2017102"/>
              <a:gd name="connsiteX327" fmla="*/ 1838813 w 4011346"/>
              <a:gd name="connsiteY327" fmla="*/ 131569 h 2017102"/>
              <a:gd name="connsiteX328" fmla="*/ 1782079 w 4011346"/>
              <a:gd name="connsiteY328" fmla="*/ 118220 h 2017102"/>
              <a:gd name="connsiteX329" fmla="*/ 1768731 w 4011346"/>
              <a:gd name="connsiteY329" fmla="*/ 164942 h 2017102"/>
              <a:gd name="connsiteX330" fmla="*/ 1705322 w 4011346"/>
              <a:gd name="connsiteY330" fmla="*/ 188302 h 2017102"/>
              <a:gd name="connsiteX331" fmla="*/ 1685300 w 4011346"/>
              <a:gd name="connsiteY331" fmla="*/ 161604 h 2017102"/>
              <a:gd name="connsiteX332" fmla="*/ 1615218 w 4011346"/>
              <a:gd name="connsiteY332" fmla="*/ 164942 h 2017102"/>
              <a:gd name="connsiteX333" fmla="*/ 1638579 w 4011346"/>
              <a:gd name="connsiteY333" fmla="*/ 194977 h 2017102"/>
              <a:gd name="connsiteX334" fmla="*/ 1528449 w 4011346"/>
              <a:gd name="connsiteY334" fmla="*/ 221673 h 2017102"/>
              <a:gd name="connsiteX335" fmla="*/ 1465043 w 4011346"/>
              <a:gd name="connsiteY335" fmla="*/ 305104 h 2017102"/>
              <a:gd name="connsiteX336" fmla="*/ 1448357 w 4011346"/>
              <a:gd name="connsiteY336" fmla="*/ 331802 h 2017102"/>
              <a:gd name="connsiteX337" fmla="*/ 1481729 w 4011346"/>
              <a:gd name="connsiteY337" fmla="*/ 365175 h 2017102"/>
              <a:gd name="connsiteX338" fmla="*/ 1481729 w 4011346"/>
              <a:gd name="connsiteY338" fmla="*/ 395210 h 2017102"/>
              <a:gd name="connsiteX339" fmla="*/ 1458368 w 4011346"/>
              <a:gd name="connsiteY339" fmla="*/ 398547 h 2017102"/>
              <a:gd name="connsiteX340" fmla="*/ 1458368 w 4011346"/>
              <a:gd name="connsiteY340" fmla="*/ 378523 h 2017102"/>
              <a:gd name="connsiteX341" fmla="*/ 1418322 w 4011346"/>
              <a:gd name="connsiteY341" fmla="*/ 388535 h 2017102"/>
              <a:gd name="connsiteX342" fmla="*/ 1368263 w 4011346"/>
              <a:gd name="connsiteY342" fmla="*/ 395210 h 2017102"/>
              <a:gd name="connsiteX343" fmla="*/ 1321542 w 4011346"/>
              <a:gd name="connsiteY343" fmla="*/ 401884 h 2017102"/>
              <a:gd name="connsiteX344" fmla="*/ 1318205 w 4011346"/>
              <a:gd name="connsiteY344" fmla="*/ 488652 h 2017102"/>
              <a:gd name="connsiteX345" fmla="*/ 1358252 w 4011346"/>
              <a:gd name="connsiteY345" fmla="*/ 512013 h 2017102"/>
              <a:gd name="connsiteX346" fmla="*/ 1374938 w 4011346"/>
              <a:gd name="connsiteY346" fmla="*/ 542048 h 2017102"/>
              <a:gd name="connsiteX347" fmla="*/ 1384949 w 4011346"/>
              <a:gd name="connsiteY347" fmla="*/ 565408 h 2017102"/>
              <a:gd name="connsiteX348" fmla="*/ 1394961 w 4011346"/>
              <a:gd name="connsiteY348" fmla="*/ 615467 h 2017102"/>
              <a:gd name="connsiteX349" fmla="*/ 1384949 w 4011346"/>
              <a:gd name="connsiteY349" fmla="*/ 645502 h 2017102"/>
              <a:gd name="connsiteX350" fmla="*/ 1358252 w 4011346"/>
              <a:gd name="connsiteY350" fmla="*/ 612129 h 2017102"/>
              <a:gd name="connsiteX351" fmla="*/ 1361589 w 4011346"/>
              <a:gd name="connsiteY351" fmla="*/ 582094 h 2017102"/>
              <a:gd name="connsiteX352" fmla="*/ 1351577 w 4011346"/>
              <a:gd name="connsiteY352" fmla="*/ 542048 h 2017102"/>
              <a:gd name="connsiteX353" fmla="*/ 1328217 w 4011346"/>
              <a:gd name="connsiteY353" fmla="*/ 548722 h 2017102"/>
              <a:gd name="connsiteX354" fmla="*/ 1281495 w 4011346"/>
              <a:gd name="connsiteY354" fmla="*/ 512013 h 2017102"/>
              <a:gd name="connsiteX355" fmla="*/ 1241449 w 4011346"/>
              <a:gd name="connsiteY355" fmla="*/ 508675 h 2017102"/>
              <a:gd name="connsiteX356" fmla="*/ 1241449 w 4011346"/>
              <a:gd name="connsiteY356" fmla="*/ 555396 h 2017102"/>
              <a:gd name="connsiteX357" fmla="*/ 1201402 w 4011346"/>
              <a:gd name="connsiteY357" fmla="*/ 535373 h 2017102"/>
              <a:gd name="connsiteX358" fmla="*/ 1228100 w 4011346"/>
              <a:gd name="connsiteY358" fmla="*/ 585431 h 2017102"/>
              <a:gd name="connsiteX359" fmla="*/ 1258135 w 4011346"/>
              <a:gd name="connsiteY359" fmla="*/ 595443 h 2017102"/>
              <a:gd name="connsiteX360" fmla="*/ 1258135 w 4011346"/>
              <a:gd name="connsiteY360" fmla="*/ 615467 h 2017102"/>
              <a:gd name="connsiteX361" fmla="*/ 1198065 w 4011346"/>
              <a:gd name="connsiteY361" fmla="*/ 592106 h 2017102"/>
              <a:gd name="connsiteX362" fmla="*/ 1181379 w 4011346"/>
              <a:gd name="connsiteY362" fmla="*/ 592106 h 2017102"/>
              <a:gd name="connsiteX363" fmla="*/ 1178041 w 4011346"/>
              <a:gd name="connsiteY363" fmla="*/ 548722 h 2017102"/>
              <a:gd name="connsiteX364" fmla="*/ 1171367 w 4011346"/>
              <a:gd name="connsiteY364" fmla="*/ 461954 h 2017102"/>
              <a:gd name="connsiteX365" fmla="*/ 1161355 w 4011346"/>
              <a:gd name="connsiteY365" fmla="*/ 532036 h 2017102"/>
              <a:gd name="connsiteX366" fmla="*/ 1137995 w 4011346"/>
              <a:gd name="connsiteY366" fmla="*/ 562071 h 2017102"/>
              <a:gd name="connsiteX367" fmla="*/ 1158018 w 4011346"/>
              <a:gd name="connsiteY367" fmla="*/ 608792 h 2017102"/>
              <a:gd name="connsiteX368" fmla="*/ 1158018 w 4011346"/>
              <a:gd name="connsiteY368" fmla="*/ 642164 h 2017102"/>
              <a:gd name="connsiteX369" fmla="*/ 1141332 w 4011346"/>
              <a:gd name="connsiteY369" fmla="*/ 692223 h 2017102"/>
              <a:gd name="connsiteX370" fmla="*/ 1154681 w 4011346"/>
              <a:gd name="connsiteY370" fmla="*/ 725595 h 2017102"/>
              <a:gd name="connsiteX371" fmla="*/ 1184716 w 4011346"/>
              <a:gd name="connsiteY371" fmla="*/ 732269 h 2017102"/>
              <a:gd name="connsiteX372" fmla="*/ 1221425 w 4011346"/>
              <a:gd name="connsiteY372" fmla="*/ 738944 h 2017102"/>
              <a:gd name="connsiteX373" fmla="*/ 1241449 w 4011346"/>
              <a:gd name="connsiteY373" fmla="*/ 762304 h 2017102"/>
              <a:gd name="connsiteX374" fmla="*/ 1258135 w 4011346"/>
              <a:gd name="connsiteY374" fmla="*/ 805688 h 2017102"/>
              <a:gd name="connsiteX375" fmla="*/ 1258135 w 4011346"/>
              <a:gd name="connsiteY375" fmla="*/ 805688 h 2017102"/>
              <a:gd name="connsiteX376" fmla="*/ 1254798 w 4011346"/>
              <a:gd name="connsiteY376" fmla="*/ 839061 h 2017102"/>
              <a:gd name="connsiteX377" fmla="*/ 1274821 w 4011346"/>
              <a:gd name="connsiteY377" fmla="*/ 859084 h 2017102"/>
              <a:gd name="connsiteX378" fmla="*/ 1244786 w 4011346"/>
              <a:gd name="connsiteY378" fmla="*/ 865759 h 2017102"/>
              <a:gd name="connsiteX379" fmla="*/ 1224763 w 4011346"/>
              <a:gd name="connsiteY379" fmla="*/ 825712 h 2017102"/>
              <a:gd name="connsiteX380" fmla="*/ 1224763 w 4011346"/>
              <a:gd name="connsiteY380" fmla="*/ 785665 h 2017102"/>
              <a:gd name="connsiteX381" fmla="*/ 1194727 w 4011346"/>
              <a:gd name="connsiteY381" fmla="*/ 748956 h 2017102"/>
              <a:gd name="connsiteX382" fmla="*/ 1164692 w 4011346"/>
              <a:gd name="connsiteY382" fmla="*/ 792340 h 2017102"/>
              <a:gd name="connsiteX383" fmla="*/ 1178041 w 4011346"/>
              <a:gd name="connsiteY383" fmla="*/ 835723 h 2017102"/>
              <a:gd name="connsiteX384" fmla="*/ 1137995 w 4011346"/>
              <a:gd name="connsiteY384" fmla="*/ 892456 h 2017102"/>
              <a:gd name="connsiteX385" fmla="*/ 1097948 w 4011346"/>
              <a:gd name="connsiteY385" fmla="*/ 949189 h 2017102"/>
              <a:gd name="connsiteX386" fmla="*/ 1007843 w 4011346"/>
              <a:gd name="connsiteY386" fmla="*/ 912480 h 2017102"/>
              <a:gd name="connsiteX387" fmla="*/ 1074587 w 4011346"/>
              <a:gd name="connsiteY387" fmla="*/ 909142 h 2017102"/>
              <a:gd name="connsiteX388" fmla="*/ 1107960 w 4011346"/>
              <a:gd name="connsiteY388" fmla="*/ 845735 h 2017102"/>
              <a:gd name="connsiteX389" fmla="*/ 1121309 w 4011346"/>
              <a:gd name="connsiteY389" fmla="*/ 802351 h 2017102"/>
              <a:gd name="connsiteX390" fmla="*/ 1127983 w 4011346"/>
              <a:gd name="connsiteY390" fmla="*/ 768979 h 2017102"/>
              <a:gd name="connsiteX391" fmla="*/ 1117971 w 4011346"/>
              <a:gd name="connsiteY391" fmla="*/ 752293 h 2017102"/>
              <a:gd name="connsiteX392" fmla="*/ 1114634 w 4011346"/>
              <a:gd name="connsiteY392" fmla="*/ 702234 h 2017102"/>
              <a:gd name="connsiteX393" fmla="*/ 1104622 w 4011346"/>
              <a:gd name="connsiteY393" fmla="*/ 622141 h 2017102"/>
              <a:gd name="connsiteX394" fmla="*/ 1101285 w 4011346"/>
              <a:gd name="connsiteY394" fmla="*/ 562071 h 2017102"/>
              <a:gd name="connsiteX395" fmla="*/ 1124646 w 4011346"/>
              <a:gd name="connsiteY395" fmla="*/ 468629 h 2017102"/>
              <a:gd name="connsiteX396" fmla="*/ 1031203 w 4011346"/>
              <a:gd name="connsiteY396" fmla="*/ 458617 h 2017102"/>
              <a:gd name="connsiteX397" fmla="*/ 1014517 w 4011346"/>
              <a:gd name="connsiteY397" fmla="*/ 515350 h 2017102"/>
              <a:gd name="connsiteX398" fmla="*/ 1024529 w 4011346"/>
              <a:gd name="connsiteY398" fmla="*/ 562071 h 2017102"/>
              <a:gd name="connsiteX399" fmla="*/ 981145 w 4011346"/>
              <a:gd name="connsiteY399" fmla="*/ 615467 h 2017102"/>
              <a:gd name="connsiteX400" fmla="*/ 991157 w 4011346"/>
              <a:gd name="connsiteY400" fmla="*/ 652176 h 2017102"/>
              <a:gd name="connsiteX401" fmla="*/ 981145 w 4011346"/>
              <a:gd name="connsiteY401" fmla="*/ 698897 h 2017102"/>
              <a:gd name="connsiteX402" fmla="*/ 1001168 w 4011346"/>
              <a:gd name="connsiteY402" fmla="*/ 722258 h 2017102"/>
              <a:gd name="connsiteX403" fmla="*/ 1017854 w 4011346"/>
              <a:gd name="connsiteY403" fmla="*/ 768979 h 2017102"/>
              <a:gd name="connsiteX404" fmla="*/ 1047890 w 4011346"/>
              <a:gd name="connsiteY404" fmla="*/ 755630 h 2017102"/>
              <a:gd name="connsiteX405" fmla="*/ 1014517 w 4011346"/>
              <a:gd name="connsiteY405" fmla="*/ 809026 h 2017102"/>
              <a:gd name="connsiteX406" fmla="*/ 957784 w 4011346"/>
              <a:gd name="connsiteY406" fmla="*/ 755630 h 2017102"/>
              <a:gd name="connsiteX407" fmla="*/ 884365 w 4011346"/>
              <a:gd name="connsiteY407" fmla="*/ 718921 h 2017102"/>
              <a:gd name="connsiteX408" fmla="*/ 824295 w 4011346"/>
              <a:gd name="connsiteY408" fmla="*/ 695560 h 2017102"/>
              <a:gd name="connsiteX409" fmla="*/ 810946 w 4011346"/>
              <a:gd name="connsiteY409" fmla="*/ 732269 h 2017102"/>
              <a:gd name="connsiteX410" fmla="*/ 827633 w 4011346"/>
              <a:gd name="connsiteY410" fmla="*/ 768979 h 2017102"/>
              <a:gd name="connsiteX411" fmla="*/ 814284 w 4011346"/>
              <a:gd name="connsiteY411" fmla="*/ 792340 h 2017102"/>
              <a:gd name="connsiteX412" fmla="*/ 800935 w 4011346"/>
              <a:gd name="connsiteY412" fmla="*/ 809026 h 2017102"/>
              <a:gd name="connsiteX413" fmla="*/ 770900 w 4011346"/>
              <a:gd name="connsiteY413" fmla="*/ 752293 h 2017102"/>
              <a:gd name="connsiteX414" fmla="*/ 744202 w 4011346"/>
              <a:gd name="connsiteY414" fmla="*/ 789002 h 2017102"/>
              <a:gd name="connsiteX415" fmla="*/ 707492 w 4011346"/>
              <a:gd name="connsiteY415" fmla="*/ 782328 h 2017102"/>
              <a:gd name="connsiteX416" fmla="*/ 654097 w 4011346"/>
              <a:gd name="connsiteY416" fmla="*/ 819037 h 2017102"/>
              <a:gd name="connsiteX417" fmla="*/ 644085 w 4011346"/>
              <a:gd name="connsiteY417" fmla="*/ 795677 h 2017102"/>
              <a:gd name="connsiteX418" fmla="*/ 654097 w 4011346"/>
              <a:gd name="connsiteY418" fmla="*/ 758967 h 2017102"/>
              <a:gd name="connsiteX419" fmla="*/ 614050 w 4011346"/>
              <a:gd name="connsiteY419" fmla="*/ 795677 h 2017102"/>
              <a:gd name="connsiteX420" fmla="*/ 594027 w 4011346"/>
              <a:gd name="connsiteY420" fmla="*/ 795677 h 2017102"/>
              <a:gd name="connsiteX421" fmla="*/ 533957 w 4011346"/>
              <a:gd name="connsiteY421" fmla="*/ 829049 h 2017102"/>
              <a:gd name="connsiteX422" fmla="*/ 510596 w 4011346"/>
              <a:gd name="connsiteY422" fmla="*/ 852410 h 2017102"/>
              <a:gd name="connsiteX423" fmla="*/ 500584 w 4011346"/>
              <a:gd name="connsiteY423" fmla="*/ 899131 h 2017102"/>
              <a:gd name="connsiteX424" fmla="*/ 450526 w 4011346"/>
              <a:gd name="connsiteY424" fmla="*/ 885782 h 2017102"/>
              <a:gd name="connsiteX425" fmla="*/ 433840 w 4011346"/>
              <a:gd name="connsiteY425" fmla="*/ 849072 h 2017102"/>
              <a:gd name="connsiteX426" fmla="*/ 467212 w 4011346"/>
              <a:gd name="connsiteY426" fmla="*/ 819037 h 2017102"/>
              <a:gd name="connsiteX427" fmla="*/ 453863 w 4011346"/>
              <a:gd name="connsiteY427" fmla="*/ 795677 h 2017102"/>
              <a:gd name="connsiteX428" fmla="*/ 390456 w 4011346"/>
              <a:gd name="connsiteY428" fmla="*/ 765642 h 2017102"/>
              <a:gd name="connsiteX429" fmla="*/ 417154 w 4011346"/>
              <a:gd name="connsiteY429" fmla="*/ 815700 h 2017102"/>
              <a:gd name="connsiteX430" fmla="*/ 407142 w 4011346"/>
              <a:gd name="connsiteY430" fmla="*/ 859084 h 2017102"/>
              <a:gd name="connsiteX431" fmla="*/ 413817 w 4011346"/>
              <a:gd name="connsiteY431" fmla="*/ 895794 h 2017102"/>
              <a:gd name="connsiteX432" fmla="*/ 427165 w 4011346"/>
              <a:gd name="connsiteY432" fmla="*/ 919154 h 2017102"/>
              <a:gd name="connsiteX433" fmla="*/ 413817 w 4011346"/>
              <a:gd name="connsiteY433" fmla="*/ 949189 h 2017102"/>
              <a:gd name="connsiteX434" fmla="*/ 390456 w 4011346"/>
              <a:gd name="connsiteY434" fmla="*/ 925829 h 2017102"/>
              <a:gd name="connsiteX435" fmla="*/ 360421 w 4011346"/>
              <a:gd name="connsiteY435" fmla="*/ 922491 h 2017102"/>
              <a:gd name="connsiteX436" fmla="*/ 333723 w 4011346"/>
              <a:gd name="connsiteY436" fmla="*/ 962538 h 2017102"/>
              <a:gd name="connsiteX437" fmla="*/ 307025 w 4011346"/>
              <a:gd name="connsiteY437" fmla="*/ 982561 h 2017102"/>
              <a:gd name="connsiteX438" fmla="*/ 320374 w 4011346"/>
              <a:gd name="connsiteY438" fmla="*/ 1009259 h 2017102"/>
              <a:gd name="connsiteX439" fmla="*/ 303688 w 4011346"/>
              <a:gd name="connsiteY439" fmla="*/ 1032620 h 2017102"/>
              <a:gd name="connsiteX440" fmla="*/ 233606 w 4011346"/>
              <a:gd name="connsiteY440" fmla="*/ 995910 h 2017102"/>
              <a:gd name="connsiteX441" fmla="*/ 243618 w 4011346"/>
              <a:gd name="connsiteY441" fmla="*/ 1045969 h 2017102"/>
              <a:gd name="connsiteX442" fmla="*/ 263641 w 4011346"/>
              <a:gd name="connsiteY442" fmla="*/ 1065992 h 2017102"/>
              <a:gd name="connsiteX443" fmla="*/ 250292 w 4011346"/>
              <a:gd name="connsiteY443" fmla="*/ 1079341 h 2017102"/>
              <a:gd name="connsiteX444" fmla="*/ 193560 w 4011346"/>
              <a:gd name="connsiteY444" fmla="*/ 1042631 h 2017102"/>
              <a:gd name="connsiteX445" fmla="*/ 170199 w 4011346"/>
              <a:gd name="connsiteY445" fmla="*/ 1002585 h 2017102"/>
              <a:gd name="connsiteX446" fmla="*/ 170199 w 4011346"/>
              <a:gd name="connsiteY446" fmla="*/ 955864 h 2017102"/>
              <a:gd name="connsiteX447" fmla="*/ 133490 w 4011346"/>
              <a:gd name="connsiteY447" fmla="*/ 879107 h 2017102"/>
              <a:gd name="connsiteX448" fmla="*/ 196897 w 4011346"/>
              <a:gd name="connsiteY448" fmla="*/ 909142 h 2017102"/>
              <a:gd name="connsiteX449" fmla="*/ 256967 w 4011346"/>
              <a:gd name="connsiteY449" fmla="*/ 939177 h 2017102"/>
              <a:gd name="connsiteX450" fmla="*/ 293676 w 4011346"/>
              <a:gd name="connsiteY450" fmla="*/ 942515 h 2017102"/>
              <a:gd name="connsiteX451" fmla="*/ 327049 w 4011346"/>
              <a:gd name="connsiteY451" fmla="*/ 912480 h 2017102"/>
              <a:gd name="connsiteX452" fmla="*/ 343735 w 4011346"/>
              <a:gd name="connsiteY452" fmla="*/ 875770 h 2017102"/>
              <a:gd name="connsiteX453" fmla="*/ 333723 w 4011346"/>
              <a:gd name="connsiteY453" fmla="*/ 825712 h 2017102"/>
              <a:gd name="connsiteX454" fmla="*/ 290339 w 4011346"/>
              <a:gd name="connsiteY454" fmla="*/ 805688 h 2017102"/>
              <a:gd name="connsiteX455" fmla="*/ 236944 w 4011346"/>
              <a:gd name="connsiteY455" fmla="*/ 758967 h 2017102"/>
              <a:gd name="connsiteX456" fmla="*/ 133490 w 4011346"/>
              <a:gd name="connsiteY456" fmla="*/ 702234 h 2017102"/>
              <a:gd name="connsiteX0" fmla="*/ 133490 w 4011346"/>
              <a:gd name="connsiteY0" fmla="*/ 702234 h 2017102"/>
              <a:gd name="connsiteX1" fmla="*/ 46722 w 4011346"/>
              <a:gd name="connsiteY1" fmla="*/ 732269 h 2017102"/>
              <a:gd name="connsiteX2" fmla="*/ 33373 w 4011346"/>
              <a:gd name="connsiteY2" fmla="*/ 762304 h 2017102"/>
              <a:gd name="connsiteX3" fmla="*/ 43384 w 4011346"/>
              <a:gd name="connsiteY3" fmla="*/ 792340 h 2017102"/>
              <a:gd name="connsiteX4" fmla="*/ 60071 w 4011346"/>
              <a:gd name="connsiteY4" fmla="*/ 819037 h 2017102"/>
              <a:gd name="connsiteX5" fmla="*/ 73419 w 4011346"/>
              <a:gd name="connsiteY5" fmla="*/ 849072 h 2017102"/>
              <a:gd name="connsiteX6" fmla="*/ 56733 w 4011346"/>
              <a:gd name="connsiteY6" fmla="*/ 872433 h 2017102"/>
              <a:gd name="connsiteX7" fmla="*/ 76757 w 4011346"/>
              <a:gd name="connsiteY7" fmla="*/ 952526 h 2017102"/>
              <a:gd name="connsiteX8" fmla="*/ 66745 w 4011346"/>
              <a:gd name="connsiteY8" fmla="*/ 969213 h 2017102"/>
              <a:gd name="connsiteX9" fmla="*/ 70082 w 4011346"/>
              <a:gd name="connsiteY9" fmla="*/ 995910 h 2017102"/>
              <a:gd name="connsiteX10" fmla="*/ 70082 w 4011346"/>
              <a:gd name="connsiteY10" fmla="*/ 1035957 h 2017102"/>
              <a:gd name="connsiteX11" fmla="*/ 80094 w 4011346"/>
              <a:gd name="connsiteY11" fmla="*/ 1055980 h 2017102"/>
              <a:gd name="connsiteX12" fmla="*/ 76757 w 4011346"/>
              <a:gd name="connsiteY12" fmla="*/ 1079341 h 2017102"/>
              <a:gd name="connsiteX13" fmla="*/ 106792 w 4011346"/>
              <a:gd name="connsiteY13" fmla="*/ 1112713 h 2017102"/>
              <a:gd name="connsiteX14" fmla="*/ 106792 w 4011346"/>
              <a:gd name="connsiteY14" fmla="*/ 1142748 h 2017102"/>
              <a:gd name="connsiteX15" fmla="*/ 13349 w 4011346"/>
              <a:gd name="connsiteY15" fmla="*/ 1232853 h 2017102"/>
              <a:gd name="connsiteX16" fmla="*/ 33373 w 4011346"/>
              <a:gd name="connsiteY16" fmla="*/ 1266226 h 2017102"/>
              <a:gd name="connsiteX17" fmla="*/ 33373 w 4011346"/>
              <a:gd name="connsiteY17" fmla="*/ 1266226 h 2017102"/>
              <a:gd name="connsiteX18" fmla="*/ 16687 w 4011346"/>
              <a:gd name="connsiteY18" fmla="*/ 1296261 h 2017102"/>
              <a:gd name="connsiteX19" fmla="*/ 3338 w 4011346"/>
              <a:gd name="connsiteY19" fmla="*/ 1326296 h 2017102"/>
              <a:gd name="connsiteX20" fmla="*/ 0 w 4011346"/>
              <a:gd name="connsiteY20" fmla="*/ 1386366 h 2017102"/>
              <a:gd name="connsiteX21" fmla="*/ 16687 w 4011346"/>
              <a:gd name="connsiteY21" fmla="*/ 1429750 h 2017102"/>
              <a:gd name="connsiteX22" fmla="*/ 20024 w 4011346"/>
              <a:gd name="connsiteY22" fmla="*/ 1463122 h 2017102"/>
              <a:gd name="connsiteX23" fmla="*/ 56733 w 4011346"/>
              <a:gd name="connsiteY23" fmla="*/ 1473134 h 2017102"/>
              <a:gd name="connsiteX24" fmla="*/ 116803 w 4011346"/>
              <a:gd name="connsiteY24" fmla="*/ 1559902 h 2017102"/>
              <a:gd name="connsiteX25" fmla="*/ 96780 w 4011346"/>
              <a:gd name="connsiteY25" fmla="*/ 1583262 h 2017102"/>
              <a:gd name="connsiteX26" fmla="*/ 93443 w 4011346"/>
              <a:gd name="connsiteY26" fmla="*/ 1613297 h 2017102"/>
              <a:gd name="connsiteX27" fmla="*/ 120141 w 4011346"/>
              <a:gd name="connsiteY27" fmla="*/ 1616634 h 2017102"/>
              <a:gd name="connsiteX28" fmla="*/ 160187 w 4011346"/>
              <a:gd name="connsiteY28" fmla="*/ 1629983 h 2017102"/>
              <a:gd name="connsiteX29" fmla="*/ 186885 w 4011346"/>
              <a:gd name="connsiteY29" fmla="*/ 1643332 h 2017102"/>
              <a:gd name="connsiteX30" fmla="*/ 213583 w 4011346"/>
              <a:gd name="connsiteY30" fmla="*/ 1673367 h 2017102"/>
              <a:gd name="connsiteX31" fmla="*/ 243618 w 4011346"/>
              <a:gd name="connsiteY31" fmla="*/ 1676704 h 2017102"/>
              <a:gd name="connsiteX32" fmla="*/ 287002 w 4011346"/>
              <a:gd name="connsiteY32" fmla="*/ 1706740 h 2017102"/>
              <a:gd name="connsiteX33" fmla="*/ 310363 w 4011346"/>
              <a:gd name="connsiteY33" fmla="*/ 1716751 h 2017102"/>
              <a:gd name="connsiteX34" fmla="*/ 310363 w 4011346"/>
              <a:gd name="connsiteY34" fmla="*/ 1753461 h 2017102"/>
              <a:gd name="connsiteX35" fmla="*/ 270316 w 4011346"/>
              <a:gd name="connsiteY35" fmla="*/ 1793507 h 2017102"/>
              <a:gd name="connsiteX36" fmla="*/ 280327 w 4011346"/>
              <a:gd name="connsiteY36" fmla="*/ 1816868 h 2017102"/>
              <a:gd name="connsiteX37" fmla="*/ 273653 w 4011346"/>
              <a:gd name="connsiteY37" fmla="*/ 1836891 h 2017102"/>
              <a:gd name="connsiteX38" fmla="*/ 266979 w 4011346"/>
              <a:gd name="connsiteY38" fmla="*/ 1853577 h 2017102"/>
              <a:gd name="connsiteX39" fmla="*/ 240281 w 4011346"/>
              <a:gd name="connsiteY39" fmla="*/ 1893624 h 2017102"/>
              <a:gd name="connsiteX40" fmla="*/ 307025 w 4011346"/>
              <a:gd name="connsiteY40" fmla="*/ 1930334 h 2017102"/>
              <a:gd name="connsiteX41" fmla="*/ 337060 w 4011346"/>
              <a:gd name="connsiteY41" fmla="*/ 1937008 h 2017102"/>
              <a:gd name="connsiteX42" fmla="*/ 360421 w 4011346"/>
              <a:gd name="connsiteY42" fmla="*/ 1943683 h 2017102"/>
              <a:gd name="connsiteX43" fmla="*/ 380444 w 4011346"/>
              <a:gd name="connsiteY43" fmla="*/ 1950357 h 2017102"/>
              <a:gd name="connsiteX44" fmla="*/ 407142 w 4011346"/>
              <a:gd name="connsiteY44" fmla="*/ 1970380 h 2017102"/>
              <a:gd name="connsiteX45" fmla="*/ 437177 w 4011346"/>
              <a:gd name="connsiteY45" fmla="*/ 1967043 h 2017102"/>
              <a:gd name="connsiteX46" fmla="*/ 507259 w 4011346"/>
              <a:gd name="connsiteY46" fmla="*/ 2017102 h 2017102"/>
              <a:gd name="connsiteX47" fmla="*/ 517271 w 4011346"/>
              <a:gd name="connsiteY47" fmla="*/ 2003753 h 2017102"/>
              <a:gd name="connsiteX48" fmla="*/ 507259 w 4011346"/>
              <a:gd name="connsiteY48" fmla="*/ 1963706 h 2017102"/>
              <a:gd name="connsiteX49" fmla="*/ 500584 w 4011346"/>
              <a:gd name="connsiteY49" fmla="*/ 1930334 h 2017102"/>
              <a:gd name="connsiteX50" fmla="*/ 483898 w 4011346"/>
              <a:gd name="connsiteY50" fmla="*/ 1886950 h 2017102"/>
              <a:gd name="connsiteX51" fmla="*/ 513933 w 4011346"/>
              <a:gd name="connsiteY51" fmla="*/ 1866926 h 2017102"/>
              <a:gd name="connsiteX52" fmla="*/ 547306 w 4011346"/>
              <a:gd name="connsiteY52" fmla="*/ 1843566 h 2017102"/>
              <a:gd name="connsiteX53" fmla="*/ 527282 w 4011346"/>
              <a:gd name="connsiteY53" fmla="*/ 1826880 h 2017102"/>
              <a:gd name="connsiteX54" fmla="*/ 517271 w 4011346"/>
              <a:gd name="connsiteY54" fmla="*/ 1793507 h 2017102"/>
              <a:gd name="connsiteX55" fmla="*/ 480561 w 4011346"/>
              <a:gd name="connsiteY55" fmla="*/ 1776821 h 2017102"/>
              <a:gd name="connsiteX56" fmla="*/ 470549 w 4011346"/>
              <a:gd name="connsiteY56" fmla="*/ 1756798 h 2017102"/>
              <a:gd name="connsiteX57" fmla="*/ 480561 w 4011346"/>
              <a:gd name="connsiteY57" fmla="*/ 1726763 h 2017102"/>
              <a:gd name="connsiteX58" fmla="*/ 490573 w 4011346"/>
              <a:gd name="connsiteY58" fmla="*/ 1686716 h 2017102"/>
              <a:gd name="connsiteX59" fmla="*/ 513933 w 4011346"/>
              <a:gd name="connsiteY59" fmla="*/ 1706740 h 2017102"/>
              <a:gd name="connsiteX60" fmla="*/ 520608 w 4011346"/>
              <a:gd name="connsiteY60" fmla="*/ 1690053 h 2017102"/>
              <a:gd name="connsiteX61" fmla="*/ 543968 w 4011346"/>
              <a:gd name="connsiteY61" fmla="*/ 1653344 h 2017102"/>
              <a:gd name="connsiteX62" fmla="*/ 574003 w 4011346"/>
              <a:gd name="connsiteY62" fmla="*/ 1636658 h 2017102"/>
              <a:gd name="connsiteX63" fmla="*/ 590690 w 4011346"/>
              <a:gd name="connsiteY63" fmla="*/ 1650007 h 2017102"/>
              <a:gd name="connsiteX64" fmla="*/ 610713 w 4011346"/>
              <a:gd name="connsiteY64" fmla="*/ 1623309 h 2017102"/>
              <a:gd name="connsiteX65" fmla="*/ 630736 w 4011346"/>
              <a:gd name="connsiteY65" fmla="*/ 1650007 h 2017102"/>
              <a:gd name="connsiteX66" fmla="*/ 657434 w 4011346"/>
              <a:gd name="connsiteY66" fmla="*/ 1673367 h 2017102"/>
              <a:gd name="connsiteX67" fmla="*/ 674120 w 4011346"/>
              <a:gd name="connsiteY67" fmla="*/ 1680042 h 2017102"/>
              <a:gd name="connsiteX68" fmla="*/ 697481 w 4011346"/>
              <a:gd name="connsiteY68" fmla="*/ 1680042 h 2017102"/>
              <a:gd name="connsiteX69" fmla="*/ 717504 w 4011346"/>
              <a:gd name="connsiteY69" fmla="*/ 1666693 h 2017102"/>
              <a:gd name="connsiteX70" fmla="*/ 744202 w 4011346"/>
              <a:gd name="connsiteY70" fmla="*/ 1666693 h 2017102"/>
              <a:gd name="connsiteX71" fmla="*/ 760888 w 4011346"/>
              <a:gd name="connsiteY71" fmla="*/ 1663356 h 2017102"/>
              <a:gd name="connsiteX72" fmla="*/ 790923 w 4011346"/>
              <a:gd name="connsiteY72" fmla="*/ 1696728 h 2017102"/>
              <a:gd name="connsiteX73" fmla="*/ 797598 w 4011346"/>
              <a:gd name="connsiteY73" fmla="*/ 1670030 h 2017102"/>
              <a:gd name="connsiteX74" fmla="*/ 817621 w 4011346"/>
              <a:gd name="connsiteY74" fmla="*/ 1686716 h 2017102"/>
              <a:gd name="connsiteX75" fmla="*/ 837644 w 4011346"/>
              <a:gd name="connsiteY75" fmla="*/ 1663356 h 2017102"/>
              <a:gd name="connsiteX76" fmla="*/ 827633 w 4011346"/>
              <a:gd name="connsiteY76" fmla="*/ 1643332 h 2017102"/>
              <a:gd name="connsiteX77" fmla="*/ 810946 w 4011346"/>
              <a:gd name="connsiteY77" fmla="*/ 1629983 h 2017102"/>
              <a:gd name="connsiteX78" fmla="*/ 810946 w 4011346"/>
              <a:gd name="connsiteY78" fmla="*/ 1603286 h 2017102"/>
              <a:gd name="connsiteX79" fmla="*/ 810946 w 4011346"/>
              <a:gd name="connsiteY79" fmla="*/ 1589937 h 2017102"/>
              <a:gd name="connsiteX80" fmla="*/ 830970 w 4011346"/>
              <a:gd name="connsiteY80" fmla="*/ 1586599 h 2017102"/>
              <a:gd name="connsiteX81" fmla="*/ 840981 w 4011346"/>
              <a:gd name="connsiteY81" fmla="*/ 1583262 h 2017102"/>
              <a:gd name="connsiteX82" fmla="*/ 820958 w 4011346"/>
              <a:gd name="connsiteY82" fmla="*/ 1546553 h 2017102"/>
              <a:gd name="connsiteX83" fmla="*/ 854330 w 4011346"/>
              <a:gd name="connsiteY83" fmla="*/ 1539878 h 2017102"/>
              <a:gd name="connsiteX84" fmla="*/ 891040 w 4011346"/>
              <a:gd name="connsiteY84" fmla="*/ 1546553 h 2017102"/>
              <a:gd name="connsiteX85" fmla="*/ 964459 w 4011346"/>
              <a:gd name="connsiteY85" fmla="*/ 1503169 h 2017102"/>
              <a:gd name="connsiteX86" fmla="*/ 1001168 w 4011346"/>
              <a:gd name="connsiteY86" fmla="*/ 1503169 h 2017102"/>
              <a:gd name="connsiteX87" fmla="*/ 1027866 w 4011346"/>
              <a:gd name="connsiteY87" fmla="*/ 1479808 h 2017102"/>
              <a:gd name="connsiteX88" fmla="*/ 1047890 w 4011346"/>
              <a:gd name="connsiteY88" fmla="*/ 1489820 h 2017102"/>
              <a:gd name="connsiteX89" fmla="*/ 1067913 w 4011346"/>
              <a:gd name="connsiteY89" fmla="*/ 1499831 h 2017102"/>
              <a:gd name="connsiteX90" fmla="*/ 1087936 w 4011346"/>
              <a:gd name="connsiteY90" fmla="*/ 1526529 h 2017102"/>
              <a:gd name="connsiteX91" fmla="*/ 1074587 w 4011346"/>
              <a:gd name="connsiteY91" fmla="*/ 1539878 h 2017102"/>
              <a:gd name="connsiteX92" fmla="*/ 1104622 w 4011346"/>
              <a:gd name="connsiteY92" fmla="*/ 1539878 h 2017102"/>
              <a:gd name="connsiteX93" fmla="*/ 1107960 w 4011346"/>
              <a:gd name="connsiteY93" fmla="*/ 1556564 h 2017102"/>
              <a:gd name="connsiteX94" fmla="*/ 1121309 w 4011346"/>
              <a:gd name="connsiteY94" fmla="*/ 1539878 h 2017102"/>
              <a:gd name="connsiteX95" fmla="*/ 1134657 w 4011346"/>
              <a:gd name="connsiteY95" fmla="*/ 1553227 h 2017102"/>
              <a:gd name="connsiteX96" fmla="*/ 1134657 w 4011346"/>
              <a:gd name="connsiteY96" fmla="*/ 1573250 h 2017102"/>
              <a:gd name="connsiteX97" fmla="*/ 1148006 w 4011346"/>
              <a:gd name="connsiteY97" fmla="*/ 1569913 h 2017102"/>
              <a:gd name="connsiteX98" fmla="*/ 1208076 w 4011346"/>
              <a:gd name="connsiteY98" fmla="*/ 1523192 h 2017102"/>
              <a:gd name="connsiteX99" fmla="*/ 1211414 w 4011346"/>
              <a:gd name="connsiteY99" fmla="*/ 1543215 h 2017102"/>
              <a:gd name="connsiteX100" fmla="*/ 1244786 w 4011346"/>
              <a:gd name="connsiteY100" fmla="*/ 1563239 h 2017102"/>
              <a:gd name="connsiteX101" fmla="*/ 1264809 w 4011346"/>
              <a:gd name="connsiteY101" fmla="*/ 1593274 h 2017102"/>
              <a:gd name="connsiteX102" fmla="*/ 1298181 w 4011346"/>
              <a:gd name="connsiteY102" fmla="*/ 1700065 h 2017102"/>
              <a:gd name="connsiteX103" fmla="*/ 1308193 w 4011346"/>
              <a:gd name="connsiteY103" fmla="*/ 1656681 h 2017102"/>
              <a:gd name="connsiteX104" fmla="*/ 1344903 w 4011346"/>
              <a:gd name="connsiteY104" fmla="*/ 1676704 h 2017102"/>
              <a:gd name="connsiteX105" fmla="*/ 1388287 w 4011346"/>
              <a:gd name="connsiteY105" fmla="*/ 1676704 h 2017102"/>
              <a:gd name="connsiteX106" fmla="*/ 1394961 w 4011346"/>
              <a:gd name="connsiteY106" fmla="*/ 1700065 h 2017102"/>
              <a:gd name="connsiteX107" fmla="*/ 1435008 w 4011346"/>
              <a:gd name="connsiteY107" fmla="*/ 1723426 h 2017102"/>
              <a:gd name="connsiteX108" fmla="*/ 1465043 w 4011346"/>
              <a:gd name="connsiteY108" fmla="*/ 1723426 h 2017102"/>
              <a:gd name="connsiteX109" fmla="*/ 1491741 w 4011346"/>
              <a:gd name="connsiteY109" fmla="*/ 1736775 h 2017102"/>
              <a:gd name="connsiteX110" fmla="*/ 1535125 w 4011346"/>
              <a:gd name="connsiteY110" fmla="*/ 1693391 h 2017102"/>
              <a:gd name="connsiteX111" fmla="*/ 1571834 w 4011346"/>
              <a:gd name="connsiteY111" fmla="*/ 1673367 h 2017102"/>
              <a:gd name="connsiteX112" fmla="*/ 1608544 w 4011346"/>
              <a:gd name="connsiteY112" fmla="*/ 1676704 h 2017102"/>
              <a:gd name="connsiteX113" fmla="*/ 1655265 w 4011346"/>
              <a:gd name="connsiteY113" fmla="*/ 1690053 h 2017102"/>
              <a:gd name="connsiteX114" fmla="*/ 1681963 w 4011346"/>
              <a:gd name="connsiteY114" fmla="*/ 1706740 h 2017102"/>
              <a:gd name="connsiteX115" fmla="*/ 1735358 w 4011346"/>
              <a:gd name="connsiteY115" fmla="*/ 1700065 h 2017102"/>
              <a:gd name="connsiteX116" fmla="*/ 1745370 w 4011346"/>
              <a:gd name="connsiteY116" fmla="*/ 1680042 h 2017102"/>
              <a:gd name="connsiteX117" fmla="*/ 1738695 w 4011346"/>
              <a:gd name="connsiteY117" fmla="*/ 1660018 h 2017102"/>
              <a:gd name="connsiteX118" fmla="*/ 1765393 w 4011346"/>
              <a:gd name="connsiteY118" fmla="*/ 1633321 h 2017102"/>
              <a:gd name="connsiteX119" fmla="*/ 1778742 w 4011346"/>
              <a:gd name="connsiteY119" fmla="*/ 1629983 h 2017102"/>
              <a:gd name="connsiteX120" fmla="*/ 1812114 w 4011346"/>
              <a:gd name="connsiteY120" fmla="*/ 1646669 h 2017102"/>
              <a:gd name="connsiteX121" fmla="*/ 1852161 w 4011346"/>
              <a:gd name="connsiteY121" fmla="*/ 1660018 h 2017102"/>
              <a:gd name="connsiteX122" fmla="*/ 1858836 w 4011346"/>
              <a:gd name="connsiteY122" fmla="*/ 1686716 h 2017102"/>
              <a:gd name="connsiteX123" fmla="*/ 1872184 w 4011346"/>
              <a:gd name="connsiteY123" fmla="*/ 1693391 h 2017102"/>
              <a:gd name="connsiteX124" fmla="*/ 1902219 w 4011346"/>
              <a:gd name="connsiteY124" fmla="*/ 1696728 h 2017102"/>
              <a:gd name="connsiteX125" fmla="*/ 1932254 w 4011346"/>
              <a:gd name="connsiteY125" fmla="*/ 1680042 h 2017102"/>
              <a:gd name="connsiteX126" fmla="*/ 1962290 w 4011346"/>
              <a:gd name="connsiteY126" fmla="*/ 1693391 h 2017102"/>
              <a:gd name="connsiteX127" fmla="*/ 1985650 w 4011346"/>
              <a:gd name="connsiteY127" fmla="*/ 1706740 h 2017102"/>
              <a:gd name="connsiteX128" fmla="*/ 1995662 w 4011346"/>
              <a:gd name="connsiteY128" fmla="*/ 1716751 h 2017102"/>
              <a:gd name="connsiteX129" fmla="*/ 2032371 w 4011346"/>
              <a:gd name="connsiteY129" fmla="*/ 1736775 h 2017102"/>
              <a:gd name="connsiteX130" fmla="*/ 2069081 w 4011346"/>
              <a:gd name="connsiteY130" fmla="*/ 1733437 h 2017102"/>
              <a:gd name="connsiteX131" fmla="*/ 2142500 w 4011346"/>
              <a:gd name="connsiteY131" fmla="*/ 1690053 h 2017102"/>
              <a:gd name="connsiteX132" fmla="*/ 2195895 w 4011346"/>
              <a:gd name="connsiteY132" fmla="*/ 1703402 h 2017102"/>
              <a:gd name="connsiteX133" fmla="*/ 2225930 w 4011346"/>
              <a:gd name="connsiteY133" fmla="*/ 1713414 h 2017102"/>
              <a:gd name="connsiteX134" fmla="*/ 2259303 w 4011346"/>
              <a:gd name="connsiteY134" fmla="*/ 1700065 h 2017102"/>
              <a:gd name="connsiteX135" fmla="*/ 2262640 w 4011346"/>
              <a:gd name="connsiteY135" fmla="*/ 1673367 h 2017102"/>
              <a:gd name="connsiteX136" fmla="*/ 2282663 w 4011346"/>
              <a:gd name="connsiteY136" fmla="*/ 1643332 h 2017102"/>
              <a:gd name="connsiteX137" fmla="*/ 2299349 w 4011346"/>
              <a:gd name="connsiteY137" fmla="*/ 1589937 h 2017102"/>
              <a:gd name="connsiteX138" fmla="*/ 2282663 w 4011346"/>
              <a:gd name="connsiteY138" fmla="*/ 1593274 h 2017102"/>
              <a:gd name="connsiteX139" fmla="*/ 2312698 w 4011346"/>
              <a:gd name="connsiteY139" fmla="*/ 1566576 h 2017102"/>
              <a:gd name="connsiteX140" fmla="*/ 2339396 w 4011346"/>
              <a:gd name="connsiteY140" fmla="*/ 1563239 h 2017102"/>
              <a:gd name="connsiteX141" fmla="*/ 2396129 w 4011346"/>
              <a:gd name="connsiteY141" fmla="*/ 1573250 h 2017102"/>
              <a:gd name="connsiteX142" fmla="*/ 2436176 w 4011346"/>
              <a:gd name="connsiteY142" fmla="*/ 1599948 h 2017102"/>
              <a:gd name="connsiteX143" fmla="*/ 2462873 w 4011346"/>
              <a:gd name="connsiteY143" fmla="*/ 1629983 h 2017102"/>
              <a:gd name="connsiteX144" fmla="*/ 2469548 w 4011346"/>
              <a:gd name="connsiteY144" fmla="*/ 1666693 h 2017102"/>
              <a:gd name="connsiteX145" fmla="*/ 2476222 w 4011346"/>
              <a:gd name="connsiteY145" fmla="*/ 1706740 h 2017102"/>
              <a:gd name="connsiteX146" fmla="*/ 2486234 w 4011346"/>
              <a:gd name="connsiteY146" fmla="*/ 1726763 h 2017102"/>
              <a:gd name="connsiteX147" fmla="*/ 2529618 w 4011346"/>
              <a:gd name="connsiteY147" fmla="*/ 1740112 h 2017102"/>
              <a:gd name="connsiteX148" fmla="*/ 2549641 w 4011346"/>
              <a:gd name="connsiteY148" fmla="*/ 1760135 h 2017102"/>
              <a:gd name="connsiteX149" fmla="*/ 2562990 w 4011346"/>
              <a:gd name="connsiteY149" fmla="*/ 1793507 h 2017102"/>
              <a:gd name="connsiteX150" fmla="*/ 2586351 w 4011346"/>
              <a:gd name="connsiteY150" fmla="*/ 1786833 h 2017102"/>
              <a:gd name="connsiteX151" fmla="*/ 2606374 w 4011346"/>
              <a:gd name="connsiteY151" fmla="*/ 1776821 h 2017102"/>
              <a:gd name="connsiteX152" fmla="*/ 2639746 w 4011346"/>
              <a:gd name="connsiteY152" fmla="*/ 1760135 h 2017102"/>
              <a:gd name="connsiteX153" fmla="*/ 2643084 w 4011346"/>
              <a:gd name="connsiteY153" fmla="*/ 1776821 h 2017102"/>
              <a:gd name="connsiteX154" fmla="*/ 2626398 w 4011346"/>
              <a:gd name="connsiteY154" fmla="*/ 1806856 h 2017102"/>
              <a:gd name="connsiteX155" fmla="*/ 2616386 w 4011346"/>
              <a:gd name="connsiteY155" fmla="*/ 1843566 h 2017102"/>
              <a:gd name="connsiteX156" fmla="*/ 2603037 w 4011346"/>
              <a:gd name="connsiteY156" fmla="*/ 1896961 h 2017102"/>
              <a:gd name="connsiteX157" fmla="*/ 2579676 w 4011346"/>
              <a:gd name="connsiteY157" fmla="*/ 1870264 h 2017102"/>
              <a:gd name="connsiteX158" fmla="*/ 2552979 w 4011346"/>
              <a:gd name="connsiteY158" fmla="*/ 1893624 h 2017102"/>
              <a:gd name="connsiteX159" fmla="*/ 2559653 w 4011346"/>
              <a:gd name="connsiteY159" fmla="*/ 1920322 h 2017102"/>
              <a:gd name="connsiteX160" fmla="*/ 2559653 w 4011346"/>
              <a:gd name="connsiteY160" fmla="*/ 1957031 h 2017102"/>
              <a:gd name="connsiteX161" fmla="*/ 2549641 w 4011346"/>
              <a:gd name="connsiteY161" fmla="*/ 1977055 h 2017102"/>
              <a:gd name="connsiteX162" fmla="*/ 2589688 w 4011346"/>
              <a:gd name="connsiteY162" fmla="*/ 1957031 h 2017102"/>
              <a:gd name="connsiteX163" fmla="*/ 2626398 w 4011346"/>
              <a:gd name="connsiteY163" fmla="*/ 1967043 h 2017102"/>
              <a:gd name="connsiteX164" fmla="*/ 2653095 w 4011346"/>
              <a:gd name="connsiteY164" fmla="*/ 1943683 h 2017102"/>
              <a:gd name="connsiteX165" fmla="*/ 2683130 w 4011346"/>
              <a:gd name="connsiteY165" fmla="*/ 1890287 h 2017102"/>
              <a:gd name="connsiteX166" fmla="*/ 2753212 w 4011346"/>
              <a:gd name="connsiteY166" fmla="*/ 1803519 h 2017102"/>
              <a:gd name="connsiteX167" fmla="*/ 2783247 w 4011346"/>
              <a:gd name="connsiteY167" fmla="*/ 1733437 h 2017102"/>
              <a:gd name="connsiteX168" fmla="*/ 2803271 w 4011346"/>
              <a:gd name="connsiteY168" fmla="*/ 1629983 h 2017102"/>
              <a:gd name="connsiteX169" fmla="*/ 2793259 w 4011346"/>
              <a:gd name="connsiteY169" fmla="*/ 1579925 h 2017102"/>
              <a:gd name="connsiteX170" fmla="*/ 2769898 w 4011346"/>
              <a:gd name="connsiteY170" fmla="*/ 1546553 h 2017102"/>
              <a:gd name="connsiteX171" fmla="*/ 2726514 w 4011346"/>
              <a:gd name="connsiteY171" fmla="*/ 1546553 h 2017102"/>
              <a:gd name="connsiteX172" fmla="*/ 2699817 w 4011346"/>
              <a:gd name="connsiteY172" fmla="*/ 1546553 h 2017102"/>
              <a:gd name="connsiteX173" fmla="*/ 2683130 w 4011346"/>
              <a:gd name="connsiteY173" fmla="*/ 1526529 h 2017102"/>
              <a:gd name="connsiteX174" fmla="*/ 2669781 w 4011346"/>
              <a:gd name="connsiteY174" fmla="*/ 1506506 h 2017102"/>
              <a:gd name="connsiteX175" fmla="*/ 2763224 w 4011346"/>
              <a:gd name="connsiteY175" fmla="*/ 1389703 h 2017102"/>
              <a:gd name="connsiteX176" fmla="*/ 2846654 w 4011346"/>
              <a:gd name="connsiteY176" fmla="*/ 1322959 h 2017102"/>
              <a:gd name="connsiteX177" fmla="*/ 2890038 w 4011346"/>
              <a:gd name="connsiteY177" fmla="*/ 1299598 h 2017102"/>
              <a:gd name="connsiteX178" fmla="*/ 2933422 w 4011346"/>
              <a:gd name="connsiteY178" fmla="*/ 1319621 h 2017102"/>
              <a:gd name="connsiteX179" fmla="*/ 2950109 w 4011346"/>
              <a:gd name="connsiteY179" fmla="*/ 1302935 h 2017102"/>
              <a:gd name="connsiteX180" fmla="*/ 2993492 w 4011346"/>
              <a:gd name="connsiteY180" fmla="*/ 1319621 h 2017102"/>
              <a:gd name="connsiteX181" fmla="*/ 3006841 w 4011346"/>
              <a:gd name="connsiteY181" fmla="*/ 1286249 h 2017102"/>
              <a:gd name="connsiteX182" fmla="*/ 3053563 w 4011346"/>
              <a:gd name="connsiteY182" fmla="*/ 1296261 h 2017102"/>
              <a:gd name="connsiteX183" fmla="*/ 3070249 w 4011346"/>
              <a:gd name="connsiteY183" fmla="*/ 1312947 h 2017102"/>
              <a:gd name="connsiteX184" fmla="*/ 3060237 w 4011346"/>
              <a:gd name="connsiteY184" fmla="*/ 1332970 h 2017102"/>
              <a:gd name="connsiteX185" fmla="*/ 3123644 w 4011346"/>
              <a:gd name="connsiteY185" fmla="*/ 1316284 h 2017102"/>
              <a:gd name="connsiteX186" fmla="*/ 3140330 w 4011346"/>
              <a:gd name="connsiteY186" fmla="*/ 1302935 h 2017102"/>
              <a:gd name="connsiteX187" fmla="*/ 3123644 w 4011346"/>
              <a:gd name="connsiteY187" fmla="*/ 1289586 h 2017102"/>
              <a:gd name="connsiteX188" fmla="*/ 3143668 w 4011346"/>
              <a:gd name="connsiteY188" fmla="*/ 1249540 h 2017102"/>
              <a:gd name="connsiteX189" fmla="*/ 3190389 w 4011346"/>
              <a:gd name="connsiteY189" fmla="*/ 1179458 h 2017102"/>
              <a:gd name="connsiteX190" fmla="*/ 3233773 w 4011346"/>
              <a:gd name="connsiteY190" fmla="*/ 1176121 h 2017102"/>
              <a:gd name="connsiteX191" fmla="*/ 3273819 w 4011346"/>
              <a:gd name="connsiteY191" fmla="*/ 1186132 h 2017102"/>
              <a:gd name="connsiteX192" fmla="*/ 3277157 w 4011346"/>
              <a:gd name="connsiteY192" fmla="*/ 1242865 h 2017102"/>
              <a:gd name="connsiteX193" fmla="*/ 3320541 w 4011346"/>
              <a:gd name="connsiteY193" fmla="*/ 1199481 h 2017102"/>
              <a:gd name="connsiteX194" fmla="*/ 3343901 w 4011346"/>
              <a:gd name="connsiteY194" fmla="*/ 1182795 h 2017102"/>
              <a:gd name="connsiteX195" fmla="*/ 3350576 w 4011346"/>
              <a:gd name="connsiteY195" fmla="*/ 1149423 h 2017102"/>
              <a:gd name="connsiteX196" fmla="*/ 3377273 w 4011346"/>
              <a:gd name="connsiteY196" fmla="*/ 1132737 h 2017102"/>
              <a:gd name="connsiteX197" fmla="*/ 3407309 w 4011346"/>
              <a:gd name="connsiteY197" fmla="*/ 1142748 h 2017102"/>
              <a:gd name="connsiteX198" fmla="*/ 3373936 w 4011346"/>
              <a:gd name="connsiteY198" fmla="*/ 1172783 h 2017102"/>
              <a:gd name="connsiteX199" fmla="*/ 3360587 w 4011346"/>
              <a:gd name="connsiteY199" fmla="*/ 1222842 h 2017102"/>
              <a:gd name="connsiteX200" fmla="*/ 3323878 w 4011346"/>
              <a:gd name="connsiteY200" fmla="*/ 1262888 h 2017102"/>
              <a:gd name="connsiteX201" fmla="*/ 3210412 w 4011346"/>
              <a:gd name="connsiteY201" fmla="*/ 1359668 h 2017102"/>
              <a:gd name="connsiteX202" fmla="*/ 3163691 w 4011346"/>
              <a:gd name="connsiteY202" fmla="*/ 1429750 h 2017102"/>
              <a:gd name="connsiteX203" fmla="*/ 3160354 w 4011346"/>
              <a:gd name="connsiteY203" fmla="*/ 1503169 h 2017102"/>
              <a:gd name="connsiteX204" fmla="*/ 3170365 w 4011346"/>
              <a:gd name="connsiteY204" fmla="*/ 1593274 h 2017102"/>
              <a:gd name="connsiteX205" fmla="*/ 3190389 w 4011346"/>
              <a:gd name="connsiteY205" fmla="*/ 1656681 h 2017102"/>
              <a:gd name="connsiteX206" fmla="*/ 3217087 w 4011346"/>
              <a:gd name="connsiteY206" fmla="*/ 1646669 h 2017102"/>
              <a:gd name="connsiteX207" fmla="*/ 3240447 w 4011346"/>
              <a:gd name="connsiteY207" fmla="*/ 1579925 h 2017102"/>
              <a:gd name="connsiteX208" fmla="*/ 3270482 w 4011346"/>
              <a:gd name="connsiteY208" fmla="*/ 1576588 h 2017102"/>
              <a:gd name="connsiteX209" fmla="*/ 3287168 w 4011346"/>
              <a:gd name="connsiteY209" fmla="*/ 1516518 h 2017102"/>
              <a:gd name="connsiteX210" fmla="*/ 3313866 w 4011346"/>
              <a:gd name="connsiteY210" fmla="*/ 1506506 h 2017102"/>
              <a:gd name="connsiteX211" fmla="*/ 3313866 w 4011346"/>
              <a:gd name="connsiteY211" fmla="*/ 1476471 h 2017102"/>
              <a:gd name="connsiteX212" fmla="*/ 3337227 w 4011346"/>
              <a:gd name="connsiteY212" fmla="*/ 1439761 h 2017102"/>
              <a:gd name="connsiteX213" fmla="*/ 3330552 w 4011346"/>
              <a:gd name="connsiteY213" fmla="*/ 1396377 h 2017102"/>
              <a:gd name="connsiteX214" fmla="*/ 3333890 w 4011346"/>
              <a:gd name="connsiteY214" fmla="*/ 1366342 h 2017102"/>
              <a:gd name="connsiteX215" fmla="*/ 3323878 w 4011346"/>
              <a:gd name="connsiteY215" fmla="*/ 1356331 h 2017102"/>
              <a:gd name="connsiteX216" fmla="*/ 3363925 w 4011346"/>
              <a:gd name="connsiteY216" fmla="*/ 1269563 h 2017102"/>
              <a:gd name="connsiteX217" fmla="*/ 3383948 w 4011346"/>
              <a:gd name="connsiteY217" fmla="*/ 1279575 h 2017102"/>
              <a:gd name="connsiteX218" fmla="*/ 3410646 w 4011346"/>
              <a:gd name="connsiteY218" fmla="*/ 1252877 h 2017102"/>
              <a:gd name="connsiteX219" fmla="*/ 3420657 w 4011346"/>
              <a:gd name="connsiteY219" fmla="*/ 1279575 h 2017102"/>
              <a:gd name="connsiteX220" fmla="*/ 3447355 w 4011346"/>
              <a:gd name="connsiteY220" fmla="*/ 1262888 h 2017102"/>
              <a:gd name="connsiteX221" fmla="*/ 3477390 w 4011346"/>
              <a:gd name="connsiteY221" fmla="*/ 1252877 h 2017102"/>
              <a:gd name="connsiteX222" fmla="*/ 3514100 w 4011346"/>
              <a:gd name="connsiteY222" fmla="*/ 1279575 h 2017102"/>
              <a:gd name="connsiteX223" fmla="*/ 3574170 w 4011346"/>
              <a:gd name="connsiteY223" fmla="*/ 1212830 h 2017102"/>
              <a:gd name="connsiteX224" fmla="*/ 3637577 w 4011346"/>
              <a:gd name="connsiteY224" fmla="*/ 1166109 h 2017102"/>
              <a:gd name="connsiteX225" fmla="*/ 3690973 w 4011346"/>
              <a:gd name="connsiteY225" fmla="*/ 1129399 h 2017102"/>
              <a:gd name="connsiteX226" fmla="*/ 3741031 w 4011346"/>
              <a:gd name="connsiteY226" fmla="*/ 1156097 h 2017102"/>
              <a:gd name="connsiteX227" fmla="*/ 3751043 w 4011346"/>
              <a:gd name="connsiteY227" fmla="*/ 1129399 h 2017102"/>
              <a:gd name="connsiteX228" fmla="*/ 3727682 w 4011346"/>
              <a:gd name="connsiteY228" fmla="*/ 1062655 h 2017102"/>
              <a:gd name="connsiteX229" fmla="*/ 3700984 w 4011346"/>
              <a:gd name="connsiteY229" fmla="*/ 1045969 h 2017102"/>
              <a:gd name="connsiteX230" fmla="*/ 3697647 w 4011346"/>
              <a:gd name="connsiteY230" fmla="*/ 1015934 h 2017102"/>
              <a:gd name="connsiteX231" fmla="*/ 3751043 w 4011346"/>
              <a:gd name="connsiteY231" fmla="*/ 1022608 h 2017102"/>
              <a:gd name="connsiteX232" fmla="*/ 3774403 w 4011346"/>
              <a:gd name="connsiteY232" fmla="*/ 979224 h 2017102"/>
              <a:gd name="connsiteX233" fmla="*/ 3767729 w 4011346"/>
              <a:gd name="connsiteY233" fmla="*/ 952526 h 2017102"/>
              <a:gd name="connsiteX234" fmla="*/ 3794427 w 4011346"/>
              <a:gd name="connsiteY234" fmla="*/ 919154 h 2017102"/>
              <a:gd name="connsiteX235" fmla="*/ 3804438 w 4011346"/>
              <a:gd name="connsiteY235" fmla="*/ 962538 h 2017102"/>
              <a:gd name="connsiteX236" fmla="*/ 3827799 w 4011346"/>
              <a:gd name="connsiteY236" fmla="*/ 979224 h 2017102"/>
              <a:gd name="connsiteX237" fmla="*/ 3874520 w 4011346"/>
              <a:gd name="connsiteY237" fmla="*/ 999248 h 2017102"/>
              <a:gd name="connsiteX238" fmla="*/ 3894544 w 4011346"/>
              <a:gd name="connsiteY238" fmla="*/ 1025945 h 2017102"/>
              <a:gd name="connsiteX239" fmla="*/ 3941265 w 4011346"/>
              <a:gd name="connsiteY239" fmla="*/ 1049306 h 2017102"/>
              <a:gd name="connsiteX240" fmla="*/ 3947939 w 4011346"/>
              <a:gd name="connsiteY240" fmla="*/ 1035957 h 2017102"/>
              <a:gd name="connsiteX241" fmla="*/ 3957951 w 4011346"/>
              <a:gd name="connsiteY241" fmla="*/ 972550 h 2017102"/>
              <a:gd name="connsiteX242" fmla="*/ 4004672 w 4011346"/>
              <a:gd name="connsiteY242" fmla="*/ 965875 h 2017102"/>
              <a:gd name="connsiteX243" fmla="*/ 4011346 w 4011346"/>
              <a:gd name="connsiteY243" fmla="*/ 932503 h 2017102"/>
              <a:gd name="connsiteX244" fmla="*/ 3967963 w 4011346"/>
              <a:gd name="connsiteY244" fmla="*/ 895794 h 2017102"/>
              <a:gd name="connsiteX245" fmla="*/ 3921241 w 4011346"/>
              <a:gd name="connsiteY245" fmla="*/ 879107 h 2017102"/>
              <a:gd name="connsiteX246" fmla="*/ 3907892 w 4011346"/>
              <a:gd name="connsiteY246" fmla="*/ 882445 h 2017102"/>
              <a:gd name="connsiteX247" fmla="*/ 3907892 w 4011346"/>
              <a:gd name="connsiteY247" fmla="*/ 915817 h 2017102"/>
              <a:gd name="connsiteX248" fmla="*/ 3887869 w 4011346"/>
              <a:gd name="connsiteY248" fmla="*/ 909142 h 2017102"/>
              <a:gd name="connsiteX249" fmla="*/ 3874520 w 4011346"/>
              <a:gd name="connsiteY249" fmla="*/ 855747 h 2017102"/>
              <a:gd name="connsiteX250" fmla="*/ 3817787 w 4011346"/>
              <a:gd name="connsiteY250" fmla="*/ 792340 h 2017102"/>
              <a:gd name="connsiteX251" fmla="*/ 3717671 w 4011346"/>
              <a:gd name="connsiteY251" fmla="*/ 715583 h 2017102"/>
              <a:gd name="connsiteX252" fmla="*/ 3664275 w 4011346"/>
              <a:gd name="connsiteY252" fmla="*/ 695560 h 2017102"/>
              <a:gd name="connsiteX253" fmla="*/ 3584181 w 4011346"/>
              <a:gd name="connsiteY253" fmla="*/ 688886 h 2017102"/>
              <a:gd name="connsiteX254" fmla="*/ 3520774 w 4011346"/>
              <a:gd name="connsiteY254" fmla="*/ 672199 h 2017102"/>
              <a:gd name="connsiteX255" fmla="*/ 3530786 w 4011346"/>
              <a:gd name="connsiteY255" fmla="*/ 712246 h 2017102"/>
              <a:gd name="connsiteX256" fmla="*/ 3537460 w 4011346"/>
              <a:gd name="connsiteY256" fmla="*/ 738944 h 2017102"/>
              <a:gd name="connsiteX257" fmla="*/ 3507425 w 4011346"/>
              <a:gd name="connsiteY257" fmla="*/ 762304 h 2017102"/>
              <a:gd name="connsiteX258" fmla="*/ 3477390 w 4011346"/>
              <a:gd name="connsiteY258" fmla="*/ 735607 h 2017102"/>
              <a:gd name="connsiteX259" fmla="*/ 3477390 w 4011346"/>
              <a:gd name="connsiteY259" fmla="*/ 715583 h 2017102"/>
              <a:gd name="connsiteX260" fmla="*/ 3504088 w 4011346"/>
              <a:gd name="connsiteY260" fmla="*/ 695560 h 2017102"/>
              <a:gd name="connsiteX261" fmla="*/ 3467379 w 4011346"/>
              <a:gd name="connsiteY261" fmla="*/ 682211 h 2017102"/>
              <a:gd name="connsiteX262" fmla="*/ 3450692 w 4011346"/>
              <a:gd name="connsiteY262" fmla="*/ 708909 h 2017102"/>
              <a:gd name="connsiteX263" fmla="*/ 3440681 w 4011346"/>
              <a:gd name="connsiteY263" fmla="*/ 722258 h 2017102"/>
              <a:gd name="connsiteX264" fmla="*/ 3357250 w 4011346"/>
              <a:gd name="connsiteY264" fmla="*/ 708909 h 2017102"/>
              <a:gd name="connsiteX265" fmla="*/ 3297180 w 4011346"/>
              <a:gd name="connsiteY265" fmla="*/ 715583 h 2017102"/>
              <a:gd name="connsiteX266" fmla="*/ 3267145 w 4011346"/>
              <a:gd name="connsiteY266" fmla="*/ 692223 h 2017102"/>
              <a:gd name="connsiteX267" fmla="*/ 3267145 w 4011346"/>
              <a:gd name="connsiteY267" fmla="*/ 655513 h 2017102"/>
              <a:gd name="connsiteX268" fmla="*/ 3203738 w 4011346"/>
              <a:gd name="connsiteY268" fmla="*/ 598780 h 2017102"/>
              <a:gd name="connsiteX269" fmla="*/ 3076923 w 4011346"/>
              <a:gd name="connsiteY269" fmla="*/ 605455 h 2017102"/>
              <a:gd name="connsiteX270" fmla="*/ 3043551 w 4011346"/>
              <a:gd name="connsiteY270" fmla="*/ 582094 h 2017102"/>
              <a:gd name="connsiteX271" fmla="*/ 3000167 w 4011346"/>
              <a:gd name="connsiteY271" fmla="*/ 535373 h 2017102"/>
              <a:gd name="connsiteX272" fmla="*/ 3013516 w 4011346"/>
              <a:gd name="connsiteY272" fmla="*/ 528699 h 2017102"/>
              <a:gd name="connsiteX273" fmla="*/ 3000167 w 4011346"/>
              <a:gd name="connsiteY273" fmla="*/ 508675 h 2017102"/>
              <a:gd name="connsiteX274" fmla="*/ 2970132 w 4011346"/>
              <a:gd name="connsiteY274" fmla="*/ 505338 h 2017102"/>
              <a:gd name="connsiteX275" fmla="*/ 2920073 w 4011346"/>
              <a:gd name="connsiteY275" fmla="*/ 552059 h 2017102"/>
              <a:gd name="connsiteX276" fmla="*/ 2920073 w 4011346"/>
              <a:gd name="connsiteY276" fmla="*/ 552059 h 2017102"/>
              <a:gd name="connsiteX277" fmla="*/ 2916736 w 4011346"/>
              <a:gd name="connsiteY277" fmla="*/ 502001 h 2017102"/>
              <a:gd name="connsiteX278" fmla="*/ 2936760 w 4011346"/>
              <a:gd name="connsiteY278" fmla="*/ 498664 h 2017102"/>
              <a:gd name="connsiteX279" fmla="*/ 2866678 w 4011346"/>
              <a:gd name="connsiteY279" fmla="*/ 468629 h 2017102"/>
              <a:gd name="connsiteX280" fmla="*/ 2813282 w 4011346"/>
              <a:gd name="connsiteY280" fmla="*/ 465291 h 2017102"/>
              <a:gd name="connsiteX281" fmla="*/ 2793259 w 4011346"/>
              <a:gd name="connsiteY281" fmla="*/ 488652 h 2017102"/>
              <a:gd name="connsiteX282" fmla="*/ 2743200 w 4011346"/>
              <a:gd name="connsiteY282" fmla="*/ 498664 h 2017102"/>
              <a:gd name="connsiteX283" fmla="*/ 2786584 w 4011346"/>
              <a:gd name="connsiteY283" fmla="*/ 508675 h 2017102"/>
              <a:gd name="connsiteX284" fmla="*/ 2763224 w 4011346"/>
              <a:gd name="connsiteY284" fmla="*/ 528699 h 2017102"/>
              <a:gd name="connsiteX285" fmla="*/ 2769898 w 4011346"/>
              <a:gd name="connsiteY285" fmla="*/ 578757 h 2017102"/>
              <a:gd name="connsiteX286" fmla="*/ 2749875 w 4011346"/>
              <a:gd name="connsiteY286" fmla="*/ 562071 h 2017102"/>
              <a:gd name="connsiteX287" fmla="*/ 2733189 w 4011346"/>
              <a:gd name="connsiteY287" fmla="*/ 575420 h 2017102"/>
              <a:gd name="connsiteX288" fmla="*/ 2666444 w 4011346"/>
              <a:gd name="connsiteY288" fmla="*/ 565408 h 2017102"/>
              <a:gd name="connsiteX289" fmla="*/ 2636409 w 4011346"/>
              <a:gd name="connsiteY289" fmla="*/ 575420 h 2017102"/>
              <a:gd name="connsiteX290" fmla="*/ 2603037 w 4011346"/>
              <a:gd name="connsiteY290" fmla="*/ 535373 h 2017102"/>
              <a:gd name="connsiteX291" fmla="*/ 2569665 w 4011346"/>
              <a:gd name="connsiteY291" fmla="*/ 618804 h 2017102"/>
              <a:gd name="connsiteX292" fmla="*/ 2552979 w 4011346"/>
              <a:gd name="connsiteY292" fmla="*/ 638827 h 2017102"/>
              <a:gd name="connsiteX293" fmla="*/ 2469548 w 4011346"/>
              <a:gd name="connsiteY293" fmla="*/ 502001 h 2017102"/>
              <a:gd name="connsiteX294" fmla="*/ 2446187 w 4011346"/>
              <a:gd name="connsiteY294" fmla="*/ 518687 h 2017102"/>
              <a:gd name="connsiteX295" fmla="*/ 2442850 w 4011346"/>
              <a:gd name="connsiteY295" fmla="*/ 485315 h 2017102"/>
              <a:gd name="connsiteX296" fmla="*/ 2449525 w 4011346"/>
              <a:gd name="connsiteY296" fmla="*/ 415233 h 2017102"/>
              <a:gd name="connsiteX297" fmla="*/ 2386117 w 4011346"/>
              <a:gd name="connsiteY297" fmla="*/ 388535 h 2017102"/>
              <a:gd name="connsiteX298" fmla="*/ 2369431 w 4011346"/>
              <a:gd name="connsiteY298" fmla="*/ 428582 h 2017102"/>
              <a:gd name="connsiteX299" fmla="*/ 2379443 w 4011346"/>
              <a:gd name="connsiteY299" fmla="*/ 451942 h 2017102"/>
              <a:gd name="connsiteX300" fmla="*/ 2376106 w 4011346"/>
              <a:gd name="connsiteY300" fmla="*/ 471966 h 2017102"/>
              <a:gd name="connsiteX301" fmla="*/ 2352745 w 4011346"/>
              <a:gd name="connsiteY301" fmla="*/ 448605 h 2017102"/>
              <a:gd name="connsiteX302" fmla="*/ 2316036 w 4011346"/>
              <a:gd name="connsiteY302" fmla="*/ 455280 h 2017102"/>
              <a:gd name="connsiteX303" fmla="*/ 2272652 w 4011346"/>
              <a:gd name="connsiteY303" fmla="*/ 441931 h 2017102"/>
              <a:gd name="connsiteX304" fmla="*/ 2245954 w 4011346"/>
              <a:gd name="connsiteY304" fmla="*/ 401884 h 2017102"/>
              <a:gd name="connsiteX305" fmla="*/ 2209244 w 4011346"/>
              <a:gd name="connsiteY305" fmla="*/ 398547 h 2017102"/>
              <a:gd name="connsiteX306" fmla="*/ 2159186 w 4011346"/>
              <a:gd name="connsiteY306" fmla="*/ 388535 h 2017102"/>
              <a:gd name="connsiteX307" fmla="*/ 2132488 w 4011346"/>
              <a:gd name="connsiteY307" fmla="*/ 405221 h 2017102"/>
              <a:gd name="connsiteX308" fmla="*/ 2115802 w 4011346"/>
              <a:gd name="connsiteY308" fmla="*/ 418570 h 2017102"/>
              <a:gd name="connsiteX309" fmla="*/ 2115802 w 4011346"/>
              <a:gd name="connsiteY309" fmla="*/ 388535 h 2017102"/>
              <a:gd name="connsiteX310" fmla="*/ 2082430 w 4011346"/>
              <a:gd name="connsiteY310" fmla="*/ 385198 h 2017102"/>
              <a:gd name="connsiteX311" fmla="*/ 2045720 w 4011346"/>
              <a:gd name="connsiteY311" fmla="*/ 358500 h 2017102"/>
              <a:gd name="connsiteX312" fmla="*/ 2025697 w 4011346"/>
              <a:gd name="connsiteY312" fmla="*/ 388535 h 2017102"/>
              <a:gd name="connsiteX313" fmla="*/ 2055732 w 4011346"/>
              <a:gd name="connsiteY313" fmla="*/ 385198 h 2017102"/>
              <a:gd name="connsiteX314" fmla="*/ 2045720 w 4011346"/>
              <a:gd name="connsiteY314" fmla="*/ 411896 h 2017102"/>
              <a:gd name="connsiteX315" fmla="*/ 1988987 w 4011346"/>
              <a:gd name="connsiteY315" fmla="*/ 431919 h 2017102"/>
              <a:gd name="connsiteX316" fmla="*/ 1935592 w 4011346"/>
              <a:gd name="connsiteY316" fmla="*/ 441931 h 2017102"/>
              <a:gd name="connsiteX317" fmla="*/ 1995662 w 4011346"/>
              <a:gd name="connsiteY317" fmla="*/ 385198 h 2017102"/>
              <a:gd name="connsiteX318" fmla="*/ 2055732 w 4011346"/>
              <a:gd name="connsiteY318" fmla="*/ 315116 h 2017102"/>
              <a:gd name="connsiteX319" fmla="*/ 2055732 w 4011346"/>
              <a:gd name="connsiteY319" fmla="*/ 315116 h 2017102"/>
              <a:gd name="connsiteX320" fmla="*/ 2129860 w 4011346"/>
              <a:gd name="connsiteY320" fmla="*/ 245536 h 2017102"/>
              <a:gd name="connsiteX321" fmla="*/ 2127003 w 4011346"/>
              <a:gd name="connsiteY321" fmla="*/ 171242 h 2017102"/>
              <a:gd name="connsiteX322" fmla="*/ 2092713 w 4011346"/>
              <a:gd name="connsiteY322" fmla="*/ 102662 h 2017102"/>
              <a:gd name="connsiteX323" fmla="*/ 1938408 w 4011346"/>
              <a:gd name="connsiteY323" fmla="*/ 162668 h 2017102"/>
              <a:gd name="connsiteX324" fmla="*/ 1877440 w 4011346"/>
              <a:gd name="connsiteY324" fmla="*/ 0 h 2017102"/>
              <a:gd name="connsiteX325" fmla="*/ 1835474 w 4011346"/>
              <a:gd name="connsiteY325" fmla="*/ 38128 h 2017102"/>
              <a:gd name="connsiteX326" fmla="*/ 1818788 w 4011346"/>
              <a:gd name="connsiteY326" fmla="*/ 78175 h 2017102"/>
              <a:gd name="connsiteX327" fmla="*/ 1838813 w 4011346"/>
              <a:gd name="connsiteY327" fmla="*/ 131569 h 2017102"/>
              <a:gd name="connsiteX328" fmla="*/ 1782079 w 4011346"/>
              <a:gd name="connsiteY328" fmla="*/ 118220 h 2017102"/>
              <a:gd name="connsiteX329" fmla="*/ 1768731 w 4011346"/>
              <a:gd name="connsiteY329" fmla="*/ 164942 h 2017102"/>
              <a:gd name="connsiteX330" fmla="*/ 1705322 w 4011346"/>
              <a:gd name="connsiteY330" fmla="*/ 188302 h 2017102"/>
              <a:gd name="connsiteX331" fmla="*/ 1685300 w 4011346"/>
              <a:gd name="connsiteY331" fmla="*/ 161604 h 2017102"/>
              <a:gd name="connsiteX332" fmla="*/ 1615218 w 4011346"/>
              <a:gd name="connsiteY332" fmla="*/ 164942 h 2017102"/>
              <a:gd name="connsiteX333" fmla="*/ 1638579 w 4011346"/>
              <a:gd name="connsiteY333" fmla="*/ 194977 h 2017102"/>
              <a:gd name="connsiteX334" fmla="*/ 1528449 w 4011346"/>
              <a:gd name="connsiteY334" fmla="*/ 221673 h 2017102"/>
              <a:gd name="connsiteX335" fmla="*/ 1465043 w 4011346"/>
              <a:gd name="connsiteY335" fmla="*/ 305104 h 2017102"/>
              <a:gd name="connsiteX336" fmla="*/ 1448357 w 4011346"/>
              <a:gd name="connsiteY336" fmla="*/ 331802 h 2017102"/>
              <a:gd name="connsiteX337" fmla="*/ 1481729 w 4011346"/>
              <a:gd name="connsiteY337" fmla="*/ 365175 h 2017102"/>
              <a:gd name="connsiteX338" fmla="*/ 1481729 w 4011346"/>
              <a:gd name="connsiteY338" fmla="*/ 395210 h 2017102"/>
              <a:gd name="connsiteX339" fmla="*/ 1458368 w 4011346"/>
              <a:gd name="connsiteY339" fmla="*/ 398547 h 2017102"/>
              <a:gd name="connsiteX340" fmla="*/ 1458368 w 4011346"/>
              <a:gd name="connsiteY340" fmla="*/ 378523 h 2017102"/>
              <a:gd name="connsiteX341" fmla="*/ 1418322 w 4011346"/>
              <a:gd name="connsiteY341" fmla="*/ 388535 h 2017102"/>
              <a:gd name="connsiteX342" fmla="*/ 1368263 w 4011346"/>
              <a:gd name="connsiteY342" fmla="*/ 395210 h 2017102"/>
              <a:gd name="connsiteX343" fmla="*/ 1321542 w 4011346"/>
              <a:gd name="connsiteY343" fmla="*/ 401884 h 2017102"/>
              <a:gd name="connsiteX344" fmla="*/ 1318205 w 4011346"/>
              <a:gd name="connsiteY344" fmla="*/ 488652 h 2017102"/>
              <a:gd name="connsiteX345" fmla="*/ 1358252 w 4011346"/>
              <a:gd name="connsiteY345" fmla="*/ 512013 h 2017102"/>
              <a:gd name="connsiteX346" fmla="*/ 1374938 w 4011346"/>
              <a:gd name="connsiteY346" fmla="*/ 542048 h 2017102"/>
              <a:gd name="connsiteX347" fmla="*/ 1384949 w 4011346"/>
              <a:gd name="connsiteY347" fmla="*/ 565408 h 2017102"/>
              <a:gd name="connsiteX348" fmla="*/ 1394961 w 4011346"/>
              <a:gd name="connsiteY348" fmla="*/ 615467 h 2017102"/>
              <a:gd name="connsiteX349" fmla="*/ 1384949 w 4011346"/>
              <a:gd name="connsiteY349" fmla="*/ 645502 h 2017102"/>
              <a:gd name="connsiteX350" fmla="*/ 1358252 w 4011346"/>
              <a:gd name="connsiteY350" fmla="*/ 612129 h 2017102"/>
              <a:gd name="connsiteX351" fmla="*/ 1361589 w 4011346"/>
              <a:gd name="connsiteY351" fmla="*/ 582094 h 2017102"/>
              <a:gd name="connsiteX352" fmla="*/ 1351577 w 4011346"/>
              <a:gd name="connsiteY352" fmla="*/ 542048 h 2017102"/>
              <a:gd name="connsiteX353" fmla="*/ 1328217 w 4011346"/>
              <a:gd name="connsiteY353" fmla="*/ 548722 h 2017102"/>
              <a:gd name="connsiteX354" fmla="*/ 1281495 w 4011346"/>
              <a:gd name="connsiteY354" fmla="*/ 512013 h 2017102"/>
              <a:gd name="connsiteX355" fmla="*/ 1241449 w 4011346"/>
              <a:gd name="connsiteY355" fmla="*/ 508675 h 2017102"/>
              <a:gd name="connsiteX356" fmla="*/ 1241449 w 4011346"/>
              <a:gd name="connsiteY356" fmla="*/ 555396 h 2017102"/>
              <a:gd name="connsiteX357" fmla="*/ 1201402 w 4011346"/>
              <a:gd name="connsiteY357" fmla="*/ 535373 h 2017102"/>
              <a:gd name="connsiteX358" fmla="*/ 1228100 w 4011346"/>
              <a:gd name="connsiteY358" fmla="*/ 585431 h 2017102"/>
              <a:gd name="connsiteX359" fmla="*/ 1258135 w 4011346"/>
              <a:gd name="connsiteY359" fmla="*/ 595443 h 2017102"/>
              <a:gd name="connsiteX360" fmla="*/ 1258135 w 4011346"/>
              <a:gd name="connsiteY360" fmla="*/ 615467 h 2017102"/>
              <a:gd name="connsiteX361" fmla="*/ 1198065 w 4011346"/>
              <a:gd name="connsiteY361" fmla="*/ 592106 h 2017102"/>
              <a:gd name="connsiteX362" fmla="*/ 1181379 w 4011346"/>
              <a:gd name="connsiteY362" fmla="*/ 592106 h 2017102"/>
              <a:gd name="connsiteX363" fmla="*/ 1178041 w 4011346"/>
              <a:gd name="connsiteY363" fmla="*/ 548722 h 2017102"/>
              <a:gd name="connsiteX364" fmla="*/ 1171367 w 4011346"/>
              <a:gd name="connsiteY364" fmla="*/ 461954 h 2017102"/>
              <a:gd name="connsiteX365" fmla="*/ 1161355 w 4011346"/>
              <a:gd name="connsiteY365" fmla="*/ 532036 h 2017102"/>
              <a:gd name="connsiteX366" fmla="*/ 1137995 w 4011346"/>
              <a:gd name="connsiteY366" fmla="*/ 562071 h 2017102"/>
              <a:gd name="connsiteX367" fmla="*/ 1158018 w 4011346"/>
              <a:gd name="connsiteY367" fmla="*/ 608792 h 2017102"/>
              <a:gd name="connsiteX368" fmla="*/ 1158018 w 4011346"/>
              <a:gd name="connsiteY368" fmla="*/ 642164 h 2017102"/>
              <a:gd name="connsiteX369" fmla="*/ 1141332 w 4011346"/>
              <a:gd name="connsiteY369" fmla="*/ 692223 h 2017102"/>
              <a:gd name="connsiteX370" fmla="*/ 1154681 w 4011346"/>
              <a:gd name="connsiteY370" fmla="*/ 725595 h 2017102"/>
              <a:gd name="connsiteX371" fmla="*/ 1184716 w 4011346"/>
              <a:gd name="connsiteY371" fmla="*/ 732269 h 2017102"/>
              <a:gd name="connsiteX372" fmla="*/ 1221425 w 4011346"/>
              <a:gd name="connsiteY372" fmla="*/ 738944 h 2017102"/>
              <a:gd name="connsiteX373" fmla="*/ 1241449 w 4011346"/>
              <a:gd name="connsiteY373" fmla="*/ 762304 h 2017102"/>
              <a:gd name="connsiteX374" fmla="*/ 1258135 w 4011346"/>
              <a:gd name="connsiteY374" fmla="*/ 805688 h 2017102"/>
              <a:gd name="connsiteX375" fmla="*/ 1258135 w 4011346"/>
              <a:gd name="connsiteY375" fmla="*/ 805688 h 2017102"/>
              <a:gd name="connsiteX376" fmla="*/ 1254798 w 4011346"/>
              <a:gd name="connsiteY376" fmla="*/ 839061 h 2017102"/>
              <a:gd name="connsiteX377" fmla="*/ 1274821 w 4011346"/>
              <a:gd name="connsiteY377" fmla="*/ 859084 h 2017102"/>
              <a:gd name="connsiteX378" fmla="*/ 1244786 w 4011346"/>
              <a:gd name="connsiteY378" fmla="*/ 865759 h 2017102"/>
              <a:gd name="connsiteX379" fmla="*/ 1224763 w 4011346"/>
              <a:gd name="connsiteY379" fmla="*/ 825712 h 2017102"/>
              <a:gd name="connsiteX380" fmla="*/ 1224763 w 4011346"/>
              <a:gd name="connsiteY380" fmla="*/ 785665 h 2017102"/>
              <a:gd name="connsiteX381" fmla="*/ 1194727 w 4011346"/>
              <a:gd name="connsiteY381" fmla="*/ 748956 h 2017102"/>
              <a:gd name="connsiteX382" fmla="*/ 1164692 w 4011346"/>
              <a:gd name="connsiteY382" fmla="*/ 792340 h 2017102"/>
              <a:gd name="connsiteX383" fmla="*/ 1178041 w 4011346"/>
              <a:gd name="connsiteY383" fmla="*/ 835723 h 2017102"/>
              <a:gd name="connsiteX384" fmla="*/ 1137995 w 4011346"/>
              <a:gd name="connsiteY384" fmla="*/ 892456 h 2017102"/>
              <a:gd name="connsiteX385" fmla="*/ 1097948 w 4011346"/>
              <a:gd name="connsiteY385" fmla="*/ 949189 h 2017102"/>
              <a:gd name="connsiteX386" fmla="*/ 1007843 w 4011346"/>
              <a:gd name="connsiteY386" fmla="*/ 912480 h 2017102"/>
              <a:gd name="connsiteX387" fmla="*/ 1074587 w 4011346"/>
              <a:gd name="connsiteY387" fmla="*/ 909142 h 2017102"/>
              <a:gd name="connsiteX388" fmla="*/ 1107960 w 4011346"/>
              <a:gd name="connsiteY388" fmla="*/ 845735 h 2017102"/>
              <a:gd name="connsiteX389" fmla="*/ 1121309 w 4011346"/>
              <a:gd name="connsiteY389" fmla="*/ 802351 h 2017102"/>
              <a:gd name="connsiteX390" fmla="*/ 1127983 w 4011346"/>
              <a:gd name="connsiteY390" fmla="*/ 768979 h 2017102"/>
              <a:gd name="connsiteX391" fmla="*/ 1117971 w 4011346"/>
              <a:gd name="connsiteY391" fmla="*/ 752293 h 2017102"/>
              <a:gd name="connsiteX392" fmla="*/ 1114634 w 4011346"/>
              <a:gd name="connsiteY392" fmla="*/ 702234 h 2017102"/>
              <a:gd name="connsiteX393" fmla="*/ 1104622 w 4011346"/>
              <a:gd name="connsiteY393" fmla="*/ 622141 h 2017102"/>
              <a:gd name="connsiteX394" fmla="*/ 1101285 w 4011346"/>
              <a:gd name="connsiteY394" fmla="*/ 562071 h 2017102"/>
              <a:gd name="connsiteX395" fmla="*/ 1124646 w 4011346"/>
              <a:gd name="connsiteY395" fmla="*/ 468629 h 2017102"/>
              <a:gd name="connsiteX396" fmla="*/ 1031203 w 4011346"/>
              <a:gd name="connsiteY396" fmla="*/ 458617 h 2017102"/>
              <a:gd name="connsiteX397" fmla="*/ 1014517 w 4011346"/>
              <a:gd name="connsiteY397" fmla="*/ 515350 h 2017102"/>
              <a:gd name="connsiteX398" fmla="*/ 1024529 w 4011346"/>
              <a:gd name="connsiteY398" fmla="*/ 562071 h 2017102"/>
              <a:gd name="connsiteX399" fmla="*/ 981145 w 4011346"/>
              <a:gd name="connsiteY399" fmla="*/ 615467 h 2017102"/>
              <a:gd name="connsiteX400" fmla="*/ 991157 w 4011346"/>
              <a:gd name="connsiteY400" fmla="*/ 652176 h 2017102"/>
              <a:gd name="connsiteX401" fmla="*/ 981145 w 4011346"/>
              <a:gd name="connsiteY401" fmla="*/ 698897 h 2017102"/>
              <a:gd name="connsiteX402" fmla="*/ 1001168 w 4011346"/>
              <a:gd name="connsiteY402" fmla="*/ 722258 h 2017102"/>
              <a:gd name="connsiteX403" fmla="*/ 1017854 w 4011346"/>
              <a:gd name="connsiteY403" fmla="*/ 768979 h 2017102"/>
              <a:gd name="connsiteX404" fmla="*/ 1047890 w 4011346"/>
              <a:gd name="connsiteY404" fmla="*/ 755630 h 2017102"/>
              <a:gd name="connsiteX405" fmla="*/ 1014517 w 4011346"/>
              <a:gd name="connsiteY405" fmla="*/ 809026 h 2017102"/>
              <a:gd name="connsiteX406" fmla="*/ 957784 w 4011346"/>
              <a:gd name="connsiteY406" fmla="*/ 755630 h 2017102"/>
              <a:gd name="connsiteX407" fmla="*/ 884365 w 4011346"/>
              <a:gd name="connsiteY407" fmla="*/ 718921 h 2017102"/>
              <a:gd name="connsiteX408" fmla="*/ 824295 w 4011346"/>
              <a:gd name="connsiteY408" fmla="*/ 695560 h 2017102"/>
              <a:gd name="connsiteX409" fmla="*/ 810946 w 4011346"/>
              <a:gd name="connsiteY409" fmla="*/ 732269 h 2017102"/>
              <a:gd name="connsiteX410" fmla="*/ 827633 w 4011346"/>
              <a:gd name="connsiteY410" fmla="*/ 768979 h 2017102"/>
              <a:gd name="connsiteX411" fmla="*/ 814284 w 4011346"/>
              <a:gd name="connsiteY411" fmla="*/ 792340 h 2017102"/>
              <a:gd name="connsiteX412" fmla="*/ 800935 w 4011346"/>
              <a:gd name="connsiteY412" fmla="*/ 809026 h 2017102"/>
              <a:gd name="connsiteX413" fmla="*/ 770900 w 4011346"/>
              <a:gd name="connsiteY413" fmla="*/ 752293 h 2017102"/>
              <a:gd name="connsiteX414" fmla="*/ 744202 w 4011346"/>
              <a:gd name="connsiteY414" fmla="*/ 789002 h 2017102"/>
              <a:gd name="connsiteX415" fmla="*/ 707492 w 4011346"/>
              <a:gd name="connsiteY415" fmla="*/ 782328 h 2017102"/>
              <a:gd name="connsiteX416" fmla="*/ 654097 w 4011346"/>
              <a:gd name="connsiteY416" fmla="*/ 819037 h 2017102"/>
              <a:gd name="connsiteX417" fmla="*/ 644085 w 4011346"/>
              <a:gd name="connsiteY417" fmla="*/ 795677 h 2017102"/>
              <a:gd name="connsiteX418" fmla="*/ 654097 w 4011346"/>
              <a:gd name="connsiteY418" fmla="*/ 758967 h 2017102"/>
              <a:gd name="connsiteX419" fmla="*/ 614050 w 4011346"/>
              <a:gd name="connsiteY419" fmla="*/ 795677 h 2017102"/>
              <a:gd name="connsiteX420" fmla="*/ 594027 w 4011346"/>
              <a:gd name="connsiteY420" fmla="*/ 795677 h 2017102"/>
              <a:gd name="connsiteX421" fmla="*/ 533957 w 4011346"/>
              <a:gd name="connsiteY421" fmla="*/ 829049 h 2017102"/>
              <a:gd name="connsiteX422" fmla="*/ 510596 w 4011346"/>
              <a:gd name="connsiteY422" fmla="*/ 852410 h 2017102"/>
              <a:gd name="connsiteX423" fmla="*/ 500584 w 4011346"/>
              <a:gd name="connsiteY423" fmla="*/ 899131 h 2017102"/>
              <a:gd name="connsiteX424" fmla="*/ 450526 w 4011346"/>
              <a:gd name="connsiteY424" fmla="*/ 885782 h 2017102"/>
              <a:gd name="connsiteX425" fmla="*/ 433840 w 4011346"/>
              <a:gd name="connsiteY425" fmla="*/ 849072 h 2017102"/>
              <a:gd name="connsiteX426" fmla="*/ 467212 w 4011346"/>
              <a:gd name="connsiteY426" fmla="*/ 819037 h 2017102"/>
              <a:gd name="connsiteX427" fmla="*/ 453863 w 4011346"/>
              <a:gd name="connsiteY427" fmla="*/ 795677 h 2017102"/>
              <a:gd name="connsiteX428" fmla="*/ 390456 w 4011346"/>
              <a:gd name="connsiteY428" fmla="*/ 765642 h 2017102"/>
              <a:gd name="connsiteX429" fmla="*/ 417154 w 4011346"/>
              <a:gd name="connsiteY429" fmla="*/ 815700 h 2017102"/>
              <a:gd name="connsiteX430" fmla="*/ 407142 w 4011346"/>
              <a:gd name="connsiteY430" fmla="*/ 859084 h 2017102"/>
              <a:gd name="connsiteX431" fmla="*/ 413817 w 4011346"/>
              <a:gd name="connsiteY431" fmla="*/ 895794 h 2017102"/>
              <a:gd name="connsiteX432" fmla="*/ 427165 w 4011346"/>
              <a:gd name="connsiteY432" fmla="*/ 919154 h 2017102"/>
              <a:gd name="connsiteX433" fmla="*/ 413817 w 4011346"/>
              <a:gd name="connsiteY433" fmla="*/ 949189 h 2017102"/>
              <a:gd name="connsiteX434" fmla="*/ 390456 w 4011346"/>
              <a:gd name="connsiteY434" fmla="*/ 925829 h 2017102"/>
              <a:gd name="connsiteX435" fmla="*/ 360421 w 4011346"/>
              <a:gd name="connsiteY435" fmla="*/ 922491 h 2017102"/>
              <a:gd name="connsiteX436" fmla="*/ 333723 w 4011346"/>
              <a:gd name="connsiteY436" fmla="*/ 962538 h 2017102"/>
              <a:gd name="connsiteX437" fmla="*/ 307025 w 4011346"/>
              <a:gd name="connsiteY437" fmla="*/ 982561 h 2017102"/>
              <a:gd name="connsiteX438" fmla="*/ 320374 w 4011346"/>
              <a:gd name="connsiteY438" fmla="*/ 1009259 h 2017102"/>
              <a:gd name="connsiteX439" fmla="*/ 303688 w 4011346"/>
              <a:gd name="connsiteY439" fmla="*/ 1032620 h 2017102"/>
              <a:gd name="connsiteX440" fmla="*/ 233606 w 4011346"/>
              <a:gd name="connsiteY440" fmla="*/ 995910 h 2017102"/>
              <a:gd name="connsiteX441" fmla="*/ 243618 w 4011346"/>
              <a:gd name="connsiteY441" fmla="*/ 1045969 h 2017102"/>
              <a:gd name="connsiteX442" fmla="*/ 263641 w 4011346"/>
              <a:gd name="connsiteY442" fmla="*/ 1065992 h 2017102"/>
              <a:gd name="connsiteX443" fmla="*/ 250292 w 4011346"/>
              <a:gd name="connsiteY443" fmla="*/ 1079341 h 2017102"/>
              <a:gd name="connsiteX444" fmla="*/ 193560 w 4011346"/>
              <a:gd name="connsiteY444" fmla="*/ 1042631 h 2017102"/>
              <a:gd name="connsiteX445" fmla="*/ 170199 w 4011346"/>
              <a:gd name="connsiteY445" fmla="*/ 1002585 h 2017102"/>
              <a:gd name="connsiteX446" fmla="*/ 170199 w 4011346"/>
              <a:gd name="connsiteY446" fmla="*/ 955864 h 2017102"/>
              <a:gd name="connsiteX447" fmla="*/ 133490 w 4011346"/>
              <a:gd name="connsiteY447" fmla="*/ 879107 h 2017102"/>
              <a:gd name="connsiteX448" fmla="*/ 196897 w 4011346"/>
              <a:gd name="connsiteY448" fmla="*/ 909142 h 2017102"/>
              <a:gd name="connsiteX449" fmla="*/ 256967 w 4011346"/>
              <a:gd name="connsiteY449" fmla="*/ 939177 h 2017102"/>
              <a:gd name="connsiteX450" fmla="*/ 293676 w 4011346"/>
              <a:gd name="connsiteY450" fmla="*/ 942515 h 2017102"/>
              <a:gd name="connsiteX451" fmla="*/ 327049 w 4011346"/>
              <a:gd name="connsiteY451" fmla="*/ 912480 h 2017102"/>
              <a:gd name="connsiteX452" fmla="*/ 343735 w 4011346"/>
              <a:gd name="connsiteY452" fmla="*/ 875770 h 2017102"/>
              <a:gd name="connsiteX453" fmla="*/ 333723 w 4011346"/>
              <a:gd name="connsiteY453" fmla="*/ 825712 h 2017102"/>
              <a:gd name="connsiteX454" fmla="*/ 290339 w 4011346"/>
              <a:gd name="connsiteY454" fmla="*/ 805688 h 2017102"/>
              <a:gd name="connsiteX455" fmla="*/ 236944 w 4011346"/>
              <a:gd name="connsiteY455" fmla="*/ 758967 h 2017102"/>
              <a:gd name="connsiteX456" fmla="*/ 133490 w 4011346"/>
              <a:gd name="connsiteY456" fmla="*/ 702234 h 2017102"/>
              <a:gd name="connsiteX0" fmla="*/ 133490 w 4011346"/>
              <a:gd name="connsiteY0" fmla="*/ 702234 h 2017102"/>
              <a:gd name="connsiteX1" fmla="*/ 46722 w 4011346"/>
              <a:gd name="connsiteY1" fmla="*/ 732269 h 2017102"/>
              <a:gd name="connsiteX2" fmla="*/ 33373 w 4011346"/>
              <a:gd name="connsiteY2" fmla="*/ 762304 h 2017102"/>
              <a:gd name="connsiteX3" fmla="*/ 43384 w 4011346"/>
              <a:gd name="connsiteY3" fmla="*/ 792340 h 2017102"/>
              <a:gd name="connsiteX4" fmla="*/ 60071 w 4011346"/>
              <a:gd name="connsiteY4" fmla="*/ 819037 h 2017102"/>
              <a:gd name="connsiteX5" fmla="*/ 73419 w 4011346"/>
              <a:gd name="connsiteY5" fmla="*/ 849072 h 2017102"/>
              <a:gd name="connsiteX6" fmla="*/ 56733 w 4011346"/>
              <a:gd name="connsiteY6" fmla="*/ 872433 h 2017102"/>
              <a:gd name="connsiteX7" fmla="*/ 76757 w 4011346"/>
              <a:gd name="connsiteY7" fmla="*/ 952526 h 2017102"/>
              <a:gd name="connsiteX8" fmla="*/ 66745 w 4011346"/>
              <a:gd name="connsiteY8" fmla="*/ 969213 h 2017102"/>
              <a:gd name="connsiteX9" fmla="*/ 70082 w 4011346"/>
              <a:gd name="connsiteY9" fmla="*/ 995910 h 2017102"/>
              <a:gd name="connsiteX10" fmla="*/ 70082 w 4011346"/>
              <a:gd name="connsiteY10" fmla="*/ 1035957 h 2017102"/>
              <a:gd name="connsiteX11" fmla="*/ 80094 w 4011346"/>
              <a:gd name="connsiteY11" fmla="*/ 1055980 h 2017102"/>
              <a:gd name="connsiteX12" fmla="*/ 76757 w 4011346"/>
              <a:gd name="connsiteY12" fmla="*/ 1079341 h 2017102"/>
              <a:gd name="connsiteX13" fmla="*/ 106792 w 4011346"/>
              <a:gd name="connsiteY13" fmla="*/ 1112713 h 2017102"/>
              <a:gd name="connsiteX14" fmla="*/ 106792 w 4011346"/>
              <a:gd name="connsiteY14" fmla="*/ 1142748 h 2017102"/>
              <a:gd name="connsiteX15" fmla="*/ 13349 w 4011346"/>
              <a:gd name="connsiteY15" fmla="*/ 1232853 h 2017102"/>
              <a:gd name="connsiteX16" fmla="*/ 33373 w 4011346"/>
              <a:gd name="connsiteY16" fmla="*/ 1266226 h 2017102"/>
              <a:gd name="connsiteX17" fmla="*/ 33373 w 4011346"/>
              <a:gd name="connsiteY17" fmla="*/ 1266226 h 2017102"/>
              <a:gd name="connsiteX18" fmla="*/ 16687 w 4011346"/>
              <a:gd name="connsiteY18" fmla="*/ 1296261 h 2017102"/>
              <a:gd name="connsiteX19" fmla="*/ 3338 w 4011346"/>
              <a:gd name="connsiteY19" fmla="*/ 1326296 h 2017102"/>
              <a:gd name="connsiteX20" fmla="*/ 0 w 4011346"/>
              <a:gd name="connsiteY20" fmla="*/ 1386366 h 2017102"/>
              <a:gd name="connsiteX21" fmla="*/ 16687 w 4011346"/>
              <a:gd name="connsiteY21" fmla="*/ 1429750 h 2017102"/>
              <a:gd name="connsiteX22" fmla="*/ 20024 w 4011346"/>
              <a:gd name="connsiteY22" fmla="*/ 1463122 h 2017102"/>
              <a:gd name="connsiteX23" fmla="*/ 56733 w 4011346"/>
              <a:gd name="connsiteY23" fmla="*/ 1473134 h 2017102"/>
              <a:gd name="connsiteX24" fmla="*/ 116803 w 4011346"/>
              <a:gd name="connsiteY24" fmla="*/ 1559902 h 2017102"/>
              <a:gd name="connsiteX25" fmla="*/ 96780 w 4011346"/>
              <a:gd name="connsiteY25" fmla="*/ 1583262 h 2017102"/>
              <a:gd name="connsiteX26" fmla="*/ 93443 w 4011346"/>
              <a:gd name="connsiteY26" fmla="*/ 1613297 h 2017102"/>
              <a:gd name="connsiteX27" fmla="*/ 120141 w 4011346"/>
              <a:gd name="connsiteY27" fmla="*/ 1616634 h 2017102"/>
              <a:gd name="connsiteX28" fmla="*/ 160187 w 4011346"/>
              <a:gd name="connsiteY28" fmla="*/ 1629983 h 2017102"/>
              <a:gd name="connsiteX29" fmla="*/ 186885 w 4011346"/>
              <a:gd name="connsiteY29" fmla="*/ 1643332 h 2017102"/>
              <a:gd name="connsiteX30" fmla="*/ 213583 w 4011346"/>
              <a:gd name="connsiteY30" fmla="*/ 1673367 h 2017102"/>
              <a:gd name="connsiteX31" fmla="*/ 243618 w 4011346"/>
              <a:gd name="connsiteY31" fmla="*/ 1676704 h 2017102"/>
              <a:gd name="connsiteX32" fmla="*/ 287002 w 4011346"/>
              <a:gd name="connsiteY32" fmla="*/ 1706740 h 2017102"/>
              <a:gd name="connsiteX33" fmla="*/ 310363 w 4011346"/>
              <a:gd name="connsiteY33" fmla="*/ 1716751 h 2017102"/>
              <a:gd name="connsiteX34" fmla="*/ 310363 w 4011346"/>
              <a:gd name="connsiteY34" fmla="*/ 1753461 h 2017102"/>
              <a:gd name="connsiteX35" fmla="*/ 270316 w 4011346"/>
              <a:gd name="connsiteY35" fmla="*/ 1793507 h 2017102"/>
              <a:gd name="connsiteX36" fmla="*/ 280327 w 4011346"/>
              <a:gd name="connsiteY36" fmla="*/ 1816868 h 2017102"/>
              <a:gd name="connsiteX37" fmla="*/ 273653 w 4011346"/>
              <a:gd name="connsiteY37" fmla="*/ 1836891 h 2017102"/>
              <a:gd name="connsiteX38" fmla="*/ 266979 w 4011346"/>
              <a:gd name="connsiteY38" fmla="*/ 1853577 h 2017102"/>
              <a:gd name="connsiteX39" fmla="*/ 240281 w 4011346"/>
              <a:gd name="connsiteY39" fmla="*/ 1893624 h 2017102"/>
              <a:gd name="connsiteX40" fmla="*/ 307025 w 4011346"/>
              <a:gd name="connsiteY40" fmla="*/ 1930334 h 2017102"/>
              <a:gd name="connsiteX41" fmla="*/ 337060 w 4011346"/>
              <a:gd name="connsiteY41" fmla="*/ 1937008 h 2017102"/>
              <a:gd name="connsiteX42" fmla="*/ 360421 w 4011346"/>
              <a:gd name="connsiteY42" fmla="*/ 1943683 h 2017102"/>
              <a:gd name="connsiteX43" fmla="*/ 380444 w 4011346"/>
              <a:gd name="connsiteY43" fmla="*/ 1950357 h 2017102"/>
              <a:gd name="connsiteX44" fmla="*/ 407142 w 4011346"/>
              <a:gd name="connsiteY44" fmla="*/ 1970380 h 2017102"/>
              <a:gd name="connsiteX45" fmla="*/ 437177 w 4011346"/>
              <a:gd name="connsiteY45" fmla="*/ 1967043 h 2017102"/>
              <a:gd name="connsiteX46" fmla="*/ 507259 w 4011346"/>
              <a:gd name="connsiteY46" fmla="*/ 2017102 h 2017102"/>
              <a:gd name="connsiteX47" fmla="*/ 517271 w 4011346"/>
              <a:gd name="connsiteY47" fmla="*/ 2003753 h 2017102"/>
              <a:gd name="connsiteX48" fmla="*/ 507259 w 4011346"/>
              <a:gd name="connsiteY48" fmla="*/ 1963706 h 2017102"/>
              <a:gd name="connsiteX49" fmla="*/ 500584 w 4011346"/>
              <a:gd name="connsiteY49" fmla="*/ 1930334 h 2017102"/>
              <a:gd name="connsiteX50" fmla="*/ 483898 w 4011346"/>
              <a:gd name="connsiteY50" fmla="*/ 1886950 h 2017102"/>
              <a:gd name="connsiteX51" fmla="*/ 513933 w 4011346"/>
              <a:gd name="connsiteY51" fmla="*/ 1866926 h 2017102"/>
              <a:gd name="connsiteX52" fmla="*/ 547306 w 4011346"/>
              <a:gd name="connsiteY52" fmla="*/ 1843566 h 2017102"/>
              <a:gd name="connsiteX53" fmla="*/ 527282 w 4011346"/>
              <a:gd name="connsiteY53" fmla="*/ 1826880 h 2017102"/>
              <a:gd name="connsiteX54" fmla="*/ 517271 w 4011346"/>
              <a:gd name="connsiteY54" fmla="*/ 1793507 h 2017102"/>
              <a:gd name="connsiteX55" fmla="*/ 480561 w 4011346"/>
              <a:gd name="connsiteY55" fmla="*/ 1776821 h 2017102"/>
              <a:gd name="connsiteX56" fmla="*/ 470549 w 4011346"/>
              <a:gd name="connsiteY56" fmla="*/ 1756798 h 2017102"/>
              <a:gd name="connsiteX57" fmla="*/ 480561 w 4011346"/>
              <a:gd name="connsiteY57" fmla="*/ 1726763 h 2017102"/>
              <a:gd name="connsiteX58" fmla="*/ 490573 w 4011346"/>
              <a:gd name="connsiteY58" fmla="*/ 1686716 h 2017102"/>
              <a:gd name="connsiteX59" fmla="*/ 513933 w 4011346"/>
              <a:gd name="connsiteY59" fmla="*/ 1706740 h 2017102"/>
              <a:gd name="connsiteX60" fmla="*/ 520608 w 4011346"/>
              <a:gd name="connsiteY60" fmla="*/ 1690053 h 2017102"/>
              <a:gd name="connsiteX61" fmla="*/ 543968 w 4011346"/>
              <a:gd name="connsiteY61" fmla="*/ 1653344 h 2017102"/>
              <a:gd name="connsiteX62" fmla="*/ 574003 w 4011346"/>
              <a:gd name="connsiteY62" fmla="*/ 1636658 h 2017102"/>
              <a:gd name="connsiteX63" fmla="*/ 590690 w 4011346"/>
              <a:gd name="connsiteY63" fmla="*/ 1650007 h 2017102"/>
              <a:gd name="connsiteX64" fmla="*/ 610713 w 4011346"/>
              <a:gd name="connsiteY64" fmla="*/ 1623309 h 2017102"/>
              <a:gd name="connsiteX65" fmla="*/ 630736 w 4011346"/>
              <a:gd name="connsiteY65" fmla="*/ 1650007 h 2017102"/>
              <a:gd name="connsiteX66" fmla="*/ 657434 w 4011346"/>
              <a:gd name="connsiteY66" fmla="*/ 1673367 h 2017102"/>
              <a:gd name="connsiteX67" fmla="*/ 674120 w 4011346"/>
              <a:gd name="connsiteY67" fmla="*/ 1680042 h 2017102"/>
              <a:gd name="connsiteX68" fmla="*/ 697481 w 4011346"/>
              <a:gd name="connsiteY68" fmla="*/ 1680042 h 2017102"/>
              <a:gd name="connsiteX69" fmla="*/ 717504 w 4011346"/>
              <a:gd name="connsiteY69" fmla="*/ 1666693 h 2017102"/>
              <a:gd name="connsiteX70" fmla="*/ 744202 w 4011346"/>
              <a:gd name="connsiteY70" fmla="*/ 1666693 h 2017102"/>
              <a:gd name="connsiteX71" fmla="*/ 760888 w 4011346"/>
              <a:gd name="connsiteY71" fmla="*/ 1663356 h 2017102"/>
              <a:gd name="connsiteX72" fmla="*/ 790923 w 4011346"/>
              <a:gd name="connsiteY72" fmla="*/ 1696728 h 2017102"/>
              <a:gd name="connsiteX73" fmla="*/ 797598 w 4011346"/>
              <a:gd name="connsiteY73" fmla="*/ 1670030 h 2017102"/>
              <a:gd name="connsiteX74" fmla="*/ 817621 w 4011346"/>
              <a:gd name="connsiteY74" fmla="*/ 1686716 h 2017102"/>
              <a:gd name="connsiteX75" fmla="*/ 837644 w 4011346"/>
              <a:gd name="connsiteY75" fmla="*/ 1663356 h 2017102"/>
              <a:gd name="connsiteX76" fmla="*/ 827633 w 4011346"/>
              <a:gd name="connsiteY76" fmla="*/ 1643332 h 2017102"/>
              <a:gd name="connsiteX77" fmla="*/ 810946 w 4011346"/>
              <a:gd name="connsiteY77" fmla="*/ 1629983 h 2017102"/>
              <a:gd name="connsiteX78" fmla="*/ 810946 w 4011346"/>
              <a:gd name="connsiteY78" fmla="*/ 1603286 h 2017102"/>
              <a:gd name="connsiteX79" fmla="*/ 810946 w 4011346"/>
              <a:gd name="connsiteY79" fmla="*/ 1589937 h 2017102"/>
              <a:gd name="connsiteX80" fmla="*/ 830970 w 4011346"/>
              <a:gd name="connsiteY80" fmla="*/ 1586599 h 2017102"/>
              <a:gd name="connsiteX81" fmla="*/ 840981 w 4011346"/>
              <a:gd name="connsiteY81" fmla="*/ 1583262 h 2017102"/>
              <a:gd name="connsiteX82" fmla="*/ 820958 w 4011346"/>
              <a:gd name="connsiteY82" fmla="*/ 1546553 h 2017102"/>
              <a:gd name="connsiteX83" fmla="*/ 854330 w 4011346"/>
              <a:gd name="connsiteY83" fmla="*/ 1539878 h 2017102"/>
              <a:gd name="connsiteX84" fmla="*/ 891040 w 4011346"/>
              <a:gd name="connsiteY84" fmla="*/ 1546553 h 2017102"/>
              <a:gd name="connsiteX85" fmla="*/ 964459 w 4011346"/>
              <a:gd name="connsiteY85" fmla="*/ 1503169 h 2017102"/>
              <a:gd name="connsiteX86" fmla="*/ 1001168 w 4011346"/>
              <a:gd name="connsiteY86" fmla="*/ 1503169 h 2017102"/>
              <a:gd name="connsiteX87" fmla="*/ 1027866 w 4011346"/>
              <a:gd name="connsiteY87" fmla="*/ 1479808 h 2017102"/>
              <a:gd name="connsiteX88" fmla="*/ 1047890 w 4011346"/>
              <a:gd name="connsiteY88" fmla="*/ 1489820 h 2017102"/>
              <a:gd name="connsiteX89" fmla="*/ 1067913 w 4011346"/>
              <a:gd name="connsiteY89" fmla="*/ 1499831 h 2017102"/>
              <a:gd name="connsiteX90" fmla="*/ 1087936 w 4011346"/>
              <a:gd name="connsiteY90" fmla="*/ 1526529 h 2017102"/>
              <a:gd name="connsiteX91" fmla="*/ 1074587 w 4011346"/>
              <a:gd name="connsiteY91" fmla="*/ 1539878 h 2017102"/>
              <a:gd name="connsiteX92" fmla="*/ 1104622 w 4011346"/>
              <a:gd name="connsiteY92" fmla="*/ 1539878 h 2017102"/>
              <a:gd name="connsiteX93" fmla="*/ 1107960 w 4011346"/>
              <a:gd name="connsiteY93" fmla="*/ 1556564 h 2017102"/>
              <a:gd name="connsiteX94" fmla="*/ 1121309 w 4011346"/>
              <a:gd name="connsiteY94" fmla="*/ 1539878 h 2017102"/>
              <a:gd name="connsiteX95" fmla="*/ 1134657 w 4011346"/>
              <a:gd name="connsiteY95" fmla="*/ 1553227 h 2017102"/>
              <a:gd name="connsiteX96" fmla="*/ 1134657 w 4011346"/>
              <a:gd name="connsiteY96" fmla="*/ 1573250 h 2017102"/>
              <a:gd name="connsiteX97" fmla="*/ 1148006 w 4011346"/>
              <a:gd name="connsiteY97" fmla="*/ 1569913 h 2017102"/>
              <a:gd name="connsiteX98" fmla="*/ 1208076 w 4011346"/>
              <a:gd name="connsiteY98" fmla="*/ 1523192 h 2017102"/>
              <a:gd name="connsiteX99" fmla="*/ 1211414 w 4011346"/>
              <a:gd name="connsiteY99" fmla="*/ 1543215 h 2017102"/>
              <a:gd name="connsiteX100" fmla="*/ 1244786 w 4011346"/>
              <a:gd name="connsiteY100" fmla="*/ 1563239 h 2017102"/>
              <a:gd name="connsiteX101" fmla="*/ 1264809 w 4011346"/>
              <a:gd name="connsiteY101" fmla="*/ 1593274 h 2017102"/>
              <a:gd name="connsiteX102" fmla="*/ 1298181 w 4011346"/>
              <a:gd name="connsiteY102" fmla="*/ 1700065 h 2017102"/>
              <a:gd name="connsiteX103" fmla="*/ 1308193 w 4011346"/>
              <a:gd name="connsiteY103" fmla="*/ 1656681 h 2017102"/>
              <a:gd name="connsiteX104" fmla="*/ 1344903 w 4011346"/>
              <a:gd name="connsiteY104" fmla="*/ 1676704 h 2017102"/>
              <a:gd name="connsiteX105" fmla="*/ 1388287 w 4011346"/>
              <a:gd name="connsiteY105" fmla="*/ 1676704 h 2017102"/>
              <a:gd name="connsiteX106" fmla="*/ 1394961 w 4011346"/>
              <a:gd name="connsiteY106" fmla="*/ 1700065 h 2017102"/>
              <a:gd name="connsiteX107" fmla="*/ 1435008 w 4011346"/>
              <a:gd name="connsiteY107" fmla="*/ 1723426 h 2017102"/>
              <a:gd name="connsiteX108" fmla="*/ 1465043 w 4011346"/>
              <a:gd name="connsiteY108" fmla="*/ 1723426 h 2017102"/>
              <a:gd name="connsiteX109" fmla="*/ 1491741 w 4011346"/>
              <a:gd name="connsiteY109" fmla="*/ 1736775 h 2017102"/>
              <a:gd name="connsiteX110" fmla="*/ 1535125 w 4011346"/>
              <a:gd name="connsiteY110" fmla="*/ 1693391 h 2017102"/>
              <a:gd name="connsiteX111" fmla="*/ 1571834 w 4011346"/>
              <a:gd name="connsiteY111" fmla="*/ 1673367 h 2017102"/>
              <a:gd name="connsiteX112" fmla="*/ 1608544 w 4011346"/>
              <a:gd name="connsiteY112" fmla="*/ 1676704 h 2017102"/>
              <a:gd name="connsiteX113" fmla="*/ 1655265 w 4011346"/>
              <a:gd name="connsiteY113" fmla="*/ 1690053 h 2017102"/>
              <a:gd name="connsiteX114" fmla="*/ 1681963 w 4011346"/>
              <a:gd name="connsiteY114" fmla="*/ 1706740 h 2017102"/>
              <a:gd name="connsiteX115" fmla="*/ 1735358 w 4011346"/>
              <a:gd name="connsiteY115" fmla="*/ 1700065 h 2017102"/>
              <a:gd name="connsiteX116" fmla="*/ 1745370 w 4011346"/>
              <a:gd name="connsiteY116" fmla="*/ 1680042 h 2017102"/>
              <a:gd name="connsiteX117" fmla="*/ 1738695 w 4011346"/>
              <a:gd name="connsiteY117" fmla="*/ 1660018 h 2017102"/>
              <a:gd name="connsiteX118" fmla="*/ 1765393 w 4011346"/>
              <a:gd name="connsiteY118" fmla="*/ 1633321 h 2017102"/>
              <a:gd name="connsiteX119" fmla="*/ 1778742 w 4011346"/>
              <a:gd name="connsiteY119" fmla="*/ 1629983 h 2017102"/>
              <a:gd name="connsiteX120" fmla="*/ 1812114 w 4011346"/>
              <a:gd name="connsiteY120" fmla="*/ 1646669 h 2017102"/>
              <a:gd name="connsiteX121" fmla="*/ 1852161 w 4011346"/>
              <a:gd name="connsiteY121" fmla="*/ 1660018 h 2017102"/>
              <a:gd name="connsiteX122" fmla="*/ 1858836 w 4011346"/>
              <a:gd name="connsiteY122" fmla="*/ 1686716 h 2017102"/>
              <a:gd name="connsiteX123" fmla="*/ 1872184 w 4011346"/>
              <a:gd name="connsiteY123" fmla="*/ 1693391 h 2017102"/>
              <a:gd name="connsiteX124" fmla="*/ 1902219 w 4011346"/>
              <a:gd name="connsiteY124" fmla="*/ 1696728 h 2017102"/>
              <a:gd name="connsiteX125" fmla="*/ 1932254 w 4011346"/>
              <a:gd name="connsiteY125" fmla="*/ 1680042 h 2017102"/>
              <a:gd name="connsiteX126" fmla="*/ 1962290 w 4011346"/>
              <a:gd name="connsiteY126" fmla="*/ 1693391 h 2017102"/>
              <a:gd name="connsiteX127" fmla="*/ 1985650 w 4011346"/>
              <a:gd name="connsiteY127" fmla="*/ 1706740 h 2017102"/>
              <a:gd name="connsiteX128" fmla="*/ 1995662 w 4011346"/>
              <a:gd name="connsiteY128" fmla="*/ 1716751 h 2017102"/>
              <a:gd name="connsiteX129" fmla="*/ 2032371 w 4011346"/>
              <a:gd name="connsiteY129" fmla="*/ 1736775 h 2017102"/>
              <a:gd name="connsiteX130" fmla="*/ 2069081 w 4011346"/>
              <a:gd name="connsiteY130" fmla="*/ 1733437 h 2017102"/>
              <a:gd name="connsiteX131" fmla="*/ 2142500 w 4011346"/>
              <a:gd name="connsiteY131" fmla="*/ 1690053 h 2017102"/>
              <a:gd name="connsiteX132" fmla="*/ 2195895 w 4011346"/>
              <a:gd name="connsiteY132" fmla="*/ 1703402 h 2017102"/>
              <a:gd name="connsiteX133" fmla="*/ 2225930 w 4011346"/>
              <a:gd name="connsiteY133" fmla="*/ 1713414 h 2017102"/>
              <a:gd name="connsiteX134" fmla="*/ 2259303 w 4011346"/>
              <a:gd name="connsiteY134" fmla="*/ 1700065 h 2017102"/>
              <a:gd name="connsiteX135" fmla="*/ 2262640 w 4011346"/>
              <a:gd name="connsiteY135" fmla="*/ 1673367 h 2017102"/>
              <a:gd name="connsiteX136" fmla="*/ 2282663 w 4011346"/>
              <a:gd name="connsiteY136" fmla="*/ 1643332 h 2017102"/>
              <a:gd name="connsiteX137" fmla="*/ 2299349 w 4011346"/>
              <a:gd name="connsiteY137" fmla="*/ 1589937 h 2017102"/>
              <a:gd name="connsiteX138" fmla="*/ 2282663 w 4011346"/>
              <a:gd name="connsiteY138" fmla="*/ 1593274 h 2017102"/>
              <a:gd name="connsiteX139" fmla="*/ 2312698 w 4011346"/>
              <a:gd name="connsiteY139" fmla="*/ 1566576 h 2017102"/>
              <a:gd name="connsiteX140" fmla="*/ 2339396 w 4011346"/>
              <a:gd name="connsiteY140" fmla="*/ 1563239 h 2017102"/>
              <a:gd name="connsiteX141" fmla="*/ 2396129 w 4011346"/>
              <a:gd name="connsiteY141" fmla="*/ 1573250 h 2017102"/>
              <a:gd name="connsiteX142" fmla="*/ 2436176 w 4011346"/>
              <a:gd name="connsiteY142" fmla="*/ 1599948 h 2017102"/>
              <a:gd name="connsiteX143" fmla="*/ 2462873 w 4011346"/>
              <a:gd name="connsiteY143" fmla="*/ 1629983 h 2017102"/>
              <a:gd name="connsiteX144" fmla="*/ 2469548 w 4011346"/>
              <a:gd name="connsiteY144" fmla="*/ 1666693 h 2017102"/>
              <a:gd name="connsiteX145" fmla="*/ 2476222 w 4011346"/>
              <a:gd name="connsiteY145" fmla="*/ 1706740 h 2017102"/>
              <a:gd name="connsiteX146" fmla="*/ 2486234 w 4011346"/>
              <a:gd name="connsiteY146" fmla="*/ 1726763 h 2017102"/>
              <a:gd name="connsiteX147" fmla="*/ 2529618 w 4011346"/>
              <a:gd name="connsiteY147" fmla="*/ 1740112 h 2017102"/>
              <a:gd name="connsiteX148" fmla="*/ 2549641 w 4011346"/>
              <a:gd name="connsiteY148" fmla="*/ 1760135 h 2017102"/>
              <a:gd name="connsiteX149" fmla="*/ 2562990 w 4011346"/>
              <a:gd name="connsiteY149" fmla="*/ 1793507 h 2017102"/>
              <a:gd name="connsiteX150" fmla="*/ 2586351 w 4011346"/>
              <a:gd name="connsiteY150" fmla="*/ 1786833 h 2017102"/>
              <a:gd name="connsiteX151" fmla="*/ 2606374 w 4011346"/>
              <a:gd name="connsiteY151" fmla="*/ 1776821 h 2017102"/>
              <a:gd name="connsiteX152" fmla="*/ 2639746 w 4011346"/>
              <a:gd name="connsiteY152" fmla="*/ 1760135 h 2017102"/>
              <a:gd name="connsiteX153" fmla="*/ 2643084 w 4011346"/>
              <a:gd name="connsiteY153" fmla="*/ 1776821 h 2017102"/>
              <a:gd name="connsiteX154" fmla="*/ 2626398 w 4011346"/>
              <a:gd name="connsiteY154" fmla="*/ 1806856 h 2017102"/>
              <a:gd name="connsiteX155" fmla="*/ 2616386 w 4011346"/>
              <a:gd name="connsiteY155" fmla="*/ 1843566 h 2017102"/>
              <a:gd name="connsiteX156" fmla="*/ 2603037 w 4011346"/>
              <a:gd name="connsiteY156" fmla="*/ 1896961 h 2017102"/>
              <a:gd name="connsiteX157" fmla="*/ 2579676 w 4011346"/>
              <a:gd name="connsiteY157" fmla="*/ 1870264 h 2017102"/>
              <a:gd name="connsiteX158" fmla="*/ 2552979 w 4011346"/>
              <a:gd name="connsiteY158" fmla="*/ 1893624 h 2017102"/>
              <a:gd name="connsiteX159" fmla="*/ 2559653 w 4011346"/>
              <a:gd name="connsiteY159" fmla="*/ 1920322 h 2017102"/>
              <a:gd name="connsiteX160" fmla="*/ 2559653 w 4011346"/>
              <a:gd name="connsiteY160" fmla="*/ 1957031 h 2017102"/>
              <a:gd name="connsiteX161" fmla="*/ 2549641 w 4011346"/>
              <a:gd name="connsiteY161" fmla="*/ 1977055 h 2017102"/>
              <a:gd name="connsiteX162" fmla="*/ 2589688 w 4011346"/>
              <a:gd name="connsiteY162" fmla="*/ 1957031 h 2017102"/>
              <a:gd name="connsiteX163" fmla="*/ 2626398 w 4011346"/>
              <a:gd name="connsiteY163" fmla="*/ 1967043 h 2017102"/>
              <a:gd name="connsiteX164" fmla="*/ 2653095 w 4011346"/>
              <a:gd name="connsiteY164" fmla="*/ 1943683 h 2017102"/>
              <a:gd name="connsiteX165" fmla="*/ 2683130 w 4011346"/>
              <a:gd name="connsiteY165" fmla="*/ 1890287 h 2017102"/>
              <a:gd name="connsiteX166" fmla="*/ 2753212 w 4011346"/>
              <a:gd name="connsiteY166" fmla="*/ 1803519 h 2017102"/>
              <a:gd name="connsiteX167" fmla="*/ 2783247 w 4011346"/>
              <a:gd name="connsiteY167" fmla="*/ 1733437 h 2017102"/>
              <a:gd name="connsiteX168" fmla="*/ 2803271 w 4011346"/>
              <a:gd name="connsiteY168" fmla="*/ 1629983 h 2017102"/>
              <a:gd name="connsiteX169" fmla="*/ 2793259 w 4011346"/>
              <a:gd name="connsiteY169" fmla="*/ 1579925 h 2017102"/>
              <a:gd name="connsiteX170" fmla="*/ 2769898 w 4011346"/>
              <a:gd name="connsiteY170" fmla="*/ 1546553 h 2017102"/>
              <a:gd name="connsiteX171" fmla="*/ 2726514 w 4011346"/>
              <a:gd name="connsiteY171" fmla="*/ 1546553 h 2017102"/>
              <a:gd name="connsiteX172" fmla="*/ 2699817 w 4011346"/>
              <a:gd name="connsiteY172" fmla="*/ 1546553 h 2017102"/>
              <a:gd name="connsiteX173" fmla="*/ 2683130 w 4011346"/>
              <a:gd name="connsiteY173" fmla="*/ 1526529 h 2017102"/>
              <a:gd name="connsiteX174" fmla="*/ 2669781 w 4011346"/>
              <a:gd name="connsiteY174" fmla="*/ 1506506 h 2017102"/>
              <a:gd name="connsiteX175" fmla="*/ 2763224 w 4011346"/>
              <a:gd name="connsiteY175" fmla="*/ 1389703 h 2017102"/>
              <a:gd name="connsiteX176" fmla="*/ 2846654 w 4011346"/>
              <a:gd name="connsiteY176" fmla="*/ 1322959 h 2017102"/>
              <a:gd name="connsiteX177" fmla="*/ 2890038 w 4011346"/>
              <a:gd name="connsiteY177" fmla="*/ 1299598 h 2017102"/>
              <a:gd name="connsiteX178" fmla="*/ 2933422 w 4011346"/>
              <a:gd name="connsiteY178" fmla="*/ 1319621 h 2017102"/>
              <a:gd name="connsiteX179" fmla="*/ 2950109 w 4011346"/>
              <a:gd name="connsiteY179" fmla="*/ 1302935 h 2017102"/>
              <a:gd name="connsiteX180" fmla="*/ 2993492 w 4011346"/>
              <a:gd name="connsiteY180" fmla="*/ 1319621 h 2017102"/>
              <a:gd name="connsiteX181" fmla="*/ 3006841 w 4011346"/>
              <a:gd name="connsiteY181" fmla="*/ 1286249 h 2017102"/>
              <a:gd name="connsiteX182" fmla="*/ 3053563 w 4011346"/>
              <a:gd name="connsiteY182" fmla="*/ 1296261 h 2017102"/>
              <a:gd name="connsiteX183" fmla="*/ 3070249 w 4011346"/>
              <a:gd name="connsiteY183" fmla="*/ 1312947 h 2017102"/>
              <a:gd name="connsiteX184" fmla="*/ 3060237 w 4011346"/>
              <a:gd name="connsiteY184" fmla="*/ 1332970 h 2017102"/>
              <a:gd name="connsiteX185" fmla="*/ 3123644 w 4011346"/>
              <a:gd name="connsiteY185" fmla="*/ 1316284 h 2017102"/>
              <a:gd name="connsiteX186" fmla="*/ 3140330 w 4011346"/>
              <a:gd name="connsiteY186" fmla="*/ 1302935 h 2017102"/>
              <a:gd name="connsiteX187" fmla="*/ 3123644 w 4011346"/>
              <a:gd name="connsiteY187" fmla="*/ 1289586 h 2017102"/>
              <a:gd name="connsiteX188" fmla="*/ 3143668 w 4011346"/>
              <a:gd name="connsiteY188" fmla="*/ 1249540 h 2017102"/>
              <a:gd name="connsiteX189" fmla="*/ 3190389 w 4011346"/>
              <a:gd name="connsiteY189" fmla="*/ 1179458 h 2017102"/>
              <a:gd name="connsiteX190" fmla="*/ 3233773 w 4011346"/>
              <a:gd name="connsiteY190" fmla="*/ 1176121 h 2017102"/>
              <a:gd name="connsiteX191" fmla="*/ 3273819 w 4011346"/>
              <a:gd name="connsiteY191" fmla="*/ 1186132 h 2017102"/>
              <a:gd name="connsiteX192" fmla="*/ 3277157 w 4011346"/>
              <a:gd name="connsiteY192" fmla="*/ 1242865 h 2017102"/>
              <a:gd name="connsiteX193" fmla="*/ 3320541 w 4011346"/>
              <a:gd name="connsiteY193" fmla="*/ 1199481 h 2017102"/>
              <a:gd name="connsiteX194" fmla="*/ 3343901 w 4011346"/>
              <a:gd name="connsiteY194" fmla="*/ 1182795 h 2017102"/>
              <a:gd name="connsiteX195" fmla="*/ 3350576 w 4011346"/>
              <a:gd name="connsiteY195" fmla="*/ 1149423 h 2017102"/>
              <a:gd name="connsiteX196" fmla="*/ 3377273 w 4011346"/>
              <a:gd name="connsiteY196" fmla="*/ 1132737 h 2017102"/>
              <a:gd name="connsiteX197" fmla="*/ 3407309 w 4011346"/>
              <a:gd name="connsiteY197" fmla="*/ 1142748 h 2017102"/>
              <a:gd name="connsiteX198" fmla="*/ 3373936 w 4011346"/>
              <a:gd name="connsiteY198" fmla="*/ 1172783 h 2017102"/>
              <a:gd name="connsiteX199" fmla="*/ 3360587 w 4011346"/>
              <a:gd name="connsiteY199" fmla="*/ 1222842 h 2017102"/>
              <a:gd name="connsiteX200" fmla="*/ 3323878 w 4011346"/>
              <a:gd name="connsiteY200" fmla="*/ 1262888 h 2017102"/>
              <a:gd name="connsiteX201" fmla="*/ 3210412 w 4011346"/>
              <a:gd name="connsiteY201" fmla="*/ 1359668 h 2017102"/>
              <a:gd name="connsiteX202" fmla="*/ 3163691 w 4011346"/>
              <a:gd name="connsiteY202" fmla="*/ 1429750 h 2017102"/>
              <a:gd name="connsiteX203" fmla="*/ 3160354 w 4011346"/>
              <a:gd name="connsiteY203" fmla="*/ 1503169 h 2017102"/>
              <a:gd name="connsiteX204" fmla="*/ 3170365 w 4011346"/>
              <a:gd name="connsiteY204" fmla="*/ 1593274 h 2017102"/>
              <a:gd name="connsiteX205" fmla="*/ 3190389 w 4011346"/>
              <a:gd name="connsiteY205" fmla="*/ 1656681 h 2017102"/>
              <a:gd name="connsiteX206" fmla="*/ 3217087 w 4011346"/>
              <a:gd name="connsiteY206" fmla="*/ 1646669 h 2017102"/>
              <a:gd name="connsiteX207" fmla="*/ 3240447 w 4011346"/>
              <a:gd name="connsiteY207" fmla="*/ 1579925 h 2017102"/>
              <a:gd name="connsiteX208" fmla="*/ 3270482 w 4011346"/>
              <a:gd name="connsiteY208" fmla="*/ 1576588 h 2017102"/>
              <a:gd name="connsiteX209" fmla="*/ 3287168 w 4011346"/>
              <a:gd name="connsiteY209" fmla="*/ 1516518 h 2017102"/>
              <a:gd name="connsiteX210" fmla="*/ 3313866 w 4011346"/>
              <a:gd name="connsiteY210" fmla="*/ 1506506 h 2017102"/>
              <a:gd name="connsiteX211" fmla="*/ 3313866 w 4011346"/>
              <a:gd name="connsiteY211" fmla="*/ 1476471 h 2017102"/>
              <a:gd name="connsiteX212" fmla="*/ 3337227 w 4011346"/>
              <a:gd name="connsiteY212" fmla="*/ 1439761 h 2017102"/>
              <a:gd name="connsiteX213" fmla="*/ 3330552 w 4011346"/>
              <a:gd name="connsiteY213" fmla="*/ 1396377 h 2017102"/>
              <a:gd name="connsiteX214" fmla="*/ 3333890 w 4011346"/>
              <a:gd name="connsiteY214" fmla="*/ 1366342 h 2017102"/>
              <a:gd name="connsiteX215" fmla="*/ 3323878 w 4011346"/>
              <a:gd name="connsiteY215" fmla="*/ 1356331 h 2017102"/>
              <a:gd name="connsiteX216" fmla="*/ 3363925 w 4011346"/>
              <a:gd name="connsiteY216" fmla="*/ 1269563 h 2017102"/>
              <a:gd name="connsiteX217" fmla="*/ 3383948 w 4011346"/>
              <a:gd name="connsiteY217" fmla="*/ 1279575 h 2017102"/>
              <a:gd name="connsiteX218" fmla="*/ 3410646 w 4011346"/>
              <a:gd name="connsiteY218" fmla="*/ 1252877 h 2017102"/>
              <a:gd name="connsiteX219" fmla="*/ 3420657 w 4011346"/>
              <a:gd name="connsiteY219" fmla="*/ 1279575 h 2017102"/>
              <a:gd name="connsiteX220" fmla="*/ 3447355 w 4011346"/>
              <a:gd name="connsiteY220" fmla="*/ 1262888 h 2017102"/>
              <a:gd name="connsiteX221" fmla="*/ 3477390 w 4011346"/>
              <a:gd name="connsiteY221" fmla="*/ 1252877 h 2017102"/>
              <a:gd name="connsiteX222" fmla="*/ 3514100 w 4011346"/>
              <a:gd name="connsiteY222" fmla="*/ 1279575 h 2017102"/>
              <a:gd name="connsiteX223" fmla="*/ 3574170 w 4011346"/>
              <a:gd name="connsiteY223" fmla="*/ 1212830 h 2017102"/>
              <a:gd name="connsiteX224" fmla="*/ 3637577 w 4011346"/>
              <a:gd name="connsiteY224" fmla="*/ 1166109 h 2017102"/>
              <a:gd name="connsiteX225" fmla="*/ 3690973 w 4011346"/>
              <a:gd name="connsiteY225" fmla="*/ 1129399 h 2017102"/>
              <a:gd name="connsiteX226" fmla="*/ 3741031 w 4011346"/>
              <a:gd name="connsiteY226" fmla="*/ 1156097 h 2017102"/>
              <a:gd name="connsiteX227" fmla="*/ 3751043 w 4011346"/>
              <a:gd name="connsiteY227" fmla="*/ 1129399 h 2017102"/>
              <a:gd name="connsiteX228" fmla="*/ 3727682 w 4011346"/>
              <a:gd name="connsiteY228" fmla="*/ 1062655 h 2017102"/>
              <a:gd name="connsiteX229" fmla="*/ 3700984 w 4011346"/>
              <a:gd name="connsiteY229" fmla="*/ 1045969 h 2017102"/>
              <a:gd name="connsiteX230" fmla="*/ 3697647 w 4011346"/>
              <a:gd name="connsiteY230" fmla="*/ 1015934 h 2017102"/>
              <a:gd name="connsiteX231" fmla="*/ 3751043 w 4011346"/>
              <a:gd name="connsiteY231" fmla="*/ 1022608 h 2017102"/>
              <a:gd name="connsiteX232" fmla="*/ 3774403 w 4011346"/>
              <a:gd name="connsiteY232" fmla="*/ 979224 h 2017102"/>
              <a:gd name="connsiteX233" fmla="*/ 3767729 w 4011346"/>
              <a:gd name="connsiteY233" fmla="*/ 952526 h 2017102"/>
              <a:gd name="connsiteX234" fmla="*/ 3794427 w 4011346"/>
              <a:gd name="connsiteY234" fmla="*/ 919154 h 2017102"/>
              <a:gd name="connsiteX235" fmla="*/ 3804438 w 4011346"/>
              <a:gd name="connsiteY235" fmla="*/ 962538 h 2017102"/>
              <a:gd name="connsiteX236" fmla="*/ 3827799 w 4011346"/>
              <a:gd name="connsiteY236" fmla="*/ 979224 h 2017102"/>
              <a:gd name="connsiteX237" fmla="*/ 3874520 w 4011346"/>
              <a:gd name="connsiteY237" fmla="*/ 999248 h 2017102"/>
              <a:gd name="connsiteX238" fmla="*/ 3894544 w 4011346"/>
              <a:gd name="connsiteY238" fmla="*/ 1025945 h 2017102"/>
              <a:gd name="connsiteX239" fmla="*/ 3941265 w 4011346"/>
              <a:gd name="connsiteY239" fmla="*/ 1049306 h 2017102"/>
              <a:gd name="connsiteX240" fmla="*/ 3947939 w 4011346"/>
              <a:gd name="connsiteY240" fmla="*/ 1035957 h 2017102"/>
              <a:gd name="connsiteX241" fmla="*/ 3957951 w 4011346"/>
              <a:gd name="connsiteY241" fmla="*/ 972550 h 2017102"/>
              <a:gd name="connsiteX242" fmla="*/ 4004672 w 4011346"/>
              <a:gd name="connsiteY242" fmla="*/ 965875 h 2017102"/>
              <a:gd name="connsiteX243" fmla="*/ 4011346 w 4011346"/>
              <a:gd name="connsiteY243" fmla="*/ 932503 h 2017102"/>
              <a:gd name="connsiteX244" fmla="*/ 3967963 w 4011346"/>
              <a:gd name="connsiteY244" fmla="*/ 895794 h 2017102"/>
              <a:gd name="connsiteX245" fmla="*/ 3921241 w 4011346"/>
              <a:gd name="connsiteY245" fmla="*/ 879107 h 2017102"/>
              <a:gd name="connsiteX246" fmla="*/ 3907892 w 4011346"/>
              <a:gd name="connsiteY246" fmla="*/ 882445 h 2017102"/>
              <a:gd name="connsiteX247" fmla="*/ 3907892 w 4011346"/>
              <a:gd name="connsiteY247" fmla="*/ 915817 h 2017102"/>
              <a:gd name="connsiteX248" fmla="*/ 3887869 w 4011346"/>
              <a:gd name="connsiteY248" fmla="*/ 909142 h 2017102"/>
              <a:gd name="connsiteX249" fmla="*/ 3874520 w 4011346"/>
              <a:gd name="connsiteY249" fmla="*/ 855747 h 2017102"/>
              <a:gd name="connsiteX250" fmla="*/ 3817787 w 4011346"/>
              <a:gd name="connsiteY250" fmla="*/ 792340 h 2017102"/>
              <a:gd name="connsiteX251" fmla="*/ 3717671 w 4011346"/>
              <a:gd name="connsiteY251" fmla="*/ 715583 h 2017102"/>
              <a:gd name="connsiteX252" fmla="*/ 3664275 w 4011346"/>
              <a:gd name="connsiteY252" fmla="*/ 695560 h 2017102"/>
              <a:gd name="connsiteX253" fmla="*/ 3584181 w 4011346"/>
              <a:gd name="connsiteY253" fmla="*/ 688886 h 2017102"/>
              <a:gd name="connsiteX254" fmla="*/ 3520774 w 4011346"/>
              <a:gd name="connsiteY254" fmla="*/ 672199 h 2017102"/>
              <a:gd name="connsiteX255" fmla="*/ 3530786 w 4011346"/>
              <a:gd name="connsiteY255" fmla="*/ 712246 h 2017102"/>
              <a:gd name="connsiteX256" fmla="*/ 3537460 w 4011346"/>
              <a:gd name="connsiteY256" fmla="*/ 738944 h 2017102"/>
              <a:gd name="connsiteX257" fmla="*/ 3507425 w 4011346"/>
              <a:gd name="connsiteY257" fmla="*/ 762304 h 2017102"/>
              <a:gd name="connsiteX258" fmla="*/ 3477390 w 4011346"/>
              <a:gd name="connsiteY258" fmla="*/ 735607 h 2017102"/>
              <a:gd name="connsiteX259" fmla="*/ 3477390 w 4011346"/>
              <a:gd name="connsiteY259" fmla="*/ 715583 h 2017102"/>
              <a:gd name="connsiteX260" fmla="*/ 3504088 w 4011346"/>
              <a:gd name="connsiteY260" fmla="*/ 695560 h 2017102"/>
              <a:gd name="connsiteX261" fmla="*/ 3467379 w 4011346"/>
              <a:gd name="connsiteY261" fmla="*/ 682211 h 2017102"/>
              <a:gd name="connsiteX262" fmla="*/ 3450692 w 4011346"/>
              <a:gd name="connsiteY262" fmla="*/ 708909 h 2017102"/>
              <a:gd name="connsiteX263" fmla="*/ 3440681 w 4011346"/>
              <a:gd name="connsiteY263" fmla="*/ 722258 h 2017102"/>
              <a:gd name="connsiteX264" fmla="*/ 3357250 w 4011346"/>
              <a:gd name="connsiteY264" fmla="*/ 708909 h 2017102"/>
              <a:gd name="connsiteX265" fmla="*/ 3297180 w 4011346"/>
              <a:gd name="connsiteY265" fmla="*/ 715583 h 2017102"/>
              <a:gd name="connsiteX266" fmla="*/ 3267145 w 4011346"/>
              <a:gd name="connsiteY266" fmla="*/ 692223 h 2017102"/>
              <a:gd name="connsiteX267" fmla="*/ 3267145 w 4011346"/>
              <a:gd name="connsiteY267" fmla="*/ 655513 h 2017102"/>
              <a:gd name="connsiteX268" fmla="*/ 3203738 w 4011346"/>
              <a:gd name="connsiteY268" fmla="*/ 598780 h 2017102"/>
              <a:gd name="connsiteX269" fmla="*/ 3076923 w 4011346"/>
              <a:gd name="connsiteY269" fmla="*/ 605455 h 2017102"/>
              <a:gd name="connsiteX270" fmla="*/ 3043551 w 4011346"/>
              <a:gd name="connsiteY270" fmla="*/ 582094 h 2017102"/>
              <a:gd name="connsiteX271" fmla="*/ 3000167 w 4011346"/>
              <a:gd name="connsiteY271" fmla="*/ 535373 h 2017102"/>
              <a:gd name="connsiteX272" fmla="*/ 3013516 w 4011346"/>
              <a:gd name="connsiteY272" fmla="*/ 528699 h 2017102"/>
              <a:gd name="connsiteX273" fmla="*/ 3000167 w 4011346"/>
              <a:gd name="connsiteY273" fmla="*/ 508675 h 2017102"/>
              <a:gd name="connsiteX274" fmla="*/ 2970132 w 4011346"/>
              <a:gd name="connsiteY274" fmla="*/ 505338 h 2017102"/>
              <a:gd name="connsiteX275" fmla="*/ 2920073 w 4011346"/>
              <a:gd name="connsiteY275" fmla="*/ 552059 h 2017102"/>
              <a:gd name="connsiteX276" fmla="*/ 2920073 w 4011346"/>
              <a:gd name="connsiteY276" fmla="*/ 552059 h 2017102"/>
              <a:gd name="connsiteX277" fmla="*/ 2916736 w 4011346"/>
              <a:gd name="connsiteY277" fmla="*/ 502001 h 2017102"/>
              <a:gd name="connsiteX278" fmla="*/ 2936760 w 4011346"/>
              <a:gd name="connsiteY278" fmla="*/ 498664 h 2017102"/>
              <a:gd name="connsiteX279" fmla="*/ 2866678 w 4011346"/>
              <a:gd name="connsiteY279" fmla="*/ 468629 h 2017102"/>
              <a:gd name="connsiteX280" fmla="*/ 2813282 w 4011346"/>
              <a:gd name="connsiteY280" fmla="*/ 465291 h 2017102"/>
              <a:gd name="connsiteX281" fmla="*/ 2793259 w 4011346"/>
              <a:gd name="connsiteY281" fmla="*/ 488652 h 2017102"/>
              <a:gd name="connsiteX282" fmla="*/ 2743200 w 4011346"/>
              <a:gd name="connsiteY282" fmla="*/ 498664 h 2017102"/>
              <a:gd name="connsiteX283" fmla="*/ 2786584 w 4011346"/>
              <a:gd name="connsiteY283" fmla="*/ 508675 h 2017102"/>
              <a:gd name="connsiteX284" fmla="*/ 2763224 w 4011346"/>
              <a:gd name="connsiteY284" fmla="*/ 528699 h 2017102"/>
              <a:gd name="connsiteX285" fmla="*/ 2769898 w 4011346"/>
              <a:gd name="connsiteY285" fmla="*/ 578757 h 2017102"/>
              <a:gd name="connsiteX286" fmla="*/ 2749875 w 4011346"/>
              <a:gd name="connsiteY286" fmla="*/ 562071 h 2017102"/>
              <a:gd name="connsiteX287" fmla="*/ 2733189 w 4011346"/>
              <a:gd name="connsiteY287" fmla="*/ 575420 h 2017102"/>
              <a:gd name="connsiteX288" fmla="*/ 2666444 w 4011346"/>
              <a:gd name="connsiteY288" fmla="*/ 565408 h 2017102"/>
              <a:gd name="connsiteX289" fmla="*/ 2636409 w 4011346"/>
              <a:gd name="connsiteY289" fmla="*/ 575420 h 2017102"/>
              <a:gd name="connsiteX290" fmla="*/ 2603037 w 4011346"/>
              <a:gd name="connsiteY290" fmla="*/ 535373 h 2017102"/>
              <a:gd name="connsiteX291" fmla="*/ 2569665 w 4011346"/>
              <a:gd name="connsiteY291" fmla="*/ 618804 h 2017102"/>
              <a:gd name="connsiteX292" fmla="*/ 2552979 w 4011346"/>
              <a:gd name="connsiteY292" fmla="*/ 638827 h 2017102"/>
              <a:gd name="connsiteX293" fmla="*/ 2469548 w 4011346"/>
              <a:gd name="connsiteY293" fmla="*/ 502001 h 2017102"/>
              <a:gd name="connsiteX294" fmla="*/ 2446187 w 4011346"/>
              <a:gd name="connsiteY294" fmla="*/ 518687 h 2017102"/>
              <a:gd name="connsiteX295" fmla="*/ 2442850 w 4011346"/>
              <a:gd name="connsiteY295" fmla="*/ 485315 h 2017102"/>
              <a:gd name="connsiteX296" fmla="*/ 2449525 w 4011346"/>
              <a:gd name="connsiteY296" fmla="*/ 415233 h 2017102"/>
              <a:gd name="connsiteX297" fmla="*/ 2386117 w 4011346"/>
              <a:gd name="connsiteY297" fmla="*/ 388535 h 2017102"/>
              <a:gd name="connsiteX298" fmla="*/ 2369431 w 4011346"/>
              <a:gd name="connsiteY298" fmla="*/ 428582 h 2017102"/>
              <a:gd name="connsiteX299" fmla="*/ 2379443 w 4011346"/>
              <a:gd name="connsiteY299" fmla="*/ 451942 h 2017102"/>
              <a:gd name="connsiteX300" fmla="*/ 2376106 w 4011346"/>
              <a:gd name="connsiteY300" fmla="*/ 471966 h 2017102"/>
              <a:gd name="connsiteX301" fmla="*/ 2352745 w 4011346"/>
              <a:gd name="connsiteY301" fmla="*/ 448605 h 2017102"/>
              <a:gd name="connsiteX302" fmla="*/ 2316036 w 4011346"/>
              <a:gd name="connsiteY302" fmla="*/ 455280 h 2017102"/>
              <a:gd name="connsiteX303" fmla="*/ 2272652 w 4011346"/>
              <a:gd name="connsiteY303" fmla="*/ 441931 h 2017102"/>
              <a:gd name="connsiteX304" fmla="*/ 2245954 w 4011346"/>
              <a:gd name="connsiteY304" fmla="*/ 401884 h 2017102"/>
              <a:gd name="connsiteX305" fmla="*/ 2209244 w 4011346"/>
              <a:gd name="connsiteY305" fmla="*/ 398547 h 2017102"/>
              <a:gd name="connsiteX306" fmla="*/ 2159186 w 4011346"/>
              <a:gd name="connsiteY306" fmla="*/ 388535 h 2017102"/>
              <a:gd name="connsiteX307" fmla="*/ 2132488 w 4011346"/>
              <a:gd name="connsiteY307" fmla="*/ 405221 h 2017102"/>
              <a:gd name="connsiteX308" fmla="*/ 2115802 w 4011346"/>
              <a:gd name="connsiteY308" fmla="*/ 418570 h 2017102"/>
              <a:gd name="connsiteX309" fmla="*/ 2115802 w 4011346"/>
              <a:gd name="connsiteY309" fmla="*/ 388535 h 2017102"/>
              <a:gd name="connsiteX310" fmla="*/ 2082430 w 4011346"/>
              <a:gd name="connsiteY310" fmla="*/ 385198 h 2017102"/>
              <a:gd name="connsiteX311" fmla="*/ 2045720 w 4011346"/>
              <a:gd name="connsiteY311" fmla="*/ 358500 h 2017102"/>
              <a:gd name="connsiteX312" fmla="*/ 2025697 w 4011346"/>
              <a:gd name="connsiteY312" fmla="*/ 388535 h 2017102"/>
              <a:gd name="connsiteX313" fmla="*/ 2055732 w 4011346"/>
              <a:gd name="connsiteY313" fmla="*/ 385198 h 2017102"/>
              <a:gd name="connsiteX314" fmla="*/ 2045720 w 4011346"/>
              <a:gd name="connsiteY314" fmla="*/ 411896 h 2017102"/>
              <a:gd name="connsiteX315" fmla="*/ 1988987 w 4011346"/>
              <a:gd name="connsiteY315" fmla="*/ 431919 h 2017102"/>
              <a:gd name="connsiteX316" fmla="*/ 1935592 w 4011346"/>
              <a:gd name="connsiteY316" fmla="*/ 441931 h 2017102"/>
              <a:gd name="connsiteX317" fmla="*/ 1995662 w 4011346"/>
              <a:gd name="connsiteY317" fmla="*/ 385198 h 2017102"/>
              <a:gd name="connsiteX318" fmla="*/ 2055732 w 4011346"/>
              <a:gd name="connsiteY318" fmla="*/ 315116 h 2017102"/>
              <a:gd name="connsiteX319" fmla="*/ 2055732 w 4011346"/>
              <a:gd name="connsiteY319" fmla="*/ 315116 h 2017102"/>
              <a:gd name="connsiteX320" fmla="*/ 2129860 w 4011346"/>
              <a:gd name="connsiteY320" fmla="*/ 245536 h 2017102"/>
              <a:gd name="connsiteX321" fmla="*/ 2127003 w 4011346"/>
              <a:gd name="connsiteY321" fmla="*/ 171242 h 2017102"/>
              <a:gd name="connsiteX322" fmla="*/ 2092713 w 4011346"/>
              <a:gd name="connsiteY322" fmla="*/ 102662 h 2017102"/>
              <a:gd name="connsiteX323" fmla="*/ 1952696 w 4011346"/>
              <a:gd name="connsiteY323" fmla="*/ 134093 h 2017102"/>
              <a:gd name="connsiteX324" fmla="*/ 1877440 w 4011346"/>
              <a:gd name="connsiteY324" fmla="*/ 0 h 2017102"/>
              <a:gd name="connsiteX325" fmla="*/ 1835474 w 4011346"/>
              <a:gd name="connsiteY325" fmla="*/ 38128 h 2017102"/>
              <a:gd name="connsiteX326" fmla="*/ 1818788 w 4011346"/>
              <a:gd name="connsiteY326" fmla="*/ 78175 h 2017102"/>
              <a:gd name="connsiteX327" fmla="*/ 1838813 w 4011346"/>
              <a:gd name="connsiteY327" fmla="*/ 131569 h 2017102"/>
              <a:gd name="connsiteX328" fmla="*/ 1782079 w 4011346"/>
              <a:gd name="connsiteY328" fmla="*/ 118220 h 2017102"/>
              <a:gd name="connsiteX329" fmla="*/ 1768731 w 4011346"/>
              <a:gd name="connsiteY329" fmla="*/ 164942 h 2017102"/>
              <a:gd name="connsiteX330" fmla="*/ 1705322 w 4011346"/>
              <a:gd name="connsiteY330" fmla="*/ 188302 h 2017102"/>
              <a:gd name="connsiteX331" fmla="*/ 1685300 w 4011346"/>
              <a:gd name="connsiteY331" fmla="*/ 161604 h 2017102"/>
              <a:gd name="connsiteX332" fmla="*/ 1615218 w 4011346"/>
              <a:gd name="connsiteY332" fmla="*/ 164942 h 2017102"/>
              <a:gd name="connsiteX333" fmla="*/ 1638579 w 4011346"/>
              <a:gd name="connsiteY333" fmla="*/ 194977 h 2017102"/>
              <a:gd name="connsiteX334" fmla="*/ 1528449 w 4011346"/>
              <a:gd name="connsiteY334" fmla="*/ 221673 h 2017102"/>
              <a:gd name="connsiteX335" fmla="*/ 1465043 w 4011346"/>
              <a:gd name="connsiteY335" fmla="*/ 305104 h 2017102"/>
              <a:gd name="connsiteX336" fmla="*/ 1448357 w 4011346"/>
              <a:gd name="connsiteY336" fmla="*/ 331802 h 2017102"/>
              <a:gd name="connsiteX337" fmla="*/ 1481729 w 4011346"/>
              <a:gd name="connsiteY337" fmla="*/ 365175 h 2017102"/>
              <a:gd name="connsiteX338" fmla="*/ 1481729 w 4011346"/>
              <a:gd name="connsiteY338" fmla="*/ 395210 h 2017102"/>
              <a:gd name="connsiteX339" fmla="*/ 1458368 w 4011346"/>
              <a:gd name="connsiteY339" fmla="*/ 398547 h 2017102"/>
              <a:gd name="connsiteX340" fmla="*/ 1458368 w 4011346"/>
              <a:gd name="connsiteY340" fmla="*/ 378523 h 2017102"/>
              <a:gd name="connsiteX341" fmla="*/ 1418322 w 4011346"/>
              <a:gd name="connsiteY341" fmla="*/ 388535 h 2017102"/>
              <a:gd name="connsiteX342" fmla="*/ 1368263 w 4011346"/>
              <a:gd name="connsiteY342" fmla="*/ 395210 h 2017102"/>
              <a:gd name="connsiteX343" fmla="*/ 1321542 w 4011346"/>
              <a:gd name="connsiteY343" fmla="*/ 401884 h 2017102"/>
              <a:gd name="connsiteX344" fmla="*/ 1318205 w 4011346"/>
              <a:gd name="connsiteY344" fmla="*/ 488652 h 2017102"/>
              <a:gd name="connsiteX345" fmla="*/ 1358252 w 4011346"/>
              <a:gd name="connsiteY345" fmla="*/ 512013 h 2017102"/>
              <a:gd name="connsiteX346" fmla="*/ 1374938 w 4011346"/>
              <a:gd name="connsiteY346" fmla="*/ 542048 h 2017102"/>
              <a:gd name="connsiteX347" fmla="*/ 1384949 w 4011346"/>
              <a:gd name="connsiteY347" fmla="*/ 565408 h 2017102"/>
              <a:gd name="connsiteX348" fmla="*/ 1394961 w 4011346"/>
              <a:gd name="connsiteY348" fmla="*/ 615467 h 2017102"/>
              <a:gd name="connsiteX349" fmla="*/ 1384949 w 4011346"/>
              <a:gd name="connsiteY349" fmla="*/ 645502 h 2017102"/>
              <a:gd name="connsiteX350" fmla="*/ 1358252 w 4011346"/>
              <a:gd name="connsiteY350" fmla="*/ 612129 h 2017102"/>
              <a:gd name="connsiteX351" fmla="*/ 1361589 w 4011346"/>
              <a:gd name="connsiteY351" fmla="*/ 582094 h 2017102"/>
              <a:gd name="connsiteX352" fmla="*/ 1351577 w 4011346"/>
              <a:gd name="connsiteY352" fmla="*/ 542048 h 2017102"/>
              <a:gd name="connsiteX353" fmla="*/ 1328217 w 4011346"/>
              <a:gd name="connsiteY353" fmla="*/ 548722 h 2017102"/>
              <a:gd name="connsiteX354" fmla="*/ 1281495 w 4011346"/>
              <a:gd name="connsiteY354" fmla="*/ 512013 h 2017102"/>
              <a:gd name="connsiteX355" fmla="*/ 1241449 w 4011346"/>
              <a:gd name="connsiteY355" fmla="*/ 508675 h 2017102"/>
              <a:gd name="connsiteX356" fmla="*/ 1241449 w 4011346"/>
              <a:gd name="connsiteY356" fmla="*/ 555396 h 2017102"/>
              <a:gd name="connsiteX357" fmla="*/ 1201402 w 4011346"/>
              <a:gd name="connsiteY357" fmla="*/ 535373 h 2017102"/>
              <a:gd name="connsiteX358" fmla="*/ 1228100 w 4011346"/>
              <a:gd name="connsiteY358" fmla="*/ 585431 h 2017102"/>
              <a:gd name="connsiteX359" fmla="*/ 1258135 w 4011346"/>
              <a:gd name="connsiteY359" fmla="*/ 595443 h 2017102"/>
              <a:gd name="connsiteX360" fmla="*/ 1258135 w 4011346"/>
              <a:gd name="connsiteY360" fmla="*/ 615467 h 2017102"/>
              <a:gd name="connsiteX361" fmla="*/ 1198065 w 4011346"/>
              <a:gd name="connsiteY361" fmla="*/ 592106 h 2017102"/>
              <a:gd name="connsiteX362" fmla="*/ 1181379 w 4011346"/>
              <a:gd name="connsiteY362" fmla="*/ 592106 h 2017102"/>
              <a:gd name="connsiteX363" fmla="*/ 1178041 w 4011346"/>
              <a:gd name="connsiteY363" fmla="*/ 548722 h 2017102"/>
              <a:gd name="connsiteX364" fmla="*/ 1171367 w 4011346"/>
              <a:gd name="connsiteY364" fmla="*/ 461954 h 2017102"/>
              <a:gd name="connsiteX365" fmla="*/ 1161355 w 4011346"/>
              <a:gd name="connsiteY365" fmla="*/ 532036 h 2017102"/>
              <a:gd name="connsiteX366" fmla="*/ 1137995 w 4011346"/>
              <a:gd name="connsiteY366" fmla="*/ 562071 h 2017102"/>
              <a:gd name="connsiteX367" fmla="*/ 1158018 w 4011346"/>
              <a:gd name="connsiteY367" fmla="*/ 608792 h 2017102"/>
              <a:gd name="connsiteX368" fmla="*/ 1158018 w 4011346"/>
              <a:gd name="connsiteY368" fmla="*/ 642164 h 2017102"/>
              <a:gd name="connsiteX369" fmla="*/ 1141332 w 4011346"/>
              <a:gd name="connsiteY369" fmla="*/ 692223 h 2017102"/>
              <a:gd name="connsiteX370" fmla="*/ 1154681 w 4011346"/>
              <a:gd name="connsiteY370" fmla="*/ 725595 h 2017102"/>
              <a:gd name="connsiteX371" fmla="*/ 1184716 w 4011346"/>
              <a:gd name="connsiteY371" fmla="*/ 732269 h 2017102"/>
              <a:gd name="connsiteX372" fmla="*/ 1221425 w 4011346"/>
              <a:gd name="connsiteY372" fmla="*/ 738944 h 2017102"/>
              <a:gd name="connsiteX373" fmla="*/ 1241449 w 4011346"/>
              <a:gd name="connsiteY373" fmla="*/ 762304 h 2017102"/>
              <a:gd name="connsiteX374" fmla="*/ 1258135 w 4011346"/>
              <a:gd name="connsiteY374" fmla="*/ 805688 h 2017102"/>
              <a:gd name="connsiteX375" fmla="*/ 1258135 w 4011346"/>
              <a:gd name="connsiteY375" fmla="*/ 805688 h 2017102"/>
              <a:gd name="connsiteX376" fmla="*/ 1254798 w 4011346"/>
              <a:gd name="connsiteY376" fmla="*/ 839061 h 2017102"/>
              <a:gd name="connsiteX377" fmla="*/ 1274821 w 4011346"/>
              <a:gd name="connsiteY377" fmla="*/ 859084 h 2017102"/>
              <a:gd name="connsiteX378" fmla="*/ 1244786 w 4011346"/>
              <a:gd name="connsiteY378" fmla="*/ 865759 h 2017102"/>
              <a:gd name="connsiteX379" fmla="*/ 1224763 w 4011346"/>
              <a:gd name="connsiteY379" fmla="*/ 825712 h 2017102"/>
              <a:gd name="connsiteX380" fmla="*/ 1224763 w 4011346"/>
              <a:gd name="connsiteY380" fmla="*/ 785665 h 2017102"/>
              <a:gd name="connsiteX381" fmla="*/ 1194727 w 4011346"/>
              <a:gd name="connsiteY381" fmla="*/ 748956 h 2017102"/>
              <a:gd name="connsiteX382" fmla="*/ 1164692 w 4011346"/>
              <a:gd name="connsiteY382" fmla="*/ 792340 h 2017102"/>
              <a:gd name="connsiteX383" fmla="*/ 1178041 w 4011346"/>
              <a:gd name="connsiteY383" fmla="*/ 835723 h 2017102"/>
              <a:gd name="connsiteX384" fmla="*/ 1137995 w 4011346"/>
              <a:gd name="connsiteY384" fmla="*/ 892456 h 2017102"/>
              <a:gd name="connsiteX385" fmla="*/ 1097948 w 4011346"/>
              <a:gd name="connsiteY385" fmla="*/ 949189 h 2017102"/>
              <a:gd name="connsiteX386" fmla="*/ 1007843 w 4011346"/>
              <a:gd name="connsiteY386" fmla="*/ 912480 h 2017102"/>
              <a:gd name="connsiteX387" fmla="*/ 1074587 w 4011346"/>
              <a:gd name="connsiteY387" fmla="*/ 909142 h 2017102"/>
              <a:gd name="connsiteX388" fmla="*/ 1107960 w 4011346"/>
              <a:gd name="connsiteY388" fmla="*/ 845735 h 2017102"/>
              <a:gd name="connsiteX389" fmla="*/ 1121309 w 4011346"/>
              <a:gd name="connsiteY389" fmla="*/ 802351 h 2017102"/>
              <a:gd name="connsiteX390" fmla="*/ 1127983 w 4011346"/>
              <a:gd name="connsiteY390" fmla="*/ 768979 h 2017102"/>
              <a:gd name="connsiteX391" fmla="*/ 1117971 w 4011346"/>
              <a:gd name="connsiteY391" fmla="*/ 752293 h 2017102"/>
              <a:gd name="connsiteX392" fmla="*/ 1114634 w 4011346"/>
              <a:gd name="connsiteY392" fmla="*/ 702234 h 2017102"/>
              <a:gd name="connsiteX393" fmla="*/ 1104622 w 4011346"/>
              <a:gd name="connsiteY393" fmla="*/ 622141 h 2017102"/>
              <a:gd name="connsiteX394" fmla="*/ 1101285 w 4011346"/>
              <a:gd name="connsiteY394" fmla="*/ 562071 h 2017102"/>
              <a:gd name="connsiteX395" fmla="*/ 1124646 w 4011346"/>
              <a:gd name="connsiteY395" fmla="*/ 468629 h 2017102"/>
              <a:gd name="connsiteX396" fmla="*/ 1031203 w 4011346"/>
              <a:gd name="connsiteY396" fmla="*/ 458617 h 2017102"/>
              <a:gd name="connsiteX397" fmla="*/ 1014517 w 4011346"/>
              <a:gd name="connsiteY397" fmla="*/ 515350 h 2017102"/>
              <a:gd name="connsiteX398" fmla="*/ 1024529 w 4011346"/>
              <a:gd name="connsiteY398" fmla="*/ 562071 h 2017102"/>
              <a:gd name="connsiteX399" fmla="*/ 981145 w 4011346"/>
              <a:gd name="connsiteY399" fmla="*/ 615467 h 2017102"/>
              <a:gd name="connsiteX400" fmla="*/ 991157 w 4011346"/>
              <a:gd name="connsiteY400" fmla="*/ 652176 h 2017102"/>
              <a:gd name="connsiteX401" fmla="*/ 981145 w 4011346"/>
              <a:gd name="connsiteY401" fmla="*/ 698897 h 2017102"/>
              <a:gd name="connsiteX402" fmla="*/ 1001168 w 4011346"/>
              <a:gd name="connsiteY402" fmla="*/ 722258 h 2017102"/>
              <a:gd name="connsiteX403" fmla="*/ 1017854 w 4011346"/>
              <a:gd name="connsiteY403" fmla="*/ 768979 h 2017102"/>
              <a:gd name="connsiteX404" fmla="*/ 1047890 w 4011346"/>
              <a:gd name="connsiteY404" fmla="*/ 755630 h 2017102"/>
              <a:gd name="connsiteX405" fmla="*/ 1014517 w 4011346"/>
              <a:gd name="connsiteY405" fmla="*/ 809026 h 2017102"/>
              <a:gd name="connsiteX406" fmla="*/ 957784 w 4011346"/>
              <a:gd name="connsiteY406" fmla="*/ 755630 h 2017102"/>
              <a:gd name="connsiteX407" fmla="*/ 884365 w 4011346"/>
              <a:gd name="connsiteY407" fmla="*/ 718921 h 2017102"/>
              <a:gd name="connsiteX408" fmla="*/ 824295 w 4011346"/>
              <a:gd name="connsiteY408" fmla="*/ 695560 h 2017102"/>
              <a:gd name="connsiteX409" fmla="*/ 810946 w 4011346"/>
              <a:gd name="connsiteY409" fmla="*/ 732269 h 2017102"/>
              <a:gd name="connsiteX410" fmla="*/ 827633 w 4011346"/>
              <a:gd name="connsiteY410" fmla="*/ 768979 h 2017102"/>
              <a:gd name="connsiteX411" fmla="*/ 814284 w 4011346"/>
              <a:gd name="connsiteY411" fmla="*/ 792340 h 2017102"/>
              <a:gd name="connsiteX412" fmla="*/ 800935 w 4011346"/>
              <a:gd name="connsiteY412" fmla="*/ 809026 h 2017102"/>
              <a:gd name="connsiteX413" fmla="*/ 770900 w 4011346"/>
              <a:gd name="connsiteY413" fmla="*/ 752293 h 2017102"/>
              <a:gd name="connsiteX414" fmla="*/ 744202 w 4011346"/>
              <a:gd name="connsiteY414" fmla="*/ 789002 h 2017102"/>
              <a:gd name="connsiteX415" fmla="*/ 707492 w 4011346"/>
              <a:gd name="connsiteY415" fmla="*/ 782328 h 2017102"/>
              <a:gd name="connsiteX416" fmla="*/ 654097 w 4011346"/>
              <a:gd name="connsiteY416" fmla="*/ 819037 h 2017102"/>
              <a:gd name="connsiteX417" fmla="*/ 644085 w 4011346"/>
              <a:gd name="connsiteY417" fmla="*/ 795677 h 2017102"/>
              <a:gd name="connsiteX418" fmla="*/ 654097 w 4011346"/>
              <a:gd name="connsiteY418" fmla="*/ 758967 h 2017102"/>
              <a:gd name="connsiteX419" fmla="*/ 614050 w 4011346"/>
              <a:gd name="connsiteY419" fmla="*/ 795677 h 2017102"/>
              <a:gd name="connsiteX420" fmla="*/ 594027 w 4011346"/>
              <a:gd name="connsiteY420" fmla="*/ 795677 h 2017102"/>
              <a:gd name="connsiteX421" fmla="*/ 533957 w 4011346"/>
              <a:gd name="connsiteY421" fmla="*/ 829049 h 2017102"/>
              <a:gd name="connsiteX422" fmla="*/ 510596 w 4011346"/>
              <a:gd name="connsiteY422" fmla="*/ 852410 h 2017102"/>
              <a:gd name="connsiteX423" fmla="*/ 500584 w 4011346"/>
              <a:gd name="connsiteY423" fmla="*/ 899131 h 2017102"/>
              <a:gd name="connsiteX424" fmla="*/ 450526 w 4011346"/>
              <a:gd name="connsiteY424" fmla="*/ 885782 h 2017102"/>
              <a:gd name="connsiteX425" fmla="*/ 433840 w 4011346"/>
              <a:gd name="connsiteY425" fmla="*/ 849072 h 2017102"/>
              <a:gd name="connsiteX426" fmla="*/ 467212 w 4011346"/>
              <a:gd name="connsiteY426" fmla="*/ 819037 h 2017102"/>
              <a:gd name="connsiteX427" fmla="*/ 453863 w 4011346"/>
              <a:gd name="connsiteY427" fmla="*/ 795677 h 2017102"/>
              <a:gd name="connsiteX428" fmla="*/ 390456 w 4011346"/>
              <a:gd name="connsiteY428" fmla="*/ 765642 h 2017102"/>
              <a:gd name="connsiteX429" fmla="*/ 417154 w 4011346"/>
              <a:gd name="connsiteY429" fmla="*/ 815700 h 2017102"/>
              <a:gd name="connsiteX430" fmla="*/ 407142 w 4011346"/>
              <a:gd name="connsiteY430" fmla="*/ 859084 h 2017102"/>
              <a:gd name="connsiteX431" fmla="*/ 413817 w 4011346"/>
              <a:gd name="connsiteY431" fmla="*/ 895794 h 2017102"/>
              <a:gd name="connsiteX432" fmla="*/ 427165 w 4011346"/>
              <a:gd name="connsiteY432" fmla="*/ 919154 h 2017102"/>
              <a:gd name="connsiteX433" fmla="*/ 413817 w 4011346"/>
              <a:gd name="connsiteY433" fmla="*/ 949189 h 2017102"/>
              <a:gd name="connsiteX434" fmla="*/ 390456 w 4011346"/>
              <a:gd name="connsiteY434" fmla="*/ 925829 h 2017102"/>
              <a:gd name="connsiteX435" fmla="*/ 360421 w 4011346"/>
              <a:gd name="connsiteY435" fmla="*/ 922491 h 2017102"/>
              <a:gd name="connsiteX436" fmla="*/ 333723 w 4011346"/>
              <a:gd name="connsiteY436" fmla="*/ 962538 h 2017102"/>
              <a:gd name="connsiteX437" fmla="*/ 307025 w 4011346"/>
              <a:gd name="connsiteY437" fmla="*/ 982561 h 2017102"/>
              <a:gd name="connsiteX438" fmla="*/ 320374 w 4011346"/>
              <a:gd name="connsiteY438" fmla="*/ 1009259 h 2017102"/>
              <a:gd name="connsiteX439" fmla="*/ 303688 w 4011346"/>
              <a:gd name="connsiteY439" fmla="*/ 1032620 h 2017102"/>
              <a:gd name="connsiteX440" fmla="*/ 233606 w 4011346"/>
              <a:gd name="connsiteY440" fmla="*/ 995910 h 2017102"/>
              <a:gd name="connsiteX441" fmla="*/ 243618 w 4011346"/>
              <a:gd name="connsiteY441" fmla="*/ 1045969 h 2017102"/>
              <a:gd name="connsiteX442" fmla="*/ 263641 w 4011346"/>
              <a:gd name="connsiteY442" fmla="*/ 1065992 h 2017102"/>
              <a:gd name="connsiteX443" fmla="*/ 250292 w 4011346"/>
              <a:gd name="connsiteY443" fmla="*/ 1079341 h 2017102"/>
              <a:gd name="connsiteX444" fmla="*/ 193560 w 4011346"/>
              <a:gd name="connsiteY444" fmla="*/ 1042631 h 2017102"/>
              <a:gd name="connsiteX445" fmla="*/ 170199 w 4011346"/>
              <a:gd name="connsiteY445" fmla="*/ 1002585 h 2017102"/>
              <a:gd name="connsiteX446" fmla="*/ 170199 w 4011346"/>
              <a:gd name="connsiteY446" fmla="*/ 955864 h 2017102"/>
              <a:gd name="connsiteX447" fmla="*/ 133490 w 4011346"/>
              <a:gd name="connsiteY447" fmla="*/ 879107 h 2017102"/>
              <a:gd name="connsiteX448" fmla="*/ 196897 w 4011346"/>
              <a:gd name="connsiteY448" fmla="*/ 909142 h 2017102"/>
              <a:gd name="connsiteX449" fmla="*/ 256967 w 4011346"/>
              <a:gd name="connsiteY449" fmla="*/ 939177 h 2017102"/>
              <a:gd name="connsiteX450" fmla="*/ 293676 w 4011346"/>
              <a:gd name="connsiteY450" fmla="*/ 942515 h 2017102"/>
              <a:gd name="connsiteX451" fmla="*/ 327049 w 4011346"/>
              <a:gd name="connsiteY451" fmla="*/ 912480 h 2017102"/>
              <a:gd name="connsiteX452" fmla="*/ 343735 w 4011346"/>
              <a:gd name="connsiteY452" fmla="*/ 875770 h 2017102"/>
              <a:gd name="connsiteX453" fmla="*/ 333723 w 4011346"/>
              <a:gd name="connsiteY453" fmla="*/ 825712 h 2017102"/>
              <a:gd name="connsiteX454" fmla="*/ 290339 w 4011346"/>
              <a:gd name="connsiteY454" fmla="*/ 805688 h 2017102"/>
              <a:gd name="connsiteX455" fmla="*/ 236944 w 4011346"/>
              <a:gd name="connsiteY455" fmla="*/ 758967 h 2017102"/>
              <a:gd name="connsiteX456" fmla="*/ 133490 w 4011346"/>
              <a:gd name="connsiteY456" fmla="*/ 702234 h 2017102"/>
              <a:gd name="connsiteX0" fmla="*/ 133490 w 4011346"/>
              <a:gd name="connsiteY0" fmla="*/ 702234 h 2017102"/>
              <a:gd name="connsiteX1" fmla="*/ 46722 w 4011346"/>
              <a:gd name="connsiteY1" fmla="*/ 732269 h 2017102"/>
              <a:gd name="connsiteX2" fmla="*/ 33373 w 4011346"/>
              <a:gd name="connsiteY2" fmla="*/ 762304 h 2017102"/>
              <a:gd name="connsiteX3" fmla="*/ 43384 w 4011346"/>
              <a:gd name="connsiteY3" fmla="*/ 792340 h 2017102"/>
              <a:gd name="connsiteX4" fmla="*/ 60071 w 4011346"/>
              <a:gd name="connsiteY4" fmla="*/ 819037 h 2017102"/>
              <a:gd name="connsiteX5" fmla="*/ 73419 w 4011346"/>
              <a:gd name="connsiteY5" fmla="*/ 849072 h 2017102"/>
              <a:gd name="connsiteX6" fmla="*/ 56733 w 4011346"/>
              <a:gd name="connsiteY6" fmla="*/ 872433 h 2017102"/>
              <a:gd name="connsiteX7" fmla="*/ 76757 w 4011346"/>
              <a:gd name="connsiteY7" fmla="*/ 952526 h 2017102"/>
              <a:gd name="connsiteX8" fmla="*/ 66745 w 4011346"/>
              <a:gd name="connsiteY8" fmla="*/ 969213 h 2017102"/>
              <a:gd name="connsiteX9" fmla="*/ 70082 w 4011346"/>
              <a:gd name="connsiteY9" fmla="*/ 995910 h 2017102"/>
              <a:gd name="connsiteX10" fmla="*/ 70082 w 4011346"/>
              <a:gd name="connsiteY10" fmla="*/ 1035957 h 2017102"/>
              <a:gd name="connsiteX11" fmla="*/ 80094 w 4011346"/>
              <a:gd name="connsiteY11" fmla="*/ 1055980 h 2017102"/>
              <a:gd name="connsiteX12" fmla="*/ 76757 w 4011346"/>
              <a:gd name="connsiteY12" fmla="*/ 1079341 h 2017102"/>
              <a:gd name="connsiteX13" fmla="*/ 106792 w 4011346"/>
              <a:gd name="connsiteY13" fmla="*/ 1112713 h 2017102"/>
              <a:gd name="connsiteX14" fmla="*/ 106792 w 4011346"/>
              <a:gd name="connsiteY14" fmla="*/ 1142748 h 2017102"/>
              <a:gd name="connsiteX15" fmla="*/ 13349 w 4011346"/>
              <a:gd name="connsiteY15" fmla="*/ 1232853 h 2017102"/>
              <a:gd name="connsiteX16" fmla="*/ 33373 w 4011346"/>
              <a:gd name="connsiteY16" fmla="*/ 1266226 h 2017102"/>
              <a:gd name="connsiteX17" fmla="*/ 33373 w 4011346"/>
              <a:gd name="connsiteY17" fmla="*/ 1266226 h 2017102"/>
              <a:gd name="connsiteX18" fmla="*/ 16687 w 4011346"/>
              <a:gd name="connsiteY18" fmla="*/ 1296261 h 2017102"/>
              <a:gd name="connsiteX19" fmla="*/ 3338 w 4011346"/>
              <a:gd name="connsiteY19" fmla="*/ 1326296 h 2017102"/>
              <a:gd name="connsiteX20" fmla="*/ 0 w 4011346"/>
              <a:gd name="connsiteY20" fmla="*/ 1386366 h 2017102"/>
              <a:gd name="connsiteX21" fmla="*/ 16687 w 4011346"/>
              <a:gd name="connsiteY21" fmla="*/ 1429750 h 2017102"/>
              <a:gd name="connsiteX22" fmla="*/ 20024 w 4011346"/>
              <a:gd name="connsiteY22" fmla="*/ 1463122 h 2017102"/>
              <a:gd name="connsiteX23" fmla="*/ 56733 w 4011346"/>
              <a:gd name="connsiteY23" fmla="*/ 1473134 h 2017102"/>
              <a:gd name="connsiteX24" fmla="*/ 116803 w 4011346"/>
              <a:gd name="connsiteY24" fmla="*/ 1559902 h 2017102"/>
              <a:gd name="connsiteX25" fmla="*/ 96780 w 4011346"/>
              <a:gd name="connsiteY25" fmla="*/ 1583262 h 2017102"/>
              <a:gd name="connsiteX26" fmla="*/ 93443 w 4011346"/>
              <a:gd name="connsiteY26" fmla="*/ 1613297 h 2017102"/>
              <a:gd name="connsiteX27" fmla="*/ 120141 w 4011346"/>
              <a:gd name="connsiteY27" fmla="*/ 1616634 h 2017102"/>
              <a:gd name="connsiteX28" fmla="*/ 160187 w 4011346"/>
              <a:gd name="connsiteY28" fmla="*/ 1629983 h 2017102"/>
              <a:gd name="connsiteX29" fmla="*/ 186885 w 4011346"/>
              <a:gd name="connsiteY29" fmla="*/ 1643332 h 2017102"/>
              <a:gd name="connsiteX30" fmla="*/ 213583 w 4011346"/>
              <a:gd name="connsiteY30" fmla="*/ 1673367 h 2017102"/>
              <a:gd name="connsiteX31" fmla="*/ 243618 w 4011346"/>
              <a:gd name="connsiteY31" fmla="*/ 1676704 h 2017102"/>
              <a:gd name="connsiteX32" fmla="*/ 287002 w 4011346"/>
              <a:gd name="connsiteY32" fmla="*/ 1706740 h 2017102"/>
              <a:gd name="connsiteX33" fmla="*/ 310363 w 4011346"/>
              <a:gd name="connsiteY33" fmla="*/ 1716751 h 2017102"/>
              <a:gd name="connsiteX34" fmla="*/ 310363 w 4011346"/>
              <a:gd name="connsiteY34" fmla="*/ 1753461 h 2017102"/>
              <a:gd name="connsiteX35" fmla="*/ 270316 w 4011346"/>
              <a:gd name="connsiteY35" fmla="*/ 1793507 h 2017102"/>
              <a:gd name="connsiteX36" fmla="*/ 280327 w 4011346"/>
              <a:gd name="connsiteY36" fmla="*/ 1816868 h 2017102"/>
              <a:gd name="connsiteX37" fmla="*/ 273653 w 4011346"/>
              <a:gd name="connsiteY37" fmla="*/ 1836891 h 2017102"/>
              <a:gd name="connsiteX38" fmla="*/ 266979 w 4011346"/>
              <a:gd name="connsiteY38" fmla="*/ 1853577 h 2017102"/>
              <a:gd name="connsiteX39" fmla="*/ 240281 w 4011346"/>
              <a:gd name="connsiteY39" fmla="*/ 1893624 h 2017102"/>
              <a:gd name="connsiteX40" fmla="*/ 307025 w 4011346"/>
              <a:gd name="connsiteY40" fmla="*/ 1930334 h 2017102"/>
              <a:gd name="connsiteX41" fmla="*/ 337060 w 4011346"/>
              <a:gd name="connsiteY41" fmla="*/ 1937008 h 2017102"/>
              <a:gd name="connsiteX42" fmla="*/ 360421 w 4011346"/>
              <a:gd name="connsiteY42" fmla="*/ 1943683 h 2017102"/>
              <a:gd name="connsiteX43" fmla="*/ 380444 w 4011346"/>
              <a:gd name="connsiteY43" fmla="*/ 1950357 h 2017102"/>
              <a:gd name="connsiteX44" fmla="*/ 407142 w 4011346"/>
              <a:gd name="connsiteY44" fmla="*/ 1970380 h 2017102"/>
              <a:gd name="connsiteX45" fmla="*/ 437177 w 4011346"/>
              <a:gd name="connsiteY45" fmla="*/ 1967043 h 2017102"/>
              <a:gd name="connsiteX46" fmla="*/ 507259 w 4011346"/>
              <a:gd name="connsiteY46" fmla="*/ 2017102 h 2017102"/>
              <a:gd name="connsiteX47" fmla="*/ 517271 w 4011346"/>
              <a:gd name="connsiteY47" fmla="*/ 2003753 h 2017102"/>
              <a:gd name="connsiteX48" fmla="*/ 507259 w 4011346"/>
              <a:gd name="connsiteY48" fmla="*/ 1963706 h 2017102"/>
              <a:gd name="connsiteX49" fmla="*/ 500584 w 4011346"/>
              <a:gd name="connsiteY49" fmla="*/ 1930334 h 2017102"/>
              <a:gd name="connsiteX50" fmla="*/ 483898 w 4011346"/>
              <a:gd name="connsiteY50" fmla="*/ 1886950 h 2017102"/>
              <a:gd name="connsiteX51" fmla="*/ 513933 w 4011346"/>
              <a:gd name="connsiteY51" fmla="*/ 1866926 h 2017102"/>
              <a:gd name="connsiteX52" fmla="*/ 547306 w 4011346"/>
              <a:gd name="connsiteY52" fmla="*/ 1843566 h 2017102"/>
              <a:gd name="connsiteX53" fmla="*/ 527282 w 4011346"/>
              <a:gd name="connsiteY53" fmla="*/ 1826880 h 2017102"/>
              <a:gd name="connsiteX54" fmla="*/ 517271 w 4011346"/>
              <a:gd name="connsiteY54" fmla="*/ 1793507 h 2017102"/>
              <a:gd name="connsiteX55" fmla="*/ 480561 w 4011346"/>
              <a:gd name="connsiteY55" fmla="*/ 1776821 h 2017102"/>
              <a:gd name="connsiteX56" fmla="*/ 470549 w 4011346"/>
              <a:gd name="connsiteY56" fmla="*/ 1756798 h 2017102"/>
              <a:gd name="connsiteX57" fmla="*/ 480561 w 4011346"/>
              <a:gd name="connsiteY57" fmla="*/ 1726763 h 2017102"/>
              <a:gd name="connsiteX58" fmla="*/ 490573 w 4011346"/>
              <a:gd name="connsiteY58" fmla="*/ 1686716 h 2017102"/>
              <a:gd name="connsiteX59" fmla="*/ 513933 w 4011346"/>
              <a:gd name="connsiteY59" fmla="*/ 1706740 h 2017102"/>
              <a:gd name="connsiteX60" fmla="*/ 520608 w 4011346"/>
              <a:gd name="connsiteY60" fmla="*/ 1690053 h 2017102"/>
              <a:gd name="connsiteX61" fmla="*/ 543968 w 4011346"/>
              <a:gd name="connsiteY61" fmla="*/ 1653344 h 2017102"/>
              <a:gd name="connsiteX62" fmla="*/ 574003 w 4011346"/>
              <a:gd name="connsiteY62" fmla="*/ 1636658 h 2017102"/>
              <a:gd name="connsiteX63" fmla="*/ 590690 w 4011346"/>
              <a:gd name="connsiteY63" fmla="*/ 1650007 h 2017102"/>
              <a:gd name="connsiteX64" fmla="*/ 610713 w 4011346"/>
              <a:gd name="connsiteY64" fmla="*/ 1623309 h 2017102"/>
              <a:gd name="connsiteX65" fmla="*/ 630736 w 4011346"/>
              <a:gd name="connsiteY65" fmla="*/ 1650007 h 2017102"/>
              <a:gd name="connsiteX66" fmla="*/ 657434 w 4011346"/>
              <a:gd name="connsiteY66" fmla="*/ 1673367 h 2017102"/>
              <a:gd name="connsiteX67" fmla="*/ 674120 w 4011346"/>
              <a:gd name="connsiteY67" fmla="*/ 1680042 h 2017102"/>
              <a:gd name="connsiteX68" fmla="*/ 697481 w 4011346"/>
              <a:gd name="connsiteY68" fmla="*/ 1680042 h 2017102"/>
              <a:gd name="connsiteX69" fmla="*/ 717504 w 4011346"/>
              <a:gd name="connsiteY69" fmla="*/ 1666693 h 2017102"/>
              <a:gd name="connsiteX70" fmla="*/ 744202 w 4011346"/>
              <a:gd name="connsiteY70" fmla="*/ 1666693 h 2017102"/>
              <a:gd name="connsiteX71" fmla="*/ 760888 w 4011346"/>
              <a:gd name="connsiteY71" fmla="*/ 1663356 h 2017102"/>
              <a:gd name="connsiteX72" fmla="*/ 790923 w 4011346"/>
              <a:gd name="connsiteY72" fmla="*/ 1696728 h 2017102"/>
              <a:gd name="connsiteX73" fmla="*/ 797598 w 4011346"/>
              <a:gd name="connsiteY73" fmla="*/ 1670030 h 2017102"/>
              <a:gd name="connsiteX74" fmla="*/ 817621 w 4011346"/>
              <a:gd name="connsiteY74" fmla="*/ 1686716 h 2017102"/>
              <a:gd name="connsiteX75" fmla="*/ 837644 w 4011346"/>
              <a:gd name="connsiteY75" fmla="*/ 1663356 h 2017102"/>
              <a:gd name="connsiteX76" fmla="*/ 827633 w 4011346"/>
              <a:gd name="connsiteY76" fmla="*/ 1643332 h 2017102"/>
              <a:gd name="connsiteX77" fmla="*/ 810946 w 4011346"/>
              <a:gd name="connsiteY77" fmla="*/ 1629983 h 2017102"/>
              <a:gd name="connsiteX78" fmla="*/ 810946 w 4011346"/>
              <a:gd name="connsiteY78" fmla="*/ 1603286 h 2017102"/>
              <a:gd name="connsiteX79" fmla="*/ 810946 w 4011346"/>
              <a:gd name="connsiteY79" fmla="*/ 1589937 h 2017102"/>
              <a:gd name="connsiteX80" fmla="*/ 830970 w 4011346"/>
              <a:gd name="connsiteY80" fmla="*/ 1586599 h 2017102"/>
              <a:gd name="connsiteX81" fmla="*/ 840981 w 4011346"/>
              <a:gd name="connsiteY81" fmla="*/ 1583262 h 2017102"/>
              <a:gd name="connsiteX82" fmla="*/ 820958 w 4011346"/>
              <a:gd name="connsiteY82" fmla="*/ 1546553 h 2017102"/>
              <a:gd name="connsiteX83" fmla="*/ 854330 w 4011346"/>
              <a:gd name="connsiteY83" fmla="*/ 1539878 h 2017102"/>
              <a:gd name="connsiteX84" fmla="*/ 891040 w 4011346"/>
              <a:gd name="connsiteY84" fmla="*/ 1546553 h 2017102"/>
              <a:gd name="connsiteX85" fmla="*/ 964459 w 4011346"/>
              <a:gd name="connsiteY85" fmla="*/ 1503169 h 2017102"/>
              <a:gd name="connsiteX86" fmla="*/ 1001168 w 4011346"/>
              <a:gd name="connsiteY86" fmla="*/ 1503169 h 2017102"/>
              <a:gd name="connsiteX87" fmla="*/ 1027866 w 4011346"/>
              <a:gd name="connsiteY87" fmla="*/ 1479808 h 2017102"/>
              <a:gd name="connsiteX88" fmla="*/ 1047890 w 4011346"/>
              <a:gd name="connsiteY88" fmla="*/ 1489820 h 2017102"/>
              <a:gd name="connsiteX89" fmla="*/ 1067913 w 4011346"/>
              <a:gd name="connsiteY89" fmla="*/ 1499831 h 2017102"/>
              <a:gd name="connsiteX90" fmla="*/ 1087936 w 4011346"/>
              <a:gd name="connsiteY90" fmla="*/ 1526529 h 2017102"/>
              <a:gd name="connsiteX91" fmla="*/ 1074587 w 4011346"/>
              <a:gd name="connsiteY91" fmla="*/ 1539878 h 2017102"/>
              <a:gd name="connsiteX92" fmla="*/ 1104622 w 4011346"/>
              <a:gd name="connsiteY92" fmla="*/ 1539878 h 2017102"/>
              <a:gd name="connsiteX93" fmla="*/ 1107960 w 4011346"/>
              <a:gd name="connsiteY93" fmla="*/ 1556564 h 2017102"/>
              <a:gd name="connsiteX94" fmla="*/ 1121309 w 4011346"/>
              <a:gd name="connsiteY94" fmla="*/ 1539878 h 2017102"/>
              <a:gd name="connsiteX95" fmla="*/ 1134657 w 4011346"/>
              <a:gd name="connsiteY95" fmla="*/ 1553227 h 2017102"/>
              <a:gd name="connsiteX96" fmla="*/ 1134657 w 4011346"/>
              <a:gd name="connsiteY96" fmla="*/ 1573250 h 2017102"/>
              <a:gd name="connsiteX97" fmla="*/ 1148006 w 4011346"/>
              <a:gd name="connsiteY97" fmla="*/ 1569913 h 2017102"/>
              <a:gd name="connsiteX98" fmla="*/ 1208076 w 4011346"/>
              <a:gd name="connsiteY98" fmla="*/ 1523192 h 2017102"/>
              <a:gd name="connsiteX99" fmla="*/ 1211414 w 4011346"/>
              <a:gd name="connsiteY99" fmla="*/ 1543215 h 2017102"/>
              <a:gd name="connsiteX100" fmla="*/ 1244786 w 4011346"/>
              <a:gd name="connsiteY100" fmla="*/ 1563239 h 2017102"/>
              <a:gd name="connsiteX101" fmla="*/ 1264809 w 4011346"/>
              <a:gd name="connsiteY101" fmla="*/ 1593274 h 2017102"/>
              <a:gd name="connsiteX102" fmla="*/ 1298181 w 4011346"/>
              <a:gd name="connsiteY102" fmla="*/ 1700065 h 2017102"/>
              <a:gd name="connsiteX103" fmla="*/ 1308193 w 4011346"/>
              <a:gd name="connsiteY103" fmla="*/ 1656681 h 2017102"/>
              <a:gd name="connsiteX104" fmla="*/ 1344903 w 4011346"/>
              <a:gd name="connsiteY104" fmla="*/ 1676704 h 2017102"/>
              <a:gd name="connsiteX105" fmla="*/ 1388287 w 4011346"/>
              <a:gd name="connsiteY105" fmla="*/ 1676704 h 2017102"/>
              <a:gd name="connsiteX106" fmla="*/ 1394961 w 4011346"/>
              <a:gd name="connsiteY106" fmla="*/ 1700065 h 2017102"/>
              <a:gd name="connsiteX107" fmla="*/ 1435008 w 4011346"/>
              <a:gd name="connsiteY107" fmla="*/ 1723426 h 2017102"/>
              <a:gd name="connsiteX108" fmla="*/ 1465043 w 4011346"/>
              <a:gd name="connsiteY108" fmla="*/ 1723426 h 2017102"/>
              <a:gd name="connsiteX109" fmla="*/ 1491741 w 4011346"/>
              <a:gd name="connsiteY109" fmla="*/ 1736775 h 2017102"/>
              <a:gd name="connsiteX110" fmla="*/ 1535125 w 4011346"/>
              <a:gd name="connsiteY110" fmla="*/ 1693391 h 2017102"/>
              <a:gd name="connsiteX111" fmla="*/ 1571834 w 4011346"/>
              <a:gd name="connsiteY111" fmla="*/ 1673367 h 2017102"/>
              <a:gd name="connsiteX112" fmla="*/ 1608544 w 4011346"/>
              <a:gd name="connsiteY112" fmla="*/ 1676704 h 2017102"/>
              <a:gd name="connsiteX113" fmla="*/ 1655265 w 4011346"/>
              <a:gd name="connsiteY113" fmla="*/ 1690053 h 2017102"/>
              <a:gd name="connsiteX114" fmla="*/ 1681963 w 4011346"/>
              <a:gd name="connsiteY114" fmla="*/ 1706740 h 2017102"/>
              <a:gd name="connsiteX115" fmla="*/ 1735358 w 4011346"/>
              <a:gd name="connsiteY115" fmla="*/ 1700065 h 2017102"/>
              <a:gd name="connsiteX116" fmla="*/ 1745370 w 4011346"/>
              <a:gd name="connsiteY116" fmla="*/ 1680042 h 2017102"/>
              <a:gd name="connsiteX117" fmla="*/ 1738695 w 4011346"/>
              <a:gd name="connsiteY117" fmla="*/ 1660018 h 2017102"/>
              <a:gd name="connsiteX118" fmla="*/ 1765393 w 4011346"/>
              <a:gd name="connsiteY118" fmla="*/ 1633321 h 2017102"/>
              <a:gd name="connsiteX119" fmla="*/ 1778742 w 4011346"/>
              <a:gd name="connsiteY119" fmla="*/ 1629983 h 2017102"/>
              <a:gd name="connsiteX120" fmla="*/ 1812114 w 4011346"/>
              <a:gd name="connsiteY120" fmla="*/ 1646669 h 2017102"/>
              <a:gd name="connsiteX121" fmla="*/ 1852161 w 4011346"/>
              <a:gd name="connsiteY121" fmla="*/ 1660018 h 2017102"/>
              <a:gd name="connsiteX122" fmla="*/ 1858836 w 4011346"/>
              <a:gd name="connsiteY122" fmla="*/ 1686716 h 2017102"/>
              <a:gd name="connsiteX123" fmla="*/ 1872184 w 4011346"/>
              <a:gd name="connsiteY123" fmla="*/ 1693391 h 2017102"/>
              <a:gd name="connsiteX124" fmla="*/ 1902219 w 4011346"/>
              <a:gd name="connsiteY124" fmla="*/ 1696728 h 2017102"/>
              <a:gd name="connsiteX125" fmla="*/ 1932254 w 4011346"/>
              <a:gd name="connsiteY125" fmla="*/ 1680042 h 2017102"/>
              <a:gd name="connsiteX126" fmla="*/ 1962290 w 4011346"/>
              <a:gd name="connsiteY126" fmla="*/ 1693391 h 2017102"/>
              <a:gd name="connsiteX127" fmla="*/ 1985650 w 4011346"/>
              <a:gd name="connsiteY127" fmla="*/ 1706740 h 2017102"/>
              <a:gd name="connsiteX128" fmla="*/ 1995662 w 4011346"/>
              <a:gd name="connsiteY128" fmla="*/ 1716751 h 2017102"/>
              <a:gd name="connsiteX129" fmla="*/ 2032371 w 4011346"/>
              <a:gd name="connsiteY129" fmla="*/ 1736775 h 2017102"/>
              <a:gd name="connsiteX130" fmla="*/ 2069081 w 4011346"/>
              <a:gd name="connsiteY130" fmla="*/ 1733437 h 2017102"/>
              <a:gd name="connsiteX131" fmla="*/ 2142500 w 4011346"/>
              <a:gd name="connsiteY131" fmla="*/ 1690053 h 2017102"/>
              <a:gd name="connsiteX132" fmla="*/ 2195895 w 4011346"/>
              <a:gd name="connsiteY132" fmla="*/ 1703402 h 2017102"/>
              <a:gd name="connsiteX133" fmla="*/ 2225930 w 4011346"/>
              <a:gd name="connsiteY133" fmla="*/ 1713414 h 2017102"/>
              <a:gd name="connsiteX134" fmla="*/ 2259303 w 4011346"/>
              <a:gd name="connsiteY134" fmla="*/ 1700065 h 2017102"/>
              <a:gd name="connsiteX135" fmla="*/ 2262640 w 4011346"/>
              <a:gd name="connsiteY135" fmla="*/ 1673367 h 2017102"/>
              <a:gd name="connsiteX136" fmla="*/ 2282663 w 4011346"/>
              <a:gd name="connsiteY136" fmla="*/ 1643332 h 2017102"/>
              <a:gd name="connsiteX137" fmla="*/ 2299349 w 4011346"/>
              <a:gd name="connsiteY137" fmla="*/ 1589937 h 2017102"/>
              <a:gd name="connsiteX138" fmla="*/ 2282663 w 4011346"/>
              <a:gd name="connsiteY138" fmla="*/ 1593274 h 2017102"/>
              <a:gd name="connsiteX139" fmla="*/ 2312698 w 4011346"/>
              <a:gd name="connsiteY139" fmla="*/ 1566576 h 2017102"/>
              <a:gd name="connsiteX140" fmla="*/ 2339396 w 4011346"/>
              <a:gd name="connsiteY140" fmla="*/ 1563239 h 2017102"/>
              <a:gd name="connsiteX141" fmla="*/ 2396129 w 4011346"/>
              <a:gd name="connsiteY141" fmla="*/ 1573250 h 2017102"/>
              <a:gd name="connsiteX142" fmla="*/ 2436176 w 4011346"/>
              <a:gd name="connsiteY142" fmla="*/ 1599948 h 2017102"/>
              <a:gd name="connsiteX143" fmla="*/ 2462873 w 4011346"/>
              <a:gd name="connsiteY143" fmla="*/ 1629983 h 2017102"/>
              <a:gd name="connsiteX144" fmla="*/ 2469548 w 4011346"/>
              <a:gd name="connsiteY144" fmla="*/ 1666693 h 2017102"/>
              <a:gd name="connsiteX145" fmla="*/ 2476222 w 4011346"/>
              <a:gd name="connsiteY145" fmla="*/ 1706740 h 2017102"/>
              <a:gd name="connsiteX146" fmla="*/ 2486234 w 4011346"/>
              <a:gd name="connsiteY146" fmla="*/ 1726763 h 2017102"/>
              <a:gd name="connsiteX147" fmla="*/ 2529618 w 4011346"/>
              <a:gd name="connsiteY147" fmla="*/ 1740112 h 2017102"/>
              <a:gd name="connsiteX148" fmla="*/ 2549641 w 4011346"/>
              <a:gd name="connsiteY148" fmla="*/ 1760135 h 2017102"/>
              <a:gd name="connsiteX149" fmla="*/ 2562990 w 4011346"/>
              <a:gd name="connsiteY149" fmla="*/ 1793507 h 2017102"/>
              <a:gd name="connsiteX150" fmla="*/ 2586351 w 4011346"/>
              <a:gd name="connsiteY150" fmla="*/ 1786833 h 2017102"/>
              <a:gd name="connsiteX151" fmla="*/ 2606374 w 4011346"/>
              <a:gd name="connsiteY151" fmla="*/ 1776821 h 2017102"/>
              <a:gd name="connsiteX152" fmla="*/ 2639746 w 4011346"/>
              <a:gd name="connsiteY152" fmla="*/ 1760135 h 2017102"/>
              <a:gd name="connsiteX153" fmla="*/ 2643084 w 4011346"/>
              <a:gd name="connsiteY153" fmla="*/ 1776821 h 2017102"/>
              <a:gd name="connsiteX154" fmla="*/ 2626398 w 4011346"/>
              <a:gd name="connsiteY154" fmla="*/ 1806856 h 2017102"/>
              <a:gd name="connsiteX155" fmla="*/ 2616386 w 4011346"/>
              <a:gd name="connsiteY155" fmla="*/ 1843566 h 2017102"/>
              <a:gd name="connsiteX156" fmla="*/ 2603037 w 4011346"/>
              <a:gd name="connsiteY156" fmla="*/ 1896961 h 2017102"/>
              <a:gd name="connsiteX157" fmla="*/ 2579676 w 4011346"/>
              <a:gd name="connsiteY157" fmla="*/ 1870264 h 2017102"/>
              <a:gd name="connsiteX158" fmla="*/ 2552979 w 4011346"/>
              <a:gd name="connsiteY158" fmla="*/ 1893624 h 2017102"/>
              <a:gd name="connsiteX159" fmla="*/ 2559653 w 4011346"/>
              <a:gd name="connsiteY159" fmla="*/ 1920322 h 2017102"/>
              <a:gd name="connsiteX160" fmla="*/ 2559653 w 4011346"/>
              <a:gd name="connsiteY160" fmla="*/ 1957031 h 2017102"/>
              <a:gd name="connsiteX161" fmla="*/ 2549641 w 4011346"/>
              <a:gd name="connsiteY161" fmla="*/ 1977055 h 2017102"/>
              <a:gd name="connsiteX162" fmla="*/ 2589688 w 4011346"/>
              <a:gd name="connsiteY162" fmla="*/ 1957031 h 2017102"/>
              <a:gd name="connsiteX163" fmla="*/ 2626398 w 4011346"/>
              <a:gd name="connsiteY163" fmla="*/ 1967043 h 2017102"/>
              <a:gd name="connsiteX164" fmla="*/ 2653095 w 4011346"/>
              <a:gd name="connsiteY164" fmla="*/ 1943683 h 2017102"/>
              <a:gd name="connsiteX165" fmla="*/ 2683130 w 4011346"/>
              <a:gd name="connsiteY165" fmla="*/ 1890287 h 2017102"/>
              <a:gd name="connsiteX166" fmla="*/ 2753212 w 4011346"/>
              <a:gd name="connsiteY166" fmla="*/ 1803519 h 2017102"/>
              <a:gd name="connsiteX167" fmla="*/ 2783247 w 4011346"/>
              <a:gd name="connsiteY167" fmla="*/ 1733437 h 2017102"/>
              <a:gd name="connsiteX168" fmla="*/ 2803271 w 4011346"/>
              <a:gd name="connsiteY168" fmla="*/ 1629983 h 2017102"/>
              <a:gd name="connsiteX169" fmla="*/ 2793259 w 4011346"/>
              <a:gd name="connsiteY169" fmla="*/ 1579925 h 2017102"/>
              <a:gd name="connsiteX170" fmla="*/ 2769898 w 4011346"/>
              <a:gd name="connsiteY170" fmla="*/ 1546553 h 2017102"/>
              <a:gd name="connsiteX171" fmla="*/ 2726514 w 4011346"/>
              <a:gd name="connsiteY171" fmla="*/ 1546553 h 2017102"/>
              <a:gd name="connsiteX172" fmla="*/ 2699817 w 4011346"/>
              <a:gd name="connsiteY172" fmla="*/ 1546553 h 2017102"/>
              <a:gd name="connsiteX173" fmla="*/ 2683130 w 4011346"/>
              <a:gd name="connsiteY173" fmla="*/ 1526529 h 2017102"/>
              <a:gd name="connsiteX174" fmla="*/ 2669781 w 4011346"/>
              <a:gd name="connsiteY174" fmla="*/ 1506506 h 2017102"/>
              <a:gd name="connsiteX175" fmla="*/ 2763224 w 4011346"/>
              <a:gd name="connsiteY175" fmla="*/ 1389703 h 2017102"/>
              <a:gd name="connsiteX176" fmla="*/ 2846654 w 4011346"/>
              <a:gd name="connsiteY176" fmla="*/ 1322959 h 2017102"/>
              <a:gd name="connsiteX177" fmla="*/ 2890038 w 4011346"/>
              <a:gd name="connsiteY177" fmla="*/ 1299598 h 2017102"/>
              <a:gd name="connsiteX178" fmla="*/ 2933422 w 4011346"/>
              <a:gd name="connsiteY178" fmla="*/ 1319621 h 2017102"/>
              <a:gd name="connsiteX179" fmla="*/ 2950109 w 4011346"/>
              <a:gd name="connsiteY179" fmla="*/ 1302935 h 2017102"/>
              <a:gd name="connsiteX180" fmla="*/ 2993492 w 4011346"/>
              <a:gd name="connsiteY180" fmla="*/ 1319621 h 2017102"/>
              <a:gd name="connsiteX181" fmla="*/ 3006841 w 4011346"/>
              <a:gd name="connsiteY181" fmla="*/ 1286249 h 2017102"/>
              <a:gd name="connsiteX182" fmla="*/ 3053563 w 4011346"/>
              <a:gd name="connsiteY182" fmla="*/ 1296261 h 2017102"/>
              <a:gd name="connsiteX183" fmla="*/ 3070249 w 4011346"/>
              <a:gd name="connsiteY183" fmla="*/ 1312947 h 2017102"/>
              <a:gd name="connsiteX184" fmla="*/ 3060237 w 4011346"/>
              <a:gd name="connsiteY184" fmla="*/ 1332970 h 2017102"/>
              <a:gd name="connsiteX185" fmla="*/ 3123644 w 4011346"/>
              <a:gd name="connsiteY185" fmla="*/ 1316284 h 2017102"/>
              <a:gd name="connsiteX186" fmla="*/ 3140330 w 4011346"/>
              <a:gd name="connsiteY186" fmla="*/ 1302935 h 2017102"/>
              <a:gd name="connsiteX187" fmla="*/ 3123644 w 4011346"/>
              <a:gd name="connsiteY187" fmla="*/ 1289586 h 2017102"/>
              <a:gd name="connsiteX188" fmla="*/ 3143668 w 4011346"/>
              <a:gd name="connsiteY188" fmla="*/ 1249540 h 2017102"/>
              <a:gd name="connsiteX189" fmla="*/ 3190389 w 4011346"/>
              <a:gd name="connsiteY189" fmla="*/ 1179458 h 2017102"/>
              <a:gd name="connsiteX190" fmla="*/ 3233773 w 4011346"/>
              <a:gd name="connsiteY190" fmla="*/ 1176121 h 2017102"/>
              <a:gd name="connsiteX191" fmla="*/ 3273819 w 4011346"/>
              <a:gd name="connsiteY191" fmla="*/ 1186132 h 2017102"/>
              <a:gd name="connsiteX192" fmla="*/ 3277157 w 4011346"/>
              <a:gd name="connsiteY192" fmla="*/ 1242865 h 2017102"/>
              <a:gd name="connsiteX193" fmla="*/ 3320541 w 4011346"/>
              <a:gd name="connsiteY193" fmla="*/ 1199481 h 2017102"/>
              <a:gd name="connsiteX194" fmla="*/ 3343901 w 4011346"/>
              <a:gd name="connsiteY194" fmla="*/ 1182795 h 2017102"/>
              <a:gd name="connsiteX195" fmla="*/ 3350576 w 4011346"/>
              <a:gd name="connsiteY195" fmla="*/ 1149423 h 2017102"/>
              <a:gd name="connsiteX196" fmla="*/ 3377273 w 4011346"/>
              <a:gd name="connsiteY196" fmla="*/ 1132737 h 2017102"/>
              <a:gd name="connsiteX197" fmla="*/ 3407309 w 4011346"/>
              <a:gd name="connsiteY197" fmla="*/ 1142748 h 2017102"/>
              <a:gd name="connsiteX198" fmla="*/ 3373936 w 4011346"/>
              <a:gd name="connsiteY198" fmla="*/ 1172783 h 2017102"/>
              <a:gd name="connsiteX199" fmla="*/ 3360587 w 4011346"/>
              <a:gd name="connsiteY199" fmla="*/ 1222842 h 2017102"/>
              <a:gd name="connsiteX200" fmla="*/ 3323878 w 4011346"/>
              <a:gd name="connsiteY200" fmla="*/ 1262888 h 2017102"/>
              <a:gd name="connsiteX201" fmla="*/ 3210412 w 4011346"/>
              <a:gd name="connsiteY201" fmla="*/ 1359668 h 2017102"/>
              <a:gd name="connsiteX202" fmla="*/ 3163691 w 4011346"/>
              <a:gd name="connsiteY202" fmla="*/ 1429750 h 2017102"/>
              <a:gd name="connsiteX203" fmla="*/ 3160354 w 4011346"/>
              <a:gd name="connsiteY203" fmla="*/ 1503169 h 2017102"/>
              <a:gd name="connsiteX204" fmla="*/ 3170365 w 4011346"/>
              <a:gd name="connsiteY204" fmla="*/ 1593274 h 2017102"/>
              <a:gd name="connsiteX205" fmla="*/ 3190389 w 4011346"/>
              <a:gd name="connsiteY205" fmla="*/ 1656681 h 2017102"/>
              <a:gd name="connsiteX206" fmla="*/ 3217087 w 4011346"/>
              <a:gd name="connsiteY206" fmla="*/ 1646669 h 2017102"/>
              <a:gd name="connsiteX207" fmla="*/ 3240447 w 4011346"/>
              <a:gd name="connsiteY207" fmla="*/ 1579925 h 2017102"/>
              <a:gd name="connsiteX208" fmla="*/ 3270482 w 4011346"/>
              <a:gd name="connsiteY208" fmla="*/ 1576588 h 2017102"/>
              <a:gd name="connsiteX209" fmla="*/ 3287168 w 4011346"/>
              <a:gd name="connsiteY209" fmla="*/ 1516518 h 2017102"/>
              <a:gd name="connsiteX210" fmla="*/ 3313866 w 4011346"/>
              <a:gd name="connsiteY210" fmla="*/ 1506506 h 2017102"/>
              <a:gd name="connsiteX211" fmla="*/ 3313866 w 4011346"/>
              <a:gd name="connsiteY211" fmla="*/ 1476471 h 2017102"/>
              <a:gd name="connsiteX212" fmla="*/ 3337227 w 4011346"/>
              <a:gd name="connsiteY212" fmla="*/ 1439761 h 2017102"/>
              <a:gd name="connsiteX213" fmla="*/ 3330552 w 4011346"/>
              <a:gd name="connsiteY213" fmla="*/ 1396377 h 2017102"/>
              <a:gd name="connsiteX214" fmla="*/ 3333890 w 4011346"/>
              <a:gd name="connsiteY214" fmla="*/ 1366342 h 2017102"/>
              <a:gd name="connsiteX215" fmla="*/ 3323878 w 4011346"/>
              <a:gd name="connsiteY215" fmla="*/ 1356331 h 2017102"/>
              <a:gd name="connsiteX216" fmla="*/ 3363925 w 4011346"/>
              <a:gd name="connsiteY216" fmla="*/ 1269563 h 2017102"/>
              <a:gd name="connsiteX217" fmla="*/ 3383948 w 4011346"/>
              <a:gd name="connsiteY217" fmla="*/ 1279575 h 2017102"/>
              <a:gd name="connsiteX218" fmla="*/ 3410646 w 4011346"/>
              <a:gd name="connsiteY218" fmla="*/ 1252877 h 2017102"/>
              <a:gd name="connsiteX219" fmla="*/ 3420657 w 4011346"/>
              <a:gd name="connsiteY219" fmla="*/ 1279575 h 2017102"/>
              <a:gd name="connsiteX220" fmla="*/ 3447355 w 4011346"/>
              <a:gd name="connsiteY220" fmla="*/ 1262888 h 2017102"/>
              <a:gd name="connsiteX221" fmla="*/ 3477390 w 4011346"/>
              <a:gd name="connsiteY221" fmla="*/ 1252877 h 2017102"/>
              <a:gd name="connsiteX222" fmla="*/ 3514100 w 4011346"/>
              <a:gd name="connsiteY222" fmla="*/ 1279575 h 2017102"/>
              <a:gd name="connsiteX223" fmla="*/ 3574170 w 4011346"/>
              <a:gd name="connsiteY223" fmla="*/ 1212830 h 2017102"/>
              <a:gd name="connsiteX224" fmla="*/ 3637577 w 4011346"/>
              <a:gd name="connsiteY224" fmla="*/ 1166109 h 2017102"/>
              <a:gd name="connsiteX225" fmla="*/ 3690973 w 4011346"/>
              <a:gd name="connsiteY225" fmla="*/ 1129399 h 2017102"/>
              <a:gd name="connsiteX226" fmla="*/ 3741031 w 4011346"/>
              <a:gd name="connsiteY226" fmla="*/ 1156097 h 2017102"/>
              <a:gd name="connsiteX227" fmla="*/ 3751043 w 4011346"/>
              <a:gd name="connsiteY227" fmla="*/ 1129399 h 2017102"/>
              <a:gd name="connsiteX228" fmla="*/ 3727682 w 4011346"/>
              <a:gd name="connsiteY228" fmla="*/ 1062655 h 2017102"/>
              <a:gd name="connsiteX229" fmla="*/ 3700984 w 4011346"/>
              <a:gd name="connsiteY229" fmla="*/ 1045969 h 2017102"/>
              <a:gd name="connsiteX230" fmla="*/ 3697647 w 4011346"/>
              <a:gd name="connsiteY230" fmla="*/ 1015934 h 2017102"/>
              <a:gd name="connsiteX231" fmla="*/ 3751043 w 4011346"/>
              <a:gd name="connsiteY231" fmla="*/ 1022608 h 2017102"/>
              <a:gd name="connsiteX232" fmla="*/ 3774403 w 4011346"/>
              <a:gd name="connsiteY232" fmla="*/ 979224 h 2017102"/>
              <a:gd name="connsiteX233" fmla="*/ 3767729 w 4011346"/>
              <a:gd name="connsiteY233" fmla="*/ 952526 h 2017102"/>
              <a:gd name="connsiteX234" fmla="*/ 3794427 w 4011346"/>
              <a:gd name="connsiteY234" fmla="*/ 919154 h 2017102"/>
              <a:gd name="connsiteX235" fmla="*/ 3804438 w 4011346"/>
              <a:gd name="connsiteY235" fmla="*/ 962538 h 2017102"/>
              <a:gd name="connsiteX236" fmla="*/ 3827799 w 4011346"/>
              <a:gd name="connsiteY236" fmla="*/ 979224 h 2017102"/>
              <a:gd name="connsiteX237" fmla="*/ 3874520 w 4011346"/>
              <a:gd name="connsiteY237" fmla="*/ 999248 h 2017102"/>
              <a:gd name="connsiteX238" fmla="*/ 3894544 w 4011346"/>
              <a:gd name="connsiteY238" fmla="*/ 1025945 h 2017102"/>
              <a:gd name="connsiteX239" fmla="*/ 3941265 w 4011346"/>
              <a:gd name="connsiteY239" fmla="*/ 1049306 h 2017102"/>
              <a:gd name="connsiteX240" fmla="*/ 3947939 w 4011346"/>
              <a:gd name="connsiteY240" fmla="*/ 1035957 h 2017102"/>
              <a:gd name="connsiteX241" fmla="*/ 3957951 w 4011346"/>
              <a:gd name="connsiteY241" fmla="*/ 972550 h 2017102"/>
              <a:gd name="connsiteX242" fmla="*/ 4004672 w 4011346"/>
              <a:gd name="connsiteY242" fmla="*/ 965875 h 2017102"/>
              <a:gd name="connsiteX243" fmla="*/ 4011346 w 4011346"/>
              <a:gd name="connsiteY243" fmla="*/ 932503 h 2017102"/>
              <a:gd name="connsiteX244" fmla="*/ 3967963 w 4011346"/>
              <a:gd name="connsiteY244" fmla="*/ 895794 h 2017102"/>
              <a:gd name="connsiteX245" fmla="*/ 3921241 w 4011346"/>
              <a:gd name="connsiteY245" fmla="*/ 879107 h 2017102"/>
              <a:gd name="connsiteX246" fmla="*/ 3907892 w 4011346"/>
              <a:gd name="connsiteY246" fmla="*/ 882445 h 2017102"/>
              <a:gd name="connsiteX247" fmla="*/ 3907892 w 4011346"/>
              <a:gd name="connsiteY247" fmla="*/ 915817 h 2017102"/>
              <a:gd name="connsiteX248" fmla="*/ 3887869 w 4011346"/>
              <a:gd name="connsiteY248" fmla="*/ 909142 h 2017102"/>
              <a:gd name="connsiteX249" fmla="*/ 3874520 w 4011346"/>
              <a:gd name="connsiteY249" fmla="*/ 855747 h 2017102"/>
              <a:gd name="connsiteX250" fmla="*/ 3817787 w 4011346"/>
              <a:gd name="connsiteY250" fmla="*/ 792340 h 2017102"/>
              <a:gd name="connsiteX251" fmla="*/ 3717671 w 4011346"/>
              <a:gd name="connsiteY251" fmla="*/ 715583 h 2017102"/>
              <a:gd name="connsiteX252" fmla="*/ 3664275 w 4011346"/>
              <a:gd name="connsiteY252" fmla="*/ 695560 h 2017102"/>
              <a:gd name="connsiteX253" fmla="*/ 3584181 w 4011346"/>
              <a:gd name="connsiteY253" fmla="*/ 688886 h 2017102"/>
              <a:gd name="connsiteX254" fmla="*/ 3520774 w 4011346"/>
              <a:gd name="connsiteY254" fmla="*/ 672199 h 2017102"/>
              <a:gd name="connsiteX255" fmla="*/ 3530786 w 4011346"/>
              <a:gd name="connsiteY255" fmla="*/ 712246 h 2017102"/>
              <a:gd name="connsiteX256" fmla="*/ 3537460 w 4011346"/>
              <a:gd name="connsiteY256" fmla="*/ 738944 h 2017102"/>
              <a:gd name="connsiteX257" fmla="*/ 3507425 w 4011346"/>
              <a:gd name="connsiteY257" fmla="*/ 762304 h 2017102"/>
              <a:gd name="connsiteX258" fmla="*/ 3477390 w 4011346"/>
              <a:gd name="connsiteY258" fmla="*/ 735607 h 2017102"/>
              <a:gd name="connsiteX259" fmla="*/ 3477390 w 4011346"/>
              <a:gd name="connsiteY259" fmla="*/ 715583 h 2017102"/>
              <a:gd name="connsiteX260" fmla="*/ 3504088 w 4011346"/>
              <a:gd name="connsiteY260" fmla="*/ 695560 h 2017102"/>
              <a:gd name="connsiteX261" fmla="*/ 3467379 w 4011346"/>
              <a:gd name="connsiteY261" fmla="*/ 682211 h 2017102"/>
              <a:gd name="connsiteX262" fmla="*/ 3450692 w 4011346"/>
              <a:gd name="connsiteY262" fmla="*/ 708909 h 2017102"/>
              <a:gd name="connsiteX263" fmla="*/ 3440681 w 4011346"/>
              <a:gd name="connsiteY263" fmla="*/ 722258 h 2017102"/>
              <a:gd name="connsiteX264" fmla="*/ 3357250 w 4011346"/>
              <a:gd name="connsiteY264" fmla="*/ 708909 h 2017102"/>
              <a:gd name="connsiteX265" fmla="*/ 3297180 w 4011346"/>
              <a:gd name="connsiteY265" fmla="*/ 715583 h 2017102"/>
              <a:gd name="connsiteX266" fmla="*/ 3267145 w 4011346"/>
              <a:gd name="connsiteY266" fmla="*/ 692223 h 2017102"/>
              <a:gd name="connsiteX267" fmla="*/ 3267145 w 4011346"/>
              <a:gd name="connsiteY267" fmla="*/ 655513 h 2017102"/>
              <a:gd name="connsiteX268" fmla="*/ 3203738 w 4011346"/>
              <a:gd name="connsiteY268" fmla="*/ 598780 h 2017102"/>
              <a:gd name="connsiteX269" fmla="*/ 3076923 w 4011346"/>
              <a:gd name="connsiteY269" fmla="*/ 605455 h 2017102"/>
              <a:gd name="connsiteX270" fmla="*/ 3043551 w 4011346"/>
              <a:gd name="connsiteY270" fmla="*/ 582094 h 2017102"/>
              <a:gd name="connsiteX271" fmla="*/ 3000167 w 4011346"/>
              <a:gd name="connsiteY271" fmla="*/ 535373 h 2017102"/>
              <a:gd name="connsiteX272" fmla="*/ 3013516 w 4011346"/>
              <a:gd name="connsiteY272" fmla="*/ 528699 h 2017102"/>
              <a:gd name="connsiteX273" fmla="*/ 3000167 w 4011346"/>
              <a:gd name="connsiteY273" fmla="*/ 508675 h 2017102"/>
              <a:gd name="connsiteX274" fmla="*/ 2970132 w 4011346"/>
              <a:gd name="connsiteY274" fmla="*/ 505338 h 2017102"/>
              <a:gd name="connsiteX275" fmla="*/ 2920073 w 4011346"/>
              <a:gd name="connsiteY275" fmla="*/ 552059 h 2017102"/>
              <a:gd name="connsiteX276" fmla="*/ 2920073 w 4011346"/>
              <a:gd name="connsiteY276" fmla="*/ 552059 h 2017102"/>
              <a:gd name="connsiteX277" fmla="*/ 2916736 w 4011346"/>
              <a:gd name="connsiteY277" fmla="*/ 502001 h 2017102"/>
              <a:gd name="connsiteX278" fmla="*/ 2936760 w 4011346"/>
              <a:gd name="connsiteY278" fmla="*/ 498664 h 2017102"/>
              <a:gd name="connsiteX279" fmla="*/ 2866678 w 4011346"/>
              <a:gd name="connsiteY279" fmla="*/ 468629 h 2017102"/>
              <a:gd name="connsiteX280" fmla="*/ 2813282 w 4011346"/>
              <a:gd name="connsiteY280" fmla="*/ 465291 h 2017102"/>
              <a:gd name="connsiteX281" fmla="*/ 2793259 w 4011346"/>
              <a:gd name="connsiteY281" fmla="*/ 488652 h 2017102"/>
              <a:gd name="connsiteX282" fmla="*/ 2743200 w 4011346"/>
              <a:gd name="connsiteY282" fmla="*/ 498664 h 2017102"/>
              <a:gd name="connsiteX283" fmla="*/ 2786584 w 4011346"/>
              <a:gd name="connsiteY283" fmla="*/ 508675 h 2017102"/>
              <a:gd name="connsiteX284" fmla="*/ 2763224 w 4011346"/>
              <a:gd name="connsiteY284" fmla="*/ 528699 h 2017102"/>
              <a:gd name="connsiteX285" fmla="*/ 2769898 w 4011346"/>
              <a:gd name="connsiteY285" fmla="*/ 578757 h 2017102"/>
              <a:gd name="connsiteX286" fmla="*/ 2749875 w 4011346"/>
              <a:gd name="connsiteY286" fmla="*/ 562071 h 2017102"/>
              <a:gd name="connsiteX287" fmla="*/ 2733189 w 4011346"/>
              <a:gd name="connsiteY287" fmla="*/ 575420 h 2017102"/>
              <a:gd name="connsiteX288" fmla="*/ 2666444 w 4011346"/>
              <a:gd name="connsiteY288" fmla="*/ 565408 h 2017102"/>
              <a:gd name="connsiteX289" fmla="*/ 2636409 w 4011346"/>
              <a:gd name="connsiteY289" fmla="*/ 575420 h 2017102"/>
              <a:gd name="connsiteX290" fmla="*/ 2603037 w 4011346"/>
              <a:gd name="connsiteY290" fmla="*/ 535373 h 2017102"/>
              <a:gd name="connsiteX291" fmla="*/ 2569665 w 4011346"/>
              <a:gd name="connsiteY291" fmla="*/ 618804 h 2017102"/>
              <a:gd name="connsiteX292" fmla="*/ 2552979 w 4011346"/>
              <a:gd name="connsiteY292" fmla="*/ 638827 h 2017102"/>
              <a:gd name="connsiteX293" fmla="*/ 2469548 w 4011346"/>
              <a:gd name="connsiteY293" fmla="*/ 502001 h 2017102"/>
              <a:gd name="connsiteX294" fmla="*/ 2446187 w 4011346"/>
              <a:gd name="connsiteY294" fmla="*/ 518687 h 2017102"/>
              <a:gd name="connsiteX295" fmla="*/ 2442850 w 4011346"/>
              <a:gd name="connsiteY295" fmla="*/ 485315 h 2017102"/>
              <a:gd name="connsiteX296" fmla="*/ 2449525 w 4011346"/>
              <a:gd name="connsiteY296" fmla="*/ 415233 h 2017102"/>
              <a:gd name="connsiteX297" fmla="*/ 2386117 w 4011346"/>
              <a:gd name="connsiteY297" fmla="*/ 388535 h 2017102"/>
              <a:gd name="connsiteX298" fmla="*/ 2369431 w 4011346"/>
              <a:gd name="connsiteY298" fmla="*/ 428582 h 2017102"/>
              <a:gd name="connsiteX299" fmla="*/ 2379443 w 4011346"/>
              <a:gd name="connsiteY299" fmla="*/ 451942 h 2017102"/>
              <a:gd name="connsiteX300" fmla="*/ 2376106 w 4011346"/>
              <a:gd name="connsiteY300" fmla="*/ 471966 h 2017102"/>
              <a:gd name="connsiteX301" fmla="*/ 2352745 w 4011346"/>
              <a:gd name="connsiteY301" fmla="*/ 448605 h 2017102"/>
              <a:gd name="connsiteX302" fmla="*/ 2316036 w 4011346"/>
              <a:gd name="connsiteY302" fmla="*/ 455280 h 2017102"/>
              <a:gd name="connsiteX303" fmla="*/ 2272652 w 4011346"/>
              <a:gd name="connsiteY303" fmla="*/ 441931 h 2017102"/>
              <a:gd name="connsiteX304" fmla="*/ 2245954 w 4011346"/>
              <a:gd name="connsiteY304" fmla="*/ 401884 h 2017102"/>
              <a:gd name="connsiteX305" fmla="*/ 2209244 w 4011346"/>
              <a:gd name="connsiteY305" fmla="*/ 398547 h 2017102"/>
              <a:gd name="connsiteX306" fmla="*/ 2159186 w 4011346"/>
              <a:gd name="connsiteY306" fmla="*/ 388535 h 2017102"/>
              <a:gd name="connsiteX307" fmla="*/ 2132488 w 4011346"/>
              <a:gd name="connsiteY307" fmla="*/ 405221 h 2017102"/>
              <a:gd name="connsiteX308" fmla="*/ 2115802 w 4011346"/>
              <a:gd name="connsiteY308" fmla="*/ 418570 h 2017102"/>
              <a:gd name="connsiteX309" fmla="*/ 2115802 w 4011346"/>
              <a:gd name="connsiteY309" fmla="*/ 388535 h 2017102"/>
              <a:gd name="connsiteX310" fmla="*/ 2082430 w 4011346"/>
              <a:gd name="connsiteY310" fmla="*/ 385198 h 2017102"/>
              <a:gd name="connsiteX311" fmla="*/ 2045720 w 4011346"/>
              <a:gd name="connsiteY311" fmla="*/ 358500 h 2017102"/>
              <a:gd name="connsiteX312" fmla="*/ 2025697 w 4011346"/>
              <a:gd name="connsiteY312" fmla="*/ 388535 h 2017102"/>
              <a:gd name="connsiteX313" fmla="*/ 2055732 w 4011346"/>
              <a:gd name="connsiteY313" fmla="*/ 385198 h 2017102"/>
              <a:gd name="connsiteX314" fmla="*/ 2045720 w 4011346"/>
              <a:gd name="connsiteY314" fmla="*/ 411896 h 2017102"/>
              <a:gd name="connsiteX315" fmla="*/ 1988987 w 4011346"/>
              <a:gd name="connsiteY315" fmla="*/ 431919 h 2017102"/>
              <a:gd name="connsiteX316" fmla="*/ 1935592 w 4011346"/>
              <a:gd name="connsiteY316" fmla="*/ 441931 h 2017102"/>
              <a:gd name="connsiteX317" fmla="*/ 1995662 w 4011346"/>
              <a:gd name="connsiteY317" fmla="*/ 385198 h 2017102"/>
              <a:gd name="connsiteX318" fmla="*/ 2055732 w 4011346"/>
              <a:gd name="connsiteY318" fmla="*/ 315116 h 2017102"/>
              <a:gd name="connsiteX319" fmla="*/ 2055732 w 4011346"/>
              <a:gd name="connsiteY319" fmla="*/ 315116 h 2017102"/>
              <a:gd name="connsiteX320" fmla="*/ 2129860 w 4011346"/>
              <a:gd name="connsiteY320" fmla="*/ 245536 h 2017102"/>
              <a:gd name="connsiteX321" fmla="*/ 2127003 w 4011346"/>
              <a:gd name="connsiteY321" fmla="*/ 171242 h 2017102"/>
              <a:gd name="connsiteX322" fmla="*/ 2092713 w 4011346"/>
              <a:gd name="connsiteY322" fmla="*/ 102662 h 2017102"/>
              <a:gd name="connsiteX323" fmla="*/ 1952696 w 4011346"/>
              <a:gd name="connsiteY323" fmla="*/ 134093 h 2017102"/>
              <a:gd name="connsiteX324" fmla="*/ 1898403 w 4011346"/>
              <a:gd name="connsiteY324" fmla="*/ 39796 h 2017102"/>
              <a:gd name="connsiteX325" fmla="*/ 1877440 w 4011346"/>
              <a:gd name="connsiteY325" fmla="*/ 0 h 2017102"/>
              <a:gd name="connsiteX326" fmla="*/ 1835474 w 4011346"/>
              <a:gd name="connsiteY326" fmla="*/ 38128 h 2017102"/>
              <a:gd name="connsiteX327" fmla="*/ 1818788 w 4011346"/>
              <a:gd name="connsiteY327" fmla="*/ 78175 h 2017102"/>
              <a:gd name="connsiteX328" fmla="*/ 1838813 w 4011346"/>
              <a:gd name="connsiteY328" fmla="*/ 131569 h 2017102"/>
              <a:gd name="connsiteX329" fmla="*/ 1782079 w 4011346"/>
              <a:gd name="connsiteY329" fmla="*/ 118220 h 2017102"/>
              <a:gd name="connsiteX330" fmla="*/ 1768731 w 4011346"/>
              <a:gd name="connsiteY330" fmla="*/ 164942 h 2017102"/>
              <a:gd name="connsiteX331" fmla="*/ 1705322 w 4011346"/>
              <a:gd name="connsiteY331" fmla="*/ 188302 h 2017102"/>
              <a:gd name="connsiteX332" fmla="*/ 1685300 w 4011346"/>
              <a:gd name="connsiteY332" fmla="*/ 161604 h 2017102"/>
              <a:gd name="connsiteX333" fmla="*/ 1615218 w 4011346"/>
              <a:gd name="connsiteY333" fmla="*/ 164942 h 2017102"/>
              <a:gd name="connsiteX334" fmla="*/ 1638579 w 4011346"/>
              <a:gd name="connsiteY334" fmla="*/ 194977 h 2017102"/>
              <a:gd name="connsiteX335" fmla="*/ 1528449 w 4011346"/>
              <a:gd name="connsiteY335" fmla="*/ 221673 h 2017102"/>
              <a:gd name="connsiteX336" fmla="*/ 1465043 w 4011346"/>
              <a:gd name="connsiteY336" fmla="*/ 305104 h 2017102"/>
              <a:gd name="connsiteX337" fmla="*/ 1448357 w 4011346"/>
              <a:gd name="connsiteY337" fmla="*/ 331802 h 2017102"/>
              <a:gd name="connsiteX338" fmla="*/ 1481729 w 4011346"/>
              <a:gd name="connsiteY338" fmla="*/ 365175 h 2017102"/>
              <a:gd name="connsiteX339" fmla="*/ 1481729 w 4011346"/>
              <a:gd name="connsiteY339" fmla="*/ 395210 h 2017102"/>
              <a:gd name="connsiteX340" fmla="*/ 1458368 w 4011346"/>
              <a:gd name="connsiteY340" fmla="*/ 398547 h 2017102"/>
              <a:gd name="connsiteX341" fmla="*/ 1458368 w 4011346"/>
              <a:gd name="connsiteY341" fmla="*/ 378523 h 2017102"/>
              <a:gd name="connsiteX342" fmla="*/ 1418322 w 4011346"/>
              <a:gd name="connsiteY342" fmla="*/ 388535 h 2017102"/>
              <a:gd name="connsiteX343" fmla="*/ 1368263 w 4011346"/>
              <a:gd name="connsiteY343" fmla="*/ 395210 h 2017102"/>
              <a:gd name="connsiteX344" fmla="*/ 1321542 w 4011346"/>
              <a:gd name="connsiteY344" fmla="*/ 401884 h 2017102"/>
              <a:gd name="connsiteX345" fmla="*/ 1318205 w 4011346"/>
              <a:gd name="connsiteY345" fmla="*/ 488652 h 2017102"/>
              <a:gd name="connsiteX346" fmla="*/ 1358252 w 4011346"/>
              <a:gd name="connsiteY346" fmla="*/ 512013 h 2017102"/>
              <a:gd name="connsiteX347" fmla="*/ 1374938 w 4011346"/>
              <a:gd name="connsiteY347" fmla="*/ 542048 h 2017102"/>
              <a:gd name="connsiteX348" fmla="*/ 1384949 w 4011346"/>
              <a:gd name="connsiteY348" fmla="*/ 565408 h 2017102"/>
              <a:gd name="connsiteX349" fmla="*/ 1394961 w 4011346"/>
              <a:gd name="connsiteY349" fmla="*/ 615467 h 2017102"/>
              <a:gd name="connsiteX350" fmla="*/ 1384949 w 4011346"/>
              <a:gd name="connsiteY350" fmla="*/ 645502 h 2017102"/>
              <a:gd name="connsiteX351" fmla="*/ 1358252 w 4011346"/>
              <a:gd name="connsiteY351" fmla="*/ 612129 h 2017102"/>
              <a:gd name="connsiteX352" fmla="*/ 1361589 w 4011346"/>
              <a:gd name="connsiteY352" fmla="*/ 582094 h 2017102"/>
              <a:gd name="connsiteX353" fmla="*/ 1351577 w 4011346"/>
              <a:gd name="connsiteY353" fmla="*/ 542048 h 2017102"/>
              <a:gd name="connsiteX354" fmla="*/ 1328217 w 4011346"/>
              <a:gd name="connsiteY354" fmla="*/ 548722 h 2017102"/>
              <a:gd name="connsiteX355" fmla="*/ 1281495 w 4011346"/>
              <a:gd name="connsiteY355" fmla="*/ 512013 h 2017102"/>
              <a:gd name="connsiteX356" fmla="*/ 1241449 w 4011346"/>
              <a:gd name="connsiteY356" fmla="*/ 508675 h 2017102"/>
              <a:gd name="connsiteX357" fmla="*/ 1241449 w 4011346"/>
              <a:gd name="connsiteY357" fmla="*/ 555396 h 2017102"/>
              <a:gd name="connsiteX358" fmla="*/ 1201402 w 4011346"/>
              <a:gd name="connsiteY358" fmla="*/ 535373 h 2017102"/>
              <a:gd name="connsiteX359" fmla="*/ 1228100 w 4011346"/>
              <a:gd name="connsiteY359" fmla="*/ 585431 h 2017102"/>
              <a:gd name="connsiteX360" fmla="*/ 1258135 w 4011346"/>
              <a:gd name="connsiteY360" fmla="*/ 595443 h 2017102"/>
              <a:gd name="connsiteX361" fmla="*/ 1258135 w 4011346"/>
              <a:gd name="connsiteY361" fmla="*/ 615467 h 2017102"/>
              <a:gd name="connsiteX362" fmla="*/ 1198065 w 4011346"/>
              <a:gd name="connsiteY362" fmla="*/ 592106 h 2017102"/>
              <a:gd name="connsiteX363" fmla="*/ 1181379 w 4011346"/>
              <a:gd name="connsiteY363" fmla="*/ 592106 h 2017102"/>
              <a:gd name="connsiteX364" fmla="*/ 1178041 w 4011346"/>
              <a:gd name="connsiteY364" fmla="*/ 548722 h 2017102"/>
              <a:gd name="connsiteX365" fmla="*/ 1171367 w 4011346"/>
              <a:gd name="connsiteY365" fmla="*/ 461954 h 2017102"/>
              <a:gd name="connsiteX366" fmla="*/ 1161355 w 4011346"/>
              <a:gd name="connsiteY366" fmla="*/ 532036 h 2017102"/>
              <a:gd name="connsiteX367" fmla="*/ 1137995 w 4011346"/>
              <a:gd name="connsiteY367" fmla="*/ 562071 h 2017102"/>
              <a:gd name="connsiteX368" fmla="*/ 1158018 w 4011346"/>
              <a:gd name="connsiteY368" fmla="*/ 608792 h 2017102"/>
              <a:gd name="connsiteX369" fmla="*/ 1158018 w 4011346"/>
              <a:gd name="connsiteY369" fmla="*/ 642164 h 2017102"/>
              <a:gd name="connsiteX370" fmla="*/ 1141332 w 4011346"/>
              <a:gd name="connsiteY370" fmla="*/ 692223 h 2017102"/>
              <a:gd name="connsiteX371" fmla="*/ 1154681 w 4011346"/>
              <a:gd name="connsiteY371" fmla="*/ 725595 h 2017102"/>
              <a:gd name="connsiteX372" fmla="*/ 1184716 w 4011346"/>
              <a:gd name="connsiteY372" fmla="*/ 732269 h 2017102"/>
              <a:gd name="connsiteX373" fmla="*/ 1221425 w 4011346"/>
              <a:gd name="connsiteY373" fmla="*/ 738944 h 2017102"/>
              <a:gd name="connsiteX374" fmla="*/ 1241449 w 4011346"/>
              <a:gd name="connsiteY374" fmla="*/ 762304 h 2017102"/>
              <a:gd name="connsiteX375" fmla="*/ 1258135 w 4011346"/>
              <a:gd name="connsiteY375" fmla="*/ 805688 h 2017102"/>
              <a:gd name="connsiteX376" fmla="*/ 1258135 w 4011346"/>
              <a:gd name="connsiteY376" fmla="*/ 805688 h 2017102"/>
              <a:gd name="connsiteX377" fmla="*/ 1254798 w 4011346"/>
              <a:gd name="connsiteY377" fmla="*/ 839061 h 2017102"/>
              <a:gd name="connsiteX378" fmla="*/ 1274821 w 4011346"/>
              <a:gd name="connsiteY378" fmla="*/ 859084 h 2017102"/>
              <a:gd name="connsiteX379" fmla="*/ 1244786 w 4011346"/>
              <a:gd name="connsiteY379" fmla="*/ 865759 h 2017102"/>
              <a:gd name="connsiteX380" fmla="*/ 1224763 w 4011346"/>
              <a:gd name="connsiteY380" fmla="*/ 825712 h 2017102"/>
              <a:gd name="connsiteX381" fmla="*/ 1224763 w 4011346"/>
              <a:gd name="connsiteY381" fmla="*/ 785665 h 2017102"/>
              <a:gd name="connsiteX382" fmla="*/ 1194727 w 4011346"/>
              <a:gd name="connsiteY382" fmla="*/ 748956 h 2017102"/>
              <a:gd name="connsiteX383" fmla="*/ 1164692 w 4011346"/>
              <a:gd name="connsiteY383" fmla="*/ 792340 h 2017102"/>
              <a:gd name="connsiteX384" fmla="*/ 1178041 w 4011346"/>
              <a:gd name="connsiteY384" fmla="*/ 835723 h 2017102"/>
              <a:gd name="connsiteX385" fmla="*/ 1137995 w 4011346"/>
              <a:gd name="connsiteY385" fmla="*/ 892456 h 2017102"/>
              <a:gd name="connsiteX386" fmla="*/ 1097948 w 4011346"/>
              <a:gd name="connsiteY386" fmla="*/ 949189 h 2017102"/>
              <a:gd name="connsiteX387" fmla="*/ 1007843 w 4011346"/>
              <a:gd name="connsiteY387" fmla="*/ 912480 h 2017102"/>
              <a:gd name="connsiteX388" fmla="*/ 1074587 w 4011346"/>
              <a:gd name="connsiteY388" fmla="*/ 909142 h 2017102"/>
              <a:gd name="connsiteX389" fmla="*/ 1107960 w 4011346"/>
              <a:gd name="connsiteY389" fmla="*/ 845735 h 2017102"/>
              <a:gd name="connsiteX390" fmla="*/ 1121309 w 4011346"/>
              <a:gd name="connsiteY390" fmla="*/ 802351 h 2017102"/>
              <a:gd name="connsiteX391" fmla="*/ 1127983 w 4011346"/>
              <a:gd name="connsiteY391" fmla="*/ 768979 h 2017102"/>
              <a:gd name="connsiteX392" fmla="*/ 1117971 w 4011346"/>
              <a:gd name="connsiteY392" fmla="*/ 752293 h 2017102"/>
              <a:gd name="connsiteX393" fmla="*/ 1114634 w 4011346"/>
              <a:gd name="connsiteY393" fmla="*/ 702234 h 2017102"/>
              <a:gd name="connsiteX394" fmla="*/ 1104622 w 4011346"/>
              <a:gd name="connsiteY394" fmla="*/ 622141 h 2017102"/>
              <a:gd name="connsiteX395" fmla="*/ 1101285 w 4011346"/>
              <a:gd name="connsiteY395" fmla="*/ 562071 h 2017102"/>
              <a:gd name="connsiteX396" fmla="*/ 1124646 w 4011346"/>
              <a:gd name="connsiteY396" fmla="*/ 468629 h 2017102"/>
              <a:gd name="connsiteX397" fmla="*/ 1031203 w 4011346"/>
              <a:gd name="connsiteY397" fmla="*/ 458617 h 2017102"/>
              <a:gd name="connsiteX398" fmla="*/ 1014517 w 4011346"/>
              <a:gd name="connsiteY398" fmla="*/ 515350 h 2017102"/>
              <a:gd name="connsiteX399" fmla="*/ 1024529 w 4011346"/>
              <a:gd name="connsiteY399" fmla="*/ 562071 h 2017102"/>
              <a:gd name="connsiteX400" fmla="*/ 981145 w 4011346"/>
              <a:gd name="connsiteY400" fmla="*/ 615467 h 2017102"/>
              <a:gd name="connsiteX401" fmla="*/ 991157 w 4011346"/>
              <a:gd name="connsiteY401" fmla="*/ 652176 h 2017102"/>
              <a:gd name="connsiteX402" fmla="*/ 981145 w 4011346"/>
              <a:gd name="connsiteY402" fmla="*/ 698897 h 2017102"/>
              <a:gd name="connsiteX403" fmla="*/ 1001168 w 4011346"/>
              <a:gd name="connsiteY403" fmla="*/ 722258 h 2017102"/>
              <a:gd name="connsiteX404" fmla="*/ 1017854 w 4011346"/>
              <a:gd name="connsiteY404" fmla="*/ 768979 h 2017102"/>
              <a:gd name="connsiteX405" fmla="*/ 1047890 w 4011346"/>
              <a:gd name="connsiteY405" fmla="*/ 755630 h 2017102"/>
              <a:gd name="connsiteX406" fmla="*/ 1014517 w 4011346"/>
              <a:gd name="connsiteY406" fmla="*/ 809026 h 2017102"/>
              <a:gd name="connsiteX407" fmla="*/ 957784 w 4011346"/>
              <a:gd name="connsiteY407" fmla="*/ 755630 h 2017102"/>
              <a:gd name="connsiteX408" fmla="*/ 884365 w 4011346"/>
              <a:gd name="connsiteY408" fmla="*/ 718921 h 2017102"/>
              <a:gd name="connsiteX409" fmla="*/ 824295 w 4011346"/>
              <a:gd name="connsiteY409" fmla="*/ 695560 h 2017102"/>
              <a:gd name="connsiteX410" fmla="*/ 810946 w 4011346"/>
              <a:gd name="connsiteY410" fmla="*/ 732269 h 2017102"/>
              <a:gd name="connsiteX411" fmla="*/ 827633 w 4011346"/>
              <a:gd name="connsiteY411" fmla="*/ 768979 h 2017102"/>
              <a:gd name="connsiteX412" fmla="*/ 814284 w 4011346"/>
              <a:gd name="connsiteY412" fmla="*/ 792340 h 2017102"/>
              <a:gd name="connsiteX413" fmla="*/ 800935 w 4011346"/>
              <a:gd name="connsiteY413" fmla="*/ 809026 h 2017102"/>
              <a:gd name="connsiteX414" fmla="*/ 770900 w 4011346"/>
              <a:gd name="connsiteY414" fmla="*/ 752293 h 2017102"/>
              <a:gd name="connsiteX415" fmla="*/ 744202 w 4011346"/>
              <a:gd name="connsiteY415" fmla="*/ 789002 h 2017102"/>
              <a:gd name="connsiteX416" fmla="*/ 707492 w 4011346"/>
              <a:gd name="connsiteY416" fmla="*/ 782328 h 2017102"/>
              <a:gd name="connsiteX417" fmla="*/ 654097 w 4011346"/>
              <a:gd name="connsiteY417" fmla="*/ 819037 h 2017102"/>
              <a:gd name="connsiteX418" fmla="*/ 644085 w 4011346"/>
              <a:gd name="connsiteY418" fmla="*/ 795677 h 2017102"/>
              <a:gd name="connsiteX419" fmla="*/ 654097 w 4011346"/>
              <a:gd name="connsiteY419" fmla="*/ 758967 h 2017102"/>
              <a:gd name="connsiteX420" fmla="*/ 614050 w 4011346"/>
              <a:gd name="connsiteY420" fmla="*/ 795677 h 2017102"/>
              <a:gd name="connsiteX421" fmla="*/ 594027 w 4011346"/>
              <a:gd name="connsiteY421" fmla="*/ 795677 h 2017102"/>
              <a:gd name="connsiteX422" fmla="*/ 533957 w 4011346"/>
              <a:gd name="connsiteY422" fmla="*/ 829049 h 2017102"/>
              <a:gd name="connsiteX423" fmla="*/ 510596 w 4011346"/>
              <a:gd name="connsiteY423" fmla="*/ 852410 h 2017102"/>
              <a:gd name="connsiteX424" fmla="*/ 500584 w 4011346"/>
              <a:gd name="connsiteY424" fmla="*/ 899131 h 2017102"/>
              <a:gd name="connsiteX425" fmla="*/ 450526 w 4011346"/>
              <a:gd name="connsiteY425" fmla="*/ 885782 h 2017102"/>
              <a:gd name="connsiteX426" fmla="*/ 433840 w 4011346"/>
              <a:gd name="connsiteY426" fmla="*/ 849072 h 2017102"/>
              <a:gd name="connsiteX427" fmla="*/ 467212 w 4011346"/>
              <a:gd name="connsiteY427" fmla="*/ 819037 h 2017102"/>
              <a:gd name="connsiteX428" fmla="*/ 453863 w 4011346"/>
              <a:gd name="connsiteY428" fmla="*/ 795677 h 2017102"/>
              <a:gd name="connsiteX429" fmla="*/ 390456 w 4011346"/>
              <a:gd name="connsiteY429" fmla="*/ 765642 h 2017102"/>
              <a:gd name="connsiteX430" fmla="*/ 417154 w 4011346"/>
              <a:gd name="connsiteY430" fmla="*/ 815700 h 2017102"/>
              <a:gd name="connsiteX431" fmla="*/ 407142 w 4011346"/>
              <a:gd name="connsiteY431" fmla="*/ 859084 h 2017102"/>
              <a:gd name="connsiteX432" fmla="*/ 413817 w 4011346"/>
              <a:gd name="connsiteY432" fmla="*/ 895794 h 2017102"/>
              <a:gd name="connsiteX433" fmla="*/ 427165 w 4011346"/>
              <a:gd name="connsiteY433" fmla="*/ 919154 h 2017102"/>
              <a:gd name="connsiteX434" fmla="*/ 413817 w 4011346"/>
              <a:gd name="connsiteY434" fmla="*/ 949189 h 2017102"/>
              <a:gd name="connsiteX435" fmla="*/ 390456 w 4011346"/>
              <a:gd name="connsiteY435" fmla="*/ 925829 h 2017102"/>
              <a:gd name="connsiteX436" fmla="*/ 360421 w 4011346"/>
              <a:gd name="connsiteY436" fmla="*/ 922491 h 2017102"/>
              <a:gd name="connsiteX437" fmla="*/ 333723 w 4011346"/>
              <a:gd name="connsiteY437" fmla="*/ 962538 h 2017102"/>
              <a:gd name="connsiteX438" fmla="*/ 307025 w 4011346"/>
              <a:gd name="connsiteY438" fmla="*/ 982561 h 2017102"/>
              <a:gd name="connsiteX439" fmla="*/ 320374 w 4011346"/>
              <a:gd name="connsiteY439" fmla="*/ 1009259 h 2017102"/>
              <a:gd name="connsiteX440" fmla="*/ 303688 w 4011346"/>
              <a:gd name="connsiteY440" fmla="*/ 1032620 h 2017102"/>
              <a:gd name="connsiteX441" fmla="*/ 233606 w 4011346"/>
              <a:gd name="connsiteY441" fmla="*/ 995910 h 2017102"/>
              <a:gd name="connsiteX442" fmla="*/ 243618 w 4011346"/>
              <a:gd name="connsiteY442" fmla="*/ 1045969 h 2017102"/>
              <a:gd name="connsiteX443" fmla="*/ 263641 w 4011346"/>
              <a:gd name="connsiteY443" fmla="*/ 1065992 h 2017102"/>
              <a:gd name="connsiteX444" fmla="*/ 250292 w 4011346"/>
              <a:gd name="connsiteY444" fmla="*/ 1079341 h 2017102"/>
              <a:gd name="connsiteX445" fmla="*/ 193560 w 4011346"/>
              <a:gd name="connsiteY445" fmla="*/ 1042631 h 2017102"/>
              <a:gd name="connsiteX446" fmla="*/ 170199 w 4011346"/>
              <a:gd name="connsiteY446" fmla="*/ 1002585 h 2017102"/>
              <a:gd name="connsiteX447" fmla="*/ 170199 w 4011346"/>
              <a:gd name="connsiteY447" fmla="*/ 955864 h 2017102"/>
              <a:gd name="connsiteX448" fmla="*/ 133490 w 4011346"/>
              <a:gd name="connsiteY448" fmla="*/ 879107 h 2017102"/>
              <a:gd name="connsiteX449" fmla="*/ 196897 w 4011346"/>
              <a:gd name="connsiteY449" fmla="*/ 909142 h 2017102"/>
              <a:gd name="connsiteX450" fmla="*/ 256967 w 4011346"/>
              <a:gd name="connsiteY450" fmla="*/ 939177 h 2017102"/>
              <a:gd name="connsiteX451" fmla="*/ 293676 w 4011346"/>
              <a:gd name="connsiteY451" fmla="*/ 942515 h 2017102"/>
              <a:gd name="connsiteX452" fmla="*/ 327049 w 4011346"/>
              <a:gd name="connsiteY452" fmla="*/ 912480 h 2017102"/>
              <a:gd name="connsiteX453" fmla="*/ 343735 w 4011346"/>
              <a:gd name="connsiteY453" fmla="*/ 875770 h 2017102"/>
              <a:gd name="connsiteX454" fmla="*/ 333723 w 4011346"/>
              <a:gd name="connsiteY454" fmla="*/ 825712 h 2017102"/>
              <a:gd name="connsiteX455" fmla="*/ 290339 w 4011346"/>
              <a:gd name="connsiteY455" fmla="*/ 805688 h 2017102"/>
              <a:gd name="connsiteX456" fmla="*/ 236944 w 4011346"/>
              <a:gd name="connsiteY456" fmla="*/ 758967 h 2017102"/>
              <a:gd name="connsiteX457" fmla="*/ 133490 w 4011346"/>
              <a:gd name="connsiteY457" fmla="*/ 702234 h 2017102"/>
              <a:gd name="connsiteX0" fmla="*/ 133490 w 4011346"/>
              <a:gd name="connsiteY0" fmla="*/ 705301 h 2020169"/>
              <a:gd name="connsiteX1" fmla="*/ 46722 w 4011346"/>
              <a:gd name="connsiteY1" fmla="*/ 735336 h 2020169"/>
              <a:gd name="connsiteX2" fmla="*/ 33373 w 4011346"/>
              <a:gd name="connsiteY2" fmla="*/ 765371 h 2020169"/>
              <a:gd name="connsiteX3" fmla="*/ 43384 w 4011346"/>
              <a:gd name="connsiteY3" fmla="*/ 795407 h 2020169"/>
              <a:gd name="connsiteX4" fmla="*/ 60071 w 4011346"/>
              <a:gd name="connsiteY4" fmla="*/ 822104 h 2020169"/>
              <a:gd name="connsiteX5" fmla="*/ 73419 w 4011346"/>
              <a:gd name="connsiteY5" fmla="*/ 852139 h 2020169"/>
              <a:gd name="connsiteX6" fmla="*/ 56733 w 4011346"/>
              <a:gd name="connsiteY6" fmla="*/ 875500 h 2020169"/>
              <a:gd name="connsiteX7" fmla="*/ 76757 w 4011346"/>
              <a:gd name="connsiteY7" fmla="*/ 955593 h 2020169"/>
              <a:gd name="connsiteX8" fmla="*/ 66745 w 4011346"/>
              <a:gd name="connsiteY8" fmla="*/ 972280 h 2020169"/>
              <a:gd name="connsiteX9" fmla="*/ 70082 w 4011346"/>
              <a:gd name="connsiteY9" fmla="*/ 998977 h 2020169"/>
              <a:gd name="connsiteX10" fmla="*/ 70082 w 4011346"/>
              <a:gd name="connsiteY10" fmla="*/ 1039024 h 2020169"/>
              <a:gd name="connsiteX11" fmla="*/ 80094 w 4011346"/>
              <a:gd name="connsiteY11" fmla="*/ 1059047 h 2020169"/>
              <a:gd name="connsiteX12" fmla="*/ 76757 w 4011346"/>
              <a:gd name="connsiteY12" fmla="*/ 1082408 h 2020169"/>
              <a:gd name="connsiteX13" fmla="*/ 106792 w 4011346"/>
              <a:gd name="connsiteY13" fmla="*/ 1115780 h 2020169"/>
              <a:gd name="connsiteX14" fmla="*/ 106792 w 4011346"/>
              <a:gd name="connsiteY14" fmla="*/ 1145815 h 2020169"/>
              <a:gd name="connsiteX15" fmla="*/ 13349 w 4011346"/>
              <a:gd name="connsiteY15" fmla="*/ 1235920 h 2020169"/>
              <a:gd name="connsiteX16" fmla="*/ 33373 w 4011346"/>
              <a:gd name="connsiteY16" fmla="*/ 1269293 h 2020169"/>
              <a:gd name="connsiteX17" fmla="*/ 33373 w 4011346"/>
              <a:gd name="connsiteY17" fmla="*/ 1269293 h 2020169"/>
              <a:gd name="connsiteX18" fmla="*/ 16687 w 4011346"/>
              <a:gd name="connsiteY18" fmla="*/ 1299328 h 2020169"/>
              <a:gd name="connsiteX19" fmla="*/ 3338 w 4011346"/>
              <a:gd name="connsiteY19" fmla="*/ 1329363 h 2020169"/>
              <a:gd name="connsiteX20" fmla="*/ 0 w 4011346"/>
              <a:gd name="connsiteY20" fmla="*/ 1389433 h 2020169"/>
              <a:gd name="connsiteX21" fmla="*/ 16687 w 4011346"/>
              <a:gd name="connsiteY21" fmla="*/ 1432817 h 2020169"/>
              <a:gd name="connsiteX22" fmla="*/ 20024 w 4011346"/>
              <a:gd name="connsiteY22" fmla="*/ 1466189 h 2020169"/>
              <a:gd name="connsiteX23" fmla="*/ 56733 w 4011346"/>
              <a:gd name="connsiteY23" fmla="*/ 1476201 h 2020169"/>
              <a:gd name="connsiteX24" fmla="*/ 116803 w 4011346"/>
              <a:gd name="connsiteY24" fmla="*/ 1562969 h 2020169"/>
              <a:gd name="connsiteX25" fmla="*/ 96780 w 4011346"/>
              <a:gd name="connsiteY25" fmla="*/ 1586329 h 2020169"/>
              <a:gd name="connsiteX26" fmla="*/ 93443 w 4011346"/>
              <a:gd name="connsiteY26" fmla="*/ 1616364 h 2020169"/>
              <a:gd name="connsiteX27" fmla="*/ 120141 w 4011346"/>
              <a:gd name="connsiteY27" fmla="*/ 1619701 h 2020169"/>
              <a:gd name="connsiteX28" fmla="*/ 160187 w 4011346"/>
              <a:gd name="connsiteY28" fmla="*/ 1633050 h 2020169"/>
              <a:gd name="connsiteX29" fmla="*/ 186885 w 4011346"/>
              <a:gd name="connsiteY29" fmla="*/ 1646399 h 2020169"/>
              <a:gd name="connsiteX30" fmla="*/ 213583 w 4011346"/>
              <a:gd name="connsiteY30" fmla="*/ 1676434 h 2020169"/>
              <a:gd name="connsiteX31" fmla="*/ 243618 w 4011346"/>
              <a:gd name="connsiteY31" fmla="*/ 1679771 h 2020169"/>
              <a:gd name="connsiteX32" fmla="*/ 287002 w 4011346"/>
              <a:gd name="connsiteY32" fmla="*/ 1709807 h 2020169"/>
              <a:gd name="connsiteX33" fmla="*/ 310363 w 4011346"/>
              <a:gd name="connsiteY33" fmla="*/ 1719818 h 2020169"/>
              <a:gd name="connsiteX34" fmla="*/ 310363 w 4011346"/>
              <a:gd name="connsiteY34" fmla="*/ 1756528 h 2020169"/>
              <a:gd name="connsiteX35" fmla="*/ 270316 w 4011346"/>
              <a:gd name="connsiteY35" fmla="*/ 1796574 h 2020169"/>
              <a:gd name="connsiteX36" fmla="*/ 280327 w 4011346"/>
              <a:gd name="connsiteY36" fmla="*/ 1819935 h 2020169"/>
              <a:gd name="connsiteX37" fmla="*/ 273653 w 4011346"/>
              <a:gd name="connsiteY37" fmla="*/ 1839958 h 2020169"/>
              <a:gd name="connsiteX38" fmla="*/ 266979 w 4011346"/>
              <a:gd name="connsiteY38" fmla="*/ 1856644 h 2020169"/>
              <a:gd name="connsiteX39" fmla="*/ 240281 w 4011346"/>
              <a:gd name="connsiteY39" fmla="*/ 1896691 h 2020169"/>
              <a:gd name="connsiteX40" fmla="*/ 307025 w 4011346"/>
              <a:gd name="connsiteY40" fmla="*/ 1933401 h 2020169"/>
              <a:gd name="connsiteX41" fmla="*/ 337060 w 4011346"/>
              <a:gd name="connsiteY41" fmla="*/ 1940075 h 2020169"/>
              <a:gd name="connsiteX42" fmla="*/ 360421 w 4011346"/>
              <a:gd name="connsiteY42" fmla="*/ 1946750 h 2020169"/>
              <a:gd name="connsiteX43" fmla="*/ 380444 w 4011346"/>
              <a:gd name="connsiteY43" fmla="*/ 1953424 h 2020169"/>
              <a:gd name="connsiteX44" fmla="*/ 407142 w 4011346"/>
              <a:gd name="connsiteY44" fmla="*/ 1973447 h 2020169"/>
              <a:gd name="connsiteX45" fmla="*/ 437177 w 4011346"/>
              <a:gd name="connsiteY45" fmla="*/ 1970110 h 2020169"/>
              <a:gd name="connsiteX46" fmla="*/ 507259 w 4011346"/>
              <a:gd name="connsiteY46" fmla="*/ 2020169 h 2020169"/>
              <a:gd name="connsiteX47" fmla="*/ 517271 w 4011346"/>
              <a:gd name="connsiteY47" fmla="*/ 2006820 h 2020169"/>
              <a:gd name="connsiteX48" fmla="*/ 507259 w 4011346"/>
              <a:gd name="connsiteY48" fmla="*/ 1966773 h 2020169"/>
              <a:gd name="connsiteX49" fmla="*/ 500584 w 4011346"/>
              <a:gd name="connsiteY49" fmla="*/ 1933401 h 2020169"/>
              <a:gd name="connsiteX50" fmla="*/ 483898 w 4011346"/>
              <a:gd name="connsiteY50" fmla="*/ 1890017 h 2020169"/>
              <a:gd name="connsiteX51" fmla="*/ 513933 w 4011346"/>
              <a:gd name="connsiteY51" fmla="*/ 1869993 h 2020169"/>
              <a:gd name="connsiteX52" fmla="*/ 547306 w 4011346"/>
              <a:gd name="connsiteY52" fmla="*/ 1846633 h 2020169"/>
              <a:gd name="connsiteX53" fmla="*/ 527282 w 4011346"/>
              <a:gd name="connsiteY53" fmla="*/ 1829947 h 2020169"/>
              <a:gd name="connsiteX54" fmla="*/ 517271 w 4011346"/>
              <a:gd name="connsiteY54" fmla="*/ 1796574 h 2020169"/>
              <a:gd name="connsiteX55" fmla="*/ 480561 w 4011346"/>
              <a:gd name="connsiteY55" fmla="*/ 1779888 h 2020169"/>
              <a:gd name="connsiteX56" fmla="*/ 470549 w 4011346"/>
              <a:gd name="connsiteY56" fmla="*/ 1759865 h 2020169"/>
              <a:gd name="connsiteX57" fmla="*/ 480561 w 4011346"/>
              <a:gd name="connsiteY57" fmla="*/ 1729830 h 2020169"/>
              <a:gd name="connsiteX58" fmla="*/ 490573 w 4011346"/>
              <a:gd name="connsiteY58" fmla="*/ 1689783 h 2020169"/>
              <a:gd name="connsiteX59" fmla="*/ 513933 w 4011346"/>
              <a:gd name="connsiteY59" fmla="*/ 1709807 h 2020169"/>
              <a:gd name="connsiteX60" fmla="*/ 520608 w 4011346"/>
              <a:gd name="connsiteY60" fmla="*/ 1693120 h 2020169"/>
              <a:gd name="connsiteX61" fmla="*/ 543968 w 4011346"/>
              <a:gd name="connsiteY61" fmla="*/ 1656411 h 2020169"/>
              <a:gd name="connsiteX62" fmla="*/ 574003 w 4011346"/>
              <a:gd name="connsiteY62" fmla="*/ 1639725 h 2020169"/>
              <a:gd name="connsiteX63" fmla="*/ 590690 w 4011346"/>
              <a:gd name="connsiteY63" fmla="*/ 1653074 h 2020169"/>
              <a:gd name="connsiteX64" fmla="*/ 610713 w 4011346"/>
              <a:gd name="connsiteY64" fmla="*/ 1626376 h 2020169"/>
              <a:gd name="connsiteX65" fmla="*/ 630736 w 4011346"/>
              <a:gd name="connsiteY65" fmla="*/ 1653074 h 2020169"/>
              <a:gd name="connsiteX66" fmla="*/ 657434 w 4011346"/>
              <a:gd name="connsiteY66" fmla="*/ 1676434 h 2020169"/>
              <a:gd name="connsiteX67" fmla="*/ 674120 w 4011346"/>
              <a:gd name="connsiteY67" fmla="*/ 1683109 h 2020169"/>
              <a:gd name="connsiteX68" fmla="*/ 697481 w 4011346"/>
              <a:gd name="connsiteY68" fmla="*/ 1683109 h 2020169"/>
              <a:gd name="connsiteX69" fmla="*/ 717504 w 4011346"/>
              <a:gd name="connsiteY69" fmla="*/ 1669760 h 2020169"/>
              <a:gd name="connsiteX70" fmla="*/ 744202 w 4011346"/>
              <a:gd name="connsiteY70" fmla="*/ 1669760 h 2020169"/>
              <a:gd name="connsiteX71" fmla="*/ 760888 w 4011346"/>
              <a:gd name="connsiteY71" fmla="*/ 1666423 h 2020169"/>
              <a:gd name="connsiteX72" fmla="*/ 790923 w 4011346"/>
              <a:gd name="connsiteY72" fmla="*/ 1699795 h 2020169"/>
              <a:gd name="connsiteX73" fmla="*/ 797598 w 4011346"/>
              <a:gd name="connsiteY73" fmla="*/ 1673097 h 2020169"/>
              <a:gd name="connsiteX74" fmla="*/ 817621 w 4011346"/>
              <a:gd name="connsiteY74" fmla="*/ 1689783 h 2020169"/>
              <a:gd name="connsiteX75" fmla="*/ 837644 w 4011346"/>
              <a:gd name="connsiteY75" fmla="*/ 1666423 h 2020169"/>
              <a:gd name="connsiteX76" fmla="*/ 827633 w 4011346"/>
              <a:gd name="connsiteY76" fmla="*/ 1646399 h 2020169"/>
              <a:gd name="connsiteX77" fmla="*/ 810946 w 4011346"/>
              <a:gd name="connsiteY77" fmla="*/ 1633050 h 2020169"/>
              <a:gd name="connsiteX78" fmla="*/ 810946 w 4011346"/>
              <a:gd name="connsiteY78" fmla="*/ 1606353 h 2020169"/>
              <a:gd name="connsiteX79" fmla="*/ 810946 w 4011346"/>
              <a:gd name="connsiteY79" fmla="*/ 1593004 h 2020169"/>
              <a:gd name="connsiteX80" fmla="*/ 830970 w 4011346"/>
              <a:gd name="connsiteY80" fmla="*/ 1589666 h 2020169"/>
              <a:gd name="connsiteX81" fmla="*/ 840981 w 4011346"/>
              <a:gd name="connsiteY81" fmla="*/ 1586329 h 2020169"/>
              <a:gd name="connsiteX82" fmla="*/ 820958 w 4011346"/>
              <a:gd name="connsiteY82" fmla="*/ 1549620 h 2020169"/>
              <a:gd name="connsiteX83" fmla="*/ 854330 w 4011346"/>
              <a:gd name="connsiteY83" fmla="*/ 1542945 h 2020169"/>
              <a:gd name="connsiteX84" fmla="*/ 891040 w 4011346"/>
              <a:gd name="connsiteY84" fmla="*/ 1549620 h 2020169"/>
              <a:gd name="connsiteX85" fmla="*/ 964459 w 4011346"/>
              <a:gd name="connsiteY85" fmla="*/ 1506236 h 2020169"/>
              <a:gd name="connsiteX86" fmla="*/ 1001168 w 4011346"/>
              <a:gd name="connsiteY86" fmla="*/ 1506236 h 2020169"/>
              <a:gd name="connsiteX87" fmla="*/ 1027866 w 4011346"/>
              <a:gd name="connsiteY87" fmla="*/ 1482875 h 2020169"/>
              <a:gd name="connsiteX88" fmla="*/ 1047890 w 4011346"/>
              <a:gd name="connsiteY88" fmla="*/ 1492887 h 2020169"/>
              <a:gd name="connsiteX89" fmla="*/ 1067913 w 4011346"/>
              <a:gd name="connsiteY89" fmla="*/ 1502898 h 2020169"/>
              <a:gd name="connsiteX90" fmla="*/ 1087936 w 4011346"/>
              <a:gd name="connsiteY90" fmla="*/ 1529596 h 2020169"/>
              <a:gd name="connsiteX91" fmla="*/ 1074587 w 4011346"/>
              <a:gd name="connsiteY91" fmla="*/ 1542945 h 2020169"/>
              <a:gd name="connsiteX92" fmla="*/ 1104622 w 4011346"/>
              <a:gd name="connsiteY92" fmla="*/ 1542945 h 2020169"/>
              <a:gd name="connsiteX93" fmla="*/ 1107960 w 4011346"/>
              <a:gd name="connsiteY93" fmla="*/ 1559631 h 2020169"/>
              <a:gd name="connsiteX94" fmla="*/ 1121309 w 4011346"/>
              <a:gd name="connsiteY94" fmla="*/ 1542945 h 2020169"/>
              <a:gd name="connsiteX95" fmla="*/ 1134657 w 4011346"/>
              <a:gd name="connsiteY95" fmla="*/ 1556294 h 2020169"/>
              <a:gd name="connsiteX96" fmla="*/ 1134657 w 4011346"/>
              <a:gd name="connsiteY96" fmla="*/ 1576317 h 2020169"/>
              <a:gd name="connsiteX97" fmla="*/ 1148006 w 4011346"/>
              <a:gd name="connsiteY97" fmla="*/ 1572980 h 2020169"/>
              <a:gd name="connsiteX98" fmla="*/ 1208076 w 4011346"/>
              <a:gd name="connsiteY98" fmla="*/ 1526259 h 2020169"/>
              <a:gd name="connsiteX99" fmla="*/ 1211414 w 4011346"/>
              <a:gd name="connsiteY99" fmla="*/ 1546282 h 2020169"/>
              <a:gd name="connsiteX100" fmla="*/ 1244786 w 4011346"/>
              <a:gd name="connsiteY100" fmla="*/ 1566306 h 2020169"/>
              <a:gd name="connsiteX101" fmla="*/ 1264809 w 4011346"/>
              <a:gd name="connsiteY101" fmla="*/ 1596341 h 2020169"/>
              <a:gd name="connsiteX102" fmla="*/ 1298181 w 4011346"/>
              <a:gd name="connsiteY102" fmla="*/ 1703132 h 2020169"/>
              <a:gd name="connsiteX103" fmla="*/ 1308193 w 4011346"/>
              <a:gd name="connsiteY103" fmla="*/ 1659748 h 2020169"/>
              <a:gd name="connsiteX104" fmla="*/ 1344903 w 4011346"/>
              <a:gd name="connsiteY104" fmla="*/ 1679771 h 2020169"/>
              <a:gd name="connsiteX105" fmla="*/ 1388287 w 4011346"/>
              <a:gd name="connsiteY105" fmla="*/ 1679771 h 2020169"/>
              <a:gd name="connsiteX106" fmla="*/ 1394961 w 4011346"/>
              <a:gd name="connsiteY106" fmla="*/ 1703132 h 2020169"/>
              <a:gd name="connsiteX107" fmla="*/ 1435008 w 4011346"/>
              <a:gd name="connsiteY107" fmla="*/ 1726493 h 2020169"/>
              <a:gd name="connsiteX108" fmla="*/ 1465043 w 4011346"/>
              <a:gd name="connsiteY108" fmla="*/ 1726493 h 2020169"/>
              <a:gd name="connsiteX109" fmla="*/ 1491741 w 4011346"/>
              <a:gd name="connsiteY109" fmla="*/ 1739842 h 2020169"/>
              <a:gd name="connsiteX110" fmla="*/ 1535125 w 4011346"/>
              <a:gd name="connsiteY110" fmla="*/ 1696458 h 2020169"/>
              <a:gd name="connsiteX111" fmla="*/ 1571834 w 4011346"/>
              <a:gd name="connsiteY111" fmla="*/ 1676434 h 2020169"/>
              <a:gd name="connsiteX112" fmla="*/ 1608544 w 4011346"/>
              <a:gd name="connsiteY112" fmla="*/ 1679771 h 2020169"/>
              <a:gd name="connsiteX113" fmla="*/ 1655265 w 4011346"/>
              <a:gd name="connsiteY113" fmla="*/ 1693120 h 2020169"/>
              <a:gd name="connsiteX114" fmla="*/ 1681963 w 4011346"/>
              <a:gd name="connsiteY114" fmla="*/ 1709807 h 2020169"/>
              <a:gd name="connsiteX115" fmla="*/ 1735358 w 4011346"/>
              <a:gd name="connsiteY115" fmla="*/ 1703132 h 2020169"/>
              <a:gd name="connsiteX116" fmla="*/ 1745370 w 4011346"/>
              <a:gd name="connsiteY116" fmla="*/ 1683109 h 2020169"/>
              <a:gd name="connsiteX117" fmla="*/ 1738695 w 4011346"/>
              <a:gd name="connsiteY117" fmla="*/ 1663085 h 2020169"/>
              <a:gd name="connsiteX118" fmla="*/ 1765393 w 4011346"/>
              <a:gd name="connsiteY118" fmla="*/ 1636388 h 2020169"/>
              <a:gd name="connsiteX119" fmla="*/ 1778742 w 4011346"/>
              <a:gd name="connsiteY119" fmla="*/ 1633050 h 2020169"/>
              <a:gd name="connsiteX120" fmla="*/ 1812114 w 4011346"/>
              <a:gd name="connsiteY120" fmla="*/ 1649736 h 2020169"/>
              <a:gd name="connsiteX121" fmla="*/ 1852161 w 4011346"/>
              <a:gd name="connsiteY121" fmla="*/ 1663085 h 2020169"/>
              <a:gd name="connsiteX122" fmla="*/ 1858836 w 4011346"/>
              <a:gd name="connsiteY122" fmla="*/ 1689783 h 2020169"/>
              <a:gd name="connsiteX123" fmla="*/ 1872184 w 4011346"/>
              <a:gd name="connsiteY123" fmla="*/ 1696458 h 2020169"/>
              <a:gd name="connsiteX124" fmla="*/ 1902219 w 4011346"/>
              <a:gd name="connsiteY124" fmla="*/ 1699795 h 2020169"/>
              <a:gd name="connsiteX125" fmla="*/ 1932254 w 4011346"/>
              <a:gd name="connsiteY125" fmla="*/ 1683109 h 2020169"/>
              <a:gd name="connsiteX126" fmla="*/ 1962290 w 4011346"/>
              <a:gd name="connsiteY126" fmla="*/ 1696458 h 2020169"/>
              <a:gd name="connsiteX127" fmla="*/ 1985650 w 4011346"/>
              <a:gd name="connsiteY127" fmla="*/ 1709807 h 2020169"/>
              <a:gd name="connsiteX128" fmla="*/ 1995662 w 4011346"/>
              <a:gd name="connsiteY128" fmla="*/ 1719818 h 2020169"/>
              <a:gd name="connsiteX129" fmla="*/ 2032371 w 4011346"/>
              <a:gd name="connsiteY129" fmla="*/ 1739842 h 2020169"/>
              <a:gd name="connsiteX130" fmla="*/ 2069081 w 4011346"/>
              <a:gd name="connsiteY130" fmla="*/ 1736504 h 2020169"/>
              <a:gd name="connsiteX131" fmla="*/ 2142500 w 4011346"/>
              <a:gd name="connsiteY131" fmla="*/ 1693120 h 2020169"/>
              <a:gd name="connsiteX132" fmla="*/ 2195895 w 4011346"/>
              <a:gd name="connsiteY132" fmla="*/ 1706469 h 2020169"/>
              <a:gd name="connsiteX133" fmla="*/ 2225930 w 4011346"/>
              <a:gd name="connsiteY133" fmla="*/ 1716481 h 2020169"/>
              <a:gd name="connsiteX134" fmla="*/ 2259303 w 4011346"/>
              <a:gd name="connsiteY134" fmla="*/ 1703132 h 2020169"/>
              <a:gd name="connsiteX135" fmla="*/ 2262640 w 4011346"/>
              <a:gd name="connsiteY135" fmla="*/ 1676434 h 2020169"/>
              <a:gd name="connsiteX136" fmla="*/ 2282663 w 4011346"/>
              <a:gd name="connsiteY136" fmla="*/ 1646399 h 2020169"/>
              <a:gd name="connsiteX137" fmla="*/ 2299349 w 4011346"/>
              <a:gd name="connsiteY137" fmla="*/ 1593004 h 2020169"/>
              <a:gd name="connsiteX138" fmla="*/ 2282663 w 4011346"/>
              <a:gd name="connsiteY138" fmla="*/ 1596341 h 2020169"/>
              <a:gd name="connsiteX139" fmla="*/ 2312698 w 4011346"/>
              <a:gd name="connsiteY139" fmla="*/ 1569643 h 2020169"/>
              <a:gd name="connsiteX140" fmla="*/ 2339396 w 4011346"/>
              <a:gd name="connsiteY140" fmla="*/ 1566306 h 2020169"/>
              <a:gd name="connsiteX141" fmla="*/ 2396129 w 4011346"/>
              <a:gd name="connsiteY141" fmla="*/ 1576317 h 2020169"/>
              <a:gd name="connsiteX142" fmla="*/ 2436176 w 4011346"/>
              <a:gd name="connsiteY142" fmla="*/ 1603015 h 2020169"/>
              <a:gd name="connsiteX143" fmla="*/ 2462873 w 4011346"/>
              <a:gd name="connsiteY143" fmla="*/ 1633050 h 2020169"/>
              <a:gd name="connsiteX144" fmla="*/ 2469548 w 4011346"/>
              <a:gd name="connsiteY144" fmla="*/ 1669760 h 2020169"/>
              <a:gd name="connsiteX145" fmla="*/ 2476222 w 4011346"/>
              <a:gd name="connsiteY145" fmla="*/ 1709807 h 2020169"/>
              <a:gd name="connsiteX146" fmla="*/ 2486234 w 4011346"/>
              <a:gd name="connsiteY146" fmla="*/ 1729830 h 2020169"/>
              <a:gd name="connsiteX147" fmla="*/ 2529618 w 4011346"/>
              <a:gd name="connsiteY147" fmla="*/ 1743179 h 2020169"/>
              <a:gd name="connsiteX148" fmla="*/ 2549641 w 4011346"/>
              <a:gd name="connsiteY148" fmla="*/ 1763202 h 2020169"/>
              <a:gd name="connsiteX149" fmla="*/ 2562990 w 4011346"/>
              <a:gd name="connsiteY149" fmla="*/ 1796574 h 2020169"/>
              <a:gd name="connsiteX150" fmla="*/ 2586351 w 4011346"/>
              <a:gd name="connsiteY150" fmla="*/ 1789900 h 2020169"/>
              <a:gd name="connsiteX151" fmla="*/ 2606374 w 4011346"/>
              <a:gd name="connsiteY151" fmla="*/ 1779888 h 2020169"/>
              <a:gd name="connsiteX152" fmla="*/ 2639746 w 4011346"/>
              <a:gd name="connsiteY152" fmla="*/ 1763202 h 2020169"/>
              <a:gd name="connsiteX153" fmla="*/ 2643084 w 4011346"/>
              <a:gd name="connsiteY153" fmla="*/ 1779888 h 2020169"/>
              <a:gd name="connsiteX154" fmla="*/ 2626398 w 4011346"/>
              <a:gd name="connsiteY154" fmla="*/ 1809923 h 2020169"/>
              <a:gd name="connsiteX155" fmla="*/ 2616386 w 4011346"/>
              <a:gd name="connsiteY155" fmla="*/ 1846633 h 2020169"/>
              <a:gd name="connsiteX156" fmla="*/ 2603037 w 4011346"/>
              <a:gd name="connsiteY156" fmla="*/ 1900028 h 2020169"/>
              <a:gd name="connsiteX157" fmla="*/ 2579676 w 4011346"/>
              <a:gd name="connsiteY157" fmla="*/ 1873331 h 2020169"/>
              <a:gd name="connsiteX158" fmla="*/ 2552979 w 4011346"/>
              <a:gd name="connsiteY158" fmla="*/ 1896691 h 2020169"/>
              <a:gd name="connsiteX159" fmla="*/ 2559653 w 4011346"/>
              <a:gd name="connsiteY159" fmla="*/ 1923389 h 2020169"/>
              <a:gd name="connsiteX160" fmla="*/ 2559653 w 4011346"/>
              <a:gd name="connsiteY160" fmla="*/ 1960098 h 2020169"/>
              <a:gd name="connsiteX161" fmla="*/ 2549641 w 4011346"/>
              <a:gd name="connsiteY161" fmla="*/ 1980122 h 2020169"/>
              <a:gd name="connsiteX162" fmla="*/ 2589688 w 4011346"/>
              <a:gd name="connsiteY162" fmla="*/ 1960098 h 2020169"/>
              <a:gd name="connsiteX163" fmla="*/ 2626398 w 4011346"/>
              <a:gd name="connsiteY163" fmla="*/ 1970110 h 2020169"/>
              <a:gd name="connsiteX164" fmla="*/ 2653095 w 4011346"/>
              <a:gd name="connsiteY164" fmla="*/ 1946750 h 2020169"/>
              <a:gd name="connsiteX165" fmla="*/ 2683130 w 4011346"/>
              <a:gd name="connsiteY165" fmla="*/ 1893354 h 2020169"/>
              <a:gd name="connsiteX166" fmla="*/ 2753212 w 4011346"/>
              <a:gd name="connsiteY166" fmla="*/ 1806586 h 2020169"/>
              <a:gd name="connsiteX167" fmla="*/ 2783247 w 4011346"/>
              <a:gd name="connsiteY167" fmla="*/ 1736504 h 2020169"/>
              <a:gd name="connsiteX168" fmla="*/ 2803271 w 4011346"/>
              <a:gd name="connsiteY168" fmla="*/ 1633050 h 2020169"/>
              <a:gd name="connsiteX169" fmla="*/ 2793259 w 4011346"/>
              <a:gd name="connsiteY169" fmla="*/ 1582992 h 2020169"/>
              <a:gd name="connsiteX170" fmla="*/ 2769898 w 4011346"/>
              <a:gd name="connsiteY170" fmla="*/ 1549620 h 2020169"/>
              <a:gd name="connsiteX171" fmla="*/ 2726514 w 4011346"/>
              <a:gd name="connsiteY171" fmla="*/ 1549620 h 2020169"/>
              <a:gd name="connsiteX172" fmla="*/ 2699817 w 4011346"/>
              <a:gd name="connsiteY172" fmla="*/ 1549620 h 2020169"/>
              <a:gd name="connsiteX173" fmla="*/ 2683130 w 4011346"/>
              <a:gd name="connsiteY173" fmla="*/ 1529596 h 2020169"/>
              <a:gd name="connsiteX174" fmla="*/ 2669781 w 4011346"/>
              <a:gd name="connsiteY174" fmla="*/ 1509573 h 2020169"/>
              <a:gd name="connsiteX175" fmla="*/ 2763224 w 4011346"/>
              <a:gd name="connsiteY175" fmla="*/ 1392770 h 2020169"/>
              <a:gd name="connsiteX176" fmla="*/ 2846654 w 4011346"/>
              <a:gd name="connsiteY176" fmla="*/ 1326026 h 2020169"/>
              <a:gd name="connsiteX177" fmla="*/ 2890038 w 4011346"/>
              <a:gd name="connsiteY177" fmla="*/ 1302665 h 2020169"/>
              <a:gd name="connsiteX178" fmla="*/ 2933422 w 4011346"/>
              <a:gd name="connsiteY178" fmla="*/ 1322688 h 2020169"/>
              <a:gd name="connsiteX179" fmla="*/ 2950109 w 4011346"/>
              <a:gd name="connsiteY179" fmla="*/ 1306002 h 2020169"/>
              <a:gd name="connsiteX180" fmla="*/ 2993492 w 4011346"/>
              <a:gd name="connsiteY180" fmla="*/ 1322688 h 2020169"/>
              <a:gd name="connsiteX181" fmla="*/ 3006841 w 4011346"/>
              <a:gd name="connsiteY181" fmla="*/ 1289316 h 2020169"/>
              <a:gd name="connsiteX182" fmla="*/ 3053563 w 4011346"/>
              <a:gd name="connsiteY182" fmla="*/ 1299328 h 2020169"/>
              <a:gd name="connsiteX183" fmla="*/ 3070249 w 4011346"/>
              <a:gd name="connsiteY183" fmla="*/ 1316014 h 2020169"/>
              <a:gd name="connsiteX184" fmla="*/ 3060237 w 4011346"/>
              <a:gd name="connsiteY184" fmla="*/ 1336037 h 2020169"/>
              <a:gd name="connsiteX185" fmla="*/ 3123644 w 4011346"/>
              <a:gd name="connsiteY185" fmla="*/ 1319351 h 2020169"/>
              <a:gd name="connsiteX186" fmla="*/ 3140330 w 4011346"/>
              <a:gd name="connsiteY186" fmla="*/ 1306002 h 2020169"/>
              <a:gd name="connsiteX187" fmla="*/ 3123644 w 4011346"/>
              <a:gd name="connsiteY187" fmla="*/ 1292653 h 2020169"/>
              <a:gd name="connsiteX188" fmla="*/ 3143668 w 4011346"/>
              <a:gd name="connsiteY188" fmla="*/ 1252607 h 2020169"/>
              <a:gd name="connsiteX189" fmla="*/ 3190389 w 4011346"/>
              <a:gd name="connsiteY189" fmla="*/ 1182525 h 2020169"/>
              <a:gd name="connsiteX190" fmla="*/ 3233773 w 4011346"/>
              <a:gd name="connsiteY190" fmla="*/ 1179188 h 2020169"/>
              <a:gd name="connsiteX191" fmla="*/ 3273819 w 4011346"/>
              <a:gd name="connsiteY191" fmla="*/ 1189199 h 2020169"/>
              <a:gd name="connsiteX192" fmla="*/ 3277157 w 4011346"/>
              <a:gd name="connsiteY192" fmla="*/ 1245932 h 2020169"/>
              <a:gd name="connsiteX193" fmla="*/ 3320541 w 4011346"/>
              <a:gd name="connsiteY193" fmla="*/ 1202548 h 2020169"/>
              <a:gd name="connsiteX194" fmla="*/ 3343901 w 4011346"/>
              <a:gd name="connsiteY194" fmla="*/ 1185862 h 2020169"/>
              <a:gd name="connsiteX195" fmla="*/ 3350576 w 4011346"/>
              <a:gd name="connsiteY195" fmla="*/ 1152490 h 2020169"/>
              <a:gd name="connsiteX196" fmla="*/ 3377273 w 4011346"/>
              <a:gd name="connsiteY196" fmla="*/ 1135804 h 2020169"/>
              <a:gd name="connsiteX197" fmla="*/ 3407309 w 4011346"/>
              <a:gd name="connsiteY197" fmla="*/ 1145815 h 2020169"/>
              <a:gd name="connsiteX198" fmla="*/ 3373936 w 4011346"/>
              <a:gd name="connsiteY198" fmla="*/ 1175850 h 2020169"/>
              <a:gd name="connsiteX199" fmla="*/ 3360587 w 4011346"/>
              <a:gd name="connsiteY199" fmla="*/ 1225909 h 2020169"/>
              <a:gd name="connsiteX200" fmla="*/ 3323878 w 4011346"/>
              <a:gd name="connsiteY200" fmla="*/ 1265955 h 2020169"/>
              <a:gd name="connsiteX201" fmla="*/ 3210412 w 4011346"/>
              <a:gd name="connsiteY201" fmla="*/ 1362735 h 2020169"/>
              <a:gd name="connsiteX202" fmla="*/ 3163691 w 4011346"/>
              <a:gd name="connsiteY202" fmla="*/ 1432817 h 2020169"/>
              <a:gd name="connsiteX203" fmla="*/ 3160354 w 4011346"/>
              <a:gd name="connsiteY203" fmla="*/ 1506236 h 2020169"/>
              <a:gd name="connsiteX204" fmla="*/ 3170365 w 4011346"/>
              <a:gd name="connsiteY204" fmla="*/ 1596341 h 2020169"/>
              <a:gd name="connsiteX205" fmla="*/ 3190389 w 4011346"/>
              <a:gd name="connsiteY205" fmla="*/ 1659748 h 2020169"/>
              <a:gd name="connsiteX206" fmla="*/ 3217087 w 4011346"/>
              <a:gd name="connsiteY206" fmla="*/ 1649736 h 2020169"/>
              <a:gd name="connsiteX207" fmla="*/ 3240447 w 4011346"/>
              <a:gd name="connsiteY207" fmla="*/ 1582992 h 2020169"/>
              <a:gd name="connsiteX208" fmla="*/ 3270482 w 4011346"/>
              <a:gd name="connsiteY208" fmla="*/ 1579655 h 2020169"/>
              <a:gd name="connsiteX209" fmla="*/ 3287168 w 4011346"/>
              <a:gd name="connsiteY209" fmla="*/ 1519585 h 2020169"/>
              <a:gd name="connsiteX210" fmla="*/ 3313866 w 4011346"/>
              <a:gd name="connsiteY210" fmla="*/ 1509573 h 2020169"/>
              <a:gd name="connsiteX211" fmla="*/ 3313866 w 4011346"/>
              <a:gd name="connsiteY211" fmla="*/ 1479538 h 2020169"/>
              <a:gd name="connsiteX212" fmla="*/ 3337227 w 4011346"/>
              <a:gd name="connsiteY212" fmla="*/ 1442828 h 2020169"/>
              <a:gd name="connsiteX213" fmla="*/ 3330552 w 4011346"/>
              <a:gd name="connsiteY213" fmla="*/ 1399444 h 2020169"/>
              <a:gd name="connsiteX214" fmla="*/ 3333890 w 4011346"/>
              <a:gd name="connsiteY214" fmla="*/ 1369409 h 2020169"/>
              <a:gd name="connsiteX215" fmla="*/ 3323878 w 4011346"/>
              <a:gd name="connsiteY215" fmla="*/ 1359398 h 2020169"/>
              <a:gd name="connsiteX216" fmla="*/ 3363925 w 4011346"/>
              <a:gd name="connsiteY216" fmla="*/ 1272630 h 2020169"/>
              <a:gd name="connsiteX217" fmla="*/ 3383948 w 4011346"/>
              <a:gd name="connsiteY217" fmla="*/ 1282642 h 2020169"/>
              <a:gd name="connsiteX218" fmla="*/ 3410646 w 4011346"/>
              <a:gd name="connsiteY218" fmla="*/ 1255944 h 2020169"/>
              <a:gd name="connsiteX219" fmla="*/ 3420657 w 4011346"/>
              <a:gd name="connsiteY219" fmla="*/ 1282642 h 2020169"/>
              <a:gd name="connsiteX220" fmla="*/ 3447355 w 4011346"/>
              <a:gd name="connsiteY220" fmla="*/ 1265955 h 2020169"/>
              <a:gd name="connsiteX221" fmla="*/ 3477390 w 4011346"/>
              <a:gd name="connsiteY221" fmla="*/ 1255944 h 2020169"/>
              <a:gd name="connsiteX222" fmla="*/ 3514100 w 4011346"/>
              <a:gd name="connsiteY222" fmla="*/ 1282642 h 2020169"/>
              <a:gd name="connsiteX223" fmla="*/ 3574170 w 4011346"/>
              <a:gd name="connsiteY223" fmla="*/ 1215897 h 2020169"/>
              <a:gd name="connsiteX224" fmla="*/ 3637577 w 4011346"/>
              <a:gd name="connsiteY224" fmla="*/ 1169176 h 2020169"/>
              <a:gd name="connsiteX225" fmla="*/ 3690973 w 4011346"/>
              <a:gd name="connsiteY225" fmla="*/ 1132466 h 2020169"/>
              <a:gd name="connsiteX226" fmla="*/ 3741031 w 4011346"/>
              <a:gd name="connsiteY226" fmla="*/ 1159164 h 2020169"/>
              <a:gd name="connsiteX227" fmla="*/ 3751043 w 4011346"/>
              <a:gd name="connsiteY227" fmla="*/ 1132466 h 2020169"/>
              <a:gd name="connsiteX228" fmla="*/ 3727682 w 4011346"/>
              <a:gd name="connsiteY228" fmla="*/ 1065722 h 2020169"/>
              <a:gd name="connsiteX229" fmla="*/ 3700984 w 4011346"/>
              <a:gd name="connsiteY229" fmla="*/ 1049036 h 2020169"/>
              <a:gd name="connsiteX230" fmla="*/ 3697647 w 4011346"/>
              <a:gd name="connsiteY230" fmla="*/ 1019001 h 2020169"/>
              <a:gd name="connsiteX231" fmla="*/ 3751043 w 4011346"/>
              <a:gd name="connsiteY231" fmla="*/ 1025675 h 2020169"/>
              <a:gd name="connsiteX232" fmla="*/ 3774403 w 4011346"/>
              <a:gd name="connsiteY232" fmla="*/ 982291 h 2020169"/>
              <a:gd name="connsiteX233" fmla="*/ 3767729 w 4011346"/>
              <a:gd name="connsiteY233" fmla="*/ 955593 h 2020169"/>
              <a:gd name="connsiteX234" fmla="*/ 3794427 w 4011346"/>
              <a:gd name="connsiteY234" fmla="*/ 922221 h 2020169"/>
              <a:gd name="connsiteX235" fmla="*/ 3804438 w 4011346"/>
              <a:gd name="connsiteY235" fmla="*/ 965605 h 2020169"/>
              <a:gd name="connsiteX236" fmla="*/ 3827799 w 4011346"/>
              <a:gd name="connsiteY236" fmla="*/ 982291 h 2020169"/>
              <a:gd name="connsiteX237" fmla="*/ 3874520 w 4011346"/>
              <a:gd name="connsiteY237" fmla="*/ 1002315 h 2020169"/>
              <a:gd name="connsiteX238" fmla="*/ 3894544 w 4011346"/>
              <a:gd name="connsiteY238" fmla="*/ 1029012 h 2020169"/>
              <a:gd name="connsiteX239" fmla="*/ 3941265 w 4011346"/>
              <a:gd name="connsiteY239" fmla="*/ 1052373 h 2020169"/>
              <a:gd name="connsiteX240" fmla="*/ 3947939 w 4011346"/>
              <a:gd name="connsiteY240" fmla="*/ 1039024 h 2020169"/>
              <a:gd name="connsiteX241" fmla="*/ 3957951 w 4011346"/>
              <a:gd name="connsiteY241" fmla="*/ 975617 h 2020169"/>
              <a:gd name="connsiteX242" fmla="*/ 4004672 w 4011346"/>
              <a:gd name="connsiteY242" fmla="*/ 968942 h 2020169"/>
              <a:gd name="connsiteX243" fmla="*/ 4011346 w 4011346"/>
              <a:gd name="connsiteY243" fmla="*/ 935570 h 2020169"/>
              <a:gd name="connsiteX244" fmla="*/ 3967963 w 4011346"/>
              <a:gd name="connsiteY244" fmla="*/ 898861 h 2020169"/>
              <a:gd name="connsiteX245" fmla="*/ 3921241 w 4011346"/>
              <a:gd name="connsiteY245" fmla="*/ 882174 h 2020169"/>
              <a:gd name="connsiteX246" fmla="*/ 3907892 w 4011346"/>
              <a:gd name="connsiteY246" fmla="*/ 885512 h 2020169"/>
              <a:gd name="connsiteX247" fmla="*/ 3907892 w 4011346"/>
              <a:gd name="connsiteY247" fmla="*/ 918884 h 2020169"/>
              <a:gd name="connsiteX248" fmla="*/ 3887869 w 4011346"/>
              <a:gd name="connsiteY248" fmla="*/ 912209 h 2020169"/>
              <a:gd name="connsiteX249" fmla="*/ 3874520 w 4011346"/>
              <a:gd name="connsiteY249" fmla="*/ 858814 h 2020169"/>
              <a:gd name="connsiteX250" fmla="*/ 3817787 w 4011346"/>
              <a:gd name="connsiteY250" fmla="*/ 795407 h 2020169"/>
              <a:gd name="connsiteX251" fmla="*/ 3717671 w 4011346"/>
              <a:gd name="connsiteY251" fmla="*/ 718650 h 2020169"/>
              <a:gd name="connsiteX252" fmla="*/ 3664275 w 4011346"/>
              <a:gd name="connsiteY252" fmla="*/ 698627 h 2020169"/>
              <a:gd name="connsiteX253" fmla="*/ 3584181 w 4011346"/>
              <a:gd name="connsiteY253" fmla="*/ 691953 h 2020169"/>
              <a:gd name="connsiteX254" fmla="*/ 3520774 w 4011346"/>
              <a:gd name="connsiteY254" fmla="*/ 675266 h 2020169"/>
              <a:gd name="connsiteX255" fmla="*/ 3530786 w 4011346"/>
              <a:gd name="connsiteY255" fmla="*/ 715313 h 2020169"/>
              <a:gd name="connsiteX256" fmla="*/ 3537460 w 4011346"/>
              <a:gd name="connsiteY256" fmla="*/ 742011 h 2020169"/>
              <a:gd name="connsiteX257" fmla="*/ 3507425 w 4011346"/>
              <a:gd name="connsiteY257" fmla="*/ 765371 h 2020169"/>
              <a:gd name="connsiteX258" fmla="*/ 3477390 w 4011346"/>
              <a:gd name="connsiteY258" fmla="*/ 738674 h 2020169"/>
              <a:gd name="connsiteX259" fmla="*/ 3477390 w 4011346"/>
              <a:gd name="connsiteY259" fmla="*/ 718650 h 2020169"/>
              <a:gd name="connsiteX260" fmla="*/ 3504088 w 4011346"/>
              <a:gd name="connsiteY260" fmla="*/ 698627 h 2020169"/>
              <a:gd name="connsiteX261" fmla="*/ 3467379 w 4011346"/>
              <a:gd name="connsiteY261" fmla="*/ 685278 h 2020169"/>
              <a:gd name="connsiteX262" fmla="*/ 3450692 w 4011346"/>
              <a:gd name="connsiteY262" fmla="*/ 711976 h 2020169"/>
              <a:gd name="connsiteX263" fmla="*/ 3440681 w 4011346"/>
              <a:gd name="connsiteY263" fmla="*/ 725325 h 2020169"/>
              <a:gd name="connsiteX264" fmla="*/ 3357250 w 4011346"/>
              <a:gd name="connsiteY264" fmla="*/ 711976 h 2020169"/>
              <a:gd name="connsiteX265" fmla="*/ 3297180 w 4011346"/>
              <a:gd name="connsiteY265" fmla="*/ 718650 h 2020169"/>
              <a:gd name="connsiteX266" fmla="*/ 3267145 w 4011346"/>
              <a:gd name="connsiteY266" fmla="*/ 695290 h 2020169"/>
              <a:gd name="connsiteX267" fmla="*/ 3267145 w 4011346"/>
              <a:gd name="connsiteY267" fmla="*/ 658580 h 2020169"/>
              <a:gd name="connsiteX268" fmla="*/ 3203738 w 4011346"/>
              <a:gd name="connsiteY268" fmla="*/ 601847 h 2020169"/>
              <a:gd name="connsiteX269" fmla="*/ 3076923 w 4011346"/>
              <a:gd name="connsiteY269" fmla="*/ 608522 h 2020169"/>
              <a:gd name="connsiteX270" fmla="*/ 3043551 w 4011346"/>
              <a:gd name="connsiteY270" fmla="*/ 585161 h 2020169"/>
              <a:gd name="connsiteX271" fmla="*/ 3000167 w 4011346"/>
              <a:gd name="connsiteY271" fmla="*/ 538440 h 2020169"/>
              <a:gd name="connsiteX272" fmla="*/ 3013516 w 4011346"/>
              <a:gd name="connsiteY272" fmla="*/ 531766 h 2020169"/>
              <a:gd name="connsiteX273" fmla="*/ 3000167 w 4011346"/>
              <a:gd name="connsiteY273" fmla="*/ 511742 h 2020169"/>
              <a:gd name="connsiteX274" fmla="*/ 2970132 w 4011346"/>
              <a:gd name="connsiteY274" fmla="*/ 508405 h 2020169"/>
              <a:gd name="connsiteX275" fmla="*/ 2920073 w 4011346"/>
              <a:gd name="connsiteY275" fmla="*/ 555126 h 2020169"/>
              <a:gd name="connsiteX276" fmla="*/ 2920073 w 4011346"/>
              <a:gd name="connsiteY276" fmla="*/ 555126 h 2020169"/>
              <a:gd name="connsiteX277" fmla="*/ 2916736 w 4011346"/>
              <a:gd name="connsiteY277" fmla="*/ 505068 h 2020169"/>
              <a:gd name="connsiteX278" fmla="*/ 2936760 w 4011346"/>
              <a:gd name="connsiteY278" fmla="*/ 501731 h 2020169"/>
              <a:gd name="connsiteX279" fmla="*/ 2866678 w 4011346"/>
              <a:gd name="connsiteY279" fmla="*/ 471696 h 2020169"/>
              <a:gd name="connsiteX280" fmla="*/ 2813282 w 4011346"/>
              <a:gd name="connsiteY280" fmla="*/ 468358 h 2020169"/>
              <a:gd name="connsiteX281" fmla="*/ 2793259 w 4011346"/>
              <a:gd name="connsiteY281" fmla="*/ 491719 h 2020169"/>
              <a:gd name="connsiteX282" fmla="*/ 2743200 w 4011346"/>
              <a:gd name="connsiteY282" fmla="*/ 501731 h 2020169"/>
              <a:gd name="connsiteX283" fmla="*/ 2786584 w 4011346"/>
              <a:gd name="connsiteY283" fmla="*/ 511742 h 2020169"/>
              <a:gd name="connsiteX284" fmla="*/ 2763224 w 4011346"/>
              <a:gd name="connsiteY284" fmla="*/ 531766 h 2020169"/>
              <a:gd name="connsiteX285" fmla="*/ 2769898 w 4011346"/>
              <a:gd name="connsiteY285" fmla="*/ 581824 h 2020169"/>
              <a:gd name="connsiteX286" fmla="*/ 2749875 w 4011346"/>
              <a:gd name="connsiteY286" fmla="*/ 565138 h 2020169"/>
              <a:gd name="connsiteX287" fmla="*/ 2733189 w 4011346"/>
              <a:gd name="connsiteY287" fmla="*/ 578487 h 2020169"/>
              <a:gd name="connsiteX288" fmla="*/ 2666444 w 4011346"/>
              <a:gd name="connsiteY288" fmla="*/ 568475 h 2020169"/>
              <a:gd name="connsiteX289" fmla="*/ 2636409 w 4011346"/>
              <a:gd name="connsiteY289" fmla="*/ 578487 h 2020169"/>
              <a:gd name="connsiteX290" fmla="*/ 2603037 w 4011346"/>
              <a:gd name="connsiteY290" fmla="*/ 538440 h 2020169"/>
              <a:gd name="connsiteX291" fmla="*/ 2569665 w 4011346"/>
              <a:gd name="connsiteY291" fmla="*/ 621871 h 2020169"/>
              <a:gd name="connsiteX292" fmla="*/ 2552979 w 4011346"/>
              <a:gd name="connsiteY292" fmla="*/ 641894 h 2020169"/>
              <a:gd name="connsiteX293" fmla="*/ 2469548 w 4011346"/>
              <a:gd name="connsiteY293" fmla="*/ 505068 h 2020169"/>
              <a:gd name="connsiteX294" fmla="*/ 2446187 w 4011346"/>
              <a:gd name="connsiteY294" fmla="*/ 521754 h 2020169"/>
              <a:gd name="connsiteX295" fmla="*/ 2442850 w 4011346"/>
              <a:gd name="connsiteY295" fmla="*/ 488382 h 2020169"/>
              <a:gd name="connsiteX296" fmla="*/ 2449525 w 4011346"/>
              <a:gd name="connsiteY296" fmla="*/ 418300 h 2020169"/>
              <a:gd name="connsiteX297" fmla="*/ 2386117 w 4011346"/>
              <a:gd name="connsiteY297" fmla="*/ 391602 h 2020169"/>
              <a:gd name="connsiteX298" fmla="*/ 2369431 w 4011346"/>
              <a:gd name="connsiteY298" fmla="*/ 431649 h 2020169"/>
              <a:gd name="connsiteX299" fmla="*/ 2379443 w 4011346"/>
              <a:gd name="connsiteY299" fmla="*/ 455009 h 2020169"/>
              <a:gd name="connsiteX300" fmla="*/ 2376106 w 4011346"/>
              <a:gd name="connsiteY300" fmla="*/ 475033 h 2020169"/>
              <a:gd name="connsiteX301" fmla="*/ 2352745 w 4011346"/>
              <a:gd name="connsiteY301" fmla="*/ 451672 h 2020169"/>
              <a:gd name="connsiteX302" fmla="*/ 2316036 w 4011346"/>
              <a:gd name="connsiteY302" fmla="*/ 458347 h 2020169"/>
              <a:gd name="connsiteX303" fmla="*/ 2272652 w 4011346"/>
              <a:gd name="connsiteY303" fmla="*/ 444998 h 2020169"/>
              <a:gd name="connsiteX304" fmla="*/ 2245954 w 4011346"/>
              <a:gd name="connsiteY304" fmla="*/ 404951 h 2020169"/>
              <a:gd name="connsiteX305" fmla="*/ 2209244 w 4011346"/>
              <a:gd name="connsiteY305" fmla="*/ 401614 h 2020169"/>
              <a:gd name="connsiteX306" fmla="*/ 2159186 w 4011346"/>
              <a:gd name="connsiteY306" fmla="*/ 391602 h 2020169"/>
              <a:gd name="connsiteX307" fmla="*/ 2132488 w 4011346"/>
              <a:gd name="connsiteY307" fmla="*/ 408288 h 2020169"/>
              <a:gd name="connsiteX308" fmla="*/ 2115802 w 4011346"/>
              <a:gd name="connsiteY308" fmla="*/ 421637 h 2020169"/>
              <a:gd name="connsiteX309" fmla="*/ 2115802 w 4011346"/>
              <a:gd name="connsiteY309" fmla="*/ 391602 h 2020169"/>
              <a:gd name="connsiteX310" fmla="*/ 2082430 w 4011346"/>
              <a:gd name="connsiteY310" fmla="*/ 388265 h 2020169"/>
              <a:gd name="connsiteX311" fmla="*/ 2045720 w 4011346"/>
              <a:gd name="connsiteY311" fmla="*/ 361567 h 2020169"/>
              <a:gd name="connsiteX312" fmla="*/ 2025697 w 4011346"/>
              <a:gd name="connsiteY312" fmla="*/ 391602 h 2020169"/>
              <a:gd name="connsiteX313" fmla="*/ 2055732 w 4011346"/>
              <a:gd name="connsiteY313" fmla="*/ 388265 h 2020169"/>
              <a:gd name="connsiteX314" fmla="*/ 2045720 w 4011346"/>
              <a:gd name="connsiteY314" fmla="*/ 414963 h 2020169"/>
              <a:gd name="connsiteX315" fmla="*/ 1988987 w 4011346"/>
              <a:gd name="connsiteY315" fmla="*/ 434986 h 2020169"/>
              <a:gd name="connsiteX316" fmla="*/ 1935592 w 4011346"/>
              <a:gd name="connsiteY316" fmla="*/ 444998 h 2020169"/>
              <a:gd name="connsiteX317" fmla="*/ 1995662 w 4011346"/>
              <a:gd name="connsiteY317" fmla="*/ 388265 h 2020169"/>
              <a:gd name="connsiteX318" fmla="*/ 2055732 w 4011346"/>
              <a:gd name="connsiteY318" fmla="*/ 318183 h 2020169"/>
              <a:gd name="connsiteX319" fmla="*/ 2055732 w 4011346"/>
              <a:gd name="connsiteY319" fmla="*/ 318183 h 2020169"/>
              <a:gd name="connsiteX320" fmla="*/ 2129860 w 4011346"/>
              <a:gd name="connsiteY320" fmla="*/ 248603 h 2020169"/>
              <a:gd name="connsiteX321" fmla="*/ 2127003 w 4011346"/>
              <a:gd name="connsiteY321" fmla="*/ 174309 h 2020169"/>
              <a:gd name="connsiteX322" fmla="*/ 2092713 w 4011346"/>
              <a:gd name="connsiteY322" fmla="*/ 105729 h 2020169"/>
              <a:gd name="connsiteX323" fmla="*/ 1952696 w 4011346"/>
              <a:gd name="connsiteY323" fmla="*/ 137160 h 2020169"/>
              <a:gd name="connsiteX324" fmla="*/ 1909833 w 4011346"/>
              <a:gd name="connsiteY324" fmla="*/ 0 h 2020169"/>
              <a:gd name="connsiteX325" fmla="*/ 1877440 w 4011346"/>
              <a:gd name="connsiteY325" fmla="*/ 3067 h 2020169"/>
              <a:gd name="connsiteX326" fmla="*/ 1835474 w 4011346"/>
              <a:gd name="connsiteY326" fmla="*/ 41195 h 2020169"/>
              <a:gd name="connsiteX327" fmla="*/ 1818788 w 4011346"/>
              <a:gd name="connsiteY327" fmla="*/ 81242 h 2020169"/>
              <a:gd name="connsiteX328" fmla="*/ 1838813 w 4011346"/>
              <a:gd name="connsiteY328" fmla="*/ 134636 h 2020169"/>
              <a:gd name="connsiteX329" fmla="*/ 1782079 w 4011346"/>
              <a:gd name="connsiteY329" fmla="*/ 121287 h 2020169"/>
              <a:gd name="connsiteX330" fmla="*/ 1768731 w 4011346"/>
              <a:gd name="connsiteY330" fmla="*/ 168009 h 2020169"/>
              <a:gd name="connsiteX331" fmla="*/ 1705322 w 4011346"/>
              <a:gd name="connsiteY331" fmla="*/ 191369 h 2020169"/>
              <a:gd name="connsiteX332" fmla="*/ 1685300 w 4011346"/>
              <a:gd name="connsiteY332" fmla="*/ 164671 h 2020169"/>
              <a:gd name="connsiteX333" fmla="*/ 1615218 w 4011346"/>
              <a:gd name="connsiteY333" fmla="*/ 168009 h 2020169"/>
              <a:gd name="connsiteX334" fmla="*/ 1638579 w 4011346"/>
              <a:gd name="connsiteY334" fmla="*/ 198044 h 2020169"/>
              <a:gd name="connsiteX335" fmla="*/ 1528449 w 4011346"/>
              <a:gd name="connsiteY335" fmla="*/ 224740 h 2020169"/>
              <a:gd name="connsiteX336" fmla="*/ 1465043 w 4011346"/>
              <a:gd name="connsiteY336" fmla="*/ 308171 h 2020169"/>
              <a:gd name="connsiteX337" fmla="*/ 1448357 w 4011346"/>
              <a:gd name="connsiteY337" fmla="*/ 334869 h 2020169"/>
              <a:gd name="connsiteX338" fmla="*/ 1481729 w 4011346"/>
              <a:gd name="connsiteY338" fmla="*/ 368242 h 2020169"/>
              <a:gd name="connsiteX339" fmla="*/ 1481729 w 4011346"/>
              <a:gd name="connsiteY339" fmla="*/ 398277 h 2020169"/>
              <a:gd name="connsiteX340" fmla="*/ 1458368 w 4011346"/>
              <a:gd name="connsiteY340" fmla="*/ 401614 h 2020169"/>
              <a:gd name="connsiteX341" fmla="*/ 1458368 w 4011346"/>
              <a:gd name="connsiteY341" fmla="*/ 381590 h 2020169"/>
              <a:gd name="connsiteX342" fmla="*/ 1418322 w 4011346"/>
              <a:gd name="connsiteY342" fmla="*/ 391602 h 2020169"/>
              <a:gd name="connsiteX343" fmla="*/ 1368263 w 4011346"/>
              <a:gd name="connsiteY343" fmla="*/ 398277 h 2020169"/>
              <a:gd name="connsiteX344" fmla="*/ 1321542 w 4011346"/>
              <a:gd name="connsiteY344" fmla="*/ 404951 h 2020169"/>
              <a:gd name="connsiteX345" fmla="*/ 1318205 w 4011346"/>
              <a:gd name="connsiteY345" fmla="*/ 491719 h 2020169"/>
              <a:gd name="connsiteX346" fmla="*/ 1358252 w 4011346"/>
              <a:gd name="connsiteY346" fmla="*/ 515080 h 2020169"/>
              <a:gd name="connsiteX347" fmla="*/ 1374938 w 4011346"/>
              <a:gd name="connsiteY347" fmla="*/ 545115 h 2020169"/>
              <a:gd name="connsiteX348" fmla="*/ 1384949 w 4011346"/>
              <a:gd name="connsiteY348" fmla="*/ 568475 h 2020169"/>
              <a:gd name="connsiteX349" fmla="*/ 1394961 w 4011346"/>
              <a:gd name="connsiteY349" fmla="*/ 618534 h 2020169"/>
              <a:gd name="connsiteX350" fmla="*/ 1384949 w 4011346"/>
              <a:gd name="connsiteY350" fmla="*/ 648569 h 2020169"/>
              <a:gd name="connsiteX351" fmla="*/ 1358252 w 4011346"/>
              <a:gd name="connsiteY351" fmla="*/ 615196 h 2020169"/>
              <a:gd name="connsiteX352" fmla="*/ 1361589 w 4011346"/>
              <a:gd name="connsiteY352" fmla="*/ 585161 h 2020169"/>
              <a:gd name="connsiteX353" fmla="*/ 1351577 w 4011346"/>
              <a:gd name="connsiteY353" fmla="*/ 545115 h 2020169"/>
              <a:gd name="connsiteX354" fmla="*/ 1328217 w 4011346"/>
              <a:gd name="connsiteY354" fmla="*/ 551789 h 2020169"/>
              <a:gd name="connsiteX355" fmla="*/ 1281495 w 4011346"/>
              <a:gd name="connsiteY355" fmla="*/ 515080 h 2020169"/>
              <a:gd name="connsiteX356" fmla="*/ 1241449 w 4011346"/>
              <a:gd name="connsiteY356" fmla="*/ 511742 h 2020169"/>
              <a:gd name="connsiteX357" fmla="*/ 1241449 w 4011346"/>
              <a:gd name="connsiteY357" fmla="*/ 558463 h 2020169"/>
              <a:gd name="connsiteX358" fmla="*/ 1201402 w 4011346"/>
              <a:gd name="connsiteY358" fmla="*/ 538440 h 2020169"/>
              <a:gd name="connsiteX359" fmla="*/ 1228100 w 4011346"/>
              <a:gd name="connsiteY359" fmla="*/ 588498 h 2020169"/>
              <a:gd name="connsiteX360" fmla="*/ 1258135 w 4011346"/>
              <a:gd name="connsiteY360" fmla="*/ 598510 h 2020169"/>
              <a:gd name="connsiteX361" fmla="*/ 1258135 w 4011346"/>
              <a:gd name="connsiteY361" fmla="*/ 618534 h 2020169"/>
              <a:gd name="connsiteX362" fmla="*/ 1198065 w 4011346"/>
              <a:gd name="connsiteY362" fmla="*/ 595173 h 2020169"/>
              <a:gd name="connsiteX363" fmla="*/ 1181379 w 4011346"/>
              <a:gd name="connsiteY363" fmla="*/ 595173 h 2020169"/>
              <a:gd name="connsiteX364" fmla="*/ 1178041 w 4011346"/>
              <a:gd name="connsiteY364" fmla="*/ 551789 h 2020169"/>
              <a:gd name="connsiteX365" fmla="*/ 1171367 w 4011346"/>
              <a:gd name="connsiteY365" fmla="*/ 465021 h 2020169"/>
              <a:gd name="connsiteX366" fmla="*/ 1161355 w 4011346"/>
              <a:gd name="connsiteY366" fmla="*/ 535103 h 2020169"/>
              <a:gd name="connsiteX367" fmla="*/ 1137995 w 4011346"/>
              <a:gd name="connsiteY367" fmla="*/ 565138 h 2020169"/>
              <a:gd name="connsiteX368" fmla="*/ 1158018 w 4011346"/>
              <a:gd name="connsiteY368" fmla="*/ 611859 h 2020169"/>
              <a:gd name="connsiteX369" fmla="*/ 1158018 w 4011346"/>
              <a:gd name="connsiteY369" fmla="*/ 645231 h 2020169"/>
              <a:gd name="connsiteX370" fmla="*/ 1141332 w 4011346"/>
              <a:gd name="connsiteY370" fmla="*/ 695290 h 2020169"/>
              <a:gd name="connsiteX371" fmla="*/ 1154681 w 4011346"/>
              <a:gd name="connsiteY371" fmla="*/ 728662 h 2020169"/>
              <a:gd name="connsiteX372" fmla="*/ 1184716 w 4011346"/>
              <a:gd name="connsiteY372" fmla="*/ 735336 h 2020169"/>
              <a:gd name="connsiteX373" fmla="*/ 1221425 w 4011346"/>
              <a:gd name="connsiteY373" fmla="*/ 742011 h 2020169"/>
              <a:gd name="connsiteX374" fmla="*/ 1241449 w 4011346"/>
              <a:gd name="connsiteY374" fmla="*/ 765371 h 2020169"/>
              <a:gd name="connsiteX375" fmla="*/ 1258135 w 4011346"/>
              <a:gd name="connsiteY375" fmla="*/ 808755 h 2020169"/>
              <a:gd name="connsiteX376" fmla="*/ 1258135 w 4011346"/>
              <a:gd name="connsiteY376" fmla="*/ 808755 h 2020169"/>
              <a:gd name="connsiteX377" fmla="*/ 1254798 w 4011346"/>
              <a:gd name="connsiteY377" fmla="*/ 842128 h 2020169"/>
              <a:gd name="connsiteX378" fmla="*/ 1274821 w 4011346"/>
              <a:gd name="connsiteY378" fmla="*/ 862151 h 2020169"/>
              <a:gd name="connsiteX379" fmla="*/ 1244786 w 4011346"/>
              <a:gd name="connsiteY379" fmla="*/ 868826 h 2020169"/>
              <a:gd name="connsiteX380" fmla="*/ 1224763 w 4011346"/>
              <a:gd name="connsiteY380" fmla="*/ 828779 h 2020169"/>
              <a:gd name="connsiteX381" fmla="*/ 1224763 w 4011346"/>
              <a:gd name="connsiteY381" fmla="*/ 788732 h 2020169"/>
              <a:gd name="connsiteX382" fmla="*/ 1194727 w 4011346"/>
              <a:gd name="connsiteY382" fmla="*/ 752023 h 2020169"/>
              <a:gd name="connsiteX383" fmla="*/ 1164692 w 4011346"/>
              <a:gd name="connsiteY383" fmla="*/ 795407 h 2020169"/>
              <a:gd name="connsiteX384" fmla="*/ 1178041 w 4011346"/>
              <a:gd name="connsiteY384" fmla="*/ 838790 h 2020169"/>
              <a:gd name="connsiteX385" fmla="*/ 1137995 w 4011346"/>
              <a:gd name="connsiteY385" fmla="*/ 895523 h 2020169"/>
              <a:gd name="connsiteX386" fmla="*/ 1097948 w 4011346"/>
              <a:gd name="connsiteY386" fmla="*/ 952256 h 2020169"/>
              <a:gd name="connsiteX387" fmla="*/ 1007843 w 4011346"/>
              <a:gd name="connsiteY387" fmla="*/ 915547 h 2020169"/>
              <a:gd name="connsiteX388" fmla="*/ 1074587 w 4011346"/>
              <a:gd name="connsiteY388" fmla="*/ 912209 h 2020169"/>
              <a:gd name="connsiteX389" fmla="*/ 1107960 w 4011346"/>
              <a:gd name="connsiteY389" fmla="*/ 848802 h 2020169"/>
              <a:gd name="connsiteX390" fmla="*/ 1121309 w 4011346"/>
              <a:gd name="connsiteY390" fmla="*/ 805418 h 2020169"/>
              <a:gd name="connsiteX391" fmla="*/ 1127983 w 4011346"/>
              <a:gd name="connsiteY391" fmla="*/ 772046 h 2020169"/>
              <a:gd name="connsiteX392" fmla="*/ 1117971 w 4011346"/>
              <a:gd name="connsiteY392" fmla="*/ 755360 h 2020169"/>
              <a:gd name="connsiteX393" fmla="*/ 1114634 w 4011346"/>
              <a:gd name="connsiteY393" fmla="*/ 705301 h 2020169"/>
              <a:gd name="connsiteX394" fmla="*/ 1104622 w 4011346"/>
              <a:gd name="connsiteY394" fmla="*/ 625208 h 2020169"/>
              <a:gd name="connsiteX395" fmla="*/ 1101285 w 4011346"/>
              <a:gd name="connsiteY395" fmla="*/ 565138 h 2020169"/>
              <a:gd name="connsiteX396" fmla="*/ 1124646 w 4011346"/>
              <a:gd name="connsiteY396" fmla="*/ 471696 h 2020169"/>
              <a:gd name="connsiteX397" fmla="*/ 1031203 w 4011346"/>
              <a:gd name="connsiteY397" fmla="*/ 461684 h 2020169"/>
              <a:gd name="connsiteX398" fmla="*/ 1014517 w 4011346"/>
              <a:gd name="connsiteY398" fmla="*/ 518417 h 2020169"/>
              <a:gd name="connsiteX399" fmla="*/ 1024529 w 4011346"/>
              <a:gd name="connsiteY399" fmla="*/ 565138 h 2020169"/>
              <a:gd name="connsiteX400" fmla="*/ 981145 w 4011346"/>
              <a:gd name="connsiteY400" fmla="*/ 618534 h 2020169"/>
              <a:gd name="connsiteX401" fmla="*/ 991157 w 4011346"/>
              <a:gd name="connsiteY401" fmla="*/ 655243 h 2020169"/>
              <a:gd name="connsiteX402" fmla="*/ 981145 w 4011346"/>
              <a:gd name="connsiteY402" fmla="*/ 701964 h 2020169"/>
              <a:gd name="connsiteX403" fmla="*/ 1001168 w 4011346"/>
              <a:gd name="connsiteY403" fmla="*/ 725325 h 2020169"/>
              <a:gd name="connsiteX404" fmla="*/ 1017854 w 4011346"/>
              <a:gd name="connsiteY404" fmla="*/ 772046 h 2020169"/>
              <a:gd name="connsiteX405" fmla="*/ 1047890 w 4011346"/>
              <a:gd name="connsiteY405" fmla="*/ 758697 h 2020169"/>
              <a:gd name="connsiteX406" fmla="*/ 1014517 w 4011346"/>
              <a:gd name="connsiteY406" fmla="*/ 812093 h 2020169"/>
              <a:gd name="connsiteX407" fmla="*/ 957784 w 4011346"/>
              <a:gd name="connsiteY407" fmla="*/ 758697 h 2020169"/>
              <a:gd name="connsiteX408" fmla="*/ 884365 w 4011346"/>
              <a:gd name="connsiteY408" fmla="*/ 721988 h 2020169"/>
              <a:gd name="connsiteX409" fmla="*/ 824295 w 4011346"/>
              <a:gd name="connsiteY409" fmla="*/ 698627 h 2020169"/>
              <a:gd name="connsiteX410" fmla="*/ 810946 w 4011346"/>
              <a:gd name="connsiteY410" fmla="*/ 735336 h 2020169"/>
              <a:gd name="connsiteX411" fmla="*/ 827633 w 4011346"/>
              <a:gd name="connsiteY411" fmla="*/ 772046 h 2020169"/>
              <a:gd name="connsiteX412" fmla="*/ 814284 w 4011346"/>
              <a:gd name="connsiteY412" fmla="*/ 795407 h 2020169"/>
              <a:gd name="connsiteX413" fmla="*/ 800935 w 4011346"/>
              <a:gd name="connsiteY413" fmla="*/ 812093 h 2020169"/>
              <a:gd name="connsiteX414" fmla="*/ 770900 w 4011346"/>
              <a:gd name="connsiteY414" fmla="*/ 755360 h 2020169"/>
              <a:gd name="connsiteX415" fmla="*/ 744202 w 4011346"/>
              <a:gd name="connsiteY415" fmla="*/ 792069 h 2020169"/>
              <a:gd name="connsiteX416" fmla="*/ 707492 w 4011346"/>
              <a:gd name="connsiteY416" fmla="*/ 785395 h 2020169"/>
              <a:gd name="connsiteX417" fmla="*/ 654097 w 4011346"/>
              <a:gd name="connsiteY417" fmla="*/ 822104 h 2020169"/>
              <a:gd name="connsiteX418" fmla="*/ 644085 w 4011346"/>
              <a:gd name="connsiteY418" fmla="*/ 798744 h 2020169"/>
              <a:gd name="connsiteX419" fmla="*/ 654097 w 4011346"/>
              <a:gd name="connsiteY419" fmla="*/ 762034 h 2020169"/>
              <a:gd name="connsiteX420" fmla="*/ 614050 w 4011346"/>
              <a:gd name="connsiteY420" fmla="*/ 798744 h 2020169"/>
              <a:gd name="connsiteX421" fmla="*/ 594027 w 4011346"/>
              <a:gd name="connsiteY421" fmla="*/ 798744 h 2020169"/>
              <a:gd name="connsiteX422" fmla="*/ 533957 w 4011346"/>
              <a:gd name="connsiteY422" fmla="*/ 832116 h 2020169"/>
              <a:gd name="connsiteX423" fmla="*/ 510596 w 4011346"/>
              <a:gd name="connsiteY423" fmla="*/ 855477 h 2020169"/>
              <a:gd name="connsiteX424" fmla="*/ 500584 w 4011346"/>
              <a:gd name="connsiteY424" fmla="*/ 902198 h 2020169"/>
              <a:gd name="connsiteX425" fmla="*/ 450526 w 4011346"/>
              <a:gd name="connsiteY425" fmla="*/ 888849 h 2020169"/>
              <a:gd name="connsiteX426" fmla="*/ 433840 w 4011346"/>
              <a:gd name="connsiteY426" fmla="*/ 852139 h 2020169"/>
              <a:gd name="connsiteX427" fmla="*/ 467212 w 4011346"/>
              <a:gd name="connsiteY427" fmla="*/ 822104 h 2020169"/>
              <a:gd name="connsiteX428" fmla="*/ 453863 w 4011346"/>
              <a:gd name="connsiteY428" fmla="*/ 798744 h 2020169"/>
              <a:gd name="connsiteX429" fmla="*/ 390456 w 4011346"/>
              <a:gd name="connsiteY429" fmla="*/ 768709 h 2020169"/>
              <a:gd name="connsiteX430" fmla="*/ 417154 w 4011346"/>
              <a:gd name="connsiteY430" fmla="*/ 818767 h 2020169"/>
              <a:gd name="connsiteX431" fmla="*/ 407142 w 4011346"/>
              <a:gd name="connsiteY431" fmla="*/ 862151 h 2020169"/>
              <a:gd name="connsiteX432" fmla="*/ 413817 w 4011346"/>
              <a:gd name="connsiteY432" fmla="*/ 898861 h 2020169"/>
              <a:gd name="connsiteX433" fmla="*/ 427165 w 4011346"/>
              <a:gd name="connsiteY433" fmla="*/ 922221 h 2020169"/>
              <a:gd name="connsiteX434" fmla="*/ 413817 w 4011346"/>
              <a:gd name="connsiteY434" fmla="*/ 952256 h 2020169"/>
              <a:gd name="connsiteX435" fmla="*/ 390456 w 4011346"/>
              <a:gd name="connsiteY435" fmla="*/ 928896 h 2020169"/>
              <a:gd name="connsiteX436" fmla="*/ 360421 w 4011346"/>
              <a:gd name="connsiteY436" fmla="*/ 925558 h 2020169"/>
              <a:gd name="connsiteX437" fmla="*/ 333723 w 4011346"/>
              <a:gd name="connsiteY437" fmla="*/ 965605 h 2020169"/>
              <a:gd name="connsiteX438" fmla="*/ 307025 w 4011346"/>
              <a:gd name="connsiteY438" fmla="*/ 985628 h 2020169"/>
              <a:gd name="connsiteX439" fmla="*/ 320374 w 4011346"/>
              <a:gd name="connsiteY439" fmla="*/ 1012326 h 2020169"/>
              <a:gd name="connsiteX440" fmla="*/ 303688 w 4011346"/>
              <a:gd name="connsiteY440" fmla="*/ 1035687 h 2020169"/>
              <a:gd name="connsiteX441" fmla="*/ 233606 w 4011346"/>
              <a:gd name="connsiteY441" fmla="*/ 998977 h 2020169"/>
              <a:gd name="connsiteX442" fmla="*/ 243618 w 4011346"/>
              <a:gd name="connsiteY442" fmla="*/ 1049036 h 2020169"/>
              <a:gd name="connsiteX443" fmla="*/ 263641 w 4011346"/>
              <a:gd name="connsiteY443" fmla="*/ 1069059 h 2020169"/>
              <a:gd name="connsiteX444" fmla="*/ 250292 w 4011346"/>
              <a:gd name="connsiteY444" fmla="*/ 1082408 h 2020169"/>
              <a:gd name="connsiteX445" fmla="*/ 193560 w 4011346"/>
              <a:gd name="connsiteY445" fmla="*/ 1045698 h 2020169"/>
              <a:gd name="connsiteX446" fmla="*/ 170199 w 4011346"/>
              <a:gd name="connsiteY446" fmla="*/ 1005652 h 2020169"/>
              <a:gd name="connsiteX447" fmla="*/ 170199 w 4011346"/>
              <a:gd name="connsiteY447" fmla="*/ 958931 h 2020169"/>
              <a:gd name="connsiteX448" fmla="*/ 133490 w 4011346"/>
              <a:gd name="connsiteY448" fmla="*/ 882174 h 2020169"/>
              <a:gd name="connsiteX449" fmla="*/ 196897 w 4011346"/>
              <a:gd name="connsiteY449" fmla="*/ 912209 h 2020169"/>
              <a:gd name="connsiteX450" fmla="*/ 256967 w 4011346"/>
              <a:gd name="connsiteY450" fmla="*/ 942244 h 2020169"/>
              <a:gd name="connsiteX451" fmla="*/ 293676 w 4011346"/>
              <a:gd name="connsiteY451" fmla="*/ 945582 h 2020169"/>
              <a:gd name="connsiteX452" fmla="*/ 327049 w 4011346"/>
              <a:gd name="connsiteY452" fmla="*/ 915547 h 2020169"/>
              <a:gd name="connsiteX453" fmla="*/ 343735 w 4011346"/>
              <a:gd name="connsiteY453" fmla="*/ 878837 h 2020169"/>
              <a:gd name="connsiteX454" fmla="*/ 333723 w 4011346"/>
              <a:gd name="connsiteY454" fmla="*/ 828779 h 2020169"/>
              <a:gd name="connsiteX455" fmla="*/ 290339 w 4011346"/>
              <a:gd name="connsiteY455" fmla="*/ 808755 h 2020169"/>
              <a:gd name="connsiteX456" fmla="*/ 236944 w 4011346"/>
              <a:gd name="connsiteY456" fmla="*/ 762034 h 2020169"/>
              <a:gd name="connsiteX457" fmla="*/ 133490 w 4011346"/>
              <a:gd name="connsiteY457" fmla="*/ 705301 h 2020169"/>
              <a:gd name="connsiteX0" fmla="*/ 133490 w 4011346"/>
              <a:gd name="connsiteY0" fmla="*/ 705301 h 2020169"/>
              <a:gd name="connsiteX1" fmla="*/ 46722 w 4011346"/>
              <a:gd name="connsiteY1" fmla="*/ 735336 h 2020169"/>
              <a:gd name="connsiteX2" fmla="*/ 33373 w 4011346"/>
              <a:gd name="connsiteY2" fmla="*/ 765371 h 2020169"/>
              <a:gd name="connsiteX3" fmla="*/ 43384 w 4011346"/>
              <a:gd name="connsiteY3" fmla="*/ 795407 h 2020169"/>
              <a:gd name="connsiteX4" fmla="*/ 60071 w 4011346"/>
              <a:gd name="connsiteY4" fmla="*/ 822104 h 2020169"/>
              <a:gd name="connsiteX5" fmla="*/ 73419 w 4011346"/>
              <a:gd name="connsiteY5" fmla="*/ 852139 h 2020169"/>
              <a:gd name="connsiteX6" fmla="*/ 56733 w 4011346"/>
              <a:gd name="connsiteY6" fmla="*/ 875500 h 2020169"/>
              <a:gd name="connsiteX7" fmla="*/ 76757 w 4011346"/>
              <a:gd name="connsiteY7" fmla="*/ 955593 h 2020169"/>
              <a:gd name="connsiteX8" fmla="*/ 66745 w 4011346"/>
              <a:gd name="connsiteY8" fmla="*/ 972280 h 2020169"/>
              <a:gd name="connsiteX9" fmla="*/ 70082 w 4011346"/>
              <a:gd name="connsiteY9" fmla="*/ 998977 h 2020169"/>
              <a:gd name="connsiteX10" fmla="*/ 70082 w 4011346"/>
              <a:gd name="connsiteY10" fmla="*/ 1039024 h 2020169"/>
              <a:gd name="connsiteX11" fmla="*/ 80094 w 4011346"/>
              <a:gd name="connsiteY11" fmla="*/ 1059047 h 2020169"/>
              <a:gd name="connsiteX12" fmla="*/ 76757 w 4011346"/>
              <a:gd name="connsiteY12" fmla="*/ 1082408 h 2020169"/>
              <a:gd name="connsiteX13" fmla="*/ 106792 w 4011346"/>
              <a:gd name="connsiteY13" fmla="*/ 1115780 h 2020169"/>
              <a:gd name="connsiteX14" fmla="*/ 106792 w 4011346"/>
              <a:gd name="connsiteY14" fmla="*/ 1145815 h 2020169"/>
              <a:gd name="connsiteX15" fmla="*/ 13349 w 4011346"/>
              <a:gd name="connsiteY15" fmla="*/ 1235920 h 2020169"/>
              <a:gd name="connsiteX16" fmla="*/ 33373 w 4011346"/>
              <a:gd name="connsiteY16" fmla="*/ 1269293 h 2020169"/>
              <a:gd name="connsiteX17" fmla="*/ 33373 w 4011346"/>
              <a:gd name="connsiteY17" fmla="*/ 1269293 h 2020169"/>
              <a:gd name="connsiteX18" fmla="*/ 16687 w 4011346"/>
              <a:gd name="connsiteY18" fmla="*/ 1299328 h 2020169"/>
              <a:gd name="connsiteX19" fmla="*/ 3338 w 4011346"/>
              <a:gd name="connsiteY19" fmla="*/ 1329363 h 2020169"/>
              <a:gd name="connsiteX20" fmla="*/ 0 w 4011346"/>
              <a:gd name="connsiteY20" fmla="*/ 1389433 h 2020169"/>
              <a:gd name="connsiteX21" fmla="*/ 16687 w 4011346"/>
              <a:gd name="connsiteY21" fmla="*/ 1432817 h 2020169"/>
              <a:gd name="connsiteX22" fmla="*/ 20024 w 4011346"/>
              <a:gd name="connsiteY22" fmla="*/ 1466189 h 2020169"/>
              <a:gd name="connsiteX23" fmla="*/ 56733 w 4011346"/>
              <a:gd name="connsiteY23" fmla="*/ 1476201 h 2020169"/>
              <a:gd name="connsiteX24" fmla="*/ 116803 w 4011346"/>
              <a:gd name="connsiteY24" fmla="*/ 1562969 h 2020169"/>
              <a:gd name="connsiteX25" fmla="*/ 96780 w 4011346"/>
              <a:gd name="connsiteY25" fmla="*/ 1586329 h 2020169"/>
              <a:gd name="connsiteX26" fmla="*/ 93443 w 4011346"/>
              <a:gd name="connsiteY26" fmla="*/ 1616364 h 2020169"/>
              <a:gd name="connsiteX27" fmla="*/ 120141 w 4011346"/>
              <a:gd name="connsiteY27" fmla="*/ 1619701 h 2020169"/>
              <a:gd name="connsiteX28" fmla="*/ 160187 w 4011346"/>
              <a:gd name="connsiteY28" fmla="*/ 1633050 h 2020169"/>
              <a:gd name="connsiteX29" fmla="*/ 186885 w 4011346"/>
              <a:gd name="connsiteY29" fmla="*/ 1646399 h 2020169"/>
              <a:gd name="connsiteX30" fmla="*/ 213583 w 4011346"/>
              <a:gd name="connsiteY30" fmla="*/ 1676434 h 2020169"/>
              <a:gd name="connsiteX31" fmla="*/ 243618 w 4011346"/>
              <a:gd name="connsiteY31" fmla="*/ 1679771 h 2020169"/>
              <a:gd name="connsiteX32" fmla="*/ 287002 w 4011346"/>
              <a:gd name="connsiteY32" fmla="*/ 1709807 h 2020169"/>
              <a:gd name="connsiteX33" fmla="*/ 310363 w 4011346"/>
              <a:gd name="connsiteY33" fmla="*/ 1719818 h 2020169"/>
              <a:gd name="connsiteX34" fmla="*/ 310363 w 4011346"/>
              <a:gd name="connsiteY34" fmla="*/ 1756528 h 2020169"/>
              <a:gd name="connsiteX35" fmla="*/ 270316 w 4011346"/>
              <a:gd name="connsiteY35" fmla="*/ 1796574 h 2020169"/>
              <a:gd name="connsiteX36" fmla="*/ 280327 w 4011346"/>
              <a:gd name="connsiteY36" fmla="*/ 1819935 h 2020169"/>
              <a:gd name="connsiteX37" fmla="*/ 273653 w 4011346"/>
              <a:gd name="connsiteY37" fmla="*/ 1839958 h 2020169"/>
              <a:gd name="connsiteX38" fmla="*/ 266979 w 4011346"/>
              <a:gd name="connsiteY38" fmla="*/ 1856644 h 2020169"/>
              <a:gd name="connsiteX39" fmla="*/ 240281 w 4011346"/>
              <a:gd name="connsiteY39" fmla="*/ 1896691 h 2020169"/>
              <a:gd name="connsiteX40" fmla="*/ 307025 w 4011346"/>
              <a:gd name="connsiteY40" fmla="*/ 1933401 h 2020169"/>
              <a:gd name="connsiteX41" fmla="*/ 337060 w 4011346"/>
              <a:gd name="connsiteY41" fmla="*/ 1940075 h 2020169"/>
              <a:gd name="connsiteX42" fmla="*/ 360421 w 4011346"/>
              <a:gd name="connsiteY42" fmla="*/ 1946750 h 2020169"/>
              <a:gd name="connsiteX43" fmla="*/ 380444 w 4011346"/>
              <a:gd name="connsiteY43" fmla="*/ 1953424 h 2020169"/>
              <a:gd name="connsiteX44" fmla="*/ 407142 w 4011346"/>
              <a:gd name="connsiteY44" fmla="*/ 1973447 h 2020169"/>
              <a:gd name="connsiteX45" fmla="*/ 437177 w 4011346"/>
              <a:gd name="connsiteY45" fmla="*/ 1970110 h 2020169"/>
              <a:gd name="connsiteX46" fmla="*/ 507259 w 4011346"/>
              <a:gd name="connsiteY46" fmla="*/ 2020169 h 2020169"/>
              <a:gd name="connsiteX47" fmla="*/ 517271 w 4011346"/>
              <a:gd name="connsiteY47" fmla="*/ 2006820 h 2020169"/>
              <a:gd name="connsiteX48" fmla="*/ 507259 w 4011346"/>
              <a:gd name="connsiteY48" fmla="*/ 1966773 h 2020169"/>
              <a:gd name="connsiteX49" fmla="*/ 500584 w 4011346"/>
              <a:gd name="connsiteY49" fmla="*/ 1933401 h 2020169"/>
              <a:gd name="connsiteX50" fmla="*/ 483898 w 4011346"/>
              <a:gd name="connsiteY50" fmla="*/ 1890017 h 2020169"/>
              <a:gd name="connsiteX51" fmla="*/ 513933 w 4011346"/>
              <a:gd name="connsiteY51" fmla="*/ 1869993 h 2020169"/>
              <a:gd name="connsiteX52" fmla="*/ 547306 w 4011346"/>
              <a:gd name="connsiteY52" fmla="*/ 1846633 h 2020169"/>
              <a:gd name="connsiteX53" fmla="*/ 527282 w 4011346"/>
              <a:gd name="connsiteY53" fmla="*/ 1829947 h 2020169"/>
              <a:gd name="connsiteX54" fmla="*/ 517271 w 4011346"/>
              <a:gd name="connsiteY54" fmla="*/ 1796574 h 2020169"/>
              <a:gd name="connsiteX55" fmla="*/ 480561 w 4011346"/>
              <a:gd name="connsiteY55" fmla="*/ 1779888 h 2020169"/>
              <a:gd name="connsiteX56" fmla="*/ 470549 w 4011346"/>
              <a:gd name="connsiteY56" fmla="*/ 1759865 h 2020169"/>
              <a:gd name="connsiteX57" fmla="*/ 480561 w 4011346"/>
              <a:gd name="connsiteY57" fmla="*/ 1729830 h 2020169"/>
              <a:gd name="connsiteX58" fmla="*/ 490573 w 4011346"/>
              <a:gd name="connsiteY58" fmla="*/ 1689783 h 2020169"/>
              <a:gd name="connsiteX59" fmla="*/ 513933 w 4011346"/>
              <a:gd name="connsiteY59" fmla="*/ 1709807 h 2020169"/>
              <a:gd name="connsiteX60" fmla="*/ 520608 w 4011346"/>
              <a:gd name="connsiteY60" fmla="*/ 1693120 h 2020169"/>
              <a:gd name="connsiteX61" fmla="*/ 543968 w 4011346"/>
              <a:gd name="connsiteY61" fmla="*/ 1656411 h 2020169"/>
              <a:gd name="connsiteX62" fmla="*/ 574003 w 4011346"/>
              <a:gd name="connsiteY62" fmla="*/ 1639725 h 2020169"/>
              <a:gd name="connsiteX63" fmla="*/ 590690 w 4011346"/>
              <a:gd name="connsiteY63" fmla="*/ 1653074 h 2020169"/>
              <a:gd name="connsiteX64" fmla="*/ 610713 w 4011346"/>
              <a:gd name="connsiteY64" fmla="*/ 1626376 h 2020169"/>
              <a:gd name="connsiteX65" fmla="*/ 630736 w 4011346"/>
              <a:gd name="connsiteY65" fmla="*/ 1653074 h 2020169"/>
              <a:gd name="connsiteX66" fmla="*/ 657434 w 4011346"/>
              <a:gd name="connsiteY66" fmla="*/ 1676434 h 2020169"/>
              <a:gd name="connsiteX67" fmla="*/ 674120 w 4011346"/>
              <a:gd name="connsiteY67" fmla="*/ 1683109 h 2020169"/>
              <a:gd name="connsiteX68" fmla="*/ 697481 w 4011346"/>
              <a:gd name="connsiteY68" fmla="*/ 1683109 h 2020169"/>
              <a:gd name="connsiteX69" fmla="*/ 717504 w 4011346"/>
              <a:gd name="connsiteY69" fmla="*/ 1669760 h 2020169"/>
              <a:gd name="connsiteX70" fmla="*/ 744202 w 4011346"/>
              <a:gd name="connsiteY70" fmla="*/ 1669760 h 2020169"/>
              <a:gd name="connsiteX71" fmla="*/ 760888 w 4011346"/>
              <a:gd name="connsiteY71" fmla="*/ 1666423 h 2020169"/>
              <a:gd name="connsiteX72" fmla="*/ 790923 w 4011346"/>
              <a:gd name="connsiteY72" fmla="*/ 1699795 h 2020169"/>
              <a:gd name="connsiteX73" fmla="*/ 797598 w 4011346"/>
              <a:gd name="connsiteY73" fmla="*/ 1673097 h 2020169"/>
              <a:gd name="connsiteX74" fmla="*/ 817621 w 4011346"/>
              <a:gd name="connsiteY74" fmla="*/ 1689783 h 2020169"/>
              <a:gd name="connsiteX75" fmla="*/ 837644 w 4011346"/>
              <a:gd name="connsiteY75" fmla="*/ 1666423 h 2020169"/>
              <a:gd name="connsiteX76" fmla="*/ 827633 w 4011346"/>
              <a:gd name="connsiteY76" fmla="*/ 1646399 h 2020169"/>
              <a:gd name="connsiteX77" fmla="*/ 810946 w 4011346"/>
              <a:gd name="connsiteY77" fmla="*/ 1633050 h 2020169"/>
              <a:gd name="connsiteX78" fmla="*/ 810946 w 4011346"/>
              <a:gd name="connsiteY78" fmla="*/ 1606353 h 2020169"/>
              <a:gd name="connsiteX79" fmla="*/ 810946 w 4011346"/>
              <a:gd name="connsiteY79" fmla="*/ 1593004 h 2020169"/>
              <a:gd name="connsiteX80" fmla="*/ 830970 w 4011346"/>
              <a:gd name="connsiteY80" fmla="*/ 1589666 h 2020169"/>
              <a:gd name="connsiteX81" fmla="*/ 840981 w 4011346"/>
              <a:gd name="connsiteY81" fmla="*/ 1586329 h 2020169"/>
              <a:gd name="connsiteX82" fmla="*/ 820958 w 4011346"/>
              <a:gd name="connsiteY82" fmla="*/ 1549620 h 2020169"/>
              <a:gd name="connsiteX83" fmla="*/ 854330 w 4011346"/>
              <a:gd name="connsiteY83" fmla="*/ 1542945 h 2020169"/>
              <a:gd name="connsiteX84" fmla="*/ 891040 w 4011346"/>
              <a:gd name="connsiteY84" fmla="*/ 1549620 h 2020169"/>
              <a:gd name="connsiteX85" fmla="*/ 964459 w 4011346"/>
              <a:gd name="connsiteY85" fmla="*/ 1506236 h 2020169"/>
              <a:gd name="connsiteX86" fmla="*/ 1001168 w 4011346"/>
              <a:gd name="connsiteY86" fmla="*/ 1506236 h 2020169"/>
              <a:gd name="connsiteX87" fmla="*/ 1027866 w 4011346"/>
              <a:gd name="connsiteY87" fmla="*/ 1482875 h 2020169"/>
              <a:gd name="connsiteX88" fmla="*/ 1047890 w 4011346"/>
              <a:gd name="connsiteY88" fmla="*/ 1492887 h 2020169"/>
              <a:gd name="connsiteX89" fmla="*/ 1067913 w 4011346"/>
              <a:gd name="connsiteY89" fmla="*/ 1502898 h 2020169"/>
              <a:gd name="connsiteX90" fmla="*/ 1087936 w 4011346"/>
              <a:gd name="connsiteY90" fmla="*/ 1529596 h 2020169"/>
              <a:gd name="connsiteX91" fmla="*/ 1074587 w 4011346"/>
              <a:gd name="connsiteY91" fmla="*/ 1542945 h 2020169"/>
              <a:gd name="connsiteX92" fmla="*/ 1104622 w 4011346"/>
              <a:gd name="connsiteY92" fmla="*/ 1542945 h 2020169"/>
              <a:gd name="connsiteX93" fmla="*/ 1107960 w 4011346"/>
              <a:gd name="connsiteY93" fmla="*/ 1559631 h 2020169"/>
              <a:gd name="connsiteX94" fmla="*/ 1121309 w 4011346"/>
              <a:gd name="connsiteY94" fmla="*/ 1542945 h 2020169"/>
              <a:gd name="connsiteX95" fmla="*/ 1134657 w 4011346"/>
              <a:gd name="connsiteY95" fmla="*/ 1556294 h 2020169"/>
              <a:gd name="connsiteX96" fmla="*/ 1134657 w 4011346"/>
              <a:gd name="connsiteY96" fmla="*/ 1576317 h 2020169"/>
              <a:gd name="connsiteX97" fmla="*/ 1148006 w 4011346"/>
              <a:gd name="connsiteY97" fmla="*/ 1572980 h 2020169"/>
              <a:gd name="connsiteX98" fmla="*/ 1208076 w 4011346"/>
              <a:gd name="connsiteY98" fmla="*/ 1526259 h 2020169"/>
              <a:gd name="connsiteX99" fmla="*/ 1211414 w 4011346"/>
              <a:gd name="connsiteY99" fmla="*/ 1546282 h 2020169"/>
              <a:gd name="connsiteX100" fmla="*/ 1244786 w 4011346"/>
              <a:gd name="connsiteY100" fmla="*/ 1566306 h 2020169"/>
              <a:gd name="connsiteX101" fmla="*/ 1264809 w 4011346"/>
              <a:gd name="connsiteY101" fmla="*/ 1596341 h 2020169"/>
              <a:gd name="connsiteX102" fmla="*/ 1298181 w 4011346"/>
              <a:gd name="connsiteY102" fmla="*/ 1703132 h 2020169"/>
              <a:gd name="connsiteX103" fmla="*/ 1308193 w 4011346"/>
              <a:gd name="connsiteY103" fmla="*/ 1659748 h 2020169"/>
              <a:gd name="connsiteX104" fmla="*/ 1344903 w 4011346"/>
              <a:gd name="connsiteY104" fmla="*/ 1679771 h 2020169"/>
              <a:gd name="connsiteX105" fmla="*/ 1388287 w 4011346"/>
              <a:gd name="connsiteY105" fmla="*/ 1679771 h 2020169"/>
              <a:gd name="connsiteX106" fmla="*/ 1394961 w 4011346"/>
              <a:gd name="connsiteY106" fmla="*/ 1703132 h 2020169"/>
              <a:gd name="connsiteX107" fmla="*/ 1435008 w 4011346"/>
              <a:gd name="connsiteY107" fmla="*/ 1726493 h 2020169"/>
              <a:gd name="connsiteX108" fmla="*/ 1465043 w 4011346"/>
              <a:gd name="connsiteY108" fmla="*/ 1726493 h 2020169"/>
              <a:gd name="connsiteX109" fmla="*/ 1491741 w 4011346"/>
              <a:gd name="connsiteY109" fmla="*/ 1739842 h 2020169"/>
              <a:gd name="connsiteX110" fmla="*/ 1535125 w 4011346"/>
              <a:gd name="connsiteY110" fmla="*/ 1696458 h 2020169"/>
              <a:gd name="connsiteX111" fmla="*/ 1571834 w 4011346"/>
              <a:gd name="connsiteY111" fmla="*/ 1676434 h 2020169"/>
              <a:gd name="connsiteX112" fmla="*/ 1608544 w 4011346"/>
              <a:gd name="connsiteY112" fmla="*/ 1679771 h 2020169"/>
              <a:gd name="connsiteX113" fmla="*/ 1655265 w 4011346"/>
              <a:gd name="connsiteY113" fmla="*/ 1693120 h 2020169"/>
              <a:gd name="connsiteX114" fmla="*/ 1681963 w 4011346"/>
              <a:gd name="connsiteY114" fmla="*/ 1709807 h 2020169"/>
              <a:gd name="connsiteX115" fmla="*/ 1735358 w 4011346"/>
              <a:gd name="connsiteY115" fmla="*/ 1703132 h 2020169"/>
              <a:gd name="connsiteX116" fmla="*/ 1745370 w 4011346"/>
              <a:gd name="connsiteY116" fmla="*/ 1683109 h 2020169"/>
              <a:gd name="connsiteX117" fmla="*/ 1738695 w 4011346"/>
              <a:gd name="connsiteY117" fmla="*/ 1663085 h 2020169"/>
              <a:gd name="connsiteX118" fmla="*/ 1765393 w 4011346"/>
              <a:gd name="connsiteY118" fmla="*/ 1636388 h 2020169"/>
              <a:gd name="connsiteX119" fmla="*/ 1778742 w 4011346"/>
              <a:gd name="connsiteY119" fmla="*/ 1633050 h 2020169"/>
              <a:gd name="connsiteX120" fmla="*/ 1812114 w 4011346"/>
              <a:gd name="connsiteY120" fmla="*/ 1649736 h 2020169"/>
              <a:gd name="connsiteX121" fmla="*/ 1852161 w 4011346"/>
              <a:gd name="connsiteY121" fmla="*/ 1663085 h 2020169"/>
              <a:gd name="connsiteX122" fmla="*/ 1858836 w 4011346"/>
              <a:gd name="connsiteY122" fmla="*/ 1689783 h 2020169"/>
              <a:gd name="connsiteX123" fmla="*/ 1872184 w 4011346"/>
              <a:gd name="connsiteY123" fmla="*/ 1696458 h 2020169"/>
              <a:gd name="connsiteX124" fmla="*/ 1902219 w 4011346"/>
              <a:gd name="connsiteY124" fmla="*/ 1699795 h 2020169"/>
              <a:gd name="connsiteX125" fmla="*/ 1932254 w 4011346"/>
              <a:gd name="connsiteY125" fmla="*/ 1683109 h 2020169"/>
              <a:gd name="connsiteX126" fmla="*/ 1962290 w 4011346"/>
              <a:gd name="connsiteY126" fmla="*/ 1696458 h 2020169"/>
              <a:gd name="connsiteX127" fmla="*/ 1985650 w 4011346"/>
              <a:gd name="connsiteY127" fmla="*/ 1709807 h 2020169"/>
              <a:gd name="connsiteX128" fmla="*/ 1995662 w 4011346"/>
              <a:gd name="connsiteY128" fmla="*/ 1719818 h 2020169"/>
              <a:gd name="connsiteX129" fmla="*/ 2032371 w 4011346"/>
              <a:gd name="connsiteY129" fmla="*/ 1739842 h 2020169"/>
              <a:gd name="connsiteX130" fmla="*/ 2069081 w 4011346"/>
              <a:gd name="connsiteY130" fmla="*/ 1736504 h 2020169"/>
              <a:gd name="connsiteX131" fmla="*/ 2142500 w 4011346"/>
              <a:gd name="connsiteY131" fmla="*/ 1693120 h 2020169"/>
              <a:gd name="connsiteX132" fmla="*/ 2195895 w 4011346"/>
              <a:gd name="connsiteY132" fmla="*/ 1706469 h 2020169"/>
              <a:gd name="connsiteX133" fmla="*/ 2225930 w 4011346"/>
              <a:gd name="connsiteY133" fmla="*/ 1716481 h 2020169"/>
              <a:gd name="connsiteX134" fmla="*/ 2259303 w 4011346"/>
              <a:gd name="connsiteY134" fmla="*/ 1703132 h 2020169"/>
              <a:gd name="connsiteX135" fmla="*/ 2262640 w 4011346"/>
              <a:gd name="connsiteY135" fmla="*/ 1676434 h 2020169"/>
              <a:gd name="connsiteX136" fmla="*/ 2282663 w 4011346"/>
              <a:gd name="connsiteY136" fmla="*/ 1646399 h 2020169"/>
              <a:gd name="connsiteX137" fmla="*/ 2299349 w 4011346"/>
              <a:gd name="connsiteY137" fmla="*/ 1593004 h 2020169"/>
              <a:gd name="connsiteX138" fmla="*/ 2282663 w 4011346"/>
              <a:gd name="connsiteY138" fmla="*/ 1596341 h 2020169"/>
              <a:gd name="connsiteX139" fmla="*/ 2312698 w 4011346"/>
              <a:gd name="connsiteY139" fmla="*/ 1569643 h 2020169"/>
              <a:gd name="connsiteX140" fmla="*/ 2339396 w 4011346"/>
              <a:gd name="connsiteY140" fmla="*/ 1566306 h 2020169"/>
              <a:gd name="connsiteX141" fmla="*/ 2396129 w 4011346"/>
              <a:gd name="connsiteY141" fmla="*/ 1576317 h 2020169"/>
              <a:gd name="connsiteX142" fmla="*/ 2436176 w 4011346"/>
              <a:gd name="connsiteY142" fmla="*/ 1603015 h 2020169"/>
              <a:gd name="connsiteX143" fmla="*/ 2462873 w 4011346"/>
              <a:gd name="connsiteY143" fmla="*/ 1633050 h 2020169"/>
              <a:gd name="connsiteX144" fmla="*/ 2469548 w 4011346"/>
              <a:gd name="connsiteY144" fmla="*/ 1669760 h 2020169"/>
              <a:gd name="connsiteX145" fmla="*/ 2476222 w 4011346"/>
              <a:gd name="connsiteY145" fmla="*/ 1709807 h 2020169"/>
              <a:gd name="connsiteX146" fmla="*/ 2486234 w 4011346"/>
              <a:gd name="connsiteY146" fmla="*/ 1729830 h 2020169"/>
              <a:gd name="connsiteX147" fmla="*/ 2529618 w 4011346"/>
              <a:gd name="connsiteY147" fmla="*/ 1743179 h 2020169"/>
              <a:gd name="connsiteX148" fmla="*/ 2549641 w 4011346"/>
              <a:gd name="connsiteY148" fmla="*/ 1763202 h 2020169"/>
              <a:gd name="connsiteX149" fmla="*/ 2562990 w 4011346"/>
              <a:gd name="connsiteY149" fmla="*/ 1796574 h 2020169"/>
              <a:gd name="connsiteX150" fmla="*/ 2586351 w 4011346"/>
              <a:gd name="connsiteY150" fmla="*/ 1789900 h 2020169"/>
              <a:gd name="connsiteX151" fmla="*/ 2606374 w 4011346"/>
              <a:gd name="connsiteY151" fmla="*/ 1779888 h 2020169"/>
              <a:gd name="connsiteX152" fmla="*/ 2639746 w 4011346"/>
              <a:gd name="connsiteY152" fmla="*/ 1763202 h 2020169"/>
              <a:gd name="connsiteX153" fmla="*/ 2643084 w 4011346"/>
              <a:gd name="connsiteY153" fmla="*/ 1779888 h 2020169"/>
              <a:gd name="connsiteX154" fmla="*/ 2626398 w 4011346"/>
              <a:gd name="connsiteY154" fmla="*/ 1809923 h 2020169"/>
              <a:gd name="connsiteX155" fmla="*/ 2616386 w 4011346"/>
              <a:gd name="connsiteY155" fmla="*/ 1846633 h 2020169"/>
              <a:gd name="connsiteX156" fmla="*/ 2603037 w 4011346"/>
              <a:gd name="connsiteY156" fmla="*/ 1900028 h 2020169"/>
              <a:gd name="connsiteX157" fmla="*/ 2579676 w 4011346"/>
              <a:gd name="connsiteY157" fmla="*/ 1873331 h 2020169"/>
              <a:gd name="connsiteX158" fmla="*/ 2552979 w 4011346"/>
              <a:gd name="connsiteY158" fmla="*/ 1896691 h 2020169"/>
              <a:gd name="connsiteX159" fmla="*/ 2559653 w 4011346"/>
              <a:gd name="connsiteY159" fmla="*/ 1923389 h 2020169"/>
              <a:gd name="connsiteX160" fmla="*/ 2559653 w 4011346"/>
              <a:gd name="connsiteY160" fmla="*/ 1960098 h 2020169"/>
              <a:gd name="connsiteX161" fmla="*/ 2549641 w 4011346"/>
              <a:gd name="connsiteY161" fmla="*/ 1980122 h 2020169"/>
              <a:gd name="connsiteX162" fmla="*/ 2589688 w 4011346"/>
              <a:gd name="connsiteY162" fmla="*/ 1960098 h 2020169"/>
              <a:gd name="connsiteX163" fmla="*/ 2626398 w 4011346"/>
              <a:gd name="connsiteY163" fmla="*/ 1970110 h 2020169"/>
              <a:gd name="connsiteX164" fmla="*/ 2653095 w 4011346"/>
              <a:gd name="connsiteY164" fmla="*/ 1946750 h 2020169"/>
              <a:gd name="connsiteX165" fmla="*/ 2683130 w 4011346"/>
              <a:gd name="connsiteY165" fmla="*/ 1893354 h 2020169"/>
              <a:gd name="connsiteX166" fmla="*/ 2753212 w 4011346"/>
              <a:gd name="connsiteY166" fmla="*/ 1806586 h 2020169"/>
              <a:gd name="connsiteX167" fmla="*/ 2783247 w 4011346"/>
              <a:gd name="connsiteY167" fmla="*/ 1736504 h 2020169"/>
              <a:gd name="connsiteX168" fmla="*/ 2803271 w 4011346"/>
              <a:gd name="connsiteY168" fmla="*/ 1633050 h 2020169"/>
              <a:gd name="connsiteX169" fmla="*/ 2793259 w 4011346"/>
              <a:gd name="connsiteY169" fmla="*/ 1582992 h 2020169"/>
              <a:gd name="connsiteX170" fmla="*/ 2769898 w 4011346"/>
              <a:gd name="connsiteY170" fmla="*/ 1549620 h 2020169"/>
              <a:gd name="connsiteX171" fmla="*/ 2726514 w 4011346"/>
              <a:gd name="connsiteY171" fmla="*/ 1549620 h 2020169"/>
              <a:gd name="connsiteX172" fmla="*/ 2699817 w 4011346"/>
              <a:gd name="connsiteY172" fmla="*/ 1549620 h 2020169"/>
              <a:gd name="connsiteX173" fmla="*/ 2683130 w 4011346"/>
              <a:gd name="connsiteY173" fmla="*/ 1529596 h 2020169"/>
              <a:gd name="connsiteX174" fmla="*/ 2669781 w 4011346"/>
              <a:gd name="connsiteY174" fmla="*/ 1509573 h 2020169"/>
              <a:gd name="connsiteX175" fmla="*/ 2763224 w 4011346"/>
              <a:gd name="connsiteY175" fmla="*/ 1392770 h 2020169"/>
              <a:gd name="connsiteX176" fmla="*/ 2846654 w 4011346"/>
              <a:gd name="connsiteY176" fmla="*/ 1326026 h 2020169"/>
              <a:gd name="connsiteX177" fmla="*/ 2890038 w 4011346"/>
              <a:gd name="connsiteY177" fmla="*/ 1302665 h 2020169"/>
              <a:gd name="connsiteX178" fmla="*/ 2933422 w 4011346"/>
              <a:gd name="connsiteY178" fmla="*/ 1322688 h 2020169"/>
              <a:gd name="connsiteX179" fmla="*/ 2950109 w 4011346"/>
              <a:gd name="connsiteY179" fmla="*/ 1306002 h 2020169"/>
              <a:gd name="connsiteX180" fmla="*/ 2993492 w 4011346"/>
              <a:gd name="connsiteY180" fmla="*/ 1322688 h 2020169"/>
              <a:gd name="connsiteX181" fmla="*/ 3006841 w 4011346"/>
              <a:gd name="connsiteY181" fmla="*/ 1289316 h 2020169"/>
              <a:gd name="connsiteX182" fmla="*/ 3053563 w 4011346"/>
              <a:gd name="connsiteY182" fmla="*/ 1299328 h 2020169"/>
              <a:gd name="connsiteX183" fmla="*/ 3070249 w 4011346"/>
              <a:gd name="connsiteY183" fmla="*/ 1316014 h 2020169"/>
              <a:gd name="connsiteX184" fmla="*/ 3060237 w 4011346"/>
              <a:gd name="connsiteY184" fmla="*/ 1336037 h 2020169"/>
              <a:gd name="connsiteX185" fmla="*/ 3123644 w 4011346"/>
              <a:gd name="connsiteY185" fmla="*/ 1319351 h 2020169"/>
              <a:gd name="connsiteX186" fmla="*/ 3140330 w 4011346"/>
              <a:gd name="connsiteY186" fmla="*/ 1306002 h 2020169"/>
              <a:gd name="connsiteX187" fmla="*/ 3123644 w 4011346"/>
              <a:gd name="connsiteY187" fmla="*/ 1292653 h 2020169"/>
              <a:gd name="connsiteX188" fmla="*/ 3143668 w 4011346"/>
              <a:gd name="connsiteY188" fmla="*/ 1252607 h 2020169"/>
              <a:gd name="connsiteX189" fmla="*/ 3190389 w 4011346"/>
              <a:gd name="connsiteY189" fmla="*/ 1182525 h 2020169"/>
              <a:gd name="connsiteX190" fmla="*/ 3233773 w 4011346"/>
              <a:gd name="connsiteY190" fmla="*/ 1179188 h 2020169"/>
              <a:gd name="connsiteX191" fmla="*/ 3273819 w 4011346"/>
              <a:gd name="connsiteY191" fmla="*/ 1189199 h 2020169"/>
              <a:gd name="connsiteX192" fmla="*/ 3277157 w 4011346"/>
              <a:gd name="connsiteY192" fmla="*/ 1245932 h 2020169"/>
              <a:gd name="connsiteX193" fmla="*/ 3320541 w 4011346"/>
              <a:gd name="connsiteY193" fmla="*/ 1202548 h 2020169"/>
              <a:gd name="connsiteX194" fmla="*/ 3343901 w 4011346"/>
              <a:gd name="connsiteY194" fmla="*/ 1185862 h 2020169"/>
              <a:gd name="connsiteX195" fmla="*/ 3350576 w 4011346"/>
              <a:gd name="connsiteY195" fmla="*/ 1152490 h 2020169"/>
              <a:gd name="connsiteX196" fmla="*/ 3377273 w 4011346"/>
              <a:gd name="connsiteY196" fmla="*/ 1135804 h 2020169"/>
              <a:gd name="connsiteX197" fmla="*/ 3407309 w 4011346"/>
              <a:gd name="connsiteY197" fmla="*/ 1145815 h 2020169"/>
              <a:gd name="connsiteX198" fmla="*/ 3373936 w 4011346"/>
              <a:gd name="connsiteY198" fmla="*/ 1175850 h 2020169"/>
              <a:gd name="connsiteX199" fmla="*/ 3360587 w 4011346"/>
              <a:gd name="connsiteY199" fmla="*/ 1225909 h 2020169"/>
              <a:gd name="connsiteX200" fmla="*/ 3323878 w 4011346"/>
              <a:gd name="connsiteY200" fmla="*/ 1265955 h 2020169"/>
              <a:gd name="connsiteX201" fmla="*/ 3210412 w 4011346"/>
              <a:gd name="connsiteY201" fmla="*/ 1362735 h 2020169"/>
              <a:gd name="connsiteX202" fmla="*/ 3163691 w 4011346"/>
              <a:gd name="connsiteY202" fmla="*/ 1432817 h 2020169"/>
              <a:gd name="connsiteX203" fmla="*/ 3160354 w 4011346"/>
              <a:gd name="connsiteY203" fmla="*/ 1506236 h 2020169"/>
              <a:gd name="connsiteX204" fmla="*/ 3170365 w 4011346"/>
              <a:gd name="connsiteY204" fmla="*/ 1596341 h 2020169"/>
              <a:gd name="connsiteX205" fmla="*/ 3190389 w 4011346"/>
              <a:gd name="connsiteY205" fmla="*/ 1659748 h 2020169"/>
              <a:gd name="connsiteX206" fmla="*/ 3217087 w 4011346"/>
              <a:gd name="connsiteY206" fmla="*/ 1649736 h 2020169"/>
              <a:gd name="connsiteX207" fmla="*/ 3240447 w 4011346"/>
              <a:gd name="connsiteY207" fmla="*/ 1582992 h 2020169"/>
              <a:gd name="connsiteX208" fmla="*/ 3270482 w 4011346"/>
              <a:gd name="connsiteY208" fmla="*/ 1579655 h 2020169"/>
              <a:gd name="connsiteX209" fmla="*/ 3287168 w 4011346"/>
              <a:gd name="connsiteY209" fmla="*/ 1519585 h 2020169"/>
              <a:gd name="connsiteX210" fmla="*/ 3313866 w 4011346"/>
              <a:gd name="connsiteY210" fmla="*/ 1509573 h 2020169"/>
              <a:gd name="connsiteX211" fmla="*/ 3313866 w 4011346"/>
              <a:gd name="connsiteY211" fmla="*/ 1479538 h 2020169"/>
              <a:gd name="connsiteX212" fmla="*/ 3337227 w 4011346"/>
              <a:gd name="connsiteY212" fmla="*/ 1442828 h 2020169"/>
              <a:gd name="connsiteX213" fmla="*/ 3330552 w 4011346"/>
              <a:gd name="connsiteY213" fmla="*/ 1399444 h 2020169"/>
              <a:gd name="connsiteX214" fmla="*/ 3333890 w 4011346"/>
              <a:gd name="connsiteY214" fmla="*/ 1369409 h 2020169"/>
              <a:gd name="connsiteX215" fmla="*/ 3323878 w 4011346"/>
              <a:gd name="connsiteY215" fmla="*/ 1359398 h 2020169"/>
              <a:gd name="connsiteX216" fmla="*/ 3363925 w 4011346"/>
              <a:gd name="connsiteY216" fmla="*/ 1272630 h 2020169"/>
              <a:gd name="connsiteX217" fmla="*/ 3383948 w 4011346"/>
              <a:gd name="connsiteY217" fmla="*/ 1282642 h 2020169"/>
              <a:gd name="connsiteX218" fmla="*/ 3410646 w 4011346"/>
              <a:gd name="connsiteY218" fmla="*/ 1255944 h 2020169"/>
              <a:gd name="connsiteX219" fmla="*/ 3420657 w 4011346"/>
              <a:gd name="connsiteY219" fmla="*/ 1282642 h 2020169"/>
              <a:gd name="connsiteX220" fmla="*/ 3447355 w 4011346"/>
              <a:gd name="connsiteY220" fmla="*/ 1265955 h 2020169"/>
              <a:gd name="connsiteX221" fmla="*/ 3477390 w 4011346"/>
              <a:gd name="connsiteY221" fmla="*/ 1255944 h 2020169"/>
              <a:gd name="connsiteX222" fmla="*/ 3514100 w 4011346"/>
              <a:gd name="connsiteY222" fmla="*/ 1282642 h 2020169"/>
              <a:gd name="connsiteX223" fmla="*/ 3574170 w 4011346"/>
              <a:gd name="connsiteY223" fmla="*/ 1215897 h 2020169"/>
              <a:gd name="connsiteX224" fmla="*/ 3637577 w 4011346"/>
              <a:gd name="connsiteY224" fmla="*/ 1169176 h 2020169"/>
              <a:gd name="connsiteX225" fmla="*/ 3690973 w 4011346"/>
              <a:gd name="connsiteY225" fmla="*/ 1132466 h 2020169"/>
              <a:gd name="connsiteX226" fmla="*/ 3741031 w 4011346"/>
              <a:gd name="connsiteY226" fmla="*/ 1159164 h 2020169"/>
              <a:gd name="connsiteX227" fmla="*/ 3751043 w 4011346"/>
              <a:gd name="connsiteY227" fmla="*/ 1132466 h 2020169"/>
              <a:gd name="connsiteX228" fmla="*/ 3727682 w 4011346"/>
              <a:gd name="connsiteY228" fmla="*/ 1065722 h 2020169"/>
              <a:gd name="connsiteX229" fmla="*/ 3700984 w 4011346"/>
              <a:gd name="connsiteY229" fmla="*/ 1049036 h 2020169"/>
              <a:gd name="connsiteX230" fmla="*/ 3697647 w 4011346"/>
              <a:gd name="connsiteY230" fmla="*/ 1019001 h 2020169"/>
              <a:gd name="connsiteX231" fmla="*/ 3751043 w 4011346"/>
              <a:gd name="connsiteY231" fmla="*/ 1025675 h 2020169"/>
              <a:gd name="connsiteX232" fmla="*/ 3774403 w 4011346"/>
              <a:gd name="connsiteY232" fmla="*/ 982291 h 2020169"/>
              <a:gd name="connsiteX233" fmla="*/ 3767729 w 4011346"/>
              <a:gd name="connsiteY233" fmla="*/ 955593 h 2020169"/>
              <a:gd name="connsiteX234" fmla="*/ 3794427 w 4011346"/>
              <a:gd name="connsiteY234" fmla="*/ 922221 h 2020169"/>
              <a:gd name="connsiteX235" fmla="*/ 3804438 w 4011346"/>
              <a:gd name="connsiteY235" fmla="*/ 965605 h 2020169"/>
              <a:gd name="connsiteX236" fmla="*/ 3827799 w 4011346"/>
              <a:gd name="connsiteY236" fmla="*/ 982291 h 2020169"/>
              <a:gd name="connsiteX237" fmla="*/ 3874520 w 4011346"/>
              <a:gd name="connsiteY237" fmla="*/ 1002315 h 2020169"/>
              <a:gd name="connsiteX238" fmla="*/ 3894544 w 4011346"/>
              <a:gd name="connsiteY238" fmla="*/ 1029012 h 2020169"/>
              <a:gd name="connsiteX239" fmla="*/ 3941265 w 4011346"/>
              <a:gd name="connsiteY239" fmla="*/ 1052373 h 2020169"/>
              <a:gd name="connsiteX240" fmla="*/ 3947939 w 4011346"/>
              <a:gd name="connsiteY240" fmla="*/ 1039024 h 2020169"/>
              <a:gd name="connsiteX241" fmla="*/ 3957951 w 4011346"/>
              <a:gd name="connsiteY241" fmla="*/ 975617 h 2020169"/>
              <a:gd name="connsiteX242" fmla="*/ 4004672 w 4011346"/>
              <a:gd name="connsiteY242" fmla="*/ 968942 h 2020169"/>
              <a:gd name="connsiteX243" fmla="*/ 4011346 w 4011346"/>
              <a:gd name="connsiteY243" fmla="*/ 935570 h 2020169"/>
              <a:gd name="connsiteX244" fmla="*/ 3967963 w 4011346"/>
              <a:gd name="connsiteY244" fmla="*/ 898861 h 2020169"/>
              <a:gd name="connsiteX245" fmla="*/ 3921241 w 4011346"/>
              <a:gd name="connsiteY245" fmla="*/ 882174 h 2020169"/>
              <a:gd name="connsiteX246" fmla="*/ 3907892 w 4011346"/>
              <a:gd name="connsiteY246" fmla="*/ 885512 h 2020169"/>
              <a:gd name="connsiteX247" fmla="*/ 3907892 w 4011346"/>
              <a:gd name="connsiteY247" fmla="*/ 918884 h 2020169"/>
              <a:gd name="connsiteX248" fmla="*/ 3887869 w 4011346"/>
              <a:gd name="connsiteY248" fmla="*/ 912209 h 2020169"/>
              <a:gd name="connsiteX249" fmla="*/ 3874520 w 4011346"/>
              <a:gd name="connsiteY249" fmla="*/ 858814 h 2020169"/>
              <a:gd name="connsiteX250" fmla="*/ 3817787 w 4011346"/>
              <a:gd name="connsiteY250" fmla="*/ 795407 h 2020169"/>
              <a:gd name="connsiteX251" fmla="*/ 3717671 w 4011346"/>
              <a:gd name="connsiteY251" fmla="*/ 718650 h 2020169"/>
              <a:gd name="connsiteX252" fmla="*/ 3664275 w 4011346"/>
              <a:gd name="connsiteY252" fmla="*/ 698627 h 2020169"/>
              <a:gd name="connsiteX253" fmla="*/ 3584181 w 4011346"/>
              <a:gd name="connsiteY253" fmla="*/ 691953 h 2020169"/>
              <a:gd name="connsiteX254" fmla="*/ 3520774 w 4011346"/>
              <a:gd name="connsiteY254" fmla="*/ 675266 h 2020169"/>
              <a:gd name="connsiteX255" fmla="*/ 3530786 w 4011346"/>
              <a:gd name="connsiteY255" fmla="*/ 715313 h 2020169"/>
              <a:gd name="connsiteX256" fmla="*/ 3537460 w 4011346"/>
              <a:gd name="connsiteY256" fmla="*/ 742011 h 2020169"/>
              <a:gd name="connsiteX257" fmla="*/ 3507425 w 4011346"/>
              <a:gd name="connsiteY257" fmla="*/ 765371 h 2020169"/>
              <a:gd name="connsiteX258" fmla="*/ 3477390 w 4011346"/>
              <a:gd name="connsiteY258" fmla="*/ 738674 h 2020169"/>
              <a:gd name="connsiteX259" fmla="*/ 3477390 w 4011346"/>
              <a:gd name="connsiteY259" fmla="*/ 718650 h 2020169"/>
              <a:gd name="connsiteX260" fmla="*/ 3504088 w 4011346"/>
              <a:gd name="connsiteY260" fmla="*/ 698627 h 2020169"/>
              <a:gd name="connsiteX261" fmla="*/ 3467379 w 4011346"/>
              <a:gd name="connsiteY261" fmla="*/ 685278 h 2020169"/>
              <a:gd name="connsiteX262" fmla="*/ 3450692 w 4011346"/>
              <a:gd name="connsiteY262" fmla="*/ 711976 h 2020169"/>
              <a:gd name="connsiteX263" fmla="*/ 3440681 w 4011346"/>
              <a:gd name="connsiteY263" fmla="*/ 725325 h 2020169"/>
              <a:gd name="connsiteX264" fmla="*/ 3357250 w 4011346"/>
              <a:gd name="connsiteY264" fmla="*/ 711976 h 2020169"/>
              <a:gd name="connsiteX265" fmla="*/ 3297180 w 4011346"/>
              <a:gd name="connsiteY265" fmla="*/ 718650 h 2020169"/>
              <a:gd name="connsiteX266" fmla="*/ 3267145 w 4011346"/>
              <a:gd name="connsiteY266" fmla="*/ 695290 h 2020169"/>
              <a:gd name="connsiteX267" fmla="*/ 3267145 w 4011346"/>
              <a:gd name="connsiteY267" fmla="*/ 658580 h 2020169"/>
              <a:gd name="connsiteX268" fmla="*/ 3203738 w 4011346"/>
              <a:gd name="connsiteY268" fmla="*/ 601847 h 2020169"/>
              <a:gd name="connsiteX269" fmla="*/ 3076923 w 4011346"/>
              <a:gd name="connsiteY269" fmla="*/ 608522 h 2020169"/>
              <a:gd name="connsiteX270" fmla="*/ 3043551 w 4011346"/>
              <a:gd name="connsiteY270" fmla="*/ 585161 h 2020169"/>
              <a:gd name="connsiteX271" fmla="*/ 3000167 w 4011346"/>
              <a:gd name="connsiteY271" fmla="*/ 538440 h 2020169"/>
              <a:gd name="connsiteX272" fmla="*/ 3013516 w 4011346"/>
              <a:gd name="connsiteY272" fmla="*/ 531766 h 2020169"/>
              <a:gd name="connsiteX273" fmla="*/ 3000167 w 4011346"/>
              <a:gd name="connsiteY273" fmla="*/ 511742 h 2020169"/>
              <a:gd name="connsiteX274" fmla="*/ 2970132 w 4011346"/>
              <a:gd name="connsiteY274" fmla="*/ 508405 h 2020169"/>
              <a:gd name="connsiteX275" fmla="*/ 2920073 w 4011346"/>
              <a:gd name="connsiteY275" fmla="*/ 555126 h 2020169"/>
              <a:gd name="connsiteX276" fmla="*/ 2920073 w 4011346"/>
              <a:gd name="connsiteY276" fmla="*/ 555126 h 2020169"/>
              <a:gd name="connsiteX277" fmla="*/ 2916736 w 4011346"/>
              <a:gd name="connsiteY277" fmla="*/ 505068 h 2020169"/>
              <a:gd name="connsiteX278" fmla="*/ 2936760 w 4011346"/>
              <a:gd name="connsiteY278" fmla="*/ 501731 h 2020169"/>
              <a:gd name="connsiteX279" fmla="*/ 2866678 w 4011346"/>
              <a:gd name="connsiteY279" fmla="*/ 471696 h 2020169"/>
              <a:gd name="connsiteX280" fmla="*/ 2813282 w 4011346"/>
              <a:gd name="connsiteY280" fmla="*/ 468358 h 2020169"/>
              <a:gd name="connsiteX281" fmla="*/ 2793259 w 4011346"/>
              <a:gd name="connsiteY281" fmla="*/ 491719 h 2020169"/>
              <a:gd name="connsiteX282" fmla="*/ 2743200 w 4011346"/>
              <a:gd name="connsiteY282" fmla="*/ 501731 h 2020169"/>
              <a:gd name="connsiteX283" fmla="*/ 2786584 w 4011346"/>
              <a:gd name="connsiteY283" fmla="*/ 511742 h 2020169"/>
              <a:gd name="connsiteX284" fmla="*/ 2763224 w 4011346"/>
              <a:gd name="connsiteY284" fmla="*/ 531766 h 2020169"/>
              <a:gd name="connsiteX285" fmla="*/ 2769898 w 4011346"/>
              <a:gd name="connsiteY285" fmla="*/ 581824 h 2020169"/>
              <a:gd name="connsiteX286" fmla="*/ 2749875 w 4011346"/>
              <a:gd name="connsiteY286" fmla="*/ 565138 h 2020169"/>
              <a:gd name="connsiteX287" fmla="*/ 2733189 w 4011346"/>
              <a:gd name="connsiteY287" fmla="*/ 578487 h 2020169"/>
              <a:gd name="connsiteX288" fmla="*/ 2666444 w 4011346"/>
              <a:gd name="connsiteY288" fmla="*/ 568475 h 2020169"/>
              <a:gd name="connsiteX289" fmla="*/ 2636409 w 4011346"/>
              <a:gd name="connsiteY289" fmla="*/ 578487 h 2020169"/>
              <a:gd name="connsiteX290" fmla="*/ 2603037 w 4011346"/>
              <a:gd name="connsiteY290" fmla="*/ 538440 h 2020169"/>
              <a:gd name="connsiteX291" fmla="*/ 2569665 w 4011346"/>
              <a:gd name="connsiteY291" fmla="*/ 621871 h 2020169"/>
              <a:gd name="connsiteX292" fmla="*/ 2552979 w 4011346"/>
              <a:gd name="connsiteY292" fmla="*/ 641894 h 2020169"/>
              <a:gd name="connsiteX293" fmla="*/ 2469548 w 4011346"/>
              <a:gd name="connsiteY293" fmla="*/ 505068 h 2020169"/>
              <a:gd name="connsiteX294" fmla="*/ 2446187 w 4011346"/>
              <a:gd name="connsiteY294" fmla="*/ 521754 h 2020169"/>
              <a:gd name="connsiteX295" fmla="*/ 2442850 w 4011346"/>
              <a:gd name="connsiteY295" fmla="*/ 488382 h 2020169"/>
              <a:gd name="connsiteX296" fmla="*/ 2449525 w 4011346"/>
              <a:gd name="connsiteY296" fmla="*/ 418300 h 2020169"/>
              <a:gd name="connsiteX297" fmla="*/ 2386117 w 4011346"/>
              <a:gd name="connsiteY297" fmla="*/ 391602 h 2020169"/>
              <a:gd name="connsiteX298" fmla="*/ 2369431 w 4011346"/>
              <a:gd name="connsiteY298" fmla="*/ 431649 h 2020169"/>
              <a:gd name="connsiteX299" fmla="*/ 2379443 w 4011346"/>
              <a:gd name="connsiteY299" fmla="*/ 455009 h 2020169"/>
              <a:gd name="connsiteX300" fmla="*/ 2376106 w 4011346"/>
              <a:gd name="connsiteY300" fmla="*/ 475033 h 2020169"/>
              <a:gd name="connsiteX301" fmla="*/ 2352745 w 4011346"/>
              <a:gd name="connsiteY301" fmla="*/ 451672 h 2020169"/>
              <a:gd name="connsiteX302" fmla="*/ 2316036 w 4011346"/>
              <a:gd name="connsiteY302" fmla="*/ 458347 h 2020169"/>
              <a:gd name="connsiteX303" fmla="*/ 2272652 w 4011346"/>
              <a:gd name="connsiteY303" fmla="*/ 444998 h 2020169"/>
              <a:gd name="connsiteX304" fmla="*/ 2245954 w 4011346"/>
              <a:gd name="connsiteY304" fmla="*/ 404951 h 2020169"/>
              <a:gd name="connsiteX305" fmla="*/ 2209244 w 4011346"/>
              <a:gd name="connsiteY305" fmla="*/ 401614 h 2020169"/>
              <a:gd name="connsiteX306" fmla="*/ 2159186 w 4011346"/>
              <a:gd name="connsiteY306" fmla="*/ 391602 h 2020169"/>
              <a:gd name="connsiteX307" fmla="*/ 2132488 w 4011346"/>
              <a:gd name="connsiteY307" fmla="*/ 408288 h 2020169"/>
              <a:gd name="connsiteX308" fmla="*/ 2115802 w 4011346"/>
              <a:gd name="connsiteY308" fmla="*/ 421637 h 2020169"/>
              <a:gd name="connsiteX309" fmla="*/ 2115802 w 4011346"/>
              <a:gd name="connsiteY309" fmla="*/ 391602 h 2020169"/>
              <a:gd name="connsiteX310" fmla="*/ 2082430 w 4011346"/>
              <a:gd name="connsiteY310" fmla="*/ 388265 h 2020169"/>
              <a:gd name="connsiteX311" fmla="*/ 2045720 w 4011346"/>
              <a:gd name="connsiteY311" fmla="*/ 361567 h 2020169"/>
              <a:gd name="connsiteX312" fmla="*/ 2025697 w 4011346"/>
              <a:gd name="connsiteY312" fmla="*/ 391602 h 2020169"/>
              <a:gd name="connsiteX313" fmla="*/ 2055732 w 4011346"/>
              <a:gd name="connsiteY313" fmla="*/ 388265 h 2020169"/>
              <a:gd name="connsiteX314" fmla="*/ 2045720 w 4011346"/>
              <a:gd name="connsiteY314" fmla="*/ 414963 h 2020169"/>
              <a:gd name="connsiteX315" fmla="*/ 1988987 w 4011346"/>
              <a:gd name="connsiteY315" fmla="*/ 434986 h 2020169"/>
              <a:gd name="connsiteX316" fmla="*/ 1935592 w 4011346"/>
              <a:gd name="connsiteY316" fmla="*/ 444998 h 2020169"/>
              <a:gd name="connsiteX317" fmla="*/ 1995662 w 4011346"/>
              <a:gd name="connsiteY317" fmla="*/ 388265 h 2020169"/>
              <a:gd name="connsiteX318" fmla="*/ 2055732 w 4011346"/>
              <a:gd name="connsiteY318" fmla="*/ 318183 h 2020169"/>
              <a:gd name="connsiteX319" fmla="*/ 2055732 w 4011346"/>
              <a:gd name="connsiteY319" fmla="*/ 318183 h 2020169"/>
              <a:gd name="connsiteX320" fmla="*/ 2129860 w 4011346"/>
              <a:gd name="connsiteY320" fmla="*/ 248603 h 2020169"/>
              <a:gd name="connsiteX321" fmla="*/ 2127003 w 4011346"/>
              <a:gd name="connsiteY321" fmla="*/ 174309 h 2020169"/>
              <a:gd name="connsiteX322" fmla="*/ 2092713 w 4011346"/>
              <a:gd name="connsiteY322" fmla="*/ 105729 h 2020169"/>
              <a:gd name="connsiteX323" fmla="*/ 1952696 w 4011346"/>
              <a:gd name="connsiteY323" fmla="*/ 137160 h 2020169"/>
              <a:gd name="connsiteX324" fmla="*/ 1932693 w 4011346"/>
              <a:gd name="connsiteY324" fmla="*/ 77154 h 2020169"/>
              <a:gd name="connsiteX325" fmla="*/ 1909833 w 4011346"/>
              <a:gd name="connsiteY325" fmla="*/ 0 h 2020169"/>
              <a:gd name="connsiteX326" fmla="*/ 1877440 w 4011346"/>
              <a:gd name="connsiteY326" fmla="*/ 3067 h 2020169"/>
              <a:gd name="connsiteX327" fmla="*/ 1835474 w 4011346"/>
              <a:gd name="connsiteY327" fmla="*/ 41195 h 2020169"/>
              <a:gd name="connsiteX328" fmla="*/ 1818788 w 4011346"/>
              <a:gd name="connsiteY328" fmla="*/ 81242 h 2020169"/>
              <a:gd name="connsiteX329" fmla="*/ 1838813 w 4011346"/>
              <a:gd name="connsiteY329" fmla="*/ 134636 h 2020169"/>
              <a:gd name="connsiteX330" fmla="*/ 1782079 w 4011346"/>
              <a:gd name="connsiteY330" fmla="*/ 121287 h 2020169"/>
              <a:gd name="connsiteX331" fmla="*/ 1768731 w 4011346"/>
              <a:gd name="connsiteY331" fmla="*/ 168009 h 2020169"/>
              <a:gd name="connsiteX332" fmla="*/ 1705322 w 4011346"/>
              <a:gd name="connsiteY332" fmla="*/ 191369 h 2020169"/>
              <a:gd name="connsiteX333" fmla="*/ 1685300 w 4011346"/>
              <a:gd name="connsiteY333" fmla="*/ 164671 h 2020169"/>
              <a:gd name="connsiteX334" fmla="*/ 1615218 w 4011346"/>
              <a:gd name="connsiteY334" fmla="*/ 168009 h 2020169"/>
              <a:gd name="connsiteX335" fmla="*/ 1638579 w 4011346"/>
              <a:gd name="connsiteY335" fmla="*/ 198044 h 2020169"/>
              <a:gd name="connsiteX336" fmla="*/ 1528449 w 4011346"/>
              <a:gd name="connsiteY336" fmla="*/ 224740 h 2020169"/>
              <a:gd name="connsiteX337" fmla="*/ 1465043 w 4011346"/>
              <a:gd name="connsiteY337" fmla="*/ 308171 h 2020169"/>
              <a:gd name="connsiteX338" fmla="*/ 1448357 w 4011346"/>
              <a:gd name="connsiteY338" fmla="*/ 334869 h 2020169"/>
              <a:gd name="connsiteX339" fmla="*/ 1481729 w 4011346"/>
              <a:gd name="connsiteY339" fmla="*/ 368242 h 2020169"/>
              <a:gd name="connsiteX340" fmla="*/ 1481729 w 4011346"/>
              <a:gd name="connsiteY340" fmla="*/ 398277 h 2020169"/>
              <a:gd name="connsiteX341" fmla="*/ 1458368 w 4011346"/>
              <a:gd name="connsiteY341" fmla="*/ 401614 h 2020169"/>
              <a:gd name="connsiteX342" fmla="*/ 1458368 w 4011346"/>
              <a:gd name="connsiteY342" fmla="*/ 381590 h 2020169"/>
              <a:gd name="connsiteX343" fmla="*/ 1418322 w 4011346"/>
              <a:gd name="connsiteY343" fmla="*/ 391602 h 2020169"/>
              <a:gd name="connsiteX344" fmla="*/ 1368263 w 4011346"/>
              <a:gd name="connsiteY344" fmla="*/ 398277 h 2020169"/>
              <a:gd name="connsiteX345" fmla="*/ 1321542 w 4011346"/>
              <a:gd name="connsiteY345" fmla="*/ 404951 h 2020169"/>
              <a:gd name="connsiteX346" fmla="*/ 1318205 w 4011346"/>
              <a:gd name="connsiteY346" fmla="*/ 491719 h 2020169"/>
              <a:gd name="connsiteX347" fmla="*/ 1358252 w 4011346"/>
              <a:gd name="connsiteY347" fmla="*/ 515080 h 2020169"/>
              <a:gd name="connsiteX348" fmla="*/ 1374938 w 4011346"/>
              <a:gd name="connsiteY348" fmla="*/ 545115 h 2020169"/>
              <a:gd name="connsiteX349" fmla="*/ 1384949 w 4011346"/>
              <a:gd name="connsiteY349" fmla="*/ 568475 h 2020169"/>
              <a:gd name="connsiteX350" fmla="*/ 1394961 w 4011346"/>
              <a:gd name="connsiteY350" fmla="*/ 618534 h 2020169"/>
              <a:gd name="connsiteX351" fmla="*/ 1384949 w 4011346"/>
              <a:gd name="connsiteY351" fmla="*/ 648569 h 2020169"/>
              <a:gd name="connsiteX352" fmla="*/ 1358252 w 4011346"/>
              <a:gd name="connsiteY352" fmla="*/ 615196 h 2020169"/>
              <a:gd name="connsiteX353" fmla="*/ 1361589 w 4011346"/>
              <a:gd name="connsiteY353" fmla="*/ 585161 h 2020169"/>
              <a:gd name="connsiteX354" fmla="*/ 1351577 w 4011346"/>
              <a:gd name="connsiteY354" fmla="*/ 545115 h 2020169"/>
              <a:gd name="connsiteX355" fmla="*/ 1328217 w 4011346"/>
              <a:gd name="connsiteY355" fmla="*/ 551789 h 2020169"/>
              <a:gd name="connsiteX356" fmla="*/ 1281495 w 4011346"/>
              <a:gd name="connsiteY356" fmla="*/ 515080 h 2020169"/>
              <a:gd name="connsiteX357" fmla="*/ 1241449 w 4011346"/>
              <a:gd name="connsiteY357" fmla="*/ 511742 h 2020169"/>
              <a:gd name="connsiteX358" fmla="*/ 1241449 w 4011346"/>
              <a:gd name="connsiteY358" fmla="*/ 558463 h 2020169"/>
              <a:gd name="connsiteX359" fmla="*/ 1201402 w 4011346"/>
              <a:gd name="connsiteY359" fmla="*/ 538440 h 2020169"/>
              <a:gd name="connsiteX360" fmla="*/ 1228100 w 4011346"/>
              <a:gd name="connsiteY360" fmla="*/ 588498 h 2020169"/>
              <a:gd name="connsiteX361" fmla="*/ 1258135 w 4011346"/>
              <a:gd name="connsiteY361" fmla="*/ 598510 h 2020169"/>
              <a:gd name="connsiteX362" fmla="*/ 1258135 w 4011346"/>
              <a:gd name="connsiteY362" fmla="*/ 618534 h 2020169"/>
              <a:gd name="connsiteX363" fmla="*/ 1198065 w 4011346"/>
              <a:gd name="connsiteY363" fmla="*/ 595173 h 2020169"/>
              <a:gd name="connsiteX364" fmla="*/ 1181379 w 4011346"/>
              <a:gd name="connsiteY364" fmla="*/ 595173 h 2020169"/>
              <a:gd name="connsiteX365" fmla="*/ 1178041 w 4011346"/>
              <a:gd name="connsiteY365" fmla="*/ 551789 h 2020169"/>
              <a:gd name="connsiteX366" fmla="*/ 1171367 w 4011346"/>
              <a:gd name="connsiteY366" fmla="*/ 465021 h 2020169"/>
              <a:gd name="connsiteX367" fmla="*/ 1161355 w 4011346"/>
              <a:gd name="connsiteY367" fmla="*/ 535103 h 2020169"/>
              <a:gd name="connsiteX368" fmla="*/ 1137995 w 4011346"/>
              <a:gd name="connsiteY368" fmla="*/ 565138 h 2020169"/>
              <a:gd name="connsiteX369" fmla="*/ 1158018 w 4011346"/>
              <a:gd name="connsiteY369" fmla="*/ 611859 h 2020169"/>
              <a:gd name="connsiteX370" fmla="*/ 1158018 w 4011346"/>
              <a:gd name="connsiteY370" fmla="*/ 645231 h 2020169"/>
              <a:gd name="connsiteX371" fmla="*/ 1141332 w 4011346"/>
              <a:gd name="connsiteY371" fmla="*/ 695290 h 2020169"/>
              <a:gd name="connsiteX372" fmla="*/ 1154681 w 4011346"/>
              <a:gd name="connsiteY372" fmla="*/ 728662 h 2020169"/>
              <a:gd name="connsiteX373" fmla="*/ 1184716 w 4011346"/>
              <a:gd name="connsiteY373" fmla="*/ 735336 h 2020169"/>
              <a:gd name="connsiteX374" fmla="*/ 1221425 w 4011346"/>
              <a:gd name="connsiteY374" fmla="*/ 742011 h 2020169"/>
              <a:gd name="connsiteX375" fmla="*/ 1241449 w 4011346"/>
              <a:gd name="connsiteY375" fmla="*/ 765371 h 2020169"/>
              <a:gd name="connsiteX376" fmla="*/ 1258135 w 4011346"/>
              <a:gd name="connsiteY376" fmla="*/ 808755 h 2020169"/>
              <a:gd name="connsiteX377" fmla="*/ 1258135 w 4011346"/>
              <a:gd name="connsiteY377" fmla="*/ 808755 h 2020169"/>
              <a:gd name="connsiteX378" fmla="*/ 1254798 w 4011346"/>
              <a:gd name="connsiteY378" fmla="*/ 842128 h 2020169"/>
              <a:gd name="connsiteX379" fmla="*/ 1274821 w 4011346"/>
              <a:gd name="connsiteY379" fmla="*/ 862151 h 2020169"/>
              <a:gd name="connsiteX380" fmla="*/ 1244786 w 4011346"/>
              <a:gd name="connsiteY380" fmla="*/ 868826 h 2020169"/>
              <a:gd name="connsiteX381" fmla="*/ 1224763 w 4011346"/>
              <a:gd name="connsiteY381" fmla="*/ 828779 h 2020169"/>
              <a:gd name="connsiteX382" fmla="*/ 1224763 w 4011346"/>
              <a:gd name="connsiteY382" fmla="*/ 788732 h 2020169"/>
              <a:gd name="connsiteX383" fmla="*/ 1194727 w 4011346"/>
              <a:gd name="connsiteY383" fmla="*/ 752023 h 2020169"/>
              <a:gd name="connsiteX384" fmla="*/ 1164692 w 4011346"/>
              <a:gd name="connsiteY384" fmla="*/ 795407 h 2020169"/>
              <a:gd name="connsiteX385" fmla="*/ 1178041 w 4011346"/>
              <a:gd name="connsiteY385" fmla="*/ 838790 h 2020169"/>
              <a:gd name="connsiteX386" fmla="*/ 1137995 w 4011346"/>
              <a:gd name="connsiteY386" fmla="*/ 895523 h 2020169"/>
              <a:gd name="connsiteX387" fmla="*/ 1097948 w 4011346"/>
              <a:gd name="connsiteY387" fmla="*/ 952256 h 2020169"/>
              <a:gd name="connsiteX388" fmla="*/ 1007843 w 4011346"/>
              <a:gd name="connsiteY388" fmla="*/ 915547 h 2020169"/>
              <a:gd name="connsiteX389" fmla="*/ 1074587 w 4011346"/>
              <a:gd name="connsiteY389" fmla="*/ 912209 h 2020169"/>
              <a:gd name="connsiteX390" fmla="*/ 1107960 w 4011346"/>
              <a:gd name="connsiteY390" fmla="*/ 848802 h 2020169"/>
              <a:gd name="connsiteX391" fmla="*/ 1121309 w 4011346"/>
              <a:gd name="connsiteY391" fmla="*/ 805418 h 2020169"/>
              <a:gd name="connsiteX392" fmla="*/ 1127983 w 4011346"/>
              <a:gd name="connsiteY392" fmla="*/ 772046 h 2020169"/>
              <a:gd name="connsiteX393" fmla="*/ 1117971 w 4011346"/>
              <a:gd name="connsiteY393" fmla="*/ 755360 h 2020169"/>
              <a:gd name="connsiteX394" fmla="*/ 1114634 w 4011346"/>
              <a:gd name="connsiteY394" fmla="*/ 705301 h 2020169"/>
              <a:gd name="connsiteX395" fmla="*/ 1104622 w 4011346"/>
              <a:gd name="connsiteY395" fmla="*/ 625208 h 2020169"/>
              <a:gd name="connsiteX396" fmla="*/ 1101285 w 4011346"/>
              <a:gd name="connsiteY396" fmla="*/ 565138 h 2020169"/>
              <a:gd name="connsiteX397" fmla="*/ 1124646 w 4011346"/>
              <a:gd name="connsiteY397" fmla="*/ 471696 h 2020169"/>
              <a:gd name="connsiteX398" fmla="*/ 1031203 w 4011346"/>
              <a:gd name="connsiteY398" fmla="*/ 461684 h 2020169"/>
              <a:gd name="connsiteX399" fmla="*/ 1014517 w 4011346"/>
              <a:gd name="connsiteY399" fmla="*/ 518417 h 2020169"/>
              <a:gd name="connsiteX400" fmla="*/ 1024529 w 4011346"/>
              <a:gd name="connsiteY400" fmla="*/ 565138 h 2020169"/>
              <a:gd name="connsiteX401" fmla="*/ 981145 w 4011346"/>
              <a:gd name="connsiteY401" fmla="*/ 618534 h 2020169"/>
              <a:gd name="connsiteX402" fmla="*/ 991157 w 4011346"/>
              <a:gd name="connsiteY402" fmla="*/ 655243 h 2020169"/>
              <a:gd name="connsiteX403" fmla="*/ 981145 w 4011346"/>
              <a:gd name="connsiteY403" fmla="*/ 701964 h 2020169"/>
              <a:gd name="connsiteX404" fmla="*/ 1001168 w 4011346"/>
              <a:gd name="connsiteY404" fmla="*/ 725325 h 2020169"/>
              <a:gd name="connsiteX405" fmla="*/ 1017854 w 4011346"/>
              <a:gd name="connsiteY405" fmla="*/ 772046 h 2020169"/>
              <a:gd name="connsiteX406" fmla="*/ 1047890 w 4011346"/>
              <a:gd name="connsiteY406" fmla="*/ 758697 h 2020169"/>
              <a:gd name="connsiteX407" fmla="*/ 1014517 w 4011346"/>
              <a:gd name="connsiteY407" fmla="*/ 812093 h 2020169"/>
              <a:gd name="connsiteX408" fmla="*/ 957784 w 4011346"/>
              <a:gd name="connsiteY408" fmla="*/ 758697 h 2020169"/>
              <a:gd name="connsiteX409" fmla="*/ 884365 w 4011346"/>
              <a:gd name="connsiteY409" fmla="*/ 721988 h 2020169"/>
              <a:gd name="connsiteX410" fmla="*/ 824295 w 4011346"/>
              <a:gd name="connsiteY410" fmla="*/ 698627 h 2020169"/>
              <a:gd name="connsiteX411" fmla="*/ 810946 w 4011346"/>
              <a:gd name="connsiteY411" fmla="*/ 735336 h 2020169"/>
              <a:gd name="connsiteX412" fmla="*/ 827633 w 4011346"/>
              <a:gd name="connsiteY412" fmla="*/ 772046 h 2020169"/>
              <a:gd name="connsiteX413" fmla="*/ 814284 w 4011346"/>
              <a:gd name="connsiteY413" fmla="*/ 795407 h 2020169"/>
              <a:gd name="connsiteX414" fmla="*/ 800935 w 4011346"/>
              <a:gd name="connsiteY414" fmla="*/ 812093 h 2020169"/>
              <a:gd name="connsiteX415" fmla="*/ 770900 w 4011346"/>
              <a:gd name="connsiteY415" fmla="*/ 755360 h 2020169"/>
              <a:gd name="connsiteX416" fmla="*/ 744202 w 4011346"/>
              <a:gd name="connsiteY416" fmla="*/ 792069 h 2020169"/>
              <a:gd name="connsiteX417" fmla="*/ 707492 w 4011346"/>
              <a:gd name="connsiteY417" fmla="*/ 785395 h 2020169"/>
              <a:gd name="connsiteX418" fmla="*/ 654097 w 4011346"/>
              <a:gd name="connsiteY418" fmla="*/ 822104 h 2020169"/>
              <a:gd name="connsiteX419" fmla="*/ 644085 w 4011346"/>
              <a:gd name="connsiteY419" fmla="*/ 798744 h 2020169"/>
              <a:gd name="connsiteX420" fmla="*/ 654097 w 4011346"/>
              <a:gd name="connsiteY420" fmla="*/ 762034 h 2020169"/>
              <a:gd name="connsiteX421" fmla="*/ 614050 w 4011346"/>
              <a:gd name="connsiteY421" fmla="*/ 798744 h 2020169"/>
              <a:gd name="connsiteX422" fmla="*/ 594027 w 4011346"/>
              <a:gd name="connsiteY422" fmla="*/ 798744 h 2020169"/>
              <a:gd name="connsiteX423" fmla="*/ 533957 w 4011346"/>
              <a:gd name="connsiteY423" fmla="*/ 832116 h 2020169"/>
              <a:gd name="connsiteX424" fmla="*/ 510596 w 4011346"/>
              <a:gd name="connsiteY424" fmla="*/ 855477 h 2020169"/>
              <a:gd name="connsiteX425" fmla="*/ 500584 w 4011346"/>
              <a:gd name="connsiteY425" fmla="*/ 902198 h 2020169"/>
              <a:gd name="connsiteX426" fmla="*/ 450526 w 4011346"/>
              <a:gd name="connsiteY426" fmla="*/ 888849 h 2020169"/>
              <a:gd name="connsiteX427" fmla="*/ 433840 w 4011346"/>
              <a:gd name="connsiteY427" fmla="*/ 852139 h 2020169"/>
              <a:gd name="connsiteX428" fmla="*/ 467212 w 4011346"/>
              <a:gd name="connsiteY428" fmla="*/ 822104 h 2020169"/>
              <a:gd name="connsiteX429" fmla="*/ 453863 w 4011346"/>
              <a:gd name="connsiteY429" fmla="*/ 798744 h 2020169"/>
              <a:gd name="connsiteX430" fmla="*/ 390456 w 4011346"/>
              <a:gd name="connsiteY430" fmla="*/ 768709 h 2020169"/>
              <a:gd name="connsiteX431" fmla="*/ 417154 w 4011346"/>
              <a:gd name="connsiteY431" fmla="*/ 818767 h 2020169"/>
              <a:gd name="connsiteX432" fmla="*/ 407142 w 4011346"/>
              <a:gd name="connsiteY432" fmla="*/ 862151 h 2020169"/>
              <a:gd name="connsiteX433" fmla="*/ 413817 w 4011346"/>
              <a:gd name="connsiteY433" fmla="*/ 898861 h 2020169"/>
              <a:gd name="connsiteX434" fmla="*/ 427165 w 4011346"/>
              <a:gd name="connsiteY434" fmla="*/ 922221 h 2020169"/>
              <a:gd name="connsiteX435" fmla="*/ 413817 w 4011346"/>
              <a:gd name="connsiteY435" fmla="*/ 952256 h 2020169"/>
              <a:gd name="connsiteX436" fmla="*/ 390456 w 4011346"/>
              <a:gd name="connsiteY436" fmla="*/ 928896 h 2020169"/>
              <a:gd name="connsiteX437" fmla="*/ 360421 w 4011346"/>
              <a:gd name="connsiteY437" fmla="*/ 925558 h 2020169"/>
              <a:gd name="connsiteX438" fmla="*/ 333723 w 4011346"/>
              <a:gd name="connsiteY438" fmla="*/ 965605 h 2020169"/>
              <a:gd name="connsiteX439" fmla="*/ 307025 w 4011346"/>
              <a:gd name="connsiteY439" fmla="*/ 985628 h 2020169"/>
              <a:gd name="connsiteX440" fmla="*/ 320374 w 4011346"/>
              <a:gd name="connsiteY440" fmla="*/ 1012326 h 2020169"/>
              <a:gd name="connsiteX441" fmla="*/ 303688 w 4011346"/>
              <a:gd name="connsiteY441" fmla="*/ 1035687 h 2020169"/>
              <a:gd name="connsiteX442" fmla="*/ 233606 w 4011346"/>
              <a:gd name="connsiteY442" fmla="*/ 998977 h 2020169"/>
              <a:gd name="connsiteX443" fmla="*/ 243618 w 4011346"/>
              <a:gd name="connsiteY443" fmla="*/ 1049036 h 2020169"/>
              <a:gd name="connsiteX444" fmla="*/ 263641 w 4011346"/>
              <a:gd name="connsiteY444" fmla="*/ 1069059 h 2020169"/>
              <a:gd name="connsiteX445" fmla="*/ 250292 w 4011346"/>
              <a:gd name="connsiteY445" fmla="*/ 1082408 h 2020169"/>
              <a:gd name="connsiteX446" fmla="*/ 193560 w 4011346"/>
              <a:gd name="connsiteY446" fmla="*/ 1045698 h 2020169"/>
              <a:gd name="connsiteX447" fmla="*/ 170199 w 4011346"/>
              <a:gd name="connsiteY447" fmla="*/ 1005652 h 2020169"/>
              <a:gd name="connsiteX448" fmla="*/ 170199 w 4011346"/>
              <a:gd name="connsiteY448" fmla="*/ 958931 h 2020169"/>
              <a:gd name="connsiteX449" fmla="*/ 133490 w 4011346"/>
              <a:gd name="connsiteY449" fmla="*/ 882174 h 2020169"/>
              <a:gd name="connsiteX450" fmla="*/ 196897 w 4011346"/>
              <a:gd name="connsiteY450" fmla="*/ 912209 h 2020169"/>
              <a:gd name="connsiteX451" fmla="*/ 256967 w 4011346"/>
              <a:gd name="connsiteY451" fmla="*/ 942244 h 2020169"/>
              <a:gd name="connsiteX452" fmla="*/ 293676 w 4011346"/>
              <a:gd name="connsiteY452" fmla="*/ 945582 h 2020169"/>
              <a:gd name="connsiteX453" fmla="*/ 327049 w 4011346"/>
              <a:gd name="connsiteY453" fmla="*/ 915547 h 2020169"/>
              <a:gd name="connsiteX454" fmla="*/ 343735 w 4011346"/>
              <a:gd name="connsiteY454" fmla="*/ 878837 h 2020169"/>
              <a:gd name="connsiteX455" fmla="*/ 333723 w 4011346"/>
              <a:gd name="connsiteY455" fmla="*/ 828779 h 2020169"/>
              <a:gd name="connsiteX456" fmla="*/ 290339 w 4011346"/>
              <a:gd name="connsiteY456" fmla="*/ 808755 h 2020169"/>
              <a:gd name="connsiteX457" fmla="*/ 236944 w 4011346"/>
              <a:gd name="connsiteY457" fmla="*/ 762034 h 2020169"/>
              <a:gd name="connsiteX458" fmla="*/ 133490 w 4011346"/>
              <a:gd name="connsiteY458" fmla="*/ 705301 h 2020169"/>
              <a:gd name="connsiteX0" fmla="*/ 133490 w 4011346"/>
              <a:gd name="connsiteY0" fmla="*/ 705301 h 2020169"/>
              <a:gd name="connsiteX1" fmla="*/ 46722 w 4011346"/>
              <a:gd name="connsiteY1" fmla="*/ 735336 h 2020169"/>
              <a:gd name="connsiteX2" fmla="*/ 33373 w 4011346"/>
              <a:gd name="connsiteY2" fmla="*/ 765371 h 2020169"/>
              <a:gd name="connsiteX3" fmla="*/ 43384 w 4011346"/>
              <a:gd name="connsiteY3" fmla="*/ 795407 h 2020169"/>
              <a:gd name="connsiteX4" fmla="*/ 60071 w 4011346"/>
              <a:gd name="connsiteY4" fmla="*/ 822104 h 2020169"/>
              <a:gd name="connsiteX5" fmla="*/ 73419 w 4011346"/>
              <a:gd name="connsiteY5" fmla="*/ 852139 h 2020169"/>
              <a:gd name="connsiteX6" fmla="*/ 56733 w 4011346"/>
              <a:gd name="connsiteY6" fmla="*/ 875500 h 2020169"/>
              <a:gd name="connsiteX7" fmla="*/ 76757 w 4011346"/>
              <a:gd name="connsiteY7" fmla="*/ 955593 h 2020169"/>
              <a:gd name="connsiteX8" fmla="*/ 66745 w 4011346"/>
              <a:gd name="connsiteY8" fmla="*/ 972280 h 2020169"/>
              <a:gd name="connsiteX9" fmla="*/ 70082 w 4011346"/>
              <a:gd name="connsiteY9" fmla="*/ 998977 h 2020169"/>
              <a:gd name="connsiteX10" fmla="*/ 70082 w 4011346"/>
              <a:gd name="connsiteY10" fmla="*/ 1039024 h 2020169"/>
              <a:gd name="connsiteX11" fmla="*/ 80094 w 4011346"/>
              <a:gd name="connsiteY11" fmla="*/ 1059047 h 2020169"/>
              <a:gd name="connsiteX12" fmla="*/ 76757 w 4011346"/>
              <a:gd name="connsiteY12" fmla="*/ 1082408 h 2020169"/>
              <a:gd name="connsiteX13" fmla="*/ 106792 w 4011346"/>
              <a:gd name="connsiteY13" fmla="*/ 1115780 h 2020169"/>
              <a:gd name="connsiteX14" fmla="*/ 106792 w 4011346"/>
              <a:gd name="connsiteY14" fmla="*/ 1145815 h 2020169"/>
              <a:gd name="connsiteX15" fmla="*/ 13349 w 4011346"/>
              <a:gd name="connsiteY15" fmla="*/ 1235920 h 2020169"/>
              <a:gd name="connsiteX16" fmla="*/ 33373 w 4011346"/>
              <a:gd name="connsiteY16" fmla="*/ 1269293 h 2020169"/>
              <a:gd name="connsiteX17" fmla="*/ 33373 w 4011346"/>
              <a:gd name="connsiteY17" fmla="*/ 1269293 h 2020169"/>
              <a:gd name="connsiteX18" fmla="*/ 16687 w 4011346"/>
              <a:gd name="connsiteY18" fmla="*/ 1299328 h 2020169"/>
              <a:gd name="connsiteX19" fmla="*/ 3338 w 4011346"/>
              <a:gd name="connsiteY19" fmla="*/ 1329363 h 2020169"/>
              <a:gd name="connsiteX20" fmla="*/ 0 w 4011346"/>
              <a:gd name="connsiteY20" fmla="*/ 1389433 h 2020169"/>
              <a:gd name="connsiteX21" fmla="*/ 16687 w 4011346"/>
              <a:gd name="connsiteY21" fmla="*/ 1432817 h 2020169"/>
              <a:gd name="connsiteX22" fmla="*/ 20024 w 4011346"/>
              <a:gd name="connsiteY22" fmla="*/ 1466189 h 2020169"/>
              <a:gd name="connsiteX23" fmla="*/ 56733 w 4011346"/>
              <a:gd name="connsiteY23" fmla="*/ 1476201 h 2020169"/>
              <a:gd name="connsiteX24" fmla="*/ 116803 w 4011346"/>
              <a:gd name="connsiteY24" fmla="*/ 1562969 h 2020169"/>
              <a:gd name="connsiteX25" fmla="*/ 96780 w 4011346"/>
              <a:gd name="connsiteY25" fmla="*/ 1586329 h 2020169"/>
              <a:gd name="connsiteX26" fmla="*/ 93443 w 4011346"/>
              <a:gd name="connsiteY26" fmla="*/ 1616364 h 2020169"/>
              <a:gd name="connsiteX27" fmla="*/ 120141 w 4011346"/>
              <a:gd name="connsiteY27" fmla="*/ 1619701 h 2020169"/>
              <a:gd name="connsiteX28" fmla="*/ 160187 w 4011346"/>
              <a:gd name="connsiteY28" fmla="*/ 1633050 h 2020169"/>
              <a:gd name="connsiteX29" fmla="*/ 186885 w 4011346"/>
              <a:gd name="connsiteY29" fmla="*/ 1646399 h 2020169"/>
              <a:gd name="connsiteX30" fmla="*/ 213583 w 4011346"/>
              <a:gd name="connsiteY30" fmla="*/ 1676434 h 2020169"/>
              <a:gd name="connsiteX31" fmla="*/ 243618 w 4011346"/>
              <a:gd name="connsiteY31" fmla="*/ 1679771 h 2020169"/>
              <a:gd name="connsiteX32" fmla="*/ 287002 w 4011346"/>
              <a:gd name="connsiteY32" fmla="*/ 1709807 h 2020169"/>
              <a:gd name="connsiteX33" fmla="*/ 310363 w 4011346"/>
              <a:gd name="connsiteY33" fmla="*/ 1719818 h 2020169"/>
              <a:gd name="connsiteX34" fmla="*/ 310363 w 4011346"/>
              <a:gd name="connsiteY34" fmla="*/ 1756528 h 2020169"/>
              <a:gd name="connsiteX35" fmla="*/ 270316 w 4011346"/>
              <a:gd name="connsiteY35" fmla="*/ 1796574 h 2020169"/>
              <a:gd name="connsiteX36" fmla="*/ 280327 w 4011346"/>
              <a:gd name="connsiteY36" fmla="*/ 1819935 h 2020169"/>
              <a:gd name="connsiteX37" fmla="*/ 273653 w 4011346"/>
              <a:gd name="connsiteY37" fmla="*/ 1839958 h 2020169"/>
              <a:gd name="connsiteX38" fmla="*/ 266979 w 4011346"/>
              <a:gd name="connsiteY38" fmla="*/ 1856644 h 2020169"/>
              <a:gd name="connsiteX39" fmla="*/ 240281 w 4011346"/>
              <a:gd name="connsiteY39" fmla="*/ 1896691 h 2020169"/>
              <a:gd name="connsiteX40" fmla="*/ 307025 w 4011346"/>
              <a:gd name="connsiteY40" fmla="*/ 1933401 h 2020169"/>
              <a:gd name="connsiteX41" fmla="*/ 337060 w 4011346"/>
              <a:gd name="connsiteY41" fmla="*/ 1940075 h 2020169"/>
              <a:gd name="connsiteX42" fmla="*/ 360421 w 4011346"/>
              <a:gd name="connsiteY42" fmla="*/ 1946750 h 2020169"/>
              <a:gd name="connsiteX43" fmla="*/ 380444 w 4011346"/>
              <a:gd name="connsiteY43" fmla="*/ 1953424 h 2020169"/>
              <a:gd name="connsiteX44" fmla="*/ 407142 w 4011346"/>
              <a:gd name="connsiteY44" fmla="*/ 1973447 h 2020169"/>
              <a:gd name="connsiteX45" fmla="*/ 437177 w 4011346"/>
              <a:gd name="connsiteY45" fmla="*/ 1970110 h 2020169"/>
              <a:gd name="connsiteX46" fmla="*/ 507259 w 4011346"/>
              <a:gd name="connsiteY46" fmla="*/ 2020169 h 2020169"/>
              <a:gd name="connsiteX47" fmla="*/ 517271 w 4011346"/>
              <a:gd name="connsiteY47" fmla="*/ 2006820 h 2020169"/>
              <a:gd name="connsiteX48" fmla="*/ 507259 w 4011346"/>
              <a:gd name="connsiteY48" fmla="*/ 1966773 h 2020169"/>
              <a:gd name="connsiteX49" fmla="*/ 500584 w 4011346"/>
              <a:gd name="connsiteY49" fmla="*/ 1933401 h 2020169"/>
              <a:gd name="connsiteX50" fmla="*/ 483898 w 4011346"/>
              <a:gd name="connsiteY50" fmla="*/ 1890017 h 2020169"/>
              <a:gd name="connsiteX51" fmla="*/ 513933 w 4011346"/>
              <a:gd name="connsiteY51" fmla="*/ 1869993 h 2020169"/>
              <a:gd name="connsiteX52" fmla="*/ 547306 w 4011346"/>
              <a:gd name="connsiteY52" fmla="*/ 1846633 h 2020169"/>
              <a:gd name="connsiteX53" fmla="*/ 527282 w 4011346"/>
              <a:gd name="connsiteY53" fmla="*/ 1829947 h 2020169"/>
              <a:gd name="connsiteX54" fmla="*/ 517271 w 4011346"/>
              <a:gd name="connsiteY54" fmla="*/ 1796574 h 2020169"/>
              <a:gd name="connsiteX55" fmla="*/ 480561 w 4011346"/>
              <a:gd name="connsiteY55" fmla="*/ 1779888 h 2020169"/>
              <a:gd name="connsiteX56" fmla="*/ 470549 w 4011346"/>
              <a:gd name="connsiteY56" fmla="*/ 1759865 h 2020169"/>
              <a:gd name="connsiteX57" fmla="*/ 480561 w 4011346"/>
              <a:gd name="connsiteY57" fmla="*/ 1729830 h 2020169"/>
              <a:gd name="connsiteX58" fmla="*/ 490573 w 4011346"/>
              <a:gd name="connsiteY58" fmla="*/ 1689783 h 2020169"/>
              <a:gd name="connsiteX59" fmla="*/ 513933 w 4011346"/>
              <a:gd name="connsiteY59" fmla="*/ 1709807 h 2020169"/>
              <a:gd name="connsiteX60" fmla="*/ 520608 w 4011346"/>
              <a:gd name="connsiteY60" fmla="*/ 1693120 h 2020169"/>
              <a:gd name="connsiteX61" fmla="*/ 543968 w 4011346"/>
              <a:gd name="connsiteY61" fmla="*/ 1656411 h 2020169"/>
              <a:gd name="connsiteX62" fmla="*/ 574003 w 4011346"/>
              <a:gd name="connsiteY62" fmla="*/ 1639725 h 2020169"/>
              <a:gd name="connsiteX63" fmla="*/ 590690 w 4011346"/>
              <a:gd name="connsiteY63" fmla="*/ 1653074 h 2020169"/>
              <a:gd name="connsiteX64" fmla="*/ 610713 w 4011346"/>
              <a:gd name="connsiteY64" fmla="*/ 1626376 h 2020169"/>
              <a:gd name="connsiteX65" fmla="*/ 630736 w 4011346"/>
              <a:gd name="connsiteY65" fmla="*/ 1653074 h 2020169"/>
              <a:gd name="connsiteX66" fmla="*/ 657434 w 4011346"/>
              <a:gd name="connsiteY66" fmla="*/ 1676434 h 2020169"/>
              <a:gd name="connsiteX67" fmla="*/ 674120 w 4011346"/>
              <a:gd name="connsiteY67" fmla="*/ 1683109 h 2020169"/>
              <a:gd name="connsiteX68" fmla="*/ 697481 w 4011346"/>
              <a:gd name="connsiteY68" fmla="*/ 1683109 h 2020169"/>
              <a:gd name="connsiteX69" fmla="*/ 717504 w 4011346"/>
              <a:gd name="connsiteY69" fmla="*/ 1669760 h 2020169"/>
              <a:gd name="connsiteX70" fmla="*/ 744202 w 4011346"/>
              <a:gd name="connsiteY70" fmla="*/ 1669760 h 2020169"/>
              <a:gd name="connsiteX71" fmla="*/ 760888 w 4011346"/>
              <a:gd name="connsiteY71" fmla="*/ 1666423 h 2020169"/>
              <a:gd name="connsiteX72" fmla="*/ 790923 w 4011346"/>
              <a:gd name="connsiteY72" fmla="*/ 1699795 h 2020169"/>
              <a:gd name="connsiteX73" fmla="*/ 797598 w 4011346"/>
              <a:gd name="connsiteY73" fmla="*/ 1673097 h 2020169"/>
              <a:gd name="connsiteX74" fmla="*/ 817621 w 4011346"/>
              <a:gd name="connsiteY74" fmla="*/ 1689783 h 2020169"/>
              <a:gd name="connsiteX75" fmla="*/ 837644 w 4011346"/>
              <a:gd name="connsiteY75" fmla="*/ 1666423 h 2020169"/>
              <a:gd name="connsiteX76" fmla="*/ 827633 w 4011346"/>
              <a:gd name="connsiteY76" fmla="*/ 1646399 h 2020169"/>
              <a:gd name="connsiteX77" fmla="*/ 810946 w 4011346"/>
              <a:gd name="connsiteY77" fmla="*/ 1633050 h 2020169"/>
              <a:gd name="connsiteX78" fmla="*/ 810946 w 4011346"/>
              <a:gd name="connsiteY78" fmla="*/ 1606353 h 2020169"/>
              <a:gd name="connsiteX79" fmla="*/ 810946 w 4011346"/>
              <a:gd name="connsiteY79" fmla="*/ 1593004 h 2020169"/>
              <a:gd name="connsiteX80" fmla="*/ 830970 w 4011346"/>
              <a:gd name="connsiteY80" fmla="*/ 1589666 h 2020169"/>
              <a:gd name="connsiteX81" fmla="*/ 840981 w 4011346"/>
              <a:gd name="connsiteY81" fmla="*/ 1586329 h 2020169"/>
              <a:gd name="connsiteX82" fmla="*/ 820958 w 4011346"/>
              <a:gd name="connsiteY82" fmla="*/ 1549620 h 2020169"/>
              <a:gd name="connsiteX83" fmla="*/ 854330 w 4011346"/>
              <a:gd name="connsiteY83" fmla="*/ 1542945 h 2020169"/>
              <a:gd name="connsiteX84" fmla="*/ 891040 w 4011346"/>
              <a:gd name="connsiteY84" fmla="*/ 1549620 h 2020169"/>
              <a:gd name="connsiteX85" fmla="*/ 964459 w 4011346"/>
              <a:gd name="connsiteY85" fmla="*/ 1506236 h 2020169"/>
              <a:gd name="connsiteX86" fmla="*/ 1001168 w 4011346"/>
              <a:gd name="connsiteY86" fmla="*/ 1506236 h 2020169"/>
              <a:gd name="connsiteX87" fmla="*/ 1027866 w 4011346"/>
              <a:gd name="connsiteY87" fmla="*/ 1482875 h 2020169"/>
              <a:gd name="connsiteX88" fmla="*/ 1047890 w 4011346"/>
              <a:gd name="connsiteY88" fmla="*/ 1492887 h 2020169"/>
              <a:gd name="connsiteX89" fmla="*/ 1067913 w 4011346"/>
              <a:gd name="connsiteY89" fmla="*/ 1502898 h 2020169"/>
              <a:gd name="connsiteX90" fmla="*/ 1087936 w 4011346"/>
              <a:gd name="connsiteY90" fmla="*/ 1529596 h 2020169"/>
              <a:gd name="connsiteX91" fmla="*/ 1074587 w 4011346"/>
              <a:gd name="connsiteY91" fmla="*/ 1542945 h 2020169"/>
              <a:gd name="connsiteX92" fmla="*/ 1104622 w 4011346"/>
              <a:gd name="connsiteY92" fmla="*/ 1542945 h 2020169"/>
              <a:gd name="connsiteX93" fmla="*/ 1107960 w 4011346"/>
              <a:gd name="connsiteY93" fmla="*/ 1559631 h 2020169"/>
              <a:gd name="connsiteX94" fmla="*/ 1121309 w 4011346"/>
              <a:gd name="connsiteY94" fmla="*/ 1542945 h 2020169"/>
              <a:gd name="connsiteX95" fmla="*/ 1134657 w 4011346"/>
              <a:gd name="connsiteY95" fmla="*/ 1556294 h 2020169"/>
              <a:gd name="connsiteX96" fmla="*/ 1134657 w 4011346"/>
              <a:gd name="connsiteY96" fmla="*/ 1576317 h 2020169"/>
              <a:gd name="connsiteX97" fmla="*/ 1148006 w 4011346"/>
              <a:gd name="connsiteY97" fmla="*/ 1572980 h 2020169"/>
              <a:gd name="connsiteX98" fmla="*/ 1208076 w 4011346"/>
              <a:gd name="connsiteY98" fmla="*/ 1526259 h 2020169"/>
              <a:gd name="connsiteX99" fmla="*/ 1211414 w 4011346"/>
              <a:gd name="connsiteY99" fmla="*/ 1546282 h 2020169"/>
              <a:gd name="connsiteX100" fmla="*/ 1244786 w 4011346"/>
              <a:gd name="connsiteY100" fmla="*/ 1566306 h 2020169"/>
              <a:gd name="connsiteX101" fmla="*/ 1264809 w 4011346"/>
              <a:gd name="connsiteY101" fmla="*/ 1596341 h 2020169"/>
              <a:gd name="connsiteX102" fmla="*/ 1298181 w 4011346"/>
              <a:gd name="connsiteY102" fmla="*/ 1703132 h 2020169"/>
              <a:gd name="connsiteX103" fmla="*/ 1308193 w 4011346"/>
              <a:gd name="connsiteY103" fmla="*/ 1659748 h 2020169"/>
              <a:gd name="connsiteX104" fmla="*/ 1344903 w 4011346"/>
              <a:gd name="connsiteY104" fmla="*/ 1679771 h 2020169"/>
              <a:gd name="connsiteX105" fmla="*/ 1388287 w 4011346"/>
              <a:gd name="connsiteY105" fmla="*/ 1679771 h 2020169"/>
              <a:gd name="connsiteX106" fmla="*/ 1394961 w 4011346"/>
              <a:gd name="connsiteY106" fmla="*/ 1703132 h 2020169"/>
              <a:gd name="connsiteX107" fmla="*/ 1435008 w 4011346"/>
              <a:gd name="connsiteY107" fmla="*/ 1726493 h 2020169"/>
              <a:gd name="connsiteX108" fmla="*/ 1465043 w 4011346"/>
              <a:gd name="connsiteY108" fmla="*/ 1726493 h 2020169"/>
              <a:gd name="connsiteX109" fmla="*/ 1491741 w 4011346"/>
              <a:gd name="connsiteY109" fmla="*/ 1739842 h 2020169"/>
              <a:gd name="connsiteX110" fmla="*/ 1535125 w 4011346"/>
              <a:gd name="connsiteY110" fmla="*/ 1696458 h 2020169"/>
              <a:gd name="connsiteX111" fmla="*/ 1571834 w 4011346"/>
              <a:gd name="connsiteY111" fmla="*/ 1676434 h 2020169"/>
              <a:gd name="connsiteX112" fmla="*/ 1608544 w 4011346"/>
              <a:gd name="connsiteY112" fmla="*/ 1679771 h 2020169"/>
              <a:gd name="connsiteX113" fmla="*/ 1655265 w 4011346"/>
              <a:gd name="connsiteY113" fmla="*/ 1693120 h 2020169"/>
              <a:gd name="connsiteX114" fmla="*/ 1681963 w 4011346"/>
              <a:gd name="connsiteY114" fmla="*/ 1709807 h 2020169"/>
              <a:gd name="connsiteX115" fmla="*/ 1735358 w 4011346"/>
              <a:gd name="connsiteY115" fmla="*/ 1703132 h 2020169"/>
              <a:gd name="connsiteX116" fmla="*/ 1745370 w 4011346"/>
              <a:gd name="connsiteY116" fmla="*/ 1683109 h 2020169"/>
              <a:gd name="connsiteX117" fmla="*/ 1738695 w 4011346"/>
              <a:gd name="connsiteY117" fmla="*/ 1663085 h 2020169"/>
              <a:gd name="connsiteX118" fmla="*/ 1765393 w 4011346"/>
              <a:gd name="connsiteY118" fmla="*/ 1636388 h 2020169"/>
              <a:gd name="connsiteX119" fmla="*/ 1778742 w 4011346"/>
              <a:gd name="connsiteY119" fmla="*/ 1633050 h 2020169"/>
              <a:gd name="connsiteX120" fmla="*/ 1812114 w 4011346"/>
              <a:gd name="connsiteY120" fmla="*/ 1649736 h 2020169"/>
              <a:gd name="connsiteX121" fmla="*/ 1852161 w 4011346"/>
              <a:gd name="connsiteY121" fmla="*/ 1663085 h 2020169"/>
              <a:gd name="connsiteX122" fmla="*/ 1858836 w 4011346"/>
              <a:gd name="connsiteY122" fmla="*/ 1689783 h 2020169"/>
              <a:gd name="connsiteX123" fmla="*/ 1872184 w 4011346"/>
              <a:gd name="connsiteY123" fmla="*/ 1696458 h 2020169"/>
              <a:gd name="connsiteX124" fmla="*/ 1902219 w 4011346"/>
              <a:gd name="connsiteY124" fmla="*/ 1699795 h 2020169"/>
              <a:gd name="connsiteX125" fmla="*/ 1932254 w 4011346"/>
              <a:gd name="connsiteY125" fmla="*/ 1683109 h 2020169"/>
              <a:gd name="connsiteX126" fmla="*/ 1962290 w 4011346"/>
              <a:gd name="connsiteY126" fmla="*/ 1696458 h 2020169"/>
              <a:gd name="connsiteX127" fmla="*/ 1985650 w 4011346"/>
              <a:gd name="connsiteY127" fmla="*/ 1709807 h 2020169"/>
              <a:gd name="connsiteX128" fmla="*/ 1995662 w 4011346"/>
              <a:gd name="connsiteY128" fmla="*/ 1719818 h 2020169"/>
              <a:gd name="connsiteX129" fmla="*/ 2032371 w 4011346"/>
              <a:gd name="connsiteY129" fmla="*/ 1739842 h 2020169"/>
              <a:gd name="connsiteX130" fmla="*/ 2069081 w 4011346"/>
              <a:gd name="connsiteY130" fmla="*/ 1736504 h 2020169"/>
              <a:gd name="connsiteX131" fmla="*/ 2142500 w 4011346"/>
              <a:gd name="connsiteY131" fmla="*/ 1693120 h 2020169"/>
              <a:gd name="connsiteX132" fmla="*/ 2195895 w 4011346"/>
              <a:gd name="connsiteY132" fmla="*/ 1706469 h 2020169"/>
              <a:gd name="connsiteX133" fmla="*/ 2225930 w 4011346"/>
              <a:gd name="connsiteY133" fmla="*/ 1716481 h 2020169"/>
              <a:gd name="connsiteX134" fmla="*/ 2259303 w 4011346"/>
              <a:gd name="connsiteY134" fmla="*/ 1703132 h 2020169"/>
              <a:gd name="connsiteX135" fmla="*/ 2262640 w 4011346"/>
              <a:gd name="connsiteY135" fmla="*/ 1676434 h 2020169"/>
              <a:gd name="connsiteX136" fmla="*/ 2282663 w 4011346"/>
              <a:gd name="connsiteY136" fmla="*/ 1646399 h 2020169"/>
              <a:gd name="connsiteX137" fmla="*/ 2299349 w 4011346"/>
              <a:gd name="connsiteY137" fmla="*/ 1593004 h 2020169"/>
              <a:gd name="connsiteX138" fmla="*/ 2282663 w 4011346"/>
              <a:gd name="connsiteY138" fmla="*/ 1596341 h 2020169"/>
              <a:gd name="connsiteX139" fmla="*/ 2312698 w 4011346"/>
              <a:gd name="connsiteY139" fmla="*/ 1569643 h 2020169"/>
              <a:gd name="connsiteX140" fmla="*/ 2339396 w 4011346"/>
              <a:gd name="connsiteY140" fmla="*/ 1566306 h 2020169"/>
              <a:gd name="connsiteX141" fmla="*/ 2396129 w 4011346"/>
              <a:gd name="connsiteY141" fmla="*/ 1576317 h 2020169"/>
              <a:gd name="connsiteX142" fmla="*/ 2436176 w 4011346"/>
              <a:gd name="connsiteY142" fmla="*/ 1603015 h 2020169"/>
              <a:gd name="connsiteX143" fmla="*/ 2462873 w 4011346"/>
              <a:gd name="connsiteY143" fmla="*/ 1633050 h 2020169"/>
              <a:gd name="connsiteX144" fmla="*/ 2469548 w 4011346"/>
              <a:gd name="connsiteY144" fmla="*/ 1669760 h 2020169"/>
              <a:gd name="connsiteX145" fmla="*/ 2476222 w 4011346"/>
              <a:gd name="connsiteY145" fmla="*/ 1709807 h 2020169"/>
              <a:gd name="connsiteX146" fmla="*/ 2486234 w 4011346"/>
              <a:gd name="connsiteY146" fmla="*/ 1729830 h 2020169"/>
              <a:gd name="connsiteX147" fmla="*/ 2529618 w 4011346"/>
              <a:gd name="connsiteY147" fmla="*/ 1743179 h 2020169"/>
              <a:gd name="connsiteX148" fmla="*/ 2549641 w 4011346"/>
              <a:gd name="connsiteY148" fmla="*/ 1763202 h 2020169"/>
              <a:gd name="connsiteX149" fmla="*/ 2562990 w 4011346"/>
              <a:gd name="connsiteY149" fmla="*/ 1796574 h 2020169"/>
              <a:gd name="connsiteX150" fmla="*/ 2586351 w 4011346"/>
              <a:gd name="connsiteY150" fmla="*/ 1789900 h 2020169"/>
              <a:gd name="connsiteX151" fmla="*/ 2606374 w 4011346"/>
              <a:gd name="connsiteY151" fmla="*/ 1779888 h 2020169"/>
              <a:gd name="connsiteX152" fmla="*/ 2639746 w 4011346"/>
              <a:gd name="connsiteY152" fmla="*/ 1763202 h 2020169"/>
              <a:gd name="connsiteX153" fmla="*/ 2643084 w 4011346"/>
              <a:gd name="connsiteY153" fmla="*/ 1779888 h 2020169"/>
              <a:gd name="connsiteX154" fmla="*/ 2626398 w 4011346"/>
              <a:gd name="connsiteY154" fmla="*/ 1809923 h 2020169"/>
              <a:gd name="connsiteX155" fmla="*/ 2616386 w 4011346"/>
              <a:gd name="connsiteY155" fmla="*/ 1846633 h 2020169"/>
              <a:gd name="connsiteX156" fmla="*/ 2603037 w 4011346"/>
              <a:gd name="connsiteY156" fmla="*/ 1900028 h 2020169"/>
              <a:gd name="connsiteX157" fmla="*/ 2579676 w 4011346"/>
              <a:gd name="connsiteY157" fmla="*/ 1873331 h 2020169"/>
              <a:gd name="connsiteX158" fmla="*/ 2552979 w 4011346"/>
              <a:gd name="connsiteY158" fmla="*/ 1896691 h 2020169"/>
              <a:gd name="connsiteX159" fmla="*/ 2559653 w 4011346"/>
              <a:gd name="connsiteY159" fmla="*/ 1923389 h 2020169"/>
              <a:gd name="connsiteX160" fmla="*/ 2559653 w 4011346"/>
              <a:gd name="connsiteY160" fmla="*/ 1960098 h 2020169"/>
              <a:gd name="connsiteX161" fmla="*/ 2549641 w 4011346"/>
              <a:gd name="connsiteY161" fmla="*/ 1980122 h 2020169"/>
              <a:gd name="connsiteX162" fmla="*/ 2589688 w 4011346"/>
              <a:gd name="connsiteY162" fmla="*/ 1960098 h 2020169"/>
              <a:gd name="connsiteX163" fmla="*/ 2626398 w 4011346"/>
              <a:gd name="connsiteY163" fmla="*/ 1970110 h 2020169"/>
              <a:gd name="connsiteX164" fmla="*/ 2653095 w 4011346"/>
              <a:gd name="connsiteY164" fmla="*/ 1946750 h 2020169"/>
              <a:gd name="connsiteX165" fmla="*/ 2683130 w 4011346"/>
              <a:gd name="connsiteY165" fmla="*/ 1893354 h 2020169"/>
              <a:gd name="connsiteX166" fmla="*/ 2753212 w 4011346"/>
              <a:gd name="connsiteY166" fmla="*/ 1806586 h 2020169"/>
              <a:gd name="connsiteX167" fmla="*/ 2783247 w 4011346"/>
              <a:gd name="connsiteY167" fmla="*/ 1736504 h 2020169"/>
              <a:gd name="connsiteX168" fmla="*/ 2803271 w 4011346"/>
              <a:gd name="connsiteY168" fmla="*/ 1633050 h 2020169"/>
              <a:gd name="connsiteX169" fmla="*/ 2793259 w 4011346"/>
              <a:gd name="connsiteY169" fmla="*/ 1582992 h 2020169"/>
              <a:gd name="connsiteX170" fmla="*/ 2769898 w 4011346"/>
              <a:gd name="connsiteY170" fmla="*/ 1549620 h 2020169"/>
              <a:gd name="connsiteX171" fmla="*/ 2726514 w 4011346"/>
              <a:gd name="connsiteY171" fmla="*/ 1549620 h 2020169"/>
              <a:gd name="connsiteX172" fmla="*/ 2699817 w 4011346"/>
              <a:gd name="connsiteY172" fmla="*/ 1549620 h 2020169"/>
              <a:gd name="connsiteX173" fmla="*/ 2683130 w 4011346"/>
              <a:gd name="connsiteY173" fmla="*/ 1529596 h 2020169"/>
              <a:gd name="connsiteX174" fmla="*/ 2669781 w 4011346"/>
              <a:gd name="connsiteY174" fmla="*/ 1509573 h 2020169"/>
              <a:gd name="connsiteX175" fmla="*/ 2763224 w 4011346"/>
              <a:gd name="connsiteY175" fmla="*/ 1392770 h 2020169"/>
              <a:gd name="connsiteX176" fmla="*/ 2846654 w 4011346"/>
              <a:gd name="connsiteY176" fmla="*/ 1326026 h 2020169"/>
              <a:gd name="connsiteX177" fmla="*/ 2890038 w 4011346"/>
              <a:gd name="connsiteY177" fmla="*/ 1302665 h 2020169"/>
              <a:gd name="connsiteX178" fmla="*/ 2933422 w 4011346"/>
              <a:gd name="connsiteY178" fmla="*/ 1322688 h 2020169"/>
              <a:gd name="connsiteX179" fmla="*/ 2950109 w 4011346"/>
              <a:gd name="connsiteY179" fmla="*/ 1306002 h 2020169"/>
              <a:gd name="connsiteX180" fmla="*/ 2993492 w 4011346"/>
              <a:gd name="connsiteY180" fmla="*/ 1322688 h 2020169"/>
              <a:gd name="connsiteX181" fmla="*/ 3006841 w 4011346"/>
              <a:gd name="connsiteY181" fmla="*/ 1289316 h 2020169"/>
              <a:gd name="connsiteX182" fmla="*/ 3053563 w 4011346"/>
              <a:gd name="connsiteY182" fmla="*/ 1299328 h 2020169"/>
              <a:gd name="connsiteX183" fmla="*/ 3070249 w 4011346"/>
              <a:gd name="connsiteY183" fmla="*/ 1316014 h 2020169"/>
              <a:gd name="connsiteX184" fmla="*/ 3060237 w 4011346"/>
              <a:gd name="connsiteY184" fmla="*/ 1336037 h 2020169"/>
              <a:gd name="connsiteX185" fmla="*/ 3123644 w 4011346"/>
              <a:gd name="connsiteY185" fmla="*/ 1319351 h 2020169"/>
              <a:gd name="connsiteX186" fmla="*/ 3140330 w 4011346"/>
              <a:gd name="connsiteY186" fmla="*/ 1306002 h 2020169"/>
              <a:gd name="connsiteX187" fmla="*/ 3123644 w 4011346"/>
              <a:gd name="connsiteY187" fmla="*/ 1292653 h 2020169"/>
              <a:gd name="connsiteX188" fmla="*/ 3143668 w 4011346"/>
              <a:gd name="connsiteY188" fmla="*/ 1252607 h 2020169"/>
              <a:gd name="connsiteX189" fmla="*/ 3190389 w 4011346"/>
              <a:gd name="connsiteY189" fmla="*/ 1182525 h 2020169"/>
              <a:gd name="connsiteX190" fmla="*/ 3233773 w 4011346"/>
              <a:gd name="connsiteY190" fmla="*/ 1179188 h 2020169"/>
              <a:gd name="connsiteX191" fmla="*/ 3273819 w 4011346"/>
              <a:gd name="connsiteY191" fmla="*/ 1189199 h 2020169"/>
              <a:gd name="connsiteX192" fmla="*/ 3277157 w 4011346"/>
              <a:gd name="connsiteY192" fmla="*/ 1245932 h 2020169"/>
              <a:gd name="connsiteX193" fmla="*/ 3320541 w 4011346"/>
              <a:gd name="connsiteY193" fmla="*/ 1202548 h 2020169"/>
              <a:gd name="connsiteX194" fmla="*/ 3343901 w 4011346"/>
              <a:gd name="connsiteY194" fmla="*/ 1185862 h 2020169"/>
              <a:gd name="connsiteX195" fmla="*/ 3350576 w 4011346"/>
              <a:gd name="connsiteY195" fmla="*/ 1152490 h 2020169"/>
              <a:gd name="connsiteX196" fmla="*/ 3377273 w 4011346"/>
              <a:gd name="connsiteY196" fmla="*/ 1135804 h 2020169"/>
              <a:gd name="connsiteX197" fmla="*/ 3407309 w 4011346"/>
              <a:gd name="connsiteY197" fmla="*/ 1145815 h 2020169"/>
              <a:gd name="connsiteX198" fmla="*/ 3373936 w 4011346"/>
              <a:gd name="connsiteY198" fmla="*/ 1175850 h 2020169"/>
              <a:gd name="connsiteX199" fmla="*/ 3360587 w 4011346"/>
              <a:gd name="connsiteY199" fmla="*/ 1225909 h 2020169"/>
              <a:gd name="connsiteX200" fmla="*/ 3323878 w 4011346"/>
              <a:gd name="connsiteY200" fmla="*/ 1265955 h 2020169"/>
              <a:gd name="connsiteX201" fmla="*/ 3210412 w 4011346"/>
              <a:gd name="connsiteY201" fmla="*/ 1362735 h 2020169"/>
              <a:gd name="connsiteX202" fmla="*/ 3163691 w 4011346"/>
              <a:gd name="connsiteY202" fmla="*/ 1432817 h 2020169"/>
              <a:gd name="connsiteX203" fmla="*/ 3160354 w 4011346"/>
              <a:gd name="connsiteY203" fmla="*/ 1506236 h 2020169"/>
              <a:gd name="connsiteX204" fmla="*/ 3170365 w 4011346"/>
              <a:gd name="connsiteY204" fmla="*/ 1596341 h 2020169"/>
              <a:gd name="connsiteX205" fmla="*/ 3190389 w 4011346"/>
              <a:gd name="connsiteY205" fmla="*/ 1659748 h 2020169"/>
              <a:gd name="connsiteX206" fmla="*/ 3217087 w 4011346"/>
              <a:gd name="connsiteY206" fmla="*/ 1649736 h 2020169"/>
              <a:gd name="connsiteX207" fmla="*/ 3240447 w 4011346"/>
              <a:gd name="connsiteY207" fmla="*/ 1582992 h 2020169"/>
              <a:gd name="connsiteX208" fmla="*/ 3270482 w 4011346"/>
              <a:gd name="connsiteY208" fmla="*/ 1579655 h 2020169"/>
              <a:gd name="connsiteX209" fmla="*/ 3287168 w 4011346"/>
              <a:gd name="connsiteY209" fmla="*/ 1519585 h 2020169"/>
              <a:gd name="connsiteX210" fmla="*/ 3313866 w 4011346"/>
              <a:gd name="connsiteY210" fmla="*/ 1509573 h 2020169"/>
              <a:gd name="connsiteX211" fmla="*/ 3313866 w 4011346"/>
              <a:gd name="connsiteY211" fmla="*/ 1479538 h 2020169"/>
              <a:gd name="connsiteX212" fmla="*/ 3337227 w 4011346"/>
              <a:gd name="connsiteY212" fmla="*/ 1442828 h 2020169"/>
              <a:gd name="connsiteX213" fmla="*/ 3330552 w 4011346"/>
              <a:gd name="connsiteY213" fmla="*/ 1399444 h 2020169"/>
              <a:gd name="connsiteX214" fmla="*/ 3333890 w 4011346"/>
              <a:gd name="connsiteY214" fmla="*/ 1369409 h 2020169"/>
              <a:gd name="connsiteX215" fmla="*/ 3323878 w 4011346"/>
              <a:gd name="connsiteY215" fmla="*/ 1359398 h 2020169"/>
              <a:gd name="connsiteX216" fmla="*/ 3363925 w 4011346"/>
              <a:gd name="connsiteY216" fmla="*/ 1272630 h 2020169"/>
              <a:gd name="connsiteX217" fmla="*/ 3383948 w 4011346"/>
              <a:gd name="connsiteY217" fmla="*/ 1282642 h 2020169"/>
              <a:gd name="connsiteX218" fmla="*/ 3410646 w 4011346"/>
              <a:gd name="connsiteY218" fmla="*/ 1255944 h 2020169"/>
              <a:gd name="connsiteX219" fmla="*/ 3420657 w 4011346"/>
              <a:gd name="connsiteY219" fmla="*/ 1282642 h 2020169"/>
              <a:gd name="connsiteX220" fmla="*/ 3447355 w 4011346"/>
              <a:gd name="connsiteY220" fmla="*/ 1265955 h 2020169"/>
              <a:gd name="connsiteX221" fmla="*/ 3477390 w 4011346"/>
              <a:gd name="connsiteY221" fmla="*/ 1255944 h 2020169"/>
              <a:gd name="connsiteX222" fmla="*/ 3514100 w 4011346"/>
              <a:gd name="connsiteY222" fmla="*/ 1282642 h 2020169"/>
              <a:gd name="connsiteX223" fmla="*/ 3574170 w 4011346"/>
              <a:gd name="connsiteY223" fmla="*/ 1215897 h 2020169"/>
              <a:gd name="connsiteX224" fmla="*/ 3637577 w 4011346"/>
              <a:gd name="connsiteY224" fmla="*/ 1169176 h 2020169"/>
              <a:gd name="connsiteX225" fmla="*/ 3690973 w 4011346"/>
              <a:gd name="connsiteY225" fmla="*/ 1132466 h 2020169"/>
              <a:gd name="connsiteX226" fmla="*/ 3741031 w 4011346"/>
              <a:gd name="connsiteY226" fmla="*/ 1159164 h 2020169"/>
              <a:gd name="connsiteX227" fmla="*/ 3751043 w 4011346"/>
              <a:gd name="connsiteY227" fmla="*/ 1132466 h 2020169"/>
              <a:gd name="connsiteX228" fmla="*/ 3727682 w 4011346"/>
              <a:gd name="connsiteY228" fmla="*/ 1065722 h 2020169"/>
              <a:gd name="connsiteX229" fmla="*/ 3700984 w 4011346"/>
              <a:gd name="connsiteY229" fmla="*/ 1049036 h 2020169"/>
              <a:gd name="connsiteX230" fmla="*/ 3697647 w 4011346"/>
              <a:gd name="connsiteY230" fmla="*/ 1019001 h 2020169"/>
              <a:gd name="connsiteX231" fmla="*/ 3751043 w 4011346"/>
              <a:gd name="connsiteY231" fmla="*/ 1025675 h 2020169"/>
              <a:gd name="connsiteX232" fmla="*/ 3774403 w 4011346"/>
              <a:gd name="connsiteY232" fmla="*/ 982291 h 2020169"/>
              <a:gd name="connsiteX233" fmla="*/ 3767729 w 4011346"/>
              <a:gd name="connsiteY233" fmla="*/ 955593 h 2020169"/>
              <a:gd name="connsiteX234" fmla="*/ 3794427 w 4011346"/>
              <a:gd name="connsiteY234" fmla="*/ 922221 h 2020169"/>
              <a:gd name="connsiteX235" fmla="*/ 3804438 w 4011346"/>
              <a:gd name="connsiteY235" fmla="*/ 965605 h 2020169"/>
              <a:gd name="connsiteX236" fmla="*/ 3827799 w 4011346"/>
              <a:gd name="connsiteY236" fmla="*/ 982291 h 2020169"/>
              <a:gd name="connsiteX237" fmla="*/ 3874520 w 4011346"/>
              <a:gd name="connsiteY237" fmla="*/ 1002315 h 2020169"/>
              <a:gd name="connsiteX238" fmla="*/ 3894544 w 4011346"/>
              <a:gd name="connsiteY238" fmla="*/ 1029012 h 2020169"/>
              <a:gd name="connsiteX239" fmla="*/ 3941265 w 4011346"/>
              <a:gd name="connsiteY239" fmla="*/ 1052373 h 2020169"/>
              <a:gd name="connsiteX240" fmla="*/ 3947939 w 4011346"/>
              <a:gd name="connsiteY240" fmla="*/ 1039024 h 2020169"/>
              <a:gd name="connsiteX241" fmla="*/ 3957951 w 4011346"/>
              <a:gd name="connsiteY241" fmla="*/ 975617 h 2020169"/>
              <a:gd name="connsiteX242" fmla="*/ 4004672 w 4011346"/>
              <a:gd name="connsiteY242" fmla="*/ 968942 h 2020169"/>
              <a:gd name="connsiteX243" fmla="*/ 4011346 w 4011346"/>
              <a:gd name="connsiteY243" fmla="*/ 935570 h 2020169"/>
              <a:gd name="connsiteX244" fmla="*/ 3967963 w 4011346"/>
              <a:gd name="connsiteY244" fmla="*/ 898861 h 2020169"/>
              <a:gd name="connsiteX245" fmla="*/ 3921241 w 4011346"/>
              <a:gd name="connsiteY245" fmla="*/ 882174 h 2020169"/>
              <a:gd name="connsiteX246" fmla="*/ 3907892 w 4011346"/>
              <a:gd name="connsiteY246" fmla="*/ 885512 h 2020169"/>
              <a:gd name="connsiteX247" fmla="*/ 3907892 w 4011346"/>
              <a:gd name="connsiteY247" fmla="*/ 918884 h 2020169"/>
              <a:gd name="connsiteX248" fmla="*/ 3887869 w 4011346"/>
              <a:gd name="connsiteY248" fmla="*/ 912209 h 2020169"/>
              <a:gd name="connsiteX249" fmla="*/ 3874520 w 4011346"/>
              <a:gd name="connsiteY249" fmla="*/ 858814 h 2020169"/>
              <a:gd name="connsiteX250" fmla="*/ 3817787 w 4011346"/>
              <a:gd name="connsiteY250" fmla="*/ 795407 h 2020169"/>
              <a:gd name="connsiteX251" fmla="*/ 3717671 w 4011346"/>
              <a:gd name="connsiteY251" fmla="*/ 718650 h 2020169"/>
              <a:gd name="connsiteX252" fmla="*/ 3664275 w 4011346"/>
              <a:gd name="connsiteY252" fmla="*/ 698627 h 2020169"/>
              <a:gd name="connsiteX253" fmla="*/ 3584181 w 4011346"/>
              <a:gd name="connsiteY253" fmla="*/ 691953 h 2020169"/>
              <a:gd name="connsiteX254" fmla="*/ 3520774 w 4011346"/>
              <a:gd name="connsiteY254" fmla="*/ 675266 h 2020169"/>
              <a:gd name="connsiteX255" fmla="*/ 3530786 w 4011346"/>
              <a:gd name="connsiteY255" fmla="*/ 715313 h 2020169"/>
              <a:gd name="connsiteX256" fmla="*/ 3537460 w 4011346"/>
              <a:gd name="connsiteY256" fmla="*/ 742011 h 2020169"/>
              <a:gd name="connsiteX257" fmla="*/ 3507425 w 4011346"/>
              <a:gd name="connsiteY257" fmla="*/ 765371 h 2020169"/>
              <a:gd name="connsiteX258" fmla="*/ 3477390 w 4011346"/>
              <a:gd name="connsiteY258" fmla="*/ 738674 h 2020169"/>
              <a:gd name="connsiteX259" fmla="*/ 3477390 w 4011346"/>
              <a:gd name="connsiteY259" fmla="*/ 718650 h 2020169"/>
              <a:gd name="connsiteX260" fmla="*/ 3504088 w 4011346"/>
              <a:gd name="connsiteY260" fmla="*/ 698627 h 2020169"/>
              <a:gd name="connsiteX261" fmla="*/ 3467379 w 4011346"/>
              <a:gd name="connsiteY261" fmla="*/ 685278 h 2020169"/>
              <a:gd name="connsiteX262" fmla="*/ 3450692 w 4011346"/>
              <a:gd name="connsiteY262" fmla="*/ 711976 h 2020169"/>
              <a:gd name="connsiteX263" fmla="*/ 3440681 w 4011346"/>
              <a:gd name="connsiteY263" fmla="*/ 725325 h 2020169"/>
              <a:gd name="connsiteX264" fmla="*/ 3357250 w 4011346"/>
              <a:gd name="connsiteY264" fmla="*/ 711976 h 2020169"/>
              <a:gd name="connsiteX265" fmla="*/ 3297180 w 4011346"/>
              <a:gd name="connsiteY265" fmla="*/ 718650 h 2020169"/>
              <a:gd name="connsiteX266" fmla="*/ 3267145 w 4011346"/>
              <a:gd name="connsiteY266" fmla="*/ 695290 h 2020169"/>
              <a:gd name="connsiteX267" fmla="*/ 3267145 w 4011346"/>
              <a:gd name="connsiteY267" fmla="*/ 658580 h 2020169"/>
              <a:gd name="connsiteX268" fmla="*/ 3203738 w 4011346"/>
              <a:gd name="connsiteY268" fmla="*/ 601847 h 2020169"/>
              <a:gd name="connsiteX269" fmla="*/ 3076923 w 4011346"/>
              <a:gd name="connsiteY269" fmla="*/ 608522 h 2020169"/>
              <a:gd name="connsiteX270" fmla="*/ 3043551 w 4011346"/>
              <a:gd name="connsiteY270" fmla="*/ 585161 h 2020169"/>
              <a:gd name="connsiteX271" fmla="*/ 3000167 w 4011346"/>
              <a:gd name="connsiteY271" fmla="*/ 538440 h 2020169"/>
              <a:gd name="connsiteX272" fmla="*/ 3013516 w 4011346"/>
              <a:gd name="connsiteY272" fmla="*/ 531766 h 2020169"/>
              <a:gd name="connsiteX273" fmla="*/ 3000167 w 4011346"/>
              <a:gd name="connsiteY273" fmla="*/ 511742 h 2020169"/>
              <a:gd name="connsiteX274" fmla="*/ 2970132 w 4011346"/>
              <a:gd name="connsiteY274" fmla="*/ 508405 h 2020169"/>
              <a:gd name="connsiteX275" fmla="*/ 2920073 w 4011346"/>
              <a:gd name="connsiteY275" fmla="*/ 555126 h 2020169"/>
              <a:gd name="connsiteX276" fmla="*/ 2920073 w 4011346"/>
              <a:gd name="connsiteY276" fmla="*/ 555126 h 2020169"/>
              <a:gd name="connsiteX277" fmla="*/ 2916736 w 4011346"/>
              <a:gd name="connsiteY277" fmla="*/ 505068 h 2020169"/>
              <a:gd name="connsiteX278" fmla="*/ 2936760 w 4011346"/>
              <a:gd name="connsiteY278" fmla="*/ 501731 h 2020169"/>
              <a:gd name="connsiteX279" fmla="*/ 2866678 w 4011346"/>
              <a:gd name="connsiteY279" fmla="*/ 471696 h 2020169"/>
              <a:gd name="connsiteX280" fmla="*/ 2813282 w 4011346"/>
              <a:gd name="connsiteY280" fmla="*/ 468358 h 2020169"/>
              <a:gd name="connsiteX281" fmla="*/ 2793259 w 4011346"/>
              <a:gd name="connsiteY281" fmla="*/ 491719 h 2020169"/>
              <a:gd name="connsiteX282" fmla="*/ 2743200 w 4011346"/>
              <a:gd name="connsiteY282" fmla="*/ 501731 h 2020169"/>
              <a:gd name="connsiteX283" fmla="*/ 2786584 w 4011346"/>
              <a:gd name="connsiteY283" fmla="*/ 511742 h 2020169"/>
              <a:gd name="connsiteX284" fmla="*/ 2763224 w 4011346"/>
              <a:gd name="connsiteY284" fmla="*/ 531766 h 2020169"/>
              <a:gd name="connsiteX285" fmla="*/ 2769898 w 4011346"/>
              <a:gd name="connsiteY285" fmla="*/ 581824 h 2020169"/>
              <a:gd name="connsiteX286" fmla="*/ 2749875 w 4011346"/>
              <a:gd name="connsiteY286" fmla="*/ 565138 h 2020169"/>
              <a:gd name="connsiteX287" fmla="*/ 2733189 w 4011346"/>
              <a:gd name="connsiteY287" fmla="*/ 578487 h 2020169"/>
              <a:gd name="connsiteX288" fmla="*/ 2666444 w 4011346"/>
              <a:gd name="connsiteY288" fmla="*/ 568475 h 2020169"/>
              <a:gd name="connsiteX289" fmla="*/ 2636409 w 4011346"/>
              <a:gd name="connsiteY289" fmla="*/ 578487 h 2020169"/>
              <a:gd name="connsiteX290" fmla="*/ 2603037 w 4011346"/>
              <a:gd name="connsiteY290" fmla="*/ 538440 h 2020169"/>
              <a:gd name="connsiteX291" fmla="*/ 2569665 w 4011346"/>
              <a:gd name="connsiteY291" fmla="*/ 621871 h 2020169"/>
              <a:gd name="connsiteX292" fmla="*/ 2552979 w 4011346"/>
              <a:gd name="connsiteY292" fmla="*/ 641894 h 2020169"/>
              <a:gd name="connsiteX293" fmla="*/ 2469548 w 4011346"/>
              <a:gd name="connsiteY293" fmla="*/ 505068 h 2020169"/>
              <a:gd name="connsiteX294" fmla="*/ 2446187 w 4011346"/>
              <a:gd name="connsiteY294" fmla="*/ 521754 h 2020169"/>
              <a:gd name="connsiteX295" fmla="*/ 2442850 w 4011346"/>
              <a:gd name="connsiteY295" fmla="*/ 488382 h 2020169"/>
              <a:gd name="connsiteX296" fmla="*/ 2449525 w 4011346"/>
              <a:gd name="connsiteY296" fmla="*/ 418300 h 2020169"/>
              <a:gd name="connsiteX297" fmla="*/ 2386117 w 4011346"/>
              <a:gd name="connsiteY297" fmla="*/ 391602 h 2020169"/>
              <a:gd name="connsiteX298" fmla="*/ 2369431 w 4011346"/>
              <a:gd name="connsiteY298" fmla="*/ 431649 h 2020169"/>
              <a:gd name="connsiteX299" fmla="*/ 2379443 w 4011346"/>
              <a:gd name="connsiteY299" fmla="*/ 455009 h 2020169"/>
              <a:gd name="connsiteX300" fmla="*/ 2376106 w 4011346"/>
              <a:gd name="connsiteY300" fmla="*/ 475033 h 2020169"/>
              <a:gd name="connsiteX301" fmla="*/ 2352745 w 4011346"/>
              <a:gd name="connsiteY301" fmla="*/ 451672 h 2020169"/>
              <a:gd name="connsiteX302" fmla="*/ 2316036 w 4011346"/>
              <a:gd name="connsiteY302" fmla="*/ 458347 h 2020169"/>
              <a:gd name="connsiteX303" fmla="*/ 2272652 w 4011346"/>
              <a:gd name="connsiteY303" fmla="*/ 444998 h 2020169"/>
              <a:gd name="connsiteX304" fmla="*/ 2245954 w 4011346"/>
              <a:gd name="connsiteY304" fmla="*/ 404951 h 2020169"/>
              <a:gd name="connsiteX305" fmla="*/ 2209244 w 4011346"/>
              <a:gd name="connsiteY305" fmla="*/ 401614 h 2020169"/>
              <a:gd name="connsiteX306" fmla="*/ 2159186 w 4011346"/>
              <a:gd name="connsiteY306" fmla="*/ 391602 h 2020169"/>
              <a:gd name="connsiteX307" fmla="*/ 2132488 w 4011346"/>
              <a:gd name="connsiteY307" fmla="*/ 408288 h 2020169"/>
              <a:gd name="connsiteX308" fmla="*/ 2115802 w 4011346"/>
              <a:gd name="connsiteY308" fmla="*/ 421637 h 2020169"/>
              <a:gd name="connsiteX309" fmla="*/ 2115802 w 4011346"/>
              <a:gd name="connsiteY309" fmla="*/ 391602 h 2020169"/>
              <a:gd name="connsiteX310" fmla="*/ 2082430 w 4011346"/>
              <a:gd name="connsiteY310" fmla="*/ 388265 h 2020169"/>
              <a:gd name="connsiteX311" fmla="*/ 2045720 w 4011346"/>
              <a:gd name="connsiteY311" fmla="*/ 361567 h 2020169"/>
              <a:gd name="connsiteX312" fmla="*/ 2025697 w 4011346"/>
              <a:gd name="connsiteY312" fmla="*/ 391602 h 2020169"/>
              <a:gd name="connsiteX313" fmla="*/ 2055732 w 4011346"/>
              <a:gd name="connsiteY313" fmla="*/ 388265 h 2020169"/>
              <a:gd name="connsiteX314" fmla="*/ 2045720 w 4011346"/>
              <a:gd name="connsiteY314" fmla="*/ 414963 h 2020169"/>
              <a:gd name="connsiteX315" fmla="*/ 1988987 w 4011346"/>
              <a:gd name="connsiteY315" fmla="*/ 434986 h 2020169"/>
              <a:gd name="connsiteX316" fmla="*/ 1935592 w 4011346"/>
              <a:gd name="connsiteY316" fmla="*/ 444998 h 2020169"/>
              <a:gd name="connsiteX317" fmla="*/ 1995662 w 4011346"/>
              <a:gd name="connsiteY317" fmla="*/ 388265 h 2020169"/>
              <a:gd name="connsiteX318" fmla="*/ 2055732 w 4011346"/>
              <a:gd name="connsiteY318" fmla="*/ 318183 h 2020169"/>
              <a:gd name="connsiteX319" fmla="*/ 2055732 w 4011346"/>
              <a:gd name="connsiteY319" fmla="*/ 318183 h 2020169"/>
              <a:gd name="connsiteX320" fmla="*/ 2129860 w 4011346"/>
              <a:gd name="connsiteY320" fmla="*/ 248603 h 2020169"/>
              <a:gd name="connsiteX321" fmla="*/ 2127003 w 4011346"/>
              <a:gd name="connsiteY321" fmla="*/ 174309 h 2020169"/>
              <a:gd name="connsiteX322" fmla="*/ 2092713 w 4011346"/>
              <a:gd name="connsiteY322" fmla="*/ 105729 h 2020169"/>
              <a:gd name="connsiteX323" fmla="*/ 1952696 w 4011346"/>
              <a:gd name="connsiteY323" fmla="*/ 137160 h 2020169"/>
              <a:gd name="connsiteX324" fmla="*/ 1938408 w 4011346"/>
              <a:gd name="connsiteY324" fmla="*/ 28576 h 2020169"/>
              <a:gd name="connsiteX325" fmla="*/ 1909833 w 4011346"/>
              <a:gd name="connsiteY325" fmla="*/ 0 h 2020169"/>
              <a:gd name="connsiteX326" fmla="*/ 1877440 w 4011346"/>
              <a:gd name="connsiteY326" fmla="*/ 3067 h 2020169"/>
              <a:gd name="connsiteX327" fmla="*/ 1835474 w 4011346"/>
              <a:gd name="connsiteY327" fmla="*/ 41195 h 2020169"/>
              <a:gd name="connsiteX328" fmla="*/ 1818788 w 4011346"/>
              <a:gd name="connsiteY328" fmla="*/ 81242 h 2020169"/>
              <a:gd name="connsiteX329" fmla="*/ 1838813 w 4011346"/>
              <a:gd name="connsiteY329" fmla="*/ 134636 h 2020169"/>
              <a:gd name="connsiteX330" fmla="*/ 1782079 w 4011346"/>
              <a:gd name="connsiteY330" fmla="*/ 121287 h 2020169"/>
              <a:gd name="connsiteX331" fmla="*/ 1768731 w 4011346"/>
              <a:gd name="connsiteY331" fmla="*/ 168009 h 2020169"/>
              <a:gd name="connsiteX332" fmla="*/ 1705322 w 4011346"/>
              <a:gd name="connsiteY332" fmla="*/ 191369 h 2020169"/>
              <a:gd name="connsiteX333" fmla="*/ 1685300 w 4011346"/>
              <a:gd name="connsiteY333" fmla="*/ 164671 h 2020169"/>
              <a:gd name="connsiteX334" fmla="*/ 1615218 w 4011346"/>
              <a:gd name="connsiteY334" fmla="*/ 168009 h 2020169"/>
              <a:gd name="connsiteX335" fmla="*/ 1638579 w 4011346"/>
              <a:gd name="connsiteY335" fmla="*/ 198044 h 2020169"/>
              <a:gd name="connsiteX336" fmla="*/ 1528449 w 4011346"/>
              <a:gd name="connsiteY336" fmla="*/ 224740 h 2020169"/>
              <a:gd name="connsiteX337" fmla="*/ 1465043 w 4011346"/>
              <a:gd name="connsiteY337" fmla="*/ 308171 h 2020169"/>
              <a:gd name="connsiteX338" fmla="*/ 1448357 w 4011346"/>
              <a:gd name="connsiteY338" fmla="*/ 334869 h 2020169"/>
              <a:gd name="connsiteX339" fmla="*/ 1481729 w 4011346"/>
              <a:gd name="connsiteY339" fmla="*/ 368242 h 2020169"/>
              <a:gd name="connsiteX340" fmla="*/ 1481729 w 4011346"/>
              <a:gd name="connsiteY340" fmla="*/ 398277 h 2020169"/>
              <a:gd name="connsiteX341" fmla="*/ 1458368 w 4011346"/>
              <a:gd name="connsiteY341" fmla="*/ 401614 h 2020169"/>
              <a:gd name="connsiteX342" fmla="*/ 1458368 w 4011346"/>
              <a:gd name="connsiteY342" fmla="*/ 381590 h 2020169"/>
              <a:gd name="connsiteX343" fmla="*/ 1418322 w 4011346"/>
              <a:gd name="connsiteY343" fmla="*/ 391602 h 2020169"/>
              <a:gd name="connsiteX344" fmla="*/ 1368263 w 4011346"/>
              <a:gd name="connsiteY344" fmla="*/ 398277 h 2020169"/>
              <a:gd name="connsiteX345" fmla="*/ 1321542 w 4011346"/>
              <a:gd name="connsiteY345" fmla="*/ 404951 h 2020169"/>
              <a:gd name="connsiteX346" fmla="*/ 1318205 w 4011346"/>
              <a:gd name="connsiteY346" fmla="*/ 491719 h 2020169"/>
              <a:gd name="connsiteX347" fmla="*/ 1358252 w 4011346"/>
              <a:gd name="connsiteY347" fmla="*/ 515080 h 2020169"/>
              <a:gd name="connsiteX348" fmla="*/ 1374938 w 4011346"/>
              <a:gd name="connsiteY348" fmla="*/ 545115 h 2020169"/>
              <a:gd name="connsiteX349" fmla="*/ 1384949 w 4011346"/>
              <a:gd name="connsiteY349" fmla="*/ 568475 h 2020169"/>
              <a:gd name="connsiteX350" fmla="*/ 1394961 w 4011346"/>
              <a:gd name="connsiteY350" fmla="*/ 618534 h 2020169"/>
              <a:gd name="connsiteX351" fmla="*/ 1384949 w 4011346"/>
              <a:gd name="connsiteY351" fmla="*/ 648569 h 2020169"/>
              <a:gd name="connsiteX352" fmla="*/ 1358252 w 4011346"/>
              <a:gd name="connsiteY352" fmla="*/ 615196 h 2020169"/>
              <a:gd name="connsiteX353" fmla="*/ 1361589 w 4011346"/>
              <a:gd name="connsiteY353" fmla="*/ 585161 h 2020169"/>
              <a:gd name="connsiteX354" fmla="*/ 1351577 w 4011346"/>
              <a:gd name="connsiteY354" fmla="*/ 545115 h 2020169"/>
              <a:gd name="connsiteX355" fmla="*/ 1328217 w 4011346"/>
              <a:gd name="connsiteY355" fmla="*/ 551789 h 2020169"/>
              <a:gd name="connsiteX356" fmla="*/ 1281495 w 4011346"/>
              <a:gd name="connsiteY356" fmla="*/ 515080 h 2020169"/>
              <a:gd name="connsiteX357" fmla="*/ 1241449 w 4011346"/>
              <a:gd name="connsiteY357" fmla="*/ 511742 h 2020169"/>
              <a:gd name="connsiteX358" fmla="*/ 1241449 w 4011346"/>
              <a:gd name="connsiteY358" fmla="*/ 558463 h 2020169"/>
              <a:gd name="connsiteX359" fmla="*/ 1201402 w 4011346"/>
              <a:gd name="connsiteY359" fmla="*/ 538440 h 2020169"/>
              <a:gd name="connsiteX360" fmla="*/ 1228100 w 4011346"/>
              <a:gd name="connsiteY360" fmla="*/ 588498 h 2020169"/>
              <a:gd name="connsiteX361" fmla="*/ 1258135 w 4011346"/>
              <a:gd name="connsiteY361" fmla="*/ 598510 h 2020169"/>
              <a:gd name="connsiteX362" fmla="*/ 1258135 w 4011346"/>
              <a:gd name="connsiteY362" fmla="*/ 618534 h 2020169"/>
              <a:gd name="connsiteX363" fmla="*/ 1198065 w 4011346"/>
              <a:gd name="connsiteY363" fmla="*/ 595173 h 2020169"/>
              <a:gd name="connsiteX364" fmla="*/ 1181379 w 4011346"/>
              <a:gd name="connsiteY364" fmla="*/ 595173 h 2020169"/>
              <a:gd name="connsiteX365" fmla="*/ 1178041 w 4011346"/>
              <a:gd name="connsiteY365" fmla="*/ 551789 h 2020169"/>
              <a:gd name="connsiteX366" fmla="*/ 1171367 w 4011346"/>
              <a:gd name="connsiteY366" fmla="*/ 465021 h 2020169"/>
              <a:gd name="connsiteX367" fmla="*/ 1161355 w 4011346"/>
              <a:gd name="connsiteY367" fmla="*/ 535103 h 2020169"/>
              <a:gd name="connsiteX368" fmla="*/ 1137995 w 4011346"/>
              <a:gd name="connsiteY368" fmla="*/ 565138 h 2020169"/>
              <a:gd name="connsiteX369" fmla="*/ 1158018 w 4011346"/>
              <a:gd name="connsiteY369" fmla="*/ 611859 h 2020169"/>
              <a:gd name="connsiteX370" fmla="*/ 1158018 w 4011346"/>
              <a:gd name="connsiteY370" fmla="*/ 645231 h 2020169"/>
              <a:gd name="connsiteX371" fmla="*/ 1141332 w 4011346"/>
              <a:gd name="connsiteY371" fmla="*/ 695290 h 2020169"/>
              <a:gd name="connsiteX372" fmla="*/ 1154681 w 4011346"/>
              <a:gd name="connsiteY372" fmla="*/ 728662 h 2020169"/>
              <a:gd name="connsiteX373" fmla="*/ 1184716 w 4011346"/>
              <a:gd name="connsiteY373" fmla="*/ 735336 h 2020169"/>
              <a:gd name="connsiteX374" fmla="*/ 1221425 w 4011346"/>
              <a:gd name="connsiteY374" fmla="*/ 742011 h 2020169"/>
              <a:gd name="connsiteX375" fmla="*/ 1241449 w 4011346"/>
              <a:gd name="connsiteY375" fmla="*/ 765371 h 2020169"/>
              <a:gd name="connsiteX376" fmla="*/ 1258135 w 4011346"/>
              <a:gd name="connsiteY376" fmla="*/ 808755 h 2020169"/>
              <a:gd name="connsiteX377" fmla="*/ 1258135 w 4011346"/>
              <a:gd name="connsiteY377" fmla="*/ 808755 h 2020169"/>
              <a:gd name="connsiteX378" fmla="*/ 1254798 w 4011346"/>
              <a:gd name="connsiteY378" fmla="*/ 842128 h 2020169"/>
              <a:gd name="connsiteX379" fmla="*/ 1274821 w 4011346"/>
              <a:gd name="connsiteY379" fmla="*/ 862151 h 2020169"/>
              <a:gd name="connsiteX380" fmla="*/ 1244786 w 4011346"/>
              <a:gd name="connsiteY380" fmla="*/ 868826 h 2020169"/>
              <a:gd name="connsiteX381" fmla="*/ 1224763 w 4011346"/>
              <a:gd name="connsiteY381" fmla="*/ 828779 h 2020169"/>
              <a:gd name="connsiteX382" fmla="*/ 1224763 w 4011346"/>
              <a:gd name="connsiteY382" fmla="*/ 788732 h 2020169"/>
              <a:gd name="connsiteX383" fmla="*/ 1194727 w 4011346"/>
              <a:gd name="connsiteY383" fmla="*/ 752023 h 2020169"/>
              <a:gd name="connsiteX384" fmla="*/ 1164692 w 4011346"/>
              <a:gd name="connsiteY384" fmla="*/ 795407 h 2020169"/>
              <a:gd name="connsiteX385" fmla="*/ 1178041 w 4011346"/>
              <a:gd name="connsiteY385" fmla="*/ 838790 h 2020169"/>
              <a:gd name="connsiteX386" fmla="*/ 1137995 w 4011346"/>
              <a:gd name="connsiteY386" fmla="*/ 895523 h 2020169"/>
              <a:gd name="connsiteX387" fmla="*/ 1097948 w 4011346"/>
              <a:gd name="connsiteY387" fmla="*/ 952256 h 2020169"/>
              <a:gd name="connsiteX388" fmla="*/ 1007843 w 4011346"/>
              <a:gd name="connsiteY388" fmla="*/ 915547 h 2020169"/>
              <a:gd name="connsiteX389" fmla="*/ 1074587 w 4011346"/>
              <a:gd name="connsiteY389" fmla="*/ 912209 h 2020169"/>
              <a:gd name="connsiteX390" fmla="*/ 1107960 w 4011346"/>
              <a:gd name="connsiteY390" fmla="*/ 848802 h 2020169"/>
              <a:gd name="connsiteX391" fmla="*/ 1121309 w 4011346"/>
              <a:gd name="connsiteY391" fmla="*/ 805418 h 2020169"/>
              <a:gd name="connsiteX392" fmla="*/ 1127983 w 4011346"/>
              <a:gd name="connsiteY392" fmla="*/ 772046 h 2020169"/>
              <a:gd name="connsiteX393" fmla="*/ 1117971 w 4011346"/>
              <a:gd name="connsiteY393" fmla="*/ 755360 h 2020169"/>
              <a:gd name="connsiteX394" fmla="*/ 1114634 w 4011346"/>
              <a:gd name="connsiteY394" fmla="*/ 705301 h 2020169"/>
              <a:gd name="connsiteX395" fmla="*/ 1104622 w 4011346"/>
              <a:gd name="connsiteY395" fmla="*/ 625208 h 2020169"/>
              <a:gd name="connsiteX396" fmla="*/ 1101285 w 4011346"/>
              <a:gd name="connsiteY396" fmla="*/ 565138 h 2020169"/>
              <a:gd name="connsiteX397" fmla="*/ 1124646 w 4011346"/>
              <a:gd name="connsiteY397" fmla="*/ 471696 h 2020169"/>
              <a:gd name="connsiteX398" fmla="*/ 1031203 w 4011346"/>
              <a:gd name="connsiteY398" fmla="*/ 461684 h 2020169"/>
              <a:gd name="connsiteX399" fmla="*/ 1014517 w 4011346"/>
              <a:gd name="connsiteY399" fmla="*/ 518417 h 2020169"/>
              <a:gd name="connsiteX400" fmla="*/ 1024529 w 4011346"/>
              <a:gd name="connsiteY400" fmla="*/ 565138 h 2020169"/>
              <a:gd name="connsiteX401" fmla="*/ 981145 w 4011346"/>
              <a:gd name="connsiteY401" fmla="*/ 618534 h 2020169"/>
              <a:gd name="connsiteX402" fmla="*/ 991157 w 4011346"/>
              <a:gd name="connsiteY402" fmla="*/ 655243 h 2020169"/>
              <a:gd name="connsiteX403" fmla="*/ 981145 w 4011346"/>
              <a:gd name="connsiteY403" fmla="*/ 701964 h 2020169"/>
              <a:gd name="connsiteX404" fmla="*/ 1001168 w 4011346"/>
              <a:gd name="connsiteY404" fmla="*/ 725325 h 2020169"/>
              <a:gd name="connsiteX405" fmla="*/ 1017854 w 4011346"/>
              <a:gd name="connsiteY405" fmla="*/ 772046 h 2020169"/>
              <a:gd name="connsiteX406" fmla="*/ 1047890 w 4011346"/>
              <a:gd name="connsiteY406" fmla="*/ 758697 h 2020169"/>
              <a:gd name="connsiteX407" fmla="*/ 1014517 w 4011346"/>
              <a:gd name="connsiteY407" fmla="*/ 812093 h 2020169"/>
              <a:gd name="connsiteX408" fmla="*/ 957784 w 4011346"/>
              <a:gd name="connsiteY408" fmla="*/ 758697 h 2020169"/>
              <a:gd name="connsiteX409" fmla="*/ 884365 w 4011346"/>
              <a:gd name="connsiteY409" fmla="*/ 721988 h 2020169"/>
              <a:gd name="connsiteX410" fmla="*/ 824295 w 4011346"/>
              <a:gd name="connsiteY410" fmla="*/ 698627 h 2020169"/>
              <a:gd name="connsiteX411" fmla="*/ 810946 w 4011346"/>
              <a:gd name="connsiteY411" fmla="*/ 735336 h 2020169"/>
              <a:gd name="connsiteX412" fmla="*/ 827633 w 4011346"/>
              <a:gd name="connsiteY412" fmla="*/ 772046 h 2020169"/>
              <a:gd name="connsiteX413" fmla="*/ 814284 w 4011346"/>
              <a:gd name="connsiteY413" fmla="*/ 795407 h 2020169"/>
              <a:gd name="connsiteX414" fmla="*/ 800935 w 4011346"/>
              <a:gd name="connsiteY414" fmla="*/ 812093 h 2020169"/>
              <a:gd name="connsiteX415" fmla="*/ 770900 w 4011346"/>
              <a:gd name="connsiteY415" fmla="*/ 755360 h 2020169"/>
              <a:gd name="connsiteX416" fmla="*/ 744202 w 4011346"/>
              <a:gd name="connsiteY416" fmla="*/ 792069 h 2020169"/>
              <a:gd name="connsiteX417" fmla="*/ 707492 w 4011346"/>
              <a:gd name="connsiteY417" fmla="*/ 785395 h 2020169"/>
              <a:gd name="connsiteX418" fmla="*/ 654097 w 4011346"/>
              <a:gd name="connsiteY418" fmla="*/ 822104 h 2020169"/>
              <a:gd name="connsiteX419" fmla="*/ 644085 w 4011346"/>
              <a:gd name="connsiteY419" fmla="*/ 798744 h 2020169"/>
              <a:gd name="connsiteX420" fmla="*/ 654097 w 4011346"/>
              <a:gd name="connsiteY420" fmla="*/ 762034 h 2020169"/>
              <a:gd name="connsiteX421" fmla="*/ 614050 w 4011346"/>
              <a:gd name="connsiteY421" fmla="*/ 798744 h 2020169"/>
              <a:gd name="connsiteX422" fmla="*/ 594027 w 4011346"/>
              <a:gd name="connsiteY422" fmla="*/ 798744 h 2020169"/>
              <a:gd name="connsiteX423" fmla="*/ 533957 w 4011346"/>
              <a:gd name="connsiteY423" fmla="*/ 832116 h 2020169"/>
              <a:gd name="connsiteX424" fmla="*/ 510596 w 4011346"/>
              <a:gd name="connsiteY424" fmla="*/ 855477 h 2020169"/>
              <a:gd name="connsiteX425" fmla="*/ 500584 w 4011346"/>
              <a:gd name="connsiteY425" fmla="*/ 902198 h 2020169"/>
              <a:gd name="connsiteX426" fmla="*/ 450526 w 4011346"/>
              <a:gd name="connsiteY426" fmla="*/ 888849 h 2020169"/>
              <a:gd name="connsiteX427" fmla="*/ 433840 w 4011346"/>
              <a:gd name="connsiteY427" fmla="*/ 852139 h 2020169"/>
              <a:gd name="connsiteX428" fmla="*/ 467212 w 4011346"/>
              <a:gd name="connsiteY428" fmla="*/ 822104 h 2020169"/>
              <a:gd name="connsiteX429" fmla="*/ 453863 w 4011346"/>
              <a:gd name="connsiteY429" fmla="*/ 798744 h 2020169"/>
              <a:gd name="connsiteX430" fmla="*/ 390456 w 4011346"/>
              <a:gd name="connsiteY430" fmla="*/ 768709 h 2020169"/>
              <a:gd name="connsiteX431" fmla="*/ 417154 w 4011346"/>
              <a:gd name="connsiteY431" fmla="*/ 818767 h 2020169"/>
              <a:gd name="connsiteX432" fmla="*/ 407142 w 4011346"/>
              <a:gd name="connsiteY432" fmla="*/ 862151 h 2020169"/>
              <a:gd name="connsiteX433" fmla="*/ 413817 w 4011346"/>
              <a:gd name="connsiteY433" fmla="*/ 898861 h 2020169"/>
              <a:gd name="connsiteX434" fmla="*/ 427165 w 4011346"/>
              <a:gd name="connsiteY434" fmla="*/ 922221 h 2020169"/>
              <a:gd name="connsiteX435" fmla="*/ 413817 w 4011346"/>
              <a:gd name="connsiteY435" fmla="*/ 952256 h 2020169"/>
              <a:gd name="connsiteX436" fmla="*/ 390456 w 4011346"/>
              <a:gd name="connsiteY436" fmla="*/ 928896 h 2020169"/>
              <a:gd name="connsiteX437" fmla="*/ 360421 w 4011346"/>
              <a:gd name="connsiteY437" fmla="*/ 925558 h 2020169"/>
              <a:gd name="connsiteX438" fmla="*/ 333723 w 4011346"/>
              <a:gd name="connsiteY438" fmla="*/ 965605 h 2020169"/>
              <a:gd name="connsiteX439" fmla="*/ 307025 w 4011346"/>
              <a:gd name="connsiteY439" fmla="*/ 985628 h 2020169"/>
              <a:gd name="connsiteX440" fmla="*/ 320374 w 4011346"/>
              <a:gd name="connsiteY440" fmla="*/ 1012326 h 2020169"/>
              <a:gd name="connsiteX441" fmla="*/ 303688 w 4011346"/>
              <a:gd name="connsiteY441" fmla="*/ 1035687 h 2020169"/>
              <a:gd name="connsiteX442" fmla="*/ 233606 w 4011346"/>
              <a:gd name="connsiteY442" fmla="*/ 998977 h 2020169"/>
              <a:gd name="connsiteX443" fmla="*/ 243618 w 4011346"/>
              <a:gd name="connsiteY443" fmla="*/ 1049036 h 2020169"/>
              <a:gd name="connsiteX444" fmla="*/ 263641 w 4011346"/>
              <a:gd name="connsiteY444" fmla="*/ 1069059 h 2020169"/>
              <a:gd name="connsiteX445" fmla="*/ 250292 w 4011346"/>
              <a:gd name="connsiteY445" fmla="*/ 1082408 h 2020169"/>
              <a:gd name="connsiteX446" fmla="*/ 193560 w 4011346"/>
              <a:gd name="connsiteY446" fmla="*/ 1045698 h 2020169"/>
              <a:gd name="connsiteX447" fmla="*/ 170199 w 4011346"/>
              <a:gd name="connsiteY447" fmla="*/ 1005652 h 2020169"/>
              <a:gd name="connsiteX448" fmla="*/ 170199 w 4011346"/>
              <a:gd name="connsiteY448" fmla="*/ 958931 h 2020169"/>
              <a:gd name="connsiteX449" fmla="*/ 133490 w 4011346"/>
              <a:gd name="connsiteY449" fmla="*/ 882174 h 2020169"/>
              <a:gd name="connsiteX450" fmla="*/ 196897 w 4011346"/>
              <a:gd name="connsiteY450" fmla="*/ 912209 h 2020169"/>
              <a:gd name="connsiteX451" fmla="*/ 256967 w 4011346"/>
              <a:gd name="connsiteY451" fmla="*/ 942244 h 2020169"/>
              <a:gd name="connsiteX452" fmla="*/ 293676 w 4011346"/>
              <a:gd name="connsiteY452" fmla="*/ 945582 h 2020169"/>
              <a:gd name="connsiteX453" fmla="*/ 327049 w 4011346"/>
              <a:gd name="connsiteY453" fmla="*/ 915547 h 2020169"/>
              <a:gd name="connsiteX454" fmla="*/ 343735 w 4011346"/>
              <a:gd name="connsiteY454" fmla="*/ 878837 h 2020169"/>
              <a:gd name="connsiteX455" fmla="*/ 333723 w 4011346"/>
              <a:gd name="connsiteY455" fmla="*/ 828779 h 2020169"/>
              <a:gd name="connsiteX456" fmla="*/ 290339 w 4011346"/>
              <a:gd name="connsiteY456" fmla="*/ 808755 h 2020169"/>
              <a:gd name="connsiteX457" fmla="*/ 236944 w 4011346"/>
              <a:gd name="connsiteY457" fmla="*/ 762034 h 2020169"/>
              <a:gd name="connsiteX458" fmla="*/ 133490 w 4011346"/>
              <a:gd name="connsiteY458" fmla="*/ 705301 h 2020169"/>
              <a:gd name="connsiteX0" fmla="*/ 133490 w 4011346"/>
              <a:gd name="connsiteY0" fmla="*/ 705301 h 2020169"/>
              <a:gd name="connsiteX1" fmla="*/ 46722 w 4011346"/>
              <a:gd name="connsiteY1" fmla="*/ 735336 h 2020169"/>
              <a:gd name="connsiteX2" fmla="*/ 33373 w 4011346"/>
              <a:gd name="connsiteY2" fmla="*/ 765371 h 2020169"/>
              <a:gd name="connsiteX3" fmla="*/ 43384 w 4011346"/>
              <a:gd name="connsiteY3" fmla="*/ 795407 h 2020169"/>
              <a:gd name="connsiteX4" fmla="*/ 60071 w 4011346"/>
              <a:gd name="connsiteY4" fmla="*/ 822104 h 2020169"/>
              <a:gd name="connsiteX5" fmla="*/ 73419 w 4011346"/>
              <a:gd name="connsiteY5" fmla="*/ 852139 h 2020169"/>
              <a:gd name="connsiteX6" fmla="*/ 56733 w 4011346"/>
              <a:gd name="connsiteY6" fmla="*/ 875500 h 2020169"/>
              <a:gd name="connsiteX7" fmla="*/ 76757 w 4011346"/>
              <a:gd name="connsiteY7" fmla="*/ 955593 h 2020169"/>
              <a:gd name="connsiteX8" fmla="*/ 66745 w 4011346"/>
              <a:gd name="connsiteY8" fmla="*/ 972280 h 2020169"/>
              <a:gd name="connsiteX9" fmla="*/ 70082 w 4011346"/>
              <a:gd name="connsiteY9" fmla="*/ 998977 h 2020169"/>
              <a:gd name="connsiteX10" fmla="*/ 70082 w 4011346"/>
              <a:gd name="connsiteY10" fmla="*/ 1039024 h 2020169"/>
              <a:gd name="connsiteX11" fmla="*/ 80094 w 4011346"/>
              <a:gd name="connsiteY11" fmla="*/ 1059047 h 2020169"/>
              <a:gd name="connsiteX12" fmla="*/ 76757 w 4011346"/>
              <a:gd name="connsiteY12" fmla="*/ 1082408 h 2020169"/>
              <a:gd name="connsiteX13" fmla="*/ 106792 w 4011346"/>
              <a:gd name="connsiteY13" fmla="*/ 1115780 h 2020169"/>
              <a:gd name="connsiteX14" fmla="*/ 106792 w 4011346"/>
              <a:gd name="connsiteY14" fmla="*/ 1145815 h 2020169"/>
              <a:gd name="connsiteX15" fmla="*/ 13349 w 4011346"/>
              <a:gd name="connsiteY15" fmla="*/ 1235920 h 2020169"/>
              <a:gd name="connsiteX16" fmla="*/ 33373 w 4011346"/>
              <a:gd name="connsiteY16" fmla="*/ 1269293 h 2020169"/>
              <a:gd name="connsiteX17" fmla="*/ 33373 w 4011346"/>
              <a:gd name="connsiteY17" fmla="*/ 1269293 h 2020169"/>
              <a:gd name="connsiteX18" fmla="*/ 16687 w 4011346"/>
              <a:gd name="connsiteY18" fmla="*/ 1299328 h 2020169"/>
              <a:gd name="connsiteX19" fmla="*/ 3338 w 4011346"/>
              <a:gd name="connsiteY19" fmla="*/ 1329363 h 2020169"/>
              <a:gd name="connsiteX20" fmla="*/ 0 w 4011346"/>
              <a:gd name="connsiteY20" fmla="*/ 1389433 h 2020169"/>
              <a:gd name="connsiteX21" fmla="*/ 16687 w 4011346"/>
              <a:gd name="connsiteY21" fmla="*/ 1432817 h 2020169"/>
              <a:gd name="connsiteX22" fmla="*/ 20024 w 4011346"/>
              <a:gd name="connsiteY22" fmla="*/ 1466189 h 2020169"/>
              <a:gd name="connsiteX23" fmla="*/ 56733 w 4011346"/>
              <a:gd name="connsiteY23" fmla="*/ 1476201 h 2020169"/>
              <a:gd name="connsiteX24" fmla="*/ 116803 w 4011346"/>
              <a:gd name="connsiteY24" fmla="*/ 1562969 h 2020169"/>
              <a:gd name="connsiteX25" fmla="*/ 96780 w 4011346"/>
              <a:gd name="connsiteY25" fmla="*/ 1586329 h 2020169"/>
              <a:gd name="connsiteX26" fmla="*/ 93443 w 4011346"/>
              <a:gd name="connsiteY26" fmla="*/ 1616364 h 2020169"/>
              <a:gd name="connsiteX27" fmla="*/ 120141 w 4011346"/>
              <a:gd name="connsiteY27" fmla="*/ 1619701 h 2020169"/>
              <a:gd name="connsiteX28" fmla="*/ 160187 w 4011346"/>
              <a:gd name="connsiteY28" fmla="*/ 1633050 h 2020169"/>
              <a:gd name="connsiteX29" fmla="*/ 186885 w 4011346"/>
              <a:gd name="connsiteY29" fmla="*/ 1646399 h 2020169"/>
              <a:gd name="connsiteX30" fmla="*/ 213583 w 4011346"/>
              <a:gd name="connsiteY30" fmla="*/ 1676434 h 2020169"/>
              <a:gd name="connsiteX31" fmla="*/ 243618 w 4011346"/>
              <a:gd name="connsiteY31" fmla="*/ 1679771 h 2020169"/>
              <a:gd name="connsiteX32" fmla="*/ 287002 w 4011346"/>
              <a:gd name="connsiteY32" fmla="*/ 1709807 h 2020169"/>
              <a:gd name="connsiteX33" fmla="*/ 310363 w 4011346"/>
              <a:gd name="connsiteY33" fmla="*/ 1719818 h 2020169"/>
              <a:gd name="connsiteX34" fmla="*/ 310363 w 4011346"/>
              <a:gd name="connsiteY34" fmla="*/ 1756528 h 2020169"/>
              <a:gd name="connsiteX35" fmla="*/ 270316 w 4011346"/>
              <a:gd name="connsiteY35" fmla="*/ 1796574 h 2020169"/>
              <a:gd name="connsiteX36" fmla="*/ 280327 w 4011346"/>
              <a:gd name="connsiteY36" fmla="*/ 1819935 h 2020169"/>
              <a:gd name="connsiteX37" fmla="*/ 273653 w 4011346"/>
              <a:gd name="connsiteY37" fmla="*/ 1839958 h 2020169"/>
              <a:gd name="connsiteX38" fmla="*/ 266979 w 4011346"/>
              <a:gd name="connsiteY38" fmla="*/ 1856644 h 2020169"/>
              <a:gd name="connsiteX39" fmla="*/ 240281 w 4011346"/>
              <a:gd name="connsiteY39" fmla="*/ 1896691 h 2020169"/>
              <a:gd name="connsiteX40" fmla="*/ 307025 w 4011346"/>
              <a:gd name="connsiteY40" fmla="*/ 1933401 h 2020169"/>
              <a:gd name="connsiteX41" fmla="*/ 337060 w 4011346"/>
              <a:gd name="connsiteY41" fmla="*/ 1940075 h 2020169"/>
              <a:gd name="connsiteX42" fmla="*/ 360421 w 4011346"/>
              <a:gd name="connsiteY42" fmla="*/ 1946750 h 2020169"/>
              <a:gd name="connsiteX43" fmla="*/ 380444 w 4011346"/>
              <a:gd name="connsiteY43" fmla="*/ 1953424 h 2020169"/>
              <a:gd name="connsiteX44" fmla="*/ 407142 w 4011346"/>
              <a:gd name="connsiteY44" fmla="*/ 1973447 h 2020169"/>
              <a:gd name="connsiteX45" fmla="*/ 437177 w 4011346"/>
              <a:gd name="connsiteY45" fmla="*/ 1970110 h 2020169"/>
              <a:gd name="connsiteX46" fmla="*/ 507259 w 4011346"/>
              <a:gd name="connsiteY46" fmla="*/ 2020169 h 2020169"/>
              <a:gd name="connsiteX47" fmla="*/ 517271 w 4011346"/>
              <a:gd name="connsiteY47" fmla="*/ 2006820 h 2020169"/>
              <a:gd name="connsiteX48" fmla="*/ 507259 w 4011346"/>
              <a:gd name="connsiteY48" fmla="*/ 1966773 h 2020169"/>
              <a:gd name="connsiteX49" fmla="*/ 500584 w 4011346"/>
              <a:gd name="connsiteY49" fmla="*/ 1933401 h 2020169"/>
              <a:gd name="connsiteX50" fmla="*/ 483898 w 4011346"/>
              <a:gd name="connsiteY50" fmla="*/ 1890017 h 2020169"/>
              <a:gd name="connsiteX51" fmla="*/ 513933 w 4011346"/>
              <a:gd name="connsiteY51" fmla="*/ 1869993 h 2020169"/>
              <a:gd name="connsiteX52" fmla="*/ 547306 w 4011346"/>
              <a:gd name="connsiteY52" fmla="*/ 1846633 h 2020169"/>
              <a:gd name="connsiteX53" fmla="*/ 527282 w 4011346"/>
              <a:gd name="connsiteY53" fmla="*/ 1829947 h 2020169"/>
              <a:gd name="connsiteX54" fmla="*/ 517271 w 4011346"/>
              <a:gd name="connsiteY54" fmla="*/ 1796574 h 2020169"/>
              <a:gd name="connsiteX55" fmla="*/ 480561 w 4011346"/>
              <a:gd name="connsiteY55" fmla="*/ 1779888 h 2020169"/>
              <a:gd name="connsiteX56" fmla="*/ 470549 w 4011346"/>
              <a:gd name="connsiteY56" fmla="*/ 1759865 h 2020169"/>
              <a:gd name="connsiteX57" fmla="*/ 480561 w 4011346"/>
              <a:gd name="connsiteY57" fmla="*/ 1729830 h 2020169"/>
              <a:gd name="connsiteX58" fmla="*/ 490573 w 4011346"/>
              <a:gd name="connsiteY58" fmla="*/ 1689783 h 2020169"/>
              <a:gd name="connsiteX59" fmla="*/ 513933 w 4011346"/>
              <a:gd name="connsiteY59" fmla="*/ 1709807 h 2020169"/>
              <a:gd name="connsiteX60" fmla="*/ 520608 w 4011346"/>
              <a:gd name="connsiteY60" fmla="*/ 1693120 h 2020169"/>
              <a:gd name="connsiteX61" fmla="*/ 543968 w 4011346"/>
              <a:gd name="connsiteY61" fmla="*/ 1656411 h 2020169"/>
              <a:gd name="connsiteX62" fmla="*/ 574003 w 4011346"/>
              <a:gd name="connsiteY62" fmla="*/ 1639725 h 2020169"/>
              <a:gd name="connsiteX63" fmla="*/ 590690 w 4011346"/>
              <a:gd name="connsiteY63" fmla="*/ 1653074 h 2020169"/>
              <a:gd name="connsiteX64" fmla="*/ 610713 w 4011346"/>
              <a:gd name="connsiteY64" fmla="*/ 1626376 h 2020169"/>
              <a:gd name="connsiteX65" fmla="*/ 630736 w 4011346"/>
              <a:gd name="connsiteY65" fmla="*/ 1653074 h 2020169"/>
              <a:gd name="connsiteX66" fmla="*/ 657434 w 4011346"/>
              <a:gd name="connsiteY66" fmla="*/ 1676434 h 2020169"/>
              <a:gd name="connsiteX67" fmla="*/ 674120 w 4011346"/>
              <a:gd name="connsiteY67" fmla="*/ 1683109 h 2020169"/>
              <a:gd name="connsiteX68" fmla="*/ 697481 w 4011346"/>
              <a:gd name="connsiteY68" fmla="*/ 1683109 h 2020169"/>
              <a:gd name="connsiteX69" fmla="*/ 717504 w 4011346"/>
              <a:gd name="connsiteY69" fmla="*/ 1669760 h 2020169"/>
              <a:gd name="connsiteX70" fmla="*/ 744202 w 4011346"/>
              <a:gd name="connsiteY70" fmla="*/ 1669760 h 2020169"/>
              <a:gd name="connsiteX71" fmla="*/ 760888 w 4011346"/>
              <a:gd name="connsiteY71" fmla="*/ 1666423 h 2020169"/>
              <a:gd name="connsiteX72" fmla="*/ 790923 w 4011346"/>
              <a:gd name="connsiteY72" fmla="*/ 1699795 h 2020169"/>
              <a:gd name="connsiteX73" fmla="*/ 797598 w 4011346"/>
              <a:gd name="connsiteY73" fmla="*/ 1673097 h 2020169"/>
              <a:gd name="connsiteX74" fmla="*/ 817621 w 4011346"/>
              <a:gd name="connsiteY74" fmla="*/ 1689783 h 2020169"/>
              <a:gd name="connsiteX75" fmla="*/ 837644 w 4011346"/>
              <a:gd name="connsiteY75" fmla="*/ 1666423 h 2020169"/>
              <a:gd name="connsiteX76" fmla="*/ 827633 w 4011346"/>
              <a:gd name="connsiteY76" fmla="*/ 1646399 h 2020169"/>
              <a:gd name="connsiteX77" fmla="*/ 810946 w 4011346"/>
              <a:gd name="connsiteY77" fmla="*/ 1633050 h 2020169"/>
              <a:gd name="connsiteX78" fmla="*/ 810946 w 4011346"/>
              <a:gd name="connsiteY78" fmla="*/ 1606353 h 2020169"/>
              <a:gd name="connsiteX79" fmla="*/ 810946 w 4011346"/>
              <a:gd name="connsiteY79" fmla="*/ 1593004 h 2020169"/>
              <a:gd name="connsiteX80" fmla="*/ 830970 w 4011346"/>
              <a:gd name="connsiteY80" fmla="*/ 1589666 h 2020169"/>
              <a:gd name="connsiteX81" fmla="*/ 840981 w 4011346"/>
              <a:gd name="connsiteY81" fmla="*/ 1586329 h 2020169"/>
              <a:gd name="connsiteX82" fmla="*/ 820958 w 4011346"/>
              <a:gd name="connsiteY82" fmla="*/ 1549620 h 2020169"/>
              <a:gd name="connsiteX83" fmla="*/ 854330 w 4011346"/>
              <a:gd name="connsiteY83" fmla="*/ 1542945 h 2020169"/>
              <a:gd name="connsiteX84" fmla="*/ 891040 w 4011346"/>
              <a:gd name="connsiteY84" fmla="*/ 1549620 h 2020169"/>
              <a:gd name="connsiteX85" fmla="*/ 964459 w 4011346"/>
              <a:gd name="connsiteY85" fmla="*/ 1506236 h 2020169"/>
              <a:gd name="connsiteX86" fmla="*/ 1001168 w 4011346"/>
              <a:gd name="connsiteY86" fmla="*/ 1506236 h 2020169"/>
              <a:gd name="connsiteX87" fmla="*/ 1027866 w 4011346"/>
              <a:gd name="connsiteY87" fmla="*/ 1482875 h 2020169"/>
              <a:gd name="connsiteX88" fmla="*/ 1047890 w 4011346"/>
              <a:gd name="connsiteY88" fmla="*/ 1492887 h 2020169"/>
              <a:gd name="connsiteX89" fmla="*/ 1067913 w 4011346"/>
              <a:gd name="connsiteY89" fmla="*/ 1502898 h 2020169"/>
              <a:gd name="connsiteX90" fmla="*/ 1087936 w 4011346"/>
              <a:gd name="connsiteY90" fmla="*/ 1529596 h 2020169"/>
              <a:gd name="connsiteX91" fmla="*/ 1074587 w 4011346"/>
              <a:gd name="connsiteY91" fmla="*/ 1542945 h 2020169"/>
              <a:gd name="connsiteX92" fmla="*/ 1104622 w 4011346"/>
              <a:gd name="connsiteY92" fmla="*/ 1542945 h 2020169"/>
              <a:gd name="connsiteX93" fmla="*/ 1107960 w 4011346"/>
              <a:gd name="connsiteY93" fmla="*/ 1559631 h 2020169"/>
              <a:gd name="connsiteX94" fmla="*/ 1121309 w 4011346"/>
              <a:gd name="connsiteY94" fmla="*/ 1542945 h 2020169"/>
              <a:gd name="connsiteX95" fmla="*/ 1134657 w 4011346"/>
              <a:gd name="connsiteY95" fmla="*/ 1556294 h 2020169"/>
              <a:gd name="connsiteX96" fmla="*/ 1134657 w 4011346"/>
              <a:gd name="connsiteY96" fmla="*/ 1576317 h 2020169"/>
              <a:gd name="connsiteX97" fmla="*/ 1148006 w 4011346"/>
              <a:gd name="connsiteY97" fmla="*/ 1572980 h 2020169"/>
              <a:gd name="connsiteX98" fmla="*/ 1208076 w 4011346"/>
              <a:gd name="connsiteY98" fmla="*/ 1526259 h 2020169"/>
              <a:gd name="connsiteX99" fmla="*/ 1211414 w 4011346"/>
              <a:gd name="connsiteY99" fmla="*/ 1546282 h 2020169"/>
              <a:gd name="connsiteX100" fmla="*/ 1244786 w 4011346"/>
              <a:gd name="connsiteY100" fmla="*/ 1566306 h 2020169"/>
              <a:gd name="connsiteX101" fmla="*/ 1264809 w 4011346"/>
              <a:gd name="connsiteY101" fmla="*/ 1596341 h 2020169"/>
              <a:gd name="connsiteX102" fmla="*/ 1298181 w 4011346"/>
              <a:gd name="connsiteY102" fmla="*/ 1703132 h 2020169"/>
              <a:gd name="connsiteX103" fmla="*/ 1308193 w 4011346"/>
              <a:gd name="connsiteY103" fmla="*/ 1659748 h 2020169"/>
              <a:gd name="connsiteX104" fmla="*/ 1344903 w 4011346"/>
              <a:gd name="connsiteY104" fmla="*/ 1679771 h 2020169"/>
              <a:gd name="connsiteX105" fmla="*/ 1388287 w 4011346"/>
              <a:gd name="connsiteY105" fmla="*/ 1679771 h 2020169"/>
              <a:gd name="connsiteX106" fmla="*/ 1394961 w 4011346"/>
              <a:gd name="connsiteY106" fmla="*/ 1703132 h 2020169"/>
              <a:gd name="connsiteX107" fmla="*/ 1435008 w 4011346"/>
              <a:gd name="connsiteY107" fmla="*/ 1726493 h 2020169"/>
              <a:gd name="connsiteX108" fmla="*/ 1465043 w 4011346"/>
              <a:gd name="connsiteY108" fmla="*/ 1726493 h 2020169"/>
              <a:gd name="connsiteX109" fmla="*/ 1491741 w 4011346"/>
              <a:gd name="connsiteY109" fmla="*/ 1739842 h 2020169"/>
              <a:gd name="connsiteX110" fmla="*/ 1535125 w 4011346"/>
              <a:gd name="connsiteY110" fmla="*/ 1696458 h 2020169"/>
              <a:gd name="connsiteX111" fmla="*/ 1571834 w 4011346"/>
              <a:gd name="connsiteY111" fmla="*/ 1676434 h 2020169"/>
              <a:gd name="connsiteX112" fmla="*/ 1608544 w 4011346"/>
              <a:gd name="connsiteY112" fmla="*/ 1679771 h 2020169"/>
              <a:gd name="connsiteX113" fmla="*/ 1655265 w 4011346"/>
              <a:gd name="connsiteY113" fmla="*/ 1693120 h 2020169"/>
              <a:gd name="connsiteX114" fmla="*/ 1681963 w 4011346"/>
              <a:gd name="connsiteY114" fmla="*/ 1709807 h 2020169"/>
              <a:gd name="connsiteX115" fmla="*/ 1735358 w 4011346"/>
              <a:gd name="connsiteY115" fmla="*/ 1703132 h 2020169"/>
              <a:gd name="connsiteX116" fmla="*/ 1745370 w 4011346"/>
              <a:gd name="connsiteY116" fmla="*/ 1683109 h 2020169"/>
              <a:gd name="connsiteX117" fmla="*/ 1738695 w 4011346"/>
              <a:gd name="connsiteY117" fmla="*/ 1663085 h 2020169"/>
              <a:gd name="connsiteX118" fmla="*/ 1765393 w 4011346"/>
              <a:gd name="connsiteY118" fmla="*/ 1636388 h 2020169"/>
              <a:gd name="connsiteX119" fmla="*/ 1778742 w 4011346"/>
              <a:gd name="connsiteY119" fmla="*/ 1633050 h 2020169"/>
              <a:gd name="connsiteX120" fmla="*/ 1812114 w 4011346"/>
              <a:gd name="connsiteY120" fmla="*/ 1649736 h 2020169"/>
              <a:gd name="connsiteX121" fmla="*/ 1852161 w 4011346"/>
              <a:gd name="connsiteY121" fmla="*/ 1663085 h 2020169"/>
              <a:gd name="connsiteX122" fmla="*/ 1858836 w 4011346"/>
              <a:gd name="connsiteY122" fmla="*/ 1689783 h 2020169"/>
              <a:gd name="connsiteX123" fmla="*/ 1872184 w 4011346"/>
              <a:gd name="connsiteY123" fmla="*/ 1696458 h 2020169"/>
              <a:gd name="connsiteX124" fmla="*/ 1902219 w 4011346"/>
              <a:gd name="connsiteY124" fmla="*/ 1699795 h 2020169"/>
              <a:gd name="connsiteX125" fmla="*/ 1932254 w 4011346"/>
              <a:gd name="connsiteY125" fmla="*/ 1683109 h 2020169"/>
              <a:gd name="connsiteX126" fmla="*/ 1962290 w 4011346"/>
              <a:gd name="connsiteY126" fmla="*/ 1696458 h 2020169"/>
              <a:gd name="connsiteX127" fmla="*/ 1985650 w 4011346"/>
              <a:gd name="connsiteY127" fmla="*/ 1709807 h 2020169"/>
              <a:gd name="connsiteX128" fmla="*/ 1995662 w 4011346"/>
              <a:gd name="connsiteY128" fmla="*/ 1719818 h 2020169"/>
              <a:gd name="connsiteX129" fmla="*/ 2032371 w 4011346"/>
              <a:gd name="connsiteY129" fmla="*/ 1739842 h 2020169"/>
              <a:gd name="connsiteX130" fmla="*/ 2069081 w 4011346"/>
              <a:gd name="connsiteY130" fmla="*/ 1736504 h 2020169"/>
              <a:gd name="connsiteX131" fmla="*/ 2142500 w 4011346"/>
              <a:gd name="connsiteY131" fmla="*/ 1693120 h 2020169"/>
              <a:gd name="connsiteX132" fmla="*/ 2195895 w 4011346"/>
              <a:gd name="connsiteY132" fmla="*/ 1706469 h 2020169"/>
              <a:gd name="connsiteX133" fmla="*/ 2225930 w 4011346"/>
              <a:gd name="connsiteY133" fmla="*/ 1716481 h 2020169"/>
              <a:gd name="connsiteX134" fmla="*/ 2259303 w 4011346"/>
              <a:gd name="connsiteY134" fmla="*/ 1703132 h 2020169"/>
              <a:gd name="connsiteX135" fmla="*/ 2262640 w 4011346"/>
              <a:gd name="connsiteY135" fmla="*/ 1676434 h 2020169"/>
              <a:gd name="connsiteX136" fmla="*/ 2282663 w 4011346"/>
              <a:gd name="connsiteY136" fmla="*/ 1646399 h 2020169"/>
              <a:gd name="connsiteX137" fmla="*/ 2299349 w 4011346"/>
              <a:gd name="connsiteY137" fmla="*/ 1593004 h 2020169"/>
              <a:gd name="connsiteX138" fmla="*/ 2282663 w 4011346"/>
              <a:gd name="connsiteY138" fmla="*/ 1596341 h 2020169"/>
              <a:gd name="connsiteX139" fmla="*/ 2312698 w 4011346"/>
              <a:gd name="connsiteY139" fmla="*/ 1569643 h 2020169"/>
              <a:gd name="connsiteX140" fmla="*/ 2339396 w 4011346"/>
              <a:gd name="connsiteY140" fmla="*/ 1566306 h 2020169"/>
              <a:gd name="connsiteX141" fmla="*/ 2396129 w 4011346"/>
              <a:gd name="connsiteY141" fmla="*/ 1576317 h 2020169"/>
              <a:gd name="connsiteX142" fmla="*/ 2436176 w 4011346"/>
              <a:gd name="connsiteY142" fmla="*/ 1603015 h 2020169"/>
              <a:gd name="connsiteX143" fmla="*/ 2462873 w 4011346"/>
              <a:gd name="connsiteY143" fmla="*/ 1633050 h 2020169"/>
              <a:gd name="connsiteX144" fmla="*/ 2469548 w 4011346"/>
              <a:gd name="connsiteY144" fmla="*/ 1669760 h 2020169"/>
              <a:gd name="connsiteX145" fmla="*/ 2476222 w 4011346"/>
              <a:gd name="connsiteY145" fmla="*/ 1709807 h 2020169"/>
              <a:gd name="connsiteX146" fmla="*/ 2486234 w 4011346"/>
              <a:gd name="connsiteY146" fmla="*/ 1729830 h 2020169"/>
              <a:gd name="connsiteX147" fmla="*/ 2529618 w 4011346"/>
              <a:gd name="connsiteY147" fmla="*/ 1743179 h 2020169"/>
              <a:gd name="connsiteX148" fmla="*/ 2549641 w 4011346"/>
              <a:gd name="connsiteY148" fmla="*/ 1763202 h 2020169"/>
              <a:gd name="connsiteX149" fmla="*/ 2562990 w 4011346"/>
              <a:gd name="connsiteY149" fmla="*/ 1796574 h 2020169"/>
              <a:gd name="connsiteX150" fmla="*/ 2586351 w 4011346"/>
              <a:gd name="connsiteY150" fmla="*/ 1789900 h 2020169"/>
              <a:gd name="connsiteX151" fmla="*/ 2606374 w 4011346"/>
              <a:gd name="connsiteY151" fmla="*/ 1779888 h 2020169"/>
              <a:gd name="connsiteX152" fmla="*/ 2639746 w 4011346"/>
              <a:gd name="connsiteY152" fmla="*/ 1763202 h 2020169"/>
              <a:gd name="connsiteX153" fmla="*/ 2643084 w 4011346"/>
              <a:gd name="connsiteY153" fmla="*/ 1779888 h 2020169"/>
              <a:gd name="connsiteX154" fmla="*/ 2626398 w 4011346"/>
              <a:gd name="connsiteY154" fmla="*/ 1809923 h 2020169"/>
              <a:gd name="connsiteX155" fmla="*/ 2616386 w 4011346"/>
              <a:gd name="connsiteY155" fmla="*/ 1846633 h 2020169"/>
              <a:gd name="connsiteX156" fmla="*/ 2603037 w 4011346"/>
              <a:gd name="connsiteY156" fmla="*/ 1900028 h 2020169"/>
              <a:gd name="connsiteX157" fmla="*/ 2579676 w 4011346"/>
              <a:gd name="connsiteY157" fmla="*/ 1873331 h 2020169"/>
              <a:gd name="connsiteX158" fmla="*/ 2552979 w 4011346"/>
              <a:gd name="connsiteY158" fmla="*/ 1896691 h 2020169"/>
              <a:gd name="connsiteX159" fmla="*/ 2559653 w 4011346"/>
              <a:gd name="connsiteY159" fmla="*/ 1923389 h 2020169"/>
              <a:gd name="connsiteX160" fmla="*/ 2559653 w 4011346"/>
              <a:gd name="connsiteY160" fmla="*/ 1960098 h 2020169"/>
              <a:gd name="connsiteX161" fmla="*/ 2549641 w 4011346"/>
              <a:gd name="connsiteY161" fmla="*/ 1980122 h 2020169"/>
              <a:gd name="connsiteX162" fmla="*/ 2589688 w 4011346"/>
              <a:gd name="connsiteY162" fmla="*/ 1960098 h 2020169"/>
              <a:gd name="connsiteX163" fmla="*/ 2626398 w 4011346"/>
              <a:gd name="connsiteY163" fmla="*/ 1970110 h 2020169"/>
              <a:gd name="connsiteX164" fmla="*/ 2653095 w 4011346"/>
              <a:gd name="connsiteY164" fmla="*/ 1946750 h 2020169"/>
              <a:gd name="connsiteX165" fmla="*/ 2683130 w 4011346"/>
              <a:gd name="connsiteY165" fmla="*/ 1893354 h 2020169"/>
              <a:gd name="connsiteX166" fmla="*/ 2753212 w 4011346"/>
              <a:gd name="connsiteY166" fmla="*/ 1806586 h 2020169"/>
              <a:gd name="connsiteX167" fmla="*/ 2783247 w 4011346"/>
              <a:gd name="connsiteY167" fmla="*/ 1736504 h 2020169"/>
              <a:gd name="connsiteX168" fmla="*/ 2803271 w 4011346"/>
              <a:gd name="connsiteY168" fmla="*/ 1633050 h 2020169"/>
              <a:gd name="connsiteX169" fmla="*/ 2793259 w 4011346"/>
              <a:gd name="connsiteY169" fmla="*/ 1582992 h 2020169"/>
              <a:gd name="connsiteX170" fmla="*/ 2769898 w 4011346"/>
              <a:gd name="connsiteY170" fmla="*/ 1549620 h 2020169"/>
              <a:gd name="connsiteX171" fmla="*/ 2726514 w 4011346"/>
              <a:gd name="connsiteY171" fmla="*/ 1549620 h 2020169"/>
              <a:gd name="connsiteX172" fmla="*/ 2699817 w 4011346"/>
              <a:gd name="connsiteY172" fmla="*/ 1549620 h 2020169"/>
              <a:gd name="connsiteX173" fmla="*/ 2683130 w 4011346"/>
              <a:gd name="connsiteY173" fmla="*/ 1529596 h 2020169"/>
              <a:gd name="connsiteX174" fmla="*/ 2669781 w 4011346"/>
              <a:gd name="connsiteY174" fmla="*/ 1509573 h 2020169"/>
              <a:gd name="connsiteX175" fmla="*/ 2763224 w 4011346"/>
              <a:gd name="connsiteY175" fmla="*/ 1392770 h 2020169"/>
              <a:gd name="connsiteX176" fmla="*/ 2846654 w 4011346"/>
              <a:gd name="connsiteY176" fmla="*/ 1326026 h 2020169"/>
              <a:gd name="connsiteX177" fmla="*/ 2890038 w 4011346"/>
              <a:gd name="connsiteY177" fmla="*/ 1302665 h 2020169"/>
              <a:gd name="connsiteX178" fmla="*/ 2933422 w 4011346"/>
              <a:gd name="connsiteY178" fmla="*/ 1322688 h 2020169"/>
              <a:gd name="connsiteX179" fmla="*/ 2950109 w 4011346"/>
              <a:gd name="connsiteY179" fmla="*/ 1306002 h 2020169"/>
              <a:gd name="connsiteX180" fmla="*/ 2993492 w 4011346"/>
              <a:gd name="connsiteY180" fmla="*/ 1322688 h 2020169"/>
              <a:gd name="connsiteX181" fmla="*/ 3006841 w 4011346"/>
              <a:gd name="connsiteY181" fmla="*/ 1289316 h 2020169"/>
              <a:gd name="connsiteX182" fmla="*/ 3053563 w 4011346"/>
              <a:gd name="connsiteY182" fmla="*/ 1299328 h 2020169"/>
              <a:gd name="connsiteX183" fmla="*/ 3070249 w 4011346"/>
              <a:gd name="connsiteY183" fmla="*/ 1316014 h 2020169"/>
              <a:gd name="connsiteX184" fmla="*/ 3060237 w 4011346"/>
              <a:gd name="connsiteY184" fmla="*/ 1336037 h 2020169"/>
              <a:gd name="connsiteX185" fmla="*/ 3123644 w 4011346"/>
              <a:gd name="connsiteY185" fmla="*/ 1319351 h 2020169"/>
              <a:gd name="connsiteX186" fmla="*/ 3140330 w 4011346"/>
              <a:gd name="connsiteY186" fmla="*/ 1306002 h 2020169"/>
              <a:gd name="connsiteX187" fmla="*/ 3123644 w 4011346"/>
              <a:gd name="connsiteY187" fmla="*/ 1292653 h 2020169"/>
              <a:gd name="connsiteX188" fmla="*/ 3143668 w 4011346"/>
              <a:gd name="connsiteY188" fmla="*/ 1252607 h 2020169"/>
              <a:gd name="connsiteX189" fmla="*/ 3190389 w 4011346"/>
              <a:gd name="connsiteY189" fmla="*/ 1182525 h 2020169"/>
              <a:gd name="connsiteX190" fmla="*/ 3233773 w 4011346"/>
              <a:gd name="connsiteY190" fmla="*/ 1179188 h 2020169"/>
              <a:gd name="connsiteX191" fmla="*/ 3273819 w 4011346"/>
              <a:gd name="connsiteY191" fmla="*/ 1189199 h 2020169"/>
              <a:gd name="connsiteX192" fmla="*/ 3277157 w 4011346"/>
              <a:gd name="connsiteY192" fmla="*/ 1245932 h 2020169"/>
              <a:gd name="connsiteX193" fmla="*/ 3320541 w 4011346"/>
              <a:gd name="connsiteY193" fmla="*/ 1202548 h 2020169"/>
              <a:gd name="connsiteX194" fmla="*/ 3343901 w 4011346"/>
              <a:gd name="connsiteY194" fmla="*/ 1185862 h 2020169"/>
              <a:gd name="connsiteX195" fmla="*/ 3350576 w 4011346"/>
              <a:gd name="connsiteY195" fmla="*/ 1152490 h 2020169"/>
              <a:gd name="connsiteX196" fmla="*/ 3377273 w 4011346"/>
              <a:gd name="connsiteY196" fmla="*/ 1135804 h 2020169"/>
              <a:gd name="connsiteX197" fmla="*/ 3407309 w 4011346"/>
              <a:gd name="connsiteY197" fmla="*/ 1145815 h 2020169"/>
              <a:gd name="connsiteX198" fmla="*/ 3373936 w 4011346"/>
              <a:gd name="connsiteY198" fmla="*/ 1175850 h 2020169"/>
              <a:gd name="connsiteX199" fmla="*/ 3360587 w 4011346"/>
              <a:gd name="connsiteY199" fmla="*/ 1225909 h 2020169"/>
              <a:gd name="connsiteX200" fmla="*/ 3323878 w 4011346"/>
              <a:gd name="connsiteY200" fmla="*/ 1265955 h 2020169"/>
              <a:gd name="connsiteX201" fmla="*/ 3210412 w 4011346"/>
              <a:gd name="connsiteY201" fmla="*/ 1362735 h 2020169"/>
              <a:gd name="connsiteX202" fmla="*/ 3163691 w 4011346"/>
              <a:gd name="connsiteY202" fmla="*/ 1432817 h 2020169"/>
              <a:gd name="connsiteX203" fmla="*/ 3160354 w 4011346"/>
              <a:gd name="connsiteY203" fmla="*/ 1506236 h 2020169"/>
              <a:gd name="connsiteX204" fmla="*/ 3170365 w 4011346"/>
              <a:gd name="connsiteY204" fmla="*/ 1596341 h 2020169"/>
              <a:gd name="connsiteX205" fmla="*/ 3190389 w 4011346"/>
              <a:gd name="connsiteY205" fmla="*/ 1659748 h 2020169"/>
              <a:gd name="connsiteX206" fmla="*/ 3217087 w 4011346"/>
              <a:gd name="connsiteY206" fmla="*/ 1649736 h 2020169"/>
              <a:gd name="connsiteX207" fmla="*/ 3240447 w 4011346"/>
              <a:gd name="connsiteY207" fmla="*/ 1582992 h 2020169"/>
              <a:gd name="connsiteX208" fmla="*/ 3270482 w 4011346"/>
              <a:gd name="connsiteY208" fmla="*/ 1579655 h 2020169"/>
              <a:gd name="connsiteX209" fmla="*/ 3287168 w 4011346"/>
              <a:gd name="connsiteY209" fmla="*/ 1519585 h 2020169"/>
              <a:gd name="connsiteX210" fmla="*/ 3313866 w 4011346"/>
              <a:gd name="connsiteY210" fmla="*/ 1509573 h 2020169"/>
              <a:gd name="connsiteX211" fmla="*/ 3313866 w 4011346"/>
              <a:gd name="connsiteY211" fmla="*/ 1479538 h 2020169"/>
              <a:gd name="connsiteX212" fmla="*/ 3337227 w 4011346"/>
              <a:gd name="connsiteY212" fmla="*/ 1442828 h 2020169"/>
              <a:gd name="connsiteX213" fmla="*/ 3330552 w 4011346"/>
              <a:gd name="connsiteY213" fmla="*/ 1399444 h 2020169"/>
              <a:gd name="connsiteX214" fmla="*/ 3333890 w 4011346"/>
              <a:gd name="connsiteY214" fmla="*/ 1369409 h 2020169"/>
              <a:gd name="connsiteX215" fmla="*/ 3323878 w 4011346"/>
              <a:gd name="connsiteY215" fmla="*/ 1359398 h 2020169"/>
              <a:gd name="connsiteX216" fmla="*/ 3363925 w 4011346"/>
              <a:gd name="connsiteY216" fmla="*/ 1272630 h 2020169"/>
              <a:gd name="connsiteX217" fmla="*/ 3383948 w 4011346"/>
              <a:gd name="connsiteY217" fmla="*/ 1282642 h 2020169"/>
              <a:gd name="connsiteX218" fmla="*/ 3410646 w 4011346"/>
              <a:gd name="connsiteY218" fmla="*/ 1255944 h 2020169"/>
              <a:gd name="connsiteX219" fmla="*/ 3420657 w 4011346"/>
              <a:gd name="connsiteY219" fmla="*/ 1282642 h 2020169"/>
              <a:gd name="connsiteX220" fmla="*/ 3447355 w 4011346"/>
              <a:gd name="connsiteY220" fmla="*/ 1265955 h 2020169"/>
              <a:gd name="connsiteX221" fmla="*/ 3477390 w 4011346"/>
              <a:gd name="connsiteY221" fmla="*/ 1255944 h 2020169"/>
              <a:gd name="connsiteX222" fmla="*/ 3514100 w 4011346"/>
              <a:gd name="connsiteY222" fmla="*/ 1282642 h 2020169"/>
              <a:gd name="connsiteX223" fmla="*/ 3574170 w 4011346"/>
              <a:gd name="connsiteY223" fmla="*/ 1215897 h 2020169"/>
              <a:gd name="connsiteX224" fmla="*/ 3637577 w 4011346"/>
              <a:gd name="connsiteY224" fmla="*/ 1169176 h 2020169"/>
              <a:gd name="connsiteX225" fmla="*/ 3690973 w 4011346"/>
              <a:gd name="connsiteY225" fmla="*/ 1132466 h 2020169"/>
              <a:gd name="connsiteX226" fmla="*/ 3741031 w 4011346"/>
              <a:gd name="connsiteY226" fmla="*/ 1159164 h 2020169"/>
              <a:gd name="connsiteX227" fmla="*/ 3751043 w 4011346"/>
              <a:gd name="connsiteY227" fmla="*/ 1132466 h 2020169"/>
              <a:gd name="connsiteX228" fmla="*/ 3727682 w 4011346"/>
              <a:gd name="connsiteY228" fmla="*/ 1065722 h 2020169"/>
              <a:gd name="connsiteX229" fmla="*/ 3700984 w 4011346"/>
              <a:gd name="connsiteY229" fmla="*/ 1049036 h 2020169"/>
              <a:gd name="connsiteX230" fmla="*/ 3697647 w 4011346"/>
              <a:gd name="connsiteY230" fmla="*/ 1019001 h 2020169"/>
              <a:gd name="connsiteX231" fmla="*/ 3751043 w 4011346"/>
              <a:gd name="connsiteY231" fmla="*/ 1025675 h 2020169"/>
              <a:gd name="connsiteX232" fmla="*/ 3774403 w 4011346"/>
              <a:gd name="connsiteY232" fmla="*/ 982291 h 2020169"/>
              <a:gd name="connsiteX233" fmla="*/ 3767729 w 4011346"/>
              <a:gd name="connsiteY233" fmla="*/ 955593 h 2020169"/>
              <a:gd name="connsiteX234" fmla="*/ 3794427 w 4011346"/>
              <a:gd name="connsiteY234" fmla="*/ 922221 h 2020169"/>
              <a:gd name="connsiteX235" fmla="*/ 3804438 w 4011346"/>
              <a:gd name="connsiteY235" fmla="*/ 965605 h 2020169"/>
              <a:gd name="connsiteX236" fmla="*/ 3827799 w 4011346"/>
              <a:gd name="connsiteY236" fmla="*/ 982291 h 2020169"/>
              <a:gd name="connsiteX237" fmla="*/ 3874520 w 4011346"/>
              <a:gd name="connsiteY237" fmla="*/ 1002315 h 2020169"/>
              <a:gd name="connsiteX238" fmla="*/ 3894544 w 4011346"/>
              <a:gd name="connsiteY238" fmla="*/ 1029012 h 2020169"/>
              <a:gd name="connsiteX239" fmla="*/ 3941265 w 4011346"/>
              <a:gd name="connsiteY239" fmla="*/ 1052373 h 2020169"/>
              <a:gd name="connsiteX240" fmla="*/ 3947939 w 4011346"/>
              <a:gd name="connsiteY240" fmla="*/ 1039024 h 2020169"/>
              <a:gd name="connsiteX241" fmla="*/ 3957951 w 4011346"/>
              <a:gd name="connsiteY241" fmla="*/ 975617 h 2020169"/>
              <a:gd name="connsiteX242" fmla="*/ 4004672 w 4011346"/>
              <a:gd name="connsiteY242" fmla="*/ 968942 h 2020169"/>
              <a:gd name="connsiteX243" fmla="*/ 4011346 w 4011346"/>
              <a:gd name="connsiteY243" fmla="*/ 935570 h 2020169"/>
              <a:gd name="connsiteX244" fmla="*/ 3967963 w 4011346"/>
              <a:gd name="connsiteY244" fmla="*/ 898861 h 2020169"/>
              <a:gd name="connsiteX245" fmla="*/ 3921241 w 4011346"/>
              <a:gd name="connsiteY245" fmla="*/ 882174 h 2020169"/>
              <a:gd name="connsiteX246" fmla="*/ 3907892 w 4011346"/>
              <a:gd name="connsiteY246" fmla="*/ 885512 h 2020169"/>
              <a:gd name="connsiteX247" fmla="*/ 3907892 w 4011346"/>
              <a:gd name="connsiteY247" fmla="*/ 918884 h 2020169"/>
              <a:gd name="connsiteX248" fmla="*/ 3887869 w 4011346"/>
              <a:gd name="connsiteY248" fmla="*/ 912209 h 2020169"/>
              <a:gd name="connsiteX249" fmla="*/ 3874520 w 4011346"/>
              <a:gd name="connsiteY249" fmla="*/ 858814 h 2020169"/>
              <a:gd name="connsiteX250" fmla="*/ 3817787 w 4011346"/>
              <a:gd name="connsiteY250" fmla="*/ 795407 h 2020169"/>
              <a:gd name="connsiteX251" fmla="*/ 3717671 w 4011346"/>
              <a:gd name="connsiteY251" fmla="*/ 718650 h 2020169"/>
              <a:gd name="connsiteX252" fmla="*/ 3664275 w 4011346"/>
              <a:gd name="connsiteY252" fmla="*/ 698627 h 2020169"/>
              <a:gd name="connsiteX253" fmla="*/ 3584181 w 4011346"/>
              <a:gd name="connsiteY253" fmla="*/ 691953 h 2020169"/>
              <a:gd name="connsiteX254" fmla="*/ 3520774 w 4011346"/>
              <a:gd name="connsiteY254" fmla="*/ 675266 h 2020169"/>
              <a:gd name="connsiteX255" fmla="*/ 3530786 w 4011346"/>
              <a:gd name="connsiteY255" fmla="*/ 715313 h 2020169"/>
              <a:gd name="connsiteX256" fmla="*/ 3537460 w 4011346"/>
              <a:gd name="connsiteY256" fmla="*/ 742011 h 2020169"/>
              <a:gd name="connsiteX257" fmla="*/ 3507425 w 4011346"/>
              <a:gd name="connsiteY257" fmla="*/ 765371 h 2020169"/>
              <a:gd name="connsiteX258" fmla="*/ 3477390 w 4011346"/>
              <a:gd name="connsiteY258" fmla="*/ 738674 h 2020169"/>
              <a:gd name="connsiteX259" fmla="*/ 3477390 w 4011346"/>
              <a:gd name="connsiteY259" fmla="*/ 718650 h 2020169"/>
              <a:gd name="connsiteX260" fmla="*/ 3504088 w 4011346"/>
              <a:gd name="connsiteY260" fmla="*/ 698627 h 2020169"/>
              <a:gd name="connsiteX261" fmla="*/ 3467379 w 4011346"/>
              <a:gd name="connsiteY261" fmla="*/ 685278 h 2020169"/>
              <a:gd name="connsiteX262" fmla="*/ 3450692 w 4011346"/>
              <a:gd name="connsiteY262" fmla="*/ 711976 h 2020169"/>
              <a:gd name="connsiteX263" fmla="*/ 3440681 w 4011346"/>
              <a:gd name="connsiteY263" fmla="*/ 725325 h 2020169"/>
              <a:gd name="connsiteX264" fmla="*/ 3357250 w 4011346"/>
              <a:gd name="connsiteY264" fmla="*/ 711976 h 2020169"/>
              <a:gd name="connsiteX265" fmla="*/ 3297180 w 4011346"/>
              <a:gd name="connsiteY265" fmla="*/ 718650 h 2020169"/>
              <a:gd name="connsiteX266" fmla="*/ 3267145 w 4011346"/>
              <a:gd name="connsiteY266" fmla="*/ 695290 h 2020169"/>
              <a:gd name="connsiteX267" fmla="*/ 3267145 w 4011346"/>
              <a:gd name="connsiteY267" fmla="*/ 658580 h 2020169"/>
              <a:gd name="connsiteX268" fmla="*/ 3203738 w 4011346"/>
              <a:gd name="connsiteY268" fmla="*/ 601847 h 2020169"/>
              <a:gd name="connsiteX269" fmla="*/ 3076923 w 4011346"/>
              <a:gd name="connsiteY269" fmla="*/ 608522 h 2020169"/>
              <a:gd name="connsiteX270" fmla="*/ 3043551 w 4011346"/>
              <a:gd name="connsiteY270" fmla="*/ 585161 h 2020169"/>
              <a:gd name="connsiteX271" fmla="*/ 3000167 w 4011346"/>
              <a:gd name="connsiteY271" fmla="*/ 538440 h 2020169"/>
              <a:gd name="connsiteX272" fmla="*/ 3013516 w 4011346"/>
              <a:gd name="connsiteY272" fmla="*/ 531766 h 2020169"/>
              <a:gd name="connsiteX273" fmla="*/ 3000167 w 4011346"/>
              <a:gd name="connsiteY273" fmla="*/ 511742 h 2020169"/>
              <a:gd name="connsiteX274" fmla="*/ 2970132 w 4011346"/>
              <a:gd name="connsiteY274" fmla="*/ 508405 h 2020169"/>
              <a:gd name="connsiteX275" fmla="*/ 2920073 w 4011346"/>
              <a:gd name="connsiteY275" fmla="*/ 555126 h 2020169"/>
              <a:gd name="connsiteX276" fmla="*/ 2920073 w 4011346"/>
              <a:gd name="connsiteY276" fmla="*/ 555126 h 2020169"/>
              <a:gd name="connsiteX277" fmla="*/ 2916736 w 4011346"/>
              <a:gd name="connsiteY277" fmla="*/ 505068 h 2020169"/>
              <a:gd name="connsiteX278" fmla="*/ 2936760 w 4011346"/>
              <a:gd name="connsiteY278" fmla="*/ 501731 h 2020169"/>
              <a:gd name="connsiteX279" fmla="*/ 2866678 w 4011346"/>
              <a:gd name="connsiteY279" fmla="*/ 471696 h 2020169"/>
              <a:gd name="connsiteX280" fmla="*/ 2813282 w 4011346"/>
              <a:gd name="connsiteY280" fmla="*/ 468358 h 2020169"/>
              <a:gd name="connsiteX281" fmla="*/ 2793259 w 4011346"/>
              <a:gd name="connsiteY281" fmla="*/ 491719 h 2020169"/>
              <a:gd name="connsiteX282" fmla="*/ 2743200 w 4011346"/>
              <a:gd name="connsiteY282" fmla="*/ 501731 h 2020169"/>
              <a:gd name="connsiteX283" fmla="*/ 2786584 w 4011346"/>
              <a:gd name="connsiteY283" fmla="*/ 511742 h 2020169"/>
              <a:gd name="connsiteX284" fmla="*/ 2763224 w 4011346"/>
              <a:gd name="connsiteY284" fmla="*/ 531766 h 2020169"/>
              <a:gd name="connsiteX285" fmla="*/ 2769898 w 4011346"/>
              <a:gd name="connsiteY285" fmla="*/ 581824 h 2020169"/>
              <a:gd name="connsiteX286" fmla="*/ 2749875 w 4011346"/>
              <a:gd name="connsiteY286" fmla="*/ 565138 h 2020169"/>
              <a:gd name="connsiteX287" fmla="*/ 2733189 w 4011346"/>
              <a:gd name="connsiteY287" fmla="*/ 578487 h 2020169"/>
              <a:gd name="connsiteX288" fmla="*/ 2666444 w 4011346"/>
              <a:gd name="connsiteY288" fmla="*/ 568475 h 2020169"/>
              <a:gd name="connsiteX289" fmla="*/ 2636409 w 4011346"/>
              <a:gd name="connsiteY289" fmla="*/ 578487 h 2020169"/>
              <a:gd name="connsiteX290" fmla="*/ 2603037 w 4011346"/>
              <a:gd name="connsiteY290" fmla="*/ 538440 h 2020169"/>
              <a:gd name="connsiteX291" fmla="*/ 2569665 w 4011346"/>
              <a:gd name="connsiteY291" fmla="*/ 621871 h 2020169"/>
              <a:gd name="connsiteX292" fmla="*/ 2552979 w 4011346"/>
              <a:gd name="connsiteY292" fmla="*/ 641894 h 2020169"/>
              <a:gd name="connsiteX293" fmla="*/ 2469548 w 4011346"/>
              <a:gd name="connsiteY293" fmla="*/ 505068 h 2020169"/>
              <a:gd name="connsiteX294" fmla="*/ 2446187 w 4011346"/>
              <a:gd name="connsiteY294" fmla="*/ 521754 h 2020169"/>
              <a:gd name="connsiteX295" fmla="*/ 2442850 w 4011346"/>
              <a:gd name="connsiteY295" fmla="*/ 488382 h 2020169"/>
              <a:gd name="connsiteX296" fmla="*/ 2449525 w 4011346"/>
              <a:gd name="connsiteY296" fmla="*/ 418300 h 2020169"/>
              <a:gd name="connsiteX297" fmla="*/ 2386117 w 4011346"/>
              <a:gd name="connsiteY297" fmla="*/ 391602 h 2020169"/>
              <a:gd name="connsiteX298" fmla="*/ 2369431 w 4011346"/>
              <a:gd name="connsiteY298" fmla="*/ 431649 h 2020169"/>
              <a:gd name="connsiteX299" fmla="*/ 2379443 w 4011346"/>
              <a:gd name="connsiteY299" fmla="*/ 455009 h 2020169"/>
              <a:gd name="connsiteX300" fmla="*/ 2376106 w 4011346"/>
              <a:gd name="connsiteY300" fmla="*/ 475033 h 2020169"/>
              <a:gd name="connsiteX301" fmla="*/ 2352745 w 4011346"/>
              <a:gd name="connsiteY301" fmla="*/ 451672 h 2020169"/>
              <a:gd name="connsiteX302" fmla="*/ 2316036 w 4011346"/>
              <a:gd name="connsiteY302" fmla="*/ 458347 h 2020169"/>
              <a:gd name="connsiteX303" fmla="*/ 2272652 w 4011346"/>
              <a:gd name="connsiteY303" fmla="*/ 444998 h 2020169"/>
              <a:gd name="connsiteX304" fmla="*/ 2245954 w 4011346"/>
              <a:gd name="connsiteY304" fmla="*/ 404951 h 2020169"/>
              <a:gd name="connsiteX305" fmla="*/ 2209244 w 4011346"/>
              <a:gd name="connsiteY305" fmla="*/ 401614 h 2020169"/>
              <a:gd name="connsiteX306" fmla="*/ 2159186 w 4011346"/>
              <a:gd name="connsiteY306" fmla="*/ 391602 h 2020169"/>
              <a:gd name="connsiteX307" fmla="*/ 2132488 w 4011346"/>
              <a:gd name="connsiteY307" fmla="*/ 408288 h 2020169"/>
              <a:gd name="connsiteX308" fmla="*/ 2115802 w 4011346"/>
              <a:gd name="connsiteY308" fmla="*/ 421637 h 2020169"/>
              <a:gd name="connsiteX309" fmla="*/ 2115802 w 4011346"/>
              <a:gd name="connsiteY309" fmla="*/ 391602 h 2020169"/>
              <a:gd name="connsiteX310" fmla="*/ 2082430 w 4011346"/>
              <a:gd name="connsiteY310" fmla="*/ 388265 h 2020169"/>
              <a:gd name="connsiteX311" fmla="*/ 2045720 w 4011346"/>
              <a:gd name="connsiteY311" fmla="*/ 361567 h 2020169"/>
              <a:gd name="connsiteX312" fmla="*/ 2025697 w 4011346"/>
              <a:gd name="connsiteY312" fmla="*/ 391602 h 2020169"/>
              <a:gd name="connsiteX313" fmla="*/ 2055732 w 4011346"/>
              <a:gd name="connsiteY313" fmla="*/ 388265 h 2020169"/>
              <a:gd name="connsiteX314" fmla="*/ 2045720 w 4011346"/>
              <a:gd name="connsiteY314" fmla="*/ 414963 h 2020169"/>
              <a:gd name="connsiteX315" fmla="*/ 1988987 w 4011346"/>
              <a:gd name="connsiteY315" fmla="*/ 434986 h 2020169"/>
              <a:gd name="connsiteX316" fmla="*/ 1935592 w 4011346"/>
              <a:gd name="connsiteY316" fmla="*/ 444998 h 2020169"/>
              <a:gd name="connsiteX317" fmla="*/ 1995662 w 4011346"/>
              <a:gd name="connsiteY317" fmla="*/ 388265 h 2020169"/>
              <a:gd name="connsiteX318" fmla="*/ 2055732 w 4011346"/>
              <a:gd name="connsiteY318" fmla="*/ 318183 h 2020169"/>
              <a:gd name="connsiteX319" fmla="*/ 2055732 w 4011346"/>
              <a:gd name="connsiteY319" fmla="*/ 318183 h 2020169"/>
              <a:gd name="connsiteX320" fmla="*/ 2129860 w 4011346"/>
              <a:gd name="connsiteY320" fmla="*/ 248603 h 2020169"/>
              <a:gd name="connsiteX321" fmla="*/ 2127003 w 4011346"/>
              <a:gd name="connsiteY321" fmla="*/ 174309 h 2020169"/>
              <a:gd name="connsiteX322" fmla="*/ 2092713 w 4011346"/>
              <a:gd name="connsiteY322" fmla="*/ 105729 h 2020169"/>
              <a:gd name="connsiteX323" fmla="*/ 1952696 w 4011346"/>
              <a:gd name="connsiteY323" fmla="*/ 137160 h 2020169"/>
              <a:gd name="connsiteX324" fmla="*/ 1938408 w 4011346"/>
              <a:gd name="connsiteY324" fmla="*/ 28576 h 2020169"/>
              <a:gd name="connsiteX325" fmla="*/ 1938408 w 4011346"/>
              <a:gd name="connsiteY325" fmla="*/ 54294 h 2020169"/>
              <a:gd name="connsiteX326" fmla="*/ 1909833 w 4011346"/>
              <a:gd name="connsiteY326" fmla="*/ 0 h 2020169"/>
              <a:gd name="connsiteX327" fmla="*/ 1877440 w 4011346"/>
              <a:gd name="connsiteY327" fmla="*/ 3067 h 2020169"/>
              <a:gd name="connsiteX328" fmla="*/ 1835474 w 4011346"/>
              <a:gd name="connsiteY328" fmla="*/ 41195 h 2020169"/>
              <a:gd name="connsiteX329" fmla="*/ 1818788 w 4011346"/>
              <a:gd name="connsiteY329" fmla="*/ 81242 h 2020169"/>
              <a:gd name="connsiteX330" fmla="*/ 1838813 w 4011346"/>
              <a:gd name="connsiteY330" fmla="*/ 134636 h 2020169"/>
              <a:gd name="connsiteX331" fmla="*/ 1782079 w 4011346"/>
              <a:gd name="connsiteY331" fmla="*/ 121287 h 2020169"/>
              <a:gd name="connsiteX332" fmla="*/ 1768731 w 4011346"/>
              <a:gd name="connsiteY332" fmla="*/ 168009 h 2020169"/>
              <a:gd name="connsiteX333" fmla="*/ 1705322 w 4011346"/>
              <a:gd name="connsiteY333" fmla="*/ 191369 h 2020169"/>
              <a:gd name="connsiteX334" fmla="*/ 1685300 w 4011346"/>
              <a:gd name="connsiteY334" fmla="*/ 164671 h 2020169"/>
              <a:gd name="connsiteX335" fmla="*/ 1615218 w 4011346"/>
              <a:gd name="connsiteY335" fmla="*/ 168009 h 2020169"/>
              <a:gd name="connsiteX336" fmla="*/ 1638579 w 4011346"/>
              <a:gd name="connsiteY336" fmla="*/ 198044 h 2020169"/>
              <a:gd name="connsiteX337" fmla="*/ 1528449 w 4011346"/>
              <a:gd name="connsiteY337" fmla="*/ 224740 h 2020169"/>
              <a:gd name="connsiteX338" fmla="*/ 1465043 w 4011346"/>
              <a:gd name="connsiteY338" fmla="*/ 308171 h 2020169"/>
              <a:gd name="connsiteX339" fmla="*/ 1448357 w 4011346"/>
              <a:gd name="connsiteY339" fmla="*/ 334869 h 2020169"/>
              <a:gd name="connsiteX340" fmla="*/ 1481729 w 4011346"/>
              <a:gd name="connsiteY340" fmla="*/ 368242 h 2020169"/>
              <a:gd name="connsiteX341" fmla="*/ 1481729 w 4011346"/>
              <a:gd name="connsiteY341" fmla="*/ 398277 h 2020169"/>
              <a:gd name="connsiteX342" fmla="*/ 1458368 w 4011346"/>
              <a:gd name="connsiteY342" fmla="*/ 401614 h 2020169"/>
              <a:gd name="connsiteX343" fmla="*/ 1458368 w 4011346"/>
              <a:gd name="connsiteY343" fmla="*/ 381590 h 2020169"/>
              <a:gd name="connsiteX344" fmla="*/ 1418322 w 4011346"/>
              <a:gd name="connsiteY344" fmla="*/ 391602 h 2020169"/>
              <a:gd name="connsiteX345" fmla="*/ 1368263 w 4011346"/>
              <a:gd name="connsiteY345" fmla="*/ 398277 h 2020169"/>
              <a:gd name="connsiteX346" fmla="*/ 1321542 w 4011346"/>
              <a:gd name="connsiteY346" fmla="*/ 404951 h 2020169"/>
              <a:gd name="connsiteX347" fmla="*/ 1318205 w 4011346"/>
              <a:gd name="connsiteY347" fmla="*/ 491719 h 2020169"/>
              <a:gd name="connsiteX348" fmla="*/ 1358252 w 4011346"/>
              <a:gd name="connsiteY348" fmla="*/ 515080 h 2020169"/>
              <a:gd name="connsiteX349" fmla="*/ 1374938 w 4011346"/>
              <a:gd name="connsiteY349" fmla="*/ 545115 h 2020169"/>
              <a:gd name="connsiteX350" fmla="*/ 1384949 w 4011346"/>
              <a:gd name="connsiteY350" fmla="*/ 568475 h 2020169"/>
              <a:gd name="connsiteX351" fmla="*/ 1394961 w 4011346"/>
              <a:gd name="connsiteY351" fmla="*/ 618534 h 2020169"/>
              <a:gd name="connsiteX352" fmla="*/ 1384949 w 4011346"/>
              <a:gd name="connsiteY352" fmla="*/ 648569 h 2020169"/>
              <a:gd name="connsiteX353" fmla="*/ 1358252 w 4011346"/>
              <a:gd name="connsiteY353" fmla="*/ 615196 h 2020169"/>
              <a:gd name="connsiteX354" fmla="*/ 1361589 w 4011346"/>
              <a:gd name="connsiteY354" fmla="*/ 585161 h 2020169"/>
              <a:gd name="connsiteX355" fmla="*/ 1351577 w 4011346"/>
              <a:gd name="connsiteY355" fmla="*/ 545115 h 2020169"/>
              <a:gd name="connsiteX356" fmla="*/ 1328217 w 4011346"/>
              <a:gd name="connsiteY356" fmla="*/ 551789 h 2020169"/>
              <a:gd name="connsiteX357" fmla="*/ 1281495 w 4011346"/>
              <a:gd name="connsiteY357" fmla="*/ 515080 h 2020169"/>
              <a:gd name="connsiteX358" fmla="*/ 1241449 w 4011346"/>
              <a:gd name="connsiteY358" fmla="*/ 511742 h 2020169"/>
              <a:gd name="connsiteX359" fmla="*/ 1241449 w 4011346"/>
              <a:gd name="connsiteY359" fmla="*/ 558463 h 2020169"/>
              <a:gd name="connsiteX360" fmla="*/ 1201402 w 4011346"/>
              <a:gd name="connsiteY360" fmla="*/ 538440 h 2020169"/>
              <a:gd name="connsiteX361" fmla="*/ 1228100 w 4011346"/>
              <a:gd name="connsiteY361" fmla="*/ 588498 h 2020169"/>
              <a:gd name="connsiteX362" fmla="*/ 1258135 w 4011346"/>
              <a:gd name="connsiteY362" fmla="*/ 598510 h 2020169"/>
              <a:gd name="connsiteX363" fmla="*/ 1258135 w 4011346"/>
              <a:gd name="connsiteY363" fmla="*/ 618534 h 2020169"/>
              <a:gd name="connsiteX364" fmla="*/ 1198065 w 4011346"/>
              <a:gd name="connsiteY364" fmla="*/ 595173 h 2020169"/>
              <a:gd name="connsiteX365" fmla="*/ 1181379 w 4011346"/>
              <a:gd name="connsiteY365" fmla="*/ 595173 h 2020169"/>
              <a:gd name="connsiteX366" fmla="*/ 1178041 w 4011346"/>
              <a:gd name="connsiteY366" fmla="*/ 551789 h 2020169"/>
              <a:gd name="connsiteX367" fmla="*/ 1171367 w 4011346"/>
              <a:gd name="connsiteY367" fmla="*/ 465021 h 2020169"/>
              <a:gd name="connsiteX368" fmla="*/ 1161355 w 4011346"/>
              <a:gd name="connsiteY368" fmla="*/ 535103 h 2020169"/>
              <a:gd name="connsiteX369" fmla="*/ 1137995 w 4011346"/>
              <a:gd name="connsiteY369" fmla="*/ 565138 h 2020169"/>
              <a:gd name="connsiteX370" fmla="*/ 1158018 w 4011346"/>
              <a:gd name="connsiteY370" fmla="*/ 611859 h 2020169"/>
              <a:gd name="connsiteX371" fmla="*/ 1158018 w 4011346"/>
              <a:gd name="connsiteY371" fmla="*/ 645231 h 2020169"/>
              <a:gd name="connsiteX372" fmla="*/ 1141332 w 4011346"/>
              <a:gd name="connsiteY372" fmla="*/ 695290 h 2020169"/>
              <a:gd name="connsiteX373" fmla="*/ 1154681 w 4011346"/>
              <a:gd name="connsiteY373" fmla="*/ 728662 h 2020169"/>
              <a:gd name="connsiteX374" fmla="*/ 1184716 w 4011346"/>
              <a:gd name="connsiteY374" fmla="*/ 735336 h 2020169"/>
              <a:gd name="connsiteX375" fmla="*/ 1221425 w 4011346"/>
              <a:gd name="connsiteY375" fmla="*/ 742011 h 2020169"/>
              <a:gd name="connsiteX376" fmla="*/ 1241449 w 4011346"/>
              <a:gd name="connsiteY376" fmla="*/ 765371 h 2020169"/>
              <a:gd name="connsiteX377" fmla="*/ 1258135 w 4011346"/>
              <a:gd name="connsiteY377" fmla="*/ 808755 h 2020169"/>
              <a:gd name="connsiteX378" fmla="*/ 1258135 w 4011346"/>
              <a:gd name="connsiteY378" fmla="*/ 808755 h 2020169"/>
              <a:gd name="connsiteX379" fmla="*/ 1254798 w 4011346"/>
              <a:gd name="connsiteY379" fmla="*/ 842128 h 2020169"/>
              <a:gd name="connsiteX380" fmla="*/ 1274821 w 4011346"/>
              <a:gd name="connsiteY380" fmla="*/ 862151 h 2020169"/>
              <a:gd name="connsiteX381" fmla="*/ 1244786 w 4011346"/>
              <a:gd name="connsiteY381" fmla="*/ 868826 h 2020169"/>
              <a:gd name="connsiteX382" fmla="*/ 1224763 w 4011346"/>
              <a:gd name="connsiteY382" fmla="*/ 828779 h 2020169"/>
              <a:gd name="connsiteX383" fmla="*/ 1224763 w 4011346"/>
              <a:gd name="connsiteY383" fmla="*/ 788732 h 2020169"/>
              <a:gd name="connsiteX384" fmla="*/ 1194727 w 4011346"/>
              <a:gd name="connsiteY384" fmla="*/ 752023 h 2020169"/>
              <a:gd name="connsiteX385" fmla="*/ 1164692 w 4011346"/>
              <a:gd name="connsiteY385" fmla="*/ 795407 h 2020169"/>
              <a:gd name="connsiteX386" fmla="*/ 1178041 w 4011346"/>
              <a:gd name="connsiteY386" fmla="*/ 838790 h 2020169"/>
              <a:gd name="connsiteX387" fmla="*/ 1137995 w 4011346"/>
              <a:gd name="connsiteY387" fmla="*/ 895523 h 2020169"/>
              <a:gd name="connsiteX388" fmla="*/ 1097948 w 4011346"/>
              <a:gd name="connsiteY388" fmla="*/ 952256 h 2020169"/>
              <a:gd name="connsiteX389" fmla="*/ 1007843 w 4011346"/>
              <a:gd name="connsiteY389" fmla="*/ 915547 h 2020169"/>
              <a:gd name="connsiteX390" fmla="*/ 1074587 w 4011346"/>
              <a:gd name="connsiteY390" fmla="*/ 912209 h 2020169"/>
              <a:gd name="connsiteX391" fmla="*/ 1107960 w 4011346"/>
              <a:gd name="connsiteY391" fmla="*/ 848802 h 2020169"/>
              <a:gd name="connsiteX392" fmla="*/ 1121309 w 4011346"/>
              <a:gd name="connsiteY392" fmla="*/ 805418 h 2020169"/>
              <a:gd name="connsiteX393" fmla="*/ 1127983 w 4011346"/>
              <a:gd name="connsiteY393" fmla="*/ 772046 h 2020169"/>
              <a:gd name="connsiteX394" fmla="*/ 1117971 w 4011346"/>
              <a:gd name="connsiteY394" fmla="*/ 755360 h 2020169"/>
              <a:gd name="connsiteX395" fmla="*/ 1114634 w 4011346"/>
              <a:gd name="connsiteY395" fmla="*/ 705301 h 2020169"/>
              <a:gd name="connsiteX396" fmla="*/ 1104622 w 4011346"/>
              <a:gd name="connsiteY396" fmla="*/ 625208 h 2020169"/>
              <a:gd name="connsiteX397" fmla="*/ 1101285 w 4011346"/>
              <a:gd name="connsiteY397" fmla="*/ 565138 h 2020169"/>
              <a:gd name="connsiteX398" fmla="*/ 1124646 w 4011346"/>
              <a:gd name="connsiteY398" fmla="*/ 471696 h 2020169"/>
              <a:gd name="connsiteX399" fmla="*/ 1031203 w 4011346"/>
              <a:gd name="connsiteY399" fmla="*/ 461684 h 2020169"/>
              <a:gd name="connsiteX400" fmla="*/ 1014517 w 4011346"/>
              <a:gd name="connsiteY400" fmla="*/ 518417 h 2020169"/>
              <a:gd name="connsiteX401" fmla="*/ 1024529 w 4011346"/>
              <a:gd name="connsiteY401" fmla="*/ 565138 h 2020169"/>
              <a:gd name="connsiteX402" fmla="*/ 981145 w 4011346"/>
              <a:gd name="connsiteY402" fmla="*/ 618534 h 2020169"/>
              <a:gd name="connsiteX403" fmla="*/ 991157 w 4011346"/>
              <a:gd name="connsiteY403" fmla="*/ 655243 h 2020169"/>
              <a:gd name="connsiteX404" fmla="*/ 981145 w 4011346"/>
              <a:gd name="connsiteY404" fmla="*/ 701964 h 2020169"/>
              <a:gd name="connsiteX405" fmla="*/ 1001168 w 4011346"/>
              <a:gd name="connsiteY405" fmla="*/ 725325 h 2020169"/>
              <a:gd name="connsiteX406" fmla="*/ 1017854 w 4011346"/>
              <a:gd name="connsiteY406" fmla="*/ 772046 h 2020169"/>
              <a:gd name="connsiteX407" fmla="*/ 1047890 w 4011346"/>
              <a:gd name="connsiteY407" fmla="*/ 758697 h 2020169"/>
              <a:gd name="connsiteX408" fmla="*/ 1014517 w 4011346"/>
              <a:gd name="connsiteY408" fmla="*/ 812093 h 2020169"/>
              <a:gd name="connsiteX409" fmla="*/ 957784 w 4011346"/>
              <a:gd name="connsiteY409" fmla="*/ 758697 h 2020169"/>
              <a:gd name="connsiteX410" fmla="*/ 884365 w 4011346"/>
              <a:gd name="connsiteY410" fmla="*/ 721988 h 2020169"/>
              <a:gd name="connsiteX411" fmla="*/ 824295 w 4011346"/>
              <a:gd name="connsiteY411" fmla="*/ 698627 h 2020169"/>
              <a:gd name="connsiteX412" fmla="*/ 810946 w 4011346"/>
              <a:gd name="connsiteY412" fmla="*/ 735336 h 2020169"/>
              <a:gd name="connsiteX413" fmla="*/ 827633 w 4011346"/>
              <a:gd name="connsiteY413" fmla="*/ 772046 h 2020169"/>
              <a:gd name="connsiteX414" fmla="*/ 814284 w 4011346"/>
              <a:gd name="connsiteY414" fmla="*/ 795407 h 2020169"/>
              <a:gd name="connsiteX415" fmla="*/ 800935 w 4011346"/>
              <a:gd name="connsiteY415" fmla="*/ 812093 h 2020169"/>
              <a:gd name="connsiteX416" fmla="*/ 770900 w 4011346"/>
              <a:gd name="connsiteY416" fmla="*/ 755360 h 2020169"/>
              <a:gd name="connsiteX417" fmla="*/ 744202 w 4011346"/>
              <a:gd name="connsiteY417" fmla="*/ 792069 h 2020169"/>
              <a:gd name="connsiteX418" fmla="*/ 707492 w 4011346"/>
              <a:gd name="connsiteY418" fmla="*/ 785395 h 2020169"/>
              <a:gd name="connsiteX419" fmla="*/ 654097 w 4011346"/>
              <a:gd name="connsiteY419" fmla="*/ 822104 h 2020169"/>
              <a:gd name="connsiteX420" fmla="*/ 644085 w 4011346"/>
              <a:gd name="connsiteY420" fmla="*/ 798744 h 2020169"/>
              <a:gd name="connsiteX421" fmla="*/ 654097 w 4011346"/>
              <a:gd name="connsiteY421" fmla="*/ 762034 h 2020169"/>
              <a:gd name="connsiteX422" fmla="*/ 614050 w 4011346"/>
              <a:gd name="connsiteY422" fmla="*/ 798744 h 2020169"/>
              <a:gd name="connsiteX423" fmla="*/ 594027 w 4011346"/>
              <a:gd name="connsiteY423" fmla="*/ 798744 h 2020169"/>
              <a:gd name="connsiteX424" fmla="*/ 533957 w 4011346"/>
              <a:gd name="connsiteY424" fmla="*/ 832116 h 2020169"/>
              <a:gd name="connsiteX425" fmla="*/ 510596 w 4011346"/>
              <a:gd name="connsiteY425" fmla="*/ 855477 h 2020169"/>
              <a:gd name="connsiteX426" fmla="*/ 500584 w 4011346"/>
              <a:gd name="connsiteY426" fmla="*/ 902198 h 2020169"/>
              <a:gd name="connsiteX427" fmla="*/ 450526 w 4011346"/>
              <a:gd name="connsiteY427" fmla="*/ 888849 h 2020169"/>
              <a:gd name="connsiteX428" fmla="*/ 433840 w 4011346"/>
              <a:gd name="connsiteY428" fmla="*/ 852139 h 2020169"/>
              <a:gd name="connsiteX429" fmla="*/ 467212 w 4011346"/>
              <a:gd name="connsiteY429" fmla="*/ 822104 h 2020169"/>
              <a:gd name="connsiteX430" fmla="*/ 453863 w 4011346"/>
              <a:gd name="connsiteY430" fmla="*/ 798744 h 2020169"/>
              <a:gd name="connsiteX431" fmla="*/ 390456 w 4011346"/>
              <a:gd name="connsiteY431" fmla="*/ 768709 h 2020169"/>
              <a:gd name="connsiteX432" fmla="*/ 417154 w 4011346"/>
              <a:gd name="connsiteY432" fmla="*/ 818767 h 2020169"/>
              <a:gd name="connsiteX433" fmla="*/ 407142 w 4011346"/>
              <a:gd name="connsiteY433" fmla="*/ 862151 h 2020169"/>
              <a:gd name="connsiteX434" fmla="*/ 413817 w 4011346"/>
              <a:gd name="connsiteY434" fmla="*/ 898861 h 2020169"/>
              <a:gd name="connsiteX435" fmla="*/ 427165 w 4011346"/>
              <a:gd name="connsiteY435" fmla="*/ 922221 h 2020169"/>
              <a:gd name="connsiteX436" fmla="*/ 413817 w 4011346"/>
              <a:gd name="connsiteY436" fmla="*/ 952256 h 2020169"/>
              <a:gd name="connsiteX437" fmla="*/ 390456 w 4011346"/>
              <a:gd name="connsiteY437" fmla="*/ 928896 h 2020169"/>
              <a:gd name="connsiteX438" fmla="*/ 360421 w 4011346"/>
              <a:gd name="connsiteY438" fmla="*/ 925558 h 2020169"/>
              <a:gd name="connsiteX439" fmla="*/ 333723 w 4011346"/>
              <a:gd name="connsiteY439" fmla="*/ 965605 h 2020169"/>
              <a:gd name="connsiteX440" fmla="*/ 307025 w 4011346"/>
              <a:gd name="connsiteY440" fmla="*/ 985628 h 2020169"/>
              <a:gd name="connsiteX441" fmla="*/ 320374 w 4011346"/>
              <a:gd name="connsiteY441" fmla="*/ 1012326 h 2020169"/>
              <a:gd name="connsiteX442" fmla="*/ 303688 w 4011346"/>
              <a:gd name="connsiteY442" fmla="*/ 1035687 h 2020169"/>
              <a:gd name="connsiteX443" fmla="*/ 233606 w 4011346"/>
              <a:gd name="connsiteY443" fmla="*/ 998977 h 2020169"/>
              <a:gd name="connsiteX444" fmla="*/ 243618 w 4011346"/>
              <a:gd name="connsiteY444" fmla="*/ 1049036 h 2020169"/>
              <a:gd name="connsiteX445" fmla="*/ 263641 w 4011346"/>
              <a:gd name="connsiteY445" fmla="*/ 1069059 h 2020169"/>
              <a:gd name="connsiteX446" fmla="*/ 250292 w 4011346"/>
              <a:gd name="connsiteY446" fmla="*/ 1082408 h 2020169"/>
              <a:gd name="connsiteX447" fmla="*/ 193560 w 4011346"/>
              <a:gd name="connsiteY447" fmla="*/ 1045698 h 2020169"/>
              <a:gd name="connsiteX448" fmla="*/ 170199 w 4011346"/>
              <a:gd name="connsiteY448" fmla="*/ 1005652 h 2020169"/>
              <a:gd name="connsiteX449" fmla="*/ 170199 w 4011346"/>
              <a:gd name="connsiteY449" fmla="*/ 958931 h 2020169"/>
              <a:gd name="connsiteX450" fmla="*/ 133490 w 4011346"/>
              <a:gd name="connsiteY450" fmla="*/ 882174 h 2020169"/>
              <a:gd name="connsiteX451" fmla="*/ 196897 w 4011346"/>
              <a:gd name="connsiteY451" fmla="*/ 912209 h 2020169"/>
              <a:gd name="connsiteX452" fmla="*/ 256967 w 4011346"/>
              <a:gd name="connsiteY452" fmla="*/ 942244 h 2020169"/>
              <a:gd name="connsiteX453" fmla="*/ 293676 w 4011346"/>
              <a:gd name="connsiteY453" fmla="*/ 945582 h 2020169"/>
              <a:gd name="connsiteX454" fmla="*/ 327049 w 4011346"/>
              <a:gd name="connsiteY454" fmla="*/ 915547 h 2020169"/>
              <a:gd name="connsiteX455" fmla="*/ 343735 w 4011346"/>
              <a:gd name="connsiteY455" fmla="*/ 878837 h 2020169"/>
              <a:gd name="connsiteX456" fmla="*/ 333723 w 4011346"/>
              <a:gd name="connsiteY456" fmla="*/ 828779 h 2020169"/>
              <a:gd name="connsiteX457" fmla="*/ 290339 w 4011346"/>
              <a:gd name="connsiteY457" fmla="*/ 808755 h 2020169"/>
              <a:gd name="connsiteX458" fmla="*/ 236944 w 4011346"/>
              <a:gd name="connsiteY458" fmla="*/ 762034 h 2020169"/>
              <a:gd name="connsiteX459" fmla="*/ 133490 w 4011346"/>
              <a:gd name="connsiteY459" fmla="*/ 705301 h 2020169"/>
              <a:gd name="connsiteX0" fmla="*/ 133490 w 4011346"/>
              <a:gd name="connsiteY0" fmla="*/ 705301 h 2020169"/>
              <a:gd name="connsiteX1" fmla="*/ 46722 w 4011346"/>
              <a:gd name="connsiteY1" fmla="*/ 735336 h 2020169"/>
              <a:gd name="connsiteX2" fmla="*/ 33373 w 4011346"/>
              <a:gd name="connsiteY2" fmla="*/ 765371 h 2020169"/>
              <a:gd name="connsiteX3" fmla="*/ 43384 w 4011346"/>
              <a:gd name="connsiteY3" fmla="*/ 795407 h 2020169"/>
              <a:gd name="connsiteX4" fmla="*/ 60071 w 4011346"/>
              <a:gd name="connsiteY4" fmla="*/ 822104 h 2020169"/>
              <a:gd name="connsiteX5" fmla="*/ 73419 w 4011346"/>
              <a:gd name="connsiteY5" fmla="*/ 852139 h 2020169"/>
              <a:gd name="connsiteX6" fmla="*/ 56733 w 4011346"/>
              <a:gd name="connsiteY6" fmla="*/ 875500 h 2020169"/>
              <a:gd name="connsiteX7" fmla="*/ 76757 w 4011346"/>
              <a:gd name="connsiteY7" fmla="*/ 955593 h 2020169"/>
              <a:gd name="connsiteX8" fmla="*/ 66745 w 4011346"/>
              <a:gd name="connsiteY8" fmla="*/ 972280 h 2020169"/>
              <a:gd name="connsiteX9" fmla="*/ 70082 w 4011346"/>
              <a:gd name="connsiteY9" fmla="*/ 998977 h 2020169"/>
              <a:gd name="connsiteX10" fmla="*/ 70082 w 4011346"/>
              <a:gd name="connsiteY10" fmla="*/ 1039024 h 2020169"/>
              <a:gd name="connsiteX11" fmla="*/ 80094 w 4011346"/>
              <a:gd name="connsiteY11" fmla="*/ 1059047 h 2020169"/>
              <a:gd name="connsiteX12" fmla="*/ 76757 w 4011346"/>
              <a:gd name="connsiteY12" fmla="*/ 1082408 h 2020169"/>
              <a:gd name="connsiteX13" fmla="*/ 106792 w 4011346"/>
              <a:gd name="connsiteY13" fmla="*/ 1115780 h 2020169"/>
              <a:gd name="connsiteX14" fmla="*/ 106792 w 4011346"/>
              <a:gd name="connsiteY14" fmla="*/ 1145815 h 2020169"/>
              <a:gd name="connsiteX15" fmla="*/ 13349 w 4011346"/>
              <a:gd name="connsiteY15" fmla="*/ 1235920 h 2020169"/>
              <a:gd name="connsiteX16" fmla="*/ 33373 w 4011346"/>
              <a:gd name="connsiteY16" fmla="*/ 1269293 h 2020169"/>
              <a:gd name="connsiteX17" fmla="*/ 33373 w 4011346"/>
              <a:gd name="connsiteY17" fmla="*/ 1269293 h 2020169"/>
              <a:gd name="connsiteX18" fmla="*/ 16687 w 4011346"/>
              <a:gd name="connsiteY18" fmla="*/ 1299328 h 2020169"/>
              <a:gd name="connsiteX19" fmla="*/ 3338 w 4011346"/>
              <a:gd name="connsiteY19" fmla="*/ 1329363 h 2020169"/>
              <a:gd name="connsiteX20" fmla="*/ 0 w 4011346"/>
              <a:gd name="connsiteY20" fmla="*/ 1389433 h 2020169"/>
              <a:gd name="connsiteX21" fmla="*/ 16687 w 4011346"/>
              <a:gd name="connsiteY21" fmla="*/ 1432817 h 2020169"/>
              <a:gd name="connsiteX22" fmla="*/ 20024 w 4011346"/>
              <a:gd name="connsiteY22" fmla="*/ 1466189 h 2020169"/>
              <a:gd name="connsiteX23" fmla="*/ 56733 w 4011346"/>
              <a:gd name="connsiteY23" fmla="*/ 1476201 h 2020169"/>
              <a:gd name="connsiteX24" fmla="*/ 116803 w 4011346"/>
              <a:gd name="connsiteY24" fmla="*/ 1562969 h 2020169"/>
              <a:gd name="connsiteX25" fmla="*/ 96780 w 4011346"/>
              <a:gd name="connsiteY25" fmla="*/ 1586329 h 2020169"/>
              <a:gd name="connsiteX26" fmla="*/ 93443 w 4011346"/>
              <a:gd name="connsiteY26" fmla="*/ 1616364 h 2020169"/>
              <a:gd name="connsiteX27" fmla="*/ 120141 w 4011346"/>
              <a:gd name="connsiteY27" fmla="*/ 1619701 h 2020169"/>
              <a:gd name="connsiteX28" fmla="*/ 160187 w 4011346"/>
              <a:gd name="connsiteY28" fmla="*/ 1633050 h 2020169"/>
              <a:gd name="connsiteX29" fmla="*/ 186885 w 4011346"/>
              <a:gd name="connsiteY29" fmla="*/ 1646399 h 2020169"/>
              <a:gd name="connsiteX30" fmla="*/ 213583 w 4011346"/>
              <a:gd name="connsiteY30" fmla="*/ 1676434 h 2020169"/>
              <a:gd name="connsiteX31" fmla="*/ 243618 w 4011346"/>
              <a:gd name="connsiteY31" fmla="*/ 1679771 h 2020169"/>
              <a:gd name="connsiteX32" fmla="*/ 287002 w 4011346"/>
              <a:gd name="connsiteY32" fmla="*/ 1709807 h 2020169"/>
              <a:gd name="connsiteX33" fmla="*/ 310363 w 4011346"/>
              <a:gd name="connsiteY33" fmla="*/ 1719818 h 2020169"/>
              <a:gd name="connsiteX34" fmla="*/ 310363 w 4011346"/>
              <a:gd name="connsiteY34" fmla="*/ 1756528 h 2020169"/>
              <a:gd name="connsiteX35" fmla="*/ 270316 w 4011346"/>
              <a:gd name="connsiteY35" fmla="*/ 1796574 h 2020169"/>
              <a:gd name="connsiteX36" fmla="*/ 280327 w 4011346"/>
              <a:gd name="connsiteY36" fmla="*/ 1819935 h 2020169"/>
              <a:gd name="connsiteX37" fmla="*/ 273653 w 4011346"/>
              <a:gd name="connsiteY37" fmla="*/ 1839958 h 2020169"/>
              <a:gd name="connsiteX38" fmla="*/ 266979 w 4011346"/>
              <a:gd name="connsiteY38" fmla="*/ 1856644 h 2020169"/>
              <a:gd name="connsiteX39" fmla="*/ 240281 w 4011346"/>
              <a:gd name="connsiteY39" fmla="*/ 1896691 h 2020169"/>
              <a:gd name="connsiteX40" fmla="*/ 307025 w 4011346"/>
              <a:gd name="connsiteY40" fmla="*/ 1933401 h 2020169"/>
              <a:gd name="connsiteX41" fmla="*/ 337060 w 4011346"/>
              <a:gd name="connsiteY41" fmla="*/ 1940075 h 2020169"/>
              <a:gd name="connsiteX42" fmla="*/ 360421 w 4011346"/>
              <a:gd name="connsiteY42" fmla="*/ 1946750 h 2020169"/>
              <a:gd name="connsiteX43" fmla="*/ 380444 w 4011346"/>
              <a:gd name="connsiteY43" fmla="*/ 1953424 h 2020169"/>
              <a:gd name="connsiteX44" fmla="*/ 407142 w 4011346"/>
              <a:gd name="connsiteY44" fmla="*/ 1973447 h 2020169"/>
              <a:gd name="connsiteX45" fmla="*/ 437177 w 4011346"/>
              <a:gd name="connsiteY45" fmla="*/ 1970110 h 2020169"/>
              <a:gd name="connsiteX46" fmla="*/ 507259 w 4011346"/>
              <a:gd name="connsiteY46" fmla="*/ 2020169 h 2020169"/>
              <a:gd name="connsiteX47" fmla="*/ 517271 w 4011346"/>
              <a:gd name="connsiteY47" fmla="*/ 2006820 h 2020169"/>
              <a:gd name="connsiteX48" fmla="*/ 507259 w 4011346"/>
              <a:gd name="connsiteY48" fmla="*/ 1966773 h 2020169"/>
              <a:gd name="connsiteX49" fmla="*/ 500584 w 4011346"/>
              <a:gd name="connsiteY49" fmla="*/ 1933401 h 2020169"/>
              <a:gd name="connsiteX50" fmla="*/ 483898 w 4011346"/>
              <a:gd name="connsiteY50" fmla="*/ 1890017 h 2020169"/>
              <a:gd name="connsiteX51" fmla="*/ 513933 w 4011346"/>
              <a:gd name="connsiteY51" fmla="*/ 1869993 h 2020169"/>
              <a:gd name="connsiteX52" fmla="*/ 547306 w 4011346"/>
              <a:gd name="connsiteY52" fmla="*/ 1846633 h 2020169"/>
              <a:gd name="connsiteX53" fmla="*/ 527282 w 4011346"/>
              <a:gd name="connsiteY53" fmla="*/ 1829947 h 2020169"/>
              <a:gd name="connsiteX54" fmla="*/ 517271 w 4011346"/>
              <a:gd name="connsiteY54" fmla="*/ 1796574 h 2020169"/>
              <a:gd name="connsiteX55" fmla="*/ 480561 w 4011346"/>
              <a:gd name="connsiteY55" fmla="*/ 1779888 h 2020169"/>
              <a:gd name="connsiteX56" fmla="*/ 470549 w 4011346"/>
              <a:gd name="connsiteY56" fmla="*/ 1759865 h 2020169"/>
              <a:gd name="connsiteX57" fmla="*/ 480561 w 4011346"/>
              <a:gd name="connsiteY57" fmla="*/ 1729830 h 2020169"/>
              <a:gd name="connsiteX58" fmla="*/ 490573 w 4011346"/>
              <a:gd name="connsiteY58" fmla="*/ 1689783 h 2020169"/>
              <a:gd name="connsiteX59" fmla="*/ 513933 w 4011346"/>
              <a:gd name="connsiteY59" fmla="*/ 1709807 h 2020169"/>
              <a:gd name="connsiteX60" fmla="*/ 520608 w 4011346"/>
              <a:gd name="connsiteY60" fmla="*/ 1693120 h 2020169"/>
              <a:gd name="connsiteX61" fmla="*/ 543968 w 4011346"/>
              <a:gd name="connsiteY61" fmla="*/ 1656411 h 2020169"/>
              <a:gd name="connsiteX62" fmla="*/ 574003 w 4011346"/>
              <a:gd name="connsiteY62" fmla="*/ 1639725 h 2020169"/>
              <a:gd name="connsiteX63" fmla="*/ 590690 w 4011346"/>
              <a:gd name="connsiteY63" fmla="*/ 1653074 h 2020169"/>
              <a:gd name="connsiteX64" fmla="*/ 610713 w 4011346"/>
              <a:gd name="connsiteY64" fmla="*/ 1626376 h 2020169"/>
              <a:gd name="connsiteX65" fmla="*/ 630736 w 4011346"/>
              <a:gd name="connsiteY65" fmla="*/ 1653074 h 2020169"/>
              <a:gd name="connsiteX66" fmla="*/ 657434 w 4011346"/>
              <a:gd name="connsiteY66" fmla="*/ 1676434 h 2020169"/>
              <a:gd name="connsiteX67" fmla="*/ 674120 w 4011346"/>
              <a:gd name="connsiteY67" fmla="*/ 1683109 h 2020169"/>
              <a:gd name="connsiteX68" fmla="*/ 697481 w 4011346"/>
              <a:gd name="connsiteY68" fmla="*/ 1683109 h 2020169"/>
              <a:gd name="connsiteX69" fmla="*/ 717504 w 4011346"/>
              <a:gd name="connsiteY69" fmla="*/ 1669760 h 2020169"/>
              <a:gd name="connsiteX70" fmla="*/ 744202 w 4011346"/>
              <a:gd name="connsiteY70" fmla="*/ 1669760 h 2020169"/>
              <a:gd name="connsiteX71" fmla="*/ 760888 w 4011346"/>
              <a:gd name="connsiteY71" fmla="*/ 1666423 h 2020169"/>
              <a:gd name="connsiteX72" fmla="*/ 790923 w 4011346"/>
              <a:gd name="connsiteY72" fmla="*/ 1699795 h 2020169"/>
              <a:gd name="connsiteX73" fmla="*/ 797598 w 4011346"/>
              <a:gd name="connsiteY73" fmla="*/ 1673097 h 2020169"/>
              <a:gd name="connsiteX74" fmla="*/ 817621 w 4011346"/>
              <a:gd name="connsiteY74" fmla="*/ 1689783 h 2020169"/>
              <a:gd name="connsiteX75" fmla="*/ 837644 w 4011346"/>
              <a:gd name="connsiteY75" fmla="*/ 1666423 h 2020169"/>
              <a:gd name="connsiteX76" fmla="*/ 827633 w 4011346"/>
              <a:gd name="connsiteY76" fmla="*/ 1646399 h 2020169"/>
              <a:gd name="connsiteX77" fmla="*/ 810946 w 4011346"/>
              <a:gd name="connsiteY77" fmla="*/ 1633050 h 2020169"/>
              <a:gd name="connsiteX78" fmla="*/ 810946 w 4011346"/>
              <a:gd name="connsiteY78" fmla="*/ 1606353 h 2020169"/>
              <a:gd name="connsiteX79" fmla="*/ 810946 w 4011346"/>
              <a:gd name="connsiteY79" fmla="*/ 1593004 h 2020169"/>
              <a:gd name="connsiteX80" fmla="*/ 830970 w 4011346"/>
              <a:gd name="connsiteY80" fmla="*/ 1589666 h 2020169"/>
              <a:gd name="connsiteX81" fmla="*/ 840981 w 4011346"/>
              <a:gd name="connsiteY81" fmla="*/ 1586329 h 2020169"/>
              <a:gd name="connsiteX82" fmla="*/ 820958 w 4011346"/>
              <a:gd name="connsiteY82" fmla="*/ 1549620 h 2020169"/>
              <a:gd name="connsiteX83" fmla="*/ 854330 w 4011346"/>
              <a:gd name="connsiteY83" fmla="*/ 1542945 h 2020169"/>
              <a:gd name="connsiteX84" fmla="*/ 891040 w 4011346"/>
              <a:gd name="connsiteY84" fmla="*/ 1549620 h 2020169"/>
              <a:gd name="connsiteX85" fmla="*/ 964459 w 4011346"/>
              <a:gd name="connsiteY85" fmla="*/ 1506236 h 2020169"/>
              <a:gd name="connsiteX86" fmla="*/ 1001168 w 4011346"/>
              <a:gd name="connsiteY86" fmla="*/ 1506236 h 2020169"/>
              <a:gd name="connsiteX87" fmla="*/ 1027866 w 4011346"/>
              <a:gd name="connsiteY87" fmla="*/ 1482875 h 2020169"/>
              <a:gd name="connsiteX88" fmla="*/ 1047890 w 4011346"/>
              <a:gd name="connsiteY88" fmla="*/ 1492887 h 2020169"/>
              <a:gd name="connsiteX89" fmla="*/ 1067913 w 4011346"/>
              <a:gd name="connsiteY89" fmla="*/ 1502898 h 2020169"/>
              <a:gd name="connsiteX90" fmla="*/ 1087936 w 4011346"/>
              <a:gd name="connsiteY90" fmla="*/ 1529596 h 2020169"/>
              <a:gd name="connsiteX91" fmla="*/ 1074587 w 4011346"/>
              <a:gd name="connsiteY91" fmla="*/ 1542945 h 2020169"/>
              <a:gd name="connsiteX92" fmla="*/ 1104622 w 4011346"/>
              <a:gd name="connsiteY92" fmla="*/ 1542945 h 2020169"/>
              <a:gd name="connsiteX93" fmla="*/ 1107960 w 4011346"/>
              <a:gd name="connsiteY93" fmla="*/ 1559631 h 2020169"/>
              <a:gd name="connsiteX94" fmla="*/ 1121309 w 4011346"/>
              <a:gd name="connsiteY94" fmla="*/ 1542945 h 2020169"/>
              <a:gd name="connsiteX95" fmla="*/ 1134657 w 4011346"/>
              <a:gd name="connsiteY95" fmla="*/ 1556294 h 2020169"/>
              <a:gd name="connsiteX96" fmla="*/ 1134657 w 4011346"/>
              <a:gd name="connsiteY96" fmla="*/ 1576317 h 2020169"/>
              <a:gd name="connsiteX97" fmla="*/ 1148006 w 4011346"/>
              <a:gd name="connsiteY97" fmla="*/ 1572980 h 2020169"/>
              <a:gd name="connsiteX98" fmla="*/ 1208076 w 4011346"/>
              <a:gd name="connsiteY98" fmla="*/ 1526259 h 2020169"/>
              <a:gd name="connsiteX99" fmla="*/ 1211414 w 4011346"/>
              <a:gd name="connsiteY99" fmla="*/ 1546282 h 2020169"/>
              <a:gd name="connsiteX100" fmla="*/ 1244786 w 4011346"/>
              <a:gd name="connsiteY100" fmla="*/ 1566306 h 2020169"/>
              <a:gd name="connsiteX101" fmla="*/ 1264809 w 4011346"/>
              <a:gd name="connsiteY101" fmla="*/ 1596341 h 2020169"/>
              <a:gd name="connsiteX102" fmla="*/ 1298181 w 4011346"/>
              <a:gd name="connsiteY102" fmla="*/ 1703132 h 2020169"/>
              <a:gd name="connsiteX103" fmla="*/ 1308193 w 4011346"/>
              <a:gd name="connsiteY103" fmla="*/ 1659748 h 2020169"/>
              <a:gd name="connsiteX104" fmla="*/ 1344903 w 4011346"/>
              <a:gd name="connsiteY104" fmla="*/ 1679771 h 2020169"/>
              <a:gd name="connsiteX105" fmla="*/ 1388287 w 4011346"/>
              <a:gd name="connsiteY105" fmla="*/ 1679771 h 2020169"/>
              <a:gd name="connsiteX106" fmla="*/ 1394961 w 4011346"/>
              <a:gd name="connsiteY106" fmla="*/ 1703132 h 2020169"/>
              <a:gd name="connsiteX107" fmla="*/ 1435008 w 4011346"/>
              <a:gd name="connsiteY107" fmla="*/ 1726493 h 2020169"/>
              <a:gd name="connsiteX108" fmla="*/ 1465043 w 4011346"/>
              <a:gd name="connsiteY108" fmla="*/ 1726493 h 2020169"/>
              <a:gd name="connsiteX109" fmla="*/ 1491741 w 4011346"/>
              <a:gd name="connsiteY109" fmla="*/ 1739842 h 2020169"/>
              <a:gd name="connsiteX110" fmla="*/ 1535125 w 4011346"/>
              <a:gd name="connsiteY110" fmla="*/ 1696458 h 2020169"/>
              <a:gd name="connsiteX111" fmla="*/ 1571834 w 4011346"/>
              <a:gd name="connsiteY111" fmla="*/ 1676434 h 2020169"/>
              <a:gd name="connsiteX112" fmla="*/ 1608544 w 4011346"/>
              <a:gd name="connsiteY112" fmla="*/ 1679771 h 2020169"/>
              <a:gd name="connsiteX113" fmla="*/ 1655265 w 4011346"/>
              <a:gd name="connsiteY113" fmla="*/ 1693120 h 2020169"/>
              <a:gd name="connsiteX114" fmla="*/ 1681963 w 4011346"/>
              <a:gd name="connsiteY114" fmla="*/ 1709807 h 2020169"/>
              <a:gd name="connsiteX115" fmla="*/ 1735358 w 4011346"/>
              <a:gd name="connsiteY115" fmla="*/ 1703132 h 2020169"/>
              <a:gd name="connsiteX116" fmla="*/ 1745370 w 4011346"/>
              <a:gd name="connsiteY116" fmla="*/ 1683109 h 2020169"/>
              <a:gd name="connsiteX117" fmla="*/ 1738695 w 4011346"/>
              <a:gd name="connsiteY117" fmla="*/ 1663085 h 2020169"/>
              <a:gd name="connsiteX118" fmla="*/ 1765393 w 4011346"/>
              <a:gd name="connsiteY118" fmla="*/ 1636388 h 2020169"/>
              <a:gd name="connsiteX119" fmla="*/ 1778742 w 4011346"/>
              <a:gd name="connsiteY119" fmla="*/ 1633050 h 2020169"/>
              <a:gd name="connsiteX120" fmla="*/ 1812114 w 4011346"/>
              <a:gd name="connsiteY120" fmla="*/ 1649736 h 2020169"/>
              <a:gd name="connsiteX121" fmla="*/ 1852161 w 4011346"/>
              <a:gd name="connsiteY121" fmla="*/ 1663085 h 2020169"/>
              <a:gd name="connsiteX122" fmla="*/ 1858836 w 4011346"/>
              <a:gd name="connsiteY122" fmla="*/ 1689783 h 2020169"/>
              <a:gd name="connsiteX123" fmla="*/ 1872184 w 4011346"/>
              <a:gd name="connsiteY123" fmla="*/ 1696458 h 2020169"/>
              <a:gd name="connsiteX124" fmla="*/ 1902219 w 4011346"/>
              <a:gd name="connsiteY124" fmla="*/ 1699795 h 2020169"/>
              <a:gd name="connsiteX125" fmla="*/ 1932254 w 4011346"/>
              <a:gd name="connsiteY125" fmla="*/ 1683109 h 2020169"/>
              <a:gd name="connsiteX126" fmla="*/ 1962290 w 4011346"/>
              <a:gd name="connsiteY126" fmla="*/ 1696458 h 2020169"/>
              <a:gd name="connsiteX127" fmla="*/ 1985650 w 4011346"/>
              <a:gd name="connsiteY127" fmla="*/ 1709807 h 2020169"/>
              <a:gd name="connsiteX128" fmla="*/ 1995662 w 4011346"/>
              <a:gd name="connsiteY128" fmla="*/ 1719818 h 2020169"/>
              <a:gd name="connsiteX129" fmla="*/ 2032371 w 4011346"/>
              <a:gd name="connsiteY129" fmla="*/ 1739842 h 2020169"/>
              <a:gd name="connsiteX130" fmla="*/ 2069081 w 4011346"/>
              <a:gd name="connsiteY130" fmla="*/ 1736504 h 2020169"/>
              <a:gd name="connsiteX131" fmla="*/ 2142500 w 4011346"/>
              <a:gd name="connsiteY131" fmla="*/ 1693120 h 2020169"/>
              <a:gd name="connsiteX132" fmla="*/ 2195895 w 4011346"/>
              <a:gd name="connsiteY132" fmla="*/ 1706469 h 2020169"/>
              <a:gd name="connsiteX133" fmla="*/ 2225930 w 4011346"/>
              <a:gd name="connsiteY133" fmla="*/ 1716481 h 2020169"/>
              <a:gd name="connsiteX134" fmla="*/ 2259303 w 4011346"/>
              <a:gd name="connsiteY134" fmla="*/ 1703132 h 2020169"/>
              <a:gd name="connsiteX135" fmla="*/ 2262640 w 4011346"/>
              <a:gd name="connsiteY135" fmla="*/ 1676434 h 2020169"/>
              <a:gd name="connsiteX136" fmla="*/ 2282663 w 4011346"/>
              <a:gd name="connsiteY136" fmla="*/ 1646399 h 2020169"/>
              <a:gd name="connsiteX137" fmla="*/ 2299349 w 4011346"/>
              <a:gd name="connsiteY137" fmla="*/ 1593004 h 2020169"/>
              <a:gd name="connsiteX138" fmla="*/ 2282663 w 4011346"/>
              <a:gd name="connsiteY138" fmla="*/ 1596341 h 2020169"/>
              <a:gd name="connsiteX139" fmla="*/ 2312698 w 4011346"/>
              <a:gd name="connsiteY139" fmla="*/ 1569643 h 2020169"/>
              <a:gd name="connsiteX140" fmla="*/ 2339396 w 4011346"/>
              <a:gd name="connsiteY140" fmla="*/ 1566306 h 2020169"/>
              <a:gd name="connsiteX141" fmla="*/ 2396129 w 4011346"/>
              <a:gd name="connsiteY141" fmla="*/ 1576317 h 2020169"/>
              <a:gd name="connsiteX142" fmla="*/ 2436176 w 4011346"/>
              <a:gd name="connsiteY142" fmla="*/ 1603015 h 2020169"/>
              <a:gd name="connsiteX143" fmla="*/ 2462873 w 4011346"/>
              <a:gd name="connsiteY143" fmla="*/ 1633050 h 2020169"/>
              <a:gd name="connsiteX144" fmla="*/ 2469548 w 4011346"/>
              <a:gd name="connsiteY144" fmla="*/ 1669760 h 2020169"/>
              <a:gd name="connsiteX145" fmla="*/ 2476222 w 4011346"/>
              <a:gd name="connsiteY145" fmla="*/ 1709807 h 2020169"/>
              <a:gd name="connsiteX146" fmla="*/ 2486234 w 4011346"/>
              <a:gd name="connsiteY146" fmla="*/ 1729830 h 2020169"/>
              <a:gd name="connsiteX147" fmla="*/ 2529618 w 4011346"/>
              <a:gd name="connsiteY147" fmla="*/ 1743179 h 2020169"/>
              <a:gd name="connsiteX148" fmla="*/ 2549641 w 4011346"/>
              <a:gd name="connsiteY148" fmla="*/ 1763202 h 2020169"/>
              <a:gd name="connsiteX149" fmla="*/ 2562990 w 4011346"/>
              <a:gd name="connsiteY149" fmla="*/ 1796574 h 2020169"/>
              <a:gd name="connsiteX150" fmla="*/ 2586351 w 4011346"/>
              <a:gd name="connsiteY150" fmla="*/ 1789900 h 2020169"/>
              <a:gd name="connsiteX151" fmla="*/ 2606374 w 4011346"/>
              <a:gd name="connsiteY151" fmla="*/ 1779888 h 2020169"/>
              <a:gd name="connsiteX152" fmla="*/ 2639746 w 4011346"/>
              <a:gd name="connsiteY152" fmla="*/ 1763202 h 2020169"/>
              <a:gd name="connsiteX153" fmla="*/ 2643084 w 4011346"/>
              <a:gd name="connsiteY153" fmla="*/ 1779888 h 2020169"/>
              <a:gd name="connsiteX154" fmla="*/ 2626398 w 4011346"/>
              <a:gd name="connsiteY154" fmla="*/ 1809923 h 2020169"/>
              <a:gd name="connsiteX155" fmla="*/ 2616386 w 4011346"/>
              <a:gd name="connsiteY155" fmla="*/ 1846633 h 2020169"/>
              <a:gd name="connsiteX156" fmla="*/ 2603037 w 4011346"/>
              <a:gd name="connsiteY156" fmla="*/ 1900028 h 2020169"/>
              <a:gd name="connsiteX157" fmla="*/ 2579676 w 4011346"/>
              <a:gd name="connsiteY157" fmla="*/ 1873331 h 2020169"/>
              <a:gd name="connsiteX158" fmla="*/ 2552979 w 4011346"/>
              <a:gd name="connsiteY158" fmla="*/ 1896691 h 2020169"/>
              <a:gd name="connsiteX159" fmla="*/ 2559653 w 4011346"/>
              <a:gd name="connsiteY159" fmla="*/ 1923389 h 2020169"/>
              <a:gd name="connsiteX160" fmla="*/ 2559653 w 4011346"/>
              <a:gd name="connsiteY160" fmla="*/ 1960098 h 2020169"/>
              <a:gd name="connsiteX161" fmla="*/ 2549641 w 4011346"/>
              <a:gd name="connsiteY161" fmla="*/ 1980122 h 2020169"/>
              <a:gd name="connsiteX162" fmla="*/ 2589688 w 4011346"/>
              <a:gd name="connsiteY162" fmla="*/ 1960098 h 2020169"/>
              <a:gd name="connsiteX163" fmla="*/ 2626398 w 4011346"/>
              <a:gd name="connsiteY163" fmla="*/ 1970110 h 2020169"/>
              <a:gd name="connsiteX164" fmla="*/ 2653095 w 4011346"/>
              <a:gd name="connsiteY164" fmla="*/ 1946750 h 2020169"/>
              <a:gd name="connsiteX165" fmla="*/ 2683130 w 4011346"/>
              <a:gd name="connsiteY165" fmla="*/ 1893354 h 2020169"/>
              <a:gd name="connsiteX166" fmla="*/ 2753212 w 4011346"/>
              <a:gd name="connsiteY166" fmla="*/ 1806586 h 2020169"/>
              <a:gd name="connsiteX167" fmla="*/ 2783247 w 4011346"/>
              <a:gd name="connsiteY167" fmla="*/ 1736504 h 2020169"/>
              <a:gd name="connsiteX168" fmla="*/ 2803271 w 4011346"/>
              <a:gd name="connsiteY168" fmla="*/ 1633050 h 2020169"/>
              <a:gd name="connsiteX169" fmla="*/ 2793259 w 4011346"/>
              <a:gd name="connsiteY169" fmla="*/ 1582992 h 2020169"/>
              <a:gd name="connsiteX170" fmla="*/ 2769898 w 4011346"/>
              <a:gd name="connsiteY170" fmla="*/ 1549620 h 2020169"/>
              <a:gd name="connsiteX171" fmla="*/ 2726514 w 4011346"/>
              <a:gd name="connsiteY171" fmla="*/ 1549620 h 2020169"/>
              <a:gd name="connsiteX172" fmla="*/ 2699817 w 4011346"/>
              <a:gd name="connsiteY172" fmla="*/ 1549620 h 2020169"/>
              <a:gd name="connsiteX173" fmla="*/ 2683130 w 4011346"/>
              <a:gd name="connsiteY173" fmla="*/ 1529596 h 2020169"/>
              <a:gd name="connsiteX174" fmla="*/ 2669781 w 4011346"/>
              <a:gd name="connsiteY174" fmla="*/ 1509573 h 2020169"/>
              <a:gd name="connsiteX175" fmla="*/ 2763224 w 4011346"/>
              <a:gd name="connsiteY175" fmla="*/ 1392770 h 2020169"/>
              <a:gd name="connsiteX176" fmla="*/ 2846654 w 4011346"/>
              <a:gd name="connsiteY176" fmla="*/ 1326026 h 2020169"/>
              <a:gd name="connsiteX177" fmla="*/ 2890038 w 4011346"/>
              <a:gd name="connsiteY177" fmla="*/ 1302665 h 2020169"/>
              <a:gd name="connsiteX178" fmla="*/ 2933422 w 4011346"/>
              <a:gd name="connsiteY178" fmla="*/ 1322688 h 2020169"/>
              <a:gd name="connsiteX179" fmla="*/ 2950109 w 4011346"/>
              <a:gd name="connsiteY179" fmla="*/ 1306002 h 2020169"/>
              <a:gd name="connsiteX180" fmla="*/ 2993492 w 4011346"/>
              <a:gd name="connsiteY180" fmla="*/ 1322688 h 2020169"/>
              <a:gd name="connsiteX181" fmla="*/ 3006841 w 4011346"/>
              <a:gd name="connsiteY181" fmla="*/ 1289316 h 2020169"/>
              <a:gd name="connsiteX182" fmla="*/ 3053563 w 4011346"/>
              <a:gd name="connsiteY182" fmla="*/ 1299328 h 2020169"/>
              <a:gd name="connsiteX183" fmla="*/ 3070249 w 4011346"/>
              <a:gd name="connsiteY183" fmla="*/ 1316014 h 2020169"/>
              <a:gd name="connsiteX184" fmla="*/ 3060237 w 4011346"/>
              <a:gd name="connsiteY184" fmla="*/ 1336037 h 2020169"/>
              <a:gd name="connsiteX185" fmla="*/ 3123644 w 4011346"/>
              <a:gd name="connsiteY185" fmla="*/ 1319351 h 2020169"/>
              <a:gd name="connsiteX186" fmla="*/ 3140330 w 4011346"/>
              <a:gd name="connsiteY186" fmla="*/ 1306002 h 2020169"/>
              <a:gd name="connsiteX187" fmla="*/ 3123644 w 4011346"/>
              <a:gd name="connsiteY187" fmla="*/ 1292653 h 2020169"/>
              <a:gd name="connsiteX188" fmla="*/ 3143668 w 4011346"/>
              <a:gd name="connsiteY188" fmla="*/ 1252607 h 2020169"/>
              <a:gd name="connsiteX189" fmla="*/ 3190389 w 4011346"/>
              <a:gd name="connsiteY189" fmla="*/ 1182525 h 2020169"/>
              <a:gd name="connsiteX190" fmla="*/ 3233773 w 4011346"/>
              <a:gd name="connsiteY190" fmla="*/ 1179188 h 2020169"/>
              <a:gd name="connsiteX191" fmla="*/ 3273819 w 4011346"/>
              <a:gd name="connsiteY191" fmla="*/ 1189199 h 2020169"/>
              <a:gd name="connsiteX192" fmla="*/ 3277157 w 4011346"/>
              <a:gd name="connsiteY192" fmla="*/ 1245932 h 2020169"/>
              <a:gd name="connsiteX193" fmla="*/ 3320541 w 4011346"/>
              <a:gd name="connsiteY193" fmla="*/ 1202548 h 2020169"/>
              <a:gd name="connsiteX194" fmla="*/ 3343901 w 4011346"/>
              <a:gd name="connsiteY194" fmla="*/ 1185862 h 2020169"/>
              <a:gd name="connsiteX195" fmla="*/ 3350576 w 4011346"/>
              <a:gd name="connsiteY195" fmla="*/ 1152490 h 2020169"/>
              <a:gd name="connsiteX196" fmla="*/ 3377273 w 4011346"/>
              <a:gd name="connsiteY196" fmla="*/ 1135804 h 2020169"/>
              <a:gd name="connsiteX197" fmla="*/ 3407309 w 4011346"/>
              <a:gd name="connsiteY197" fmla="*/ 1145815 h 2020169"/>
              <a:gd name="connsiteX198" fmla="*/ 3373936 w 4011346"/>
              <a:gd name="connsiteY198" fmla="*/ 1175850 h 2020169"/>
              <a:gd name="connsiteX199" fmla="*/ 3360587 w 4011346"/>
              <a:gd name="connsiteY199" fmla="*/ 1225909 h 2020169"/>
              <a:gd name="connsiteX200" fmla="*/ 3323878 w 4011346"/>
              <a:gd name="connsiteY200" fmla="*/ 1265955 h 2020169"/>
              <a:gd name="connsiteX201" fmla="*/ 3210412 w 4011346"/>
              <a:gd name="connsiteY201" fmla="*/ 1362735 h 2020169"/>
              <a:gd name="connsiteX202" fmla="*/ 3163691 w 4011346"/>
              <a:gd name="connsiteY202" fmla="*/ 1432817 h 2020169"/>
              <a:gd name="connsiteX203" fmla="*/ 3160354 w 4011346"/>
              <a:gd name="connsiteY203" fmla="*/ 1506236 h 2020169"/>
              <a:gd name="connsiteX204" fmla="*/ 3170365 w 4011346"/>
              <a:gd name="connsiteY204" fmla="*/ 1596341 h 2020169"/>
              <a:gd name="connsiteX205" fmla="*/ 3190389 w 4011346"/>
              <a:gd name="connsiteY205" fmla="*/ 1659748 h 2020169"/>
              <a:gd name="connsiteX206" fmla="*/ 3217087 w 4011346"/>
              <a:gd name="connsiteY206" fmla="*/ 1649736 h 2020169"/>
              <a:gd name="connsiteX207" fmla="*/ 3240447 w 4011346"/>
              <a:gd name="connsiteY207" fmla="*/ 1582992 h 2020169"/>
              <a:gd name="connsiteX208" fmla="*/ 3270482 w 4011346"/>
              <a:gd name="connsiteY208" fmla="*/ 1579655 h 2020169"/>
              <a:gd name="connsiteX209" fmla="*/ 3287168 w 4011346"/>
              <a:gd name="connsiteY209" fmla="*/ 1519585 h 2020169"/>
              <a:gd name="connsiteX210" fmla="*/ 3313866 w 4011346"/>
              <a:gd name="connsiteY210" fmla="*/ 1509573 h 2020169"/>
              <a:gd name="connsiteX211" fmla="*/ 3313866 w 4011346"/>
              <a:gd name="connsiteY211" fmla="*/ 1479538 h 2020169"/>
              <a:gd name="connsiteX212" fmla="*/ 3337227 w 4011346"/>
              <a:gd name="connsiteY212" fmla="*/ 1442828 h 2020169"/>
              <a:gd name="connsiteX213" fmla="*/ 3330552 w 4011346"/>
              <a:gd name="connsiteY213" fmla="*/ 1399444 h 2020169"/>
              <a:gd name="connsiteX214" fmla="*/ 3333890 w 4011346"/>
              <a:gd name="connsiteY214" fmla="*/ 1369409 h 2020169"/>
              <a:gd name="connsiteX215" fmla="*/ 3323878 w 4011346"/>
              <a:gd name="connsiteY215" fmla="*/ 1359398 h 2020169"/>
              <a:gd name="connsiteX216" fmla="*/ 3363925 w 4011346"/>
              <a:gd name="connsiteY216" fmla="*/ 1272630 h 2020169"/>
              <a:gd name="connsiteX217" fmla="*/ 3383948 w 4011346"/>
              <a:gd name="connsiteY217" fmla="*/ 1282642 h 2020169"/>
              <a:gd name="connsiteX218" fmla="*/ 3410646 w 4011346"/>
              <a:gd name="connsiteY218" fmla="*/ 1255944 h 2020169"/>
              <a:gd name="connsiteX219" fmla="*/ 3420657 w 4011346"/>
              <a:gd name="connsiteY219" fmla="*/ 1282642 h 2020169"/>
              <a:gd name="connsiteX220" fmla="*/ 3447355 w 4011346"/>
              <a:gd name="connsiteY220" fmla="*/ 1265955 h 2020169"/>
              <a:gd name="connsiteX221" fmla="*/ 3477390 w 4011346"/>
              <a:gd name="connsiteY221" fmla="*/ 1255944 h 2020169"/>
              <a:gd name="connsiteX222" fmla="*/ 3514100 w 4011346"/>
              <a:gd name="connsiteY222" fmla="*/ 1282642 h 2020169"/>
              <a:gd name="connsiteX223" fmla="*/ 3574170 w 4011346"/>
              <a:gd name="connsiteY223" fmla="*/ 1215897 h 2020169"/>
              <a:gd name="connsiteX224" fmla="*/ 3637577 w 4011346"/>
              <a:gd name="connsiteY224" fmla="*/ 1169176 h 2020169"/>
              <a:gd name="connsiteX225" fmla="*/ 3690973 w 4011346"/>
              <a:gd name="connsiteY225" fmla="*/ 1132466 h 2020169"/>
              <a:gd name="connsiteX226" fmla="*/ 3741031 w 4011346"/>
              <a:gd name="connsiteY226" fmla="*/ 1159164 h 2020169"/>
              <a:gd name="connsiteX227" fmla="*/ 3751043 w 4011346"/>
              <a:gd name="connsiteY227" fmla="*/ 1132466 h 2020169"/>
              <a:gd name="connsiteX228" fmla="*/ 3727682 w 4011346"/>
              <a:gd name="connsiteY228" fmla="*/ 1065722 h 2020169"/>
              <a:gd name="connsiteX229" fmla="*/ 3700984 w 4011346"/>
              <a:gd name="connsiteY229" fmla="*/ 1049036 h 2020169"/>
              <a:gd name="connsiteX230" fmla="*/ 3697647 w 4011346"/>
              <a:gd name="connsiteY230" fmla="*/ 1019001 h 2020169"/>
              <a:gd name="connsiteX231" fmla="*/ 3751043 w 4011346"/>
              <a:gd name="connsiteY231" fmla="*/ 1025675 h 2020169"/>
              <a:gd name="connsiteX232" fmla="*/ 3774403 w 4011346"/>
              <a:gd name="connsiteY232" fmla="*/ 982291 h 2020169"/>
              <a:gd name="connsiteX233" fmla="*/ 3767729 w 4011346"/>
              <a:gd name="connsiteY233" fmla="*/ 955593 h 2020169"/>
              <a:gd name="connsiteX234" fmla="*/ 3794427 w 4011346"/>
              <a:gd name="connsiteY234" fmla="*/ 922221 h 2020169"/>
              <a:gd name="connsiteX235" fmla="*/ 3804438 w 4011346"/>
              <a:gd name="connsiteY235" fmla="*/ 965605 h 2020169"/>
              <a:gd name="connsiteX236" fmla="*/ 3827799 w 4011346"/>
              <a:gd name="connsiteY236" fmla="*/ 982291 h 2020169"/>
              <a:gd name="connsiteX237" fmla="*/ 3874520 w 4011346"/>
              <a:gd name="connsiteY237" fmla="*/ 1002315 h 2020169"/>
              <a:gd name="connsiteX238" fmla="*/ 3894544 w 4011346"/>
              <a:gd name="connsiteY238" fmla="*/ 1029012 h 2020169"/>
              <a:gd name="connsiteX239" fmla="*/ 3941265 w 4011346"/>
              <a:gd name="connsiteY239" fmla="*/ 1052373 h 2020169"/>
              <a:gd name="connsiteX240" fmla="*/ 3947939 w 4011346"/>
              <a:gd name="connsiteY240" fmla="*/ 1039024 h 2020169"/>
              <a:gd name="connsiteX241" fmla="*/ 3957951 w 4011346"/>
              <a:gd name="connsiteY241" fmla="*/ 975617 h 2020169"/>
              <a:gd name="connsiteX242" fmla="*/ 4004672 w 4011346"/>
              <a:gd name="connsiteY242" fmla="*/ 968942 h 2020169"/>
              <a:gd name="connsiteX243" fmla="*/ 4011346 w 4011346"/>
              <a:gd name="connsiteY243" fmla="*/ 935570 h 2020169"/>
              <a:gd name="connsiteX244" fmla="*/ 3967963 w 4011346"/>
              <a:gd name="connsiteY244" fmla="*/ 898861 h 2020169"/>
              <a:gd name="connsiteX245" fmla="*/ 3921241 w 4011346"/>
              <a:gd name="connsiteY245" fmla="*/ 882174 h 2020169"/>
              <a:gd name="connsiteX246" fmla="*/ 3907892 w 4011346"/>
              <a:gd name="connsiteY246" fmla="*/ 885512 h 2020169"/>
              <a:gd name="connsiteX247" fmla="*/ 3907892 w 4011346"/>
              <a:gd name="connsiteY247" fmla="*/ 918884 h 2020169"/>
              <a:gd name="connsiteX248" fmla="*/ 3887869 w 4011346"/>
              <a:gd name="connsiteY248" fmla="*/ 912209 h 2020169"/>
              <a:gd name="connsiteX249" fmla="*/ 3874520 w 4011346"/>
              <a:gd name="connsiteY249" fmla="*/ 858814 h 2020169"/>
              <a:gd name="connsiteX250" fmla="*/ 3817787 w 4011346"/>
              <a:gd name="connsiteY250" fmla="*/ 795407 h 2020169"/>
              <a:gd name="connsiteX251" fmla="*/ 3717671 w 4011346"/>
              <a:gd name="connsiteY251" fmla="*/ 718650 h 2020169"/>
              <a:gd name="connsiteX252" fmla="*/ 3664275 w 4011346"/>
              <a:gd name="connsiteY252" fmla="*/ 698627 h 2020169"/>
              <a:gd name="connsiteX253" fmla="*/ 3584181 w 4011346"/>
              <a:gd name="connsiteY253" fmla="*/ 691953 h 2020169"/>
              <a:gd name="connsiteX254" fmla="*/ 3520774 w 4011346"/>
              <a:gd name="connsiteY254" fmla="*/ 675266 h 2020169"/>
              <a:gd name="connsiteX255" fmla="*/ 3530786 w 4011346"/>
              <a:gd name="connsiteY255" fmla="*/ 715313 h 2020169"/>
              <a:gd name="connsiteX256" fmla="*/ 3537460 w 4011346"/>
              <a:gd name="connsiteY256" fmla="*/ 742011 h 2020169"/>
              <a:gd name="connsiteX257" fmla="*/ 3507425 w 4011346"/>
              <a:gd name="connsiteY257" fmla="*/ 765371 h 2020169"/>
              <a:gd name="connsiteX258" fmla="*/ 3477390 w 4011346"/>
              <a:gd name="connsiteY258" fmla="*/ 738674 h 2020169"/>
              <a:gd name="connsiteX259" fmla="*/ 3477390 w 4011346"/>
              <a:gd name="connsiteY259" fmla="*/ 718650 h 2020169"/>
              <a:gd name="connsiteX260" fmla="*/ 3504088 w 4011346"/>
              <a:gd name="connsiteY260" fmla="*/ 698627 h 2020169"/>
              <a:gd name="connsiteX261" fmla="*/ 3467379 w 4011346"/>
              <a:gd name="connsiteY261" fmla="*/ 685278 h 2020169"/>
              <a:gd name="connsiteX262" fmla="*/ 3450692 w 4011346"/>
              <a:gd name="connsiteY262" fmla="*/ 711976 h 2020169"/>
              <a:gd name="connsiteX263" fmla="*/ 3440681 w 4011346"/>
              <a:gd name="connsiteY263" fmla="*/ 725325 h 2020169"/>
              <a:gd name="connsiteX264" fmla="*/ 3357250 w 4011346"/>
              <a:gd name="connsiteY264" fmla="*/ 711976 h 2020169"/>
              <a:gd name="connsiteX265" fmla="*/ 3297180 w 4011346"/>
              <a:gd name="connsiteY265" fmla="*/ 718650 h 2020169"/>
              <a:gd name="connsiteX266" fmla="*/ 3267145 w 4011346"/>
              <a:gd name="connsiteY266" fmla="*/ 695290 h 2020169"/>
              <a:gd name="connsiteX267" fmla="*/ 3267145 w 4011346"/>
              <a:gd name="connsiteY267" fmla="*/ 658580 h 2020169"/>
              <a:gd name="connsiteX268" fmla="*/ 3203738 w 4011346"/>
              <a:gd name="connsiteY268" fmla="*/ 601847 h 2020169"/>
              <a:gd name="connsiteX269" fmla="*/ 3076923 w 4011346"/>
              <a:gd name="connsiteY269" fmla="*/ 608522 h 2020169"/>
              <a:gd name="connsiteX270" fmla="*/ 3043551 w 4011346"/>
              <a:gd name="connsiteY270" fmla="*/ 585161 h 2020169"/>
              <a:gd name="connsiteX271" fmla="*/ 3000167 w 4011346"/>
              <a:gd name="connsiteY271" fmla="*/ 538440 h 2020169"/>
              <a:gd name="connsiteX272" fmla="*/ 3013516 w 4011346"/>
              <a:gd name="connsiteY272" fmla="*/ 531766 h 2020169"/>
              <a:gd name="connsiteX273" fmla="*/ 3000167 w 4011346"/>
              <a:gd name="connsiteY273" fmla="*/ 511742 h 2020169"/>
              <a:gd name="connsiteX274" fmla="*/ 2970132 w 4011346"/>
              <a:gd name="connsiteY274" fmla="*/ 508405 h 2020169"/>
              <a:gd name="connsiteX275" fmla="*/ 2920073 w 4011346"/>
              <a:gd name="connsiteY275" fmla="*/ 555126 h 2020169"/>
              <a:gd name="connsiteX276" fmla="*/ 2920073 w 4011346"/>
              <a:gd name="connsiteY276" fmla="*/ 555126 h 2020169"/>
              <a:gd name="connsiteX277" fmla="*/ 2916736 w 4011346"/>
              <a:gd name="connsiteY277" fmla="*/ 505068 h 2020169"/>
              <a:gd name="connsiteX278" fmla="*/ 2936760 w 4011346"/>
              <a:gd name="connsiteY278" fmla="*/ 501731 h 2020169"/>
              <a:gd name="connsiteX279" fmla="*/ 2866678 w 4011346"/>
              <a:gd name="connsiteY279" fmla="*/ 471696 h 2020169"/>
              <a:gd name="connsiteX280" fmla="*/ 2813282 w 4011346"/>
              <a:gd name="connsiteY280" fmla="*/ 468358 h 2020169"/>
              <a:gd name="connsiteX281" fmla="*/ 2793259 w 4011346"/>
              <a:gd name="connsiteY281" fmla="*/ 491719 h 2020169"/>
              <a:gd name="connsiteX282" fmla="*/ 2743200 w 4011346"/>
              <a:gd name="connsiteY282" fmla="*/ 501731 h 2020169"/>
              <a:gd name="connsiteX283" fmla="*/ 2786584 w 4011346"/>
              <a:gd name="connsiteY283" fmla="*/ 511742 h 2020169"/>
              <a:gd name="connsiteX284" fmla="*/ 2763224 w 4011346"/>
              <a:gd name="connsiteY284" fmla="*/ 531766 h 2020169"/>
              <a:gd name="connsiteX285" fmla="*/ 2769898 w 4011346"/>
              <a:gd name="connsiteY285" fmla="*/ 581824 h 2020169"/>
              <a:gd name="connsiteX286" fmla="*/ 2749875 w 4011346"/>
              <a:gd name="connsiteY286" fmla="*/ 565138 h 2020169"/>
              <a:gd name="connsiteX287" fmla="*/ 2733189 w 4011346"/>
              <a:gd name="connsiteY287" fmla="*/ 578487 h 2020169"/>
              <a:gd name="connsiteX288" fmla="*/ 2666444 w 4011346"/>
              <a:gd name="connsiteY288" fmla="*/ 568475 h 2020169"/>
              <a:gd name="connsiteX289" fmla="*/ 2636409 w 4011346"/>
              <a:gd name="connsiteY289" fmla="*/ 578487 h 2020169"/>
              <a:gd name="connsiteX290" fmla="*/ 2603037 w 4011346"/>
              <a:gd name="connsiteY290" fmla="*/ 538440 h 2020169"/>
              <a:gd name="connsiteX291" fmla="*/ 2569665 w 4011346"/>
              <a:gd name="connsiteY291" fmla="*/ 621871 h 2020169"/>
              <a:gd name="connsiteX292" fmla="*/ 2552979 w 4011346"/>
              <a:gd name="connsiteY292" fmla="*/ 641894 h 2020169"/>
              <a:gd name="connsiteX293" fmla="*/ 2469548 w 4011346"/>
              <a:gd name="connsiteY293" fmla="*/ 505068 h 2020169"/>
              <a:gd name="connsiteX294" fmla="*/ 2446187 w 4011346"/>
              <a:gd name="connsiteY294" fmla="*/ 521754 h 2020169"/>
              <a:gd name="connsiteX295" fmla="*/ 2442850 w 4011346"/>
              <a:gd name="connsiteY295" fmla="*/ 488382 h 2020169"/>
              <a:gd name="connsiteX296" fmla="*/ 2449525 w 4011346"/>
              <a:gd name="connsiteY296" fmla="*/ 418300 h 2020169"/>
              <a:gd name="connsiteX297" fmla="*/ 2386117 w 4011346"/>
              <a:gd name="connsiteY297" fmla="*/ 391602 h 2020169"/>
              <a:gd name="connsiteX298" fmla="*/ 2369431 w 4011346"/>
              <a:gd name="connsiteY298" fmla="*/ 431649 h 2020169"/>
              <a:gd name="connsiteX299" fmla="*/ 2379443 w 4011346"/>
              <a:gd name="connsiteY299" fmla="*/ 455009 h 2020169"/>
              <a:gd name="connsiteX300" fmla="*/ 2376106 w 4011346"/>
              <a:gd name="connsiteY300" fmla="*/ 475033 h 2020169"/>
              <a:gd name="connsiteX301" fmla="*/ 2352745 w 4011346"/>
              <a:gd name="connsiteY301" fmla="*/ 451672 h 2020169"/>
              <a:gd name="connsiteX302" fmla="*/ 2316036 w 4011346"/>
              <a:gd name="connsiteY302" fmla="*/ 458347 h 2020169"/>
              <a:gd name="connsiteX303" fmla="*/ 2272652 w 4011346"/>
              <a:gd name="connsiteY303" fmla="*/ 444998 h 2020169"/>
              <a:gd name="connsiteX304" fmla="*/ 2245954 w 4011346"/>
              <a:gd name="connsiteY304" fmla="*/ 404951 h 2020169"/>
              <a:gd name="connsiteX305" fmla="*/ 2209244 w 4011346"/>
              <a:gd name="connsiteY305" fmla="*/ 401614 h 2020169"/>
              <a:gd name="connsiteX306" fmla="*/ 2159186 w 4011346"/>
              <a:gd name="connsiteY306" fmla="*/ 391602 h 2020169"/>
              <a:gd name="connsiteX307" fmla="*/ 2132488 w 4011346"/>
              <a:gd name="connsiteY307" fmla="*/ 408288 h 2020169"/>
              <a:gd name="connsiteX308" fmla="*/ 2115802 w 4011346"/>
              <a:gd name="connsiteY308" fmla="*/ 421637 h 2020169"/>
              <a:gd name="connsiteX309" fmla="*/ 2115802 w 4011346"/>
              <a:gd name="connsiteY309" fmla="*/ 391602 h 2020169"/>
              <a:gd name="connsiteX310" fmla="*/ 2082430 w 4011346"/>
              <a:gd name="connsiteY310" fmla="*/ 388265 h 2020169"/>
              <a:gd name="connsiteX311" fmla="*/ 2045720 w 4011346"/>
              <a:gd name="connsiteY311" fmla="*/ 361567 h 2020169"/>
              <a:gd name="connsiteX312" fmla="*/ 2025697 w 4011346"/>
              <a:gd name="connsiteY312" fmla="*/ 391602 h 2020169"/>
              <a:gd name="connsiteX313" fmla="*/ 2055732 w 4011346"/>
              <a:gd name="connsiteY313" fmla="*/ 388265 h 2020169"/>
              <a:gd name="connsiteX314" fmla="*/ 2045720 w 4011346"/>
              <a:gd name="connsiteY314" fmla="*/ 414963 h 2020169"/>
              <a:gd name="connsiteX315" fmla="*/ 1988987 w 4011346"/>
              <a:gd name="connsiteY315" fmla="*/ 434986 h 2020169"/>
              <a:gd name="connsiteX316" fmla="*/ 1935592 w 4011346"/>
              <a:gd name="connsiteY316" fmla="*/ 444998 h 2020169"/>
              <a:gd name="connsiteX317" fmla="*/ 1995662 w 4011346"/>
              <a:gd name="connsiteY317" fmla="*/ 388265 h 2020169"/>
              <a:gd name="connsiteX318" fmla="*/ 2055732 w 4011346"/>
              <a:gd name="connsiteY318" fmla="*/ 318183 h 2020169"/>
              <a:gd name="connsiteX319" fmla="*/ 2055732 w 4011346"/>
              <a:gd name="connsiteY319" fmla="*/ 318183 h 2020169"/>
              <a:gd name="connsiteX320" fmla="*/ 2129860 w 4011346"/>
              <a:gd name="connsiteY320" fmla="*/ 248603 h 2020169"/>
              <a:gd name="connsiteX321" fmla="*/ 2127003 w 4011346"/>
              <a:gd name="connsiteY321" fmla="*/ 174309 h 2020169"/>
              <a:gd name="connsiteX322" fmla="*/ 2092713 w 4011346"/>
              <a:gd name="connsiteY322" fmla="*/ 105729 h 2020169"/>
              <a:gd name="connsiteX323" fmla="*/ 1952696 w 4011346"/>
              <a:gd name="connsiteY323" fmla="*/ 137160 h 2020169"/>
              <a:gd name="connsiteX324" fmla="*/ 1938408 w 4011346"/>
              <a:gd name="connsiteY324" fmla="*/ 28576 h 2020169"/>
              <a:gd name="connsiteX325" fmla="*/ 1906976 w 4011346"/>
              <a:gd name="connsiteY325" fmla="*/ 97157 h 2020169"/>
              <a:gd name="connsiteX326" fmla="*/ 1909833 w 4011346"/>
              <a:gd name="connsiteY326" fmla="*/ 0 h 2020169"/>
              <a:gd name="connsiteX327" fmla="*/ 1877440 w 4011346"/>
              <a:gd name="connsiteY327" fmla="*/ 3067 h 2020169"/>
              <a:gd name="connsiteX328" fmla="*/ 1835474 w 4011346"/>
              <a:gd name="connsiteY328" fmla="*/ 41195 h 2020169"/>
              <a:gd name="connsiteX329" fmla="*/ 1818788 w 4011346"/>
              <a:gd name="connsiteY329" fmla="*/ 81242 h 2020169"/>
              <a:gd name="connsiteX330" fmla="*/ 1838813 w 4011346"/>
              <a:gd name="connsiteY330" fmla="*/ 134636 h 2020169"/>
              <a:gd name="connsiteX331" fmla="*/ 1782079 w 4011346"/>
              <a:gd name="connsiteY331" fmla="*/ 121287 h 2020169"/>
              <a:gd name="connsiteX332" fmla="*/ 1768731 w 4011346"/>
              <a:gd name="connsiteY332" fmla="*/ 168009 h 2020169"/>
              <a:gd name="connsiteX333" fmla="*/ 1705322 w 4011346"/>
              <a:gd name="connsiteY333" fmla="*/ 191369 h 2020169"/>
              <a:gd name="connsiteX334" fmla="*/ 1685300 w 4011346"/>
              <a:gd name="connsiteY334" fmla="*/ 164671 h 2020169"/>
              <a:gd name="connsiteX335" fmla="*/ 1615218 w 4011346"/>
              <a:gd name="connsiteY335" fmla="*/ 168009 h 2020169"/>
              <a:gd name="connsiteX336" fmla="*/ 1638579 w 4011346"/>
              <a:gd name="connsiteY336" fmla="*/ 198044 h 2020169"/>
              <a:gd name="connsiteX337" fmla="*/ 1528449 w 4011346"/>
              <a:gd name="connsiteY337" fmla="*/ 224740 h 2020169"/>
              <a:gd name="connsiteX338" fmla="*/ 1465043 w 4011346"/>
              <a:gd name="connsiteY338" fmla="*/ 308171 h 2020169"/>
              <a:gd name="connsiteX339" fmla="*/ 1448357 w 4011346"/>
              <a:gd name="connsiteY339" fmla="*/ 334869 h 2020169"/>
              <a:gd name="connsiteX340" fmla="*/ 1481729 w 4011346"/>
              <a:gd name="connsiteY340" fmla="*/ 368242 h 2020169"/>
              <a:gd name="connsiteX341" fmla="*/ 1481729 w 4011346"/>
              <a:gd name="connsiteY341" fmla="*/ 398277 h 2020169"/>
              <a:gd name="connsiteX342" fmla="*/ 1458368 w 4011346"/>
              <a:gd name="connsiteY342" fmla="*/ 401614 h 2020169"/>
              <a:gd name="connsiteX343" fmla="*/ 1458368 w 4011346"/>
              <a:gd name="connsiteY343" fmla="*/ 381590 h 2020169"/>
              <a:gd name="connsiteX344" fmla="*/ 1418322 w 4011346"/>
              <a:gd name="connsiteY344" fmla="*/ 391602 h 2020169"/>
              <a:gd name="connsiteX345" fmla="*/ 1368263 w 4011346"/>
              <a:gd name="connsiteY345" fmla="*/ 398277 h 2020169"/>
              <a:gd name="connsiteX346" fmla="*/ 1321542 w 4011346"/>
              <a:gd name="connsiteY346" fmla="*/ 404951 h 2020169"/>
              <a:gd name="connsiteX347" fmla="*/ 1318205 w 4011346"/>
              <a:gd name="connsiteY347" fmla="*/ 491719 h 2020169"/>
              <a:gd name="connsiteX348" fmla="*/ 1358252 w 4011346"/>
              <a:gd name="connsiteY348" fmla="*/ 515080 h 2020169"/>
              <a:gd name="connsiteX349" fmla="*/ 1374938 w 4011346"/>
              <a:gd name="connsiteY349" fmla="*/ 545115 h 2020169"/>
              <a:gd name="connsiteX350" fmla="*/ 1384949 w 4011346"/>
              <a:gd name="connsiteY350" fmla="*/ 568475 h 2020169"/>
              <a:gd name="connsiteX351" fmla="*/ 1394961 w 4011346"/>
              <a:gd name="connsiteY351" fmla="*/ 618534 h 2020169"/>
              <a:gd name="connsiteX352" fmla="*/ 1384949 w 4011346"/>
              <a:gd name="connsiteY352" fmla="*/ 648569 h 2020169"/>
              <a:gd name="connsiteX353" fmla="*/ 1358252 w 4011346"/>
              <a:gd name="connsiteY353" fmla="*/ 615196 h 2020169"/>
              <a:gd name="connsiteX354" fmla="*/ 1361589 w 4011346"/>
              <a:gd name="connsiteY354" fmla="*/ 585161 h 2020169"/>
              <a:gd name="connsiteX355" fmla="*/ 1351577 w 4011346"/>
              <a:gd name="connsiteY355" fmla="*/ 545115 h 2020169"/>
              <a:gd name="connsiteX356" fmla="*/ 1328217 w 4011346"/>
              <a:gd name="connsiteY356" fmla="*/ 551789 h 2020169"/>
              <a:gd name="connsiteX357" fmla="*/ 1281495 w 4011346"/>
              <a:gd name="connsiteY357" fmla="*/ 515080 h 2020169"/>
              <a:gd name="connsiteX358" fmla="*/ 1241449 w 4011346"/>
              <a:gd name="connsiteY358" fmla="*/ 511742 h 2020169"/>
              <a:gd name="connsiteX359" fmla="*/ 1241449 w 4011346"/>
              <a:gd name="connsiteY359" fmla="*/ 558463 h 2020169"/>
              <a:gd name="connsiteX360" fmla="*/ 1201402 w 4011346"/>
              <a:gd name="connsiteY360" fmla="*/ 538440 h 2020169"/>
              <a:gd name="connsiteX361" fmla="*/ 1228100 w 4011346"/>
              <a:gd name="connsiteY361" fmla="*/ 588498 h 2020169"/>
              <a:gd name="connsiteX362" fmla="*/ 1258135 w 4011346"/>
              <a:gd name="connsiteY362" fmla="*/ 598510 h 2020169"/>
              <a:gd name="connsiteX363" fmla="*/ 1258135 w 4011346"/>
              <a:gd name="connsiteY363" fmla="*/ 618534 h 2020169"/>
              <a:gd name="connsiteX364" fmla="*/ 1198065 w 4011346"/>
              <a:gd name="connsiteY364" fmla="*/ 595173 h 2020169"/>
              <a:gd name="connsiteX365" fmla="*/ 1181379 w 4011346"/>
              <a:gd name="connsiteY365" fmla="*/ 595173 h 2020169"/>
              <a:gd name="connsiteX366" fmla="*/ 1178041 w 4011346"/>
              <a:gd name="connsiteY366" fmla="*/ 551789 h 2020169"/>
              <a:gd name="connsiteX367" fmla="*/ 1171367 w 4011346"/>
              <a:gd name="connsiteY367" fmla="*/ 465021 h 2020169"/>
              <a:gd name="connsiteX368" fmla="*/ 1161355 w 4011346"/>
              <a:gd name="connsiteY368" fmla="*/ 535103 h 2020169"/>
              <a:gd name="connsiteX369" fmla="*/ 1137995 w 4011346"/>
              <a:gd name="connsiteY369" fmla="*/ 565138 h 2020169"/>
              <a:gd name="connsiteX370" fmla="*/ 1158018 w 4011346"/>
              <a:gd name="connsiteY370" fmla="*/ 611859 h 2020169"/>
              <a:gd name="connsiteX371" fmla="*/ 1158018 w 4011346"/>
              <a:gd name="connsiteY371" fmla="*/ 645231 h 2020169"/>
              <a:gd name="connsiteX372" fmla="*/ 1141332 w 4011346"/>
              <a:gd name="connsiteY372" fmla="*/ 695290 h 2020169"/>
              <a:gd name="connsiteX373" fmla="*/ 1154681 w 4011346"/>
              <a:gd name="connsiteY373" fmla="*/ 728662 h 2020169"/>
              <a:gd name="connsiteX374" fmla="*/ 1184716 w 4011346"/>
              <a:gd name="connsiteY374" fmla="*/ 735336 h 2020169"/>
              <a:gd name="connsiteX375" fmla="*/ 1221425 w 4011346"/>
              <a:gd name="connsiteY375" fmla="*/ 742011 h 2020169"/>
              <a:gd name="connsiteX376" fmla="*/ 1241449 w 4011346"/>
              <a:gd name="connsiteY376" fmla="*/ 765371 h 2020169"/>
              <a:gd name="connsiteX377" fmla="*/ 1258135 w 4011346"/>
              <a:gd name="connsiteY377" fmla="*/ 808755 h 2020169"/>
              <a:gd name="connsiteX378" fmla="*/ 1258135 w 4011346"/>
              <a:gd name="connsiteY378" fmla="*/ 808755 h 2020169"/>
              <a:gd name="connsiteX379" fmla="*/ 1254798 w 4011346"/>
              <a:gd name="connsiteY379" fmla="*/ 842128 h 2020169"/>
              <a:gd name="connsiteX380" fmla="*/ 1274821 w 4011346"/>
              <a:gd name="connsiteY380" fmla="*/ 862151 h 2020169"/>
              <a:gd name="connsiteX381" fmla="*/ 1244786 w 4011346"/>
              <a:gd name="connsiteY381" fmla="*/ 868826 h 2020169"/>
              <a:gd name="connsiteX382" fmla="*/ 1224763 w 4011346"/>
              <a:gd name="connsiteY382" fmla="*/ 828779 h 2020169"/>
              <a:gd name="connsiteX383" fmla="*/ 1224763 w 4011346"/>
              <a:gd name="connsiteY383" fmla="*/ 788732 h 2020169"/>
              <a:gd name="connsiteX384" fmla="*/ 1194727 w 4011346"/>
              <a:gd name="connsiteY384" fmla="*/ 752023 h 2020169"/>
              <a:gd name="connsiteX385" fmla="*/ 1164692 w 4011346"/>
              <a:gd name="connsiteY385" fmla="*/ 795407 h 2020169"/>
              <a:gd name="connsiteX386" fmla="*/ 1178041 w 4011346"/>
              <a:gd name="connsiteY386" fmla="*/ 838790 h 2020169"/>
              <a:gd name="connsiteX387" fmla="*/ 1137995 w 4011346"/>
              <a:gd name="connsiteY387" fmla="*/ 895523 h 2020169"/>
              <a:gd name="connsiteX388" fmla="*/ 1097948 w 4011346"/>
              <a:gd name="connsiteY388" fmla="*/ 952256 h 2020169"/>
              <a:gd name="connsiteX389" fmla="*/ 1007843 w 4011346"/>
              <a:gd name="connsiteY389" fmla="*/ 915547 h 2020169"/>
              <a:gd name="connsiteX390" fmla="*/ 1074587 w 4011346"/>
              <a:gd name="connsiteY390" fmla="*/ 912209 h 2020169"/>
              <a:gd name="connsiteX391" fmla="*/ 1107960 w 4011346"/>
              <a:gd name="connsiteY391" fmla="*/ 848802 h 2020169"/>
              <a:gd name="connsiteX392" fmla="*/ 1121309 w 4011346"/>
              <a:gd name="connsiteY392" fmla="*/ 805418 h 2020169"/>
              <a:gd name="connsiteX393" fmla="*/ 1127983 w 4011346"/>
              <a:gd name="connsiteY393" fmla="*/ 772046 h 2020169"/>
              <a:gd name="connsiteX394" fmla="*/ 1117971 w 4011346"/>
              <a:gd name="connsiteY394" fmla="*/ 755360 h 2020169"/>
              <a:gd name="connsiteX395" fmla="*/ 1114634 w 4011346"/>
              <a:gd name="connsiteY395" fmla="*/ 705301 h 2020169"/>
              <a:gd name="connsiteX396" fmla="*/ 1104622 w 4011346"/>
              <a:gd name="connsiteY396" fmla="*/ 625208 h 2020169"/>
              <a:gd name="connsiteX397" fmla="*/ 1101285 w 4011346"/>
              <a:gd name="connsiteY397" fmla="*/ 565138 h 2020169"/>
              <a:gd name="connsiteX398" fmla="*/ 1124646 w 4011346"/>
              <a:gd name="connsiteY398" fmla="*/ 471696 h 2020169"/>
              <a:gd name="connsiteX399" fmla="*/ 1031203 w 4011346"/>
              <a:gd name="connsiteY399" fmla="*/ 461684 h 2020169"/>
              <a:gd name="connsiteX400" fmla="*/ 1014517 w 4011346"/>
              <a:gd name="connsiteY400" fmla="*/ 518417 h 2020169"/>
              <a:gd name="connsiteX401" fmla="*/ 1024529 w 4011346"/>
              <a:gd name="connsiteY401" fmla="*/ 565138 h 2020169"/>
              <a:gd name="connsiteX402" fmla="*/ 981145 w 4011346"/>
              <a:gd name="connsiteY402" fmla="*/ 618534 h 2020169"/>
              <a:gd name="connsiteX403" fmla="*/ 991157 w 4011346"/>
              <a:gd name="connsiteY403" fmla="*/ 655243 h 2020169"/>
              <a:gd name="connsiteX404" fmla="*/ 981145 w 4011346"/>
              <a:gd name="connsiteY404" fmla="*/ 701964 h 2020169"/>
              <a:gd name="connsiteX405" fmla="*/ 1001168 w 4011346"/>
              <a:gd name="connsiteY405" fmla="*/ 725325 h 2020169"/>
              <a:gd name="connsiteX406" fmla="*/ 1017854 w 4011346"/>
              <a:gd name="connsiteY406" fmla="*/ 772046 h 2020169"/>
              <a:gd name="connsiteX407" fmla="*/ 1047890 w 4011346"/>
              <a:gd name="connsiteY407" fmla="*/ 758697 h 2020169"/>
              <a:gd name="connsiteX408" fmla="*/ 1014517 w 4011346"/>
              <a:gd name="connsiteY408" fmla="*/ 812093 h 2020169"/>
              <a:gd name="connsiteX409" fmla="*/ 957784 w 4011346"/>
              <a:gd name="connsiteY409" fmla="*/ 758697 h 2020169"/>
              <a:gd name="connsiteX410" fmla="*/ 884365 w 4011346"/>
              <a:gd name="connsiteY410" fmla="*/ 721988 h 2020169"/>
              <a:gd name="connsiteX411" fmla="*/ 824295 w 4011346"/>
              <a:gd name="connsiteY411" fmla="*/ 698627 h 2020169"/>
              <a:gd name="connsiteX412" fmla="*/ 810946 w 4011346"/>
              <a:gd name="connsiteY412" fmla="*/ 735336 h 2020169"/>
              <a:gd name="connsiteX413" fmla="*/ 827633 w 4011346"/>
              <a:gd name="connsiteY413" fmla="*/ 772046 h 2020169"/>
              <a:gd name="connsiteX414" fmla="*/ 814284 w 4011346"/>
              <a:gd name="connsiteY414" fmla="*/ 795407 h 2020169"/>
              <a:gd name="connsiteX415" fmla="*/ 800935 w 4011346"/>
              <a:gd name="connsiteY415" fmla="*/ 812093 h 2020169"/>
              <a:gd name="connsiteX416" fmla="*/ 770900 w 4011346"/>
              <a:gd name="connsiteY416" fmla="*/ 755360 h 2020169"/>
              <a:gd name="connsiteX417" fmla="*/ 744202 w 4011346"/>
              <a:gd name="connsiteY417" fmla="*/ 792069 h 2020169"/>
              <a:gd name="connsiteX418" fmla="*/ 707492 w 4011346"/>
              <a:gd name="connsiteY418" fmla="*/ 785395 h 2020169"/>
              <a:gd name="connsiteX419" fmla="*/ 654097 w 4011346"/>
              <a:gd name="connsiteY419" fmla="*/ 822104 h 2020169"/>
              <a:gd name="connsiteX420" fmla="*/ 644085 w 4011346"/>
              <a:gd name="connsiteY420" fmla="*/ 798744 h 2020169"/>
              <a:gd name="connsiteX421" fmla="*/ 654097 w 4011346"/>
              <a:gd name="connsiteY421" fmla="*/ 762034 h 2020169"/>
              <a:gd name="connsiteX422" fmla="*/ 614050 w 4011346"/>
              <a:gd name="connsiteY422" fmla="*/ 798744 h 2020169"/>
              <a:gd name="connsiteX423" fmla="*/ 594027 w 4011346"/>
              <a:gd name="connsiteY423" fmla="*/ 798744 h 2020169"/>
              <a:gd name="connsiteX424" fmla="*/ 533957 w 4011346"/>
              <a:gd name="connsiteY424" fmla="*/ 832116 h 2020169"/>
              <a:gd name="connsiteX425" fmla="*/ 510596 w 4011346"/>
              <a:gd name="connsiteY425" fmla="*/ 855477 h 2020169"/>
              <a:gd name="connsiteX426" fmla="*/ 500584 w 4011346"/>
              <a:gd name="connsiteY426" fmla="*/ 902198 h 2020169"/>
              <a:gd name="connsiteX427" fmla="*/ 450526 w 4011346"/>
              <a:gd name="connsiteY427" fmla="*/ 888849 h 2020169"/>
              <a:gd name="connsiteX428" fmla="*/ 433840 w 4011346"/>
              <a:gd name="connsiteY428" fmla="*/ 852139 h 2020169"/>
              <a:gd name="connsiteX429" fmla="*/ 467212 w 4011346"/>
              <a:gd name="connsiteY429" fmla="*/ 822104 h 2020169"/>
              <a:gd name="connsiteX430" fmla="*/ 453863 w 4011346"/>
              <a:gd name="connsiteY430" fmla="*/ 798744 h 2020169"/>
              <a:gd name="connsiteX431" fmla="*/ 390456 w 4011346"/>
              <a:gd name="connsiteY431" fmla="*/ 768709 h 2020169"/>
              <a:gd name="connsiteX432" fmla="*/ 417154 w 4011346"/>
              <a:gd name="connsiteY432" fmla="*/ 818767 h 2020169"/>
              <a:gd name="connsiteX433" fmla="*/ 407142 w 4011346"/>
              <a:gd name="connsiteY433" fmla="*/ 862151 h 2020169"/>
              <a:gd name="connsiteX434" fmla="*/ 413817 w 4011346"/>
              <a:gd name="connsiteY434" fmla="*/ 898861 h 2020169"/>
              <a:gd name="connsiteX435" fmla="*/ 427165 w 4011346"/>
              <a:gd name="connsiteY435" fmla="*/ 922221 h 2020169"/>
              <a:gd name="connsiteX436" fmla="*/ 413817 w 4011346"/>
              <a:gd name="connsiteY436" fmla="*/ 952256 h 2020169"/>
              <a:gd name="connsiteX437" fmla="*/ 390456 w 4011346"/>
              <a:gd name="connsiteY437" fmla="*/ 928896 h 2020169"/>
              <a:gd name="connsiteX438" fmla="*/ 360421 w 4011346"/>
              <a:gd name="connsiteY438" fmla="*/ 925558 h 2020169"/>
              <a:gd name="connsiteX439" fmla="*/ 333723 w 4011346"/>
              <a:gd name="connsiteY439" fmla="*/ 965605 h 2020169"/>
              <a:gd name="connsiteX440" fmla="*/ 307025 w 4011346"/>
              <a:gd name="connsiteY440" fmla="*/ 985628 h 2020169"/>
              <a:gd name="connsiteX441" fmla="*/ 320374 w 4011346"/>
              <a:gd name="connsiteY441" fmla="*/ 1012326 h 2020169"/>
              <a:gd name="connsiteX442" fmla="*/ 303688 w 4011346"/>
              <a:gd name="connsiteY442" fmla="*/ 1035687 h 2020169"/>
              <a:gd name="connsiteX443" fmla="*/ 233606 w 4011346"/>
              <a:gd name="connsiteY443" fmla="*/ 998977 h 2020169"/>
              <a:gd name="connsiteX444" fmla="*/ 243618 w 4011346"/>
              <a:gd name="connsiteY444" fmla="*/ 1049036 h 2020169"/>
              <a:gd name="connsiteX445" fmla="*/ 263641 w 4011346"/>
              <a:gd name="connsiteY445" fmla="*/ 1069059 h 2020169"/>
              <a:gd name="connsiteX446" fmla="*/ 250292 w 4011346"/>
              <a:gd name="connsiteY446" fmla="*/ 1082408 h 2020169"/>
              <a:gd name="connsiteX447" fmla="*/ 193560 w 4011346"/>
              <a:gd name="connsiteY447" fmla="*/ 1045698 h 2020169"/>
              <a:gd name="connsiteX448" fmla="*/ 170199 w 4011346"/>
              <a:gd name="connsiteY448" fmla="*/ 1005652 h 2020169"/>
              <a:gd name="connsiteX449" fmla="*/ 170199 w 4011346"/>
              <a:gd name="connsiteY449" fmla="*/ 958931 h 2020169"/>
              <a:gd name="connsiteX450" fmla="*/ 133490 w 4011346"/>
              <a:gd name="connsiteY450" fmla="*/ 882174 h 2020169"/>
              <a:gd name="connsiteX451" fmla="*/ 196897 w 4011346"/>
              <a:gd name="connsiteY451" fmla="*/ 912209 h 2020169"/>
              <a:gd name="connsiteX452" fmla="*/ 256967 w 4011346"/>
              <a:gd name="connsiteY452" fmla="*/ 942244 h 2020169"/>
              <a:gd name="connsiteX453" fmla="*/ 293676 w 4011346"/>
              <a:gd name="connsiteY453" fmla="*/ 945582 h 2020169"/>
              <a:gd name="connsiteX454" fmla="*/ 327049 w 4011346"/>
              <a:gd name="connsiteY454" fmla="*/ 915547 h 2020169"/>
              <a:gd name="connsiteX455" fmla="*/ 343735 w 4011346"/>
              <a:gd name="connsiteY455" fmla="*/ 878837 h 2020169"/>
              <a:gd name="connsiteX456" fmla="*/ 333723 w 4011346"/>
              <a:gd name="connsiteY456" fmla="*/ 828779 h 2020169"/>
              <a:gd name="connsiteX457" fmla="*/ 290339 w 4011346"/>
              <a:gd name="connsiteY457" fmla="*/ 808755 h 2020169"/>
              <a:gd name="connsiteX458" fmla="*/ 236944 w 4011346"/>
              <a:gd name="connsiteY458" fmla="*/ 762034 h 2020169"/>
              <a:gd name="connsiteX459" fmla="*/ 133490 w 4011346"/>
              <a:gd name="connsiteY459" fmla="*/ 705301 h 2020169"/>
              <a:gd name="connsiteX0" fmla="*/ 133490 w 4011346"/>
              <a:gd name="connsiteY0" fmla="*/ 705301 h 2020169"/>
              <a:gd name="connsiteX1" fmla="*/ 46722 w 4011346"/>
              <a:gd name="connsiteY1" fmla="*/ 735336 h 2020169"/>
              <a:gd name="connsiteX2" fmla="*/ 33373 w 4011346"/>
              <a:gd name="connsiteY2" fmla="*/ 765371 h 2020169"/>
              <a:gd name="connsiteX3" fmla="*/ 43384 w 4011346"/>
              <a:gd name="connsiteY3" fmla="*/ 795407 h 2020169"/>
              <a:gd name="connsiteX4" fmla="*/ 60071 w 4011346"/>
              <a:gd name="connsiteY4" fmla="*/ 822104 h 2020169"/>
              <a:gd name="connsiteX5" fmla="*/ 73419 w 4011346"/>
              <a:gd name="connsiteY5" fmla="*/ 852139 h 2020169"/>
              <a:gd name="connsiteX6" fmla="*/ 56733 w 4011346"/>
              <a:gd name="connsiteY6" fmla="*/ 875500 h 2020169"/>
              <a:gd name="connsiteX7" fmla="*/ 76757 w 4011346"/>
              <a:gd name="connsiteY7" fmla="*/ 955593 h 2020169"/>
              <a:gd name="connsiteX8" fmla="*/ 66745 w 4011346"/>
              <a:gd name="connsiteY8" fmla="*/ 972280 h 2020169"/>
              <a:gd name="connsiteX9" fmla="*/ 70082 w 4011346"/>
              <a:gd name="connsiteY9" fmla="*/ 998977 h 2020169"/>
              <a:gd name="connsiteX10" fmla="*/ 70082 w 4011346"/>
              <a:gd name="connsiteY10" fmla="*/ 1039024 h 2020169"/>
              <a:gd name="connsiteX11" fmla="*/ 80094 w 4011346"/>
              <a:gd name="connsiteY11" fmla="*/ 1059047 h 2020169"/>
              <a:gd name="connsiteX12" fmla="*/ 76757 w 4011346"/>
              <a:gd name="connsiteY12" fmla="*/ 1082408 h 2020169"/>
              <a:gd name="connsiteX13" fmla="*/ 106792 w 4011346"/>
              <a:gd name="connsiteY13" fmla="*/ 1115780 h 2020169"/>
              <a:gd name="connsiteX14" fmla="*/ 106792 w 4011346"/>
              <a:gd name="connsiteY14" fmla="*/ 1145815 h 2020169"/>
              <a:gd name="connsiteX15" fmla="*/ 13349 w 4011346"/>
              <a:gd name="connsiteY15" fmla="*/ 1235920 h 2020169"/>
              <a:gd name="connsiteX16" fmla="*/ 33373 w 4011346"/>
              <a:gd name="connsiteY16" fmla="*/ 1269293 h 2020169"/>
              <a:gd name="connsiteX17" fmla="*/ 33373 w 4011346"/>
              <a:gd name="connsiteY17" fmla="*/ 1269293 h 2020169"/>
              <a:gd name="connsiteX18" fmla="*/ 16687 w 4011346"/>
              <a:gd name="connsiteY18" fmla="*/ 1299328 h 2020169"/>
              <a:gd name="connsiteX19" fmla="*/ 3338 w 4011346"/>
              <a:gd name="connsiteY19" fmla="*/ 1329363 h 2020169"/>
              <a:gd name="connsiteX20" fmla="*/ 0 w 4011346"/>
              <a:gd name="connsiteY20" fmla="*/ 1389433 h 2020169"/>
              <a:gd name="connsiteX21" fmla="*/ 16687 w 4011346"/>
              <a:gd name="connsiteY21" fmla="*/ 1432817 h 2020169"/>
              <a:gd name="connsiteX22" fmla="*/ 20024 w 4011346"/>
              <a:gd name="connsiteY22" fmla="*/ 1466189 h 2020169"/>
              <a:gd name="connsiteX23" fmla="*/ 56733 w 4011346"/>
              <a:gd name="connsiteY23" fmla="*/ 1476201 h 2020169"/>
              <a:gd name="connsiteX24" fmla="*/ 116803 w 4011346"/>
              <a:gd name="connsiteY24" fmla="*/ 1562969 h 2020169"/>
              <a:gd name="connsiteX25" fmla="*/ 96780 w 4011346"/>
              <a:gd name="connsiteY25" fmla="*/ 1586329 h 2020169"/>
              <a:gd name="connsiteX26" fmla="*/ 93443 w 4011346"/>
              <a:gd name="connsiteY26" fmla="*/ 1616364 h 2020169"/>
              <a:gd name="connsiteX27" fmla="*/ 120141 w 4011346"/>
              <a:gd name="connsiteY27" fmla="*/ 1619701 h 2020169"/>
              <a:gd name="connsiteX28" fmla="*/ 160187 w 4011346"/>
              <a:gd name="connsiteY28" fmla="*/ 1633050 h 2020169"/>
              <a:gd name="connsiteX29" fmla="*/ 186885 w 4011346"/>
              <a:gd name="connsiteY29" fmla="*/ 1646399 h 2020169"/>
              <a:gd name="connsiteX30" fmla="*/ 213583 w 4011346"/>
              <a:gd name="connsiteY30" fmla="*/ 1676434 h 2020169"/>
              <a:gd name="connsiteX31" fmla="*/ 243618 w 4011346"/>
              <a:gd name="connsiteY31" fmla="*/ 1679771 h 2020169"/>
              <a:gd name="connsiteX32" fmla="*/ 287002 w 4011346"/>
              <a:gd name="connsiteY32" fmla="*/ 1709807 h 2020169"/>
              <a:gd name="connsiteX33" fmla="*/ 310363 w 4011346"/>
              <a:gd name="connsiteY33" fmla="*/ 1719818 h 2020169"/>
              <a:gd name="connsiteX34" fmla="*/ 310363 w 4011346"/>
              <a:gd name="connsiteY34" fmla="*/ 1756528 h 2020169"/>
              <a:gd name="connsiteX35" fmla="*/ 270316 w 4011346"/>
              <a:gd name="connsiteY35" fmla="*/ 1796574 h 2020169"/>
              <a:gd name="connsiteX36" fmla="*/ 280327 w 4011346"/>
              <a:gd name="connsiteY36" fmla="*/ 1819935 h 2020169"/>
              <a:gd name="connsiteX37" fmla="*/ 273653 w 4011346"/>
              <a:gd name="connsiteY37" fmla="*/ 1839958 h 2020169"/>
              <a:gd name="connsiteX38" fmla="*/ 266979 w 4011346"/>
              <a:gd name="connsiteY38" fmla="*/ 1856644 h 2020169"/>
              <a:gd name="connsiteX39" fmla="*/ 240281 w 4011346"/>
              <a:gd name="connsiteY39" fmla="*/ 1896691 h 2020169"/>
              <a:gd name="connsiteX40" fmla="*/ 307025 w 4011346"/>
              <a:gd name="connsiteY40" fmla="*/ 1933401 h 2020169"/>
              <a:gd name="connsiteX41" fmla="*/ 337060 w 4011346"/>
              <a:gd name="connsiteY41" fmla="*/ 1940075 h 2020169"/>
              <a:gd name="connsiteX42" fmla="*/ 360421 w 4011346"/>
              <a:gd name="connsiteY42" fmla="*/ 1946750 h 2020169"/>
              <a:gd name="connsiteX43" fmla="*/ 380444 w 4011346"/>
              <a:gd name="connsiteY43" fmla="*/ 1953424 h 2020169"/>
              <a:gd name="connsiteX44" fmla="*/ 407142 w 4011346"/>
              <a:gd name="connsiteY44" fmla="*/ 1973447 h 2020169"/>
              <a:gd name="connsiteX45" fmla="*/ 437177 w 4011346"/>
              <a:gd name="connsiteY45" fmla="*/ 1970110 h 2020169"/>
              <a:gd name="connsiteX46" fmla="*/ 507259 w 4011346"/>
              <a:gd name="connsiteY46" fmla="*/ 2020169 h 2020169"/>
              <a:gd name="connsiteX47" fmla="*/ 517271 w 4011346"/>
              <a:gd name="connsiteY47" fmla="*/ 2006820 h 2020169"/>
              <a:gd name="connsiteX48" fmla="*/ 507259 w 4011346"/>
              <a:gd name="connsiteY48" fmla="*/ 1966773 h 2020169"/>
              <a:gd name="connsiteX49" fmla="*/ 500584 w 4011346"/>
              <a:gd name="connsiteY49" fmla="*/ 1933401 h 2020169"/>
              <a:gd name="connsiteX50" fmla="*/ 483898 w 4011346"/>
              <a:gd name="connsiteY50" fmla="*/ 1890017 h 2020169"/>
              <a:gd name="connsiteX51" fmla="*/ 513933 w 4011346"/>
              <a:gd name="connsiteY51" fmla="*/ 1869993 h 2020169"/>
              <a:gd name="connsiteX52" fmla="*/ 547306 w 4011346"/>
              <a:gd name="connsiteY52" fmla="*/ 1846633 h 2020169"/>
              <a:gd name="connsiteX53" fmla="*/ 527282 w 4011346"/>
              <a:gd name="connsiteY53" fmla="*/ 1829947 h 2020169"/>
              <a:gd name="connsiteX54" fmla="*/ 517271 w 4011346"/>
              <a:gd name="connsiteY54" fmla="*/ 1796574 h 2020169"/>
              <a:gd name="connsiteX55" fmla="*/ 480561 w 4011346"/>
              <a:gd name="connsiteY55" fmla="*/ 1779888 h 2020169"/>
              <a:gd name="connsiteX56" fmla="*/ 470549 w 4011346"/>
              <a:gd name="connsiteY56" fmla="*/ 1759865 h 2020169"/>
              <a:gd name="connsiteX57" fmla="*/ 480561 w 4011346"/>
              <a:gd name="connsiteY57" fmla="*/ 1729830 h 2020169"/>
              <a:gd name="connsiteX58" fmla="*/ 490573 w 4011346"/>
              <a:gd name="connsiteY58" fmla="*/ 1689783 h 2020169"/>
              <a:gd name="connsiteX59" fmla="*/ 513933 w 4011346"/>
              <a:gd name="connsiteY59" fmla="*/ 1709807 h 2020169"/>
              <a:gd name="connsiteX60" fmla="*/ 520608 w 4011346"/>
              <a:gd name="connsiteY60" fmla="*/ 1693120 h 2020169"/>
              <a:gd name="connsiteX61" fmla="*/ 543968 w 4011346"/>
              <a:gd name="connsiteY61" fmla="*/ 1656411 h 2020169"/>
              <a:gd name="connsiteX62" fmla="*/ 574003 w 4011346"/>
              <a:gd name="connsiteY62" fmla="*/ 1639725 h 2020169"/>
              <a:gd name="connsiteX63" fmla="*/ 590690 w 4011346"/>
              <a:gd name="connsiteY63" fmla="*/ 1653074 h 2020169"/>
              <a:gd name="connsiteX64" fmla="*/ 610713 w 4011346"/>
              <a:gd name="connsiteY64" fmla="*/ 1626376 h 2020169"/>
              <a:gd name="connsiteX65" fmla="*/ 630736 w 4011346"/>
              <a:gd name="connsiteY65" fmla="*/ 1653074 h 2020169"/>
              <a:gd name="connsiteX66" fmla="*/ 657434 w 4011346"/>
              <a:gd name="connsiteY66" fmla="*/ 1676434 h 2020169"/>
              <a:gd name="connsiteX67" fmla="*/ 674120 w 4011346"/>
              <a:gd name="connsiteY67" fmla="*/ 1683109 h 2020169"/>
              <a:gd name="connsiteX68" fmla="*/ 697481 w 4011346"/>
              <a:gd name="connsiteY68" fmla="*/ 1683109 h 2020169"/>
              <a:gd name="connsiteX69" fmla="*/ 717504 w 4011346"/>
              <a:gd name="connsiteY69" fmla="*/ 1669760 h 2020169"/>
              <a:gd name="connsiteX70" fmla="*/ 744202 w 4011346"/>
              <a:gd name="connsiteY70" fmla="*/ 1669760 h 2020169"/>
              <a:gd name="connsiteX71" fmla="*/ 760888 w 4011346"/>
              <a:gd name="connsiteY71" fmla="*/ 1666423 h 2020169"/>
              <a:gd name="connsiteX72" fmla="*/ 790923 w 4011346"/>
              <a:gd name="connsiteY72" fmla="*/ 1699795 h 2020169"/>
              <a:gd name="connsiteX73" fmla="*/ 797598 w 4011346"/>
              <a:gd name="connsiteY73" fmla="*/ 1673097 h 2020169"/>
              <a:gd name="connsiteX74" fmla="*/ 817621 w 4011346"/>
              <a:gd name="connsiteY74" fmla="*/ 1689783 h 2020169"/>
              <a:gd name="connsiteX75" fmla="*/ 837644 w 4011346"/>
              <a:gd name="connsiteY75" fmla="*/ 1666423 h 2020169"/>
              <a:gd name="connsiteX76" fmla="*/ 827633 w 4011346"/>
              <a:gd name="connsiteY76" fmla="*/ 1646399 h 2020169"/>
              <a:gd name="connsiteX77" fmla="*/ 810946 w 4011346"/>
              <a:gd name="connsiteY77" fmla="*/ 1633050 h 2020169"/>
              <a:gd name="connsiteX78" fmla="*/ 810946 w 4011346"/>
              <a:gd name="connsiteY78" fmla="*/ 1606353 h 2020169"/>
              <a:gd name="connsiteX79" fmla="*/ 810946 w 4011346"/>
              <a:gd name="connsiteY79" fmla="*/ 1593004 h 2020169"/>
              <a:gd name="connsiteX80" fmla="*/ 830970 w 4011346"/>
              <a:gd name="connsiteY80" fmla="*/ 1589666 h 2020169"/>
              <a:gd name="connsiteX81" fmla="*/ 840981 w 4011346"/>
              <a:gd name="connsiteY81" fmla="*/ 1586329 h 2020169"/>
              <a:gd name="connsiteX82" fmla="*/ 820958 w 4011346"/>
              <a:gd name="connsiteY82" fmla="*/ 1549620 h 2020169"/>
              <a:gd name="connsiteX83" fmla="*/ 854330 w 4011346"/>
              <a:gd name="connsiteY83" fmla="*/ 1542945 h 2020169"/>
              <a:gd name="connsiteX84" fmla="*/ 891040 w 4011346"/>
              <a:gd name="connsiteY84" fmla="*/ 1549620 h 2020169"/>
              <a:gd name="connsiteX85" fmla="*/ 964459 w 4011346"/>
              <a:gd name="connsiteY85" fmla="*/ 1506236 h 2020169"/>
              <a:gd name="connsiteX86" fmla="*/ 1001168 w 4011346"/>
              <a:gd name="connsiteY86" fmla="*/ 1506236 h 2020169"/>
              <a:gd name="connsiteX87" fmla="*/ 1027866 w 4011346"/>
              <a:gd name="connsiteY87" fmla="*/ 1482875 h 2020169"/>
              <a:gd name="connsiteX88" fmla="*/ 1047890 w 4011346"/>
              <a:gd name="connsiteY88" fmla="*/ 1492887 h 2020169"/>
              <a:gd name="connsiteX89" fmla="*/ 1067913 w 4011346"/>
              <a:gd name="connsiteY89" fmla="*/ 1502898 h 2020169"/>
              <a:gd name="connsiteX90" fmla="*/ 1087936 w 4011346"/>
              <a:gd name="connsiteY90" fmla="*/ 1529596 h 2020169"/>
              <a:gd name="connsiteX91" fmla="*/ 1074587 w 4011346"/>
              <a:gd name="connsiteY91" fmla="*/ 1542945 h 2020169"/>
              <a:gd name="connsiteX92" fmla="*/ 1104622 w 4011346"/>
              <a:gd name="connsiteY92" fmla="*/ 1542945 h 2020169"/>
              <a:gd name="connsiteX93" fmla="*/ 1107960 w 4011346"/>
              <a:gd name="connsiteY93" fmla="*/ 1559631 h 2020169"/>
              <a:gd name="connsiteX94" fmla="*/ 1121309 w 4011346"/>
              <a:gd name="connsiteY94" fmla="*/ 1542945 h 2020169"/>
              <a:gd name="connsiteX95" fmla="*/ 1134657 w 4011346"/>
              <a:gd name="connsiteY95" fmla="*/ 1556294 h 2020169"/>
              <a:gd name="connsiteX96" fmla="*/ 1134657 w 4011346"/>
              <a:gd name="connsiteY96" fmla="*/ 1576317 h 2020169"/>
              <a:gd name="connsiteX97" fmla="*/ 1148006 w 4011346"/>
              <a:gd name="connsiteY97" fmla="*/ 1572980 h 2020169"/>
              <a:gd name="connsiteX98" fmla="*/ 1208076 w 4011346"/>
              <a:gd name="connsiteY98" fmla="*/ 1526259 h 2020169"/>
              <a:gd name="connsiteX99" fmla="*/ 1211414 w 4011346"/>
              <a:gd name="connsiteY99" fmla="*/ 1546282 h 2020169"/>
              <a:gd name="connsiteX100" fmla="*/ 1244786 w 4011346"/>
              <a:gd name="connsiteY100" fmla="*/ 1566306 h 2020169"/>
              <a:gd name="connsiteX101" fmla="*/ 1264809 w 4011346"/>
              <a:gd name="connsiteY101" fmla="*/ 1596341 h 2020169"/>
              <a:gd name="connsiteX102" fmla="*/ 1298181 w 4011346"/>
              <a:gd name="connsiteY102" fmla="*/ 1703132 h 2020169"/>
              <a:gd name="connsiteX103" fmla="*/ 1308193 w 4011346"/>
              <a:gd name="connsiteY103" fmla="*/ 1659748 h 2020169"/>
              <a:gd name="connsiteX104" fmla="*/ 1344903 w 4011346"/>
              <a:gd name="connsiteY104" fmla="*/ 1679771 h 2020169"/>
              <a:gd name="connsiteX105" fmla="*/ 1388287 w 4011346"/>
              <a:gd name="connsiteY105" fmla="*/ 1679771 h 2020169"/>
              <a:gd name="connsiteX106" fmla="*/ 1394961 w 4011346"/>
              <a:gd name="connsiteY106" fmla="*/ 1703132 h 2020169"/>
              <a:gd name="connsiteX107" fmla="*/ 1435008 w 4011346"/>
              <a:gd name="connsiteY107" fmla="*/ 1726493 h 2020169"/>
              <a:gd name="connsiteX108" fmla="*/ 1465043 w 4011346"/>
              <a:gd name="connsiteY108" fmla="*/ 1726493 h 2020169"/>
              <a:gd name="connsiteX109" fmla="*/ 1491741 w 4011346"/>
              <a:gd name="connsiteY109" fmla="*/ 1739842 h 2020169"/>
              <a:gd name="connsiteX110" fmla="*/ 1535125 w 4011346"/>
              <a:gd name="connsiteY110" fmla="*/ 1696458 h 2020169"/>
              <a:gd name="connsiteX111" fmla="*/ 1571834 w 4011346"/>
              <a:gd name="connsiteY111" fmla="*/ 1676434 h 2020169"/>
              <a:gd name="connsiteX112" fmla="*/ 1608544 w 4011346"/>
              <a:gd name="connsiteY112" fmla="*/ 1679771 h 2020169"/>
              <a:gd name="connsiteX113" fmla="*/ 1655265 w 4011346"/>
              <a:gd name="connsiteY113" fmla="*/ 1693120 h 2020169"/>
              <a:gd name="connsiteX114" fmla="*/ 1681963 w 4011346"/>
              <a:gd name="connsiteY114" fmla="*/ 1709807 h 2020169"/>
              <a:gd name="connsiteX115" fmla="*/ 1735358 w 4011346"/>
              <a:gd name="connsiteY115" fmla="*/ 1703132 h 2020169"/>
              <a:gd name="connsiteX116" fmla="*/ 1745370 w 4011346"/>
              <a:gd name="connsiteY116" fmla="*/ 1683109 h 2020169"/>
              <a:gd name="connsiteX117" fmla="*/ 1738695 w 4011346"/>
              <a:gd name="connsiteY117" fmla="*/ 1663085 h 2020169"/>
              <a:gd name="connsiteX118" fmla="*/ 1765393 w 4011346"/>
              <a:gd name="connsiteY118" fmla="*/ 1636388 h 2020169"/>
              <a:gd name="connsiteX119" fmla="*/ 1778742 w 4011346"/>
              <a:gd name="connsiteY119" fmla="*/ 1633050 h 2020169"/>
              <a:gd name="connsiteX120" fmla="*/ 1812114 w 4011346"/>
              <a:gd name="connsiteY120" fmla="*/ 1649736 h 2020169"/>
              <a:gd name="connsiteX121" fmla="*/ 1852161 w 4011346"/>
              <a:gd name="connsiteY121" fmla="*/ 1663085 h 2020169"/>
              <a:gd name="connsiteX122" fmla="*/ 1858836 w 4011346"/>
              <a:gd name="connsiteY122" fmla="*/ 1689783 h 2020169"/>
              <a:gd name="connsiteX123" fmla="*/ 1872184 w 4011346"/>
              <a:gd name="connsiteY123" fmla="*/ 1696458 h 2020169"/>
              <a:gd name="connsiteX124" fmla="*/ 1902219 w 4011346"/>
              <a:gd name="connsiteY124" fmla="*/ 1699795 h 2020169"/>
              <a:gd name="connsiteX125" fmla="*/ 1932254 w 4011346"/>
              <a:gd name="connsiteY125" fmla="*/ 1683109 h 2020169"/>
              <a:gd name="connsiteX126" fmla="*/ 1962290 w 4011346"/>
              <a:gd name="connsiteY126" fmla="*/ 1696458 h 2020169"/>
              <a:gd name="connsiteX127" fmla="*/ 1985650 w 4011346"/>
              <a:gd name="connsiteY127" fmla="*/ 1709807 h 2020169"/>
              <a:gd name="connsiteX128" fmla="*/ 1995662 w 4011346"/>
              <a:gd name="connsiteY128" fmla="*/ 1719818 h 2020169"/>
              <a:gd name="connsiteX129" fmla="*/ 2032371 w 4011346"/>
              <a:gd name="connsiteY129" fmla="*/ 1739842 h 2020169"/>
              <a:gd name="connsiteX130" fmla="*/ 2069081 w 4011346"/>
              <a:gd name="connsiteY130" fmla="*/ 1736504 h 2020169"/>
              <a:gd name="connsiteX131" fmla="*/ 2142500 w 4011346"/>
              <a:gd name="connsiteY131" fmla="*/ 1693120 h 2020169"/>
              <a:gd name="connsiteX132" fmla="*/ 2195895 w 4011346"/>
              <a:gd name="connsiteY132" fmla="*/ 1706469 h 2020169"/>
              <a:gd name="connsiteX133" fmla="*/ 2225930 w 4011346"/>
              <a:gd name="connsiteY133" fmla="*/ 1716481 h 2020169"/>
              <a:gd name="connsiteX134" fmla="*/ 2259303 w 4011346"/>
              <a:gd name="connsiteY134" fmla="*/ 1703132 h 2020169"/>
              <a:gd name="connsiteX135" fmla="*/ 2262640 w 4011346"/>
              <a:gd name="connsiteY135" fmla="*/ 1676434 h 2020169"/>
              <a:gd name="connsiteX136" fmla="*/ 2282663 w 4011346"/>
              <a:gd name="connsiteY136" fmla="*/ 1646399 h 2020169"/>
              <a:gd name="connsiteX137" fmla="*/ 2299349 w 4011346"/>
              <a:gd name="connsiteY137" fmla="*/ 1593004 h 2020169"/>
              <a:gd name="connsiteX138" fmla="*/ 2282663 w 4011346"/>
              <a:gd name="connsiteY138" fmla="*/ 1596341 h 2020169"/>
              <a:gd name="connsiteX139" fmla="*/ 2312698 w 4011346"/>
              <a:gd name="connsiteY139" fmla="*/ 1569643 h 2020169"/>
              <a:gd name="connsiteX140" fmla="*/ 2339396 w 4011346"/>
              <a:gd name="connsiteY140" fmla="*/ 1566306 h 2020169"/>
              <a:gd name="connsiteX141" fmla="*/ 2396129 w 4011346"/>
              <a:gd name="connsiteY141" fmla="*/ 1576317 h 2020169"/>
              <a:gd name="connsiteX142" fmla="*/ 2436176 w 4011346"/>
              <a:gd name="connsiteY142" fmla="*/ 1603015 h 2020169"/>
              <a:gd name="connsiteX143" fmla="*/ 2462873 w 4011346"/>
              <a:gd name="connsiteY143" fmla="*/ 1633050 h 2020169"/>
              <a:gd name="connsiteX144" fmla="*/ 2469548 w 4011346"/>
              <a:gd name="connsiteY144" fmla="*/ 1669760 h 2020169"/>
              <a:gd name="connsiteX145" fmla="*/ 2476222 w 4011346"/>
              <a:gd name="connsiteY145" fmla="*/ 1709807 h 2020169"/>
              <a:gd name="connsiteX146" fmla="*/ 2486234 w 4011346"/>
              <a:gd name="connsiteY146" fmla="*/ 1729830 h 2020169"/>
              <a:gd name="connsiteX147" fmla="*/ 2529618 w 4011346"/>
              <a:gd name="connsiteY147" fmla="*/ 1743179 h 2020169"/>
              <a:gd name="connsiteX148" fmla="*/ 2549641 w 4011346"/>
              <a:gd name="connsiteY148" fmla="*/ 1763202 h 2020169"/>
              <a:gd name="connsiteX149" fmla="*/ 2562990 w 4011346"/>
              <a:gd name="connsiteY149" fmla="*/ 1796574 h 2020169"/>
              <a:gd name="connsiteX150" fmla="*/ 2586351 w 4011346"/>
              <a:gd name="connsiteY150" fmla="*/ 1789900 h 2020169"/>
              <a:gd name="connsiteX151" fmla="*/ 2606374 w 4011346"/>
              <a:gd name="connsiteY151" fmla="*/ 1779888 h 2020169"/>
              <a:gd name="connsiteX152" fmla="*/ 2639746 w 4011346"/>
              <a:gd name="connsiteY152" fmla="*/ 1763202 h 2020169"/>
              <a:gd name="connsiteX153" fmla="*/ 2643084 w 4011346"/>
              <a:gd name="connsiteY153" fmla="*/ 1779888 h 2020169"/>
              <a:gd name="connsiteX154" fmla="*/ 2626398 w 4011346"/>
              <a:gd name="connsiteY154" fmla="*/ 1809923 h 2020169"/>
              <a:gd name="connsiteX155" fmla="*/ 2616386 w 4011346"/>
              <a:gd name="connsiteY155" fmla="*/ 1846633 h 2020169"/>
              <a:gd name="connsiteX156" fmla="*/ 2603037 w 4011346"/>
              <a:gd name="connsiteY156" fmla="*/ 1900028 h 2020169"/>
              <a:gd name="connsiteX157" fmla="*/ 2579676 w 4011346"/>
              <a:gd name="connsiteY157" fmla="*/ 1873331 h 2020169"/>
              <a:gd name="connsiteX158" fmla="*/ 2552979 w 4011346"/>
              <a:gd name="connsiteY158" fmla="*/ 1896691 h 2020169"/>
              <a:gd name="connsiteX159" fmla="*/ 2559653 w 4011346"/>
              <a:gd name="connsiteY159" fmla="*/ 1923389 h 2020169"/>
              <a:gd name="connsiteX160" fmla="*/ 2559653 w 4011346"/>
              <a:gd name="connsiteY160" fmla="*/ 1960098 h 2020169"/>
              <a:gd name="connsiteX161" fmla="*/ 2549641 w 4011346"/>
              <a:gd name="connsiteY161" fmla="*/ 1980122 h 2020169"/>
              <a:gd name="connsiteX162" fmla="*/ 2589688 w 4011346"/>
              <a:gd name="connsiteY162" fmla="*/ 1960098 h 2020169"/>
              <a:gd name="connsiteX163" fmla="*/ 2626398 w 4011346"/>
              <a:gd name="connsiteY163" fmla="*/ 1970110 h 2020169"/>
              <a:gd name="connsiteX164" fmla="*/ 2653095 w 4011346"/>
              <a:gd name="connsiteY164" fmla="*/ 1946750 h 2020169"/>
              <a:gd name="connsiteX165" fmla="*/ 2683130 w 4011346"/>
              <a:gd name="connsiteY165" fmla="*/ 1893354 h 2020169"/>
              <a:gd name="connsiteX166" fmla="*/ 2753212 w 4011346"/>
              <a:gd name="connsiteY166" fmla="*/ 1806586 h 2020169"/>
              <a:gd name="connsiteX167" fmla="*/ 2783247 w 4011346"/>
              <a:gd name="connsiteY167" fmla="*/ 1736504 h 2020169"/>
              <a:gd name="connsiteX168" fmla="*/ 2803271 w 4011346"/>
              <a:gd name="connsiteY168" fmla="*/ 1633050 h 2020169"/>
              <a:gd name="connsiteX169" fmla="*/ 2793259 w 4011346"/>
              <a:gd name="connsiteY169" fmla="*/ 1582992 h 2020169"/>
              <a:gd name="connsiteX170" fmla="*/ 2769898 w 4011346"/>
              <a:gd name="connsiteY170" fmla="*/ 1549620 h 2020169"/>
              <a:gd name="connsiteX171" fmla="*/ 2726514 w 4011346"/>
              <a:gd name="connsiteY171" fmla="*/ 1549620 h 2020169"/>
              <a:gd name="connsiteX172" fmla="*/ 2699817 w 4011346"/>
              <a:gd name="connsiteY172" fmla="*/ 1549620 h 2020169"/>
              <a:gd name="connsiteX173" fmla="*/ 2683130 w 4011346"/>
              <a:gd name="connsiteY173" fmla="*/ 1529596 h 2020169"/>
              <a:gd name="connsiteX174" fmla="*/ 2669781 w 4011346"/>
              <a:gd name="connsiteY174" fmla="*/ 1509573 h 2020169"/>
              <a:gd name="connsiteX175" fmla="*/ 2763224 w 4011346"/>
              <a:gd name="connsiteY175" fmla="*/ 1392770 h 2020169"/>
              <a:gd name="connsiteX176" fmla="*/ 2846654 w 4011346"/>
              <a:gd name="connsiteY176" fmla="*/ 1326026 h 2020169"/>
              <a:gd name="connsiteX177" fmla="*/ 2890038 w 4011346"/>
              <a:gd name="connsiteY177" fmla="*/ 1302665 h 2020169"/>
              <a:gd name="connsiteX178" fmla="*/ 2933422 w 4011346"/>
              <a:gd name="connsiteY178" fmla="*/ 1322688 h 2020169"/>
              <a:gd name="connsiteX179" fmla="*/ 2950109 w 4011346"/>
              <a:gd name="connsiteY179" fmla="*/ 1306002 h 2020169"/>
              <a:gd name="connsiteX180" fmla="*/ 2993492 w 4011346"/>
              <a:gd name="connsiteY180" fmla="*/ 1322688 h 2020169"/>
              <a:gd name="connsiteX181" fmla="*/ 3006841 w 4011346"/>
              <a:gd name="connsiteY181" fmla="*/ 1289316 h 2020169"/>
              <a:gd name="connsiteX182" fmla="*/ 3053563 w 4011346"/>
              <a:gd name="connsiteY182" fmla="*/ 1299328 h 2020169"/>
              <a:gd name="connsiteX183" fmla="*/ 3070249 w 4011346"/>
              <a:gd name="connsiteY183" fmla="*/ 1316014 h 2020169"/>
              <a:gd name="connsiteX184" fmla="*/ 3060237 w 4011346"/>
              <a:gd name="connsiteY184" fmla="*/ 1336037 h 2020169"/>
              <a:gd name="connsiteX185" fmla="*/ 3123644 w 4011346"/>
              <a:gd name="connsiteY185" fmla="*/ 1319351 h 2020169"/>
              <a:gd name="connsiteX186" fmla="*/ 3140330 w 4011346"/>
              <a:gd name="connsiteY186" fmla="*/ 1306002 h 2020169"/>
              <a:gd name="connsiteX187" fmla="*/ 3123644 w 4011346"/>
              <a:gd name="connsiteY187" fmla="*/ 1292653 h 2020169"/>
              <a:gd name="connsiteX188" fmla="*/ 3143668 w 4011346"/>
              <a:gd name="connsiteY188" fmla="*/ 1252607 h 2020169"/>
              <a:gd name="connsiteX189" fmla="*/ 3190389 w 4011346"/>
              <a:gd name="connsiteY189" fmla="*/ 1182525 h 2020169"/>
              <a:gd name="connsiteX190" fmla="*/ 3233773 w 4011346"/>
              <a:gd name="connsiteY190" fmla="*/ 1179188 h 2020169"/>
              <a:gd name="connsiteX191" fmla="*/ 3273819 w 4011346"/>
              <a:gd name="connsiteY191" fmla="*/ 1189199 h 2020169"/>
              <a:gd name="connsiteX192" fmla="*/ 3277157 w 4011346"/>
              <a:gd name="connsiteY192" fmla="*/ 1245932 h 2020169"/>
              <a:gd name="connsiteX193" fmla="*/ 3320541 w 4011346"/>
              <a:gd name="connsiteY193" fmla="*/ 1202548 h 2020169"/>
              <a:gd name="connsiteX194" fmla="*/ 3343901 w 4011346"/>
              <a:gd name="connsiteY194" fmla="*/ 1185862 h 2020169"/>
              <a:gd name="connsiteX195" fmla="*/ 3350576 w 4011346"/>
              <a:gd name="connsiteY195" fmla="*/ 1152490 h 2020169"/>
              <a:gd name="connsiteX196" fmla="*/ 3377273 w 4011346"/>
              <a:gd name="connsiteY196" fmla="*/ 1135804 h 2020169"/>
              <a:gd name="connsiteX197" fmla="*/ 3407309 w 4011346"/>
              <a:gd name="connsiteY197" fmla="*/ 1145815 h 2020169"/>
              <a:gd name="connsiteX198" fmla="*/ 3373936 w 4011346"/>
              <a:gd name="connsiteY198" fmla="*/ 1175850 h 2020169"/>
              <a:gd name="connsiteX199" fmla="*/ 3360587 w 4011346"/>
              <a:gd name="connsiteY199" fmla="*/ 1225909 h 2020169"/>
              <a:gd name="connsiteX200" fmla="*/ 3323878 w 4011346"/>
              <a:gd name="connsiteY200" fmla="*/ 1265955 h 2020169"/>
              <a:gd name="connsiteX201" fmla="*/ 3210412 w 4011346"/>
              <a:gd name="connsiteY201" fmla="*/ 1362735 h 2020169"/>
              <a:gd name="connsiteX202" fmla="*/ 3163691 w 4011346"/>
              <a:gd name="connsiteY202" fmla="*/ 1432817 h 2020169"/>
              <a:gd name="connsiteX203" fmla="*/ 3160354 w 4011346"/>
              <a:gd name="connsiteY203" fmla="*/ 1506236 h 2020169"/>
              <a:gd name="connsiteX204" fmla="*/ 3170365 w 4011346"/>
              <a:gd name="connsiteY204" fmla="*/ 1596341 h 2020169"/>
              <a:gd name="connsiteX205" fmla="*/ 3190389 w 4011346"/>
              <a:gd name="connsiteY205" fmla="*/ 1659748 h 2020169"/>
              <a:gd name="connsiteX206" fmla="*/ 3217087 w 4011346"/>
              <a:gd name="connsiteY206" fmla="*/ 1649736 h 2020169"/>
              <a:gd name="connsiteX207" fmla="*/ 3240447 w 4011346"/>
              <a:gd name="connsiteY207" fmla="*/ 1582992 h 2020169"/>
              <a:gd name="connsiteX208" fmla="*/ 3270482 w 4011346"/>
              <a:gd name="connsiteY208" fmla="*/ 1579655 h 2020169"/>
              <a:gd name="connsiteX209" fmla="*/ 3287168 w 4011346"/>
              <a:gd name="connsiteY209" fmla="*/ 1519585 h 2020169"/>
              <a:gd name="connsiteX210" fmla="*/ 3313866 w 4011346"/>
              <a:gd name="connsiteY210" fmla="*/ 1509573 h 2020169"/>
              <a:gd name="connsiteX211" fmla="*/ 3313866 w 4011346"/>
              <a:gd name="connsiteY211" fmla="*/ 1479538 h 2020169"/>
              <a:gd name="connsiteX212" fmla="*/ 3337227 w 4011346"/>
              <a:gd name="connsiteY212" fmla="*/ 1442828 h 2020169"/>
              <a:gd name="connsiteX213" fmla="*/ 3330552 w 4011346"/>
              <a:gd name="connsiteY213" fmla="*/ 1399444 h 2020169"/>
              <a:gd name="connsiteX214" fmla="*/ 3333890 w 4011346"/>
              <a:gd name="connsiteY214" fmla="*/ 1369409 h 2020169"/>
              <a:gd name="connsiteX215" fmla="*/ 3323878 w 4011346"/>
              <a:gd name="connsiteY215" fmla="*/ 1359398 h 2020169"/>
              <a:gd name="connsiteX216" fmla="*/ 3363925 w 4011346"/>
              <a:gd name="connsiteY216" fmla="*/ 1272630 h 2020169"/>
              <a:gd name="connsiteX217" fmla="*/ 3383948 w 4011346"/>
              <a:gd name="connsiteY217" fmla="*/ 1282642 h 2020169"/>
              <a:gd name="connsiteX218" fmla="*/ 3410646 w 4011346"/>
              <a:gd name="connsiteY218" fmla="*/ 1255944 h 2020169"/>
              <a:gd name="connsiteX219" fmla="*/ 3420657 w 4011346"/>
              <a:gd name="connsiteY219" fmla="*/ 1282642 h 2020169"/>
              <a:gd name="connsiteX220" fmla="*/ 3447355 w 4011346"/>
              <a:gd name="connsiteY220" fmla="*/ 1265955 h 2020169"/>
              <a:gd name="connsiteX221" fmla="*/ 3477390 w 4011346"/>
              <a:gd name="connsiteY221" fmla="*/ 1255944 h 2020169"/>
              <a:gd name="connsiteX222" fmla="*/ 3514100 w 4011346"/>
              <a:gd name="connsiteY222" fmla="*/ 1282642 h 2020169"/>
              <a:gd name="connsiteX223" fmla="*/ 3574170 w 4011346"/>
              <a:gd name="connsiteY223" fmla="*/ 1215897 h 2020169"/>
              <a:gd name="connsiteX224" fmla="*/ 3637577 w 4011346"/>
              <a:gd name="connsiteY224" fmla="*/ 1169176 h 2020169"/>
              <a:gd name="connsiteX225" fmla="*/ 3690973 w 4011346"/>
              <a:gd name="connsiteY225" fmla="*/ 1132466 h 2020169"/>
              <a:gd name="connsiteX226" fmla="*/ 3741031 w 4011346"/>
              <a:gd name="connsiteY226" fmla="*/ 1159164 h 2020169"/>
              <a:gd name="connsiteX227" fmla="*/ 3751043 w 4011346"/>
              <a:gd name="connsiteY227" fmla="*/ 1132466 h 2020169"/>
              <a:gd name="connsiteX228" fmla="*/ 3727682 w 4011346"/>
              <a:gd name="connsiteY228" fmla="*/ 1065722 h 2020169"/>
              <a:gd name="connsiteX229" fmla="*/ 3700984 w 4011346"/>
              <a:gd name="connsiteY229" fmla="*/ 1049036 h 2020169"/>
              <a:gd name="connsiteX230" fmla="*/ 3697647 w 4011346"/>
              <a:gd name="connsiteY230" fmla="*/ 1019001 h 2020169"/>
              <a:gd name="connsiteX231" fmla="*/ 3751043 w 4011346"/>
              <a:gd name="connsiteY231" fmla="*/ 1025675 h 2020169"/>
              <a:gd name="connsiteX232" fmla="*/ 3774403 w 4011346"/>
              <a:gd name="connsiteY232" fmla="*/ 982291 h 2020169"/>
              <a:gd name="connsiteX233" fmla="*/ 3767729 w 4011346"/>
              <a:gd name="connsiteY233" fmla="*/ 955593 h 2020169"/>
              <a:gd name="connsiteX234" fmla="*/ 3794427 w 4011346"/>
              <a:gd name="connsiteY234" fmla="*/ 922221 h 2020169"/>
              <a:gd name="connsiteX235" fmla="*/ 3804438 w 4011346"/>
              <a:gd name="connsiteY235" fmla="*/ 965605 h 2020169"/>
              <a:gd name="connsiteX236" fmla="*/ 3827799 w 4011346"/>
              <a:gd name="connsiteY236" fmla="*/ 982291 h 2020169"/>
              <a:gd name="connsiteX237" fmla="*/ 3874520 w 4011346"/>
              <a:gd name="connsiteY237" fmla="*/ 1002315 h 2020169"/>
              <a:gd name="connsiteX238" fmla="*/ 3894544 w 4011346"/>
              <a:gd name="connsiteY238" fmla="*/ 1029012 h 2020169"/>
              <a:gd name="connsiteX239" fmla="*/ 3941265 w 4011346"/>
              <a:gd name="connsiteY239" fmla="*/ 1052373 h 2020169"/>
              <a:gd name="connsiteX240" fmla="*/ 3947939 w 4011346"/>
              <a:gd name="connsiteY240" fmla="*/ 1039024 h 2020169"/>
              <a:gd name="connsiteX241" fmla="*/ 3957951 w 4011346"/>
              <a:gd name="connsiteY241" fmla="*/ 975617 h 2020169"/>
              <a:gd name="connsiteX242" fmla="*/ 4004672 w 4011346"/>
              <a:gd name="connsiteY242" fmla="*/ 968942 h 2020169"/>
              <a:gd name="connsiteX243" fmla="*/ 4011346 w 4011346"/>
              <a:gd name="connsiteY243" fmla="*/ 935570 h 2020169"/>
              <a:gd name="connsiteX244" fmla="*/ 3967963 w 4011346"/>
              <a:gd name="connsiteY244" fmla="*/ 898861 h 2020169"/>
              <a:gd name="connsiteX245" fmla="*/ 3921241 w 4011346"/>
              <a:gd name="connsiteY245" fmla="*/ 882174 h 2020169"/>
              <a:gd name="connsiteX246" fmla="*/ 3907892 w 4011346"/>
              <a:gd name="connsiteY246" fmla="*/ 885512 h 2020169"/>
              <a:gd name="connsiteX247" fmla="*/ 3907892 w 4011346"/>
              <a:gd name="connsiteY247" fmla="*/ 918884 h 2020169"/>
              <a:gd name="connsiteX248" fmla="*/ 3887869 w 4011346"/>
              <a:gd name="connsiteY248" fmla="*/ 912209 h 2020169"/>
              <a:gd name="connsiteX249" fmla="*/ 3874520 w 4011346"/>
              <a:gd name="connsiteY249" fmla="*/ 858814 h 2020169"/>
              <a:gd name="connsiteX250" fmla="*/ 3817787 w 4011346"/>
              <a:gd name="connsiteY250" fmla="*/ 795407 h 2020169"/>
              <a:gd name="connsiteX251" fmla="*/ 3717671 w 4011346"/>
              <a:gd name="connsiteY251" fmla="*/ 718650 h 2020169"/>
              <a:gd name="connsiteX252" fmla="*/ 3664275 w 4011346"/>
              <a:gd name="connsiteY252" fmla="*/ 698627 h 2020169"/>
              <a:gd name="connsiteX253" fmla="*/ 3584181 w 4011346"/>
              <a:gd name="connsiteY253" fmla="*/ 691953 h 2020169"/>
              <a:gd name="connsiteX254" fmla="*/ 3520774 w 4011346"/>
              <a:gd name="connsiteY254" fmla="*/ 675266 h 2020169"/>
              <a:gd name="connsiteX255" fmla="*/ 3530786 w 4011346"/>
              <a:gd name="connsiteY255" fmla="*/ 715313 h 2020169"/>
              <a:gd name="connsiteX256" fmla="*/ 3537460 w 4011346"/>
              <a:gd name="connsiteY256" fmla="*/ 742011 h 2020169"/>
              <a:gd name="connsiteX257" fmla="*/ 3507425 w 4011346"/>
              <a:gd name="connsiteY257" fmla="*/ 765371 h 2020169"/>
              <a:gd name="connsiteX258" fmla="*/ 3477390 w 4011346"/>
              <a:gd name="connsiteY258" fmla="*/ 738674 h 2020169"/>
              <a:gd name="connsiteX259" fmla="*/ 3477390 w 4011346"/>
              <a:gd name="connsiteY259" fmla="*/ 718650 h 2020169"/>
              <a:gd name="connsiteX260" fmla="*/ 3504088 w 4011346"/>
              <a:gd name="connsiteY260" fmla="*/ 698627 h 2020169"/>
              <a:gd name="connsiteX261" fmla="*/ 3467379 w 4011346"/>
              <a:gd name="connsiteY261" fmla="*/ 685278 h 2020169"/>
              <a:gd name="connsiteX262" fmla="*/ 3450692 w 4011346"/>
              <a:gd name="connsiteY262" fmla="*/ 711976 h 2020169"/>
              <a:gd name="connsiteX263" fmla="*/ 3440681 w 4011346"/>
              <a:gd name="connsiteY263" fmla="*/ 725325 h 2020169"/>
              <a:gd name="connsiteX264" fmla="*/ 3357250 w 4011346"/>
              <a:gd name="connsiteY264" fmla="*/ 711976 h 2020169"/>
              <a:gd name="connsiteX265" fmla="*/ 3297180 w 4011346"/>
              <a:gd name="connsiteY265" fmla="*/ 718650 h 2020169"/>
              <a:gd name="connsiteX266" fmla="*/ 3267145 w 4011346"/>
              <a:gd name="connsiteY266" fmla="*/ 695290 h 2020169"/>
              <a:gd name="connsiteX267" fmla="*/ 3267145 w 4011346"/>
              <a:gd name="connsiteY267" fmla="*/ 658580 h 2020169"/>
              <a:gd name="connsiteX268" fmla="*/ 3203738 w 4011346"/>
              <a:gd name="connsiteY268" fmla="*/ 601847 h 2020169"/>
              <a:gd name="connsiteX269" fmla="*/ 3076923 w 4011346"/>
              <a:gd name="connsiteY269" fmla="*/ 608522 h 2020169"/>
              <a:gd name="connsiteX270" fmla="*/ 3043551 w 4011346"/>
              <a:gd name="connsiteY270" fmla="*/ 585161 h 2020169"/>
              <a:gd name="connsiteX271" fmla="*/ 3000167 w 4011346"/>
              <a:gd name="connsiteY271" fmla="*/ 538440 h 2020169"/>
              <a:gd name="connsiteX272" fmla="*/ 3013516 w 4011346"/>
              <a:gd name="connsiteY272" fmla="*/ 531766 h 2020169"/>
              <a:gd name="connsiteX273" fmla="*/ 3000167 w 4011346"/>
              <a:gd name="connsiteY273" fmla="*/ 511742 h 2020169"/>
              <a:gd name="connsiteX274" fmla="*/ 2970132 w 4011346"/>
              <a:gd name="connsiteY274" fmla="*/ 508405 h 2020169"/>
              <a:gd name="connsiteX275" fmla="*/ 2920073 w 4011346"/>
              <a:gd name="connsiteY275" fmla="*/ 555126 h 2020169"/>
              <a:gd name="connsiteX276" fmla="*/ 2920073 w 4011346"/>
              <a:gd name="connsiteY276" fmla="*/ 555126 h 2020169"/>
              <a:gd name="connsiteX277" fmla="*/ 2916736 w 4011346"/>
              <a:gd name="connsiteY277" fmla="*/ 505068 h 2020169"/>
              <a:gd name="connsiteX278" fmla="*/ 2936760 w 4011346"/>
              <a:gd name="connsiteY278" fmla="*/ 501731 h 2020169"/>
              <a:gd name="connsiteX279" fmla="*/ 2866678 w 4011346"/>
              <a:gd name="connsiteY279" fmla="*/ 471696 h 2020169"/>
              <a:gd name="connsiteX280" fmla="*/ 2813282 w 4011346"/>
              <a:gd name="connsiteY280" fmla="*/ 468358 h 2020169"/>
              <a:gd name="connsiteX281" fmla="*/ 2793259 w 4011346"/>
              <a:gd name="connsiteY281" fmla="*/ 491719 h 2020169"/>
              <a:gd name="connsiteX282" fmla="*/ 2743200 w 4011346"/>
              <a:gd name="connsiteY282" fmla="*/ 501731 h 2020169"/>
              <a:gd name="connsiteX283" fmla="*/ 2786584 w 4011346"/>
              <a:gd name="connsiteY283" fmla="*/ 511742 h 2020169"/>
              <a:gd name="connsiteX284" fmla="*/ 2763224 w 4011346"/>
              <a:gd name="connsiteY284" fmla="*/ 531766 h 2020169"/>
              <a:gd name="connsiteX285" fmla="*/ 2769898 w 4011346"/>
              <a:gd name="connsiteY285" fmla="*/ 581824 h 2020169"/>
              <a:gd name="connsiteX286" fmla="*/ 2749875 w 4011346"/>
              <a:gd name="connsiteY286" fmla="*/ 565138 h 2020169"/>
              <a:gd name="connsiteX287" fmla="*/ 2733189 w 4011346"/>
              <a:gd name="connsiteY287" fmla="*/ 578487 h 2020169"/>
              <a:gd name="connsiteX288" fmla="*/ 2666444 w 4011346"/>
              <a:gd name="connsiteY288" fmla="*/ 568475 h 2020169"/>
              <a:gd name="connsiteX289" fmla="*/ 2636409 w 4011346"/>
              <a:gd name="connsiteY289" fmla="*/ 578487 h 2020169"/>
              <a:gd name="connsiteX290" fmla="*/ 2603037 w 4011346"/>
              <a:gd name="connsiteY290" fmla="*/ 538440 h 2020169"/>
              <a:gd name="connsiteX291" fmla="*/ 2569665 w 4011346"/>
              <a:gd name="connsiteY291" fmla="*/ 621871 h 2020169"/>
              <a:gd name="connsiteX292" fmla="*/ 2552979 w 4011346"/>
              <a:gd name="connsiteY292" fmla="*/ 641894 h 2020169"/>
              <a:gd name="connsiteX293" fmla="*/ 2469548 w 4011346"/>
              <a:gd name="connsiteY293" fmla="*/ 505068 h 2020169"/>
              <a:gd name="connsiteX294" fmla="*/ 2446187 w 4011346"/>
              <a:gd name="connsiteY294" fmla="*/ 521754 h 2020169"/>
              <a:gd name="connsiteX295" fmla="*/ 2442850 w 4011346"/>
              <a:gd name="connsiteY295" fmla="*/ 488382 h 2020169"/>
              <a:gd name="connsiteX296" fmla="*/ 2449525 w 4011346"/>
              <a:gd name="connsiteY296" fmla="*/ 418300 h 2020169"/>
              <a:gd name="connsiteX297" fmla="*/ 2386117 w 4011346"/>
              <a:gd name="connsiteY297" fmla="*/ 391602 h 2020169"/>
              <a:gd name="connsiteX298" fmla="*/ 2369431 w 4011346"/>
              <a:gd name="connsiteY298" fmla="*/ 431649 h 2020169"/>
              <a:gd name="connsiteX299" fmla="*/ 2379443 w 4011346"/>
              <a:gd name="connsiteY299" fmla="*/ 455009 h 2020169"/>
              <a:gd name="connsiteX300" fmla="*/ 2376106 w 4011346"/>
              <a:gd name="connsiteY300" fmla="*/ 475033 h 2020169"/>
              <a:gd name="connsiteX301" fmla="*/ 2352745 w 4011346"/>
              <a:gd name="connsiteY301" fmla="*/ 451672 h 2020169"/>
              <a:gd name="connsiteX302" fmla="*/ 2316036 w 4011346"/>
              <a:gd name="connsiteY302" fmla="*/ 458347 h 2020169"/>
              <a:gd name="connsiteX303" fmla="*/ 2272652 w 4011346"/>
              <a:gd name="connsiteY303" fmla="*/ 444998 h 2020169"/>
              <a:gd name="connsiteX304" fmla="*/ 2245954 w 4011346"/>
              <a:gd name="connsiteY304" fmla="*/ 404951 h 2020169"/>
              <a:gd name="connsiteX305" fmla="*/ 2209244 w 4011346"/>
              <a:gd name="connsiteY305" fmla="*/ 401614 h 2020169"/>
              <a:gd name="connsiteX306" fmla="*/ 2159186 w 4011346"/>
              <a:gd name="connsiteY306" fmla="*/ 391602 h 2020169"/>
              <a:gd name="connsiteX307" fmla="*/ 2132488 w 4011346"/>
              <a:gd name="connsiteY307" fmla="*/ 408288 h 2020169"/>
              <a:gd name="connsiteX308" fmla="*/ 2115802 w 4011346"/>
              <a:gd name="connsiteY308" fmla="*/ 421637 h 2020169"/>
              <a:gd name="connsiteX309" fmla="*/ 2115802 w 4011346"/>
              <a:gd name="connsiteY309" fmla="*/ 391602 h 2020169"/>
              <a:gd name="connsiteX310" fmla="*/ 2082430 w 4011346"/>
              <a:gd name="connsiteY310" fmla="*/ 388265 h 2020169"/>
              <a:gd name="connsiteX311" fmla="*/ 2045720 w 4011346"/>
              <a:gd name="connsiteY311" fmla="*/ 361567 h 2020169"/>
              <a:gd name="connsiteX312" fmla="*/ 2025697 w 4011346"/>
              <a:gd name="connsiteY312" fmla="*/ 391602 h 2020169"/>
              <a:gd name="connsiteX313" fmla="*/ 2055732 w 4011346"/>
              <a:gd name="connsiteY313" fmla="*/ 388265 h 2020169"/>
              <a:gd name="connsiteX314" fmla="*/ 2045720 w 4011346"/>
              <a:gd name="connsiteY314" fmla="*/ 414963 h 2020169"/>
              <a:gd name="connsiteX315" fmla="*/ 1988987 w 4011346"/>
              <a:gd name="connsiteY315" fmla="*/ 434986 h 2020169"/>
              <a:gd name="connsiteX316" fmla="*/ 1935592 w 4011346"/>
              <a:gd name="connsiteY316" fmla="*/ 444998 h 2020169"/>
              <a:gd name="connsiteX317" fmla="*/ 1995662 w 4011346"/>
              <a:gd name="connsiteY317" fmla="*/ 388265 h 2020169"/>
              <a:gd name="connsiteX318" fmla="*/ 2055732 w 4011346"/>
              <a:gd name="connsiteY318" fmla="*/ 318183 h 2020169"/>
              <a:gd name="connsiteX319" fmla="*/ 2055732 w 4011346"/>
              <a:gd name="connsiteY319" fmla="*/ 318183 h 2020169"/>
              <a:gd name="connsiteX320" fmla="*/ 2129860 w 4011346"/>
              <a:gd name="connsiteY320" fmla="*/ 248603 h 2020169"/>
              <a:gd name="connsiteX321" fmla="*/ 2127003 w 4011346"/>
              <a:gd name="connsiteY321" fmla="*/ 174309 h 2020169"/>
              <a:gd name="connsiteX322" fmla="*/ 2092713 w 4011346"/>
              <a:gd name="connsiteY322" fmla="*/ 105729 h 2020169"/>
              <a:gd name="connsiteX323" fmla="*/ 1952696 w 4011346"/>
              <a:gd name="connsiteY323" fmla="*/ 137160 h 2020169"/>
              <a:gd name="connsiteX324" fmla="*/ 1958411 w 4011346"/>
              <a:gd name="connsiteY324" fmla="*/ 71438 h 2020169"/>
              <a:gd name="connsiteX325" fmla="*/ 1906976 w 4011346"/>
              <a:gd name="connsiteY325" fmla="*/ 97157 h 2020169"/>
              <a:gd name="connsiteX326" fmla="*/ 1909833 w 4011346"/>
              <a:gd name="connsiteY326" fmla="*/ 0 h 2020169"/>
              <a:gd name="connsiteX327" fmla="*/ 1877440 w 4011346"/>
              <a:gd name="connsiteY327" fmla="*/ 3067 h 2020169"/>
              <a:gd name="connsiteX328" fmla="*/ 1835474 w 4011346"/>
              <a:gd name="connsiteY328" fmla="*/ 41195 h 2020169"/>
              <a:gd name="connsiteX329" fmla="*/ 1818788 w 4011346"/>
              <a:gd name="connsiteY329" fmla="*/ 81242 h 2020169"/>
              <a:gd name="connsiteX330" fmla="*/ 1838813 w 4011346"/>
              <a:gd name="connsiteY330" fmla="*/ 134636 h 2020169"/>
              <a:gd name="connsiteX331" fmla="*/ 1782079 w 4011346"/>
              <a:gd name="connsiteY331" fmla="*/ 121287 h 2020169"/>
              <a:gd name="connsiteX332" fmla="*/ 1768731 w 4011346"/>
              <a:gd name="connsiteY332" fmla="*/ 168009 h 2020169"/>
              <a:gd name="connsiteX333" fmla="*/ 1705322 w 4011346"/>
              <a:gd name="connsiteY333" fmla="*/ 191369 h 2020169"/>
              <a:gd name="connsiteX334" fmla="*/ 1685300 w 4011346"/>
              <a:gd name="connsiteY334" fmla="*/ 164671 h 2020169"/>
              <a:gd name="connsiteX335" fmla="*/ 1615218 w 4011346"/>
              <a:gd name="connsiteY335" fmla="*/ 168009 h 2020169"/>
              <a:gd name="connsiteX336" fmla="*/ 1638579 w 4011346"/>
              <a:gd name="connsiteY336" fmla="*/ 198044 h 2020169"/>
              <a:gd name="connsiteX337" fmla="*/ 1528449 w 4011346"/>
              <a:gd name="connsiteY337" fmla="*/ 224740 h 2020169"/>
              <a:gd name="connsiteX338" fmla="*/ 1465043 w 4011346"/>
              <a:gd name="connsiteY338" fmla="*/ 308171 h 2020169"/>
              <a:gd name="connsiteX339" fmla="*/ 1448357 w 4011346"/>
              <a:gd name="connsiteY339" fmla="*/ 334869 h 2020169"/>
              <a:gd name="connsiteX340" fmla="*/ 1481729 w 4011346"/>
              <a:gd name="connsiteY340" fmla="*/ 368242 h 2020169"/>
              <a:gd name="connsiteX341" fmla="*/ 1481729 w 4011346"/>
              <a:gd name="connsiteY341" fmla="*/ 398277 h 2020169"/>
              <a:gd name="connsiteX342" fmla="*/ 1458368 w 4011346"/>
              <a:gd name="connsiteY342" fmla="*/ 401614 h 2020169"/>
              <a:gd name="connsiteX343" fmla="*/ 1458368 w 4011346"/>
              <a:gd name="connsiteY343" fmla="*/ 381590 h 2020169"/>
              <a:gd name="connsiteX344" fmla="*/ 1418322 w 4011346"/>
              <a:gd name="connsiteY344" fmla="*/ 391602 h 2020169"/>
              <a:gd name="connsiteX345" fmla="*/ 1368263 w 4011346"/>
              <a:gd name="connsiteY345" fmla="*/ 398277 h 2020169"/>
              <a:gd name="connsiteX346" fmla="*/ 1321542 w 4011346"/>
              <a:gd name="connsiteY346" fmla="*/ 404951 h 2020169"/>
              <a:gd name="connsiteX347" fmla="*/ 1318205 w 4011346"/>
              <a:gd name="connsiteY347" fmla="*/ 491719 h 2020169"/>
              <a:gd name="connsiteX348" fmla="*/ 1358252 w 4011346"/>
              <a:gd name="connsiteY348" fmla="*/ 515080 h 2020169"/>
              <a:gd name="connsiteX349" fmla="*/ 1374938 w 4011346"/>
              <a:gd name="connsiteY349" fmla="*/ 545115 h 2020169"/>
              <a:gd name="connsiteX350" fmla="*/ 1384949 w 4011346"/>
              <a:gd name="connsiteY350" fmla="*/ 568475 h 2020169"/>
              <a:gd name="connsiteX351" fmla="*/ 1394961 w 4011346"/>
              <a:gd name="connsiteY351" fmla="*/ 618534 h 2020169"/>
              <a:gd name="connsiteX352" fmla="*/ 1384949 w 4011346"/>
              <a:gd name="connsiteY352" fmla="*/ 648569 h 2020169"/>
              <a:gd name="connsiteX353" fmla="*/ 1358252 w 4011346"/>
              <a:gd name="connsiteY353" fmla="*/ 615196 h 2020169"/>
              <a:gd name="connsiteX354" fmla="*/ 1361589 w 4011346"/>
              <a:gd name="connsiteY354" fmla="*/ 585161 h 2020169"/>
              <a:gd name="connsiteX355" fmla="*/ 1351577 w 4011346"/>
              <a:gd name="connsiteY355" fmla="*/ 545115 h 2020169"/>
              <a:gd name="connsiteX356" fmla="*/ 1328217 w 4011346"/>
              <a:gd name="connsiteY356" fmla="*/ 551789 h 2020169"/>
              <a:gd name="connsiteX357" fmla="*/ 1281495 w 4011346"/>
              <a:gd name="connsiteY357" fmla="*/ 515080 h 2020169"/>
              <a:gd name="connsiteX358" fmla="*/ 1241449 w 4011346"/>
              <a:gd name="connsiteY358" fmla="*/ 511742 h 2020169"/>
              <a:gd name="connsiteX359" fmla="*/ 1241449 w 4011346"/>
              <a:gd name="connsiteY359" fmla="*/ 558463 h 2020169"/>
              <a:gd name="connsiteX360" fmla="*/ 1201402 w 4011346"/>
              <a:gd name="connsiteY360" fmla="*/ 538440 h 2020169"/>
              <a:gd name="connsiteX361" fmla="*/ 1228100 w 4011346"/>
              <a:gd name="connsiteY361" fmla="*/ 588498 h 2020169"/>
              <a:gd name="connsiteX362" fmla="*/ 1258135 w 4011346"/>
              <a:gd name="connsiteY362" fmla="*/ 598510 h 2020169"/>
              <a:gd name="connsiteX363" fmla="*/ 1258135 w 4011346"/>
              <a:gd name="connsiteY363" fmla="*/ 618534 h 2020169"/>
              <a:gd name="connsiteX364" fmla="*/ 1198065 w 4011346"/>
              <a:gd name="connsiteY364" fmla="*/ 595173 h 2020169"/>
              <a:gd name="connsiteX365" fmla="*/ 1181379 w 4011346"/>
              <a:gd name="connsiteY365" fmla="*/ 595173 h 2020169"/>
              <a:gd name="connsiteX366" fmla="*/ 1178041 w 4011346"/>
              <a:gd name="connsiteY366" fmla="*/ 551789 h 2020169"/>
              <a:gd name="connsiteX367" fmla="*/ 1171367 w 4011346"/>
              <a:gd name="connsiteY367" fmla="*/ 465021 h 2020169"/>
              <a:gd name="connsiteX368" fmla="*/ 1161355 w 4011346"/>
              <a:gd name="connsiteY368" fmla="*/ 535103 h 2020169"/>
              <a:gd name="connsiteX369" fmla="*/ 1137995 w 4011346"/>
              <a:gd name="connsiteY369" fmla="*/ 565138 h 2020169"/>
              <a:gd name="connsiteX370" fmla="*/ 1158018 w 4011346"/>
              <a:gd name="connsiteY370" fmla="*/ 611859 h 2020169"/>
              <a:gd name="connsiteX371" fmla="*/ 1158018 w 4011346"/>
              <a:gd name="connsiteY371" fmla="*/ 645231 h 2020169"/>
              <a:gd name="connsiteX372" fmla="*/ 1141332 w 4011346"/>
              <a:gd name="connsiteY372" fmla="*/ 695290 h 2020169"/>
              <a:gd name="connsiteX373" fmla="*/ 1154681 w 4011346"/>
              <a:gd name="connsiteY373" fmla="*/ 728662 h 2020169"/>
              <a:gd name="connsiteX374" fmla="*/ 1184716 w 4011346"/>
              <a:gd name="connsiteY374" fmla="*/ 735336 h 2020169"/>
              <a:gd name="connsiteX375" fmla="*/ 1221425 w 4011346"/>
              <a:gd name="connsiteY375" fmla="*/ 742011 h 2020169"/>
              <a:gd name="connsiteX376" fmla="*/ 1241449 w 4011346"/>
              <a:gd name="connsiteY376" fmla="*/ 765371 h 2020169"/>
              <a:gd name="connsiteX377" fmla="*/ 1258135 w 4011346"/>
              <a:gd name="connsiteY377" fmla="*/ 808755 h 2020169"/>
              <a:gd name="connsiteX378" fmla="*/ 1258135 w 4011346"/>
              <a:gd name="connsiteY378" fmla="*/ 808755 h 2020169"/>
              <a:gd name="connsiteX379" fmla="*/ 1254798 w 4011346"/>
              <a:gd name="connsiteY379" fmla="*/ 842128 h 2020169"/>
              <a:gd name="connsiteX380" fmla="*/ 1274821 w 4011346"/>
              <a:gd name="connsiteY380" fmla="*/ 862151 h 2020169"/>
              <a:gd name="connsiteX381" fmla="*/ 1244786 w 4011346"/>
              <a:gd name="connsiteY381" fmla="*/ 868826 h 2020169"/>
              <a:gd name="connsiteX382" fmla="*/ 1224763 w 4011346"/>
              <a:gd name="connsiteY382" fmla="*/ 828779 h 2020169"/>
              <a:gd name="connsiteX383" fmla="*/ 1224763 w 4011346"/>
              <a:gd name="connsiteY383" fmla="*/ 788732 h 2020169"/>
              <a:gd name="connsiteX384" fmla="*/ 1194727 w 4011346"/>
              <a:gd name="connsiteY384" fmla="*/ 752023 h 2020169"/>
              <a:gd name="connsiteX385" fmla="*/ 1164692 w 4011346"/>
              <a:gd name="connsiteY385" fmla="*/ 795407 h 2020169"/>
              <a:gd name="connsiteX386" fmla="*/ 1178041 w 4011346"/>
              <a:gd name="connsiteY386" fmla="*/ 838790 h 2020169"/>
              <a:gd name="connsiteX387" fmla="*/ 1137995 w 4011346"/>
              <a:gd name="connsiteY387" fmla="*/ 895523 h 2020169"/>
              <a:gd name="connsiteX388" fmla="*/ 1097948 w 4011346"/>
              <a:gd name="connsiteY388" fmla="*/ 952256 h 2020169"/>
              <a:gd name="connsiteX389" fmla="*/ 1007843 w 4011346"/>
              <a:gd name="connsiteY389" fmla="*/ 915547 h 2020169"/>
              <a:gd name="connsiteX390" fmla="*/ 1074587 w 4011346"/>
              <a:gd name="connsiteY390" fmla="*/ 912209 h 2020169"/>
              <a:gd name="connsiteX391" fmla="*/ 1107960 w 4011346"/>
              <a:gd name="connsiteY391" fmla="*/ 848802 h 2020169"/>
              <a:gd name="connsiteX392" fmla="*/ 1121309 w 4011346"/>
              <a:gd name="connsiteY392" fmla="*/ 805418 h 2020169"/>
              <a:gd name="connsiteX393" fmla="*/ 1127983 w 4011346"/>
              <a:gd name="connsiteY393" fmla="*/ 772046 h 2020169"/>
              <a:gd name="connsiteX394" fmla="*/ 1117971 w 4011346"/>
              <a:gd name="connsiteY394" fmla="*/ 755360 h 2020169"/>
              <a:gd name="connsiteX395" fmla="*/ 1114634 w 4011346"/>
              <a:gd name="connsiteY395" fmla="*/ 705301 h 2020169"/>
              <a:gd name="connsiteX396" fmla="*/ 1104622 w 4011346"/>
              <a:gd name="connsiteY396" fmla="*/ 625208 h 2020169"/>
              <a:gd name="connsiteX397" fmla="*/ 1101285 w 4011346"/>
              <a:gd name="connsiteY397" fmla="*/ 565138 h 2020169"/>
              <a:gd name="connsiteX398" fmla="*/ 1124646 w 4011346"/>
              <a:gd name="connsiteY398" fmla="*/ 471696 h 2020169"/>
              <a:gd name="connsiteX399" fmla="*/ 1031203 w 4011346"/>
              <a:gd name="connsiteY399" fmla="*/ 461684 h 2020169"/>
              <a:gd name="connsiteX400" fmla="*/ 1014517 w 4011346"/>
              <a:gd name="connsiteY400" fmla="*/ 518417 h 2020169"/>
              <a:gd name="connsiteX401" fmla="*/ 1024529 w 4011346"/>
              <a:gd name="connsiteY401" fmla="*/ 565138 h 2020169"/>
              <a:gd name="connsiteX402" fmla="*/ 981145 w 4011346"/>
              <a:gd name="connsiteY402" fmla="*/ 618534 h 2020169"/>
              <a:gd name="connsiteX403" fmla="*/ 991157 w 4011346"/>
              <a:gd name="connsiteY403" fmla="*/ 655243 h 2020169"/>
              <a:gd name="connsiteX404" fmla="*/ 981145 w 4011346"/>
              <a:gd name="connsiteY404" fmla="*/ 701964 h 2020169"/>
              <a:gd name="connsiteX405" fmla="*/ 1001168 w 4011346"/>
              <a:gd name="connsiteY405" fmla="*/ 725325 h 2020169"/>
              <a:gd name="connsiteX406" fmla="*/ 1017854 w 4011346"/>
              <a:gd name="connsiteY406" fmla="*/ 772046 h 2020169"/>
              <a:gd name="connsiteX407" fmla="*/ 1047890 w 4011346"/>
              <a:gd name="connsiteY407" fmla="*/ 758697 h 2020169"/>
              <a:gd name="connsiteX408" fmla="*/ 1014517 w 4011346"/>
              <a:gd name="connsiteY408" fmla="*/ 812093 h 2020169"/>
              <a:gd name="connsiteX409" fmla="*/ 957784 w 4011346"/>
              <a:gd name="connsiteY409" fmla="*/ 758697 h 2020169"/>
              <a:gd name="connsiteX410" fmla="*/ 884365 w 4011346"/>
              <a:gd name="connsiteY410" fmla="*/ 721988 h 2020169"/>
              <a:gd name="connsiteX411" fmla="*/ 824295 w 4011346"/>
              <a:gd name="connsiteY411" fmla="*/ 698627 h 2020169"/>
              <a:gd name="connsiteX412" fmla="*/ 810946 w 4011346"/>
              <a:gd name="connsiteY412" fmla="*/ 735336 h 2020169"/>
              <a:gd name="connsiteX413" fmla="*/ 827633 w 4011346"/>
              <a:gd name="connsiteY413" fmla="*/ 772046 h 2020169"/>
              <a:gd name="connsiteX414" fmla="*/ 814284 w 4011346"/>
              <a:gd name="connsiteY414" fmla="*/ 795407 h 2020169"/>
              <a:gd name="connsiteX415" fmla="*/ 800935 w 4011346"/>
              <a:gd name="connsiteY415" fmla="*/ 812093 h 2020169"/>
              <a:gd name="connsiteX416" fmla="*/ 770900 w 4011346"/>
              <a:gd name="connsiteY416" fmla="*/ 755360 h 2020169"/>
              <a:gd name="connsiteX417" fmla="*/ 744202 w 4011346"/>
              <a:gd name="connsiteY417" fmla="*/ 792069 h 2020169"/>
              <a:gd name="connsiteX418" fmla="*/ 707492 w 4011346"/>
              <a:gd name="connsiteY418" fmla="*/ 785395 h 2020169"/>
              <a:gd name="connsiteX419" fmla="*/ 654097 w 4011346"/>
              <a:gd name="connsiteY419" fmla="*/ 822104 h 2020169"/>
              <a:gd name="connsiteX420" fmla="*/ 644085 w 4011346"/>
              <a:gd name="connsiteY420" fmla="*/ 798744 h 2020169"/>
              <a:gd name="connsiteX421" fmla="*/ 654097 w 4011346"/>
              <a:gd name="connsiteY421" fmla="*/ 762034 h 2020169"/>
              <a:gd name="connsiteX422" fmla="*/ 614050 w 4011346"/>
              <a:gd name="connsiteY422" fmla="*/ 798744 h 2020169"/>
              <a:gd name="connsiteX423" fmla="*/ 594027 w 4011346"/>
              <a:gd name="connsiteY423" fmla="*/ 798744 h 2020169"/>
              <a:gd name="connsiteX424" fmla="*/ 533957 w 4011346"/>
              <a:gd name="connsiteY424" fmla="*/ 832116 h 2020169"/>
              <a:gd name="connsiteX425" fmla="*/ 510596 w 4011346"/>
              <a:gd name="connsiteY425" fmla="*/ 855477 h 2020169"/>
              <a:gd name="connsiteX426" fmla="*/ 500584 w 4011346"/>
              <a:gd name="connsiteY426" fmla="*/ 902198 h 2020169"/>
              <a:gd name="connsiteX427" fmla="*/ 450526 w 4011346"/>
              <a:gd name="connsiteY427" fmla="*/ 888849 h 2020169"/>
              <a:gd name="connsiteX428" fmla="*/ 433840 w 4011346"/>
              <a:gd name="connsiteY428" fmla="*/ 852139 h 2020169"/>
              <a:gd name="connsiteX429" fmla="*/ 467212 w 4011346"/>
              <a:gd name="connsiteY429" fmla="*/ 822104 h 2020169"/>
              <a:gd name="connsiteX430" fmla="*/ 453863 w 4011346"/>
              <a:gd name="connsiteY430" fmla="*/ 798744 h 2020169"/>
              <a:gd name="connsiteX431" fmla="*/ 390456 w 4011346"/>
              <a:gd name="connsiteY431" fmla="*/ 768709 h 2020169"/>
              <a:gd name="connsiteX432" fmla="*/ 417154 w 4011346"/>
              <a:gd name="connsiteY432" fmla="*/ 818767 h 2020169"/>
              <a:gd name="connsiteX433" fmla="*/ 407142 w 4011346"/>
              <a:gd name="connsiteY433" fmla="*/ 862151 h 2020169"/>
              <a:gd name="connsiteX434" fmla="*/ 413817 w 4011346"/>
              <a:gd name="connsiteY434" fmla="*/ 898861 h 2020169"/>
              <a:gd name="connsiteX435" fmla="*/ 427165 w 4011346"/>
              <a:gd name="connsiteY435" fmla="*/ 922221 h 2020169"/>
              <a:gd name="connsiteX436" fmla="*/ 413817 w 4011346"/>
              <a:gd name="connsiteY436" fmla="*/ 952256 h 2020169"/>
              <a:gd name="connsiteX437" fmla="*/ 390456 w 4011346"/>
              <a:gd name="connsiteY437" fmla="*/ 928896 h 2020169"/>
              <a:gd name="connsiteX438" fmla="*/ 360421 w 4011346"/>
              <a:gd name="connsiteY438" fmla="*/ 925558 h 2020169"/>
              <a:gd name="connsiteX439" fmla="*/ 333723 w 4011346"/>
              <a:gd name="connsiteY439" fmla="*/ 965605 h 2020169"/>
              <a:gd name="connsiteX440" fmla="*/ 307025 w 4011346"/>
              <a:gd name="connsiteY440" fmla="*/ 985628 h 2020169"/>
              <a:gd name="connsiteX441" fmla="*/ 320374 w 4011346"/>
              <a:gd name="connsiteY441" fmla="*/ 1012326 h 2020169"/>
              <a:gd name="connsiteX442" fmla="*/ 303688 w 4011346"/>
              <a:gd name="connsiteY442" fmla="*/ 1035687 h 2020169"/>
              <a:gd name="connsiteX443" fmla="*/ 233606 w 4011346"/>
              <a:gd name="connsiteY443" fmla="*/ 998977 h 2020169"/>
              <a:gd name="connsiteX444" fmla="*/ 243618 w 4011346"/>
              <a:gd name="connsiteY444" fmla="*/ 1049036 h 2020169"/>
              <a:gd name="connsiteX445" fmla="*/ 263641 w 4011346"/>
              <a:gd name="connsiteY445" fmla="*/ 1069059 h 2020169"/>
              <a:gd name="connsiteX446" fmla="*/ 250292 w 4011346"/>
              <a:gd name="connsiteY446" fmla="*/ 1082408 h 2020169"/>
              <a:gd name="connsiteX447" fmla="*/ 193560 w 4011346"/>
              <a:gd name="connsiteY447" fmla="*/ 1045698 h 2020169"/>
              <a:gd name="connsiteX448" fmla="*/ 170199 w 4011346"/>
              <a:gd name="connsiteY448" fmla="*/ 1005652 h 2020169"/>
              <a:gd name="connsiteX449" fmla="*/ 170199 w 4011346"/>
              <a:gd name="connsiteY449" fmla="*/ 958931 h 2020169"/>
              <a:gd name="connsiteX450" fmla="*/ 133490 w 4011346"/>
              <a:gd name="connsiteY450" fmla="*/ 882174 h 2020169"/>
              <a:gd name="connsiteX451" fmla="*/ 196897 w 4011346"/>
              <a:gd name="connsiteY451" fmla="*/ 912209 h 2020169"/>
              <a:gd name="connsiteX452" fmla="*/ 256967 w 4011346"/>
              <a:gd name="connsiteY452" fmla="*/ 942244 h 2020169"/>
              <a:gd name="connsiteX453" fmla="*/ 293676 w 4011346"/>
              <a:gd name="connsiteY453" fmla="*/ 945582 h 2020169"/>
              <a:gd name="connsiteX454" fmla="*/ 327049 w 4011346"/>
              <a:gd name="connsiteY454" fmla="*/ 915547 h 2020169"/>
              <a:gd name="connsiteX455" fmla="*/ 343735 w 4011346"/>
              <a:gd name="connsiteY455" fmla="*/ 878837 h 2020169"/>
              <a:gd name="connsiteX456" fmla="*/ 333723 w 4011346"/>
              <a:gd name="connsiteY456" fmla="*/ 828779 h 2020169"/>
              <a:gd name="connsiteX457" fmla="*/ 290339 w 4011346"/>
              <a:gd name="connsiteY457" fmla="*/ 808755 h 2020169"/>
              <a:gd name="connsiteX458" fmla="*/ 236944 w 4011346"/>
              <a:gd name="connsiteY458" fmla="*/ 762034 h 2020169"/>
              <a:gd name="connsiteX459" fmla="*/ 133490 w 4011346"/>
              <a:gd name="connsiteY459" fmla="*/ 705301 h 2020169"/>
              <a:gd name="connsiteX0" fmla="*/ 133490 w 4011346"/>
              <a:gd name="connsiteY0" fmla="*/ 705301 h 2020169"/>
              <a:gd name="connsiteX1" fmla="*/ 46722 w 4011346"/>
              <a:gd name="connsiteY1" fmla="*/ 735336 h 2020169"/>
              <a:gd name="connsiteX2" fmla="*/ 33373 w 4011346"/>
              <a:gd name="connsiteY2" fmla="*/ 765371 h 2020169"/>
              <a:gd name="connsiteX3" fmla="*/ 43384 w 4011346"/>
              <a:gd name="connsiteY3" fmla="*/ 795407 h 2020169"/>
              <a:gd name="connsiteX4" fmla="*/ 60071 w 4011346"/>
              <a:gd name="connsiteY4" fmla="*/ 822104 h 2020169"/>
              <a:gd name="connsiteX5" fmla="*/ 73419 w 4011346"/>
              <a:gd name="connsiteY5" fmla="*/ 852139 h 2020169"/>
              <a:gd name="connsiteX6" fmla="*/ 56733 w 4011346"/>
              <a:gd name="connsiteY6" fmla="*/ 875500 h 2020169"/>
              <a:gd name="connsiteX7" fmla="*/ 76757 w 4011346"/>
              <a:gd name="connsiteY7" fmla="*/ 955593 h 2020169"/>
              <a:gd name="connsiteX8" fmla="*/ 66745 w 4011346"/>
              <a:gd name="connsiteY8" fmla="*/ 972280 h 2020169"/>
              <a:gd name="connsiteX9" fmla="*/ 70082 w 4011346"/>
              <a:gd name="connsiteY9" fmla="*/ 998977 h 2020169"/>
              <a:gd name="connsiteX10" fmla="*/ 70082 w 4011346"/>
              <a:gd name="connsiteY10" fmla="*/ 1039024 h 2020169"/>
              <a:gd name="connsiteX11" fmla="*/ 80094 w 4011346"/>
              <a:gd name="connsiteY11" fmla="*/ 1059047 h 2020169"/>
              <a:gd name="connsiteX12" fmla="*/ 76757 w 4011346"/>
              <a:gd name="connsiteY12" fmla="*/ 1082408 h 2020169"/>
              <a:gd name="connsiteX13" fmla="*/ 106792 w 4011346"/>
              <a:gd name="connsiteY13" fmla="*/ 1115780 h 2020169"/>
              <a:gd name="connsiteX14" fmla="*/ 106792 w 4011346"/>
              <a:gd name="connsiteY14" fmla="*/ 1145815 h 2020169"/>
              <a:gd name="connsiteX15" fmla="*/ 13349 w 4011346"/>
              <a:gd name="connsiteY15" fmla="*/ 1235920 h 2020169"/>
              <a:gd name="connsiteX16" fmla="*/ 33373 w 4011346"/>
              <a:gd name="connsiteY16" fmla="*/ 1269293 h 2020169"/>
              <a:gd name="connsiteX17" fmla="*/ 33373 w 4011346"/>
              <a:gd name="connsiteY17" fmla="*/ 1269293 h 2020169"/>
              <a:gd name="connsiteX18" fmla="*/ 16687 w 4011346"/>
              <a:gd name="connsiteY18" fmla="*/ 1299328 h 2020169"/>
              <a:gd name="connsiteX19" fmla="*/ 3338 w 4011346"/>
              <a:gd name="connsiteY19" fmla="*/ 1329363 h 2020169"/>
              <a:gd name="connsiteX20" fmla="*/ 0 w 4011346"/>
              <a:gd name="connsiteY20" fmla="*/ 1389433 h 2020169"/>
              <a:gd name="connsiteX21" fmla="*/ 16687 w 4011346"/>
              <a:gd name="connsiteY21" fmla="*/ 1432817 h 2020169"/>
              <a:gd name="connsiteX22" fmla="*/ 20024 w 4011346"/>
              <a:gd name="connsiteY22" fmla="*/ 1466189 h 2020169"/>
              <a:gd name="connsiteX23" fmla="*/ 56733 w 4011346"/>
              <a:gd name="connsiteY23" fmla="*/ 1476201 h 2020169"/>
              <a:gd name="connsiteX24" fmla="*/ 116803 w 4011346"/>
              <a:gd name="connsiteY24" fmla="*/ 1562969 h 2020169"/>
              <a:gd name="connsiteX25" fmla="*/ 96780 w 4011346"/>
              <a:gd name="connsiteY25" fmla="*/ 1586329 h 2020169"/>
              <a:gd name="connsiteX26" fmla="*/ 93443 w 4011346"/>
              <a:gd name="connsiteY26" fmla="*/ 1616364 h 2020169"/>
              <a:gd name="connsiteX27" fmla="*/ 120141 w 4011346"/>
              <a:gd name="connsiteY27" fmla="*/ 1619701 h 2020169"/>
              <a:gd name="connsiteX28" fmla="*/ 160187 w 4011346"/>
              <a:gd name="connsiteY28" fmla="*/ 1633050 h 2020169"/>
              <a:gd name="connsiteX29" fmla="*/ 186885 w 4011346"/>
              <a:gd name="connsiteY29" fmla="*/ 1646399 h 2020169"/>
              <a:gd name="connsiteX30" fmla="*/ 213583 w 4011346"/>
              <a:gd name="connsiteY30" fmla="*/ 1676434 h 2020169"/>
              <a:gd name="connsiteX31" fmla="*/ 243618 w 4011346"/>
              <a:gd name="connsiteY31" fmla="*/ 1679771 h 2020169"/>
              <a:gd name="connsiteX32" fmla="*/ 287002 w 4011346"/>
              <a:gd name="connsiteY32" fmla="*/ 1709807 h 2020169"/>
              <a:gd name="connsiteX33" fmla="*/ 310363 w 4011346"/>
              <a:gd name="connsiteY33" fmla="*/ 1719818 h 2020169"/>
              <a:gd name="connsiteX34" fmla="*/ 310363 w 4011346"/>
              <a:gd name="connsiteY34" fmla="*/ 1756528 h 2020169"/>
              <a:gd name="connsiteX35" fmla="*/ 270316 w 4011346"/>
              <a:gd name="connsiteY35" fmla="*/ 1796574 h 2020169"/>
              <a:gd name="connsiteX36" fmla="*/ 280327 w 4011346"/>
              <a:gd name="connsiteY36" fmla="*/ 1819935 h 2020169"/>
              <a:gd name="connsiteX37" fmla="*/ 273653 w 4011346"/>
              <a:gd name="connsiteY37" fmla="*/ 1839958 h 2020169"/>
              <a:gd name="connsiteX38" fmla="*/ 266979 w 4011346"/>
              <a:gd name="connsiteY38" fmla="*/ 1856644 h 2020169"/>
              <a:gd name="connsiteX39" fmla="*/ 240281 w 4011346"/>
              <a:gd name="connsiteY39" fmla="*/ 1896691 h 2020169"/>
              <a:gd name="connsiteX40" fmla="*/ 307025 w 4011346"/>
              <a:gd name="connsiteY40" fmla="*/ 1933401 h 2020169"/>
              <a:gd name="connsiteX41" fmla="*/ 337060 w 4011346"/>
              <a:gd name="connsiteY41" fmla="*/ 1940075 h 2020169"/>
              <a:gd name="connsiteX42" fmla="*/ 360421 w 4011346"/>
              <a:gd name="connsiteY42" fmla="*/ 1946750 h 2020169"/>
              <a:gd name="connsiteX43" fmla="*/ 380444 w 4011346"/>
              <a:gd name="connsiteY43" fmla="*/ 1953424 h 2020169"/>
              <a:gd name="connsiteX44" fmla="*/ 407142 w 4011346"/>
              <a:gd name="connsiteY44" fmla="*/ 1973447 h 2020169"/>
              <a:gd name="connsiteX45" fmla="*/ 437177 w 4011346"/>
              <a:gd name="connsiteY45" fmla="*/ 1970110 h 2020169"/>
              <a:gd name="connsiteX46" fmla="*/ 507259 w 4011346"/>
              <a:gd name="connsiteY46" fmla="*/ 2020169 h 2020169"/>
              <a:gd name="connsiteX47" fmla="*/ 517271 w 4011346"/>
              <a:gd name="connsiteY47" fmla="*/ 2006820 h 2020169"/>
              <a:gd name="connsiteX48" fmla="*/ 507259 w 4011346"/>
              <a:gd name="connsiteY48" fmla="*/ 1966773 h 2020169"/>
              <a:gd name="connsiteX49" fmla="*/ 500584 w 4011346"/>
              <a:gd name="connsiteY49" fmla="*/ 1933401 h 2020169"/>
              <a:gd name="connsiteX50" fmla="*/ 483898 w 4011346"/>
              <a:gd name="connsiteY50" fmla="*/ 1890017 h 2020169"/>
              <a:gd name="connsiteX51" fmla="*/ 513933 w 4011346"/>
              <a:gd name="connsiteY51" fmla="*/ 1869993 h 2020169"/>
              <a:gd name="connsiteX52" fmla="*/ 547306 w 4011346"/>
              <a:gd name="connsiteY52" fmla="*/ 1846633 h 2020169"/>
              <a:gd name="connsiteX53" fmla="*/ 527282 w 4011346"/>
              <a:gd name="connsiteY53" fmla="*/ 1829947 h 2020169"/>
              <a:gd name="connsiteX54" fmla="*/ 517271 w 4011346"/>
              <a:gd name="connsiteY54" fmla="*/ 1796574 h 2020169"/>
              <a:gd name="connsiteX55" fmla="*/ 480561 w 4011346"/>
              <a:gd name="connsiteY55" fmla="*/ 1779888 h 2020169"/>
              <a:gd name="connsiteX56" fmla="*/ 470549 w 4011346"/>
              <a:gd name="connsiteY56" fmla="*/ 1759865 h 2020169"/>
              <a:gd name="connsiteX57" fmla="*/ 480561 w 4011346"/>
              <a:gd name="connsiteY57" fmla="*/ 1729830 h 2020169"/>
              <a:gd name="connsiteX58" fmla="*/ 490573 w 4011346"/>
              <a:gd name="connsiteY58" fmla="*/ 1689783 h 2020169"/>
              <a:gd name="connsiteX59" fmla="*/ 513933 w 4011346"/>
              <a:gd name="connsiteY59" fmla="*/ 1709807 h 2020169"/>
              <a:gd name="connsiteX60" fmla="*/ 520608 w 4011346"/>
              <a:gd name="connsiteY60" fmla="*/ 1693120 h 2020169"/>
              <a:gd name="connsiteX61" fmla="*/ 543968 w 4011346"/>
              <a:gd name="connsiteY61" fmla="*/ 1656411 h 2020169"/>
              <a:gd name="connsiteX62" fmla="*/ 574003 w 4011346"/>
              <a:gd name="connsiteY62" fmla="*/ 1639725 h 2020169"/>
              <a:gd name="connsiteX63" fmla="*/ 590690 w 4011346"/>
              <a:gd name="connsiteY63" fmla="*/ 1653074 h 2020169"/>
              <a:gd name="connsiteX64" fmla="*/ 610713 w 4011346"/>
              <a:gd name="connsiteY64" fmla="*/ 1626376 h 2020169"/>
              <a:gd name="connsiteX65" fmla="*/ 630736 w 4011346"/>
              <a:gd name="connsiteY65" fmla="*/ 1653074 h 2020169"/>
              <a:gd name="connsiteX66" fmla="*/ 657434 w 4011346"/>
              <a:gd name="connsiteY66" fmla="*/ 1676434 h 2020169"/>
              <a:gd name="connsiteX67" fmla="*/ 674120 w 4011346"/>
              <a:gd name="connsiteY67" fmla="*/ 1683109 h 2020169"/>
              <a:gd name="connsiteX68" fmla="*/ 697481 w 4011346"/>
              <a:gd name="connsiteY68" fmla="*/ 1683109 h 2020169"/>
              <a:gd name="connsiteX69" fmla="*/ 717504 w 4011346"/>
              <a:gd name="connsiteY69" fmla="*/ 1669760 h 2020169"/>
              <a:gd name="connsiteX70" fmla="*/ 744202 w 4011346"/>
              <a:gd name="connsiteY70" fmla="*/ 1669760 h 2020169"/>
              <a:gd name="connsiteX71" fmla="*/ 760888 w 4011346"/>
              <a:gd name="connsiteY71" fmla="*/ 1666423 h 2020169"/>
              <a:gd name="connsiteX72" fmla="*/ 790923 w 4011346"/>
              <a:gd name="connsiteY72" fmla="*/ 1699795 h 2020169"/>
              <a:gd name="connsiteX73" fmla="*/ 797598 w 4011346"/>
              <a:gd name="connsiteY73" fmla="*/ 1673097 h 2020169"/>
              <a:gd name="connsiteX74" fmla="*/ 817621 w 4011346"/>
              <a:gd name="connsiteY74" fmla="*/ 1689783 h 2020169"/>
              <a:gd name="connsiteX75" fmla="*/ 837644 w 4011346"/>
              <a:gd name="connsiteY75" fmla="*/ 1666423 h 2020169"/>
              <a:gd name="connsiteX76" fmla="*/ 827633 w 4011346"/>
              <a:gd name="connsiteY76" fmla="*/ 1646399 h 2020169"/>
              <a:gd name="connsiteX77" fmla="*/ 810946 w 4011346"/>
              <a:gd name="connsiteY77" fmla="*/ 1633050 h 2020169"/>
              <a:gd name="connsiteX78" fmla="*/ 810946 w 4011346"/>
              <a:gd name="connsiteY78" fmla="*/ 1606353 h 2020169"/>
              <a:gd name="connsiteX79" fmla="*/ 810946 w 4011346"/>
              <a:gd name="connsiteY79" fmla="*/ 1593004 h 2020169"/>
              <a:gd name="connsiteX80" fmla="*/ 830970 w 4011346"/>
              <a:gd name="connsiteY80" fmla="*/ 1589666 h 2020169"/>
              <a:gd name="connsiteX81" fmla="*/ 840981 w 4011346"/>
              <a:gd name="connsiteY81" fmla="*/ 1586329 h 2020169"/>
              <a:gd name="connsiteX82" fmla="*/ 820958 w 4011346"/>
              <a:gd name="connsiteY82" fmla="*/ 1549620 h 2020169"/>
              <a:gd name="connsiteX83" fmla="*/ 854330 w 4011346"/>
              <a:gd name="connsiteY83" fmla="*/ 1542945 h 2020169"/>
              <a:gd name="connsiteX84" fmla="*/ 891040 w 4011346"/>
              <a:gd name="connsiteY84" fmla="*/ 1549620 h 2020169"/>
              <a:gd name="connsiteX85" fmla="*/ 964459 w 4011346"/>
              <a:gd name="connsiteY85" fmla="*/ 1506236 h 2020169"/>
              <a:gd name="connsiteX86" fmla="*/ 1001168 w 4011346"/>
              <a:gd name="connsiteY86" fmla="*/ 1506236 h 2020169"/>
              <a:gd name="connsiteX87" fmla="*/ 1027866 w 4011346"/>
              <a:gd name="connsiteY87" fmla="*/ 1482875 h 2020169"/>
              <a:gd name="connsiteX88" fmla="*/ 1047890 w 4011346"/>
              <a:gd name="connsiteY88" fmla="*/ 1492887 h 2020169"/>
              <a:gd name="connsiteX89" fmla="*/ 1067913 w 4011346"/>
              <a:gd name="connsiteY89" fmla="*/ 1502898 h 2020169"/>
              <a:gd name="connsiteX90" fmla="*/ 1087936 w 4011346"/>
              <a:gd name="connsiteY90" fmla="*/ 1529596 h 2020169"/>
              <a:gd name="connsiteX91" fmla="*/ 1074587 w 4011346"/>
              <a:gd name="connsiteY91" fmla="*/ 1542945 h 2020169"/>
              <a:gd name="connsiteX92" fmla="*/ 1104622 w 4011346"/>
              <a:gd name="connsiteY92" fmla="*/ 1542945 h 2020169"/>
              <a:gd name="connsiteX93" fmla="*/ 1107960 w 4011346"/>
              <a:gd name="connsiteY93" fmla="*/ 1559631 h 2020169"/>
              <a:gd name="connsiteX94" fmla="*/ 1121309 w 4011346"/>
              <a:gd name="connsiteY94" fmla="*/ 1542945 h 2020169"/>
              <a:gd name="connsiteX95" fmla="*/ 1134657 w 4011346"/>
              <a:gd name="connsiteY95" fmla="*/ 1556294 h 2020169"/>
              <a:gd name="connsiteX96" fmla="*/ 1134657 w 4011346"/>
              <a:gd name="connsiteY96" fmla="*/ 1576317 h 2020169"/>
              <a:gd name="connsiteX97" fmla="*/ 1148006 w 4011346"/>
              <a:gd name="connsiteY97" fmla="*/ 1572980 h 2020169"/>
              <a:gd name="connsiteX98" fmla="*/ 1208076 w 4011346"/>
              <a:gd name="connsiteY98" fmla="*/ 1526259 h 2020169"/>
              <a:gd name="connsiteX99" fmla="*/ 1211414 w 4011346"/>
              <a:gd name="connsiteY99" fmla="*/ 1546282 h 2020169"/>
              <a:gd name="connsiteX100" fmla="*/ 1244786 w 4011346"/>
              <a:gd name="connsiteY100" fmla="*/ 1566306 h 2020169"/>
              <a:gd name="connsiteX101" fmla="*/ 1264809 w 4011346"/>
              <a:gd name="connsiteY101" fmla="*/ 1596341 h 2020169"/>
              <a:gd name="connsiteX102" fmla="*/ 1298181 w 4011346"/>
              <a:gd name="connsiteY102" fmla="*/ 1703132 h 2020169"/>
              <a:gd name="connsiteX103" fmla="*/ 1308193 w 4011346"/>
              <a:gd name="connsiteY103" fmla="*/ 1659748 h 2020169"/>
              <a:gd name="connsiteX104" fmla="*/ 1344903 w 4011346"/>
              <a:gd name="connsiteY104" fmla="*/ 1679771 h 2020169"/>
              <a:gd name="connsiteX105" fmla="*/ 1388287 w 4011346"/>
              <a:gd name="connsiteY105" fmla="*/ 1679771 h 2020169"/>
              <a:gd name="connsiteX106" fmla="*/ 1394961 w 4011346"/>
              <a:gd name="connsiteY106" fmla="*/ 1703132 h 2020169"/>
              <a:gd name="connsiteX107" fmla="*/ 1435008 w 4011346"/>
              <a:gd name="connsiteY107" fmla="*/ 1726493 h 2020169"/>
              <a:gd name="connsiteX108" fmla="*/ 1465043 w 4011346"/>
              <a:gd name="connsiteY108" fmla="*/ 1726493 h 2020169"/>
              <a:gd name="connsiteX109" fmla="*/ 1491741 w 4011346"/>
              <a:gd name="connsiteY109" fmla="*/ 1739842 h 2020169"/>
              <a:gd name="connsiteX110" fmla="*/ 1535125 w 4011346"/>
              <a:gd name="connsiteY110" fmla="*/ 1696458 h 2020169"/>
              <a:gd name="connsiteX111" fmla="*/ 1571834 w 4011346"/>
              <a:gd name="connsiteY111" fmla="*/ 1676434 h 2020169"/>
              <a:gd name="connsiteX112" fmla="*/ 1608544 w 4011346"/>
              <a:gd name="connsiteY112" fmla="*/ 1679771 h 2020169"/>
              <a:gd name="connsiteX113" fmla="*/ 1655265 w 4011346"/>
              <a:gd name="connsiteY113" fmla="*/ 1693120 h 2020169"/>
              <a:gd name="connsiteX114" fmla="*/ 1681963 w 4011346"/>
              <a:gd name="connsiteY114" fmla="*/ 1709807 h 2020169"/>
              <a:gd name="connsiteX115" fmla="*/ 1735358 w 4011346"/>
              <a:gd name="connsiteY115" fmla="*/ 1703132 h 2020169"/>
              <a:gd name="connsiteX116" fmla="*/ 1745370 w 4011346"/>
              <a:gd name="connsiteY116" fmla="*/ 1683109 h 2020169"/>
              <a:gd name="connsiteX117" fmla="*/ 1738695 w 4011346"/>
              <a:gd name="connsiteY117" fmla="*/ 1663085 h 2020169"/>
              <a:gd name="connsiteX118" fmla="*/ 1765393 w 4011346"/>
              <a:gd name="connsiteY118" fmla="*/ 1636388 h 2020169"/>
              <a:gd name="connsiteX119" fmla="*/ 1778742 w 4011346"/>
              <a:gd name="connsiteY119" fmla="*/ 1633050 h 2020169"/>
              <a:gd name="connsiteX120" fmla="*/ 1812114 w 4011346"/>
              <a:gd name="connsiteY120" fmla="*/ 1649736 h 2020169"/>
              <a:gd name="connsiteX121" fmla="*/ 1852161 w 4011346"/>
              <a:gd name="connsiteY121" fmla="*/ 1663085 h 2020169"/>
              <a:gd name="connsiteX122" fmla="*/ 1858836 w 4011346"/>
              <a:gd name="connsiteY122" fmla="*/ 1689783 h 2020169"/>
              <a:gd name="connsiteX123" fmla="*/ 1872184 w 4011346"/>
              <a:gd name="connsiteY123" fmla="*/ 1696458 h 2020169"/>
              <a:gd name="connsiteX124" fmla="*/ 1902219 w 4011346"/>
              <a:gd name="connsiteY124" fmla="*/ 1699795 h 2020169"/>
              <a:gd name="connsiteX125" fmla="*/ 1932254 w 4011346"/>
              <a:gd name="connsiteY125" fmla="*/ 1683109 h 2020169"/>
              <a:gd name="connsiteX126" fmla="*/ 1962290 w 4011346"/>
              <a:gd name="connsiteY126" fmla="*/ 1696458 h 2020169"/>
              <a:gd name="connsiteX127" fmla="*/ 1985650 w 4011346"/>
              <a:gd name="connsiteY127" fmla="*/ 1709807 h 2020169"/>
              <a:gd name="connsiteX128" fmla="*/ 1995662 w 4011346"/>
              <a:gd name="connsiteY128" fmla="*/ 1719818 h 2020169"/>
              <a:gd name="connsiteX129" fmla="*/ 2032371 w 4011346"/>
              <a:gd name="connsiteY129" fmla="*/ 1739842 h 2020169"/>
              <a:gd name="connsiteX130" fmla="*/ 2069081 w 4011346"/>
              <a:gd name="connsiteY130" fmla="*/ 1736504 h 2020169"/>
              <a:gd name="connsiteX131" fmla="*/ 2142500 w 4011346"/>
              <a:gd name="connsiteY131" fmla="*/ 1693120 h 2020169"/>
              <a:gd name="connsiteX132" fmla="*/ 2195895 w 4011346"/>
              <a:gd name="connsiteY132" fmla="*/ 1706469 h 2020169"/>
              <a:gd name="connsiteX133" fmla="*/ 2225930 w 4011346"/>
              <a:gd name="connsiteY133" fmla="*/ 1716481 h 2020169"/>
              <a:gd name="connsiteX134" fmla="*/ 2259303 w 4011346"/>
              <a:gd name="connsiteY134" fmla="*/ 1703132 h 2020169"/>
              <a:gd name="connsiteX135" fmla="*/ 2262640 w 4011346"/>
              <a:gd name="connsiteY135" fmla="*/ 1676434 h 2020169"/>
              <a:gd name="connsiteX136" fmla="*/ 2282663 w 4011346"/>
              <a:gd name="connsiteY136" fmla="*/ 1646399 h 2020169"/>
              <a:gd name="connsiteX137" fmla="*/ 2299349 w 4011346"/>
              <a:gd name="connsiteY137" fmla="*/ 1593004 h 2020169"/>
              <a:gd name="connsiteX138" fmla="*/ 2282663 w 4011346"/>
              <a:gd name="connsiteY138" fmla="*/ 1596341 h 2020169"/>
              <a:gd name="connsiteX139" fmla="*/ 2312698 w 4011346"/>
              <a:gd name="connsiteY139" fmla="*/ 1569643 h 2020169"/>
              <a:gd name="connsiteX140" fmla="*/ 2339396 w 4011346"/>
              <a:gd name="connsiteY140" fmla="*/ 1566306 h 2020169"/>
              <a:gd name="connsiteX141" fmla="*/ 2396129 w 4011346"/>
              <a:gd name="connsiteY141" fmla="*/ 1576317 h 2020169"/>
              <a:gd name="connsiteX142" fmla="*/ 2436176 w 4011346"/>
              <a:gd name="connsiteY142" fmla="*/ 1603015 h 2020169"/>
              <a:gd name="connsiteX143" fmla="*/ 2462873 w 4011346"/>
              <a:gd name="connsiteY143" fmla="*/ 1633050 h 2020169"/>
              <a:gd name="connsiteX144" fmla="*/ 2469548 w 4011346"/>
              <a:gd name="connsiteY144" fmla="*/ 1669760 h 2020169"/>
              <a:gd name="connsiteX145" fmla="*/ 2476222 w 4011346"/>
              <a:gd name="connsiteY145" fmla="*/ 1709807 h 2020169"/>
              <a:gd name="connsiteX146" fmla="*/ 2486234 w 4011346"/>
              <a:gd name="connsiteY146" fmla="*/ 1729830 h 2020169"/>
              <a:gd name="connsiteX147" fmla="*/ 2529618 w 4011346"/>
              <a:gd name="connsiteY147" fmla="*/ 1743179 h 2020169"/>
              <a:gd name="connsiteX148" fmla="*/ 2549641 w 4011346"/>
              <a:gd name="connsiteY148" fmla="*/ 1763202 h 2020169"/>
              <a:gd name="connsiteX149" fmla="*/ 2562990 w 4011346"/>
              <a:gd name="connsiteY149" fmla="*/ 1796574 h 2020169"/>
              <a:gd name="connsiteX150" fmla="*/ 2586351 w 4011346"/>
              <a:gd name="connsiteY150" fmla="*/ 1789900 h 2020169"/>
              <a:gd name="connsiteX151" fmla="*/ 2606374 w 4011346"/>
              <a:gd name="connsiteY151" fmla="*/ 1779888 h 2020169"/>
              <a:gd name="connsiteX152" fmla="*/ 2639746 w 4011346"/>
              <a:gd name="connsiteY152" fmla="*/ 1763202 h 2020169"/>
              <a:gd name="connsiteX153" fmla="*/ 2643084 w 4011346"/>
              <a:gd name="connsiteY153" fmla="*/ 1779888 h 2020169"/>
              <a:gd name="connsiteX154" fmla="*/ 2626398 w 4011346"/>
              <a:gd name="connsiteY154" fmla="*/ 1809923 h 2020169"/>
              <a:gd name="connsiteX155" fmla="*/ 2616386 w 4011346"/>
              <a:gd name="connsiteY155" fmla="*/ 1846633 h 2020169"/>
              <a:gd name="connsiteX156" fmla="*/ 2603037 w 4011346"/>
              <a:gd name="connsiteY156" fmla="*/ 1900028 h 2020169"/>
              <a:gd name="connsiteX157" fmla="*/ 2579676 w 4011346"/>
              <a:gd name="connsiteY157" fmla="*/ 1873331 h 2020169"/>
              <a:gd name="connsiteX158" fmla="*/ 2552979 w 4011346"/>
              <a:gd name="connsiteY158" fmla="*/ 1896691 h 2020169"/>
              <a:gd name="connsiteX159" fmla="*/ 2559653 w 4011346"/>
              <a:gd name="connsiteY159" fmla="*/ 1923389 h 2020169"/>
              <a:gd name="connsiteX160" fmla="*/ 2559653 w 4011346"/>
              <a:gd name="connsiteY160" fmla="*/ 1960098 h 2020169"/>
              <a:gd name="connsiteX161" fmla="*/ 2549641 w 4011346"/>
              <a:gd name="connsiteY161" fmla="*/ 1980122 h 2020169"/>
              <a:gd name="connsiteX162" fmla="*/ 2589688 w 4011346"/>
              <a:gd name="connsiteY162" fmla="*/ 1960098 h 2020169"/>
              <a:gd name="connsiteX163" fmla="*/ 2626398 w 4011346"/>
              <a:gd name="connsiteY163" fmla="*/ 1970110 h 2020169"/>
              <a:gd name="connsiteX164" fmla="*/ 2653095 w 4011346"/>
              <a:gd name="connsiteY164" fmla="*/ 1946750 h 2020169"/>
              <a:gd name="connsiteX165" fmla="*/ 2683130 w 4011346"/>
              <a:gd name="connsiteY165" fmla="*/ 1893354 h 2020169"/>
              <a:gd name="connsiteX166" fmla="*/ 2753212 w 4011346"/>
              <a:gd name="connsiteY166" fmla="*/ 1806586 h 2020169"/>
              <a:gd name="connsiteX167" fmla="*/ 2783247 w 4011346"/>
              <a:gd name="connsiteY167" fmla="*/ 1736504 h 2020169"/>
              <a:gd name="connsiteX168" fmla="*/ 2803271 w 4011346"/>
              <a:gd name="connsiteY168" fmla="*/ 1633050 h 2020169"/>
              <a:gd name="connsiteX169" fmla="*/ 2793259 w 4011346"/>
              <a:gd name="connsiteY169" fmla="*/ 1582992 h 2020169"/>
              <a:gd name="connsiteX170" fmla="*/ 2769898 w 4011346"/>
              <a:gd name="connsiteY170" fmla="*/ 1549620 h 2020169"/>
              <a:gd name="connsiteX171" fmla="*/ 2726514 w 4011346"/>
              <a:gd name="connsiteY171" fmla="*/ 1549620 h 2020169"/>
              <a:gd name="connsiteX172" fmla="*/ 2699817 w 4011346"/>
              <a:gd name="connsiteY172" fmla="*/ 1549620 h 2020169"/>
              <a:gd name="connsiteX173" fmla="*/ 2683130 w 4011346"/>
              <a:gd name="connsiteY173" fmla="*/ 1529596 h 2020169"/>
              <a:gd name="connsiteX174" fmla="*/ 2669781 w 4011346"/>
              <a:gd name="connsiteY174" fmla="*/ 1509573 h 2020169"/>
              <a:gd name="connsiteX175" fmla="*/ 2763224 w 4011346"/>
              <a:gd name="connsiteY175" fmla="*/ 1392770 h 2020169"/>
              <a:gd name="connsiteX176" fmla="*/ 2846654 w 4011346"/>
              <a:gd name="connsiteY176" fmla="*/ 1326026 h 2020169"/>
              <a:gd name="connsiteX177" fmla="*/ 2890038 w 4011346"/>
              <a:gd name="connsiteY177" fmla="*/ 1302665 h 2020169"/>
              <a:gd name="connsiteX178" fmla="*/ 2933422 w 4011346"/>
              <a:gd name="connsiteY178" fmla="*/ 1322688 h 2020169"/>
              <a:gd name="connsiteX179" fmla="*/ 2950109 w 4011346"/>
              <a:gd name="connsiteY179" fmla="*/ 1306002 h 2020169"/>
              <a:gd name="connsiteX180" fmla="*/ 2993492 w 4011346"/>
              <a:gd name="connsiteY180" fmla="*/ 1322688 h 2020169"/>
              <a:gd name="connsiteX181" fmla="*/ 3006841 w 4011346"/>
              <a:gd name="connsiteY181" fmla="*/ 1289316 h 2020169"/>
              <a:gd name="connsiteX182" fmla="*/ 3053563 w 4011346"/>
              <a:gd name="connsiteY182" fmla="*/ 1299328 h 2020169"/>
              <a:gd name="connsiteX183" fmla="*/ 3070249 w 4011346"/>
              <a:gd name="connsiteY183" fmla="*/ 1316014 h 2020169"/>
              <a:gd name="connsiteX184" fmla="*/ 3060237 w 4011346"/>
              <a:gd name="connsiteY184" fmla="*/ 1336037 h 2020169"/>
              <a:gd name="connsiteX185" fmla="*/ 3123644 w 4011346"/>
              <a:gd name="connsiteY185" fmla="*/ 1319351 h 2020169"/>
              <a:gd name="connsiteX186" fmla="*/ 3140330 w 4011346"/>
              <a:gd name="connsiteY186" fmla="*/ 1306002 h 2020169"/>
              <a:gd name="connsiteX187" fmla="*/ 3123644 w 4011346"/>
              <a:gd name="connsiteY187" fmla="*/ 1292653 h 2020169"/>
              <a:gd name="connsiteX188" fmla="*/ 3143668 w 4011346"/>
              <a:gd name="connsiteY188" fmla="*/ 1252607 h 2020169"/>
              <a:gd name="connsiteX189" fmla="*/ 3190389 w 4011346"/>
              <a:gd name="connsiteY189" fmla="*/ 1182525 h 2020169"/>
              <a:gd name="connsiteX190" fmla="*/ 3233773 w 4011346"/>
              <a:gd name="connsiteY190" fmla="*/ 1179188 h 2020169"/>
              <a:gd name="connsiteX191" fmla="*/ 3273819 w 4011346"/>
              <a:gd name="connsiteY191" fmla="*/ 1189199 h 2020169"/>
              <a:gd name="connsiteX192" fmla="*/ 3277157 w 4011346"/>
              <a:gd name="connsiteY192" fmla="*/ 1245932 h 2020169"/>
              <a:gd name="connsiteX193" fmla="*/ 3320541 w 4011346"/>
              <a:gd name="connsiteY193" fmla="*/ 1202548 h 2020169"/>
              <a:gd name="connsiteX194" fmla="*/ 3343901 w 4011346"/>
              <a:gd name="connsiteY194" fmla="*/ 1185862 h 2020169"/>
              <a:gd name="connsiteX195" fmla="*/ 3350576 w 4011346"/>
              <a:gd name="connsiteY195" fmla="*/ 1152490 h 2020169"/>
              <a:gd name="connsiteX196" fmla="*/ 3377273 w 4011346"/>
              <a:gd name="connsiteY196" fmla="*/ 1135804 h 2020169"/>
              <a:gd name="connsiteX197" fmla="*/ 3407309 w 4011346"/>
              <a:gd name="connsiteY197" fmla="*/ 1145815 h 2020169"/>
              <a:gd name="connsiteX198" fmla="*/ 3373936 w 4011346"/>
              <a:gd name="connsiteY198" fmla="*/ 1175850 h 2020169"/>
              <a:gd name="connsiteX199" fmla="*/ 3360587 w 4011346"/>
              <a:gd name="connsiteY199" fmla="*/ 1225909 h 2020169"/>
              <a:gd name="connsiteX200" fmla="*/ 3323878 w 4011346"/>
              <a:gd name="connsiteY200" fmla="*/ 1265955 h 2020169"/>
              <a:gd name="connsiteX201" fmla="*/ 3210412 w 4011346"/>
              <a:gd name="connsiteY201" fmla="*/ 1362735 h 2020169"/>
              <a:gd name="connsiteX202" fmla="*/ 3163691 w 4011346"/>
              <a:gd name="connsiteY202" fmla="*/ 1432817 h 2020169"/>
              <a:gd name="connsiteX203" fmla="*/ 3160354 w 4011346"/>
              <a:gd name="connsiteY203" fmla="*/ 1506236 h 2020169"/>
              <a:gd name="connsiteX204" fmla="*/ 3170365 w 4011346"/>
              <a:gd name="connsiteY204" fmla="*/ 1596341 h 2020169"/>
              <a:gd name="connsiteX205" fmla="*/ 3190389 w 4011346"/>
              <a:gd name="connsiteY205" fmla="*/ 1659748 h 2020169"/>
              <a:gd name="connsiteX206" fmla="*/ 3217087 w 4011346"/>
              <a:gd name="connsiteY206" fmla="*/ 1649736 h 2020169"/>
              <a:gd name="connsiteX207" fmla="*/ 3240447 w 4011346"/>
              <a:gd name="connsiteY207" fmla="*/ 1582992 h 2020169"/>
              <a:gd name="connsiteX208" fmla="*/ 3270482 w 4011346"/>
              <a:gd name="connsiteY208" fmla="*/ 1579655 h 2020169"/>
              <a:gd name="connsiteX209" fmla="*/ 3287168 w 4011346"/>
              <a:gd name="connsiteY209" fmla="*/ 1519585 h 2020169"/>
              <a:gd name="connsiteX210" fmla="*/ 3313866 w 4011346"/>
              <a:gd name="connsiteY210" fmla="*/ 1509573 h 2020169"/>
              <a:gd name="connsiteX211" fmla="*/ 3313866 w 4011346"/>
              <a:gd name="connsiteY211" fmla="*/ 1479538 h 2020169"/>
              <a:gd name="connsiteX212" fmla="*/ 3337227 w 4011346"/>
              <a:gd name="connsiteY212" fmla="*/ 1442828 h 2020169"/>
              <a:gd name="connsiteX213" fmla="*/ 3330552 w 4011346"/>
              <a:gd name="connsiteY213" fmla="*/ 1399444 h 2020169"/>
              <a:gd name="connsiteX214" fmla="*/ 3333890 w 4011346"/>
              <a:gd name="connsiteY214" fmla="*/ 1369409 h 2020169"/>
              <a:gd name="connsiteX215" fmla="*/ 3323878 w 4011346"/>
              <a:gd name="connsiteY215" fmla="*/ 1359398 h 2020169"/>
              <a:gd name="connsiteX216" fmla="*/ 3363925 w 4011346"/>
              <a:gd name="connsiteY216" fmla="*/ 1272630 h 2020169"/>
              <a:gd name="connsiteX217" fmla="*/ 3383948 w 4011346"/>
              <a:gd name="connsiteY217" fmla="*/ 1282642 h 2020169"/>
              <a:gd name="connsiteX218" fmla="*/ 3410646 w 4011346"/>
              <a:gd name="connsiteY218" fmla="*/ 1255944 h 2020169"/>
              <a:gd name="connsiteX219" fmla="*/ 3420657 w 4011346"/>
              <a:gd name="connsiteY219" fmla="*/ 1282642 h 2020169"/>
              <a:gd name="connsiteX220" fmla="*/ 3447355 w 4011346"/>
              <a:gd name="connsiteY220" fmla="*/ 1265955 h 2020169"/>
              <a:gd name="connsiteX221" fmla="*/ 3477390 w 4011346"/>
              <a:gd name="connsiteY221" fmla="*/ 1255944 h 2020169"/>
              <a:gd name="connsiteX222" fmla="*/ 3514100 w 4011346"/>
              <a:gd name="connsiteY222" fmla="*/ 1282642 h 2020169"/>
              <a:gd name="connsiteX223" fmla="*/ 3574170 w 4011346"/>
              <a:gd name="connsiteY223" fmla="*/ 1215897 h 2020169"/>
              <a:gd name="connsiteX224" fmla="*/ 3637577 w 4011346"/>
              <a:gd name="connsiteY224" fmla="*/ 1169176 h 2020169"/>
              <a:gd name="connsiteX225" fmla="*/ 3690973 w 4011346"/>
              <a:gd name="connsiteY225" fmla="*/ 1132466 h 2020169"/>
              <a:gd name="connsiteX226" fmla="*/ 3741031 w 4011346"/>
              <a:gd name="connsiteY226" fmla="*/ 1159164 h 2020169"/>
              <a:gd name="connsiteX227" fmla="*/ 3751043 w 4011346"/>
              <a:gd name="connsiteY227" fmla="*/ 1132466 h 2020169"/>
              <a:gd name="connsiteX228" fmla="*/ 3727682 w 4011346"/>
              <a:gd name="connsiteY228" fmla="*/ 1065722 h 2020169"/>
              <a:gd name="connsiteX229" fmla="*/ 3700984 w 4011346"/>
              <a:gd name="connsiteY229" fmla="*/ 1049036 h 2020169"/>
              <a:gd name="connsiteX230" fmla="*/ 3697647 w 4011346"/>
              <a:gd name="connsiteY230" fmla="*/ 1019001 h 2020169"/>
              <a:gd name="connsiteX231" fmla="*/ 3751043 w 4011346"/>
              <a:gd name="connsiteY231" fmla="*/ 1025675 h 2020169"/>
              <a:gd name="connsiteX232" fmla="*/ 3774403 w 4011346"/>
              <a:gd name="connsiteY232" fmla="*/ 982291 h 2020169"/>
              <a:gd name="connsiteX233" fmla="*/ 3767729 w 4011346"/>
              <a:gd name="connsiteY233" fmla="*/ 955593 h 2020169"/>
              <a:gd name="connsiteX234" fmla="*/ 3794427 w 4011346"/>
              <a:gd name="connsiteY234" fmla="*/ 922221 h 2020169"/>
              <a:gd name="connsiteX235" fmla="*/ 3804438 w 4011346"/>
              <a:gd name="connsiteY235" fmla="*/ 965605 h 2020169"/>
              <a:gd name="connsiteX236" fmla="*/ 3827799 w 4011346"/>
              <a:gd name="connsiteY236" fmla="*/ 982291 h 2020169"/>
              <a:gd name="connsiteX237" fmla="*/ 3874520 w 4011346"/>
              <a:gd name="connsiteY237" fmla="*/ 1002315 h 2020169"/>
              <a:gd name="connsiteX238" fmla="*/ 3894544 w 4011346"/>
              <a:gd name="connsiteY238" fmla="*/ 1029012 h 2020169"/>
              <a:gd name="connsiteX239" fmla="*/ 3941265 w 4011346"/>
              <a:gd name="connsiteY239" fmla="*/ 1052373 h 2020169"/>
              <a:gd name="connsiteX240" fmla="*/ 3947939 w 4011346"/>
              <a:gd name="connsiteY240" fmla="*/ 1039024 h 2020169"/>
              <a:gd name="connsiteX241" fmla="*/ 3957951 w 4011346"/>
              <a:gd name="connsiteY241" fmla="*/ 975617 h 2020169"/>
              <a:gd name="connsiteX242" fmla="*/ 4004672 w 4011346"/>
              <a:gd name="connsiteY242" fmla="*/ 968942 h 2020169"/>
              <a:gd name="connsiteX243" fmla="*/ 4011346 w 4011346"/>
              <a:gd name="connsiteY243" fmla="*/ 935570 h 2020169"/>
              <a:gd name="connsiteX244" fmla="*/ 3967963 w 4011346"/>
              <a:gd name="connsiteY244" fmla="*/ 898861 h 2020169"/>
              <a:gd name="connsiteX245" fmla="*/ 3921241 w 4011346"/>
              <a:gd name="connsiteY245" fmla="*/ 882174 h 2020169"/>
              <a:gd name="connsiteX246" fmla="*/ 3907892 w 4011346"/>
              <a:gd name="connsiteY246" fmla="*/ 885512 h 2020169"/>
              <a:gd name="connsiteX247" fmla="*/ 3907892 w 4011346"/>
              <a:gd name="connsiteY247" fmla="*/ 918884 h 2020169"/>
              <a:gd name="connsiteX248" fmla="*/ 3887869 w 4011346"/>
              <a:gd name="connsiteY248" fmla="*/ 912209 h 2020169"/>
              <a:gd name="connsiteX249" fmla="*/ 3874520 w 4011346"/>
              <a:gd name="connsiteY249" fmla="*/ 858814 h 2020169"/>
              <a:gd name="connsiteX250" fmla="*/ 3817787 w 4011346"/>
              <a:gd name="connsiteY250" fmla="*/ 795407 h 2020169"/>
              <a:gd name="connsiteX251" fmla="*/ 3717671 w 4011346"/>
              <a:gd name="connsiteY251" fmla="*/ 718650 h 2020169"/>
              <a:gd name="connsiteX252" fmla="*/ 3664275 w 4011346"/>
              <a:gd name="connsiteY252" fmla="*/ 698627 h 2020169"/>
              <a:gd name="connsiteX253" fmla="*/ 3584181 w 4011346"/>
              <a:gd name="connsiteY253" fmla="*/ 691953 h 2020169"/>
              <a:gd name="connsiteX254" fmla="*/ 3520774 w 4011346"/>
              <a:gd name="connsiteY254" fmla="*/ 675266 h 2020169"/>
              <a:gd name="connsiteX255" fmla="*/ 3530786 w 4011346"/>
              <a:gd name="connsiteY255" fmla="*/ 715313 h 2020169"/>
              <a:gd name="connsiteX256" fmla="*/ 3537460 w 4011346"/>
              <a:gd name="connsiteY256" fmla="*/ 742011 h 2020169"/>
              <a:gd name="connsiteX257" fmla="*/ 3507425 w 4011346"/>
              <a:gd name="connsiteY257" fmla="*/ 765371 h 2020169"/>
              <a:gd name="connsiteX258" fmla="*/ 3477390 w 4011346"/>
              <a:gd name="connsiteY258" fmla="*/ 738674 h 2020169"/>
              <a:gd name="connsiteX259" fmla="*/ 3477390 w 4011346"/>
              <a:gd name="connsiteY259" fmla="*/ 718650 h 2020169"/>
              <a:gd name="connsiteX260" fmla="*/ 3504088 w 4011346"/>
              <a:gd name="connsiteY260" fmla="*/ 698627 h 2020169"/>
              <a:gd name="connsiteX261" fmla="*/ 3467379 w 4011346"/>
              <a:gd name="connsiteY261" fmla="*/ 685278 h 2020169"/>
              <a:gd name="connsiteX262" fmla="*/ 3450692 w 4011346"/>
              <a:gd name="connsiteY262" fmla="*/ 711976 h 2020169"/>
              <a:gd name="connsiteX263" fmla="*/ 3440681 w 4011346"/>
              <a:gd name="connsiteY263" fmla="*/ 725325 h 2020169"/>
              <a:gd name="connsiteX264" fmla="*/ 3357250 w 4011346"/>
              <a:gd name="connsiteY264" fmla="*/ 711976 h 2020169"/>
              <a:gd name="connsiteX265" fmla="*/ 3297180 w 4011346"/>
              <a:gd name="connsiteY265" fmla="*/ 718650 h 2020169"/>
              <a:gd name="connsiteX266" fmla="*/ 3267145 w 4011346"/>
              <a:gd name="connsiteY266" fmla="*/ 695290 h 2020169"/>
              <a:gd name="connsiteX267" fmla="*/ 3267145 w 4011346"/>
              <a:gd name="connsiteY267" fmla="*/ 658580 h 2020169"/>
              <a:gd name="connsiteX268" fmla="*/ 3203738 w 4011346"/>
              <a:gd name="connsiteY268" fmla="*/ 601847 h 2020169"/>
              <a:gd name="connsiteX269" fmla="*/ 3076923 w 4011346"/>
              <a:gd name="connsiteY269" fmla="*/ 608522 h 2020169"/>
              <a:gd name="connsiteX270" fmla="*/ 3043551 w 4011346"/>
              <a:gd name="connsiteY270" fmla="*/ 585161 h 2020169"/>
              <a:gd name="connsiteX271" fmla="*/ 3000167 w 4011346"/>
              <a:gd name="connsiteY271" fmla="*/ 538440 h 2020169"/>
              <a:gd name="connsiteX272" fmla="*/ 3013516 w 4011346"/>
              <a:gd name="connsiteY272" fmla="*/ 531766 h 2020169"/>
              <a:gd name="connsiteX273" fmla="*/ 3000167 w 4011346"/>
              <a:gd name="connsiteY273" fmla="*/ 511742 h 2020169"/>
              <a:gd name="connsiteX274" fmla="*/ 2970132 w 4011346"/>
              <a:gd name="connsiteY274" fmla="*/ 508405 h 2020169"/>
              <a:gd name="connsiteX275" fmla="*/ 2920073 w 4011346"/>
              <a:gd name="connsiteY275" fmla="*/ 555126 h 2020169"/>
              <a:gd name="connsiteX276" fmla="*/ 2920073 w 4011346"/>
              <a:gd name="connsiteY276" fmla="*/ 555126 h 2020169"/>
              <a:gd name="connsiteX277" fmla="*/ 2916736 w 4011346"/>
              <a:gd name="connsiteY277" fmla="*/ 505068 h 2020169"/>
              <a:gd name="connsiteX278" fmla="*/ 2936760 w 4011346"/>
              <a:gd name="connsiteY278" fmla="*/ 501731 h 2020169"/>
              <a:gd name="connsiteX279" fmla="*/ 2866678 w 4011346"/>
              <a:gd name="connsiteY279" fmla="*/ 471696 h 2020169"/>
              <a:gd name="connsiteX280" fmla="*/ 2813282 w 4011346"/>
              <a:gd name="connsiteY280" fmla="*/ 468358 h 2020169"/>
              <a:gd name="connsiteX281" fmla="*/ 2793259 w 4011346"/>
              <a:gd name="connsiteY281" fmla="*/ 491719 h 2020169"/>
              <a:gd name="connsiteX282" fmla="*/ 2743200 w 4011346"/>
              <a:gd name="connsiteY282" fmla="*/ 501731 h 2020169"/>
              <a:gd name="connsiteX283" fmla="*/ 2786584 w 4011346"/>
              <a:gd name="connsiteY283" fmla="*/ 511742 h 2020169"/>
              <a:gd name="connsiteX284" fmla="*/ 2763224 w 4011346"/>
              <a:gd name="connsiteY284" fmla="*/ 531766 h 2020169"/>
              <a:gd name="connsiteX285" fmla="*/ 2769898 w 4011346"/>
              <a:gd name="connsiteY285" fmla="*/ 581824 h 2020169"/>
              <a:gd name="connsiteX286" fmla="*/ 2749875 w 4011346"/>
              <a:gd name="connsiteY286" fmla="*/ 565138 h 2020169"/>
              <a:gd name="connsiteX287" fmla="*/ 2733189 w 4011346"/>
              <a:gd name="connsiteY287" fmla="*/ 578487 h 2020169"/>
              <a:gd name="connsiteX288" fmla="*/ 2666444 w 4011346"/>
              <a:gd name="connsiteY288" fmla="*/ 568475 h 2020169"/>
              <a:gd name="connsiteX289" fmla="*/ 2636409 w 4011346"/>
              <a:gd name="connsiteY289" fmla="*/ 578487 h 2020169"/>
              <a:gd name="connsiteX290" fmla="*/ 2603037 w 4011346"/>
              <a:gd name="connsiteY290" fmla="*/ 538440 h 2020169"/>
              <a:gd name="connsiteX291" fmla="*/ 2569665 w 4011346"/>
              <a:gd name="connsiteY291" fmla="*/ 621871 h 2020169"/>
              <a:gd name="connsiteX292" fmla="*/ 2552979 w 4011346"/>
              <a:gd name="connsiteY292" fmla="*/ 641894 h 2020169"/>
              <a:gd name="connsiteX293" fmla="*/ 2469548 w 4011346"/>
              <a:gd name="connsiteY293" fmla="*/ 505068 h 2020169"/>
              <a:gd name="connsiteX294" fmla="*/ 2446187 w 4011346"/>
              <a:gd name="connsiteY294" fmla="*/ 521754 h 2020169"/>
              <a:gd name="connsiteX295" fmla="*/ 2442850 w 4011346"/>
              <a:gd name="connsiteY295" fmla="*/ 488382 h 2020169"/>
              <a:gd name="connsiteX296" fmla="*/ 2449525 w 4011346"/>
              <a:gd name="connsiteY296" fmla="*/ 418300 h 2020169"/>
              <a:gd name="connsiteX297" fmla="*/ 2386117 w 4011346"/>
              <a:gd name="connsiteY297" fmla="*/ 391602 h 2020169"/>
              <a:gd name="connsiteX298" fmla="*/ 2369431 w 4011346"/>
              <a:gd name="connsiteY298" fmla="*/ 431649 h 2020169"/>
              <a:gd name="connsiteX299" fmla="*/ 2379443 w 4011346"/>
              <a:gd name="connsiteY299" fmla="*/ 455009 h 2020169"/>
              <a:gd name="connsiteX300" fmla="*/ 2376106 w 4011346"/>
              <a:gd name="connsiteY300" fmla="*/ 475033 h 2020169"/>
              <a:gd name="connsiteX301" fmla="*/ 2352745 w 4011346"/>
              <a:gd name="connsiteY301" fmla="*/ 451672 h 2020169"/>
              <a:gd name="connsiteX302" fmla="*/ 2316036 w 4011346"/>
              <a:gd name="connsiteY302" fmla="*/ 458347 h 2020169"/>
              <a:gd name="connsiteX303" fmla="*/ 2272652 w 4011346"/>
              <a:gd name="connsiteY303" fmla="*/ 444998 h 2020169"/>
              <a:gd name="connsiteX304" fmla="*/ 2245954 w 4011346"/>
              <a:gd name="connsiteY304" fmla="*/ 404951 h 2020169"/>
              <a:gd name="connsiteX305" fmla="*/ 2209244 w 4011346"/>
              <a:gd name="connsiteY305" fmla="*/ 401614 h 2020169"/>
              <a:gd name="connsiteX306" fmla="*/ 2159186 w 4011346"/>
              <a:gd name="connsiteY306" fmla="*/ 391602 h 2020169"/>
              <a:gd name="connsiteX307" fmla="*/ 2132488 w 4011346"/>
              <a:gd name="connsiteY307" fmla="*/ 408288 h 2020169"/>
              <a:gd name="connsiteX308" fmla="*/ 2115802 w 4011346"/>
              <a:gd name="connsiteY308" fmla="*/ 421637 h 2020169"/>
              <a:gd name="connsiteX309" fmla="*/ 2115802 w 4011346"/>
              <a:gd name="connsiteY309" fmla="*/ 391602 h 2020169"/>
              <a:gd name="connsiteX310" fmla="*/ 2082430 w 4011346"/>
              <a:gd name="connsiteY310" fmla="*/ 388265 h 2020169"/>
              <a:gd name="connsiteX311" fmla="*/ 2045720 w 4011346"/>
              <a:gd name="connsiteY311" fmla="*/ 361567 h 2020169"/>
              <a:gd name="connsiteX312" fmla="*/ 2025697 w 4011346"/>
              <a:gd name="connsiteY312" fmla="*/ 391602 h 2020169"/>
              <a:gd name="connsiteX313" fmla="*/ 2055732 w 4011346"/>
              <a:gd name="connsiteY313" fmla="*/ 388265 h 2020169"/>
              <a:gd name="connsiteX314" fmla="*/ 2045720 w 4011346"/>
              <a:gd name="connsiteY314" fmla="*/ 414963 h 2020169"/>
              <a:gd name="connsiteX315" fmla="*/ 1988987 w 4011346"/>
              <a:gd name="connsiteY315" fmla="*/ 434986 h 2020169"/>
              <a:gd name="connsiteX316" fmla="*/ 1935592 w 4011346"/>
              <a:gd name="connsiteY316" fmla="*/ 444998 h 2020169"/>
              <a:gd name="connsiteX317" fmla="*/ 1995662 w 4011346"/>
              <a:gd name="connsiteY317" fmla="*/ 388265 h 2020169"/>
              <a:gd name="connsiteX318" fmla="*/ 2055732 w 4011346"/>
              <a:gd name="connsiteY318" fmla="*/ 318183 h 2020169"/>
              <a:gd name="connsiteX319" fmla="*/ 2055732 w 4011346"/>
              <a:gd name="connsiteY319" fmla="*/ 318183 h 2020169"/>
              <a:gd name="connsiteX320" fmla="*/ 2129860 w 4011346"/>
              <a:gd name="connsiteY320" fmla="*/ 248603 h 2020169"/>
              <a:gd name="connsiteX321" fmla="*/ 2127003 w 4011346"/>
              <a:gd name="connsiteY321" fmla="*/ 174309 h 2020169"/>
              <a:gd name="connsiteX322" fmla="*/ 2092713 w 4011346"/>
              <a:gd name="connsiteY322" fmla="*/ 105729 h 2020169"/>
              <a:gd name="connsiteX323" fmla="*/ 1952696 w 4011346"/>
              <a:gd name="connsiteY323" fmla="*/ 137160 h 2020169"/>
              <a:gd name="connsiteX324" fmla="*/ 1958411 w 4011346"/>
              <a:gd name="connsiteY324" fmla="*/ 71438 h 2020169"/>
              <a:gd name="connsiteX325" fmla="*/ 1926978 w 4011346"/>
              <a:gd name="connsiteY325" fmla="*/ 31434 h 2020169"/>
              <a:gd name="connsiteX326" fmla="*/ 1909833 w 4011346"/>
              <a:gd name="connsiteY326" fmla="*/ 0 h 2020169"/>
              <a:gd name="connsiteX327" fmla="*/ 1877440 w 4011346"/>
              <a:gd name="connsiteY327" fmla="*/ 3067 h 2020169"/>
              <a:gd name="connsiteX328" fmla="*/ 1835474 w 4011346"/>
              <a:gd name="connsiteY328" fmla="*/ 41195 h 2020169"/>
              <a:gd name="connsiteX329" fmla="*/ 1818788 w 4011346"/>
              <a:gd name="connsiteY329" fmla="*/ 81242 h 2020169"/>
              <a:gd name="connsiteX330" fmla="*/ 1838813 w 4011346"/>
              <a:gd name="connsiteY330" fmla="*/ 134636 h 2020169"/>
              <a:gd name="connsiteX331" fmla="*/ 1782079 w 4011346"/>
              <a:gd name="connsiteY331" fmla="*/ 121287 h 2020169"/>
              <a:gd name="connsiteX332" fmla="*/ 1768731 w 4011346"/>
              <a:gd name="connsiteY332" fmla="*/ 168009 h 2020169"/>
              <a:gd name="connsiteX333" fmla="*/ 1705322 w 4011346"/>
              <a:gd name="connsiteY333" fmla="*/ 191369 h 2020169"/>
              <a:gd name="connsiteX334" fmla="*/ 1685300 w 4011346"/>
              <a:gd name="connsiteY334" fmla="*/ 164671 h 2020169"/>
              <a:gd name="connsiteX335" fmla="*/ 1615218 w 4011346"/>
              <a:gd name="connsiteY335" fmla="*/ 168009 h 2020169"/>
              <a:gd name="connsiteX336" fmla="*/ 1638579 w 4011346"/>
              <a:gd name="connsiteY336" fmla="*/ 198044 h 2020169"/>
              <a:gd name="connsiteX337" fmla="*/ 1528449 w 4011346"/>
              <a:gd name="connsiteY337" fmla="*/ 224740 h 2020169"/>
              <a:gd name="connsiteX338" fmla="*/ 1465043 w 4011346"/>
              <a:gd name="connsiteY338" fmla="*/ 308171 h 2020169"/>
              <a:gd name="connsiteX339" fmla="*/ 1448357 w 4011346"/>
              <a:gd name="connsiteY339" fmla="*/ 334869 h 2020169"/>
              <a:gd name="connsiteX340" fmla="*/ 1481729 w 4011346"/>
              <a:gd name="connsiteY340" fmla="*/ 368242 h 2020169"/>
              <a:gd name="connsiteX341" fmla="*/ 1481729 w 4011346"/>
              <a:gd name="connsiteY341" fmla="*/ 398277 h 2020169"/>
              <a:gd name="connsiteX342" fmla="*/ 1458368 w 4011346"/>
              <a:gd name="connsiteY342" fmla="*/ 401614 h 2020169"/>
              <a:gd name="connsiteX343" fmla="*/ 1458368 w 4011346"/>
              <a:gd name="connsiteY343" fmla="*/ 381590 h 2020169"/>
              <a:gd name="connsiteX344" fmla="*/ 1418322 w 4011346"/>
              <a:gd name="connsiteY344" fmla="*/ 391602 h 2020169"/>
              <a:gd name="connsiteX345" fmla="*/ 1368263 w 4011346"/>
              <a:gd name="connsiteY345" fmla="*/ 398277 h 2020169"/>
              <a:gd name="connsiteX346" fmla="*/ 1321542 w 4011346"/>
              <a:gd name="connsiteY346" fmla="*/ 404951 h 2020169"/>
              <a:gd name="connsiteX347" fmla="*/ 1318205 w 4011346"/>
              <a:gd name="connsiteY347" fmla="*/ 491719 h 2020169"/>
              <a:gd name="connsiteX348" fmla="*/ 1358252 w 4011346"/>
              <a:gd name="connsiteY348" fmla="*/ 515080 h 2020169"/>
              <a:gd name="connsiteX349" fmla="*/ 1374938 w 4011346"/>
              <a:gd name="connsiteY349" fmla="*/ 545115 h 2020169"/>
              <a:gd name="connsiteX350" fmla="*/ 1384949 w 4011346"/>
              <a:gd name="connsiteY350" fmla="*/ 568475 h 2020169"/>
              <a:gd name="connsiteX351" fmla="*/ 1394961 w 4011346"/>
              <a:gd name="connsiteY351" fmla="*/ 618534 h 2020169"/>
              <a:gd name="connsiteX352" fmla="*/ 1384949 w 4011346"/>
              <a:gd name="connsiteY352" fmla="*/ 648569 h 2020169"/>
              <a:gd name="connsiteX353" fmla="*/ 1358252 w 4011346"/>
              <a:gd name="connsiteY353" fmla="*/ 615196 h 2020169"/>
              <a:gd name="connsiteX354" fmla="*/ 1361589 w 4011346"/>
              <a:gd name="connsiteY354" fmla="*/ 585161 h 2020169"/>
              <a:gd name="connsiteX355" fmla="*/ 1351577 w 4011346"/>
              <a:gd name="connsiteY355" fmla="*/ 545115 h 2020169"/>
              <a:gd name="connsiteX356" fmla="*/ 1328217 w 4011346"/>
              <a:gd name="connsiteY356" fmla="*/ 551789 h 2020169"/>
              <a:gd name="connsiteX357" fmla="*/ 1281495 w 4011346"/>
              <a:gd name="connsiteY357" fmla="*/ 515080 h 2020169"/>
              <a:gd name="connsiteX358" fmla="*/ 1241449 w 4011346"/>
              <a:gd name="connsiteY358" fmla="*/ 511742 h 2020169"/>
              <a:gd name="connsiteX359" fmla="*/ 1241449 w 4011346"/>
              <a:gd name="connsiteY359" fmla="*/ 558463 h 2020169"/>
              <a:gd name="connsiteX360" fmla="*/ 1201402 w 4011346"/>
              <a:gd name="connsiteY360" fmla="*/ 538440 h 2020169"/>
              <a:gd name="connsiteX361" fmla="*/ 1228100 w 4011346"/>
              <a:gd name="connsiteY361" fmla="*/ 588498 h 2020169"/>
              <a:gd name="connsiteX362" fmla="*/ 1258135 w 4011346"/>
              <a:gd name="connsiteY362" fmla="*/ 598510 h 2020169"/>
              <a:gd name="connsiteX363" fmla="*/ 1258135 w 4011346"/>
              <a:gd name="connsiteY363" fmla="*/ 618534 h 2020169"/>
              <a:gd name="connsiteX364" fmla="*/ 1198065 w 4011346"/>
              <a:gd name="connsiteY364" fmla="*/ 595173 h 2020169"/>
              <a:gd name="connsiteX365" fmla="*/ 1181379 w 4011346"/>
              <a:gd name="connsiteY365" fmla="*/ 595173 h 2020169"/>
              <a:gd name="connsiteX366" fmla="*/ 1178041 w 4011346"/>
              <a:gd name="connsiteY366" fmla="*/ 551789 h 2020169"/>
              <a:gd name="connsiteX367" fmla="*/ 1171367 w 4011346"/>
              <a:gd name="connsiteY367" fmla="*/ 465021 h 2020169"/>
              <a:gd name="connsiteX368" fmla="*/ 1161355 w 4011346"/>
              <a:gd name="connsiteY368" fmla="*/ 535103 h 2020169"/>
              <a:gd name="connsiteX369" fmla="*/ 1137995 w 4011346"/>
              <a:gd name="connsiteY369" fmla="*/ 565138 h 2020169"/>
              <a:gd name="connsiteX370" fmla="*/ 1158018 w 4011346"/>
              <a:gd name="connsiteY370" fmla="*/ 611859 h 2020169"/>
              <a:gd name="connsiteX371" fmla="*/ 1158018 w 4011346"/>
              <a:gd name="connsiteY371" fmla="*/ 645231 h 2020169"/>
              <a:gd name="connsiteX372" fmla="*/ 1141332 w 4011346"/>
              <a:gd name="connsiteY372" fmla="*/ 695290 h 2020169"/>
              <a:gd name="connsiteX373" fmla="*/ 1154681 w 4011346"/>
              <a:gd name="connsiteY373" fmla="*/ 728662 h 2020169"/>
              <a:gd name="connsiteX374" fmla="*/ 1184716 w 4011346"/>
              <a:gd name="connsiteY374" fmla="*/ 735336 h 2020169"/>
              <a:gd name="connsiteX375" fmla="*/ 1221425 w 4011346"/>
              <a:gd name="connsiteY375" fmla="*/ 742011 h 2020169"/>
              <a:gd name="connsiteX376" fmla="*/ 1241449 w 4011346"/>
              <a:gd name="connsiteY376" fmla="*/ 765371 h 2020169"/>
              <a:gd name="connsiteX377" fmla="*/ 1258135 w 4011346"/>
              <a:gd name="connsiteY377" fmla="*/ 808755 h 2020169"/>
              <a:gd name="connsiteX378" fmla="*/ 1258135 w 4011346"/>
              <a:gd name="connsiteY378" fmla="*/ 808755 h 2020169"/>
              <a:gd name="connsiteX379" fmla="*/ 1254798 w 4011346"/>
              <a:gd name="connsiteY379" fmla="*/ 842128 h 2020169"/>
              <a:gd name="connsiteX380" fmla="*/ 1274821 w 4011346"/>
              <a:gd name="connsiteY380" fmla="*/ 862151 h 2020169"/>
              <a:gd name="connsiteX381" fmla="*/ 1244786 w 4011346"/>
              <a:gd name="connsiteY381" fmla="*/ 868826 h 2020169"/>
              <a:gd name="connsiteX382" fmla="*/ 1224763 w 4011346"/>
              <a:gd name="connsiteY382" fmla="*/ 828779 h 2020169"/>
              <a:gd name="connsiteX383" fmla="*/ 1224763 w 4011346"/>
              <a:gd name="connsiteY383" fmla="*/ 788732 h 2020169"/>
              <a:gd name="connsiteX384" fmla="*/ 1194727 w 4011346"/>
              <a:gd name="connsiteY384" fmla="*/ 752023 h 2020169"/>
              <a:gd name="connsiteX385" fmla="*/ 1164692 w 4011346"/>
              <a:gd name="connsiteY385" fmla="*/ 795407 h 2020169"/>
              <a:gd name="connsiteX386" fmla="*/ 1178041 w 4011346"/>
              <a:gd name="connsiteY386" fmla="*/ 838790 h 2020169"/>
              <a:gd name="connsiteX387" fmla="*/ 1137995 w 4011346"/>
              <a:gd name="connsiteY387" fmla="*/ 895523 h 2020169"/>
              <a:gd name="connsiteX388" fmla="*/ 1097948 w 4011346"/>
              <a:gd name="connsiteY388" fmla="*/ 952256 h 2020169"/>
              <a:gd name="connsiteX389" fmla="*/ 1007843 w 4011346"/>
              <a:gd name="connsiteY389" fmla="*/ 915547 h 2020169"/>
              <a:gd name="connsiteX390" fmla="*/ 1074587 w 4011346"/>
              <a:gd name="connsiteY390" fmla="*/ 912209 h 2020169"/>
              <a:gd name="connsiteX391" fmla="*/ 1107960 w 4011346"/>
              <a:gd name="connsiteY391" fmla="*/ 848802 h 2020169"/>
              <a:gd name="connsiteX392" fmla="*/ 1121309 w 4011346"/>
              <a:gd name="connsiteY392" fmla="*/ 805418 h 2020169"/>
              <a:gd name="connsiteX393" fmla="*/ 1127983 w 4011346"/>
              <a:gd name="connsiteY393" fmla="*/ 772046 h 2020169"/>
              <a:gd name="connsiteX394" fmla="*/ 1117971 w 4011346"/>
              <a:gd name="connsiteY394" fmla="*/ 755360 h 2020169"/>
              <a:gd name="connsiteX395" fmla="*/ 1114634 w 4011346"/>
              <a:gd name="connsiteY395" fmla="*/ 705301 h 2020169"/>
              <a:gd name="connsiteX396" fmla="*/ 1104622 w 4011346"/>
              <a:gd name="connsiteY396" fmla="*/ 625208 h 2020169"/>
              <a:gd name="connsiteX397" fmla="*/ 1101285 w 4011346"/>
              <a:gd name="connsiteY397" fmla="*/ 565138 h 2020169"/>
              <a:gd name="connsiteX398" fmla="*/ 1124646 w 4011346"/>
              <a:gd name="connsiteY398" fmla="*/ 471696 h 2020169"/>
              <a:gd name="connsiteX399" fmla="*/ 1031203 w 4011346"/>
              <a:gd name="connsiteY399" fmla="*/ 461684 h 2020169"/>
              <a:gd name="connsiteX400" fmla="*/ 1014517 w 4011346"/>
              <a:gd name="connsiteY400" fmla="*/ 518417 h 2020169"/>
              <a:gd name="connsiteX401" fmla="*/ 1024529 w 4011346"/>
              <a:gd name="connsiteY401" fmla="*/ 565138 h 2020169"/>
              <a:gd name="connsiteX402" fmla="*/ 981145 w 4011346"/>
              <a:gd name="connsiteY402" fmla="*/ 618534 h 2020169"/>
              <a:gd name="connsiteX403" fmla="*/ 991157 w 4011346"/>
              <a:gd name="connsiteY403" fmla="*/ 655243 h 2020169"/>
              <a:gd name="connsiteX404" fmla="*/ 981145 w 4011346"/>
              <a:gd name="connsiteY404" fmla="*/ 701964 h 2020169"/>
              <a:gd name="connsiteX405" fmla="*/ 1001168 w 4011346"/>
              <a:gd name="connsiteY405" fmla="*/ 725325 h 2020169"/>
              <a:gd name="connsiteX406" fmla="*/ 1017854 w 4011346"/>
              <a:gd name="connsiteY406" fmla="*/ 772046 h 2020169"/>
              <a:gd name="connsiteX407" fmla="*/ 1047890 w 4011346"/>
              <a:gd name="connsiteY407" fmla="*/ 758697 h 2020169"/>
              <a:gd name="connsiteX408" fmla="*/ 1014517 w 4011346"/>
              <a:gd name="connsiteY408" fmla="*/ 812093 h 2020169"/>
              <a:gd name="connsiteX409" fmla="*/ 957784 w 4011346"/>
              <a:gd name="connsiteY409" fmla="*/ 758697 h 2020169"/>
              <a:gd name="connsiteX410" fmla="*/ 884365 w 4011346"/>
              <a:gd name="connsiteY410" fmla="*/ 721988 h 2020169"/>
              <a:gd name="connsiteX411" fmla="*/ 824295 w 4011346"/>
              <a:gd name="connsiteY411" fmla="*/ 698627 h 2020169"/>
              <a:gd name="connsiteX412" fmla="*/ 810946 w 4011346"/>
              <a:gd name="connsiteY412" fmla="*/ 735336 h 2020169"/>
              <a:gd name="connsiteX413" fmla="*/ 827633 w 4011346"/>
              <a:gd name="connsiteY413" fmla="*/ 772046 h 2020169"/>
              <a:gd name="connsiteX414" fmla="*/ 814284 w 4011346"/>
              <a:gd name="connsiteY414" fmla="*/ 795407 h 2020169"/>
              <a:gd name="connsiteX415" fmla="*/ 800935 w 4011346"/>
              <a:gd name="connsiteY415" fmla="*/ 812093 h 2020169"/>
              <a:gd name="connsiteX416" fmla="*/ 770900 w 4011346"/>
              <a:gd name="connsiteY416" fmla="*/ 755360 h 2020169"/>
              <a:gd name="connsiteX417" fmla="*/ 744202 w 4011346"/>
              <a:gd name="connsiteY417" fmla="*/ 792069 h 2020169"/>
              <a:gd name="connsiteX418" fmla="*/ 707492 w 4011346"/>
              <a:gd name="connsiteY418" fmla="*/ 785395 h 2020169"/>
              <a:gd name="connsiteX419" fmla="*/ 654097 w 4011346"/>
              <a:gd name="connsiteY419" fmla="*/ 822104 h 2020169"/>
              <a:gd name="connsiteX420" fmla="*/ 644085 w 4011346"/>
              <a:gd name="connsiteY420" fmla="*/ 798744 h 2020169"/>
              <a:gd name="connsiteX421" fmla="*/ 654097 w 4011346"/>
              <a:gd name="connsiteY421" fmla="*/ 762034 h 2020169"/>
              <a:gd name="connsiteX422" fmla="*/ 614050 w 4011346"/>
              <a:gd name="connsiteY422" fmla="*/ 798744 h 2020169"/>
              <a:gd name="connsiteX423" fmla="*/ 594027 w 4011346"/>
              <a:gd name="connsiteY423" fmla="*/ 798744 h 2020169"/>
              <a:gd name="connsiteX424" fmla="*/ 533957 w 4011346"/>
              <a:gd name="connsiteY424" fmla="*/ 832116 h 2020169"/>
              <a:gd name="connsiteX425" fmla="*/ 510596 w 4011346"/>
              <a:gd name="connsiteY425" fmla="*/ 855477 h 2020169"/>
              <a:gd name="connsiteX426" fmla="*/ 500584 w 4011346"/>
              <a:gd name="connsiteY426" fmla="*/ 902198 h 2020169"/>
              <a:gd name="connsiteX427" fmla="*/ 450526 w 4011346"/>
              <a:gd name="connsiteY427" fmla="*/ 888849 h 2020169"/>
              <a:gd name="connsiteX428" fmla="*/ 433840 w 4011346"/>
              <a:gd name="connsiteY428" fmla="*/ 852139 h 2020169"/>
              <a:gd name="connsiteX429" fmla="*/ 467212 w 4011346"/>
              <a:gd name="connsiteY429" fmla="*/ 822104 h 2020169"/>
              <a:gd name="connsiteX430" fmla="*/ 453863 w 4011346"/>
              <a:gd name="connsiteY430" fmla="*/ 798744 h 2020169"/>
              <a:gd name="connsiteX431" fmla="*/ 390456 w 4011346"/>
              <a:gd name="connsiteY431" fmla="*/ 768709 h 2020169"/>
              <a:gd name="connsiteX432" fmla="*/ 417154 w 4011346"/>
              <a:gd name="connsiteY432" fmla="*/ 818767 h 2020169"/>
              <a:gd name="connsiteX433" fmla="*/ 407142 w 4011346"/>
              <a:gd name="connsiteY433" fmla="*/ 862151 h 2020169"/>
              <a:gd name="connsiteX434" fmla="*/ 413817 w 4011346"/>
              <a:gd name="connsiteY434" fmla="*/ 898861 h 2020169"/>
              <a:gd name="connsiteX435" fmla="*/ 427165 w 4011346"/>
              <a:gd name="connsiteY435" fmla="*/ 922221 h 2020169"/>
              <a:gd name="connsiteX436" fmla="*/ 413817 w 4011346"/>
              <a:gd name="connsiteY436" fmla="*/ 952256 h 2020169"/>
              <a:gd name="connsiteX437" fmla="*/ 390456 w 4011346"/>
              <a:gd name="connsiteY437" fmla="*/ 928896 h 2020169"/>
              <a:gd name="connsiteX438" fmla="*/ 360421 w 4011346"/>
              <a:gd name="connsiteY438" fmla="*/ 925558 h 2020169"/>
              <a:gd name="connsiteX439" fmla="*/ 333723 w 4011346"/>
              <a:gd name="connsiteY439" fmla="*/ 965605 h 2020169"/>
              <a:gd name="connsiteX440" fmla="*/ 307025 w 4011346"/>
              <a:gd name="connsiteY440" fmla="*/ 985628 h 2020169"/>
              <a:gd name="connsiteX441" fmla="*/ 320374 w 4011346"/>
              <a:gd name="connsiteY441" fmla="*/ 1012326 h 2020169"/>
              <a:gd name="connsiteX442" fmla="*/ 303688 w 4011346"/>
              <a:gd name="connsiteY442" fmla="*/ 1035687 h 2020169"/>
              <a:gd name="connsiteX443" fmla="*/ 233606 w 4011346"/>
              <a:gd name="connsiteY443" fmla="*/ 998977 h 2020169"/>
              <a:gd name="connsiteX444" fmla="*/ 243618 w 4011346"/>
              <a:gd name="connsiteY444" fmla="*/ 1049036 h 2020169"/>
              <a:gd name="connsiteX445" fmla="*/ 263641 w 4011346"/>
              <a:gd name="connsiteY445" fmla="*/ 1069059 h 2020169"/>
              <a:gd name="connsiteX446" fmla="*/ 250292 w 4011346"/>
              <a:gd name="connsiteY446" fmla="*/ 1082408 h 2020169"/>
              <a:gd name="connsiteX447" fmla="*/ 193560 w 4011346"/>
              <a:gd name="connsiteY447" fmla="*/ 1045698 h 2020169"/>
              <a:gd name="connsiteX448" fmla="*/ 170199 w 4011346"/>
              <a:gd name="connsiteY448" fmla="*/ 1005652 h 2020169"/>
              <a:gd name="connsiteX449" fmla="*/ 170199 w 4011346"/>
              <a:gd name="connsiteY449" fmla="*/ 958931 h 2020169"/>
              <a:gd name="connsiteX450" fmla="*/ 133490 w 4011346"/>
              <a:gd name="connsiteY450" fmla="*/ 882174 h 2020169"/>
              <a:gd name="connsiteX451" fmla="*/ 196897 w 4011346"/>
              <a:gd name="connsiteY451" fmla="*/ 912209 h 2020169"/>
              <a:gd name="connsiteX452" fmla="*/ 256967 w 4011346"/>
              <a:gd name="connsiteY452" fmla="*/ 942244 h 2020169"/>
              <a:gd name="connsiteX453" fmla="*/ 293676 w 4011346"/>
              <a:gd name="connsiteY453" fmla="*/ 945582 h 2020169"/>
              <a:gd name="connsiteX454" fmla="*/ 327049 w 4011346"/>
              <a:gd name="connsiteY454" fmla="*/ 915547 h 2020169"/>
              <a:gd name="connsiteX455" fmla="*/ 343735 w 4011346"/>
              <a:gd name="connsiteY455" fmla="*/ 878837 h 2020169"/>
              <a:gd name="connsiteX456" fmla="*/ 333723 w 4011346"/>
              <a:gd name="connsiteY456" fmla="*/ 828779 h 2020169"/>
              <a:gd name="connsiteX457" fmla="*/ 290339 w 4011346"/>
              <a:gd name="connsiteY457" fmla="*/ 808755 h 2020169"/>
              <a:gd name="connsiteX458" fmla="*/ 236944 w 4011346"/>
              <a:gd name="connsiteY458" fmla="*/ 762034 h 2020169"/>
              <a:gd name="connsiteX459" fmla="*/ 133490 w 4011346"/>
              <a:gd name="connsiteY459" fmla="*/ 705301 h 2020169"/>
              <a:gd name="connsiteX0" fmla="*/ 133490 w 4011346"/>
              <a:gd name="connsiteY0" fmla="*/ 705301 h 2020169"/>
              <a:gd name="connsiteX1" fmla="*/ 46722 w 4011346"/>
              <a:gd name="connsiteY1" fmla="*/ 735336 h 2020169"/>
              <a:gd name="connsiteX2" fmla="*/ 33373 w 4011346"/>
              <a:gd name="connsiteY2" fmla="*/ 765371 h 2020169"/>
              <a:gd name="connsiteX3" fmla="*/ 43384 w 4011346"/>
              <a:gd name="connsiteY3" fmla="*/ 795407 h 2020169"/>
              <a:gd name="connsiteX4" fmla="*/ 60071 w 4011346"/>
              <a:gd name="connsiteY4" fmla="*/ 822104 h 2020169"/>
              <a:gd name="connsiteX5" fmla="*/ 73419 w 4011346"/>
              <a:gd name="connsiteY5" fmla="*/ 852139 h 2020169"/>
              <a:gd name="connsiteX6" fmla="*/ 56733 w 4011346"/>
              <a:gd name="connsiteY6" fmla="*/ 875500 h 2020169"/>
              <a:gd name="connsiteX7" fmla="*/ 76757 w 4011346"/>
              <a:gd name="connsiteY7" fmla="*/ 955593 h 2020169"/>
              <a:gd name="connsiteX8" fmla="*/ 66745 w 4011346"/>
              <a:gd name="connsiteY8" fmla="*/ 972280 h 2020169"/>
              <a:gd name="connsiteX9" fmla="*/ 70082 w 4011346"/>
              <a:gd name="connsiteY9" fmla="*/ 998977 h 2020169"/>
              <a:gd name="connsiteX10" fmla="*/ 70082 w 4011346"/>
              <a:gd name="connsiteY10" fmla="*/ 1039024 h 2020169"/>
              <a:gd name="connsiteX11" fmla="*/ 80094 w 4011346"/>
              <a:gd name="connsiteY11" fmla="*/ 1059047 h 2020169"/>
              <a:gd name="connsiteX12" fmla="*/ 76757 w 4011346"/>
              <a:gd name="connsiteY12" fmla="*/ 1082408 h 2020169"/>
              <a:gd name="connsiteX13" fmla="*/ 106792 w 4011346"/>
              <a:gd name="connsiteY13" fmla="*/ 1115780 h 2020169"/>
              <a:gd name="connsiteX14" fmla="*/ 106792 w 4011346"/>
              <a:gd name="connsiteY14" fmla="*/ 1145815 h 2020169"/>
              <a:gd name="connsiteX15" fmla="*/ 13349 w 4011346"/>
              <a:gd name="connsiteY15" fmla="*/ 1235920 h 2020169"/>
              <a:gd name="connsiteX16" fmla="*/ 33373 w 4011346"/>
              <a:gd name="connsiteY16" fmla="*/ 1269293 h 2020169"/>
              <a:gd name="connsiteX17" fmla="*/ 33373 w 4011346"/>
              <a:gd name="connsiteY17" fmla="*/ 1269293 h 2020169"/>
              <a:gd name="connsiteX18" fmla="*/ 16687 w 4011346"/>
              <a:gd name="connsiteY18" fmla="*/ 1299328 h 2020169"/>
              <a:gd name="connsiteX19" fmla="*/ 3338 w 4011346"/>
              <a:gd name="connsiteY19" fmla="*/ 1329363 h 2020169"/>
              <a:gd name="connsiteX20" fmla="*/ 0 w 4011346"/>
              <a:gd name="connsiteY20" fmla="*/ 1389433 h 2020169"/>
              <a:gd name="connsiteX21" fmla="*/ 16687 w 4011346"/>
              <a:gd name="connsiteY21" fmla="*/ 1432817 h 2020169"/>
              <a:gd name="connsiteX22" fmla="*/ 20024 w 4011346"/>
              <a:gd name="connsiteY22" fmla="*/ 1466189 h 2020169"/>
              <a:gd name="connsiteX23" fmla="*/ 56733 w 4011346"/>
              <a:gd name="connsiteY23" fmla="*/ 1476201 h 2020169"/>
              <a:gd name="connsiteX24" fmla="*/ 116803 w 4011346"/>
              <a:gd name="connsiteY24" fmla="*/ 1562969 h 2020169"/>
              <a:gd name="connsiteX25" fmla="*/ 96780 w 4011346"/>
              <a:gd name="connsiteY25" fmla="*/ 1586329 h 2020169"/>
              <a:gd name="connsiteX26" fmla="*/ 93443 w 4011346"/>
              <a:gd name="connsiteY26" fmla="*/ 1616364 h 2020169"/>
              <a:gd name="connsiteX27" fmla="*/ 120141 w 4011346"/>
              <a:gd name="connsiteY27" fmla="*/ 1619701 h 2020169"/>
              <a:gd name="connsiteX28" fmla="*/ 160187 w 4011346"/>
              <a:gd name="connsiteY28" fmla="*/ 1633050 h 2020169"/>
              <a:gd name="connsiteX29" fmla="*/ 186885 w 4011346"/>
              <a:gd name="connsiteY29" fmla="*/ 1646399 h 2020169"/>
              <a:gd name="connsiteX30" fmla="*/ 213583 w 4011346"/>
              <a:gd name="connsiteY30" fmla="*/ 1676434 h 2020169"/>
              <a:gd name="connsiteX31" fmla="*/ 243618 w 4011346"/>
              <a:gd name="connsiteY31" fmla="*/ 1679771 h 2020169"/>
              <a:gd name="connsiteX32" fmla="*/ 287002 w 4011346"/>
              <a:gd name="connsiteY32" fmla="*/ 1709807 h 2020169"/>
              <a:gd name="connsiteX33" fmla="*/ 310363 w 4011346"/>
              <a:gd name="connsiteY33" fmla="*/ 1719818 h 2020169"/>
              <a:gd name="connsiteX34" fmla="*/ 310363 w 4011346"/>
              <a:gd name="connsiteY34" fmla="*/ 1756528 h 2020169"/>
              <a:gd name="connsiteX35" fmla="*/ 270316 w 4011346"/>
              <a:gd name="connsiteY35" fmla="*/ 1796574 h 2020169"/>
              <a:gd name="connsiteX36" fmla="*/ 280327 w 4011346"/>
              <a:gd name="connsiteY36" fmla="*/ 1819935 h 2020169"/>
              <a:gd name="connsiteX37" fmla="*/ 273653 w 4011346"/>
              <a:gd name="connsiteY37" fmla="*/ 1839958 h 2020169"/>
              <a:gd name="connsiteX38" fmla="*/ 266979 w 4011346"/>
              <a:gd name="connsiteY38" fmla="*/ 1856644 h 2020169"/>
              <a:gd name="connsiteX39" fmla="*/ 240281 w 4011346"/>
              <a:gd name="connsiteY39" fmla="*/ 1896691 h 2020169"/>
              <a:gd name="connsiteX40" fmla="*/ 307025 w 4011346"/>
              <a:gd name="connsiteY40" fmla="*/ 1933401 h 2020169"/>
              <a:gd name="connsiteX41" fmla="*/ 337060 w 4011346"/>
              <a:gd name="connsiteY41" fmla="*/ 1940075 h 2020169"/>
              <a:gd name="connsiteX42" fmla="*/ 360421 w 4011346"/>
              <a:gd name="connsiteY42" fmla="*/ 1946750 h 2020169"/>
              <a:gd name="connsiteX43" fmla="*/ 380444 w 4011346"/>
              <a:gd name="connsiteY43" fmla="*/ 1953424 h 2020169"/>
              <a:gd name="connsiteX44" fmla="*/ 407142 w 4011346"/>
              <a:gd name="connsiteY44" fmla="*/ 1973447 h 2020169"/>
              <a:gd name="connsiteX45" fmla="*/ 437177 w 4011346"/>
              <a:gd name="connsiteY45" fmla="*/ 1970110 h 2020169"/>
              <a:gd name="connsiteX46" fmla="*/ 507259 w 4011346"/>
              <a:gd name="connsiteY46" fmla="*/ 2020169 h 2020169"/>
              <a:gd name="connsiteX47" fmla="*/ 517271 w 4011346"/>
              <a:gd name="connsiteY47" fmla="*/ 2006820 h 2020169"/>
              <a:gd name="connsiteX48" fmla="*/ 507259 w 4011346"/>
              <a:gd name="connsiteY48" fmla="*/ 1966773 h 2020169"/>
              <a:gd name="connsiteX49" fmla="*/ 500584 w 4011346"/>
              <a:gd name="connsiteY49" fmla="*/ 1933401 h 2020169"/>
              <a:gd name="connsiteX50" fmla="*/ 483898 w 4011346"/>
              <a:gd name="connsiteY50" fmla="*/ 1890017 h 2020169"/>
              <a:gd name="connsiteX51" fmla="*/ 513933 w 4011346"/>
              <a:gd name="connsiteY51" fmla="*/ 1869993 h 2020169"/>
              <a:gd name="connsiteX52" fmla="*/ 547306 w 4011346"/>
              <a:gd name="connsiteY52" fmla="*/ 1846633 h 2020169"/>
              <a:gd name="connsiteX53" fmla="*/ 527282 w 4011346"/>
              <a:gd name="connsiteY53" fmla="*/ 1829947 h 2020169"/>
              <a:gd name="connsiteX54" fmla="*/ 517271 w 4011346"/>
              <a:gd name="connsiteY54" fmla="*/ 1796574 h 2020169"/>
              <a:gd name="connsiteX55" fmla="*/ 480561 w 4011346"/>
              <a:gd name="connsiteY55" fmla="*/ 1779888 h 2020169"/>
              <a:gd name="connsiteX56" fmla="*/ 470549 w 4011346"/>
              <a:gd name="connsiteY56" fmla="*/ 1759865 h 2020169"/>
              <a:gd name="connsiteX57" fmla="*/ 480561 w 4011346"/>
              <a:gd name="connsiteY57" fmla="*/ 1729830 h 2020169"/>
              <a:gd name="connsiteX58" fmla="*/ 490573 w 4011346"/>
              <a:gd name="connsiteY58" fmla="*/ 1689783 h 2020169"/>
              <a:gd name="connsiteX59" fmla="*/ 513933 w 4011346"/>
              <a:gd name="connsiteY59" fmla="*/ 1709807 h 2020169"/>
              <a:gd name="connsiteX60" fmla="*/ 520608 w 4011346"/>
              <a:gd name="connsiteY60" fmla="*/ 1693120 h 2020169"/>
              <a:gd name="connsiteX61" fmla="*/ 543968 w 4011346"/>
              <a:gd name="connsiteY61" fmla="*/ 1656411 h 2020169"/>
              <a:gd name="connsiteX62" fmla="*/ 574003 w 4011346"/>
              <a:gd name="connsiteY62" fmla="*/ 1639725 h 2020169"/>
              <a:gd name="connsiteX63" fmla="*/ 590690 w 4011346"/>
              <a:gd name="connsiteY63" fmla="*/ 1653074 h 2020169"/>
              <a:gd name="connsiteX64" fmla="*/ 610713 w 4011346"/>
              <a:gd name="connsiteY64" fmla="*/ 1626376 h 2020169"/>
              <a:gd name="connsiteX65" fmla="*/ 630736 w 4011346"/>
              <a:gd name="connsiteY65" fmla="*/ 1653074 h 2020169"/>
              <a:gd name="connsiteX66" fmla="*/ 657434 w 4011346"/>
              <a:gd name="connsiteY66" fmla="*/ 1676434 h 2020169"/>
              <a:gd name="connsiteX67" fmla="*/ 674120 w 4011346"/>
              <a:gd name="connsiteY67" fmla="*/ 1683109 h 2020169"/>
              <a:gd name="connsiteX68" fmla="*/ 697481 w 4011346"/>
              <a:gd name="connsiteY68" fmla="*/ 1683109 h 2020169"/>
              <a:gd name="connsiteX69" fmla="*/ 717504 w 4011346"/>
              <a:gd name="connsiteY69" fmla="*/ 1669760 h 2020169"/>
              <a:gd name="connsiteX70" fmla="*/ 744202 w 4011346"/>
              <a:gd name="connsiteY70" fmla="*/ 1669760 h 2020169"/>
              <a:gd name="connsiteX71" fmla="*/ 760888 w 4011346"/>
              <a:gd name="connsiteY71" fmla="*/ 1666423 h 2020169"/>
              <a:gd name="connsiteX72" fmla="*/ 790923 w 4011346"/>
              <a:gd name="connsiteY72" fmla="*/ 1699795 h 2020169"/>
              <a:gd name="connsiteX73" fmla="*/ 797598 w 4011346"/>
              <a:gd name="connsiteY73" fmla="*/ 1673097 h 2020169"/>
              <a:gd name="connsiteX74" fmla="*/ 817621 w 4011346"/>
              <a:gd name="connsiteY74" fmla="*/ 1689783 h 2020169"/>
              <a:gd name="connsiteX75" fmla="*/ 837644 w 4011346"/>
              <a:gd name="connsiteY75" fmla="*/ 1666423 h 2020169"/>
              <a:gd name="connsiteX76" fmla="*/ 827633 w 4011346"/>
              <a:gd name="connsiteY76" fmla="*/ 1646399 h 2020169"/>
              <a:gd name="connsiteX77" fmla="*/ 810946 w 4011346"/>
              <a:gd name="connsiteY77" fmla="*/ 1633050 h 2020169"/>
              <a:gd name="connsiteX78" fmla="*/ 810946 w 4011346"/>
              <a:gd name="connsiteY78" fmla="*/ 1606353 h 2020169"/>
              <a:gd name="connsiteX79" fmla="*/ 810946 w 4011346"/>
              <a:gd name="connsiteY79" fmla="*/ 1593004 h 2020169"/>
              <a:gd name="connsiteX80" fmla="*/ 830970 w 4011346"/>
              <a:gd name="connsiteY80" fmla="*/ 1589666 h 2020169"/>
              <a:gd name="connsiteX81" fmla="*/ 840981 w 4011346"/>
              <a:gd name="connsiteY81" fmla="*/ 1586329 h 2020169"/>
              <a:gd name="connsiteX82" fmla="*/ 820958 w 4011346"/>
              <a:gd name="connsiteY82" fmla="*/ 1549620 h 2020169"/>
              <a:gd name="connsiteX83" fmla="*/ 854330 w 4011346"/>
              <a:gd name="connsiteY83" fmla="*/ 1542945 h 2020169"/>
              <a:gd name="connsiteX84" fmla="*/ 891040 w 4011346"/>
              <a:gd name="connsiteY84" fmla="*/ 1549620 h 2020169"/>
              <a:gd name="connsiteX85" fmla="*/ 964459 w 4011346"/>
              <a:gd name="connsiteY85" fmla="*/ 1506236 h 2020169"/>
              <a:gd name="connsiteX86" fmla="*/ 1001168 w 4011346"/>
              <a:gd name="connsiteY86" fmla="*/ 1506236 h 2020169"/>
              <a:gd name="connsiteX87" fmla="*/ 1027866 w 4011346"/>
              <a:gd name="connsiteY87" fmla="*/ 1482875 h 2020169"/>
              <a:gd name="connsiteX88" fmla="*/ 1047890 w 4011346"/>
              <a:gd name="connsiteY88" fmla="*/ 1492887 h 2020169"/>
              <a:gd name="connsiteX89" fmla="*/ 1067913 w 4011346"/>
              <a:gd name="connsiteY89" fmla="*/ 1502898 h 2020169"/>
              <a:gd name="connsiteX90" fmla="*/ 1087936 w 4011346"/>
              <a:gd name="connsiteY90" fmla="*/ 1529596 h 2020169"/>
              <a:gd name="connsiteX91" fmla="*/ 1074587 w 4011346"/>
              <a:gd name="connsiteY91" fmla="*/ 1542945 h 2020169"/>
              <a:gd name="connsiteX92" fmla="*/ 1104622 w 4011346"/>
              <a:gd name="connsiteY92" fmla="*/ 1542945 h 2020169"/>
              <a:gd name="connsiteX93" fmla="*/ 1107960 w 4011346"/>
              <a:gd name="connsiteY93" fmla="*/ 1559631 h 2020169"/>
              <a:gd name="connsiteX94" fmla="*/ 1121309 w 4011346"/>
              <a:gd name="connsiteY94" fmla="*/ 1542945 h 2020169"/>
              <a:gd name="connsiteX95" fmla="*/ 1134657 w 4011346"/>
              <a:gd name="connsiteY95" fmla="*/ 1556294 h 2020169"/>
              <a:gd name="connsiteX96" fmla="*/ 1134657 w 4011346"/>
              <a:gd name="connsiteY96" fmla="*/ 1576317 h 2020169"/>
              <a:gd name="connsiteX97" fmla="*/ 1148006 w 4011346"/>
              <a:gd name="connsiteY97" fmla="*/ 1572980 h 2020169"/>
              <a:gd name="connsiteX98" fmla="*/ 1208076 w 4011346"/>
              <a:gd name="connsiteY98" fmla="*/ 1526259 h 2020169"/>
              <a:gd name="connsiteX99" fmla="*/ 1211414 w 4011346"/>
              <a:gd name="connsiteY99" fmla="*/ 1546282 h 2020169"/>
              <a:gd name="connsiteX100" fmla="*/ 1244786 w 4011346"/>
              <a:gd name="connsiteY100" fmla="*/ 1566306 h 2020169"/>
              <a:gd name="connsiteX101" fmla="*/ 1264809 w 4011346"/>
              <a:gd name="connsiteY101" fmla="*/ 1596341 h 2020169"/>
              <a:gd name="connsiteX102" fmla="*/ 1298181 w 4011346"/>
              <a:gd name="connsiteY102" fmla="*/ 1703132 h 2020169"/>
              <a:gd name="connsiteX103" fmla="*/ 1308193 w 4011346"/>
              <a:gd name="connsiteY103" fmla="*/ 1659748 h 2020169"/>
              <a:gd name="connsiteX104" fmla="*/ 1344903 w 4011346"/>
              <a:gd name="connsiteY104" fmla="*/ 1679771 h 2020169"/>
              <a:gd name="connsiteX105" fmla="*/ 1388287 w 4011346"/>
              <a:gd name="connsiteY105" fmla="*/ 1679771 h 2020169"/>
              <a:gd name="connsiteX106" fmla="*/ 1394961 w 4011346"/>
              <a:gd name="connsiteY106" fmla="*/ 1703132 h 2020169"/>
              <a:gd name="connsiteX107" fmla="*/ 1435008 w 4011346"/>
              <a:gd name="connsiteY107" fmla="*/ 1726493 h 2020169"/>
              <a:gd name="connsiteX108" fmla="*/ 1465043 w 4011346"/>
              <a:gd name="connsiteY108" fmla="*/ 1726493 h 2020169"/>
              <a:gd name="connsiteX109" fmla="*/ 1491741 w 4011346"/>
              <a:gd name="connsiteY109" fmla="*/ 1739842 h 2020169"/>
              <a:gd name="connsiteX110" fmla="*/ 1535125 w 4011346"/>
              <a:gd name="connsiteY110" fmla="*/ 1696458 h 2020169"/>
              <a:gd name="connsiteX111" fmla="*/ 1571834 w 4011346"/>
              <a:gd name="connsiteY111" fmla="*/ 1676434 h 2020169"/>
              <a:gd name="connsiteX112" fmla="*/ 1608544 w 4011346"/>
              <a:gd name="connsiteY112" fmla="*/ 1679771 h 2020169"/>
              <a:gd name="connsiteX113" fmla="*/ 1655265 w 4011346"/>
              <a:gd name="connsiteY113" fmla="*/ 1693120 h 2020169"/>
              <a:gd name="connsiteX114" fmla="*/ 1681963 w 4011346"/>
              <a:gd name="connsiteY114" fmla="*/ 1709807 h 2020169"/>
              <a:gd name="connsiteX115" fmla="*/ 1735358 w 4011346"/>
              <a:gd name="connsiteY115" fmla="*/ 1703132 h 2020169"/>
              <a:gd name="connsiteX116" fmla="*/ 1745370 w 4011346"/>
              <a:gd name="connsiteY116" fmla="*/ 1683109 h 2020169"/>
              <a:gd name="connsiteX117" fmla="*/ 1738695 w 4011346"/>
              <a:gd name="connsiteY117" fmla="*/ 1663085 h 2020169"/>
              <a:gd name="connsiteX118" fmla="*/ 1765393 w 4011346"/>
              <a:gd name="connsiteY118" fmla="*/ 1636388 h 2020169"/>
              <a:gd name="connsiteX119" fmla="*/ 1778742 w 4011346"/>
              <a:gd name="connsiteY119" fmla="*/ 1633050 h 2020169"/>
              <a:gd name="connsiteX120" fmla="*/ 1812114 w 4011346"/>
              <a:gd name="connsiteY120" fmla="*/ 1649736 h 2020169"/>
              <a:gd name="connsiteX121" fmla="*/ 1852161 w 4011346"/>
              <a:gd name="connsiteY121" fmla="*/ 1663085 h 2020169"/>
              <a:gd name="connsiteX122" fmla="*/ 1858836 w 4011346"/>
              <a:gd name="connsiteY122" fmla="*/ 1689783 h 2020169"/>
              <a:gd name="connsiteX123" fmla="*/ 1872184 w 4011346"/>
              <a:gd name="connsiteY123" fmla="*/ 1696458 h 2020169"/>
              <a:gd name="connsiteX124" fmla="*/ 1902219 w 4011346"/>
              <a:gd name="connsiteY124" fmla="*/ 1699795 h 2020169"/>
              <a:gd name="connsiteX125" fmla="*/ 1932254 w 4011346"/>
              <a:gd name="connsiteY125" fmla="*/ 1683109 h 2020169"/>
              <a:gd name="connsiteX126" fmla="*/ 1962290 w 4011346"/>
              <a:gd name="connsiteY126" fmla="*/ 1696458 h 2020169"/>
              <a:gd name="connsiteX127" fmla="*/ 1985650 w 4011346"/>
              <a:gd name="connsiteY127" fmla="*/ 1709807 h 2020169"/>
              <a:gd name="connsiteX128" fmla="*/ 1995662 w 4011346"/>
              <a:gd name="connsiteY128" fmla="*/ 1719818 h 2020169"/>
              <a:gd name="connsiteX129" fmla="*/ 2032371 w 4011346"/>
              <a:gd name="connsiteY129" fmla="*/ 1739842 h 2020169"/>
              <a:gd name="connsiteX130" fmla="*/ 2069081 w 4011346"/>
              <a:gd name="connsiteY130" fmla="*/ 1736504 h 2020169"/>
              <a:gd name="connsiteX131" fmla="*/ 2142500 w 4011346"/>
              <a:gd name="connsiteY131" fmla="*/ 1693120 h 2020169"/>
              <a:gd name="connsiteX132" fmla="*/ 2195895 w 4011346"/>
              <a:gd name="connsiteY132" fmla="*/ 1706469 h 2020169"/>
              <a:gd name="connsiteX133" fmla="*/ 2225930 w 4011346"/>
              <a:gd name="connsiteY133" fmla="*/ 1716481 h 2020169"/>
              <a:gd name="connsiteX134" fmla="*/ 2259303 w 4011346"/>
              <a:gd name="connsiteY134" fmla="*/ 1703132 h 2020169"/>
              <a:gd name="connsiteX135" fmla="*/ 2262640 w 4011346"/>
              <a:gd name="connsiteY135" fmla="*/ 1676434 h 2020169"/>
              <a:gd name="connsiteX136" fmla="*/ 2282663 w 4011346"/>
              <a:gd name="connsiteY136" fmla="*/ 1646399 h 2020169"/>
              <a:gd name="connsiteX137" fmla="*/ 2299349 w 4011346"/>
              <a:gd name="connsiteY137" fmla="*/ 1593004 h 2020169"/>
              <a:gd name="connsiteX138" fmla="*/ 2282663 w 4011346"/>
              <a:gd name="connsiteY138" fmla="*/ 1596341 h 2020169"/>
              <a:gd name="connsiteX139" fmla="*/ 2312698 w 4011346"/>
              <a:gd name="connsiteY139" fmla="*/ 1569643 h 2020169"/>
              <a:gd name="connsiteX140" fmla="*/ 2339396 w 4011346"/>
              <a:gd name="connsiteY140" fmla="*/ 1566306 h 2020169"/>
              <a:gd name="connsiteX141" fmla="*/ 2396129 w 4011346"/>
              <a:gd name="connsiteY141" fmla="*/ 1576317 h 2020169"/>
              <a:gd name="connsiteX142" fmla="*/ 2436176 w 4011346"/>
              <a:gd name="connsiteY142" fmla="*/ 1603015 h 2020169"/>
              <a:gd name="connsiteX143" fmla="*/ 2462873 w 4011346"/>
              <a:gd name="connsiteY143" fmla="*/ 1633050 h 2020169"/>
              <a:gd name="connsiteX144" fmla="*/ 2469548 w 4011346"/>
              <a:gd name="connsiteY144" fmla="*/ 1669760 h 2020169"/>
              <a:gd name="connsiteX145" fmla="*/ 2476222 w 4011346"/>
              <a:gd name="connsiteY145" fmla="*/ 1709807 h 2020169"/>
              <a:gd name="connsiteX146" fmla="*/ 2486234 w 4011346"/>
              <a:gd name="connsiteY146" fmla="*/ 1729830 h 2020169"/>
              <a:gd name="connsiteX147" fmla="*/ 2529618 w 4011346"/>
              <a:gd name="connsiteY147" fmla="*/ 1743179 h 2020169"/>
              <a:gd name="connsiteX148" fmla="*/ 2549641 w 4011346"/>
              <a:gd name="connsiteY148" fmla="*/ 1763202 h 2020169"/>
              <a:gd name="connsiteX149" fmla="*/ 2562990 w 4011346"/>
              <a:gd name="connsiteY149" fmla="*/ 1796574 h 2020169"/>
              <a:gd name="connsiteX150" fmla="*/ 2586351 w 4011346"/>
              <a:gd name="connsiteY150" fmla="*/ 1789900 h 2020169"/>
              <a:gd name="connsiteX151" fmla="*/ 2606374 w 4011346"/>
              <a:gd name="connsiteY151" fmla="*/ 1779888 h 2020169"/>
              <a:gd name="connsiteX152" fmla="*/ 2639746 w 4011346"/>
              <a:gd name="connsiteY152" fmla="*/ 1763202 h 2020169"/>
              <a:gd name="connsiteX153" fmla="*/ 2643084 w 4011346"/>
              <a:gd name="connsiteY153" fmla="*/ 1779888 h 2020169"/>
              <a:gd name="connsiteX154" fmla="*/ 2626398 w 4011346"/>
              <a:gd name="connsiteY154" fmla="*/ 1809923 h 2020169"/>
              <a:gd name="connsiteX155" fmla="*/ 2616386 w 4011346"/>
              <a:gd name="connsiteY155" fmla="*/ 1846633 h 2020169"/>
              <a:gd name="connsiteX156" fmla="*/ 2603037 w 4011346"/>
              <a:gd name="connsiteY156" fmla="*/ 1900028 h 2020169"/>
              <a:gd name="connsiteX157" fmla="*/ 2579676 w 4011346"/>
              <a:gd name="connsiteY157" fmla="*/ 1873331 h 2020169"/>
              <a:gd name="connsiteX158" fmla="*/ 2552979 w 4011346"/>
              <a:gd name="connsiteY158" fmla="*/ 1896691 h 2020169"/>
              <a:gd name="connsiteX159" fmla="*/ 2559653 w 4011346"/>
              <a:gd name="connsiteY159" fmla="*/ 1923389 h 2020169"/>
              <a:gd name="connsiteX160" fmla="*/ 2559653 w 4011346"/>
              <a:gd name="connsiteY160" fmla="*/ 1960098 h 2020169"/>
              <a:gd name="connsiteX161" fmla="*/ 2549641 w 4011346"/>
              <a:gd name="connsiteY161" fmla="*/ 1980122 h 2020169"/>
              <a:gd name="connsiteX162" fmla="*/ 2589688 w 4011346"/>
              <a:gd name="connsiteY162" fmla="*/ 1960098 h 2020169"/>
              <a:gd name="connsiteX163" fmla="*/ 2626398 w 4011346"/>
              <a:gd name="connsiteY163" fmla="*/ 1970110 h 2020169"/>
              <a:gd name="connsiteX164" fmla="*/ 2653095 w 4011346"/>
              <a:gd name="connsiteY164" fmla="*/ 1946750 h 2020169"/>
              <a:gd name="connsiteX165" fmla="*/ 2683130 w 4011346"/>
              <a:gd name="connsiteY165" fmla="*/ 1893354 h 2020169"/>
              <a:gd name="connsiteX166" fmla="*/ 2753212 w 4011346"/>
              <a:gd name="connsiteY166" fmla="*/ 1806586 h 2020169"/>
              <a:gd name="connsiteX167" fmla="*/ 2783247 w 4011346"/>
              <a:gd name="connsiteY167" fmla="*/ 1736504 h 2020169"/>
              <a:gd name="connsiteX168" fmla="*/ 2803271 w 4011346"/>
              <a:gd name="connsiteY168" fmla="*/ 1633050 h 2020169"/>
              <a:gd name="connsiteX169" fmla="*/ 2793259 w 4011346"/>
              <a:gd name="connsiteY169" fmla="*/ 1582992 h 2020169"/>
              <a:gd name="connsiteX170" fmla="*/ 2769898 w 4011346"/>
              <a:gd name="connsiteY170" fmla="*/ 1549620 h 2020169"/>
              <a:gd name="connsiteX171" fmla="*/ 2726514 w 4011346"/>
              <a:gd name="connsiteY171" fmla="*/ 1549620 h 2020169"/>
              <a:gd name="connsiteX172" fmla="*/ 2699817 w 4011346"/>
              <a:gd name="connsiteY172" fmla="*/ 1549620 h 2020169"/>
              <a:gd name="connsiteX173" fmla="*/ 2683130 w 4011346"/>
              <a:gd name="connsiteY173" fmla="*/ 1529596 h 2020169"/>
              <a:gd name="connsiteX174" fmla="*/ 2669781 w 4011346"/>
              <a:gd name="connsiteY174" fmla="*/ 1509573 h 2020169"/>
              <a:gd name="connsiteX175" fmla="*/ 2763224 w 4011346"/>
              <a:gd name="connsiteY175" fmla="*/ 1392770 h 2020169"/>
              <a:gd name="connsiteX176" fmla="*/ 2846654 w 4011346"/>
              <a:gd name="connsiteY176" fmla="*/ 1326026 h 2020169"/>
              <a:gd name="connsiteX177" fmla="*/ 2890038 w 4011346"/>
              <a:gd name="connsiteY177" fmla="*/ 1302665 h 2020169"/>
              <a:gd name="connsiteX178" fmla="*/ 2933422 w 4011346"/>
              <a:gd name="connsiteY178" fmla="*/ 1322688 h 2020169"/>
              <a:gd name="connsiteX179" fmla="*/ 2950109 w 4011346"/>
              <a:gd name="connsiteY179" fmla="*/ 1306002 h 2020169"/>
              <a:gd name="connsiteX180" fmla="*/ 2993492 w 4011346"/>
              <a:gd name="connsiteY180" fmla="*/ 1322688 h 2020169"/>
              <a:gd name="connsiteX181" fmla="*/ 3006841 w 4011346"/>
              <a:gd name="connsiteY181" fmla="*/ 1289316 h 2020169"/>
              <a:gd name="connsiteX182" fmla="*/ 3053563 w 4011346"/>
              <a:gd name="connsiteY182" fmla="*/ 1299328 h 2020169"/>
              <a:gd name="connsiteX183" fmla="*/ 3070249 w 4011346"/>
              <a:gd name="connsiteY183" fmla="*/ 1316014 h 2020169"/>
              <a:gd name="connsiteX184" fmla="*/ 3060237 w 4011346"/>
              <a:gd name="connsiteY184" fmla="*/ 1336037 h 2020169"/>
              <a:gd name="connsiteX185" fmla="*/ 3123644 w 4011346"/>
              <a:gd name="connsiteY185" fmla="*/ 1319351 h 2020169"/>
              <a:gd name="connsiteX186" fmla="*/ 3140330 w 4011346"/>
              <a:gd name="connsiteY186" fmla="*/ 1306002 h 2020169"/>
              <a:gd name="connsiteX187" fmla="*/ 3123644 w 4011346"/>
              <a:gd name="connsiteY187" fmla="*/ 1292653 h 2020169"/>
              <a:gd name="connsiteX188" fmla="*/ 3143668 w 4011346"/>
              <a:gd name="connsiteY188" fmla="*/ 1252607 h 2020169"/>
              <a:gd name="connsiteX189" fmla="*/ 3190389 w 4011346"/>
              <a:gd name="connsiteY189" fmla="*/ 1182525 h 2020169"/>
              <a:gd name="connsiteX190" fmla="*/ 3233773 w 4011346"/>
              <a:gd name="connsiteY190" fmla="*/ 1179188 h 2020169"/>
              <a:gd name="connsiteX191" fmla="*/ 3273819 w 4011346"/>
              <a:gd name="connsiteY191" fmla="*/ 1189199 h 2020169"/>
              <a:gd name="connsiteX192" fmla="*/ 3277157 w 4011346"/>
              <a:gd name="connsiteY192" fmla="*/ 1245932 h 2020169"/>
              <a:gd name="connsiteX193" fmla="*/ 3320541 w 4011346"/>
              <a:gd name="connsiteY193" fmla="*/ 1202548 h 2020169"/>
              <a:gd name="connsiteX194" fmla="*/ 3343901 w 4011346"/>
              <a:gd name="connsiteY194" fmla="*/ 1185862 h 2020169"/>
              <a:gd name="connsiteX195" fmla="*/ 3350576 w 4011346"/>
              <a:gd name="connsiteY195" fmla="*/ 1152490 h 2020169"/>
              <a:gd name="connsiteX196" fmla="*/ 3377273 w 4011346"/>
              <a:gd name="connsiteY196" fmla="*/ 1135804 h 2020169"/>
              <a:gd name="connsiteX197" fmla="*/ 3407309 w 4011346"/>
              <a:gd name="connsiteY197" fmla="*/ 1145815 h 2020169"/>
              <a:gd name="connsiteX198" fmla="*/ 3373936 w 4011346"/>
              <a:gd name="connsiteY198" fmla="*/ 1175850 h 2020169"/>
              <a:gd name="connsiteX199" fmla="*/ 3360587 w 4011346"/>
              <a:gd name="connsiteY199" fmla="*/ 1225909 h 2020169"/>
              <a:gd name="connsiteX200" fmla="*/ 3323878 w 4011346"/>
              <a:gd name="connsiteY200" fmla="*/ 1265955 h 2020169"/>
              <a:gd name="connsiteX201" fmla="*/ 3210412 w 4011346"/>
              <a:gd name="connsiteY201" fmla="*/ 1362735 h 2020169"/>
              <a:gd name="connsiteX202" fmla="*/ 3163691 w 4011346"/>
              <a:gd name="connsiteY202" fmla="*/ 1432817 h 2020169"/>
              <a:gd name="connsiteX203" fmla="*/ 3160354 w 4011346"/>
              <a:gd name="connsiteY203" fmla="*/ 1506236 h 2020169"/>
              <a:gd name="connsiteX204" fmla="*/ 3170365 w 4011346"/>
              <a:gd name="connsiteY204" fmla="*/ 1596341 h 2020169"/>
              <a:gd name="connsiteX205" fmla="*/ 3190389 w 4011346"/>
              <a:gd name="connsiteY205" fmla="*/ 1659748 h 2020169"/>
              <a:gd name="connsiteX206" fmla="*/ 3217087 w 4011346"/>
              <a:gd name="connsiteY206" fmla="*/ 1649736 h 2020169"/>
              <a:gd name="connsiteX207" fmla="*/ 3240447 w 4011346"/>
              <a:gd name="connsiteY207" fmla="*/ 1582992 h 2020169"/>
              <a:gd name="connsiteX208" fmla="*/ 3270482 w 4011346"/>
              <a:gd name="connsiteY208" fmla="*/ 1579655 h 2020169"/>
              <a:gd name="connsiteX209" fmla="*/ 3287168 w 4011346"/>
              <a:gd name="connsiteY209" fmla="*/ 1519585 h 2020169"/>
              <a:gd name="connsiteX210" fmla="*/ 3313866 w 4011346"/>
              <a:gd name="connsiteY210" fmla="*/ 1509573 h 2020169"/>
              <a:gd name="connsiteX211" fmla="*/ 3313866 w 4011346"/>
              <a:gd name="connsiteY211" fmla="*/ 1479538 h 2020169"/>
              <a:gd name="connsiteX212" fmla="*/ 3337227 w 4011346"/>
              <a:gd name="connsiteY212" fmla="*/ 1442828 h 2020169"/>
              <a:gd name="connsiteX213" fmla="*/ 3330552 w 4011346"/>
              <a:gd name="connsiteY213" fmla="*/ 1399444 h 2020169"/>
              <a:gd name="connsiteX214" fmla="*/ 3333890 w 4011346"/>
              <a:gd name="connsiteY214" fmla="*/ 1369409 h 2020169"/>
              <a:gd name="connsiteX215" fmla="*/ 3323878 w 4011346"/>
              <a:gd name="connsiteY215" fmla="*/ 1359398 h 2020169"/>
              <a:gd name="connsiteX216" fmla="*/ 3363925 w 4011346"/>
              <a:gd name="connsiteY216" fmla="*/ 1272630 h 2020169"/>
              <a:gd name="connsiteX217" fmla="*/ 3383948 w 4011346"/>
              <a:gd name="connsiteY217" fmla="*/ 1282642 h 2020169"/>
              <a:gd name="connsiteX218" fmla="*/ 3410646 w 4011346"/>
              <a:gd name="connsiteY218" fmla="*/ 1255944 h 2020169"/>
              <a:gd name="connsiteX219" fmla="*/ 3420657 w 4011346"/>
              <a:gd name="connsiteY219" fmla="*/ 1282642 h 2020169"/>
              <a:gd name="connsiteX220" fmla="*/ 3447355 w 4011346"/>
              <a:gd name="connsiteY220" fmla="*/ 1265955 h 2020169"/>
              <a:gd name="connsiteX221" fmla="*/ 3477390 w 4011346"/>
              <a:gd name="connsiteY221" fmla="*/ 1255944 h 2020169"/>
              <a:gd name="connsiteX222" fmla="*/ 3514100 w 4011346"/>
              <a:gd name="connsiteY222" fmla="*/ 1282642 h 2020169"/>
              <a:gd name="connsiteX223" fmla="*/ 3574170 w 4011346"/>
              <a:gd name="connsiteY223" fmla="*/ 1215897 h 2020169"/>
              <a:gd name="connsiteX224" fmla="*/ 3637577 w 4011346"/>
              <a:gd name="connsiteY224" fmla="*/ 1169176 h 2020169"/>
              <a:gd name="connsiteX225" fmla="*/ 3690973 w 4011346"/>
              <a:gd name="connsiteY225" fmla="*/ 1132466 h 2020169"/>
              <a:gd name="connsiteX226" fmla="*/ 3741031 w 4011346"/>
              <a:gd name="connsiteY226" fmla="*/ 1159164 h 2020169"/>
              <a:gd name="connsiteX227" fmla="*/ 3751043 w 4011346"/>
              <a:gd name="connsiteY227" fmla="*/ 1132466 h 2020169"/>
              <a:gd name="connsiteX228" fmla="*/ 3727682 w 4011346"/>
              <a:gd name="connsiteY228" fmla="*/ 1065722 h 2020169"/>
              <a:gd name="connsiteX229" fmla="*/ 3700984 w 4011346"/>
              <a:gd name="connsiteY229" fmla="*/ 1049036 h 2020169"/>
              <a:gd name="connsiteX230" fmla="*/ 3697647 w 4011346"/>
              <a:gd name="connsiteY230" fmla="*/ 1019001 h 2020169"/>
              <a:gd name="connsiteX231" fmla="*/ 3751043 w 4011346"/>
              <a:gd name="connsiteY231" fmla="*/ 1025675 h 2020169"/>
              <a:gd name="connsiteX232" fmla="*/ 3774403 w 4011346"/>
              <a:gd name="connsiteY232" fmla="*/ 982291 h 2020169"/>
              <a:gd name="connsiteX233" fmla="*/ 3767729 w 4011346"/>
              <a:gd name="connsiteY233" fmla="*/ 955593 h 2020169"/>
              <a:gd name="connsiteX234" fmla="*/ 3794427 w 4011346"/>
              <a:gd name="connsiteY234" fmla="*/ 922221 h 2020169"/>
              <a:gd name="connsiteX235" fmla="*/ 3804438 w 4011346"/>
              <a:gd name="connsiteY235" fmla="*/ 965605 h 2020169"/>
              <a:gd name="connsiteX236" fmla="*/ 3827799 w 4011346"/>
              <a:gd name="connsiteY236" fmla="*/ 982291 h 2020169"/>
              <a:gd name="connsiteX237" fmla="*/ 3874520 w 4011346"/>
              <a:gd name="connsiteY237" fmla="*/ 1002315 h 2020169"/>
              <a:gd name="connsiteX238" fmla="*/ 3894544 w 4011346"/>
              <a:gd name="connsiteY238" fmla="*/ 1029012 h 2020169"/>
              <a:gd name="connsiteX239" fmla="*/ 3941265 w 4011346"/>
              <a:gd name="connsiteY239" fmla="*/ 1052373 h 2020169"/>
              <a:gd name="connsiteX240" fmla="*/ 3947939 w 4011346"/>
              <a:gd name="connsiteY240" fmla="*/ 1039024 h 2020169"/>
              <a:gd name="connsiteX241" fmla="*/ 3957951 w 4011346"/>
              <a:gd name="connsiteY241" fmla="*/ 975617 h 2020169"/>
              <a:gd name="connsiteX242" fmla="*/ 4004672 w 4011346"/>
              <a:gd name="connsiteY242" fmla="*/ 968942 h 2020169"/>
              <a:gd name="connsiteX243" fmla="*/ 4011346 w 4011346"/>
              <a:gd name="connsiteY243" fmla="*/ 935570 h 2020169"/>
              <a:gd name="connsiteX244" fmla="*/ 3967963 w 4011346"/>
              <a:gd name="connsiteY244" fmla="*/ 898861 h 2020169"/>
              <a:gd name="connsiteX245" fmla="*/ 3921241 w 4011346"/>
              <a:gd name="connsiteY245" fmla="*/ 882174 h 2020169"/>
              <a:gd name="connsiteX246" fmla="*/ 3907892 w 4011346"/>
              <a:gd name="connsiteY246" fmla="*/ 885512 h 2020169"/>
              <a:gd name="connsiteX247" fmla="*/ 3907892 w 4011346"/>
              <a:gd name="connsiteY247" fmla="*/ 918884 h 2020169"/>
              <a:gd name="connsiteX248" fmla="*/ 3887869 w 4011346"/>
              <a:gd name="connsiteY248" fmla="*/ 912209 h 2020169"/>
              <a:gd name="connsiteX249" fmla="*/ 3874520 w 4011346"/>
              <a:gd name="connsiteY249" fmla="*/ 858814 h 2020169"/>
              <a:gd name="connsiteX250" fmla="*/ 3817787 w 4011346"/>
              <a:gd name="connsiteY250" fmla="*/ 795407 h 2020169"/>
              <a:gd name="connsiteX251" fmla="*/ 3717671 w 4011346"/>
              <a:gd name="connsiteY251" fmla="*/ 718650 h 2020169"/>
              <a:gd name="connsiteX252" fmla="*/ 3664275 w 4011346"/>
              <a:gd name="connsiteY252" fmla="*/ 698627 h 2020169"/>
              <a:gd name="connsiteX253" fmla="*/ 3584181 w 4011346"/>
              <a:gd name="connsiteY253" fmla="*/ 691953 h 2020169"/>
              <a:gd name="connsiteX254" fmla="*/ 3520774 w 4011346"/>
              <a:gd name="connsiteY254" fmla="*/ 675266 h 2020169"/>
              <a:gd name="connsiteX255" fmla="*/ 3530786 w 4011346"/>
              <a:gd name="connsiteY255" fmla="*/ 715313 h 2020169"/>
              <a:gd name="connsiteX256" fmla="*/ 3537460 w 4011346"/>
              <a:gd name="connsiteY256" fmla="*/ 742011 h 2020169"/>
              <a:gd name="connsiteX257" fmla="*/ 3507425 w 4011346"/>
              <a:gd name="connsiteY257" fmla="*/ 765371 h 2020169"/>
              <a:gd name="connsiteX258" fmla="*/ 3477390 w 4011346"/>
              <a:gd name="connsiteY258" fmla="*/ 738674 h 2020169"/>
              <a:gd name="connsiteX259" fmla="*/ 3477390 w 4011346"/>
              <a:gd name="connsiteY259" fmla="*/ 718650 h 2020169"/>
              <a:gd name="connsiteX260" fmla="*/ 3504088 w 4011346"/>
              <a:gd name="connsiteY260" fmla="*/ 698627 h 2020169"/>
              <a:gd name="connsiteX261" fmla="*/ 3467379 w 4011346"/>
              <a:gd name="connsiteY261" fmla="*/ 685278 h 2020169"/>
              <a:gd name="connsiteX262" fmla="*/ 3450692 w 4011346"/>
              <a:gd name="connsiteY262" fmla="*/ 711976 h 2020169"/>
              <a:gd name="connsiteX263" fmla="*/ 3440681 w 4011346"/>
              <a:gd name="connsiteY263" fmla="*/ 725325 h 2020169"/>
              <a:gd name="connsiteX264" fmla="*/ 3357250 w 4011346"/>
              <a:gd name="connsiteY264" fmla="*/ 711976 h 2020169"/>
              <a:gd name="connsiteX265" fmla="*/ 3297180 w 4011346"/>
              <a:gd name="connsiteY265" fmla="*/ 718650 h 2020169"/>
              <a:gd name="connsiteX266" fmla="*/ 3267145 w 4011346"/>
              <a:gd name="connsiteY266" fmla="*/ 695290 h 2020169"/>
              <a:gd name="connsiteX267" fmla="*/ 3267145 w 4011346"/>
              <a:gd name="connsiteY267" fmla="*/ 658580 h 2020169"/>
              <a:gd name="connsiteX268" fmla="*/ 3203738 w 4011346"/>
              <a:gd name="connsiteY268" fmla="*/ 601847 h 2020169"/>
              <a:gd name="connsiteX269" fmla="*/ 3076923 w 4011346"/>
              <a:gd name="connsiteY269" fmla="*/ 608522 h 2020169"/>
              <a:gd name="connsiteX270" fmla="*/ 3043551 w 4011346"/>
              <a:gd name="connsiteY270" fmla="*/ 585161 h 2020169"/>
              <a:gd name="connsiteX271" fmla="*/ 3000167 w 4011346"/>
              <a:gd name="connsiteY271" fmla="*/ 538440 h 2020169"/>
              <a:gd name="connsiteX272" fmla="*/ 3013516 w 4011346"/>
              <a:gd name="connsiteY272" fmla="*/ 531766 h 2020169"/>
              <a:gd name="connsiteX273" fmla="*/ 3000167 w 4011346"/>
              <a:gd name="connsiteY273" fmla="*/ 511742 h 2020169"/>
              <a:gd name="connsiteX274" fmla="*/ 2970132 w 4011346"/>
              <a:gd name="connsiteY274" fmla="*/ 508405 h 2020169"/>
              <a:gd name="connsiteX275" fmla="*/ 2920073 w 4011346"/>
              <a:gd name="connsiteY275" fmla="*/ 555126 h 2020169"/>
              <a:gd name="connsiteX276" fmla="*/ 2920073 w 4011346"/>
              <a:gd name="connsiteY276" fmla="*/ 555126 h 2020169"/>
              <a:gd name="connsiteX277" fmla="*/ 2916736 w 4011346"/>
              <a:gd name="connsiteY277" fmla="*/ 505068 h 2020169"/>
              <a:gd name="connsiteX278" fmla="*/ 2936760 w 4011346"/>
              <a:gd name="connsiteY278" fmla="*/ 501731 h 2020169"/>
              <a:gd name="connsiteX279" fmla="*/ 2866678 w 4011346"/>
              <a:gd name="connsiteY279" fmla="*/ 471696 h 2020169"/>
              <a:gd name="connsiteX280" fmla="*/ 2813282 w 4011346"/>
              <a:gd name="connsiteY280" fmla="*/ 468358 h 2020169"/>
              <a:gd name="connsiteX281" fmla="*/ 2793259 w 4011346"/>
              <a:gd name="connsiteY281" fmla="*/ 491719 h 2020169"/>
              <a:gd name="connsiteX282" fmla="*/ 2743200 w 4011346"/>
              <a:gd name="connsiteY282" fmla="*/ 501731 h 2020169"/>
              <a:gd name="connsiteX283" fmla="*/ 2786584 w 4011346"/>
              <a:gd name="connsiteY283" fmla="*/ 511742 h 2020169"/>
              <a:gd name="connsiteX284" fmla="*/ 2763224 w 4011346"/>
              <a:gd name="connsiteY284" fmla="*/ 531766 h 2020169"/>
              <a:gd name="connsiteX285" fmla="*/ 2769898 w 4011346"/>
              <a:gd name="connsiteY285" fmla="*/ 581824 h 2020169"/>
              <a:gd name="connsiteX286" fmla="*/ 2749875 w 4011346"/>
              <a:gd name="connsiteY286" fmla="*/ 565138 h 2020169"/>
              <a:gd name="connsiteX287" fmla="*/ 2733189 w 4011346"/>
              <a:gd name="connsiteY287" fmla="*/ 578487 h 2020169"/>
              <a:gd name="connsiteX288" fmla="*/ 2666444 w 4011346"/>
              <a:gd name="connsiteY288" fmla="*/ 568475 h 2020169"/>
              <a:gd name="connsiteX289" fmla="*/ 2636409 w 4011346"/>
              <a:gd name="connsiteY289" fmla="*/ 578487 h 2020169"/>
              <a:gd name="connsiteX290" fmla="*/ 2603037 w 4011346"/>
              <a:gd name="connsiteY290" fmla="*/ 538440 h 2020169"/>
              <a:gd name="connsiteX291" fmla="*/ 2569665 w 4011346"/>
              <a:gd name="connsiteY291" fmla="*/ 621871 h 2020169"/>
              <a:gd name="connsiteX292" fmla="*/ 2552979 w 4011346"/>
              <a:gd name="connsiteY292" fmla="*/ 641894 h 2020169"/>
              <a:gd name="connsiteX293" fmla="*/ 2469548 w 4011346"/>
              <a:gd name="connsiteY293" fmla="*/ 505068 h 2020169"/>
              <a:gd name="connsiteX294" fmla="*/ 2446187 w 4011346"/>
              <a:gd name="connsiteY294" fmla="*/ 521754 h 2020169"/>
              <a:gd name="connsiteX295" fmla="*/ 2442850 w 4011346"/>
              <a:gd name="connsiteY295" fmla="*/ 488382 h 2020169"/>
              <a:gd name="connsiteX296" fmla="*/ 2449525 w 4011346"/>
              <a:gd name="connsiteY296" fmla="*/ 418300 h 2020169"/>
              <a:gd name="connsiteX297" fmla="*/ 2386117 w 4011346"/>
              <a:gd name="connsiteY297" fmla="*/ 391602 h 2020169"/>
              <a:gd name="connsiteX298" fmla="*/ 2369431 w 4011346"/>
              <a:gd name="connsiteY298" fmla="*/ 431649 h 2020169"/>
              <a:gd name="connsiteX299" fmla="*/ 2379443 w 4011346"/>
              <a:gd name="connsiteY299" fmla="*/ 455009 h 2020169"/>
              <a:gd name="connsiteX300" fmla="*/ 2376106 w 4011346"/>
              <a:gd name="connsiteY300" fmla="*/ 475033 h 2020169"/>
              <a:gd name="connsiteX301" fmla="*/ 2352745 w 4011346"/>
              <a:gd name="connsiteY301" fmla="*/ 451672 h 2020169"/>
              <a:gd name="connsiteX302" fmla="*/ 2316036 w 4011346"/>
              <a:gd name="connsiteY302" fmla="*/ 458347 h 2020169"/>
              <a:gd name="connsiteX303" fmla="*/ 2272652 w 4011346"/>
              <a:gd name="connsiteY303" fmla="*/ 444998 h 2020169"/>
              <a:gd name="connsiteX304" fmla="*/ 2245954 w 4011346"/>
              <a:gd name="connsiteY304" fmla="*/ 404951 h 2020169"/>
              <a:gd name="connsiteX305" fmla="*/ 2209244 w 4011346"/>
              <a:gd name="connsiteY305" fmla="*/ 401614 h 2020169"/>
              <a:gd name="connsiteX306" fmla="*/ 2159186 w 4011346"/>
              <a:gd name="connsiteY306" fmla="*/ 391602 h 2020169"/>
              <a:gd name="connsiteX307" fmla="*/ 2132488 w 4011346"/>
              <a:gd name="connsiteY307" fmla="*/ 408288 h 2020169"/>
              <a:gd name="connsiteX308" fmla="*/ 2115802 w 4011346"/>
              <a:gd name="connsiteY308" fmla="*/ 421637 h 2020169"/>
              <a:gd name="connsiteX309" fmla="*/ 2115802 w 4011346"/>
              <a:gd name="connsiteY309" fmla="*/ 391602 h 2020169"/>
              <a:gd name="connsiteX310" fmla="*/ 2082430 w 4011346"/>
              <a:gd name="connsiteY310" fmla="*/ 388265 h 2020169"/>
              <a:gd name="connsiteX311" fmla="*/ 2045720 w 4011346"/>
              <a:gd name="connsiteY311" fmla="*/ 361567 h 2020169"/>
              <a:gd name="connsiteX312" fmla="*/ 2025697 w 4011346"/>
              <a:gd name="connsiteY312" fmla="*/ 391602 h 2020169"/>
              <a:gd name="connsiteX313" fmla="*/ 2055732 w 4011346"/>
              <a:gd name="connsiteY313" fmla="*/ 388265 h 2020169"/>
              <a:gd name="connsiteX314" fmla="*/ 2045720 w 4011346"/>
              <a:gd name="connsiteY314" fmla="*/ 414963 h 2020169"/>
              <a:gd name="connsiteX315" fmla="*/ 1988987 w 4011346"/>
              <a:gd name="connsiteY315" fmla="*/ 434986 h 2020169"/>
              <a:gd name="connsiteX316" fmla="*/ 1935592 w 4011346"/>
              <a:gd name="connsiteY316" fmla="*/ 444998 h 2020169"/>
              <a:gd name="connsiteX317" fmla="*/ 1995662 w 4011346"/>
              <a:gd name="connsiteY317" fmla="*/ 388265 h 2020169"/>
              <a:gd name="connsiteX318" fmla="*/ 2055732 w 4011346"/>
              <a:gd name="connsiteY318" fmla="*/ 318183 h 2020169"/>
              <a:gd name="connsiteX319" fmla="*/ 2055732 w 4011346"/>
              <a:gd name="connsiteY319" fmla="*/ 318183 h 2020169"/>
              <a:gd name="connsiteX320" fmla="*/ 2129860 w 4011346"/>
              <a:gd name="connsiteY320" fmla="*/ 248603 h 2020169"/>
              <a:gd name="connsiteX321" fmla="*/ 2127003 w 4011346"/>
              <a:gd name="connsiteY321" fmla="*/ 174309 h 2020169"/>
              <a:gd name="connsiteX322" fmla="*/ 2092713 w 4011346"/>
              <a:gd name="connsiteY322" fmla="*/ 105729 h 2020169"/>
              <a:gd name="connsiteX323" fmla="*/ 1952696 w 4011346"/>
              <a:gd name="connsiteY323" fmla="*/ 137160 h 2020169"/>
              <a:gd name="connsiteX324" fmla="*/ 1895546 w 4011346"/>
              <a:gd name="connsiteY324" fmla="*/ 60008 h 2020169"/>
              <a:gd name="connsiteX325" fmla="*/ 1926978 w 4011346"/>
              <a:gd name="connsiteY325" fmla="*/ 31434 h 2020169"/>
              <a:gd name="connsiteX326" fmla="*/ 1909833 w 4011346"/>
              <a:gd name="connsiteY326" fmla="*/ 0 h 2020169"/>
              <a:gd name="connsiteX327" fmla="*/ 1877440 w 4011346"/>
              <a:gd name="connsiteY327" fmla="*/ 3067 h 2020169"/>
              <a:gd name="connsiteX328" fmla="*/ 1835474 w 4011346"/>
              <a:gd name="connsiteY328" fmla="*/ 41195 h 2020169"/>
              <a:gd name="connsiteX329" fmla="*/ 1818788 w 4011346"/>
              <a:gd name="connsiteY329" fmla="*/ 81242 h 2020169"/>
              <a:gd name="connsiteX330" fmla="*/ 1838813 w 4011346"/>
              <a:gd name="connsiteY330" fmla="*/ 134636 h 2020169"/>
              <a:gd name="connsiteX331" fmla="*/ 1782079 w 4011346"/>
              <a:gd name="connsiteY331" fmla="*/ 121287 h 2020169"/>
              <a:gd name="connsiteX332" fmla="*/ 1768731 w 4011346"/>
              <a:gd name="connsiteY332" fmla="*/ 168009 h 2020169"/>
              <a:gd name="connsiteX333" fmla="*/ 1705322 w 4011346"/>
              <a:gd name="connsiteY333" fmla="*/ 191369 h 2020169"/>
              <a:gd name="connsiteX334" fmla="*/ 1685300 w 4011346"/>
              <a:gd name="connsiteY334" fmla="*/ 164671 h 2020169"/>
              <a:gd name="connsiteX335" fmla="*/ 1615218 w 4011346"/>
              <a:gd name="connsiteY335" fmla="*/ 168009 h 2020169"/>
              <a:gd name="connsiteX336" fmla="*/ 1638579 w 4011346"/>
              <a:gd name="connsiteY336" fmla="*/ 198044 h 2020169"/>
              <a:gd name="connsiteX337" fmla="*/ 1528449 w 4011346"/>
              <a:gd name="connsiteY337" fmla="*/ 224740 h 2020169"/>
              <a:gd name="connsiteX338" fmla="*/ 1465043 w 4011346"/>
              <a:gd name="connsiteY338" fmla="*/ 308171 h 2020169"/>
              <a:gd name="connsiteX339" fmla="*/ 1448357 w 4011346"/>
              <a:gd name="connsiteY339" fmla="*/ 334869 h 2020169"/>
              <a:gd name="connsiteX340" fmla="*/ 1481729 w 4011346"/>
              <a:gd name="connsiteY340" fmla="*/ 368242 h 2020169"/>
              <a:gd name="connsiteX341" fmla="*/ 1481729 w 4011346"/>
              <a:gd name="connsiteY341" fmla="*/ 398277 h 2020169"/>
              <a:gd name="connsiteX342" fmla="*/ 1458368 w 4011346"/>
              <a:gd name="connsiteY342" fmla="*/ 401614 h 2020169"/>
              <a:gd name="connsiteX343" fmla="*/ 1458368 w 4011346"/>
              <a:gd name="connsiteY343" fmla="*/ 381590 h 2020169"/>
              <a:gd name="connsiteX344" fmla="*/ 1418322 w 4011346"/>
              <a:gd name="connsiteY344" fmla="*/ 391602 h 2020169"/>
              <a:gd name="connsiteX345" fmla="*/ 1368263 w 4011346"/>
              <a:gd name="connsiteY345" fmla="*/ 398277 h 2020169"/>
              <a:gd name="connsiteX346" fmla="*/ 1321542 w 4011346"/>
              <a:gd name="connsiteY346" fmla="*/ 404951 h 2020169"/>
              <a:gd name="connsiteX347" fmla="*/ 1318205 w 4011346"/>
              <a:gd name="connsiteY347" fmla="*/ 491719 h 2020169"/>
              <a:gd name="connsiteX348" fmla="*/ 1358252 w 4011346"/>
              <a:gd name="connsiteY348" fmla="*/ 515080 h 2020169"/>
              <a:gd name="connsiteX349" fmla="*/ 1374938 w 4011346"/>
              <a:gd name="connsiteY349" fmla="*/ 545115 h 2020169"/>
              <a:gd name="connsiteX350" fmla="*/ 1384949 w 4011346"/>
              <a:gd name="connsiteY350" fmla="*/ 568475 h 2020169"/>
              <a:gd name="connsiteX351" fmla="*/ 1394961 w 4011346"/>
              <a:gd name="connsiteY351" fmla="*/ 618534 h 2020169"/>
              <a:gd name="connsiteX352" fmla="*/ 1384949 w 4011346"/>
              <a:gd name="connsiteY352" fmla="*/ 648569 h 2020169"/>
              <a:gd name="connsiteX353" fmla="*/ 1358252 w 4011346"/>
              <a:gd name="connsiteY353" fmla="*/ 615196 h 2020169"/>
              <a:gd name="connsiteX354" fmla="*/ 1361589 w 4011346"/>
              <a:gd name="connsiteY354" fmla="*/ 585161 h 2020169"/>
              <a:gd name="connsiteX355" fmla="*/ 1351577 w 4011346"/>
              <a:gd name="connsiteY355" fmla="*/ 545115 h 2020169"/>
              <a:gd name="connsiteX356" fmla="*/ 1328217 w 4011346"/>
              <a:gd name="connsiteY356" fmla="*/ 551789 h 2020169"/>
              <a:gd name="connsiteX357" fmla="*/ 1281495 w 4011346"/>
              <a:gd name="connsiteY357" fmla="*/ 515080 h 2020169"/>
              <a:gd name="connsiteX358" fmla="*/ 1241449 w 4011346"/>
              <a:gd name="connsiteY358" fmla="*/ 511742 h 2020169"/>
              <a:gd name="connsiteX359" fmla="*/ 1241449 w 4011346"/>
              <a:gd name="connsiteY359" fmla="*/ 558463 h 2020169"/>
              <a:gd name="connsiteX360" fmla="*/ 1201402 w 4011346"/>
              <a:gd name="connsiteY360" fmla="*/ 538440 h 2020169"/>
              <a:gd name="connsiteX361" fmla="*/ 1228100 w 4011346"/>
              <a:gd name="connsiteY361" fmla="*/ 588498 h 2020169"/>
              <a:gd name="connsiteX362" fmla="*/ 1258135 w 4011346"/>
              <a:gd name="connsiteY362" fmla="*/ 598510 h 2020169"/>
              <a:gd name="connsiteX363" fmla="*/ 1258135 w 4011346"/>
              <a:gd name="connsiteY363" fmla="*/ 618534 h 2020169"/>
              <a:gd name="connsiteX364" fmla="*/ 1198065 w 4011346"/>
              <a:gd name="connsiteY364" fmla="*/ 595173 h 2020169"/>
              <a:gd name="connsiteX365" fmla="*/ 1181379 w 4011346"/>
              <a:gd name="connsiteY365" fmla="*/ 595173 h 2020169"/>
              <a:gd name="connsiteX366" fmla="*/ 1178041 w 4011346"/>
              <a:gd name="connsiteY366" fmla="*/ 551789 h 2020169"/>
              <a:gd name="connsiteX367" fmla="*/ 1171367 w 4011346"/>
              <a:gd name="connsiteY367" fmla="*/ 465021 h 2020169"/>
              <a:gd name="connsiteX368" fmla="*/ 1161355 w 4011346"/>
              <a:gd name="connsiteY368" fmla="*/ 535103 h 2020169"/>
              <a:gd name="connsiteX369" fmla="*/ 1137995 w 4011346"/>
              <a:gd name="connsiteY369" fmla="*/ 565138 h 2020169"/>
              <a:gd name="connsiteX370" fmla="*/ 1158018 w 4011346"/>
              <a:gd name="connsiteY370" fmla="*/ 611859 h 2020169"/>
              <a:gd name="connsiteX371" fmla="*/ 1158018 w 4011346"/>
              <a:gd name="connsiteY371" fmla="*/ 645231 h 2020169"/>
              <a:gd name="connsiteX372" fmla="*/ 1141332 w 4011346"/>
              <a:gd name="connsiteY372" fmla="*/ 695290 h 2020169"/>
              <a:gd name="connsiteX373" fmla="*/ 1154681 w 4011346"/>
              <a:gd name="connsiteY373" fmla="*/ 728662 h 2020169"/>
              <a:gd name="connsiteX374" fmla="*/ 1184716 w 4011346"/>
              <a:gd name="connsiteY374" fmla="*/ 735336 h 2020169"/>
              <a:gd name="connsiteX375" fmla="*/ 1221425 w 4011346"/>
              <a:gd name="connsiteY375" fmla="*/ 742011 h 2020169"/>
              <a:gd name="connsiteX376" fmla="*/ 1241449 w 4011346"/>
              <a:gd name="connsiteY376" fmla="*/ 765371 h 2020169"/>
              <a:gd name="connsiteX377" fmla="*/ 1258135 w 4011346"/>
              <a:gd name="connsiteY377" fmla="*/ 808755 h 2020169"/>
              <a:gd name="connsiteX378" fmla="*/ 1258135 w 4011346"/>
              <a:gd name="connsiteY378" fmla="*/ 808755 h 2020169"/>
              <a:gd name="connsiteX379" fmla="*/ 1254798 w 4011346"/>
              <a:gd name="connsiteY379" fmla="*/ 842128 h 2020169"/>
              <a:gd name="connsiteX380" fmla="*/ 1274821 w 4011346"/>
              <a:gd name="connsiteY380" fmla="*/ 862151 h 2020169"/>
              <a:gd name="connsiteX381" fmla="*/ 1244786 w 4011346"/>
              <a:gd name="connsiteY381" fmla="*/ 868826 h 2020169"/>
              <a:gd name="connsiteX382" fmla="*/ 1224763 w 4011346"/>
              <a:gd name="connsiteY382" fmla="*/ 828779 h 2020169"/>
              <a:gd name="connsiteX383" fmla="*/ 1224763 w 4011346"/>
              <a:gd name="connsiteY383" fmla="*/ 788732 h 2020169"/>
              <a:gd name="connsiteX384" fmla="*/ 1194727 w 4011346"/>
              <a:gd name="connsiteY384" fmla="*/ 752023 h 2020169"/>
              <a:gd name="connsiteX385" fmla="*/ 1164692 w 4011346"/>
              <a:gd name="connsiteY385" fmla="*/ 795407 h 2020169"/>
              <a:gd name="connsiteX386" fmla="*/ 1178041 w 4011346"/>
              <a:gd name="connsiteY386" fmla="*/ 838790 h 2020169"/>
              <a:gd name="connsiteX387" fmla="*/ 1137995 w 4011346"/>
              <a:gd name="connsiteY387" fmla="*/ 895523 h 2020169"/>
              <a:gd name="connsiteX388" fmla="*/ 1097948 w 4011346"/>
              <a:gd name="connsiteY388" fmla="*/ 952256 h 2020169"/>
              <a:gd name="connsiteX389" fmla="*/ 1007843 w 4011346"/>
              <a:gd name="connsiteY389" fmla="*/ 915547 h 2020169"/>
              <a:gd name="connsiteX390" fmla="*/ 1074587 w 4011346"/>
              <a:gd name="connsiteY390" fmla="*/ 912209 h 2020169"/>
              <a:gd name="connsiteX391" fmla="*/ 1107960 w 4011346"/>
              <a:gd name="connsiteY391" fmla="*/ 848802 h 2020169"/>
              <a:gd name="connsiteX392" fmla="*/ 1121309 w 4011346"/>
              <a:gd name="connsiteY392" fmla="*/ 805418 h 2020169"/>
              <a:gd name="connsiteX393" fmla="*/ 1127983 w 4011346"/>
              <a:gd name="connsiteY393" fmla="*/ 772046 h 2020169"/>
              <a:gd name="connsiteX394" fmla="*/ 1117971 w 4011346"/>
              <a:gd name="connsiteY394" fmla="*/ 755360 h 2020169"/>
              <a:gd name="connsiteX395" fmla="*/ 1114634 w 4011346"/>
              <a:gd name="connsiteY395" fmla="*/ 705301 h 2020169"/>
              <a:gd name="connsiteX396" fmla="*/ 1104622 w 4011346"/>
              <a:gd name="connsiteY396" fmla="*/ 625208 h 2020169"/>
              <a:gd name="connsiteX397" fmla="*/ 1101285 w 4011346"/>
              <a:gd name="connsiteY397" fmla="*/ 565138 h 2020169"/>
              <a:gd name="connsiteX398" fmla="*/ 1124646 w 4011346"/>
              <a:gd name="connsiteY398" fmla="*/ 471696 h 2020169"/>
              <a:gd name="connsiteX399" fmla="*/ 1031203 w 4011346"/>
              <a:gd name="connsiteY399" fmla="*/ 461684 h 2020169"/>
              <a:gd name="connsiteX400" fmla="*/ 1014517 w 4011346"/>
              <a:gd name="connsiteY400" fmla="*/ 518417 h 2020169"/>
              <a:gd name="connsiteX401" fmla="*/ 1024529 w 4011346"/>
              <a:gd name="connsiteY401" fmla="*/ 565138 h 2020169"/>
              <a:gd name="connsiteX402" fmla="*/ 981145 w 4011346"/>
              <a:gd name="connsiteY402" fmla="*/ 618534 h 2020169"/>
              <a:gd name="connsiteX403" fmla="*/ 991157 w 4011346"/>
              <a:gd name="connsiteY403" fmla="*/ 655243 h 2020169"/>
              <a:gd name="connsiteX404" fmla="*/ 981145 w 4011346"/>
              <a:gd name="connsiteY404" fmla="*/ 701964 h 2020169"/>
              <a:gd name="connsiteX405" fmla="*/ 1001168 w 4011346"/>
              <a:gd name="connsiteY405" fmla="*/ 725325 h 2020169"/>
              <a:gd name="connsiteX406" fmla="*/ 1017854 w 4011346"/>
              <a:gd name="connsiteY406" fmla="*/ 772046 h 2020169"/>
              <a:gd name="connsiteX407" fmla="*/ 1047890 w 4011346"/>
              <a:gd name="connsiteY407" fmla="*/ 758697 h 2020169"/>
              <a:gd name="connsiteX408" fmla="*/ 1014517 w 4011346"/>
              <a:gd name="connsiteY408" fmla="*/ 812093 h 2020169"/>
              <a:gd name="connsiteX409" fmla="*/ 957784 w 4011346"/>
              <a:gd name="connsiteY409" fmla="*/ 758697 h 2020169"/>
              <a:gd name="connsiteX410" fmla="*/ 884365 w 4011346"/>
              <a:gd name="connsiteY410" fmla="*/ 721988 h 2020169"/>
              <a:gd name="connsiteX411" fmla="*/ 824295 w 4011346"/>
              <a:gd name="connsiteY411" fmla="*/ 698627 h 2020169"/>
              <a:gd name="connsiteX412" fmla="*/ 810946 w 4011346"/>
              <a:gd name="connsiteY412" fmla="*/ 735336 h 2020169"/>
              <a:gd name="connsiteX413" fmla="*/ 827633 w 4011346"/>
              <a:gd name="connsiteY413" fmla="*/ 772046 h 2020169"/>
              <a:gd name="connsiteX414" fmla="*/ 814284 w 4011346"/>
              <a:gd name="connsiteY414" fmla="*/ 795407 h 2020169"/>
              <a:gd name="connsiteX415" fmla="*/ 800935 w 4011346"/>
              <a:gd name="connsiteY415" fmla="*/ 812093 h 2020169"/>
              <a:gd name="connsiteX416" fmla="*/ 770900 w 4011346"/>
              <a:gd name="connsiteY416" fmla="*/ 755360 h 2020169"/>
              <a:gd name="connsiteX417" fmla="*/ 744202 w 4011346"/>
              <a:gd name="connsiteY417" fmla="*/ 792069 h 2020169"/>
              <a:gd name="connsiteX418" fmla="*/ 707492 w 4011346"/>
              <a:gd name="connsiteY418" fmla="*/ 785395 h 2020169"/>
              <a:gd name="connsiteX419" fmla="*/ 654097 w 4011346"/>
              <a:gd name="connsiteY419" fmla="*/ 822104 h 2020169"/>
              <a:gd name="connsiteX420" fmla="*/ 644085 w 4011346"/>
              <a:gd name="connsiteY420" fmla="*/ 798744 h 2020169"/>
              <a:gd name="connsiteX421" fmla="*/ 654097 w 4011346"/>
              <a:gd name="connsiteY421" fmla="*/ 762034 h 2020169"/>
              <a:gd name="connsiteX422" fmla="*/ 614050 w 4011346"/>
              <a:gd name="connsiteY422" fmla="*/ 798744 h 2020169"/>
              <a:gd name="connsiteX423" fmla="*/ 594027 w 4011346"/>
              <a:gd name="connsiteY423" fmla="*/ 798744 h 2020169"/>
              <a:gd name="connsiteX424" fmla="*/ 533957 w 4011346"/>
              <a:gd name="connsiteY424" fmla="*/ 832116 h 2020169"/>
              <a:gd name="connsiteX425" fmla="*/ 510596 w 4011346"/>
              <a:gd name="connsiteY425" fmla="*/ 855477 h 2020169"/>
              <a:gd name="connsiteX426" fmla="*/ 500584 w 4011346"/>
              <a:gd name="connsiteY426" fmla="*/ 902198 h 2020169"/>
              <a:gd name="connsiteX427" fmla="*/ 450526 w 4011346"/>
              <a:gd name="connsiteY427" fmla="*/ 888849 h 2020169"/>
              <a:gd name="connsiteX428" fmla="*/ 433840 w 4011346"/>
              <a:gd name="connsiteY428" fmla="*/ 852139 h 2020169"/>
              <a:gd name="connsiteX429" fmla="*/ 467212 w 4011346"/>
              <a:gd name="connsiteY429" fmla="*/ 822104 h 2020169"/>
              <a:gd name="connsiteX430" fmla="*/ 453863 w 4011346"/>
              <a:gd name="connsiteY430" fmla="*/ 798744 h 2020169"/>
              <a:gd name="connsiteX431" fmla="*/ 390456 w 4011346"/>
              <a:gd name="connsiteY431" fmla="*/ 768709 h 2020169"/>
              <a:gd name="connsiteX432" fmla="*/ 417154 w 4011346"/>
              <a:gd name="connsiteY432" fmla="*/ 818767 h 2020169"/>
              <a:gd name="connsiteX433" fmla="*/ 407142 w 4011346"/>
              <a:gd name="connsiteY433" fmla="*/ 862151 h 2020169"/>
              <a:gd name="connsiteX434" fmla="*/ 413817 w 4011346"/>
              <a:gd name="connsiteY434" fmla="*/ 898861 h 2020169"/>
              <a:gd name="connsiteX435" fmla="*/ 427165 w 4011346"/>
              <a:gd name="connsiteY435" fmla="*/ 922221 h 2020169"/>
              <a:gd name="connsiteX436" fmla="*/ 413817 w 4011346"/>
              <a:gd name="connsiteY436" fmla="*/ 952256 h 2020169"/>
              <a:gd name="connsiteX437" fmla="*/ 390456 w 4011346"/>
              <a:gd name="connsiteY437" fmla="*/ 928896 h 2020169"/>
              <a:gd name="connsiteX438" fmla="*/ 360421 w 4011346"/>
              <a:gd name="connsiteY438" fmla="*/ 925558 h 2020169"/>
              <a:gd name="connsiteX439" fmla="*/ 333723 w 4011346"/>
              <a:gd name="connsiteY439" fmla="*/ 965605 h 2020169"/>
              <a:gd name="connsiteX440" fmla="*/ 307025 w 4011346"/>
              <a:gd name="connsiteY440" fmla="*/ 985628 h 2020169"/>
              <a:gd name="connsiteX441" fmla="*/ 320374 w 4011346"/>
              <a:gd name="connsiteY441" fmla="*/ 1012326 h 2020169"/>
              <a:gd name="connsiteX442" fmla="*/ 303688 w 4011346"/>
              <a:gd name="connsiteY442" fmla="*/ 1035687 h 2020169"/>
              <a:gd name="connsiteX443" fmla="*/ 233606 w 4011346"/>
              <a:gd name="connsiteY443" fmla="*/ 998977 h 2020169"/>
              <a:gd name="connsiteX444" fmla="*/ 243618 w 4011346"/>
              <a:gd name="connsiteY444" fmla="*/ 1049036 h 2020169"/>
              <a:gd name="connsiteX445" fmla="*/ 263641 w 4011346"/>
              <a:gd name="connsiteY445" fmla="*/ 1069059 h 2020169"/>
              <a:gd name="connsiteX446" fmla="*/ 250292 w 4011346"/>
              <a:gd name="connsiteY446" fmla="*/ 1082408 h 2020169"/>
              <a:gd name="connsiteX447" fmla="*/ 193560 w 4011346"/>
              <a:gd name="connsiteY447" fmla="*/ 1045698 h 2020169"/>
              <a:gd name="connsiteX448" fmla="*/ 170199 w 4011346"/>
              <a:gd name="connsiteY448" fmla="*/ 1005652 h 2020169"/>
              <a:gd name="connsiteX449" fmla="*/ 170199 w 4011346"/>
              <a:gd name="connsiteY449" fmla="*/ 958931 h 2020169"/>
              <a:gd name="connsiteX450" fmla="*/ 133490 w 4011346"/>
              <a:gd name="connsiteY450" fmla="*/ 882174 h 2020169"/>
              <a:gd name="connsiteX451" fmla="*/ 196897 w 4011346"/>
              <a:gd name="connsiteY451" fmla="*/ 912209 h 2020169"/>
              <a:gd name="connsiteX452" fmla="*/ 256967 w 4011346"/>
              <a:gd name="connsiteY452" fmla="*/ 942244 h 2020169"/>
              <a:gd name="connsiteX453" fmla="*/ 293676 w 4011346"/>
              <a:gd name="connsiteY453" fmla="*/ 945582 h 2020169"/>
              <a:gd name="connsiteX454" fmla="*/ 327049 w 4011346"/>
              <a:gd name="connsiteY454" fmla="*/ 915547 h 2020169"/>
              <a:gd name="connsiteX455" fmla="*/ 343735 w 4011346"/>
              <a:gd name="connsiteY455" fmla="*/ 878837 h 2020169"/>
              <a:gd name="connsiteX456" fmla="*/ 333723 w 4011346"/>
              <a:gd name="connsiteY456" fmla="*/ 828779 h 2020169"/>
              <a:gd name="connsiteX457" fmla="*/ 290339 w 4011346"/>
              <a:gd name="connsiteY457" fmla="*/ 808755 h 2020169"/>
              <a:gd name="connsiteX458" fmla="*/ 236944 w 4011346"/>
              <a:gd name="connsiteY458" fmla="*/ 762034 h 2020169"/>
              <a:gd name="connsiteX459" fmla="*/ 133490 w 4011346"/>
              <a:gd name="connsiteY459" fmla="*/ 705301 h 2020169"/>
              <a:gd name="connsiteX0" fmla="*/ 133490 w 4011346"/>
              <a:gd name="connsiteY0" fmla="*/ 705301 h 2020169"/>
              <a:gd name="connsiteX1" fmla="*/ 46722 w 4011346"/>
              <a:gd name="connsiteY1" fmla="*/ 735336 h 2020169"/>
              <a:gd name="connsiteX2" fmla="*/ 33373 w 4011346"/>
              <a:gd name="connsiteY2" fmla="*/ 765371 h 2020169"/>
              <a:gd name="connsiteX3" fmla="*/ 43384 w 4011346"/>
              <a:gd name="connsiteY3" fmla="*/ 795407 h 2020169"/>
              <a:gd name="connsiteX4" fmla="*/ 60071 w 4011346"/>
              <a:gd name="connsiteY4" fmla="*/ 822104 h 2020169"/>
              <a:gd name="connsiteX5" fmla="*/ 73419 w 4011346"/>
              <a:gd name="connsiteY5" fmla="*/ 852139 h 2020169"/>
              <a:gd name="connsiteX6" fmla="*/ 56733 w 4011346"/>
              <a:gd name="connsiteY6" fmla="*/ 875500 h 2020169"/>
              <a:gd name="connsiteX7" fmla="*/ 76757 w 4011346"/>
              <a:gd name="connsiteY7" fmla="*/ 955593 h 2020169"/>
              <a:gd name="connsiteX8" fmla="*/ 66745 w 4011346"/>
              <a:gd name="connsiteY8" fmla="*/ 972280 h 2020169"/>
              <a:gd name="connsiteX9" fmla="*/ 70082 w 4011346"/>
              <a:gd name="connsiteY9" fmla="*/ 998977 h 2020169"/>
              <a:gd name="connsiteX10" fmla="*/ 70082 w 4011346"/>
              <a:gd name="connsiteY10" fmla="*/ 1039024 h 2020169"/>
              <a:gd name="connsiteX11" fmla="*/ 80094 w 4011346"/>
              <a:gd name="connsiteY11" fmla="*/ 1059047 h 2020169"/>
              <a:gd name="connsiteX12" fmla="*/ 76757 w 4011346"/>
              <a:gd name="connsiteY12" fmla="*/ 1082408 h 2020169"/>
              <a:gd name="connsiteX13" fmla="*/ 106792 w 4011346"/>
              <a:gd name="connsiteY13" fmla="*/ 1115780 h 2020169"/>
              <a:gd name="connsiteX14" fmla="*/ 106792 w 4011346"/>
              <a:gd name="connsiteY14" fmla="*/ 1145815 h 2020169"/>
              <a:gd name="connsiteX15" fmla="*/ 13349 w 4011346"/>
              <a:gd name="connsiteY15" fmla="*/ 1235920 h 2020169"/>
              <a:gd name="connsiteX16" fmla="*/ 33373 w 4011346"/>
              <a:gd name="connsiteY16" fmla="*/ 1269293 h 2020169"/>
              <a:gd name="connsiteX17" fmla="*/ 33373 w 4011346"/>
              <a:gd name="connsiteY17" fmla="*/ 1269293 h 2020169"/>
              <a:gd name="connsiteX18" fmla="*/ 16687 w 4011346"/>
              <a:gd name="connsiteY18" fmla="*/ 1299328 h 2020169"/>
              <a:gd name="connsiteX19" fmla="*/ 3338 w 4011346"/>
              <a:gd name="connsiteY19" fmla="*/ 1329363 h 2020169"/>
              <a:gd name="connsiteX20" fmla="*/ 0 w 4011346"/>
              <a:gd name="connsiteY20" fmla="*/ 1389433 h 2020169"/>
              <a:gd name="connsiteX21" fmla="*/ 16687 w 4011346"/>
              <a:gd name="connsiteY21" fmla="*/ 1432817 h 2020169"/>
              <a:gd name="connsiteX22" fmla="*/ 20024 w 4011346"/>
              <a:gd name="connsiteY22" fmla="*/ 1466189 h 2020169"/>
              <a:gd name="connsiteX23" fmla="*/ 56733 w 4011346"/>
              <a:gd name="connsiteY23" fmla="*/ 1476201 h 2020169"/>
              <a:gd name="connsiteX24" fmla="*/ 116803 w 4011346"/>
              <a:gd name="connsiteY24" fmla="*/ 1562969 h 2020169"/>
              <a:gd name="connsiteX25" fmla="*/ 96780 w 4011346"/>
              <a:gd name="connsiteY25" fmla="*/ 1586329 h 2020169"/>
              <a:gd name="connsiteX26" fmla="*/ 93443 w 4011346"/>
              <a:gd name="connsiteY26" fmla="*/ 1616364 h 2020169"/>
              <a:gd name="connsiteX27" fmla="*/ 120141 w 4011346"/>
              <a:gd name="connsiteY27" fmla="*/ 1619701 h 2020169"/>
              <a:gd name="connsiteX28" fmla="*/ 160187 w 4011346"/>
              <a:gd name="connsiteY28" fmla="*/ 1633050 h 2020169"/>
              <a:gd name="connsiteX29" fmla="*/ 186885 w 4011346"/>
              <a:gd name="connsiteY29" fmla="*/ 1646399 h 2020169"/>
              <a:gd name="connsiteX30" fmla="*/ 213583 w 4011346"/>
              <a:gd name="connsiteY30" fmla="*/ 1676434 h 2020169"/>
              <a:gd name="connsiteX31" fmla="*/ 243618 w 4011346"/>
              <a:gd name="connsiteY31" fmla="*/ 1679771 h 2020169"/>
              <a:gd name="connsiteX32" fmla="*/ 287002 w 4011346"/>
              <a:gd name="connsiteY32" fmla="*/ 1709807 h 2020169"/>
              <a:gd name="connsiteX33" fmla="*/ 310363 w 4011346"/>
              <a:gd name="connsiteY33" fmla="*/ 1719818 h 2020169"/>
              <a:gd name="connsiteX34" fmla="*/ 310363 w 4011346"/>
              <a:gd name="connsiteY34" fmla="*/ 1756528 h 2020169"/>
              <a:gd name="connsiteX35" fmla="*/ 270316 w 4011346"/>
              <a:gd name="connsiteY35" fmla="*/ 1796574 h 2020169"/>
              <a:gd name="connsiteX36" fmla="*/ 280327 w 4011346"/>
              <a:gd name="connsiteY36" fmla="*/ 1819935 h 2020169"/>
              <a:gd name="connsiteX37" fmla="*/ 273653 w 4011346"/>
              <a:gd name="connsiteY37" fmla="*/ 1839958 h 2020169"/>
              <a:gd name="connsiteX38" fmla="*/ 266979 w 4011346"/>
              <a:gd name="connsiteY38" fmla="*/ 1856644 h 2020169"/>
              <a:gd name="connsiteX39" fmla="*/ 240281 w 4011346"/>
              <a:gd name="connsiteY39" fmla="*/ 1896691 h 2020169"/>
              <a:gd name="connsiteX40" fmla="*/ 307025 w 4011346"/>
              <a:gd name="connsiteY40" fmla="*/ 1933401 h 2020169"/>
              <a:gd name="connsiteX41" fmla="*/ 337060 w 4011346"/>
              <a:gd name="connsiteY41" fmla="*/ 1940075 h 2020169"/>
              <a:gd name="connsiteX42" fmla="*/ 360421 w 4011346"/>
              <a:gd name="connsiteY42" fmla="*/ 1946750 h 2020169"/>
              <a:gd name="connsiteX43" fmla="*/ 380444 w 4011346"/>
              <a:gd name="connsiteY43" fmla="*/ 1953424 h 2020169"/>
              <a:gd name="connsiteX44" fmla="*/ 407142 w 4011346"/>
              <a:gd name="connsiteY44" fmla="*/ 1973447 h 2020169"/>
              <a:gd name="connsiteX45" fmla="*/ 437177 w 4011346"/>
              <a:gd name="connsiteY45" fmla="*/ 1970110 h 2020169"/>
              <a:gd name="connsiteX46" fmla="*/ 507259 w 4011346"/>
              <a:gd name="connsiteY46" fmla="*/ 2020169 h 2020169"/>
              <a:gd name="connsiteX47" fmla="*/ 517271 w 4011346"/>
              <a:gd name="connsiteY47" fmla="*/ 2006820 h 2020169"/>
              <a:gd name="connsiteX48" fmla="*/ 507259 w 4011346"/>
              <a:gd name="connsiteY48" fmla="*/ 1966773 h 2020169"/>
              <a:gd name="connsiteX49" fmla="*/ 500584 w 4011346"/>
              <a:gd name="connsiteY49" fmla="*/ 1933401 h 2020169"/>
              <a:gd name="connsiteX50" fmla="*/ 483898 w 4011346"/>
              <a:gd name="connsiteY50" fmla="*/ 1890017 h 2020169"/>
              <a:gd name="connsiteX51" fmla="*/ 513933 w 4011346"/>
              <a:gd name="connsiteY51" fmla="*/ 1869993 h 2020169"/>
              <a:gd name="connsiteX52" fmla="*/ 547306 w 4011346"/>
              <a:gd name="connsiteY52" fmla="*/ 1846633 h 2020169"/>
              <a:gd name="connsiteX53" fmla="*/ 527282 w 4011346"/>
              <a:gd name="connsiteY53" fmla="*/ 1829947 h 2020169"/>
              <a:gd name="connsiteX54" fmla="*/ 517271 w 4011346"/>
              <a:gd name="connsiteY54" fmla="*/ 1796574 h 2020169"/>
              <a:gd name="connsiteX55" fmla="*/ 480561 w 4011346"/>
              <a:gd name="connsiteY55" fmla="*/ 1779888 h 2020169"/>
              <a:gd name="connsiteX56" fmla="*/ 470549 w 4011346"/>
              <a:gd name="connsiteY56" fmla="*/ 1759865 h 2020169"/>
              <a:gd name="connsiteX57" fmla="*/ 480561 w 4011346"/>
              <a:gd name="connsiteY57" fmla="*/ 1729830 h 2020169"/>
              <a:gd name="connsiteX58" fmla="*/ 490573 w 4011346"/>
              <a:gd name="connsiteY58" fmla="*/ 1689783 h 2020169"/>
              <a:gd name="connsiteX59" fmla="*/ 513933 w 4011346"/>
              <a:gd name="connsiteY59" fmla="*/ 1709807 h 2020169"/>
              <a:gd name="connsiteX60" fmla="*/ 520608 w 4011346"/>
              <a:gd name="connsiteY60" fmla="*/ 1693120 h 2020169"/>
              <a:gd name="connsiteX61" fmla="*/ 543968 w 4011346"/>
              <a:gd name="connsiteY61" fmla="*/ 1656411 h 2020169"/>
              <a:gd name="connsiteX62" fmla="*/ 574003 w 4011346"/>
              <a:gd name="connsiteY62" fmla="*/ 1639725 h 2020169"/>
              <a:gd name="connsiteX63" fmla="*/ 590690 w 4011346"/>
              <a:gd name="connsiteY63" fmla="*/ 1653074 h 2020169"/>
              <a:gd name="connsiteX64" fmla="*/ 610713 w 4011346"/>
              <a:gd name="connsiteY64" fmla="*/ 1626376 h 2020169"/>
              <a:gd name="connsiteX65" fmla="*/ 630736 w 4011346"/>
              <a:gd name="connsiteY65" fmla="*/ 1653074 h 2020169"/>
              <a:gd name="connsiteX66" fmla="*/ 657434 w 4011346"/>
              <a:gd name="connsiteY66" fmla="*/ 1676434 h 2020169"/>
              <a:gd name="connsiteX67" fmla="*/ 674120 w 4011346"/>
              <a:gd name="connsiteY67" fmla="*/ 1683109 h 2020169"/>
              <a:gd name="connsiteX68" fmla="*/ 697481 w 4011346"/>
              <a:gd name="connsiteY68" fmla="*/ 1683109 h 2020169"/>
              <a:gd name="connsiteX69" fmla="*/ 717504 w 4011346"/>
              <a:gd name="connsiteY69" fmla="*/ 1669760 h 2020169"/>
              <a:gd name="connsiteX70" fmla="*/ 744202 w 4011346"/>
              <a:gd name="connsiteY70" fmla="*/ 1669760 h 2020169"/>
              <a:gd name="connsiteX71" fmla="*/ 760888 w 4011346"/>
              <a:gd name="connsiteY71" fmla="*/ 1666423 h 2020169"/>
              <a:gd name="connsiteX72" fmla="*/ 790923 w 4011346"/>
              <a:gd name="connsiteY72" fmla="*/ 1699795 h 2020169"/>
              <a:gd name="connsiteX73" fmla="*/ 797598 w 4011346"/>
              <a:gd name="connsiteY73" fmla="*/ 1673097 h 2020169"/>
              <a:gd name="connsiteX74" fmla="*/ 817621 w 4011346"/>
              <a:gd name="connsiteY74" fmla="*/ 1689783 h 2020169"/>
              <a:gd name="connsiteX75" fmla="*/ 837644 w 4011346"/>
              <a:gd name="connsiteY75" fmla="*/ 1666423 h 2020169"/>
              <a:gd name="connsiteX76" fmla="*/ 827633 w 4011346"/>
              <a:gd name="connsiteY76" fmla="*/ 1646399 h 2020169"/>
              <a:gd name="connsiteX77" fmla="*/ 810946 w 4011346"/>
              <a:gd name="connsiteY77" fmla="*/ 1633050 h 2020169"/>
              <a:gd name="connsiteX78" fmla="*/ 810946 w 4011346"/>
              <a:gd name="connsiteY78" fmla="*/ 1606353 h 2020169"/>
              <a:gd name="connsiteX79" fmla="*/ 810946 w 4011346"/>
              <a:gd name="connsiteY79" fmla="*/ 1593004 h 2020169"/>
              <a:gd name="connsiteX80" fmla="*/ 830970 w 4011346"/>
              <a:gd name="connsiteY80" fmla="*/ 1589666 h 2020169"/>
              <a:gd name="connsiteX81" fmla="*/ 840981 w 4011346"/>
              <a:gd name="connsiteY81" fmla="*/ 1586329 h 2020169"/>
              <a:gd name="connsiteX82" fmla="*/ 820958 w 4011346"/>
              <a:gd name="connsiteY82" fmla="*/ 1549620 h 2020169"/>
              <a:gd name="connsiteX83" fmla="*/ 854330 w 4011346"/>
              <a:gd name="connsiteY83" fmla="*/ 1542945 h 2020169"/>
              <a:gd name="connsiteX84" fmla="*/ 891040 w 4011346"/>
              <a:gd name="connsiteY84" fmla="*/ 1549620 h 2020169"/>
              <a:gd name="connsiteX85" fmla="*/ 964459 w 4011346"/>
              <a:gd name="connsiteY85" fmla="*/ 1506236 h 2020169"/>
              <a:gd name="connsiteX86" fmla="*/ 1001168 w 4011346"/>
              <a:gd name="connsiteY86" fmla="*/ 1506236 h 2020169"/>
              <a:gd name="connsiteX87" fmla="*/ 1027866 w 4011346"/>
              <a:gd name="connsiteY87" fmla="*/ 1482875 h 2020169"/>
              <a:gd name="connsiteX88" fmla="*/ 1047890 w 4011346"/>
              <a:gd name="connsiteY88" fmla="*/ 1492887 h 2020169"/>
              <a:gd name="connsiteX89" fmla="*/ 1067913 w 4011346"/>
              <a:gd name="connsiteY89" fmla="*/ 1502898 h 2020169"/>
              <a:gd name="connsiteX90" fmla="*/ 1087936 w 4011346"/>
              <a:gd name="connsiteY90" fmla="*/ 1529596 h 2020169"/>
              <a:gd name="connsiteX91" fmla="*/ 1074587 w 4011346"/>
              <a:gd name="connsiteY91" fmla="*/ 1542945 h 2020169"/>
              <a:gd name="connsiteX92" fmla="*/ 1104622 w 4011346"/>
              <a:gd name="connsiteY92" fmla="*/ 1542945 h 2020169"/>
              <a:gd name="connsiteX93" fmla="*/ 1107960 w 4011346"/>
              <a:gd name="connsiteY93" fmla="*/ 1559631 h 2020169"/>
              <a:gd name="connsiteX94" fmla="*/ 1121309 w 4011346"/>
              <a:gd name="connsiteY94" fmla="*/ 1542945 h 2020169"/>
              <a:gd name="connsiteX95" fmla="*/ 1134657 w 4011346"/>
              <a:gd name="connsiteY95" fmla="*/ 1556294 h 2020169"/>
              <a:gd name="connsiteX96" fmla="*/ 1134657 w 4011346"/>
              <a:gd name="connsiteY96" fmla="*/ 1576317 h 2020169"/>
              <a:gd name="connsiteX97" fmla="*/ 1148006 w 4011346"/>
              <a:gd name="connsiteY97" fmla="*/ 1572980 h 2020169"/>
              <a:gd name="connsiteX98" fmla="*/ 1208076 w 4011346"/>
              <a:gd name="connsiteY98" fmla="*/ 1526259 h 2020169"/>
              <a:gd name="connsiteX99" fmla="*/ 1211414 w 4011346"/>
              <a:gd name="connsiteY99" fmla="*/ 1546282 h 2020169"/>
              <a:gd name="connsiteX100" fmla="*/ 1244786 w 4011346"/>
              <a:gd name="connsiteY100" fmla="*/ 1566306 h 2020169"/>
              <a:gd name="connsiteX101" fmla="*/ 1264809 w 4011346"/>
              <a:gd name="connsiteY101" fmla="*/ 1596341 h 2020169"/>
              <a:gd name="connsiteX102" fmla="*/ 1298181 w 4011346"/>
              <a:gd name="connsiteY102" fmla="*/ 1703132 h 2020169"/>
              <a:gd name="connsiteX103" fmla="*/ 1308193 w 4011346"/>
              <a:gd name="connsiteY103" fmla="*/ 1659748 h 2020169"/>
              <a:gd name="connsiteX104" fmla="*/ 1344903 w 4011346"/>
              <a:gd name="connsiteY104" fmla="*/ 1679771 h 2020169"/>
              <a:gd name="connsiteX105" fmla="*/ 1388287 w 4011346"/>
              <a:gd name="connsiteY105" fmla="*/ 1679771 h 2020169"/>
              <a:gd name="connsiteX106" fmla="*/ 1394961 w 4011346"/>
              <a:gd name="connsiteY106" fmla="*/ 1703132 h 2020169"/>
              <a:gd name="connsiteX107" fmla="*/ 1435008 w 4011346"/>
              <a:gd name="connsiteY107" fmla="*/ 1726493 h 2020169"/>
              <a:gd name="connsiteX108" fmla="*/ 1465043 w 4011346"/>
              <a:gd name="connsiteY108" fmla="*/ 1726493 h 2020169"/>
              <a:gd name="connsiteX109" fmla="*/ 1491741 w 4011346"/>
              <a:gd name="connsiteY109" fmla="*/ 1739842 h 2020169"/>
              <a:gd name="connsiteX110" fmla="*/ 1535125 w 4011346"/>
              <a:gd name="connsiteY110" fmla="*/ 1696458 h 2020169"/>
              <a:gd name="connsiteX111" fmla="*/ 1571834 w 4011346"/>
              <a:gd name="connsiteY111" fmla="*/ 1676434 h 2020169"/>
              <a:gd name="connsiteX112" fmla="*/ 1608544 w 4011346"/>
              <a:gd name="connsiteY112" fmla="*/ 1679771 h 2020169"/>
              <a:gd name="connsiteX113" fmla="*/ 1655265 w 4011346"/>
              <a:gd name="connsiteY113" fmla="*/ 1693120 h 2020169"/>
              <a:gd name="connsiteX114" fmla="*/ 1681963 w 4011346"/>
              <a:gd name="connsiteY114" fmla="*/ 1709807 h 2020169"/>
              <a:gd name="connsiteX115" fmla="*/ 1735358 w 4011346"/>
              <a:gd name="connsiteY115" fmla="*/ 1703132 h 2020169"/>
              <a:gd name="connsiteX116" fmla="*/ 1745370 w 4011346"/>
              <a:gd name="connsiteY116" fmla="*/ 1683109 h 2020169"/>
              <a:gd name="connsiteX117" fmla="*/ 1738695 w 4011346"/>
              <a:gd name="connsiteY117" fmla="*/ 1663085 h 2020169"/>
              <a:gd name="connsiteX118" fmla="*/ 1765393 w 4011346"/>
              <a:gd name="connsiteY118" fmla="*/ 1636388 h 2020169"/>
              <a:gd name="connsiteX119" fmla="*/ 1778742 w 4011346"/>
              <a:gd name="connsiteY119" fmla="*/ 1633050 h 2020169"/>
              <a:gd name="connsiteX120" fmla="*/ 1812114 w 4011346"/>
              <a:gd name="connsiteY120" fmla="*/ 1649736 h 2020169"/>
              <a:gd name="connsiteX121" fmla="*/ 1852161 w 4011346"/>
              <a:gd name="connsiteY121" fmla="*/ 1663085 h 2020169"/>
              <a:gd name="connsiteX122" fmla="*/ 1858836 w 4011346"/>
              <a:gd name="connsiteY122" fmla="*/ 1689783 h 2020169"/>
              <a:gd name="connsiteX123" fmla="*/ 1872184 w 4011346"/>
              <a:gd name="connsiteY123" fmla="*/ 1696458 h 2020169"/>
              <a:gd name="connsiteX124" fmla="*/ 1902219 w 4011346"/>
              <a:gd name="connsiteY124" fmla="*/ 1699795 h 2020169"/>
              <a:gd name="connsiteX125" fmla="*/ 1932254 w 4011346"/>
              <a:gd name="connsiteY125" fmla="*/ 1683109 h 2020169"/>
              <a:gd name="connsiteX126" fmla="*/ 1962290 w 4011346"/>
              <a:gd name="connsiteY126" fmla="*/ 1696458 h 2020169"/>
              <a:gd name="connsiteX127" fmla="*/ 1985650 w 4011346"/>
              <a:gd name="connsiteY127" fmla="*/ 1709807 h 2020169"/>
              <a:gd name="connsiteX128" fmla="*/ 1995662 w 4011346"/>
              <a:gd name="connsiteY128" fmla="*/ 1719818 h 2020169"/>
              <a:gd name="connsiteX129" fmla="*/ 2032371 w 4011346"/>
              <a:gd name="connsiteY129" fmla="*/ 1739842 h 2020169"/>
              <a:gd name="connsiteX130" fmla="*/ 2069081 w 4011346"/>
              <a:gd name="connsiteY130" fmla="*/ 1736504 h 2020169"/>
              <a:gd name="connsiteX131" fmla="*/ 2142500 w 4011346"/>
              <a:gd name="connsiteY131" fmla="*/ 1693120 h 2020169"/>
              <a:gd name="connsiteX132" fmla="*/ 2195895 w 4011346"/>
              <a:gd name="connsiteY132" fmla="*/ 1706469 h 2020169"/>
              <a:gd name="connsiteX133" fmla="*/ 2225930 w 4011346"/>
              <a:gd name="connsiteY133" fmla="*/ 1716481 h 2020169"/>
              <a:gd name="connsiteX134" fmla="*/ 2259303 w 4011346"/>
              <a:gd name="connsiteY134" fmla="*/ 1703132 h 2020169"/>
              <a:gd name="connsiteX135" fmla="*/ 2262640 w 4011346"/>
              <a:gd name="connsiteY135" fmla="*/ 1676434 h 2020169"/>
              <a:gd name="connsiteX136" fmla="*/ 2282663 w 4011346"/>
              <a:gd name="connsiteY136" fmla="*/ 1646399 h 2020169"/>
              <a:gd name="connsiteX137" fmla="*/ 2299349 w 4011346"/>
              <a:gd name="connsiteY137" fmla="*/ 1593004 h 2020169"/>
              <a:gd name="connsiteX138" fmla="*/ 2282663 w 4011346"/>
              <a:gd name="connsiteY138" fmla="*/ 1596341 h 2020169"/>
              <a:gd name="connsiteX139" fmla="*/ 2312698 w 4011346"/>
              <a:gd name="connsiteY139" fmla="*/ 1569643 h 2020169"/>
              <a:gd name="connsiteX140" fmla="*/ 2339396 w 4011346"/>
              <a:gd name="connsiteY140" fmla="*/ 1566306 h 2020169"/>
              <a:gd name="connsiteX141" fmla="*/ 2396129 w 4011346"/>
              <a:gd name="connsiteY141" fmla="*/ 1576317 h 2020169"/>
              <a:gd name="connsiteX142" fmla="*/ 2436176 w 4011346"/>
              <a:gd name="connsiteY142" fmla="*/ 1603015 h 2020169"/>
              <a:gd name="connsiteX143" fmla="*/ 2462873 w 4011346"/>
              <a:gd name="connsiteY143" fmla="*/ 1633050 h 2020169"/>
              <a:gd name="connsiteX144" fmla="*/ 2469548 w 4011346"/>
              <a:gd name="connsiteY144" fmla="*/ 1669760 h 2020169"/>
              <a:gd name="connsiteX145" fmla="*/ 2476222 w 4011346"/>
              <a:gd name="connsiteY145" fmla="*/ 1709807 h 2020169"/>
              <a:gd name="connsiteX146" fmla="*/ 2486234 w 4011346"/>
              <a:gd name="connsiteY146" fmla="*/ 1729830 h 2020169"/>
              <a:gd name="connsiteX147" fmla="*/ 2529618 w 4011346"/>
              <a:gd name="connsiteY147" fmla="*/ 1743179 h 2020169"/>
              <a:gd name="connsiteX148" fmla="*/ 2549641 w 4011346"/>
              <a:gd name="connsiteY148" fmla="*/ 1763202 h 2020169"/>
              <a:gd name="connsiteX149" fmla="*/ 2562990 w 4011346"/>
              <a:gd name="connsiteY149" fmla="*/ 1796574 h 2020169"/>
              <a:gd name="connsiteX150" fmla="*/ 2586351 w 4011346"/>
              <a:gd name="connsiteY150" fmla="*/ 1789900 h 2020169"/>
              <a:gd name="connsiteX151" fmla="*/ 2606374 w 4011346"/>
              <a:gd name="connsiteY151" fmla="*/ 1779888 h 2020169"/>
              <a:gd name="connsiteX152" fmla="*/ 2639746 w 4011346"/>
              <a:gd name="connsiteY152" fmla="*/ 1763202 h 2020169"/>
              <a:gd name="connsiteX153" fmla="*/ 2643084 w 4011346"/>
              <a:gd name="connsiteY153" fmla="*/ 1779888 h 2020169"/>
              <a:gd name="connsiteX154" fmla="*/ 2626398 w 4011346"/>
              <a:gd name="connsiteY154" fmla="*/ 1809923 h 2020169"/>
              <a:gd name="connsiteX155" fmla="*/ 2616386 w 4011346"/>
              <a:gd name="connsiteY155" fmla="*/ 1846633 h 2020169"/>
              <a:gd name="connsiteX156" fmla="*/ 2603037 w 4011346"/>
              <a:gd name="connsiteY156" fmla="*/ 1900028 h 2020169"/>
              <a:gd name="connsiteX157" fmla="*/ 2579676 w 4011346"/>
              <a:gd name="connsiteY157" fmla="*/ 1873331 h 2020169"/>
              <a:gd name="connsiteX158" fmla="*/ 2552979 w 4011346"/>
              <a:gd name="connsiteY158" fmla="*/ 1896691 h 2020169"/>
              <a:gd name="connsiteX159" fmla="*/ 2559653 w 4011346"/>
              <a:gd name="connsiteY159" fmla="*/ 1923389 h 2020169"/>
              <a:gd name="connsiteX160" fmla="*/ 2559653 w 4011346"/>
              <a:gd name="connsiteY160" fmla="*/ 1960098 h 2020169"/>
              <a:gd name="connsiteX161" fmla="*/ 2549641 w 4011346"/>
              <a:gd name="connsiteY161" fmla="*/ 1980122 h 2020169"/>
              <a:gd name="connsiteX162" fmla="*/ 2589688 w 4011346"/>
              <a:gd name="connsiteY162" fmla="*/ 1960098 h 2020169"/>
              <a:gd name="connsiteX163" fmla="*/ 2626398 w 4011346"/>
              <a:gd name="connsiteY163" fmla="*/ 1970110 h 2020169"/>
              <a:gd name="connsiteX164" fmla="*/ 2653095 w 4011346"/>
              <a:gd name="connsiteY164" fmla="*/ 1946750 h 2020169"/>
              <a:gd name="connsiteX165" fmla="*/ 2683130 w 4011346"/>
              <a:gd name="connsiteY165" fmla="*/ 1893354 h 2020169"/>
              <a:gd name="connsiteX166" fmla="*/ 2753212 w 4011346"/>
              <a:gd name="connsiteY166" fmla="*/ 1806586 h 2020169"/>
              <a:gd name="connsiteX167" fmla="*/ 2783247 w 4011346"/>
              <a:gd name="connsiteY167" fmla="*/ 1736504 h 2020169"/>
              <a:gd name="connsiteX168" fmla="*/ 2803271 w 4011346"/>
              <a:gd name="connsiteY168" fmla="*/ 1633050 h 2020169"/>
              <a:gd name="connsiteX169" fmla="*/ 2793259 w 4011346"/>
              <a:gd name="connsiteY169" fmla="*/ 1582992 h 2020169"/>
              <a:gd name="connsiteX170" fmla="*/ 2769898 w 4011346"/>
              <a:gd name="connsiteY170" fmla="*/ 1549620 h 2020169"/>
              <a:gd name="connsiteX171" fmla="*/ 2726514 w 4011346"/>
              <a:gd name="connsiteY171" fmla="*/ 1549620 h 2020169"/>
              <a:gd name="connsiteX172" fmla="*/ 2699817 w 4011346"/>
              <a:gd name="connsiteY172" fmla="*/ 1549620 h 2020169"/>
              <a:gd name="connsiteX173" fmla="*/ 2683130 w 4011346"/>
              <a:gd name="connsiteY173" fmla="*/ 1529596 h 2020169"/>
              <a:gd name="connsiteX174" fmla="*/ 2669781 w 4011346"/>
              <a:gd name="connsiteY174" fmla="*/ 1509573 h 2020169"/>
              <a:gd name="connsiteX175" fmla="*/ 2763224 w 4011346"/>
              <a:gd name="connsiteY175" fmla="*/ 1392770 h 2020169"/>
              <a:gd name="connsiteX176" fmla="*/ 2846654 w 4011346"/>
              <a:gd name="connsiteY176" fmla="*/ 1326026 h 2020169"/>
              <a:gd name="connsiteX177" fmla="*/ 2890038 w 4011346"/>
              <a:gd name="connsiteY177" fmla="*/ 1302665 h 2020169"/>
              <a:gd name="connsiteX178" fmla="*/ 2933422 w 4011346"/>
              <a:gd name="connsiteY178" fmla="*/ 1322688 h 2020169"/>
              <a:gd name="connsiteX179" fmla="*/ 2950109 w 4011346"/>
              <a:gd name="connsiteY179" fmla="*/ 1306002 h 2020169"/>
              <a:gd name="connsiteX180" fmla="*/ 2993492 w 4011346"/>
              <a:gd name="connsiteY180" fmla="*/ 1322688 h 2020169"/>
              <a:gd name="connsiteX181" fmla="*/ 3006841 w 4011346"/>
              <a:gd name="connsiteY181" fmla="*/ 1289316 h 2020169"/>
              <a:gd name="connsiteX182" fmla="*/ 3053563 w 4011346"/>
              <a:gd name="connsiteY182" fmla="*/ 1299328 h 2020169"/>
              <a:gd name="connsiteX183" fmla="*/ 3070249 w 4011346"/>
              <a:gd name="connsiteY183" fmla="*/ 1316014 h 2020169"/>
              <a:gd name="connsiteX184" fmla="*/ 3060237 w 4011346"/>
              <a:gd name="connsiteY184" fmla="*/ 1336037 h 2020169"/>
              <a:gd name="connsiteX185" fmla="*/ 3123644 w 4011346"/>
              <a:gd name="connsiteY185" fmla="*/ 1319351 h 2020169"/>
              <a:gd name="connsiteX186" fmla="*/ 3140330 w 4011346"/>
              <a:gd name="connsiteY186" fmla="*/ 1306002 h 2020169"/>
              <a:gd name="connsiteX187" fmla="*/ 3123644 w 4011346"/>
              <a:gd name="connsiteY187" fmla="*/ 1292653 h 2020169"/>
              <a:gd name="connsiteX188" fmla="*/ 3143668 w 4011346"/>
              <a:gd name="connsiteY188" fmla="*/ 1252607 h 2020169"/>
              <a:gd name="connsiteX189" fmla="*/ 3190389 w 4011346"/>
              <a:gd name="connsiteY189" fmla="*/ 1182525 h 2020169"/>
              <a:gd name="connsiteX190" fmla="*/ 3233773 w 4011346"/>
              <a:gd name="connsiteY190" fmla="*/ 1179188 h 2020169"/>
              <a:gd name="connsiteX191" fmla="*/ 3273819 w 4011346"/>
              <a:gd name="connsiteY191" fmla="*/ 1189199 h 2020169"/>
              <a:gd name="connsiteX192" fmla="*/ 3277157 w 4011346"/>
              <a:gd name="connsiteY192" fmla="*/ 1245932 h 2020169"/>
              <a:gd name="connsiteX193" fmla="*/ 3320541 w 4011346"/>
              <a:gd name="connsiteY193" fmla="*/ 1202548 h 2020169"/>
              <a:gd name="connsiteX194" fmla="*/ 3343901 w 4011346"/>
              <a:gd name="connsiteY194" fmla="*/ 1185862 h 2020169"/>
              <a:gd name="connsiteX195" fmla="*/ 3350576 w 4011346"/>
              <a:gd name="connsiteY195" fmla="*/ 1152490 h 2020169"/>
              <a:gd name="connsiteX196" fmla="*/ 3377273 w 4011346"/>
              <a:gd name="connsiteY196" fmla="*/ 1135804 h 2020169"/>
              <a:gd name="connsiteX197" fmla="*/ 3407309 w 4011346"/>
              <a:gd name="connsiteY197" fmla="*/ 1145815 h 2020169"/>
              <a:gd name="connsiteX198" fmla="*/ 3373936 w 4011346"/>
              <a:gd name="connsiteY198" fmla="*/ 1175850 h 2020169"/>
              <a:gd name="connsiteX199" fmla="*/ 3360587 w 4011346"/>
              <a:gd name="connsiteY199" fmla="*/ 1225909 h 2020169"/>
              <a:gd name="connsiteX200" fmla="*/ 3323878 w 4011346"/>
              <a:gd name="connsiteY200" fmla="*/ 1265955 h 2020169"/>
              <a:gd name="connsiteX201" fmla="*/ 3210412 w 4011346"/>
              <a:gd name="connsiteY201" fmla="*/ 1362735 h 2020169"/>
              <a:gd name="connsiteX202" fmla="*/ 3163691 w 4011346"/>
              <a:gd name="connsiteY202" fmla="*/ 1432817 h 2020169"/>
              <a:gd name="connsiteX203" fmla="*/ 3160354 w 4011346"/>
              <a:gd name="connsiteY203" fmla="*/ 1506236 h 2020169"/>
              <a:gd name="connsiteX204" fmla="*/ 3170365 w 4011346"/>
              <a:gd name="connsiteY204" fmla="*/ 1596341 h 2020169"/>
              <a:gd name="connsiteX205" fmla="*/ 3190389 w 4011346"/>
              <a:gd name="connsiteY205" fmla="*/ 1659748 h 2020169"/>
              <a:gd name="connsiteX206" fmla="*/ 3217087 w 4011346"/>
              <a:gd name="connsiteY206" fmla="*/ 1649736 h 2020169"/>
              <a:gd name="connsiteX207" fmla="*/ 3240447 w 4011346"/>
              <a:gd name="connsiteY207" fmla="*/ 1582992 h 2020169"/>
              <a:gd name="connsiteX208" fmla="*/ 3270482 w 4011346"/>
              <a:gd name="connsiteY208" fmla="*/ 1579655 h 2020169"/>
              <a:gd name="connsiteX209" fmla="*/ 3287168 w 4011346"/>
              <a:gd name="connsiteY209" fmla="*/ 1519585 h 2020169"/>
              <a:gd name="connsiteX210" fmla="*/ 3313866 w 4011346"/>
              <a:gd name="connsiteY210" fmla="*/ 1509573 h 2020169"/>
              <a:gd name="connsiteX211" fmla="*/ 3313866 w 4011346"/>
              <a:gd name="connsiteY211" fmla="*/ 1479538 h 2020169"/>
              <a:gd name="connsiteX212" fmla="*/ 3337227 w 4011346"/>
              <a:gd name="connsiteY212" fmla="*/ 1442828 h 2020169"/>
              <a:gd name="connsiteX213" fmla="*/ 3330552 w 4011346"/>
              <a:gd name="connsiteY213" fmla="*/ 1399444 h 2020169"/>
              <a:gd name="connsiteX214" fmla="*/ 3333890 w 4011346"/>
              <a:gd name="connsiteY214" fmla="*/ 1369409 h 2020169"/>
              <a:gd name="connsiteX215" fmla="*/ 3323878 w 4011346"/>
              <a:gd name="connsiteY215" fmla="*/ 1359398 h 2020169"/>
              <a:gd name="connsiteX216" fmla="*/ 3363925 w 4011346"/>
              <a:gd name="connsiteY216" fmla="*/ 1272630 h 2020169"/>
              <a:gd name="connsiteX217" fmla="*/ 3383948 w 4011346"/>
              <a:gd name="connsiteY217" fmla="*/ 1282642 h 2020169"/>
              <a:gd name="connsiteX218" fmla="*/ 3410646 w 4011346"/>
              <a:gd name="connsiteY218" fmla="*/ 1255944 h 2020169"/>
              <a:gd name="connsiteX219" fmla="*/ 3420657 w 4011346"/>
              <a:gd name="connsiteY219" fmla="*/ 1282642 h 2020169"/>
              <a:gd name="connsiteX220" fmla="*/ 3447355 w 4011346"/>
              <a:gd name="connsiteY220" fmla="*/ 1265955 h 2020169"/>
              <a:gd name="connsiteX221" fmla="*/ 3477390 w 4011346"/>
              <a:gd name="connsiteY221" fmla="*/ 1255944 h 2020169"/>
              <a:gd name="connsiteX222" fmla="*/ 3514100 w 4011346"/>
              <a:gd name="connsiteY222" fmla="*/ 1282642 h 2020169"/>
              <a:gd name="connsiteX223" fmla="*/ 3574170 w 4011346"/>
              <a:gd name="connsiteY223" fmla="*/ 1215897 h 2020169"/>
              <a:gd name="connsiteX224" fmla="*/ 3637577 w 4011346"/>
              <a:gd name="connsiteY224" fmla="*/ 1169176 h 2020169"/>
              <a:gd name="connsiteX225" fmla="*/ 3690973 w 4011346"/>
              <a:gd name="connsiteY225" fmla="*/ 1132466 h 2020169"/>
              <a:gd name="connsiteX226" fmla="*/ 3741031 w 4011346"/>
              <a:gd name="connsiteY226" fmla="*/ 1159164 h 2020169"/>
              <a:gd name="connsiteX227" fmla="*/ 3751043 w 4011346"/>
              <a:gd name="connsiteY227" fmla="*/ 1132466 h 2020169"/>
              <a:gd name="connsiteX228" fmla="*/ 3727682 w 4011346"/>
              <a:gd name="connsiteY228" fmla="*/ 1065722 h 2020169"/>
              <a:gd name="connsiteX229" fmla="*/ 3700984 w 4011346"/>
              <a:gd name="connsiteY229" fmla="*/ 1049036 h 2020169"/>
              <a:gd name="connsiteX230" fmla="*/ 3697647 w 4011346"/>
              <a:gd name="connsiteY230" fmla="*/ 1019001 h 2020169"/>
              <a:gd name="connsiteX231" fmla="*/ 3751043 w 4011346"/>
              <a:gd name="connsiteY231" fmla="*/ 1025675 h 2020169"/>
              <a:gd name="connsiteX232" fmla="*/ 3774403 w 4011346"/>
              <a:gd name="connsiteY232" fmla="*/ 982291 h 2020169"/>
              <a:gd name="connsiteX233" fmla="*/ 3767729 w 4011346"/>
              <a:gd name="connsiteY233" fmla="*/ 955593 h 2020169"/>
              <a:gd name="connsiteX234" fmla="*/ 3794427 w 4011346"/>
              <a:gd name="connsiteY234" fmla="*/ 922221 h 2020169"/>
              <a:gd name="connsiteX235" fmla="*/ 3804438 w 4011346"/>
              <a:gd name="connsiteY235" fmla="*/ 965605 h 2020169"/>
              <a:gd name="connsiteX236" fmla="*/ 3827799 w 4011346"/>
              <a:gd name="connsiteY236" fmla="*/ 982291 h 2020169"/>
              <a:gd name="connsiteX237" fmla="*/ 3874520 w 4011346"/>
              <a:gd name="connsiteY237" fmla="*/ 1002315 h 2020169"/>
              <a:gd name="connsiteX238" fmla="*/ 3894544 w 4011346"/>
              <a:gd name="connsiteY238" fmla="*/ 1029012 h 2020169"/>
              <a:gd name="connsiteX239" fmla="*/ 3941265 w 4011346"/>
              <a:gd name="connsiteY239" fmla="*/ 1052373 h 2020169"/>
              <a:gd name="connsiteX240" fmla="*/ 3947939 w 4011346"/>
              <a:gd name="connsiteY240" fmla="*/ 1039024 h 2020169"/>
              <a:gd name="connsiteX241" fmla="*/ 3957951 w 4011346"/>
              <a:gd name="connsiteY241" fmla="*/ 975617 h 2020169"/>
              <a:gd name="connsiteX242" fmla="*/ 4004672 w 4011346"/>
              <a:gd name="connsiteY242" fmla="*/ 968942 h 2020169"/>
              <a:gd name="connsiteX243" fmla="*/ 4011346 w 4011346"/>
              <a:gd name="connsiteY243" fmla="*/ 935570 h 2020169"/>
              <a:gd name="connsiteX244" fmla="*/ 3967963 w 4011346"/>
              <a:gd name="connsiteY244" fmla="*/ 898861 h 2020169"/>
              <a:gd name="connsiteX245" fmla="*/ 3921241 w 4011346"/>
              <a:gd name="connsiteY245" fmla="*/ 882174 h 2020169"/>
              <a:gd name="connsiteX246" fmla="*/ 3907892 w 4011346"/>
              <a:gd name="connsiteY246" fmla="*/ 885512 h 2020169"/>
              <a:gd name="connsiteX247" fmla="*/ 3907892 w 4011346"/>
              <a:gd name="connsiteY247" fmla="*/ 918884 h 2020169"/>
              <a:gd name="connsiteX248" fmla="*/ 3887869 w 4011346"/>
              <a:gd name="connsiteY248" fmla="*/ 912209 h 2020169"/>
              <a:gd name="connsiteX249" fmla="*/ 3874520 w 4011346"/>
              <a:gd name="connsiteY249" fmla="*/ 858814 h 2020169"/>
              <a:gd name="connsiteX250" fmla="*/ 3817787 w 4011346"/>
              <a:gd name="connsiteY250" fmla="*/ 795407 h 2020169"/>
              <a:gd name="connsiteX251" fmla="*/ 3717671 w 4011346"/>
              <a:gd name="connsiteY251" fmla="*/ 718650 h 2020169"/>
              <a:gd name="connsiteX252" fmla="*/ 3664275 w 4011346"/>
              <a:gd name="connsiteY252" fmla="*/ 698627 h 2020169"/>
              <a:gd name="connsiteX253" fmla="*/ 3584181 w 4011346"/>
              <a:gd name="connsiteY253" fmla="*/ 691953 h 2020169"/>
              <a:gd name="connsiteX254" fmla="*/ 3520774 w 4011346"/>
              <a:gd name="connsiteY254" fmla="*/ 675266 h 2020169"/>
              <a:gd name="connsiteX255" fmla="*/ 3530786 w 4011346"/>
              <a:gd name="connsiteY255" fmla="*/ 715313 h 2020169"/>
              <a:gd name="connsiteX256" fmla="*/ 3537460 w 4011346"/>
              <a:gd name="connsiteY256" fmla="*/ 742011 h 2020169"/>
              <a:gd name="connsiteX257" fmla="*/ 3507425 w 4011346"/>
              <a:gd name="connsiteY257" fmla="*/ 765371 h 2020169"/>
              <a:gd name="connsiteX258" fmla="*/ 3477390 w 4011346"/>
              <a:gd name="connsiteY258" fmla="*/ 738674 h 2020169"/>
              <a:gd name="connsiteX259" fmla="*/ 3477390 w 4011346"/>
              <a:gd name="connsiteY259" fmla="*/ 718650 h 2020169"/>
              <a:gd name="connsiteX260" fmla="*/ 3504088 w 4011346"/>
              <a:gd name="connsiteY260" fmla="*/ 698627 h 2020169"/>
              <a:gd name="connsiteX261" fmla="*/ 3467379 w 4011346"/>
              <a:gd name="connsiteY261" fmla="*/ 685278 h 2020169"/>
              <a:gd name="connsiteX262" fmla="*/ 3450692 w 4011346"/>
              <a:gd name="connsiteY262" fmla="*/ 711976 h 2020169"/>
              <a:gd name="connsiteX263" fmla="*/ 3440681 w 4011346"/>
              <a:gd name="connsiteY263" fmla="*/ 725325 h 2020169"/>
              <a:gd name="connsiteX264" fmla="*/ 3357250 w 4011346"/>
              <a:gd name="connsiteY264" fmla="*/ 711976 h 2020169"/>
              <a:gd name="connsiteX265" fmla="*/ 3297180 w 4011346"/>
              <a:gd name="connsiteY265" fmla="*/ 718650 h 2020169"/>
              <a:gd name="connsiteX266" fmla="*/ 3267145 w 4011346"/>
              <a:gd name="connsiteY266" fmla="*/ 695290 h 2020169"/>
              <a:gd name="connsiteX267" fmla="*/ 3267145 w 4011346"/>
              <a:gd name="connsiteY267" fmla="*/ 658580 h 2020169"/>
              <a:gd name="connsiteX268" fmla="*/ 3203738 w 4011346"/>
              <a:gd name="connsiteY268" fmla="*/ 601847 h 2020169"/>
              <a:gd name="connsiteX269" fmla="*/ 3076923 w 4011346"/>
              <a:gd name="connsiteY269" fmla="*/ 608522 h 2020169"/>
              <a:gd name="connsiteX270" fmla="*/ 3043551 w 4011346"/>
              <a:gd name="connsiteY270" fmla="*/ 585161 h 2020169"/>
              <a:gd name="connsiteX271" fmla="*/ 3000167 w 4011346"/>
              <a:gd name="connsiteY271" fmla="*/ 538440 h 2020169"/>
              <a:gd name="connsiteX272" fmla="*/ 3013516 w 4011346"/>
              <a:gd name="connsiteY272" fmla="*/ 531766 h 2020169"/>
              <a:gd name="connsiteX273" fmla="*/ 3000167 w 4011346"/>
              <a:gd name="connsiteY273" fmla="*/ 511742 h 2020169"/>
              <a:gd name="connsiteX274" fmla="*/ 2970132 w 4011346"/>
              <a:gd name="connsiteY274" fmla="*/ 508405 h 2020169"/>
              <a:gd name="connsiteX275" fmla="*/ 2920073 w 4011346"/>
              <a:gd name="connsiteY275" fmla="*/ 555126 h 2020169"/>
              <a:gd name="connsiteX276" fmla="*/ 2920073 w 4011346"/>
              <a:gd name="connsiteY276" fmla="*/ 555126 h 2020169"/>
              <a:gd name="connsiteX277" fmla="*/ 2916736 w 4011346"/>
              <a:gd name="connsiteY277" fmla="*/ 505068 h 2020169"/>
              <a:gd name="connsiteX278" fmla="*/ 2936760 w 4011346"/>
              <a:gd name="connsiteY278" fmla="*/ 501731 h 2020169"/>
              <a:gd name="connsiteX279" fmla="*/ 2866678 w 4011346"/>
              <a:gd name="connsiteY279" fmla="*/ 471696 h 2020169"/>
              <a:gd name="connsiteX280" fmla="*/ 2813282 w 4011346"/>
              <a:gd name="connsiteY280" fmla="*/ 468358 h 2020169"/>
              <a:gd name="connsiteX281" fmla="*/ 2793259 w 4011346"/>
              <a:gd name="connsiteY281" fmla="*/ 491719 h 2020169"/>
              <a:gd name="connsiteX282" fmla="*/ 2743200 w 4011346"/>
              <a:gd name="connsiteY282" fmla="*/ 501731 h 2020169"/>
              <a:gd name="connsiteX283" fmla="*/ 2786584 w 4011346"/>
              <a:gd name="connsiteY283" fmla="*/ 511742 h 2020169"/>
              <a:gd name="connsiteX284" fmla="*/ 2763224 w 4011346"/>
              <a:gd name="connsiteY284" fmla="*/ 531766 h 2020169"/>
              <a:gd name="connsiteX285" fmla="*/ 2769898 w 4011346"/>
              <a:gd name="connsiteY285" fmla="*/ 581824 h 2020169"/>
              <a:gd name="connsiteX286" fmla="*/ 2749875 w 4011346"/>
              <a:gd name="connsiteY286" fmla="*/ 565138 h 2020169"/>
              <a:gd name="connsiteX287" fmla="*/ 2733189 w 4011346"/>
              <a:gd name="connsiteY287" fmla="*/ 578487 h 2020169"/>
              <a:gd name="connsiteX288" fmla="*/ 2666444 w 4011346"/>
              <a:gd name="connsiteY288" fmla="*/ 568475 h 2020169"/>
              <a:gd name="connsiteX289" fmla="*/ 2636409 w 4011346"/>
              <a:gd name="connsiteY289" fmla="*/ 578487 h 2020169"/>
              <a:gd name="connsiteX290" fmla="*/ 2603037 w 4011346"/>
              <a:gd name="connsiteY290" fmla="*/ 538440 h 2020169"/>
              <a:gd name="connsiteX291" fmla="*/ 2569665 w 4011346"/>
              <a:gd name="connsiteY291" fmla="*/ 621871 h 2020169"/>
              <a:gd name="connsiteX292" fmla="*/ 2552979 w 4011346"/>
              <a:gd name="connsiteY292" fmla="*/ 641894 h 2020169"/>
              <a:gd name="connsiteX293" fmla="*/ 2469548 w 4011346"/>
              <a:gd name="connsiteY293" fmla="*/ 505068 h 2020169"/>
              <a:gd name="connsiteX294" fmla="*/ 2446187 w 4011346"/>
              <a:gd name="connsiteY294" fmla="*/ 521754 h 2020169"/>
              <a:gd name="connsiteX295" fmla="*/ 2442850 w 4011346"/>
              <a:gd name="connsiteY295" fmla="*/ 488382 h 2020169"/>
              <a:gd name="connsiteX296" fmla="*/ 2449525 w 4011346"/>
              <a:gd name="connsiteY296" fmla="*/ 418300 h 2020169"/>
              <a:gd name="connsiteX297" fmla="*/ 2386117 w 4011346"/>
              <a:gd name="connsiteY297" fmla="*/ 391602 h 2020169"/>
              <a:gd name="connsiteX298" fmla="*/ 2369431 w 4011346"/>
              <a:gd name="connsiteY298" fmla="*/ 431649 h 2020169"/>
              <a:gd name="connsiteX299" fmla="*/ 2379443 w 4011346"/>
              <a:gd name="connsiteY299" fmla="*/ 455009 h 2020169"/>
              <a:gd name="connsiteX300" fmla="*/ 2376106 w 4011346"/>
              <a:gd name="connsiteY300" fmla="*/ 475033 h 2020169"/>
              <a:gd name="connsiteX301" fmla="*/ 2352745 w 4011346"/>
              <a:gd name="connsiteY301" fmla="*/ 451672 h 2020169"/>
              <a:gd name="connsiteX302" fmla="*/ 2316036 w 4011346"/>
              <a:gd name="connsiteY302" fmla="*/ 458347 h 2020169"/>
              <a:gd name="connsiteX303" fmla="*/ 2272652 w 4011346"/>
              <a:gd name="connsiteY303" fmla="*/ 444998 h 2020169"/>
              <a:gd name="connsiteX304" fmla="*/ 2245954 w 4011346"/>
              <a:gd name="connsiteY304" fmla="*/ 404951 h 2020169"/>
              <a:gd name="connsiteX305" fmla="*/ 2209244 w 4011346"/>
              <a:gd name="connsiteY305" fmla="*/ 401614 h 2020169"/>
              <a:gd name="connsiteX306" fmla="*/ 2159186 w 4011346"/>
              <a:gd name="connsiteY306" fmla="*/ 391602 h 2020169"/>
              <a:gd name="connsiteX307" fmla="*/ 2132488 w 4011346"/>
              <a:gd name="connsiteY307" fmla="*/ 408288 h 2020169"/>
              <a:gd name="connsiteX308" fmla="*/ 2115802 w 4011346"/>
              <a:gd name="connsiteY308" fmla="*/ 421637 h 2020169"/>
              <a:gd name="connsiteX309" fmla="*/ 2115802 w 4011346"/>
              <a:gd name="connsiteY309" fmla="*/ 391602 h 2020169"/>
              <a:gd name="connsiteX310" fmla="*/ 2082430 w 4011346"/>
              <a:gd name="connsiteY310" fmla="*/ 388265 h 2020169"/>
              <a:gd name="connsiteX311" fmla="*/ 2045720 w 4011346"/>
              <a:gd name="connsiteY311" fmla="*/ 361567 h 2020169"/>
              <a:gd name="connsiteX312" fmla="*/ 2025697 w 4011346"/>
              <a:gd name="connsiteY312" fmla="*/ 391602 h 2020169"/>
              <a:gd name="connsiteX313" fmla="*/ 2055732 w 4011346"/>
              <a:gd name="connsiteY313" fmla="*/ 388265 h 2020169"/>
              <a:gd name="connsiteX314" fmla="*/ 2045720 w 4011346"/>
              <a:gd name="connsiteY314" fmla="*/ 414963 h 2020169"/>
              <a:gd name="connsiteX315" fmla="*/ 1988987 w 4011346"/>
              <a:gd name="connsiteY315" fmla="*/ 434986 h 2020169"/>
              <a:gd name="connsiteX316" fmla="*/ 1935592 w 4011346"/>
              <a:gd name="connsiteY316" fmla="*/ 444998 h 2020169"/>
              <a:gd name="connsiteX317" fmla="*/ 1995662 w 4011346"/>
              <a:gd name="connsiteY317" fmla="*/ 388265 h 2020169"/>
              <a:gd name="connsiteX318" fmla="*/ 2055732 w 4011346"/>
              <a:gd name="connsiteY318" fmla="*/ 318183 h 2020169"/>
              <a:gd name="connsiteX319" fmla="*/ 2055732 w 4011346"/>
              <a:gd name="connsiteY319" fmla="*/ 318183 h 2020169"/>
              <a:gd name="connsiteX320" fmla="*/ 2129860 w 4011346"/>
              <a:gd name="connsiteY320" fmla="*/ 248603 h 2020169"/>
              <a:gd name="connsiteX321" fmla="*/ 2127003 w 4011346"/>
              <a:gd name="connsiteY321" fmla="*/ 174309 h 2020169"/>
              <a:gd name="connsiteX322" fmla="*/ 2092713 w 4011346"/>
              <a:gd name="connsiteY322" fmla="*/ 105729 h 2020169"/>
              <a:gd name="connsiteX323" fmla="*/ 1952696 w 4011346"/>
              <a:gd name="connsiteY323" fmla="*/ 137160 h 2020169"/>
              <a:gd name="connsiteX324" fmla="*/ 1924120 w 4011346"/>
              <a:gd name="connsiteY324" fmla="*/ 105729 h 2020169"/>
              <a:gd name="connsiteX325" fmla="*/ 1895546 w 4011346"/>
              <a:gd name="connsiteY325" fmla="*/ 60008 h 2020169"/>
              <a:gd name="connsiteX326" fmla="*/ 1926978 w 4011346"/>
              <a:gd name="connsiteY326" fmla="*/ 31434 h 2020169"/>
              <a:gd name="connsiteX327" fmla="*/ 1909833 w 4011346"/>
              <a:gd name="connsiteY327" fmla="*/ 0 h 2020169"/>
              <a:gd name="connsiteX328" fmla="*/ 1877440 w 4011346"/>
              <a:gd name="connsiteY328" fmla="*/ 3067 h 2020169"/>
              <a:gd name="connsiteX329" fmla="*/ 1835474 w 4011346"/>
              <a:gd name="connsiteY329" fmla="*/ 41195 h 2020169"/>
              <a:gd name="connsiteX330" fmla="*/ 1818788 w 4011346"/>
              <a:gd name="connsiteY330" fmla="*/ 81242 h 2020169"/>
              <a:gd name="connsiteX331" fmla="*/ 1838813 w 4011346"/>
              <a:gd name="connsiteY331" fmla="*/ 134636 h 2020169"/>
              <a:gd name="connsiteX332" fmla="*/ 1782079 w 4011346"/>
              <a:gd name="connsiteY332" fmla="*/ 121287 h 2020169"/>
              <a:gd name="connsiteX333" fmla="*/ 1768731 w 4011346"/>
              <a:gd name="connsiteY333" fmla="*/ 168009 h 2020169"/>
              <a:gd name="connsiteX334" fmla="*/ 1705322 w 4011346"/>
              <a:gd name="connsiteY334" fmla="*/ 191369 h 2020169"/>
              <a:gd name="connsiteX335" fmla="*/ 1685300 w 4011346"/>
              <a:gd name="connsiteY335" fmla="*/ 164671 h 2020169"/>
              <a:gd name="connsiteX336" fmla="*/ 1615218 w 4011346"/>
              <a:gd name="connsiteY336" fmla="*/ 168009 h 2020169"/>
              <a:gd name="connsiteX337" fmla="*/ 1638579 w 4011346"/>
              <a:gd name="connsiteY337" fmla="*/ 198044 h 2020169"/>
              <a:gd name="connsiteX338" fmla="*/ 1528449 w 4011346"/>
              <a:gd name="connsiteY338" fmla="*/ 224740 h 2020169"/>
              <a:gd name="connsiteX339" fmla="*/ 1465043 w 4011346"/>
              <a:gd name="connsiteY339" fmla="*/ 308171 h 2020169"/>
              <a:gd name="connsiteX340" fmla="*/ 1448357 w 4011346"/>
              <a:gd name="connsiteY340" fmla="*/ 334869 h 2020169"/>
              <a:gd name="connsiteX341" fmla="*/ 1481729 w 4011346"/>
              <a:gd name="connsiteY341" fmla="*/ 368242 h 2020169"/>
              <a:gd name="connsiteX342" fmla="*/ 1481729 w 4011346"/>
              <a:gd name="connsiteY342" fmla="*/ 398277 h 2020169"/>
              <a:gd name="connsiteX343" fmla="*/ 1458368 w 4011346"/>
              <a:gd name="connsiteY343" fmla="*/ 401614 h 2020169"/>
              <a:gd name="connsiteX344" fmla="*/ 1458368 w 4011346"/>
              <a:gd name="connsiteY344" fmla="*/ 381590 h 2020169"/>
              <a:gd name="connsiteX345" fmla="*/ 1418322 w 4011346"/>
              <a:gd name="connsiteY345" fmla="*/ 391602 h 2020169"/>
              <a:gd name="connsiteX346" fmla="*/ 1368263 w 4011346"/>
              <a:gd name="connsiteY346" fmla="*/ 398277 h 2020169"/>
              <a:gd name="connsiteX347" fmla="*/ 1321542 w 4011346"/>
              <a:gd name="connsiteY347" fmla="*/ 404951 h 2020169"/>
              <a:gd name="connsiteX348" fmla="*/ 1318205 w 4011346"/>
              <a:gd name="connsiteY348" fmla="*/ 491719 h 2020169"/>
              <a:gd name="connsiteX349" fmla="*/ 1358252 w 4011346"/>
              <a:gd name="connsiteY349" fmla="*/ 515080 h 2020169"/>
              <a:gd name="connsiteX350" fmla="*/ 1374938 w 4011346"/>
              <a:gd name="connsiteY350" fmla="*/ 545115 h 2020169"/>
              <a:gd name="connsiteX351" fmla="*/ 1384949 w 4011346"/>
              <a:gd name="connsiteY351" fmla="*/ 568475 h 2020169"/>
              <a:gd name="connsiteX352" fmla="*/ 1394961 w 4011346"/>
              <a:gd name="connsiteY352" fmla="*/ 618534 h 2020169"/>
              <a:gd name="connsiteX353" fmla="*/ 1384949 w 4011346"/>
              <a:gd name="connsiteY353" fmla="*/ 648569 h 2020169"/>
              <a:gd name="connsiteX354" fmla="*/ 1358252 w 4011346"/>
              <a:gd name="connsiteY354" fmla="*/ 615196 h 2020169"/>
              <a:gd name="connsiteX355" fmla="*/ 1361589 w 4011346"/>
              <a:gd name="connsiteY355" fmla="*/ 585161 h 2020169"/>
              <a:gd name="connsiteX356" fmla="*/ 1351577 w 4011346"/>
              <a:gd name="connsiteY356" fmla="*/ 545115 h 2020169"/>
              <a:gd name="connsiteX357" fmla="*/ 1328217 w 4011346"/>
              <a:gd name="connsiteY357" fmla="*/ 551789 h 2020169"/>
              <a:gd name="connsiteX358" fmla="*/ 1281495 w 4011346"/>
              <a:gd name="connsiteY358" fmla="*/ 515080 h 2020169"/>
              <a:gd name="connsiteX359" fmla="*/ 1241449 w 4011346"/>
              <a:gd name="connsiteY359" fmla="*/ 511742 h 2020169"/>
              <a:gd name="connsiteX360" fmla="*/ 1241449 w 4011346"/>
              <a:gd name="connsiteY360" fmla="*/ 558463 h 2020169"/>
              <a:gd name="connsiteX361" fmla="*/ 1201402 w 4011346"/>
              <a:gd name="connsiteY361" fmla="*/ 538440 h 2020169"/>
              <a:gd name="connsiteX362" fmla="*/ 1228100 w 4011346"/>
              <a:gd name="connsiteY362" fmla="*/ 588498 h 2020169"/>
              <a:gd name="connsiteX363" fmla="*/ 1258135 w 4011346"/>
              <a:gd name="connsiteY363" fmla="*/ 598510 h 2020169"/>
              <a:gd name="connsiteX364" fmla="*/ 1258135 w 4011346"/>
              <a:gd name="connsiteY364" fmla="*/ 618534 h 2020169"/>
              <a:gd name="connsiteX365" fmla="*/ 1198065 w 4011346"/>
              <a:gd name="connsiteY365" fmla="*/ 595173 h 2020169"/>
              <a:gd name="connsiteX366" fmla="*/ 1181379 w 4011346"/>
              <a:gd name="connsiteY366" fmla="*/ 595173 h 2020169"/>
              <a:gd name="connsiteX367" fmla="*/ 1178041 w 4011346"/>
              <a:gd name="connsiteY367" fmla="*/ 551789 h 2020169"/>
              <a:gd name="connsiteX368" fmla="*/ 1171367 w 4011346"/>
              <a:gd name="connsiteY368" fmla="*/ 465021 h 2020169"/>
              <a:gd name="connsiteX369" fmla="*/ 1161355 w 4011346"/>
              <a:gd name="connsiteY369" fmla="*/ 535103 h 2020169"/>
              <a:gd name="connsiteX370" fmla="*/ 1137995 w 4011346"/>
              <a:gd name="connsiteY370" fmla="*/ 565138 h 2020169"/>
              <a:gd name="connsiteX371" fmla="*/ 1158018 w 4011346"/>
              <a:gd name="connsiteY371" fmla="*/ 611859 h 2020169"/>
              <a:gd name="connsiteX372" fmla="*/ 1158018 w 4011346"/>
              <a:gd name="connsiteY372" fmla="*/ 645231 h 2020169"/>
              <a:gd name="connsiteX373" fmla="*/ 1141332 w 4011346"/>
              <a:gd name="connsiteY373" fmla="*/ 695290 h 2020169"/>
              <a:gd name="connsiteX374" fmla="*/ 1154681 w 4011346"/>
              <a:gd name="connsiteY374" fmla="*/ 728662 h 2020169"/>
              <a:gd name="connsiteX375" fmla="*/ 1184716 w 4011346"/>
              <a:gd name="connsiteY375" fmla="*/ 735336 h 2020169"/>
              <a:gd name="connsiteX376" fmla="*/ 1221425 w 4011346"/>
              <a:gd name="connsiteY376" fmla="*/ 742011 h 2020169"/>
              <a:gd name="connsiteX377" fmla="*/ 1241449 w 4011346"/>
              <a:gd name="connsiteY377" fmla="*/ 765371 h 2020169"/>
              <a:gd name="connsiteX378" fmla="*/ 1258135 w 4011346"/>
              <a:gd name="connsiteY378" fmla="*/ 808755 h 2020169"/>
              <a:gd name="connsiteX379" fmla="*/ 1258135 w 4011346"/>
              <a:gd name="connsiteY379" fmla="*/ 808755 h 2020169"/>
              <a:gd name="connsiteX380" fmla="*/ 1254798 w 4011346"/>
              <a:gd name="connsiteY380" fmla="*/ 842128 h 2020169"/>
              <a:gd name="connsiteX381" fmla="*/ 1274821 w 4011346"/>
              <a:gd name="connsiteY381" fmla="*/ 862151 h 2020169"/>
              <a:gd name="connsiteX382" fmla="*/ 1244786 w 4011346"/>
              <a:gd name="connsiteY382" fmla="*/ 868826 h 2020169"/>
              <a:gd name="connsiteX383" fmla="*/ 1224763 w 4011346"/>
              <a:gd name="connsiteY383" fmla="*/ 828779 h 2020169"/>
              <a:gd name="connsiteX384" fmla="*/ 1224763 w 4011346"/>
              <a:gd name="connsiteY384" fmla="*/ 788732 h 2020169"/>
              <a:gd name="connsiteX385" fmla="*/ 1194727 w 4011346"/>
              <a:gd name="connsiteY385" fmla="*/ 752023 h 2020169"/>
              <a:gd name="connsiteX386" fmla="*/ 1164692 w 4011346"/>
              <a:gd name="connsiteY386" fmla="*/ 795407 h 2020169"/>
              <a:gd name="connsiteX387" fmla="*/ 1178041 w 4011346"/>
              <a:gd name="connsiteY387" fmla="*/ 838790 h 2020169"/>
              <a:gd name="connsiteX388" fmla="*/ 1137995 w 4011346"/>
              <a:gd name="connsiteY388" fmla="*/ 895523 h 2020169"/>
              <a:gd name="connsiteX389" fmla="*/ 1097948 w 4011346"/>
              <a:gd name="connsiteY389" fmla="*/ 952256 h 2020169"/>
              <a:gd name="connsiteX390" fmla="*/ 1007843 w 4011346"/>
              <a:gd name="connsiteY390" fmla="*/ 915547 h 2020169"/>
              <a:gd name="connsiteX391" fmla="*/ 1074587 w 4011346"/>
              <a:gd name="connsiteY391" fmla="*/ 912209 h 2020169"/>
              <a:gd name="connsiteX392" fmla="*/ 1107960 w 4011346"/>
              <a:gd name="connsiteY392" fmla="*/ 848802 h 2020169"/>
              <a:gd name="connsiteX393" fmla="*/ 1121309 w 4011346"/>
              <a:gd name="connsiteY393" fmla="*/ 805418 h 2020169"/>
              <a:gd name="connsiteX394" fmla="*/ 1127983 w 4011346"/>
              <a:gd name="connsiteY394" fmla="*/ 772046 h 2020169"/>
              <a:gd name="connsiteX395" fmla="*/ 1117971 w 4011346"/>
              <a:gd name="connsiteY395" fmla="*/ 755360 h 2020169"/>
              <a:gd name="connsiteX396" fmla="*/ 1114634 w 4011346"/>
              <a:gd name="connsiteY396" fmla="*/ 705301 h 2020169"/>
              <a:gd name="connsiteX397" fmla="*/ 1104622 w 4011346"/>
              <a:gd name="connsiteY397" fmla="*/ 625208 h 2020169"/>
              <a:gd name="connsiteX398" fmla="*/ 1101285 w 4011346"/>
              <a:gd name="connsiteY398" fmla="*/ 565138 h 2020169"/>
              <a:gd name="connsiteX399" fmla="*/ 1124646 w 4011346"/>
              <a:gd name="connsiteY399" fmla="*/ 471696 h 2020169"/>
              <a:gd name="connsiteX400" fmla="*/ 1031203 w 4011346"/>
              <a:gd name="connsiteY400" fmla="*/ 461684 h 2020169"/>
              <a:gd name="connsiteX401" fmla="*/ 1014517 w 4011346"/>
              <a:gd name="connsiteY401" fmla="*/ 518417 h 2020169"/>
              <a:gd name="connsiteX402" fmla="*/ 1024529 w 4011346"/>
              <a:gd name="connsiteY402" fmla="*/ 565138 h 2020169"/>
              <a:gd name="connsiteX403" fmla="*/ 981145 w 4011346"/>
              <a:gd name="connsiteY403" fmla="*/ 618534 h 2020169"/>
              <a:gd name="connsiteX404" fmla="*/ 991157 w 4011346"/>
              <a:gd name="connsiteY404" fmla="*/ 655243 h 2020169"/>
              <a:gd name="connsiteX405" fmla="*/ 981145 w 4011346"/>
              <a:gd name="connsiteY405" fmla="*/ 701964 h 2020169"/>
              <a:gd name="connsiteX406" fmla="*/ 1001168 w 4011346"/>
              <a:gd name="connsiteY406" fmla="*/ 725325 h 2020169"/>
              <a:gd name="connsiteX407" fmla="*/ 1017854 w 4011346"/>
              <a:gd name="connsiteY407" fmla="*/ 772046 h 2020169"/>
              <a:gd name="connsiteX408" fmla="*/ 1047890 w 4011346"/>
              <a:gd name="connsiteY408" fmla="*/ 758697 h 2020169"/>
              <a:gd name="connsiteX409" fmla="*/ 1014517 w 4011346"/>
              <a:gd name="connsiteY409" fmla="*/ 812093 h 2020169"/>
              <a:gd name="connsiteX410" fmla="*/ 957784 w 4011346"/>
              <a:gd name="connsiteY410" fmla="*/ 758697 h 2020169"/>
              <a:gd name="connsiteX411" fmla="*/ 884365 w 4011346"/>
              <a:gd name="connsiteY411" fmla="*/ 721988 h 2020169"/>
              <a:gd name="connsiteX412" fmla="*/ 824295 w 4011346"/>
              <a:gd name="connsiteY412" fmla="*/ 698627 h 2020169"/>
              <a:gd name="connsiteX413" fmla="*/ 810946 w 4011346"/>
              <a:gd name="connsiteY413" fmla="*/ 735336 h 2020169"/>
              <a:gd name="connsiteX414" fmla="*/ 827633 w 4011346"/>
              <a:gd name="connsiteY414" fmla="*/ 772046 h 2020169"/>
              <a:gd name="connsiteX415" fmla="*/ 814284 w 4011346"/>
              <a:gd name="connsiteY415" fmla="*/ 795407 h 2020169"/>
              <a:gd name="connsiteX416" fmla="*/ 800935 w 4011346"/>
              <a:gd name="connsiteY416" fmla="*/ 812093 h 2020169"/>
              <a:gd name="connsiteX417" fmla="*/ 770900 w 4011346"/>
              <a:gd name="connsiteY417" fmla="*/ 755360 h 2020169"/>
              <a:gd name="connsiteX418" fmla="*/ 744202 w 4011346"/>
              <a:gd name="connsiteY418" fmla="*/ 792069 h 2020169"/>
              <a:gd name="connsiteX419" fmla="*/ 707492 w 4011346"/>
              <a:gd name="connsiteY419" fmla="*/ 785395 h 2020169"/>
              <a:gd name="connsiteX420" fmla="*/ 654097 w 4011346"/>
              <a:gd name="connsiteY420" fmla="*/ 822104 h 2020169"/>
              <a:gd name="connsiteX421" fmla="*/ 644085 w 4011346"/>
              <a:gd name="connsiteY421" fmla="*/ 798744 h 2020169"/>
              <a:gd name="connsiteX422" fmla="*/ 654097 w 4011346"/>
              <a:gd name="connsiteY422" fmla="*/ 762034 h 2020169"/>
              <a:gd name="connsiteX423" fmla="*/ 614050 w 4011346"/>
              <a:gd name="connsiteY423" fmla="*/ 798744 h 2020169"/>
              <a:gd name="connsiteX424" fmla="*/ 594027 w 4011346"/>
              <a:gd name="connsiteY424" fmla="*/ 798744 h 2020169"/>
              <a:gd name="connsiteX425" fmla="*/ 533957 w 4011346"/>
              <a:gd name="connsiteY425" fmla="*/ 832116 h 2020169"/>
              <a:gd name="connsiteX426" fmla="*/ 510596 w 4011346"/>
              <a:gd name="connsiteY426" fmla="*/ 855477 h 2020169"/>
              <a:gd name="connsiteX427" fmla="*/ 500584 w 4011346"/>
              <a:gd name="connsiteY427" fmla="*/ 902198 h 2020169"/>
              <a:gd name="connsiteX428" fmla="*/ 450526 w 4011346"/>
              <a:gd name="connsiteY428" fmla="*/ 888849 h 2020169"/>
              <a:gd name="connsiteX429" fmla="*/ 433840 w 4011346"/>
              <a:gd name="connsiteY429" fmla="*/ 852139 h 2020169"/>
              <a:gd name="connsiteX430" fmla="*/ 467212 w 4011346"/>
              <a:gd name="connsiteY430" fmla="*/ 822104 h 2020169"/>
              <a:gd name="connsiteX431" fmla="*/ 453863 w 4011346"/>
              <a:gd name="connsiteY431" fmla="*/ 798744 h 2020169"/>
              <a:gd name="connsiteX432" fmla="*/ 390456 w 4011346"/>
              <a:gd name="connsiteY432" fmla="*/ 768709 h 2020169"/>
              <a:gd name="connsiteX433" fmla="*/ 417154 w 4011346"/>
              <a:gd name="connsiteY433" fmla="*/ 818767 h 2020169"/>
              <a:gd name="connsiteX434" fmla="*/ 407142 w 4011346"/>
              <a:gd name="connsiteY434" fmla="*/ 862151 h 2020169"/>
              <a:gd name="connsiteX435" fmla="*/ 413817 w 4011346"/>
              <a:gd name="connsiteY435" fmla="*/ 898861 h 2020169"/>
              <a:gd name="connsiteX436" fmla="*/ 427165 w 4011346"/>
              <a:gd name="connsiteY436" fmla="*/ 922221 h 2020169"/>
              <a:gd name="connsiteX437" fmla="*/ 413817 w 4011346"/>
              <a:gd name="connsiteY437" fmla="*/ 952256 h 2020169"/>
              <a:gd name="connsiteX438" fmla="*/ 390456 w 4011346"/>
              <a:gd name="connsiteY438" fmla="*/ 928896 h 2020169"/>
              <a:gd name="connsiteX439" fmla="*/ 360421 w 4011346"/>
              <a:gd name="connsiteY439" fmla="*/ 925558 h 2020169"/>
              <a:gd name="connsiteX440" fmla="*/ 333723 w 4011346"/>
              <a:gd name="connsiteY440" fmla="*/ 965605 h 2020169"/>
              <a:gd name="connsiteX441" fmla="*/ 307025 w 4011346"/>
              <a:gd name="connsiteY441" fmla="*/ 985628 h 2020169"/>
              <a:gd name="connsiteX442" fmla="*/ 320374 w 4011346"/>
              <a:gd name="connsiteY442" fmla="*/ 1012326 h 2020169"/>
              <a:gd name="connsiteX443" fmla="*/ 303688 w 4011346"/>
              <a:gd name="connsiteY443" fmla="*/ 1035687 h 2020169"/>
              <a:gd name="connsiteX444" fmla="*/ 233606 w 4011346"/>
              <a:gd name="connsiteY444" fmla="*/ 998977 h 2020169"/>
              <a:gd name="connsiteX445" fmla="*/ 243618 w 4011346"/>
              <a:gd name="connsiteY445" fmla="*/ 1049036 h 2020169"/>
              <a:gd name="connsiteX446" fmla="*/ 263641 w 4011346"/>
              <a:gd name="connsiteY446" fmla="*/ 1069059 h 2020169"/>
              <a:gd name="connsiteX447" fmla="*/ 250292 w 4011346"/>
              <a:gd name="connsiteY447" fmla="*/ 1082408 h 2020169"/>
              <a:gd name="connsiteX448" fmla="*/ 193560 w 4011346"/>
              <a:gd name="connsiteY448" fmla="*/ 1045698 h 2020169"/>
              <a:gd name="connsiteX449" fmla="*/ 170199 w 4011346"/>
              <a:gd name="connsiteY449" fmla="*/ 1005652 h 2020169"/>
              <a:gd name="connsiteX450" fmla="*/ 170199 w 4011346"/>
              <a:gd name="connsiteY450" fmla="*/ 958931 h 2020169"/>
              <a:gd name="connsiteX451" fmla="*/ 133490 w 4011346"/>
              <a:gd name="connsiteY451" fmla="*/ 882174 h 2020169"/>
              <a:gd name="connsiteX452" fmla="*/ 196897 w 4011346"/>
              <a:gd name="connsiteY452" fmla="*/ 912209 h 2020169"/>
              <a:gd name="connsiteX453" fmla="*/ 256967 w 4011346"/>
              <a:gd name="connsiteY453" fmla="*/ 942244 h 2020169"/>
              <a:gd name="connsiteX454" fmla="*/ 293676 w 4011346"/>
              <a:gd name="connsiteY454" fmla="*/ 945582 h 2020169"/>
              <a:gd name="connsiteX455" fmla="*/ 327049 w 4011346"/>
              <a:gd name="connsiteY455" fmla="*/ 915547 h 2020169"/>
              <a:gd name="connsiteX456" fmla="*/ 343735 w 4011346"/>
              <a:gd name="connsiteY456" fmla="*/ 878837 h 2020169"/>
              <a:gd name="connsiteX457" fmla="*/ 333723 w 4011346"/>
              <a:gd name="connsiteY457" fmla="*/ 828779 h 2020169"/>
              <a:gd name="connsiteX458" fmla="*/ 290339 w 4011346"/>
              <a:gd name="connsiteY458" fmla="*/ 808755 h 2020169"/>
              <a:gd name="connsiteX459" fmla="*/ 236944 w 4011346"/>
              <a:gd name="connsiteY459" fmla="*/ 762034 h 2020169"/>
              <a:gd name="connsiteX460" fmla="*/ 133490 w 4011346"/>
              <a:gd name="connsiteY460" fmla="*/ 705301 h 2020169"/>
              <a:gd name="connsiteX0" fmla="*/ 133490 w 4011346"/>
              <a:gd name="connsiteY0" fmla="*/ 705301 h 2020169"/>
              <a:gd name="connsiteX1" fmla="*/ 46722 w 4011346"/>
              <a:gd name="connsiteY1" fmla="*/ 735336 h 2020169"/>
              <a:gd name="connsiteX2" fmla="*/ 33373 w 4011346"/>
              <a:gd name="connsiteY2" fmla="*/ 765371 h 2020169"/>
              <a:gd name="connsiteX3" fmla="*/ 43384 w 4011346"/>
              <a:gd name="connsiteY3" fmla="*/ 795407 h 2020169"/>
              <a:gd name="connsiteX4" fmla="*/ 60071 w 4011346"/>
              <a:gd name="connsiteY4" fmla="*/ 822104 h 2020169"/>
              <a:gd name="connsiteX5" fmla="*/ 73419 w 4011346"/>
              <a:gd name="connsiteY5" fmla="*/ 852139 h 2020169"/>
              <a:gd name="connsiteX6" fmla="*/ 56733 w 4011346"/>
              <a:gd name="connsiteY6" fmla="*/ 875500 h 2020169"/>
              <a:gd name="connsiteX7" fmla="*/ 76757 w 4011346"/>
              <a:gd name="connsiteY7" fmla="*/ 955593 h 2020169"/>
              <a:gd name="connsiteX8" fmla="*/ 66745 w 4011346"/>
              <a:gd name="connsiteY8" fmla="*/ 972280 h 2020169"/>
              <a:gd name="connsiteX9" fmla="*/ 70082 w 4011346"/>
              <a:gd name="connsiteY9" fmla="*/ 998977 h 2020169"/>
              <a:gd name="connsiteX10" fmla="*/ 70082 w 4011346"/>
              <a:gd name="connsiteY10" fmla="*/ 1039024 h 2020169"/>
              <a:gd name="connsiteX11" fmla="*/ 80094 w 4011346"/>
              <a:gd name="connsiteY11" fmla="*/ 1059047 h 2020169"/>
              <a:gd name="connsiteX12" fmla="*/ 76757 w 4011346"/>
              <a:gd name="connsiteY12" fmla="*/ 1082408 h 2020169"/>
              <a:gd name="connsiteX13" fmla="*/ 106792 w 4011346"/>
              <a:gd name="connsiteY13" fmla="*/ 1115780 h 2020169"/>
              <a:gd name="connsiteX14" fmla="*/ 106792 w 4011346"/>
              <a:gd name="connsiteY14" fmla="*/ 1145815 h 2020169"/>
              <a:gd name="connsiteX15" fmla="*/ 13349 w 4011346"/>
              <a:gd name="connsiteY15" fmla="*/ 1235920 h 2020169"/>
              <a:gd name="connsiteX16" fmla="*/ 33373 w 4011346"/>
              <a:gd name="connsiteY16" fmla="*/ 1269293 h 2020169"/>
              <a:gd name="connsiteX17" fmla="*/ 33373 w 4011346"/>
              <a:gd name="connsiteY17" fmla="*/ 1269293 h 2020169"/>
              <a:gd name="connsiteX18" fmla="*/ 16687 w 4011346"/>
              <a:gd name="connsiteY18" fmla="*/ 1299328 h 2020169"/>
              <a:gd name="connsiteX19" fmla="*/ 3338 w 4011346"/>
              <a:gd name="connsiteY19" fmla="*/ 1329363 h 2020169"/>
              <a:gd name="connsiteX20" fmla="*/ 0 w 4011346"/>
              <a:gd name="connsiteY20" fmla="*/ 1389433 h 2020169"/>
              <a:gd name="connsiteX21" fmla="*/ 16687 w 4011346"/>
              <a:gd name="connsiteY21" fmla="*/ 1432817 h 2020169"/>
              <a:gd name="connsiteX22" fmla="*/ 20024 w 4011346"/>
              <a:gd name="connsiteY22" fmla="*/ 1466189 h 2020169"/>
              <a:gd name="connsiteX23" fmla="*/ 56733 w 4011346"/>
              <a:gd name="connsiteY23" fmla="*/ 1476201 h 2020169"/>
              <a:gd name="connsiteX24" fmla="*/ 116803 w 4011346"/>
              <a:gd name="connsiteY24" fmla="*/ 1562969 h 2020169"/>
              <a:gd name="connsiteX25" fmla="*/ 96780 w 4011346"/>
              <a:gd name="connsiteY25" fmla="*/ 1586329 h 2020169"/>
              <a:gd name="connsiteX26" fmla="*/ 93443 w 4011346"/>
              <a:gd name="connsiteY26" fmla="*/ 1616364 h 2020169"/>
              <a:gd name="connsiteX27" fmla="*/ 120141 w 4011346"/>
              <a:gd name="connsiteY27" fmla="*/ 1619701 h 2020169"/>
              <a:gd name="connsiteX28" fmla="*/ 160187 w 4011346"/>
              <a:gd name="connsiteY28" fmla="*/ 1633050 h 2020169"/>
              <a:gd name="connsiteX29" fmla="*/ 186885 w 4011346"/>
              <a:gd name="connsiteY29" fmla="*/ 1646399 h 2020169"/>
              <a:gd name="connsiteX30" fmla="*/ 213583 w 4011346"/>
              <a:gd name="connsiteY30" fmla="*/ 1676434 h 2020169"/>
              <a:gd name="connsiteX31" fmla="*/ 243618 w 4011346"/>
              <a:gd name="connsiteY31" fmla="*/ 1679771 h 2020169"/>
              <a:gd name="connsiteX32" fmla="*/ 287002 w 4011346"/>
              <a:gd name="connsiteY32" fmla="*/ 1709807 h 2020169"/>
              <a:gd name="connsiteX33" fmla="*/ 310363 w 4011346"/>
              <a:gd name="connsiteY33" fmla="*/ 1719818 h 2020169"/>
              <a:gd name="connsiteX34" fmla="*/ 310363 w 4011346"/>
              <a:gd name="connsiteY34" fmla="*/ 1756528 h 2020169"/>
              <a:gd name="connsiteX35" fmla="*/ 270316 w 4011346"/>
              <a:gd name="connsiteY35" fmla="*/ 1796574 h 2020169"/>
              <a:gd name="connsiteX36" fmla="*/ 280327 w 4011346"/>
              <a:gd name="connsiteY36" fmla="*/ 1819935 h 2020169"/>
              <a:gd name="connsiteX37" fmla="*/ 273653 w 4011346"/>
              <a:gd name="connsiteY37" fmla="*/ 1839958 h 2020169"/>
              <a:gd name="connsiteX38" fmla="*/ 266979 w 4011346"/>
              <a:gd name="connsiteY38" fmla="*/ 1856644 h 2020169"/>
              <a:gd name="connsiteX39" fmla="*/ 240281 w 4011346"/>
              <a:gd name="connsiteY39" fmla="*/ 1896691 h 2020169"/>
              <a:gd name="connsiteX40" fmla="*/ 307025 w 4011346"/>
              <a:gd name="connsiteY40" fmla="*/ 1933401 h 2020169"/>
              <a:gd name="connsiteX41" fmla="*/ 337060 w 4011346"/>
              <a:gd name="connsiteY41" fmla="*/ 1940075 h 2020169"/>
              <a:gd name="connsiteX42" fmla="*/ 360421 w 4011346"/>
              <a:gd name="connsiteY42" fmla="*/ 1946750 h 2020169"/>
              <a:gd name="connsiteX43" fmla="*/ 380444 w 4011346"/>
              <a:gd name="connsiteY43" fmla="*/ 1953424 h 2020169"/>
              <a:gd name="connsiteX44" fmla="*/ 407142 w 4011346"/>
              <a:gd name="connsiteY44" fmla="*/ 1973447 h 2020169"/>
              <a:gd name="connsiteX45" fmla="*/ 437177 w 4011346"/>
              <a:gd name="connsiteY45" fmla="*/ 1970110 h 2020169"/>
              <a:gd name="connsiteX46" fmla="*/ 507259 w 4011346"/>
              <a:gd name="connsiteY46" fmla="*/ 2020169 h 2020169"/>
              <a:gd name="connsiteX47" fmla="*/ 517271 w 4011346"/>
              <a:gd name="connsiteY47" fmla="*/ 2006820 h 2020169"/>
              <a:gd name="connsiteX48" fmla="*/ 507259 w 4011346"/>
              <a:gd name="connsiteY48" fmla="*/ 1966773 h 2020169"/>
              <a:gd name="connsiteX49" fmla="*/ 500584 w 4011346"/>
              <a:gd name="connsiteY49" fmla="*/ 1933401 h 2020169"/>
              <a:gd name="connsiteX50" fmla="*/ 483898 w 4011346"/>
              <a:gd name="connsiteY50" fmla="*/ 1890017 h 2020169"/>
              <a:gd name="connsiteX51" fmla="*/ 513933 w 4011346"/>
              <a:gd name="connsiteY51" fmla="*/ 1869993 h 2020169"/>
              <a:gd name="connsiteX52" fmla="*/ 547306 w 4011346"/>
              <a:gd name="connsiteY52" fmla="*/ 1846633 h 2020169"/>
              <a:gd name="connsiteX53" fmla="*/ 527282 w 4011346"/>
              <a:gd name="connsiteY53" fmla="*/ 1829947 h 2020169"/>
              <a:gd name="connsiteX54" fmla="*/ 517271 w 4011346"/>
              <a:gd name="connsiteY54" fmla="*/ 1796574 h 2020169"/>
              <a:gd name="connsiteX55" fmla="*/ 480561 w 4011346"/>
              <a:gd name="connsiteY55" fmla="*/ 1779888 h 2020169"/>
              <a:gd name="connsiteX56" fmla="*/ 470549 w 4011346"/>
              <a:gd name="connsiteY56" fmla="*/ 1759865 h 2020169"/>
              <a:gd name="connsiteX57" fmla="*/ 480561 w 4011346"/>
              <a:gd name="connsiteY57" fmla="*/ 1729830 h 2020169"/>
              <a:gd name="connsiteX58" fmla="*/ 490573 w 4011346"/>
              <a:gd name="connsiteY58" fmla="*/ 1689783 h 2020169"/>
              <a:gd name="connsiteX59" fmla="*/ 513933 w 4011346"/>
              <a:gd name="connsiteY59" fmla="*/ 1709807 h 2020169"/>
              <a:gd name="connsiteX60" fmla="*/ 520608 w 4011346"/>
              <a:gd name="connsiteY60" fmla="*/ 1693120 h 2020169"/>
              <a:gd name="connsiteX61" fmla="*/ 543968 w 4011346"/>
              <a:gd name="connsiteY61" fmla="*/ 1656411 h 2020169"/>
              <a:gd name="connsiteX62" fmla="*/ 574003 w 4011346"/>
              <a:gd name="connsiteY62" fmla="*/ 1639725 h 2020169"/>
              <a:gd name="connsiteX63" fmla="*/ 590690 w 4011346"/>
              <a:gd name="connsiteY63" fmla="*/ 1653074 h 2020169"/>
              <a:gd name="connsiteX64" fmla="*/ 610713 w 4011346"/>
              <a:gd name="connsiteY64" fmla="*/ 1626376 h 2020169"/>
              <a:gd name="connsiteX65" fmla="*/ 630736 w 4011346"/>
              <a:gd name="connsiteY65" fmla="*/ 1653074 h 2020169"/>
              <a:gd name="connsiteX66" fmla="*/ 657434 w 4011346"/>
              <a:gd name="connsiteY66" fmla="*/ 1676434 h 2020169"/>
              <a:gd name="connsiteX67" fmla="*/ 674120 w 4011346"/>
              <a:gd name="connsiteY67" fmla="*/ 1683109 h 2020169"/>
              <a:gd name="connsiteX68" fmla="*/ 697481 w 4011346"/>
              <a:gd name="connsiteY68" fmla="*/ 1683109 h 2020169"/>
              <a:gd name="connsiteX69" fmla="*/ 717504 w 4011346"/>
              <a:gd name="connsiteY69" fmla="*/ 1669760 h 2020169"/>
              <a:gd name="connsiteX70" fmla="*/ 744202 w 4011346"/>
              <a:gd name="connsiteY70" fmla="*/ 1669760 h 2020169"/>
              <a:gd name="connsiteX71" fmla="*/ 760888 w 4011346"/>
              <a:gd name="connsiteY71" fmla="*/ 1666423 h 2020169"/>
              <a:gd name="connsiteX72" fmla="*/ 790923 w 4011346"/>
              <a:gd name="connsiteY72" fmla="*/ 1699795 h 2020169"/>
              <a:gd name="connsiteX73" fmla="*/ 797598 w 4011346"/>
              <a:gd name="connsiteY73" fmla="*/ 1673097 h 2020169"/>
              <a:gd name="connsiteX74" fmla="*/ 817621 w 4011346"/>
              <a:gd name="connsiteY74" fmla="*/ 1689783 h 2020169"/>
              <a:gd name="connsiteX75" fmla="*/ 837644 w 4011346"/>
              <a:gd name="connsiteY75" fmla="*/ 1666423 h 2020169"/>
              <a:gd name="connsiteX76" fmla="*/ 827633 w 4011346"/>
              <a:gd name="connsiteY76" fmla="*/ 1646399 h 2020169"/>
              <a:gd name="connsiteX77" fmla="*/ 810946 w 4011346"/>
              <a:gd name="connsiteY77" fmla="*/ 1633050 h 2020169"/>
              <a:gd name="connsiteX78" fmla="*/ 810946 w 4011346"/>
              <a:gd name="connsiteY78" fmla="*/ 1606353 h 2020169"/>
              <a:gd name="connsiteX79" fmla="*/ 810946 w 4011346"/>
              <a:gd name="connsiteY79" fmla="*/ 1593004 h 2020169"/>
              <a:gd name="connsiteX80" fmla="*/ 830970 w 4011346"/>
              <a:gd name="connsiteY80" fmla="*/ 1589666 h 2020169"/>
              <a:gd name="connsiteX81" fmla="*/ 840981 w 4011346"/>
              <a:gd name="connsiteY81" fmla="*/ 1586329 h 2020169"/>
              <a:gd name="connsiteX82" fmla="*/ 820958 w 4011346"/>
              <a:gd name="connsiteY82" fmla="*/ 1549620 h 2020169"/>
              <a:gd name="connsiteX83" fmla="*/ 854330 w 4011346"/>
              <a:gd name="connsiteY83" fmla="*/ 1542945 h 2020169"/>
              <a:gd name="connsiteX84" fmla="*/ 891040 w 4011346"/>
              <a:gd name="connsiteY84" fmla="*/ 1549620 h 2020169"/>
              <a:gd name="connsiteX85" fmla="*/ 964459 w 4011346"/>
              <a:gd name="connsiteY85" fmla="*/ 1506236 h 2020169"/>
              <a:gd name="connsiteX86" fmla="*/ 1001168 w 4011346"/>
              <a:gd name="connsiteY86" fmla="*/ 1506236 h 2020169"/>
              <a:gd name="connsiteX87" fmla="*/ 1027866 w 4011346"/>
              <a:gd name="connsiteY87" fmla="*/ 1482875 h 2020169"/>
              <a:gd name="connsiteX88" fmla="*/ 1047890 w 4011346"/>
              <a:gd name="connsiteY88" fmla="*/ 1492887 h 2020169"/>
              <a:gd name="connsiteX89" fmla="*/ 1067913 w 4011346"/>
              <a:gd name="connsiteY89" fmla="*/ 1502898 h 2020169"/>
              <a:gd name="connsiteX90" fmla="*/ 1087936 w 4011346"/>
              <a:gd name="connsiteY90" fmla="*/ 1529596 h 2020169"/>
              <a:gd name="connsiteX91" fmla="*/ 1074587 w 4011346"/>
              <a:gd name="connsiteY91" fmla="*/ 1542945 h 2020169"/>
              <a:gd name="connsiteX92" fmla="*/ 1104622 w 4011346"/>
              <a:gd name="connsiteY92" fmla="*/ 1542945 h 2020169"/>
              <a:gd name="connsiteX93" fmla="*/ 1107960 w 4011346"/>
              <a:gd name="connsiteY93" fmla="*/ 1559631 h 2020169"/>
              <a:gd name="connsiteX94" fmla="*/ 1121309 w 4011346"/>
              <a:gd name="connsiteY94" fmla="*/ 1542945 h 2020169"/>
              <a:gd name="connsiteX95" fmla="*/ 1134657 w 4011346"/>
              <a:gd name="connsiteY95" fmla="*/ 1556294 h 2020169"/>
              <a:gd name="connsiteX96" fmla="*/ 1134657 w 4011346"/>
              <a:gd name="connsiteY96" fmla="*/ 1576317 h 2020169"/>
              <a:gd name="connsiteX97" fmla="*/ 1148006 w 4011346"/>
              <a:gd name="connsiteY97" fmla="*/ 1572980 h 2020169"/>
              <a:gd name="connsiteX98" fmla="*/ 1208076 w 4011346"/>
              <a:gd name="connsiteY98" fmla="*/ 1526259 h 2020169"/>
              <a:gd name="connsiteX99" fmla="*/ 1211414 w 4011346"/>
              <a:gd name="connsiteY99" fmla="*/ 1546282 h 2020169"/>
              <a:gd name="connsiteX100" fmla="*/ 1244786 w 4011346"/>
              <a:gd name="connsiteY100" fmla="*/ 1566306 h 2020169"/>
              <a:gd name="connsiteX101" fmla="*/ 1264809 w 4011346"/>
              <a:gd name="connsiteY101" fmla="*/ 1596341 h 2020169"/>
              <a:gd name="connsiteX102" fmla="*/ 1298181 w 4011346"/>
              <a:gd name="connsiteY102" fmla="*/ 1703132 h 2020169"/>
              <a:gd name="connsiteX103" fmla="*/ 1308193 w 4011346"/>
              <a:gd name="connsiteY103" fmla="*/ 1659748 h 2020169"/>
              <a:gd name="connsiteX104" fmla="*/ 1344903 w 4011346"/>
              <a:gd name="connsiteY104" fmla="*/ 1679771 h 2020169"/>
              <a:gd name="connsiteX105" fmla="*/ 1388287 w 4011346"/>
              <a:gd name="connsiteY105" fmla="*/ 1679771 h 2020169"/>
              <a:gd name="connsiteX106" fmla="*/ 1394961 w 4011346"/>
              <a:gd name="connsiteY106" fmla="*/ 1703132 h 2020169"/>
              <a:gd name="connsiteX107" fmla="*/ 1435008 w 4011346"/>
              <a:gd name="connsiteY107" fmla="*/ 1726493 h 2020169"/>
              <a:gd name="connsiteX108" fmla="*/ 1465043 w 4011346"/>
              <a:gd name="connsiteY108" fmla="*/ 1726493 h 2020169"/>
              <a:gd name="connsiteX109" fmla="*/ 1491741 w 4011346"/>
              <a:gd name="connsiteY109" fmla="*/ 1739842 h 2020169"/>
              <a:gd name="connsiteX110" fmla="*/ 1535125 w 4011346"/>
              <a:gd name="connsiteY110" fmla="*/ 1696458 h 2020169"/>
              <a:gd name="connsiteX111" fmla="*/ 1571834 w 4011346"/>
              <a:gd name="connsiteY111" fmla="*/ 1676434 h 2020169"/>
              <a:gd name="connsiteX112" fmla="*/ 1608544 w 4011346"/>
              <a:gd name="connsiteY112" fmla="*/ 1679771 h 2020169"/>
              <a:gd name="connsiteX113" fmla="*/ 1655265 w 4011346"/>
              <a:gd name="connsiteY113" fmla="*/ 1693120 h 2020169"/>
              <a:gd name="connsiteX114" fmla="*/ 1681963 w 4011346"/>
              <a:gd name="connsiteY114" fmla="*/ 1709807 h 2020169"/>
              <a:gd name="connsiteX115" fmla="*/ 1735358 w 4011346"/>
              <a:gd name="connsiteY115" fmla="*/ 1703132 h 2020169"/>
              <a:gd name="connsiteX116" fmla="*/ 1745370 w 4011346"/>
              <a:gd name="connsiteY116" fmla="*/ 1683109 h 2020169"/>
              <a:gd name="connsiteX117" fmla="*/ 1738695 w 4011346"/>
              <a:gd name="connsiteY117" fmla="*/ 1663085 h 2020169"/>
              <a:gd name="connsiteX118" fmla="*/ 1765393 w 4011346"/>
              <a:gd name="connsiteY118" fmla="*/ 1636388 h 2020169"/>
              <a:gd name="connsiteX119" fmla="*/ 1778742 w 4011346"/>
              <a:gd name="connsiteY119" fmla="*/ 1633050 h 2020169"/>
              <a:gd name="connsiteX120" fmla="*/ 1812114 w 4011346"/>
              <a:gd name="connsiteY120" fmla="*/ 1649736 h 2020169"/>
              <a:gd name="connsiteX121" fmla="*/ 1852161 w 4011346"/>
              <a:gd name="connsiteY121" fmla="*/ 1663085 h 2020169"/>
              <a:gd name="connsiteX122" fmla="*/ 1858836 w 4011346"/>
              <a:gd name="connsiteY122" fmla="*/ 1689783 h 2020169"/>
              <a:gd name="connsiteX123" fmla="*/ 1872184 w 4011346"/>
              <a:gd name="connsiteY123" fmla="*/ 1696458 h 2020169"/>
              <a:gd name="connsiteX124" fmla="*/ 1902219 w 4011346"/>
              <a:gd name="connsiteY124" fmla="*/ 1699795 h 2020169"/>
              <a:gd name="connsiteX125" fmla="*/ 1932254 w 4011346"/>
              <a:gd name="connsiteY125" fmla="*/ 1683109 h 2020169"/>
              <a:gd name="connsiteX126" fmla="*/ 1962290 w 4011346"/>
              <a:gd name="connsiteY126" fmla="*/ 1696458 h 2020169"/>
              <a:gd name="connsiteX127" fmla="*/ 1985650 w 4011346"/>
              <a:gd name="connsiteY127" fmla="*/ 1709807 h 2020169"/>
              <a:gd name="connsiteX128" fmla="*/ 1995662 w 4011346"/>
              <a:gd name="connsiteY128" fmla="*/ 1719818 h 2020169"/>
              <a:gd name="connsiteX129" fmla="*/ 2032371 w 4011346"/>
              <a:gd name="connsiteY129" fmla="*/ 1739842 h 2020169"/>
              <a:gd name="connsiteX130" fmla="*/ 2069081 w 4011346"/>
              <a:gd name="connsiteY130" fmla="*/ 1736504 h 2020169"/>
              <a:gd name="connsiteX131" fmla="*/ 2142500 w 4011346"/>
              <a:gd name="connsiteY131" fmla="*/ 1693120 h 2020169"/>
              <a:gd name="connsiteX132" fmla="*/ 2195895 w 4011346"/>
              <a:gd name="connsiteY132" fmla="*/ 1706469 h 2020169"/>
              <a:gd name="connsiteX133" fmla="*/ 2225930 w 4011346"/>
              <a:gd name="connsiteY133" fmla="*/ 1716481 h 2020169"/>
              <a:gd name="connsiteX134" fmla="*/ 2259303 w 4011346"/>
              <a:gd name="connsiteY134" fmla="*/ 1703132 h 2020169"/>
              <a:gd name="connsiteX135" fmla="*/ 2262640 w 4011346"/>
              <a:gd name="connsiteY135" fmla="*/ 1676434 h 2020169"/>
              <a:gd name="connsiteX136" fmla="*/ 2282663 w 4011346"/>
              <a:gd name="connsiteY136" fmla="*/ 1646399 h 2020169"/>
              <a:gd name="connsiteX137" fmla="*/ 2299349 w 4011346"/>
              <a:gd name="connsiteY137" fmla="*/ 1593004 h 2020169"/>
              <a:gd name="connsiteX138" fmla="*/ 2282663 w 4011346"/>
              <a:gd name="connsiteY138" fmla="*/ 1596341 h 2020169"/>
              <a:gd name="connsiteX139" fmla="*/ 2312698 w 4011346"/>
              <a:gd name="connsiteY139" fmla="*/ 1569643 h 2020169"/>
              <a:gd name="connsiteX140" fmla="*/ 2339396 w 4011346"/>
              <a:gd name="connsiteY140" fmla="*/ 1566306 h 2020169"/>
              <a:gd name="connsiteX141" fmla="*/ 2396129 w 4011346"/>
              <a:gd name="connsiteY141" fmla="*/ 1576317 h 2020169"/>
              <a:gd name="connsiteX142" fmla="*/ 2436176 w 4011346"/>
              <a:gd name="connsiteY142" fmla="*/ 1603015 h 2020169"/>
              <a:gd name="connsiteX143" fmla="*/ 2462873 w 4011346"/>
              <a:gd name="connsiteY143" fmla="*/ 1633050 h 2020169"/>
              <a:gd name="connsiteX144" fmla="*/ 2469548 w 4011346"/>
              <a:gd name="connsiteY144" fmla="*/ 1669760 h 2020169"/>
              <a:gd name="connsiteX145" fmla="*/ 2476222 w 4011346"/>
              <a:gd name="connsiteY145" fmla="*/ 1709807 h 2020169"/>
              <a:gd name="connsiteX146" fmla="*/ 2486234 w 4011346"/>
              <a:gd name="connsiteY146" fmla="*/ 1729830 h 2020169"/>
              <a:gd name="connsiteX147" fmla="*/ 2529618 w 4011346"/>
              <a:gd name="connsiteY147" fmla="*/ 1743179 h 2020169"/>
              <a:gd name="connsiteX148" fmla="*/ 2549641 w 4011346"/>
              <a:gd name="connsiteY148" fmla="*/ 1763202 h 2020169"/>
              <a:gd name="connsiteX149" fmla="*/ 2562990 w 4011346"/>
              <a:gd name="connsiteY149" fmla="*/ 1796574 h 2020169"/>
              <a:gd name="connsiteX150" fmla="*/ 2586351 w 4011346"/>
              <a:gd name="connsiteY150" fmla="*/ 1789900 h 2020169"/>
              <a:gd name="connsiteX151" fmla="*/ 2606374 w 4011346"/>
              <a:gd name="connsiteY151" fmla="*/ 1779888 h 2020169"/>
              <a:gd name="connsiteX152" fmla="*/ 2639746 w 4011346"/>
              <a:gd name="connsiteY152" fmla="*/ 1763202 h 2020169"/>
              <a:gd name="connsiteX153" fmla="*/ 2643084 w 4011346"/>
              <a:gd name="connsiteY153" fmla="*/ 1779888 h 2020169"/>
              <a:gd name="connsiteX154" fmla="*/ 2626398 w 4011346"/>
              <a:gd name="connsiteY154" fmla="*/ 1809923 h 2020169"/>
              <a:gd name="connsiteX155" fmla="*/ 2616386 w 4011346"/>
              <a:gd name="connsiteY155" fmla="*/ 1846633 h 2020169"/>
              <a:gd name="connsiteX156" fmla="*/ 2603037 w 4011346"/>
              <a:gd name="connsiteY156" fmla="*/ 1900028 h 2020169"/>
              <a:gd name="connsiteX157" fmla="*/ 2579676 w 4011346"/>
              <a:gd name="connsiteY157" fmla="*/ 1873331 h 2020169"/>
              <a:gd name="connsiteX158" fmla="*/ 2552979 w 4011346"/>
              <a:gd name="connsiteY158" fmla="*/ 1896691 h 2020169"/>
              <a:gd name="connsiteX159" fmla="*/ 2559653 w 4011346"/>
              <a:gd name="connsiteY159" fmla="*/ 1923389 h 2020169"/>
              <a:gd name="connsiteX160" fmla="*/ 2559653 w 4011346"/>
              <a:gd name="connsiteY160" fmla="*/ 1960098 h 2020169"/>
              <a:gd name="connsiteX161" fmla="*/ 2549641 w 4011346"/>
              <a:gd name="connsiteY161" fmla="*/ 1980122 h 2020169"/>
              <a:gd name="connsiteX162" fmla="*/ 2589688 w 4011346"/>
              <a:gd name="connsiteY162" fmla="*/ 1960098 h 2020169"/>
              <a:gd name="connsiteX163" fmla="*/ 2626398 w 4011346"/>
              <a:gd name="connsiteY163" fmla="*/ 1970110 h 2020169"/>
              <a:gd name="connsiteX164" fmla="*/ 2653095 w 4011346"/>
              <a:gd name="connsiteY164" fmla="*/ 1946750 h 2020169"/>
              <a:gd name="connsiteX165" fmla="*/ 2683130 w 4011346"/>
              <a:gd name="connsiteY165" fmla="*/ 1893354 h 2020169"/>
              <a:gd name="connsiteX166" fmla="*/ 2753212 w 4011346"/>
              <a:gd name="connsiteY166" fmla="*/ 1806586 h 2020169"/>
              <a:gd name="connsiteX167" fmla="*/ 2783247 w 4011346"/>
              <a:gd name="connsiteY167" fmla="*/ 1736504 h 2020169"/>
              <a:gd name="connsiteX168" fmla="*/ 2803271 w 4011346"/>
              <a:gd name="connsiteY168" fmla="*/ 1633050 h 2020169"/>
              <a:gd name="connsiteX169" fmla="*/ 2793259 w 4011346"/>
              <a:gd name="connsiteY169" fmla="*/ 1582992 h 2020169"/>
              <a:gd name="connsiteX170" fmla="*/ 2769898 w 4011346"/>
              <a:gd name="connsiteY170" fmla="*/ 1549620 h 2020169"/>
              <a:gd name="connsiteX171" fmla="*/ 2726514 w 4011346"/>
              <a:gd name="connsiteY171" fmla="*/ 1549620 h 2020169"/>
              <a:gd name="connsiteX172" fmla="*/ 2699817 w 4011346"/>
              <a:gd name="connsiteY172" fmla="*/ 1549620 h 2020169"/>
              <a:gd name="connsiteX173" fmla="*/ 2683130 w 4011346"/>
              <a:gd name="connsiteY173" fmla="*/ 1529596 h 2020169"/>
              <a:gd name="connsiteX174" fmla="*/ 2669781 w 4011346"/>
              <a:gd name="connsiteY174" fmla="*/ 1509573 h 2020169"/>
              <a:gd name="connsiteX175" fmla="*/ 2763224 w 4011346"/>
              <a:gd name="connsiteY175" fmla="*/ 1392770 h 2020169"/>
              <a:gd name="connsiteX176" fmla="*/ 2846654 w 4011346"/>
              <a:gd name="connsiteY176" fmla="*/ 1326026 h 2020169"/>
              <a:gd name="connsiteX177" fmla="*/ 2890038 w 4011346"/>
              <a:gd name="connsiteY177" fmla="*/ 1302665 h 2020169"/>
              <a:gd name="connsiteX178" fmla="*/ 2933422 w 4011346"/>
              <a:gd name="connsiteY178" fmla="*/ 1322688 h 2020169"/>
              <a:gd name="connsiteX179" fmla="*/ 2950109 w 4011346"/>
              <a:gd name="connsiteY179" fmla="*/ 1306002 h 2020169"/>
              <a:gd name="connsiteX180" fmla="*/ 2993492 w 4011346"/>
              <a:gd name="connsiteY180" fmla="*/ 1322688 h 2020169"/>
              <a:gd name="connsiteX181" fmla="*/ 3006841 w 4011346"/>
              <a:gd name="connsiteY181" fmla="*/ 1289316 h 2020169"/>
              <a:gd name="connsiteX182" fmla="*/ 3053563 w 4011346"/>
              <a:gd name="connsiteY182" fmla="*/ 1299328 h 2020169"/>
              <a:gd name="connsiteX183" fmla="*/ 3070249 w 4011346"/>
              <a:gd name="connsiteY183" fmla="*/ 1316014 h 2020169"/>
              <a:gd name="connsiteX184" fmla="*/ 3060237 w 4011346"/>
              <a:gd name="connsiteY184" fmla="*/ 1336037 h 2020169"/>
              <a:gd name="connsiteX185" fmla="*/ 3123644 w 4011346"/>
              <a:gd name="connsiteY185" fmla="*/ 1319351 h 2020169"/>
              <a:gd name="connsiteX186" fmla="*/ 3140330 w 4011346"/>
              <a:gd name="connsiteY186" fmla="*/ 1306002 h 2020169"/>
              <a:gd name="connsiteX187" fmla="*/ 3123644 w 4011346"/>
              <a:gd name="connsiteY187" fmla="*/ 1292653 h 2020169"/>
              <a:gd name="connsiteX188" fmla="*/ 3143668 w 4011346"/>
              <a:gd name="connsiteY188" fmla="*/ 1252607 h 2020169"/>
              <a:gd name="connsiteX189" fmla="*/ 3190389 w 4011346"/>
              <a:gd name="connsiteY189" fmla="*/ 1182525 h 2020169"/>
              <a:gd name="connsiteX190" fmla="*/ 3233773 w 4011346"/>
              <a:gd name="connsiteY190" fmla="*/ 1179188 h 2020169"/>
              <a:gd name="connsiteX191" fmla="*/ 3273819 w 4011346"/>
              <a:gd name="connsiteY191" fmla="*/ 1189199 h 2020169"/>
              <a:gd name="connsiteX192" fmla="*/ 3277157 w 4011346"/>
              <a:gd name="connsiteY192" fmla="*/ 1245932 h 2020169"/>
              <a:gd name="connsiteX193" fmla="*/ 3320541 w 4011346"/>
              <a:gd name="connsiteY193" fmla="*/ 1202548 h 2020169"/>
              <a:gd name="connsiteX194" fmla="*/ 3343901 w 4011346"/>
              <a:gd name="connsiteY194" fmla="*/ 1185862 h 2020169"/>
              <a:gd name="connsiteX195" fmla="*/ 3350576 w 4011346"/>
              <a:gd name="connsiteY195" fmla="*/ 1152490 h 2020169"/>
              <a:gd name="connsiteX196" fmla="*/ 3377273 w 4011346"/>
              <a:gd name="connsiteY196" fmla="*/ 1135804 h 2020169"/>
              <a:gd name="connsiteX197" fmla="*/ 3407309 w 4011346"/>
              <a:gd name="connsiteY197" fmla="*/ 1145815 h 2020169"/>
              <a:gd name="connsiteX198" fmla="*/ 3373936 w 4011346"/>
              <a:gd name="connsiteY198" fmla="*/ 1175850 h 2020169"/>
              <a:gd name="connsiteX199" fmla="*/ 3360587 w 4011346"/>
              <a:gd name="connsiteY199" fmla="*/ 1225909 h 2020169"/>
              <a:gd name="connsiteX200" fmla="*/ 3323878 w 4011346"/>
              <a:gd name="connsiteY200" fmla="*/ 1265955 h 2020169"/>
              <a:gd name="connsiteX201" fmla="*/ 3210412 w 4011346"/>
              <a:gd name="connsiteY201" fmla="*/ 1362735 h 2020169"/>
              <a:gd name="connsiteX202" fmla="*/ 3163691 w 4011346"/>
              <a:gd name="connsiteY202" fmla="*/ 1432817 h 2020169"/>
              <a:gd name="connsiteX203" fmla="*/ 3160354 w 4011346"/>
              <a:gd name="connsiteY203" fmla="*/ 1506236 h 2020169"/>
              <a:gd name="connsiteX204" fmla="*/ 3170365 w 4011346"/>
              <a:gd name="connsiteY204" fmla="*/ 1596341 h 2020169"/>
              <a:gd name="connsiteX205" fmla="*/ 3190389 w 4011346"/>
              <a:gd name="connsiteY205" fmla="*/ 1659748 h 2020169"/>
              <a:gd name="connsiteX206" fmla="*/ 3217087 w 4011346"/>
              <a:gd name="connsiteY206" fmla="*/ 1649736 h 2020169"/>
              <a:gd name="connsiteX207" fmla="*/ 3240447 w 4011346"/>
              <a:gd name="connsiteY207" fmla="*/ 1582992 h 2020169"/>
              <a:gd name="connsiteX208" fmla="*/ 3270482 w 4011346"/>
              <a:gd name="connsiteY208" fmla="*/ 1579655 h 2020169"/>
              <a:gd name="connsiteX209" fmla="*/ 3287168 w 4011346"/>
              <a:gd name="connsiteY209" fmla="*/ 1519585 h 2020169"/>
              <a:gd name="connsiteX210" fmla="*/ 3313866 w 4011346"/>
              <a:gd name="connsiteY210" fmla="*/ 1509573 h 2020169"/>
              <a:gd name="connsiteX211" fmla="*/ 3313866 w 4011346"/>
              <a:gd name="connsiteY211" fmla="*/ 1479538 h 2020169"/>
              <a:gd name="connsiteX212" fmla="*/ 3337227 w 4011346"/>
              <a:gd name="connsiteY212" fmla="*/ 1442828 h 2020169"/>
              <a:gd name="connsiteX213" fmla="*/ 3330552 w 4011346"/>
              <a:gd name="connsiteY213" fmla="*/ 1399444 h 2020169"/>
              <a:gd name="connsiteX214" fmla="*/ 3333890 w 4011346"/>
              <a:gd name="connsiteY214" fmla="*/ 1369409 h 2020169"/>
              <a:gd name="connsiteX215" fmla="*/ 3323878 w 4011346"/>
              <a:gd name="connsiteY215" fmla="*/ 1359398 h 2020169"/>
              <a:gd name="connsiteX216" fmla="*/ 3363925 w 4011346"/>
              <a:gd name="connsiteY216" fmla="*/ 1272630 h 2020169"/>
              <a:gd name="connsiteX217" fmla="*/ 3383948 w 4011346"/>
              <a:gd name="connsiteY217" fmla="*/ 1282642 h 2020169"/>
              <a:gd name="connsiteX218" fmla="*/ 3410646 w 4011346"/>
              <a:gd name="connsiteY218" fmla="*/ 1255944 h 2020169"/>
              <a:gd name="connsiteX219" fmla="*/ 3420657 w 4011346"/>
              <a:gd name="connsiteY219" fmla="*/ 1282642 h 2020169"/>
              <a:gd name="connsiteX220" fmla="*/ 3447355 w 4011346"/>
              <a:gd name="connsiteY220" fmla="*/ 1265955 h 2020169"/>
              <a:gd name="connsiteX221" fmla="*/ 3477390 w 4011346"/>
              <a:gd name="connsiteY221" fmla="*/ 1255944 h 2020169"/>
              <a:gd name="connsiteX222" fmla="*/ 3514100 w 4011346"/>
              <a:gd name="connsiteY222" fmla="*/ 1282642 h 2020169"/>
              <a:gd name="connsiteX223" fmla="*/ 3574170 w 4011346"/>
              <a:gd name="connsiteY223" fmla="*/ 1215897 h 2020169"/>
              <a:gd name="connsiteX224" fmla="*/ 3637577 w 4011346"/>
              <a:gd name="connsiteY224" fmla="*/ 1169176 h 2020169"/>
              <a:gd name="connsiteX225" fmla="*/ 3690973 w 4011346"/>
              <a:gd name="connsiteY225" fmla="*/ 1132466 h 2020169"/>
              <a:gd name="connsiteX226" fmla="*/ 3741031 w 4011346"/>
              <a:gd name="connsiteY226" fmla="*/ 1159164 h 2020169"/>
              <a:gd name="connsiteX227" fmla="*/ 3751043 w 4011346"/>
              <a:gd name="connsiteY227" fmla="*/ 1132466 h 2020169"/>
              <a:gd name="connsiteX228" fmla="*/ 3727682 w 4011346"/>
              <a:gd name="connsiteY228" fmla="*/ 1065722 h 2020169"/>
              <a:gd name="connsiteX229" fmla="*/ 3700984 w 4011346"/>
              <a:gd name="connsiteY229" fmla="*/ 1049036 h 2020169"/>
              <a:gd name="connsiteX230" fmla="*/ 3697647 w 4011346"/>
              <a:gd name="connsiteY230" fmla="*/ 1019001 h 2020169"/>
              <a:gd name="connsiteX231" fmla="*/ 3751043 w 4011346"/>
              <a:gd name="connsiteY231" fmla="*/ 1025675 h 2020169"/>
              <a:gd name="connsiteX232" fmla="*/ 3774403 w 4011346"/>
              <a:gd name="connsiteY232" fmla="*/ 982291 h 2020169"/>
              <a:gd name="connsiteX233" fmla="*/ 3767729 w 4011346"/>
              <a:gd name="connsiteY233" fmla="*/ 955593 h 2020169"/>
              <a:gd name="connsiteX234" fmla="*/ 3794427 w 4011346"/>
              <a:gd name="connsiteY234" fmla="*/ 922221 h 2020169"/>
              <a:gd name="connsiteX235" fmla="*/ 3804438 w 4011346"/>
              <a:gd name="connsiteY235" fmla="*/ 965605 h 2020169"/>
              <a:gd name="connsiteX236" fmla="*/ 3827799 w 4011346"/>
              <a:gd name="connsiteY236" fmla="*/ 982291 h 2020169"/>
              <a:gd name="connsiteX237" fmla="*/ 3874520 w 4011346"/>
              <a:gd name="connsiteY237" fmla="*/ 1002315 h 2020169"/>
              <a:gd name="connsiteX238" fmla="*/ 3894544 w 4011346"/>
              <a:gd name="connsiteY238" fmla="*/ 1029012 h 2020169"/>
              <a:gd name="connsiteX239" fmla="*/ 3941265 w 4011346"/>
              <a:gd name="connsiteY239" fmla="*/ 1052373 h 2020169"/>
              <a:gd name="connsiteX240" fmla="*/ 3947939 w 4011346"/>
              <a:gd name="connsiteY240" fmla="*/ 1039024 h 2020169"/>
              <a:gd name="connsiteX241" fmla="*/ 3957951 w 4011346"/>
              <a:gd name="connsiteY241" fmla="*/ 975617 h 2020169"/>
              <a:gd name="connsiteX242" fmla="*/ 4004672 w 4011346"/>
              <a:gd name="connsiteY242" fmla="*/ 968942 h 2020169"/>
              <a:gd name="connsiteX243" fmla="*/ 4011346 w 4011346"/>
              <a:gd name="connsiteY243" fmla="*/ 935570 h 2020169"/>
              <a:gd name="connsiteX244" fmla="*/ 3967963 w 4011346"/>
              <a:gd name="connsiteY244" fmla="*/ 898861 h 2020169"/>
              <a:gd name="connsiteX245" fmla="*/ 3921241 w 4011346"/>
              <a:gd name="connsiteY245" fmla="*/ 882174 h 2020169"/>
              <a:gd name="connsiteX246" fmla="*/ 3907892 w 4011346"/>
              <a:gd name="connsiteY246" fmla="*/ 885512 h 2020169"/>
              <a:gd name="connsiteX247" fmla="*/ 3907892 w 4011346"/>
              <a:gd name="connsiteY247" fmla="*/ 918884 h 2020169"/>
              <a:gd name="connsiteX248" fmla="*/ 3887869 w 4011346"/>
              <a:gd name="connsiteY248" fmla="*/ 912209 h 2020169"/>
              <a:gd name="connsiteX249" fmla="*/ 3874520 w 4011346"/>
              <a:gd name="connsiteY249" fmla="*/ 858814 h 2020169"/>
              <a:gd name="connsiteX250" fmla="*/ 3817787 w 4011346"/>
              <a:gd name="connsiteY250" fmla="*/ 795407 h 2020169"/>
              <a:gd name="connsiteX251" fmla="*/ 3717671 w 4011346"/>
              <a:gd name="connsiteY251" fmla="*/ 718650 h 2020169"/>
              <a:gd name="connsiteX252" fmla="*/ 3664275 w 4011346"/>
              <a:gd name="connsiteY252" fmla="*/ 698627 h 2020169"/>
              <a:gd name="connsiteX253" fmla="*/ 3584181 w 4011346"/>
              <a:gd name="connsiteY253" fmla="*/ 691953 h 2020169"/>
              <a:gd name="connsiteX254" fmla="*/ 3520774 w 4011346"/>
              <a:gd name="connsiteY254" fmla="*/ 675266 h 2020169"/>
              <a:gd name="connsiteX255" fmla="*/ 3530786 w 4011346"/>
              <a:gd name="connsiteY255" fmla="*/ 715313 h 2020169"/>
              <a:gd name="connsiteX256" fmla="*/ 3537460 w 4011346"/>
              <a:gd name="connsiteY256" fmla="*/ 742011 h 2020169"/>
              <a:gd name="connsiteX257" fmla="*/ 3507425 w 4011346"/>
              <a:gd name="connsiteY257" fmla="*/ 765371 h 2020169"/>
              <a:gd name="connsiteX258" fmla="*/ 3477390 w 4011346"/>
              <a:gd name="connsiteY258" fmla="*/ 738674 h 2020169"/>
              <a:gd name="connsiteX259" fmla="*/ 3477390 w 4011346"/>
              <a:gd name="connsiteY259" fmla="*/ 718650 h 2020169"/>
              <a:gd name="connsiteX260" fmla="*/ 3504088 w 4011346"/>
              <a:gd name="connsiteY260" fmla="*/ 698627 h 2020169"/>
              <a:gd name="connsiteX261" fmla="*/ 3467379 w 4011346"/>
              <a:gd name="connsiteY261" fmla="*/ 685278 h 2020169"/>
              <a:gd name="connsiteX262" fmla="*/ 3450692 w 4011346"/>
              <a:gd name="connsiteY262" fmla="*/ 711976 h 2020169"/>
              <a:gd name="connsiteX263" fmla="*/ 3440681 w 4011346"/>
              <a:gd name="connsiteY263" fmla="*/ 725325 h 2020169"/>
              <a:gd name="connsiteX264" fmla="*/ 3357250 w 4011346"/>
              <a:gd name="connsiteY264" fmla="*/ 711976 h 2020169"/>
              <a:gd name="connsiteX265" fmla="*/ 3297180 w 4011346"/>
              <a:gd name="connsiteY265" fmla="*/ 718650 h 2020169"/>
              <a:gd name="connsiteX266" fmla="*/ 3267145 w 4011346"/>
              <a:gd name="connsiteY266" fmla="*/ 695290 h 2020169"/>
              <a:gd name="connsiteX267" fmla="*/ 3267145 w 4011346"/>
              <a:gd name="connsiteY267" fmla="*/ 658580 h 2020169"/>
              <a:gd name="connsiteX268" fmla="*/ 3203738 w 4011346"/>
              <a:gd name="connsiteY268" fmla="*/ 601847 h 2020169"/>
              <a:gd name="connsiteX269" fmla="*/ 3076923 w 4011346"/>
              <a:gd name="connsiteY269" fmla="*/ 608522 h 2020169"/>
              <a:gd name="connsiteX270" fmla="*/ 3043551 w 4011346"/>
              <a:gd name="connsiteY270" fmla="*/ 585161 h 2020169"/>
              <a:gd name="connsiteX271" fmla="*/ 3000167 w 4011346"/>
              <a:gd name="connsiteY271" fmla="*/ 538440 h 2020169"/>
              <a:gd name="connsiteX272" fmla="*/ 3013516 w 4011346"/>
              <a:gd name="connsiteY272" fmla="*/ 531766 h 2020169"/>
              <a:gd name="connsiteX273" fmla="*/ 3000167 w 4011346"/>
              <a:gd name="connsiteY273" fmla="*/ 511742 h 2020169"/>
              <a:gd name="connsiteX274" fmla="*/ 2970132 w 4011346"/>
              <a:gd name="connsiteY274" fmla="*/ 508405 h 2020169"/>
              <a:gd name="connsiteX275" fmla="*/ 2920073 w 4011346"/>
              <a:gd name="connsiteY275" fmla="*/ 555126 h 2020169"/>
              <a:gd name="connsiteX276" fmla="*/ 2920073 w 4011346"/>
              <a:gd name="connsiteY276" fmla="*/ 555126 h 2020169"/>
              <a:gd name="connsiteX277" fmla="*/ 2916736 w 4011346"/>
              <a:gd name="connsiteY277" fmla="*/ 505068 h 2020169"/>
              <a:gd name="connsiteX278" fmla="*/ 2936760 w 4011346"/>
              <a:gd name="connsiteY278" fmla="*/ 501731 h 2020169"/>
              <a:gd name="connsiteX279" fmla="*/ 2866678 w 4011346"/>
              <a:gd name="connsiteY279" fmla="*/ 471696 h 2020169"/>
              <a:gd name="connsiteX280" fmla="*/ 2813282 w 4011346"/>
              <a:gd name="connsiteY280" fmla="*/ 468358 h 2020169"/>
              <a:gd name="connsiteX281" fmla="*/ 2793259 w 4011346"/>
              <a:gd name="connsiteY281" fmla="*/ 491719 h 2020169"/>
              <a:gd name="connsiteX282" fmla="*/ 2743200 w 4011346"/>
              <a:gd name="connsiteY282" fmla="*/ 501731 h 2020169"/>
              <a:gd name="connsiteX283" fmla="*/ 2786584 w 4011346"/>
              <a:gd name="connsiteY283" fmla="*/ 511742 h 2020169"/>
              <a:gd name="connsiteX284" fmla="*/ 2763224 w 4011346"/>
              <a:gd name="connsiteY284" fmla="*/ 531766 h 2020169"/>
              <a:gd name="connsiteX285" fmla="*/ 2769898 w 4011346"/>
              <a:gd name="connsiteY285" fmla="*/ 581824 h 2020169"/>
              <a:gd name="connsiteX286" fmla="*/ 2749875 w 4011346"/>
              <a:gd name="connsiteY286" fmla="*/ 565138 h 2020169"/>
              <a:gd name="connsiteX287" fmla="*/ 2733189 w 4011346"/>
              <a:gd name="connsiteY287" fmla="*/ 578487 h 2020169"/>
              <a:gd name="connsiteX288" fmla="*/ 2666444 w 4011346"/>
              <a:gd name="connsiteY288" fmla="*/ 568475 h 2020169"/>
              <a:gd name="connsiteX289" fmla="*/ 2636409 w 4011346"/>
              <a:gd name="connsiteY289" fmla="*/ 578487 h 2020169"/>
              <a:gd name="connsiteX290" fmla="*/ 2603037 w 4011346"/>
              <a:gd name="connsiteY290" fmla="*/ 538440 h 2020169"/>
              <a:gd name="connsiteX291" fmla="*/ 2569665 w 4011346"/>
              <a:gd name="connsiteY291" fmla="*/ 621871 h 2020169"/>
              <a:gd name="connsiteX292" fmla="*/ 2552979 w 4011346"/>
              <a:gd name="connsiteY292" fmla="*/ 641894 h 2020169"/>
              <a:gd name="connsiteX293" fmla="*/ 2469548 w 4011346"/>
              <a:gd name="connsiteY293" fmla="*/ 505068 h 2020169"/>
              <a:gd name="connsiteX294" fmla="*/ 2446187 w 4011346"/>
              <a:gd name="connsiteY294" fmla="*/ 521754 h 2020169"/>
              <a:gd name="connsiteX295" fmla="*/ 2442850 w 4011346"/>
              <a:gd name="connsiteY295" fmla="*/ 488382 h 2020169"/>
              <a:gd name="connsiteX296" fmla="*/ 2449525 w 4011346"/>
              <a:gd name="connsiteY296" fmla="*/ 418300 h 2020169"/>
              <a:gd name="connsiteX297" fmla="*/ 2386117 w 4011346"/>
              <a:gd name="connsiteY297" fmla="*/ 391602 h 2020169"/>
              <a:gd name="connsiteX298" fmla="*/ 2369431 w 4011346"/>
              <a:gd name="connsiteY298" fmla="*/ 431649 h 2020169"/>
              <a:gd name="connsiteX299" fmla="*/ 2379443 w 4011346"/>
              <a:gd name="connsiteY299" fmla="*/ 455009 h 2020169"/>
              <a:gd name="connsiteX300" fmla="*/ 2376106 w 4011346"/>
              <a:gd name="connsiteY300" fmla="*/ 475033 h 2020169"/>
              <a:gd name="connsiteX301" fmla="*/ 2352745 w 4011346"/>
              <a:gd name="connsiteY301" fmla="*/ 451672 h 2020169"/>
              <a:gd name="connsiteX302" fmla="*/ 2316036 w 4011346"/>
              <a:gd name="connsiteY302" fmla="*/ 458347 h 2020169"/>
              <a:gd name="connsiteX303" fmla="*/ 2272652 w 4011346"/>
              <a:gd name="connsiteY303" fmla="*/ 444998 h 2020169"/>
              <a:gd name="connsiteX304" fmla="*/ 2245954 w 4011346"/>
              <a:gd name="connsiteY304" fmla="*/ 404951 h 2020169"/>
              <a:gd name="connsiteX305" fmla="*/ 2209244 w 4011346"/>
              <a:gd name="connsiteY305" fmla="*/ 401614 h 2020169"/>
              <a:gd name="connsiteX306" fmla="*/ 2159186 w 4011346"/>
              <a:gd name="connsiteY306" fmla="*/ 391602 h 2020169"/>
              <a:gd name="connsiteX307" fmla="*/ 2132488 w 4011346"/>
              <a:gd name="connsiteY307" fmla="*/ 408288 h 2020169"/>
              <a:gd name="connsiteX308" fmla="*/ 2115802 w 4011346"/>
              <a:gd name="connsiteY308" fmla="*/ 421637 h 2020169"/>
              <a:gd name="connsiteX309" fmla="*/ 2115802 w 4011346"/>
              <a:gd name="connsiteY309" fmla="*/ 391602 h 2020169"/>
              <a:gd name="connsiteX310" fmla="*/ 2082430 w 4011346"/>
              <a:gd name="connsiteY310" fmla="*/ 388265 h 2020169"/>
              <a:gd name="connsiteX311" fmla="*/ 2045720 w 4011346"/>
              <a:gd name="connsiteY311" fmla="*/ 361567 h 2020169"/>
              <a:gd name="connsiteX312" fmla="*/ 2025697 w 4011346"/>
              <a:gd name="connsiteY312" fmla="*/ 391602 h 2020169"/>
              <a:gd name="connsiteX313" fmla="*/ 2055732 w 4011346"/>
              <a:gd name="connsiteY313" fmla="*/ 388265 h 2020169"/>
              <a:gd name="connsiteX314" fmla="*/ 2045720 w 4011346"/>
              <a:gd name="connsiteY314" fmla="*/ 414963 h 2020169"/>
              <a:gd name="connsiteX315" fmla="*/ 1988987 w 4011346"/>
              <a:gd name="connsiteY315" fmla="*/ 434986 h 2020169"/>
              <a:gd name="connsiteX316" fmla="*/ 1935592 w 4011346"/>
              <a:gd name="connsiteY316" fmla="*/ 444998 h 2020169"/>
              <a:gd name="connsiteX317" fmla="*/ 1995662 w 4011346"/>
              <a:gd name="connsiteY317" fmla="*/ 388265 h 2020169"/>
              <a:gd name="connsiteX318" fmla="*/ 2055732 w 4011346"/>
              <a:gd name="connsiteY318" fmla="*/ 318183 h 2020169"/>
              <a:gd name="connsiteX319" fmla="*/ 2055732 w 4011346"/>
              <a:gd name="connsiteY319" fmla="*/ 318183 h 2020169"/>
              <a:gd name="connsiteX320" fmla="*/ 2129860 w 4011346"/>
              <a:gd name="connsiteY320" fmla="*/ 248603 h 2020169"/>
              <a:gd name="connsiteX321" fmla="*/ 2127003 w 4011346"/>
              <a:gd name="connsiteY321" fmla="*/ 174309 h 2020169"/>
              <a:gd name="connsiteX322" fmla="*/ 2092713 w 4011346"/>
              <a:gd name="connsiteY322" fmla="*/ 105729 h 2020169"/>
              <a:gd name="connsiteX323" fmla="*/ 1952696 w 4011346"/>
              <a:gd name="connsiteY323" fmla="*/ 137160 h 2020169"/>
              <a:gd name="connsiteX324" fmla="*/ 1941265 w 4011346"/>
              <a:gd name="connsiteY324" fmla="*/ 77154 h 2020169"/>
              <a:gd name="connsiteX325" fmla="*/ 1895546 w 4011346"/>
              <a:gd name="connsiteY325" fmla="*/ 60008 h 2020169"/>
              <a:gd name="connsiteX326" fmla="*/ 1926978 w 4011346"/>
              <a:gd name="connsiteY326" fmla="*/ 31434 h 2020169"/>
              <a:gd name="connsiteX327" fmla="*/ 1909833 w 4011346"/>
              <a:gd name="connsiteY327" fmla="*/ 0 h 2020169"/>
              <a:gd name="connsiteX328" fmla="*/ 1877440 w 4011346"/>
              <a:gd name="connsiteY328" fmla="*/ 3067 h 2020169"/>
              <a:gd name="connsiteX329" fmla="*/ 1835474 w 4011346"/>
              <a:gd name="connsiteY329" fmla="*/ 41195 h 2020169"/>
              <a:gd name="connsiteX330" fmla="*/ 1818788 w 4011346"/>
              <a:gd name="connsiteY330" fmla="*/ 81242 h 2020169"/>
              <a:gd name="connsiteX331" fmla="*/ 1838813 w 4011346"/>
              <a:gd name="connsiteY331" fmla="*/ 134636 h 2020169"/>
              <a:gd name="connsiteX332" fmla="*/ 1782079 w 4011346"/>
              <a:gd name="connsiteY332" fmla="*/ 121287 h 2020169"/>
              <a:gd name="connsiteX333" fmla="*/ 1768731 w 4011346"/>
              <a:gd name="connsiteY333" fmla="*/ 168009 h 2020169"/>
              <a:gd name="connsiteX334" fmla="*/ 1705322 w 4011346"/>
              <a:gd name="connsiteY334" fmla="*/ 191369 h 2020169"/>
              <a:gd name="connsiteX335" fmla="*/ 1685300 w 4011346"/>
              <a:gd name="connsiteY335" fmla="*/ 164671 h 2020169"/>
              <a:gd name="connsiteX336" fmla="*/ 1615218 w 4011346"/>
              <a:gd name="connsiteY336" fmla="*/ 168009 h 2020169"/>
              <a:gd name="connsiteX337" fmla="*/ 1638579 w 4011346"/>
              <a:gd name="connsiteY337" fmla="*/ 198044 h 2020169"/>
              <a:gd name="connsiteX338" fmla="*/ 1528449 w 4011346"/>
              <a:gd name="connsiteY338" fmla="*/ 224740 h 2020169"/>
              <a:gd name="connsiteX339" fmla="*/ 1465043 w 4011346"/>
              <a:gd name="connsiteY339" fmla="*/ 308171 h 2020169"/>
              <a:gd name="connsiteX340" fmla="*/ 1448357 w 4011346"/>
              <a:gd name="connsiteY340" fmla="*/ 334869 h 2020169"/>
              <a:gd name="connsiteX341" fmla="*/ 1481729 w 4011346"/>
              <a:gd name="connsiteY341" fmla="*/ 368242 h 2020169"/>
              <a:gd name="connsiteX342" fmla="*/ 1481729 w 4011346"/>
              <a:gd name="connsiteY342" fmla="*/ 398277 h 2020169"/>
              <a:gd name="connsiteX343" fmla="*/ 1458368 w 4011346"/>
              <a:gd name="connsiteY343" fmla="*/ 401614 h 2020169"/>
              <a:gd name="connsiteX344" fmla="*/ 1458368 w 4011346"/>
              <a:gd name="connsiteY344" fmla="*/ 381590 h 2020169"/>
              <a:gd name="connsiteX345" fmla="*/ 1418322 w 4011346"/>
              <a:gd name="connsiteY345" fmla="*/ 391602 h 2020169"/>
              <a:gd name="connsiteX346" fmla="*/ 1368263 w 4011346"/>
              <a:gd name="connsiteY346" fmla="*/ 398277 h 2020169"/>
              <a:gd name="connsiteX347" fmla="*/ 1321542 w 4011346"/>
              <a:gd name="connsiteY347" fmla="*/ 404951 h 2020169"/>
              <a:gd name="connsiteX348" fmla="*/ 1318205 w 4011346"/>
              <a:gd name="connsiteY348" fmla="*/ 491719 h 2020169"/>
              <a:gd name="connsiteX349" fmla="*/ 1358252 w 4011346"/>
              <a:gd name="connsiteY349" fmla="*/ 515080 h 2020169"/>
              <a:gd name="connsiteX350" fmla="*/ 1374938 w 4011346"/>
              <a:gd name="connsiteY350" fmla="*/ 545115 h 2020169"/>
              <a:gd name="connsiteX351" fmla="*/ 1384949 w 4011346"/>
              <a:gd name="connsiteY351" fmla="*/ 568475 h 2020169"/>
              <a:gd name="connsiteX352" fmla="*/ 1394961 w 4011346"/>
              <a:gd name="connsiteY352" fmla="*/ 618534 h 2020169"/>
              <a:gd name="connsiteX353" fmla="*/ 1384949 w 4011346"/>
              <a:gd name="connsiteY353" fmla="*/ 648569 h 2020169"/>
              <a:gd name="connsiteX354" fmla="*/ 1358252 w 4011346"/>
              <a:gd name="connsiteY354" fmla="*/ 615196 h 2020169"/>
              <a:gd name="connsiteX355" fmla="*/ 1361589 w 4011346"/>
              <a:gd name="connsiteY355" fmla="*/ 585161 h 2020169"/>
              <a:gd name="connsiteX356" fmla="*/ 1351577 w 4011346"/>
              <a:gd name="connsiteY356" fmla="*/ 545115 h 2020169"/>
              <a:gd name="connsiteX357" fmla="*/ 1328217 w 4011346"/>
              <a:gd name="connsiteY357" fmla="*/ 551789 h 2020169"/>
              <a:gd name="connsiteX358" fmla="*/ 1281495 w 4011346"/>
              <a:gd name="connsiteY358" fmla="*/ 515080 h 2020169"/>
              <a:gd name="connsiteX359" fmla="*/ 1241449 w 4011346"/>
              <a:gd name="connsiteY359" fmla="*/ 511742 h 2020169"/>
              <a:gd name="connsiteX360" fmla="*/ 1241449 w 4011346"/>
              <a:gd name="connsiteY360" fmla="*/ 558463 h 2020169"/>
              <a:gd name="connsiteX361" fmla="*/ 1201402 w 4011346"/>
              <a:gd name="connsiteY361" fmla="*/ 538440 h 2020169"/>
              <a:gd name="connsiteX362" fmla="*/ 1228100 w 4011346"/>
              <a:gd name="connsiteY362" fmla="*/ 588498 h 2020169"/>
              <a:gd name="connsiteX363" fmla="*/ 1258135 w 4011346"/>
              <a:gd name="connsiteY363" fmla="*/ 598510 h 2020169"/>
              <a:gd name="connsiteX364" fmla="*/ 1258135 w 4011346"/>
              <a:gd name="connsiteY364" fmla="*/ 618534 h 2020169"/>
              <a:gd name="connsiteX365" fmla="*/ 1198065 w 4011346"/>
              <a:gd name="connsiteY365" fmla="*/ 595173 h 2020169"/>
              <a:gd name="connsiteX366" fmla="*/ 1181379 w 4011346"/>
              <a:gd name="connsiteY366" fmla="*/ 595173 h 2020169"/>
              <a:gd name="connsiteX367" fmla="*/ 1178041 w 4011346"/>
              <a:gd name="connsiteY367" fmla="*/ 551789 h 2020169"/>
              <a:gd name="connsiteX368" fmla="*/ 1171367 w 4011346"/>
              <a:gd name="connsiteY368" fmla="*/ 465021 h 2020169"/>
              <a:gd name="connsiteX369" fmla="*/ 1161355 w 4011346"/>
              <a:gd name="connsiteY369" fmla="*/ 535103 h 2020169"/>
              <a:gd name="connsiteX370" fmla="*/ 1137995 w 4011346"/>
              <a:gd name="connsiteY370" fmla="*/ 565138 h 2020169"/>
              <a:gd name="connsiteX371" fmla="*/ 1158018 w 4011346"/>
              <a:gd name="connsiteY371" fmla="*/ 611859 h 2020169"/>
              <a:gd name="connsiteX372" fmla="*/ 1158018 w 4011346"/>
              <a:gd name="connsiteY372" fmla="*/ 645231 h 2020169"/>
              <a:gd name="connsiteX373" fmla="*/ 1141332 w 4011346"/>
              <a:gd name="connsiteY373" fmla="*/ 695290 h 2020169"/>
              <a:gd name="connsiteX374" fmla="*/ 1154681 w 4011346"/>
              <a:gd name="connsiteY374" fmla="*/ 728662 h 2020169"/>
              <a:gd name="connsiteX375" fmla="*/ 1184716 w 4011346"/>
              <a:gd name="connsiteY375" fmla="*/ 735336 h 2020169"/>
              <a:gd name="connsiteX376" fmla="*/ 1221425 w 4011346"/>
              <a:gd name="connsiteY376" fmla="*/ 742011 h 2020169"/>
              <a:gd name="connsiteX377" fmla="*/ 1241449 w 4011346"/>
              <a:gd name="connsiteY377" fmla="*/ 765371 h 2020169"/>
              <a:gd name="connsiteX378" fmla="*/ 1258135 w 4011346"/>
              <a:gd name="connsiteY378" fmla="*/ 808755 h 2020169"/>
              <a:gd name="connsiteX379" fmla="*/ 1258135 w 4011346"/>
              <a:gd name="connsiteY379" fmla="*/ 808755 h 2020169"/>
              <a:gd name="connsiteX380" fmla="*/ 1254798 w 4011346"/>
              <a:gd name="connsiteY380" fmla="*/ 842128 h 2020169"/>
              <a:gd name="connsiteX381" fmla="*/ 1274821 w 4011346"/>
              <a:gd name="connsiteY381" fmla="*/ 862151 h 2020169"/>
              <a:gd name="connsiteX382" fmla="*/ 1244786 w 4011346"/>
              <a:gd name="connsiteY382" fmla="*/ 868826 h 2020169"/>
              <a:gd name="connsiteX383" fmla="*/ 1224763 w 4011346"/>
              <a:gd name="connsiteY383" fmla="*/ 828779 h 2020169"/>
              <a:gd name="connsiteX384" fmla="*/ 1224763 w 4011346"/>
              <a:gd name="connsiteY384" fmla="*/ 788732 h 2020169"/>
              <a:gd name="connsiteX385" fmla="*/ 1194727 w 4011346"/>
              <a:gd name="connsiteY385" fmla="*/ 752023 h 2020169"/>
              <a:gd name="connsiteX386" fmla="*/ 1164692 w 4011346"/>
              <a:gd name="connsiteY386" fmla="*/ 795407 h 2020169"/>
              <a:gd name="connsiteX387" fmla="*/ 1178041 w 4011346"/>
              <a:gd name="connsiteY387" fmla="*/ 838790 h 2020169"/>
              <a:gd name="connsiteX388" fmla="*/ 1137995 w 4011346"/>
              <a:gd name="connsiteY388" fmla="*/ 895523 h 2020169"/>
              <a:gd name="connsiteX389" fmla="*/ 1097948 w 4011346"/>
              <a:gd name="connsiteY389" fmla="*/ 952256 h 2020169"/>
              <a:gd name="connsiteX390" fmla="*/ 1007843 w 4011346"/>
              <a:gd name="connsiteY390" fmla="*/ 915547 h 2020169"/>
              <a:gd name="connsiteX391" fmla="*/ 1074587 w 4011346"/>
              <a:gd name="connsiteY391" fmla="*/ 912209 h 2020169"/>
              <a:gd name="connsiteX392" fmla="*/ 1107960 w 4011346"/>
              <a:gd name="connsiteY392" fmla="*/ 848802 h 2020169"/>
              <a:gd name="connsiteX393" fmla="*/ 1121309 w 4011346"/>
              <a:gd name="connsiteY393" fmla="*/ 805418 h 2020169"/>
              <a:gd name="connsiteX394" fmla="*/ 1127983 w 4011346"/>
              <a:gd name="connsiteY394" fmla="*/ 772046 h 2020169"/>
              <a:gd name="connsiteX395" fmla="*/ 1117971 w 4011346"/>
              <a:gd name="connsiteY395" fmla="*/ 755360 h 2020169"/>
              <a:gd name="connsiteX396" fmla="*/ 1114634 w 4011346"/>
              <a:gd name="connsiteY396" fmla="*/ 705301 h 2020169"/>
              <a:gd name="connsiteX397" fmla="*/ 1104622 w 4011346"/>
              <a:gd name="connsiteY397" fmla="*/ 625208 h 2020169"/>
              <a:gd name="connsiteX398" fmla="*/ 1101285 w 4011346"/>
              <a:gd name="connsiteY398" fmla="*/ 565138 h 2020169"/>
              <a:gd name="connsiteX399" fmla="*/ 1124646 w 4011346"/>
              <a:gd name="connsiteY399" fmla="*/ 471696 h 2020169"/>
              <a:gd name="connsiteX400" fmla="*/ 1031203 w 4011346"/>
              <a:gd name="connsiteY400" fmla="*/ 461684 h 2020169"/>
              <a:gd name="connsiteX401" fmla="*/ 1014517 w 4011346"/>
              <a:gd name="connsiteY401" fmla="*/ 518417 h 2020169"/>
              <a:gd name="connsiteX402" fmla="*/ 1024529 w 4011346"/>
              <a:gd name="connsiteY402" fmla="*/ 565138 h 2020169"/>
              <a:gd name="connsiteX403" fmla="*/ 981145 w 4011346"/>
              <a:gd name="connsiteY403" fmla="*/ 618534 h 2020169"/>
              <a:gd name="connsiteX404" fmla="*/ 991157 w 4011346"/>
              <a:gd name="connsiteY404" fmla="*/ 655243 h 2020169"/>
              <a:gd name="connsiteX405" fmla="*/ 981145 w 4011346"/>
              <a:gd name="connsiteY405" fmla="*/ 701964 h 2020169"/>
              <a:gd name="connsiteX406" fmla="*/ 1001168 w 4011346"/>
              <a:gd name="connsiteY406" fmla="*/ 725325 h 2020169"/>
              <a:gd name="connsiteX407" fmla="*/ 1017854 w 4011346"/>
              <a:gd name="connsiteY407" fmla="*/ 772046 h 2020169"/>
              <a:gd name="connsiteX408" fmla="*/ 1047890 w 4011346"/>
              <a:gd name="connsiteY408" fmla="*/ 758697 h 2020169"/>
              <a:gd name="connsiteX409" fmla="*/ 1014517 w 4011346"/>
              <a:gd name="connsiteY409" fmla="*/ 812093 h 2020169"/>
              <a:gd name="connsiteX410" fmla="*/ 957784 w 4011346"/>
              <a:gd name="connsiteY410" fmla="*/ 758697 h 2020169"/>
              <a:gd name="connsiteX411" fmla="*/ 884365 w 4011346"/>
              <a:gd name="connsiteY411" fmla="*/ 721988 h 2020169"/>
              <a:gd name="connsiteX412" fmla="*/ 824295 w 4011346"/>
              <a:gd name="connsiteY412" fmla="*/ 698627 h 2020169"/>
              <a:gd name="connsiteX413" fmla="*/ 810946 w 4011346"/>
              <a:gd name="connsiteY413" fmla="*/ 735336 h 2020169"/>
              <a:gd name="connsiteX414" fmla="*/ 827633 w 4011346"/>
              <a:gd name="connsiteY414" fmla="*/ 772046 h 2020169"/>
              <a:gd name="connsiteX415" fmla="*/ 814284 w 4011346"/>
              <a:gd name="connsiteY415" fmla="*/ 795407 h 2020169"/>
              <a:gd name="connsiteX416" fmla="*/ 800935 w 4011346"/>
              <a:gd name="connsiteY416" fmla="*/ 812093 h 2020169"/>
              <a:gd name="connsiteX417" fmla="*/ 770900 w 4011346"/>
              <a:gd name="connsiteY417" fmla="*/ 755360 h 2020169"/>
              <a:gd name="connsiteX418" fmla="*/ 744202 w 4011346"/>
              <a:gd name="connsiteY418" fmla="*/ 792069 h 2020169"/>
              <a:gd name="connsiteX419" fmla="*/ 707492 w 4011346"/>
              <a:gd name="connsiteY419" fmla="*/ 785395 h 2020169"/>
              <a:gd name="connsiteX420" fmla="*/ 654097 w 4011346"/>
              <a:gd name="connsiteY420" fmla="*/ 822104 h 2020169"/>
              <a:gd name="connsiteX421" fmla="*/ 644085 w 4011346"/>
              <a:gd name="connsiteY421" fmla="*/ 798744 h 2020169"/>
              <a:gd name="connsiteX422" fmla="*/ 654097 w 4011346"/>
              <a:gd name="connsiteY422" fmla="*/ 762034 h 2020169"/>
              <a:gd name="connsiteX423" fmla="*/ 614050 w 4011346"/>
              <a:gd name="connsiteY423" fmla="*/ 798744 h 2020169"/>
              <a:gd name="connsiteX424" fmla="*/ 594027 w 4011346"/>
              <a:gd name="connsiteY424" fmla="*/ 798744 h 2020169"/>
              <a:gd name="connsiteX425" fmla="*/ 533957 w 4011346"/>
              <a:gd name="connsiteY425" fmla="*/ 832116 h 2020169"/>
              <a:gd name="connsiteX426" fmla="*/ 510596 w 4011346"/>
              <a:gd name="connsiteY426" fmla="*/ 855477 h 2020169"/>
              <a:gd name="connsiteX427" fmla="*/ 500584 w 4011346"/>
              <a:gd name="connsiteY427" fmla="*/ 902198 h 2020169"/>
              <a:gd name="connsiteX428" fmla="*/ 450526 w 4011346"/>
              <a:gd name="connsiteY428" fmla="*/ 888849 h 2020169"/>
              <a:gd name="connsiteX429" fmla="*/ 433840 w 4011346"/>
              <a:gd name="connsiteY429" fmla="*/ 852139 h 2020169"/>
              <a:gd name="connsiteX430" fmla="*/ 467212 w 4011346"/>
              <a:gd name="connsiteY430" fmla="*/ 822104 h 2020169"/>
              <a:gd name="connsiteX431" fmla="*/ 453863 w 4011346"/>
              <a:gd name="connsiteY431" fmla="*/ 798744 h 2020169"/>
              <a:gd name="connsiteX432" fmla="*/ 390456 w 4011346"/>
              <a:gd name="connsiteY432" fmla="*/ 768709 h 2020169"/>
              <a:gd name="connsiteX433" fmla="*/ 417154 w 4011346"/>
              <a:gd name="connsiteY433" fmla="*/ 818767 h 2020169"/>
              <a:gd name="connsiteX434" fmla="*/ 407142 w 4011346"/>
              <a:gd name="connsiteY434" fmla="*/ 862151 h 2020169"/>
              <a:gd name="connsiteX435" fmla="*/ 413817 w 4011346"/>
              <a:gd name="connsiteY435" fmla="*/ 898861 h 2020169"/>
              <a:gd name="connsiteX436" fmla="*/ 427165 w 4011346"/>
              <a:gd name="connsiteY436" fmla="*/ 922221 h 2020169"/>
              <a:gd name="connsiteX437" fmla="*/ 413817 w 4011346"/>
              <a:gd name="connsiteY437" fmla="*/ 952256 h 2020169"/>
              <a:gd name="connsiteX438" fmla="*/ 390456 w 4011346"/>
              <a:gd name="connsiteY438" fmla="*/ 928896 h 2020169"/>
              <a:gd name="connsiteX439" fmla="*/ 360421 w 4011346"/>
              <a:gd name="connsiteY439" fmla="*/ 925558 h 2020169"/>
              <a:gd name="connsiteX440" fmla="*/ 333723 w 4011346"/>
              <a:gd name="connsiteY440" fmla="*/ 965605 h 2020169"/>
              <a:gd name="connsiteX441" fmla="*/ 307025 w 4011346"/>
              <a:gd name="connsiteY441" fmla="*/ 985628 h 2020169"/>
              <a:gd name="connsiteX442" fmla="*/ 320374 w 4011346"/>
              <a:gd name="connsiteY442" fmla="*/ 1012326 h 2020169"/>
              <a:gd name="connsiteX443" fmla="*/ 303688 w 4011346"/>
              <a:gd name="connsiteY443" fmla="*/ 1035687 h 2020169"/>
              <a:gd name="connsiteX444" fmla="*/ 233606 w 4011346"/>
              <a:gd name="connsiteY444" fmla="*/ 998977 h 2020169"/>
              <a:gd name="connsiteX445" fmla="*/ 243618 w 4011346"/>
              <a:gd name="connsiteY445" fmla="*/ 1049036 h 2020169"/>
              <a:gd name="connsiteX446" fmla="*/ 263641 w 4011346"/>
              <a:gd name="connsiteY446" fmla="*/ 1069059 h 2020169"/>
              <a:gd name="connsiteX447" fmla="*/ 250292 w 4011346"/>
              <a:gd name="connsiteY447" fmla="*/ 1082408 h 2020169"/>
              <a:gd name="connsiteX448" fmla="*/ 193560 w 4011346"/>
              <a:gd name="connsiteY448" fmla="*/ 1045698 h 2020169"/>
              <a:gd name="connsiteX449" fmla="*/ 170199 w 4011346"/>
              <a:gd name="connsiteY449" fmla="*/ 1005652 h 2020169"/>
              <a:gd name="connsiteX450" fmla="*/ 170199 w 4011346"/>
              <a:gd name="connsiteY450" fmla="*/ 958931 h 2020169"/>
              <a:gd name="connsiteX451" fmla="*/ 133490 w 4011346"/>
              <a:gd name="connsiteY451" fmla="*/ 882174 h 2020169"/>
              <a:gd name="connsiteX452" fmla="*/ 196897 w 4011346"/>
              <a:gd name="connsiteY452" fmla="*/ 912209 h 2020169"/>
              <a:gd name="connsiteX453" fmla="*/ 256967 w 4011346"/>
              <a:gd name="connsiteY453" fmla="*/ 942244 h 2020169"/>
              <a:gd name="connsiteX454" fmla="*/ 293676 w 4011346"/>
              <a:gd name="connsiteY454" fmla="*/ 945582 h 2020169"/>
              <a:gd name="connsiteX455" fmla="*/ 327049 w 4011346"/>
              <a:gd name="connsiteY455" fmla="*/ 915547 h 2020169"/>
              <a:gd name="connsiteX456" fmla="*/ 343735 w 4011346"/>
              <a:gd name="connsiteY456" fmla="*/ 878837 h 2020169"/>
              <a:gd name="connsiteX457" fmla="*/ 333723 w 4011346"/>
              <a:gd name="connsiteY457" fmla="*/ 828779 h 2020169"/>
              <a:gd name="connsiteX458" fmla="*/ 290339 w 4011346"/>
              <a:gd name="connsiteY458" fmla="*/ 808755 h 2020169"/>
              <a:gd name="connsiteX459" fmla="*/ 236944 w 4011346"/>
              <a:gd name="connsiteY459" fmla="*/ 762034 h 2020169"/>
              <a:gd name="connsiteX460" fmla="*/ 133490 w 4011346"/>
              <a:gd name="connsiteY460" fmla="*/ 705301 h 2020169"/>
              <a:gd name="connsiteX0" fmla="*/ 133490 w 4011346"/>
              <a:gd name="connsiteY0" fmla="*/ 705301 h 2020169"/>
              <a:gd name="connsiteX1" fmla="*/ 46722 w 4011346"/>
              <a:gd name="connsiteY1" fmla="*/ 735336 h 2020169"/>
              <a:gd name="connsiteX2" fmla="*/ 33373 w 4011346"/>
              <a:gd name="connsiteY2" fmla="*/ 765371 h 2020169"/>
              <a:gd name="connsiteX3" fmla="*/ 43384 w 4011346"/>
              <a:gd name="connsiteY3" fmla="*/ 795407 h 2020169"/>
              <a:gd name="connsiteX4" fmla="*/ 60071 w 4011346"/>
              <a:gd name="connsiteY4" fmla="*/ 822104 h 2020169"/>
              <a:gd name="connsiteX5" fmla="*/ 73419 w 4011346"/>
              <a:gd name="connsiteY5" fmla="*/ 852139 h 2020169"/>
              <a:gd name="connsiteX6" fmla="*/ 56733 w 4011346"/>
              <a:gd name="connsiteY6" fmla="*/ 875500 h 2020169"/>
              <a:gd name="connsiteX7" fmla="*/ 76757 w 4011346"/>
              <a:gd name="connsiteY7" fmla="*/ 955593 h 2020169"/>
              <a:gd name="connsiteX8" fmla="*/ 66745 w 4011346"/>
              <a:gd name="connsiteY8" fmla="*/ 972280 h 2020169"/>
              <a:gd name="connsiteX9" fmla="*/ 70082 w 4011346"/>
              <a:gd name="connsiteY9" fmla="*/ 998977 h 2020169"/>
              <a:gd name="connsiteX10" fmla="*/ 70082 w 4011346"/>
              <a:gd name="connsiteY10" fmla="*/ 1039024 h 2020169"/>
              <a:gd name="connsiteX11" fmla="*/ 80094 w 4011346"/>
              <a:gd name="connsiteY11" fmla="*/ 1059047 h 2020169"/>
              <a:gd name="connsiteX12" fmla="*/ 76757 w 4011346"/>
              <a:gd name="connsiteY12" fmla="*/ 1082408 h 2020169"/>
              <a:gd name="connsiteX13" fmla="*/ 106792 w 4011346"/>
              <a:gd name="connsiteY13" fmla="*/ 1115780 h 2020169"/>
              <a:gd name="connsiteX14" fmla="*/ 106792 w 4011346"/>
              <a:gd name="connsiteY14" fmla="*/ 1145815 h 2020169"/>
              <a:gd name="connsiteX15" fmla="*/ 13349 w 4011346"/>
              <a:gd name="connsiteY15" fmla="*/ 1235920 h 2020169"/>
              <a:gd name="connsiteX16" fmla="*/ 33373 w 4011346"/>
              <a:gd name="connsiteY16" fmla="*/ 1269293 h 2020169"/>
              <a:gd name="connsiteX17" fmla="*/ 33373 w 4011346"/>
              <a:gd name="connsiteY17" fmla="*/ 1269293 h 2020169"/>
              <a:gd name="connsiteX18" fmla="*/ 16687 w 4011346"/>
              <a:gd name="connsiteY18" fmla="*/ 1299328 h 2020169"/>
              <a:gd name="connsiteX19" fmla="*/ 3338 w 4011346"/>
              <a:gd name="connsiteY19" fmla="*/ 1329363 h 2020169"/>
              <a:gd name="connsiteX20" fmla="*/ 0 w 4011346"/>
              <a:gd name="connsiteY20" fmla="*/ 1389433 h 2020169"/>
              <a:gd name="connsiteX21" fmla="*/ 16687 w 4011346"/>
              <a:gd name="connsiteY21" fmla="*/ 1432817 h 2020169"/>
              <a:gd name="connsiteX22" fmla="*/ 20024 w 4011346"/>
              <a:gd name="connsiteY22" fmla="*/ 1466189 h 2020169"/>
              <a:gd name="connsiteX23" fmla="*/ 56733 w 4011346"/>
              <a:gd name="connsiteY23" fmla="*/ 1476201 h 2020169"/>
              <a:gd name="connsiteX24" fmla="*/ 116803 w 4011346"/>
              <a:gd name="connsiteY24" fmla="*/ 1562969 h 2020169"/>
              <a:gd name="connsiteX25" fmla="*/ 96780 w 4011346"/>
              <a:gd name="connsiteY25" fmla="*/ 1586329 h 2020169"/>
              <a:gd name="connsiteX26" fmla="*/ 93443 w 4011346"/>
              <a:gd name="connsiteY26" fmla="*/ 1616364 h 2020169"/>
              <a:gd name="connsiteX27" fmla="*/ 120141 w 4011346"/>
              <a:gd name="connsiteY27" fmla="*/ 1619701 h 2020169"/>
              <a:gd name="connsiteX28" fmla="*/ 160187 w 4011346"/>
              <a:gd name="connsiteY28" fmla="*/ 1633050 h 2020169"/>
              <a:gd name="connsiteX29" fmla="*/ 186885 w 4011346"/>
              <a:gd name="connsiteY29" fmla="*/ 1646399 h 2020169"/>
              <a:gd name="connsiteX30" fmla="*/ 213583 w 4011346"/>
              <a:gd name="connsiteY30" fmla="*/ 1676434 h 2020169"/>
              <a:gd name="connsiteX31" fmla="*/ 243618 w 4011346"/>
              <a:gd name="connsiteY31" fmla="*/ 1679771 h 2020169"/>
              <a:gd name="connsiteX32" fmla="*/ 287002 w 4011346"/>
              <a:gd name="connsiteY32" fmla="*/ 1709807 h 2020169"/>
              <a:gd name="connsiteX33" fmla="*/ 310363 w 4011346"/>
              <a:gd name="connsiteY33" fmla="*/ 1719818 h 2020169"/>
              <a:gd name="connsiteX34" fmla="*/ 310363 w 4011346"/>
              <a:gd name="connsiteY34" fmla="*/ 1756528 h 2020169"/>
              <a:gd name="connsiteX35" fmla="*/ 270316 w 4011346"/>
              <a:gd name="connsiteY35" fmla="*/ 1796574 h 2020169"/>
              <a:gd name="connsiteX36" fmla="*/ 280327 w 4011346"/>
              <a:gd name="connsiteY36" fmla="*/ 1819935 h 2020169"/>
              <a:gd name="connsiteX37" fmla="*/ 273653 w 4011346"/>
              <a:gd name="connsiteY37" fmla="*/ 1839958 h 2020169"/>
              <a:gd name="connsiteX38" fmla="*/ 266979 w 4011346"/>
              <a:gd name="connsiteY38" fmla="*/ 1856644 h 2020169"/>
              <a:gd name="connsiteX39" fmla="*/ 240281 w 4011346"/>
              <a:gd name="connsiteY39" fmla="*/ 1896691 h 2020169"/>
              <a:gd name="connsiteX40" fmla="*/ 307025 w 4011346"/>
              <a:gd name="connsiteY40" fmla="*/ 1933401 h 2020169"/>
              <a:gd name="connsiteX41" fmla="*/ 337060 w 4011346"/>
              <a:gd name="connsiteY41" fmla="*/ 1940075 h 2020169"/>
              <a:gd name="connsiteX42" fmla="*/ 360421 w 4011346"/>
              <a:gd name="connsiteY42" fmla="*/ 1946750 h 2020169"/>
              <a:gd name="connsiteX43" fmla="*/ 380444 w 4011346"/>
              <a:gd name="connsiteY43" fmla="*/ 1953424 h 2020169"/>
              <a:gd name="connsiteX44" fmla="*/ 407142 w 4011346"/>
              <a:gd name="connsiteY44" fmla="*/ 1973447 h 2020169"/>
              <a:gd name="connsiteX45" fmla="*/ 437177 w 4011346"/>
              <a:gd name="connsiteY45" fmla="*/ 1970110 h 2020169"/>
              <a:gd name="connsiteX46" fmla="*/ 507259 w 4011346"/>
              <a:gd name="connsiteY46" fmla="*/ 2020169 h 2020169"/>
              <a:gd name="connsiteX47" fmla="*/ 517271 w 4011346"/>
              <a:gd name="connsiteY47" fmla="*/ 2006820 h 2020169"/>
              <a:gd name="connsiteX48" fmla="*/ 507259 w 4011346"/>
              <a:gd name="connsiteY48" fmla="*/ 1966773 h 2020169"/>
              <a:gd name="connsiteX49" fmla="*/ 500584 w 4011346"/>
              <a:gd name="connsiteY49" fmla="*/ 1933401 h 2020169"/>
              <a:gd name="connsiteX50" fmla="*/ 483898 w 4011346"/>
              <a:gd name="connsiteY50" fmla="*/ 1890017 h 2020169"/>
              <a:gd name="connsiteX51" fmla="*/ 513933 w 4011346"/>
              <a:gd name="connsiteY51" fmla="*/ 1869993 h 2020169"/>
              <a:gd name="connsiteX52" fmla="*/ 547306 w 4011346"/>
              <a:gd name="connsiteY52" fmla="*/ 1846633 h 2020169"/>
              <a:gd name="connsiteX53" fmla="*/ 527282 w 4011346"/>
              <a:gd name="connsiteY53" fmla="*/ 1829947 h 2020169"/>
              <a:gd name="connsiteX54" fmla="*/ 517271 w 4011346"/>
              <a:gd name="connsiteY54" fmla="*/ 1796574 h 2020169"/>
              <a:gd name="connsiteX55" fmla="*/ 480561 w 4011346"/>
              <a:gd name="connsiteY55" fmla="*/ 1779888 h 2020169"/>
              <a:gd name="connsiteX56" fmla="*/ 470549 w 4011346"/>
              <a:gd name="connsiteY56" fmla="*/ 1759865 h 2020169"/>
              <a:gd name="connsiteX57" fmla="*/ 480561 w 4011346"/>
              <a:gd name="connsiteY57" fmla="*/ 1729830 h 2020169"/>
              <a:gd name="connsiteX58" fmla="*/ 490573 w 4011346"/>
              <a:gd name="connsiteY58" fmla="*/ 1689783 h 2020169"/>
              <a:gd name="connsiteX59" fmla="*/ 513933 w 4011346"/>
              <a:gd name="connsiteY59" fmla="*/ 1709807 h 2020169"/>
              <a:gd name="connsiteX60" fmla="*/ 520608 w 4011346"/>
              <a:gd name="connsiteY60" fmla="*/ 1693120 h 2020169"/>
              <a:gd name="connsiteX61" fmla="*/ 543968 w 4011346"/>
              <a:gd name="connsiteY61" fmla="*/ 1656411 h 2020169"/>
              <a:gd name="connsiteX62" fmla="*/ 574003 w 4011346"/>
              <a:gd name="connsiteY62" fmla="*/ 1639725 h 2020169"/>
              <a:gd name="connsiteX63" fmla="*/ 590690 w 4011346"/>
              <a:gd name="connsiteY63" fmla="*/ 1653074 h 2020169"/>
              <a:gd name="connsiteX64" fmla="*/ 610713 w 4011346"/>
              <a:gd name="connsiteY64" fmla="*/ 1626376 h 2020169"/>
              <a:gd name="connsiteX65" fmla="*/ 630736 w 4011346"/>
              <a:gd name="connsiteY65" fmla="*/ 1653074 h 2020169"/>
              <a:gd name="connsiteX66" fmla="*/ 657434 w 4011346"/>
              <a:gd name="connsiteY66" fmla="*/ 1676434 h 2020169"/>
              <a:gd name="connsiteX67" fmla="*/ 674120 w 4011346"/>
              <a:gd name="connsiteY67" fmla="*/ 1683109 h 2020169"/>
              <a:gd name="connsiteX68" fmla="*/ 697481 w 4011346"/>
              <a:gd name="connsiteY68" fmla="*/ 1683109 h 2020169"/>
              <a:gd name="connsiteX69" fmla="*/ 717504 w 4011346"/>
              <a:gd name="connsiteY69" fmla="*/ 1669760 h 2020169"/>
              <a:gd name="connsiteX70" fmla="*/ 744202 w 4011346"/>
              <a:gd name="connsiteY70" fmla="*/ 1669760 h 2020169"/>
              <a:gd name="connsiteX71" fmla="*/ 760888 w 4011346"/>
              <a:gd name="connsiteY71" fmla="*/ 1666423 h 2020169"/>
              <a:gd name="connsiteX72" fmla="*/ 790923 w 4011346"/>
              <a:gd name="connsiteY72" fmla="*/ 1699795 h 2020169"/>
              <a:gd name="connsiteX73" fmla="*/ 797598 w 4011346"/>
              <a:gd name="connsiteY73" fmla="*/ 1673097 h 2020169"/>
              <a:gd name="connsiteX74" fmla="*/ 817621 w 4011346"/>
              <a:gd name="connsiteY74" fmla="*/ 1689783 h 2020169"/>
              <a:gd name="connsiteX75" fmla="*/ 837644 w 4011346"/>
              <a:gd name="connsiteY75" fmla="*/ 1666423 h 2020169"/>
              <a:gd name="connsiteX76" fmla="*/ 827633 w 4011346"/>
              <a:gd name="connsiteY76" fmla="*/ 1646399 h 2020169"/>
              <a:gd name="connsiteX77" fmla="*/ 810946 w 4011346"/>
              <a:gd name="connsiteY77" fmla="*/ 1633050 h 2020169"/>
              <a:gd name="connsiteX78" fmla="*/ 810946 w 4011346"/>
              <a:gd name="connsiteY78" fmla="*/ 1606353 h 2020169"/>
              <a:gd name="connsiteX79" fmla="*/ 810946 w 4011346"/>
              <a:gd name="connsiteY79" fmla="*/ 1593004 h 2020169"/>
              <a:gd name="connsiteX80" fmla="*/ 830970 w 4011346"/>
              <a:gd name="connsiteY80" fmla="*/ 1589666 h 2020169"/>
              <a:gd name="connsiteX81" fmla="*/ 840981 w 4011346"/>
              <a:gd name="connsiteY81" fmla="*/ 1586329 h 2020169"/>
              <a:gd name="connsiteX82" fmla="*/ 820958 w 4011346"/>
              <a:gd name="connsiteY82" fmla="*/ 1549620 h 2020169"/>
              <a:gd name="connsiteX83" fmla="*/ 854330 w 4011346"/>
              <a:gd name="connsiteY83" fmla="*/ 1542945 h 2020169"/>
              <a:gd name="connsiteX84" fmla="*/ 891040 w 4011346"/>
              <a:gd name="connsiteY84" fmla="*/ 1549620 h 2020169"/>
              <a:gd name="connsiteX85" fmla="*/ 964459 w 4011346"/>
              <a:gd name="connsiteY85" fmla="*/ 1506236 h 2020169"/>
              <a:gd name="connsiteX86" fmla="*/ 1001168 w 4011346"/>
              <a:gd name="connsiteY86" fmla="*/ 1506236 h 2020169"/>
              <a:gd name="connsiteX87" fmla="*/ 1027866 w 4011346"/>
              <a:gd name="connsiteY87" fmla="*/ 1482875 h 2020169"/>
              <a:gd name="connsiteX88" fmla="*/ 1047890 w 4011346"/>
              <a:gd name="connsiteY88" fmla="*/ 1492887 h 2020169"/>
              <a:gd name="connsiteX89" fmla="*/ 1067913 w 4011346"/>
              <a:gd name="connsiteY89" fmla="*/ 1502898 h 2020169"/>
              <a:gd name="connsiteX90" fmla="*/ 1087936 w 4011346"/>
              <a:gd name="connsiteY90" fmla="*/ 1529596 h 2020169"/>
              <a:gd name="connsiteX91" fmla="*/ 1074587 w 4011346"/>
              <a:gd name="connsiteY91" fmla="*/ 1542945 h 2020169"/>
              <a:gd name="connsiteX92" fmla="*/ 1104622 w 4011346"/>
              <a:gd name="connsiteY92" fmla="*/ 1542945 h 2020169"/>
              <a:gd name="connsiteX93" fmla="*/ 1107960 w 4011346"/>
              <a:gd name="connsiteY93" fmla="*/ 1559631 h 2020169"/>
              <a:gd name="connsiteX94" fmla="*/ 1121309 w 4011346"/>
              <a:gd name="connsiteY94" fmla="*/ 1542945 h 2020169"/>
              <a:gd name="connsiteX95" fmla="*/ 1134657 w 4011346"/>
              <a:gd name="connsiteY95" fmla="*/ 1556294 h 2020169"/>
              <a:gd name="connsiteX96" fmla="*/ 1134657 w 4011346"/>
              <a:gd name="connsiteY96" fmla="*/ 1576317 h 2020169"/>
              <a:gd name="connsiteX97" fmla="*/ 1148006 w 4011346"/>
              <a:gd name="connsiteY97" fmla="*/ 1572980 h 2020169"/>
              <a:gd name="connsiteX98" fmla="*/ 1208076 w 4011346"/>
              <a:gd name="connsiteY98" fmla="*/ 1526259 h 2020169"/>
              <a:gd name="connsiteX99" fmla="*/ 1211414 w 4011346"/>
              <a:gd name="connsiteY99" fmla="*/ 1546282 h 2020169"/>
              <a:gd name="connsiteX100" fmla="*/ 1244786 w 4011346"/>
              <a:gd name="connsiteY100" fmla="*/ 1566306 h 2020169"/>
              <a:gd name="connsiteX101" fmla="*/ 1264809 w 4011346"/>
              <a:gd name="connsiteY101" fmla="*/ 1596341 h 2020169"/>
              <a:gd name="connsiteX102" fmla="*/ 1298181 w 4011346"/>
              <a:gd name="connsiteY102" fmla="*/ 1703132 h 2020169"/>
              <a:gd name="connsiteX103" fmla="*/ 1308193 w 4011346"/>
              <a:gd name="connsiteY103" fmla="*/ 1659748 h 2020169"/>
              <a:gd name="connsiteX104" fmla="*/ 1344903 w 4011346"/>
              <a:gd name="connsiteY104" fmla="*/ 1679771 h 2020169"/>
              <a:gd name="connsiteX105" fmla="*/ 1388287 w 4011346"/>
              <a:gd name="connsiteY105" fmla="*/ 1679771 h 2020169"/>
              <a:gd name="connsiteX106" fmla="*/ 1394961 w 4011346"/>
              <a:gd name="connsiteY106" fmla="*/ 1703132 h 2020169"/>
              <a:gd name="connsiteX107" fmla="*/ 1435008 w 4011346"/>
              <a:gd name="connsiteY107" fmla="*/ 1726493 h 2020169"/>
              <a:gd name="connsiteX108" fmla="*/ 1465043 w 4011346"/>
              <a:gd name="connsiteY108" fmla="*/ 1726493 h 2020169"/>
              <a:gd name="connsiteX109" fmla="*/ 1491741 w 4011346"/>
              <a:gd name="connsiteY109" fmla="*/ 1739842 h 2020169"/>
              <a:gd name="connsiteX110" fmla="*/ 1535125 w 4011346"/>
              <a:gd name="connsiteY110" fmla="*/ 1696458 h 2020169"/>
              <a:gd name="connsiteX111" fmla="*/ 1571834 w 4011346"/>
              <a:gd name="connsiteY111" fmla="*/ 1676434 h 2020169"/>
              <a:gd name="connsiteX112" fmla="*/ 1608544 w 4011346"/>
              <a:gd name="connsiteY112" fmla="*/ 1679771 h 2020169"/>
              <a:gd name="connsiteX113" fmla="*/ 1655265 w 4011346"/>
              <a:gd name="connsiteY113" fmla="*/ 1693120 h 2020169"/>
              <a:gd name="connsiteX114" fmla="*/ 1681963 w 4011346"/>
              <a:gd name="connsiteY114" fmla="*/ 1709807 h 2020169"/>
              <a:gd name="connsiteX115" fmla="*/ 1735358 w 4011346"/>
              <a:gd name="connsiteY115" fmla="*/ 1703132 h 2020169"/>
              <a:gd name="connsiteX116" fmla="*/ 1745370 w 4011346"/>
              <a:gd name="connsiteY116" fmla="*/ 1683109 h 2020169"/>
              <a:gd name="connsiteX117" fmla="*/ 1738695 w 4011346"/>
              <a:gd name="connsiteY117" fmla="*/ 1663085 h 2020169"/>
              <a:gd name="connsiteX118" fmla="*/ 1765393 w 4011346"/>
              <a:gd name="connsiteY118" fmla="*/ 1636388 h 2020169"/>
              <a:gd name="connsiteX119" fmla="*/ 1778742 w 4011346"/>
              <a:gd name="connsiteY119" fmla="*/ 1633050 h 2020169"/>
              <a:gd name="connsiteX120" fmla="*/ 1812114 w 4011346"/>
              <a:gd name="connsiteY120" fmla="*/ 1649736 h 2020169"/>
              <a:gd name="connsiteX121" fmla="*/ 1852161 w 4011346"/>
              <a:gd name="connsiteY121" fmla="*/ 1663085 h 2020169"/>
              <a:gd name="connsiteX122" fmla="*/ 1858836 w 4011346"/>
              <a:gd name="connsiteY122" fmla="*/ 1689783 h 2020169"/>
              <a:gd name="connsiteX123" fmla="*/ 1872184 w 4011346"/>
              <a:gd name="connsiteY123" fmla="*/ 1696458 h 2020169"/>
              <a:gd name="connsiteX124" fmla="*/ 1902219 w 4011346"/>
              <a:gd name="connsiteY124" fmla="*/ 1699795 h 2020169"/>
              <a:gd name="connsiteX125" fmla="*/ 1932254 w 4011346"/>
              <a:gd name="connsiteY125" fmla="*/ 1683109 h 2020169"/>
              <a:gd name="connsiteX126" fmla="*/ 1962290 w 4011346"/>
              <a:gd name="connsiteY126" fmla="*/ 1696458 h 2020169"/>
              <a:gd name="connsiteX127" fmla="*/ 1985650 w 4011346"/>
              <a:gd name="connsiteY127" fmla="*/ 1709807 h 2020169"/>
              <a:gd name="connsiteX128" fmla="*/ 1995662 w 4011346"/>
              <a:gd name="connsiteY128" fmla="*/ 1719818 h 2020169"/>
              <a:gd name="connsiteX129" fmla="*/ 2032371 w 4011346"/>
              <a:gd name="connsiteY129" fmla="*/ 1739842 h 2020169"/>
              <a:gd name="connsiteX130" fmla="*/ 2069081 w 4011346"/>
              <a:gd name="connsiteY130" fmla="*/ 1736504 h 2020169"/>
              <a:gd name="connsiteX131" fmla="*/ 2142500 w 4011346"/>
              <a:gd name="connsiteY131" fmla="*/ 1693120 h 2020169"/>
              <a:gd name="connsiteX132" fmla="*/ 2195895 w 4011346"/>
              <a:gd name="connsiteY132" fmla="*/ 1706469 h 2020169"/>
              <a:gd name="connsiteX133" fmla="*/ 2225930 w 4011346"/>
              <a:gd name="connsiteY133" fmla="*/ 1716481 h 2020169"/>
              <a:gd name="connsiteX134" fmla="*/ 2259303 w 4011346"/>
              <a:gd name="connsiteY134" fmla="*/ 1703132 h 2020169"/>
              <a:gd name="connsiteX135" fmla="*/ 2262640 w 4011346"/>
              <a:gd name="connsiteY135" fmla="*/ 1676434 h 2020169"/>
              <a:gd name="connsiteX136" fmla="*/ 2282663 w 4011346"/>
              <a:gd name="connsiteY136" fmla="*/ 1646399 h 2020169"/>
              <a:gd name="connsiteX137" fmla="*/ 2299349 w 4011346"/>
              <a:gd name="connsiteY137" fmla="*/ 1593004 h 2020169"/>
              <a:gd name="connsiteX138" fmla="*/ 2282663 w 4011346"/>
              <a:gd name="connsiteY138" fmla="*/ 1596341 h 2020169"/>
              <a:gd name="connsiteX139" fmla="*/ 2312698 w 4011346"/>
              <a:gd name="connsiteY139" fmla="*/ 1569643 h 2020169"/>
              <a:gd name="connsiteX140" fmla="*/ 2339396 w 4011346"/>
              <a:gd name="connsiteY140" fmla="*/ 1566306 h 2020169"/>
              <a:gd name="connsiteX141" fmla="*/ 2396129 w 4011346"/>
              <a:gd name="connsiteY141" fmla="*/ 1576317 h 2020169"/>
              <a:gd name="connsiteX142" fmla="*/ 2436176 w 4011346"/>
              <a:gd name="connsiteY142" fmla="*/ 1603015 h 2020169"/>
              <a:gd name="connsiteX143" fmla="*/ 2462873 w 4011346"/>
              <a:gd name="connsiteY143" fmla="*/ 1633050 h 2020169"/>
              <a:gd name="connsiteX144" fmla="*/ 2469548 w 4011346"/>
              <a:gd name="connsiteY144" fmla="*/ 1669760 h 2020169"/>
              <a:gd name="connsiteX145" fmla="*/ 2476222 w 4011346"/>
              <a:gd name="connsiteY145" fmla="*/ 1709807 h 2020169"/>
              <a:gd name="connsiteX146" fmla="*/ 2486234 w 4011346"/>
              <a:gd name="connsiteY146" fmla="*/ 1729830 h 2020169"/>
              <a:gd name="connsiteX147" fmla="*/ 2529618 w 4011346"/>
              <a:gd name="connsiteY147" fmla="*/ 1743179 h 2020169"/>
              <a:gd name="connsiteX148" fmla="*/ 2549641 w 4011346"/>
              <a:gd name="connsiteY148" fmla="*/ 1763202 h 2020169"/>
              <a:gd name="connsiteX149" fmla="*/ 2562990 w 4011346"/>
              <a:gd name="connsiteY149" fmla="*/ 1796574 h 2020169"/>
              <a:gd name="connsiteX150" fmla="*/ 2586351 w 4011346"/>
              <a:gd name="connsiteY150" fmla="*/ 1789900 h 2020169"/>
              <a:gd name="connsiteX151" fmla="*/ 2606374 w 4011346"/>
              <a:gd name="connsiteY151" fmla="*/ 1779888 h 2020169"/>
              <a:gd name="connsiteX152" fmla="*/ 2639746 w 4011346"/>
              <a:gd name="connsiteY152" fmla="*/ 1763202 h 2020169"/>
              <a:gd name="connsiteX153" fmla="*/ 2643084 w 4011346"/>
              <a:gd name="connsiteY153" fmla="*/ 1779888 h 2020169"/>
              <a:gd name="connsiteX154" fmla="*/ 2626398 w 4011346"/>
              <a:gd name="connsiteY154" fmla="*/ 1809923 h 2020169"/>
              <a:gd name="connsiteX155" fmla="*/ 2616386 w 4011346"/>
              <a:gd name="connsiteY155" fmla="*/ 1846633 h 2020169"/>
              <a:gd name="connsiteX156" fmla="*/ 2603037 w 4011346"/>
              <a:gd name="connsiteY156" fmla="*/ 1900028 h 2020169"/>
              <a:gd name="connsiteX157" fmla="*/ 2579676 w 4011346"/>
              <a:gd name="connsiteY157" fmla="*/ 1873331 h 2020169"/>
              <a:gd name="connsiteX158" fmla="*/ 2552979 w 4011346"/>
              <a:gd name="connsiteY158" fmla="*/ 1896691 h 2020169"/>
              <a:gd name="connsiteX159" fmla="*/ 2559653 w 4011346"/>
              <a:gd name="connsiteY159" fmla="*/ 1923389 h 2020169"/>
              <a:gd name="connsiteX160" fmla="*/ 2559653 w 4011346"/>
              <a:gd name="connsiteY160" fmla="*/ 1960098 h 2020169"/>
              <a:gd name="connsiteX161" fmla="*/ 2549641 w 4011346"/>
              <a:gd name="connsiteY161" fmla="*/ 1980122 h 2020169"/>
              <a:gd name="connsiteX162" fmla="*/ 2589688 w 4011346"/>
              <a:gd name="connsiteY162" fmla="*/ 1960098 h 2020169"/>
              <a:gd name="connsiteX163" fmla="*/ 2626398 w 4011346"/>
              <a:gd name="connsiteY163" fmla="*/ 1970110 h 2020169"/>
              <a:gd name="connsiteX164" fmla="*/ 2653095 w 4011346"/>
              <a:gd name="connsiteY164" fmla="*/ 1946750 h 2020169"/>
              <a:gd name="connsiteX165" fmla="*/ 2683130 w 4011346"/>
              <a:gd name="connsiteY165" fmla="*/ 1893354 h 2020169"/>
              <a:gd name="connsiteX166" fmla="*/ 2753212 w 4011346"/>
              <a:gd name="connsiteY166" fmla="*/ 1806586 h 2020169"/>
              <a:gd name="connsiteX167" fmla="*/ 2783247 w 4011346"/>
              <a:gd name="connsiteY167" fmla="*/ 1736504 h 2020169"/>
              <a:gd name="connsiteX168" fmla="*/ 2803271 w 4011346"/>
              <a:gd name="connsiteY168" fmla="*/ 1633050 h 2020169"/>
              <a:gd name="connsiteX169" fmla="*/ 2793259 w 4011346"/>
              <a:gd name="connsiteY169" fmla="*/ 1582992 h 2020169"/>
              <a:gd name="connsiteX170" fmla="*/ 2769898 w 4011346"/>
              <a:gd name="connsiteY170" fmla="*/ 1549620 h 2020169"/>
              <a:gd name="connsiteX171" fmla="*/ 2726514 w 4011346"/>
              <a:gd name="connsiteY171" fmla="*/ 1549620 h 2020169"/>
              <a:gd name="connsiteX172" fmla="*/ 2699817 w 4011346"/>
              <a:gd name="connsiteY172" fmla="*/ 1549620 h 2020169"/>
              <a:gd name="connsiteX173" fmla="*/ 2683130 w 4011346"/>
              <a:gd name="connsiteY173" fmla="*/ 1529596 h 2020169"/>
              <a:gd name="connsiteX174" fmla="*/ 2669781 w 4011346"/>
              <a:gd name="connsiteY174" fmla="*/ 1509573 h 2020169"/>
              <a:gd name="connsiteX175" fmla="*/ 2763224 w 4011346"/>
              <a:gd name="connsiteY175" fmla="*/ 1392770 h 2020169"/>
              <a:gd name="connsiteX176" fmla="*/ 2846654 w 4011346"/>
              <a:gd name="connsiteY176" fmla="*/ 1326026 h 2020169"/>
              <a:gd name="connsiteX177" fmla="*/ 2890038 w 4011346"/>
              <a:gd name="connsiteY177" fmla="*/ 1302665 h 2020169"/>
              <a:gd name="connsiteX178" fmla="*/ 2933422 w 4011346"/>
              <a:gd name="connsiteY178" fmla="*/ 1322688 h 2020169"/>
              <a:gd name="connsiteX179" fmla="*/ 2950109 w 4011346"/>
              <a:gd name="connsiteY179" fmla="*/ 1306002 h 2020169"/>
              <a:gd name="connsiteX180" fmla="*/ 2993492 w 4011346"/>
              <a:gd name="connsiteY180" fmla="*/ 1322688 h 2020169"/>
              <a:gd name="connsiteX181" fmla="*/ 3006841 w 4011346"/>
              <a:gd name="connsiteY181" fmla="*/ 1289316 h 2020169"/>
              <a:gd name="connsiteX182" fmla="*/ 3053563 w 4011346"/>
              <a:gd name="connsiteY182" fmla="*/ 1299328 h 2020169"/>
              <a:gd name="connsiteX183" fmla="*/ 3070249 w 4011346"/>
              <a:gd name="connsiteY183" fmla="*/ 1316014 h 2020169"/>
              <a:gd name="connsiteX184" fmla="*/ 3060237 w 4011346"/>
              <a:gd name="connsiteY184" fmla="*/ 1336037 h 2020169"/>
              <a:gd name="connsiteX185" fmla="*/ 3123644 w 4011346"/>
              <a:gd name="connsiteY185" fmla="*/ 1319351 h 2020169"/>
              <a:gd name="connsiteX186" fmla="*/ 3140330 w 4011346"/>
              <a:gd name="connsiteY186" fmla="*/ 1306002 h 2020169"/>
              <a:gd name="connsiteX187" fmla="*/ 3123644 w 4011346"/>
              <a:gd name="connsiteY187" fmla="*/ 1292653 h 2020169"/>
              <a:gd name="connsiteX188" fmla="*/ 3143668 w 4011346"/>
              <a:gd name="connsiteY188" fmla="*/ 1252607 h 2020169"/>
              <a:gd name="connsiteX189" fmla="*/ 3190389 w 4011346"/>
              <a:gd name="connsiteY189" fmla="*/ 1182525 h 2020169"/>
              <a:gd name="connsiteX190" fmla="*/ 3233773 w 4011346"/>
              <a:gd name="connsiteY190" fmla="*/ 1179188 h 2020169"/>
              <a:gd name="connsiteX191" fmla="*/ 3273819 w 4011346"/>
              <a:gd name="connsiteY191" fmla="*/ 1189199 h 2020169"/>
              <a:gd name="connsiteX192" fmla="*/ 3277157 w 4011346"/>
              <a:gd name="connsiteY192" fmla="*/ 1245932 h 2020169"/>
              <a:gd name="connsiteX193" fmla="*/ 3320541 w 4011346"/>
              <a:gd name="connsiteY193" fmla="*/ 1202548 h 2020169"/>
              <a:gd name="connsiteX194" fmla="*/ 3343901 w 4011346"/>
              <a:gd name="connsiteY194" fmla="*/ 1185862 h 2020169"/>
              <a:gd name="connsiteX195" fmla="*/ 3350576 w 4011346"/>
              <a:gd name="connsiteY195" fmla="*/ 1152490 h 2020169"/>
              <a:gd name="connsiteX196" fmla="*/ 3377273 w 4011346"/>
              <a:gd name="connsiteY196" fmla="*/ 1135804 h 2020169"/>
              <a:gd name="connsiteX197" fmla="*/ 3407309 w 4011346"/>
              <a:gd name="connsiteY197" fmla="*/ 1145815 h 2020169"/>
              <a:gd name="connsiteX198" fmla="*/ 3373936 w 4011346"/>
              <a:gd name="connsiteY198" fmla="*/ 1175850 h 2020169"/>
              <a:gd name="connsiteX199" fmla="*/ 3360587 w 4011346"/>
              <a:gd name="connsiteY199" fmla="*/ 1225909 h 2020169"/>
              <a:gd name="connsiteX200" fmla="*/ 3323878 w 4011346"/>
              <a:gd name="connsiteY200" fmla="*/ 1265955 h 2020169"/>
              <a:gd name="connsiteX201" fmla="*/ 3210412 w 4011346"/>
              <a:gd name="connsiteY201" fmla="*/ 1362735 h 2020169"/>
              <a:gd name="connsiteX202" fmla="*/ 3163691 w 4011346"/>
              <a:gd name="connsiteY202" fmla="*/ 1432817 h 2020169"/>
              <a:gd name="connsiteX203" fmla="*/ 3160354 w 4011346"/>
              <a:gd name="connsiteY203" fmla="*/ 1506236 h 2020169"/>
              <a:gd name="connsiteX204" fmla="*/ 3170365 w 4011346"/>
              <a:gd name="connsiteY204" fmla="*/ 1596341 h 2020169"/>
              <a:gd name="connsiteX205" fmla="*/ 3190389 w 4011346"/>
              <a:gd name="connsiteY205" fmla="*/ 1659748 h 2020169"/>
              <a:gd name="connsiteX206" fmla="*/ 3217087 w 4011346"/>
              <a:gd name="connsiteY206" fmla="*/ 1649736 h 2020169"/>
              <a:gd name="connsiteX207" fmla="*/ 3240447 w 4011346"/>
              <a:gd name="connsiteY207" fmla="*/ 1582992 h 2020169"/>
              <a:gd name="connsiteX208" fmla="*/ 3270482 w 4011346"/>
              <a:gd name="connsiteY208" fmla="*/ 1579655 h 2020169"/>
              <a:gd name="connsiteX209" fmla="*/ 3287168 w 4011346"/>
              <a:gd name="connsiteY209" fmla="*/ 1519585 h 2020169"/>
              <a:gd name="connsiteX210" fmla="*/ 3313866 w 4011346"/>
              <a:gd name="connsiteY210" fmla="*/ 1509573 h 2020169"/>
              <a:gd name="connsiteX211" fmla="*/ 3313866 w 4011346"/>
              <a:gd name="connsiteY211" fmla="*/ 1479538 h 2020169"/>
              <a:gd name="connsiteX212" fmla="*/ 3337227 w 4011346"/>
              <a:gd name="connsiteY212" fmla="*/ 1442828 h 2020169"/>
              <a:gd name="connsiteX213" fmla="*/ 3330552 w 4011346"/>
              <a:gd name="connsiteY213" fmla="*/ 1399444 h 2020169"/>
              <a:gd name="connsiteX214" fmla="*/ 3333890 w 4011346"/>
              <a:gd name="connsiteY214" fmla="*/ 1369409 h 2020169"/>
              <a:gd name="connsiteX215" fmla="*/ 3323878 w 4011346"/>
              <a:gd name="connsiteY215" fmla="*/ 1359398 h 2020169"/>
              <a:gd name="connsiteX216" fmla="*/ 3363925 w 4011346"/>
              <a:gd name="connsiteY216" fmla="*/ 1272630 h 2020169"/>
              <a:gd name="connsiteX217" fmla="*/ 3383948 w 4011346"/>
              <a:gd name="connsiteY217" fmla="*/ 1282642 h 2020169"/>
              <a:gd name="connsiteX218" fmla="*/ 3410646 w 4011346"/>
              <a:gd name="connsiteY218" fmla="*/ 1255944 h 2020169"/>
              <a:gd name="connsiteX219" fmla="*/ 3420657 w 4011346"/>
              <a:gd name="connsiteY219" fmla="*/ 1282642 h 2020169"/>
              <a:gd name="connsiteX220" fmla="*/ 3447355 w 4011346"/>
              <a:gd name="connsiteY220" fmla="*/ 1265955 h 2020169"/>
              <a:gd name="connsiteX221" fmla="*/ 3477390 w 4011346"/>
              <a:gd name="connsiteY221" fmla="*/ 1255944 h 2020169"/>
              <a:gd name="connsiteX222" fmla="*/ 3514100 w 4011346"/>
              <a:gd name="connsiteY222" fmla="*/ 1282642 h 2020169"/>
              <a:gd name="connsiteX223" fmla="*/ 3574170 w 4011346"/>
              <a:gd name="connsiteY223" fmla="*/ 1215897 h 2020169"/>
              <a:gd name="connsiteX224" fmla="*/ 3637577 w 4011346"/>
              <a:gd name="connsiteY224" fmla="*/ 1169176 h 2020169"/>
              <a:gd name="connsiteX225" fmla="*/ 3690973 w 4011346"/>
              <a:gd name="connsiteY225" fmla="*/ 1132466 h 2020169"/>
              <a:gd name="connsiteX226" fmla="*/ 3741031 w 4011346"/>
              <a:gd name="connsiteY226" fmla="*/ 1159164 h 2020169"/>
              <a:gd name="connsiteX227" fmla="*/ 3751043 w 4011346"/>
              <a:gd name="connsiteY227" fmla="*/ 1132466 h 2020169"/>
              <a:gd name="connsiteX228" fmla="*/ 3727682 w 4011346"/>
              <a:gd name="connsiteY228" fmla="*/ 1065722 h 2020169"/>
              <a:gd name="connsiteX229" fmla="*/ 3700984 w 4011346"/>
              <a:gd name="connsiteY229" fmla="*/ 1049036 h 2020169"/>
              <a:gd name="connsiteX230" fmla="*/ 3697647 w 4011346"/>
              <a:gd name="connsiteY230" fmla="*/ 1019001 h 2020169"/>
              <a:gd name="connsiteX231" fmla="*/ 3751043 w 4011346"/>
              <a:gd name="connsiteY231" fmla="*/ 1025675 h 2020169"/>
              <a:gd name="connsiteX232" fmla="*/ 3774403 w 4011346"/>
              <a:gd name="connsiteY232" fmla="*/ 982291 h 2020169"/>
              <a:gd name="connsiteX233" fmla="*/ 3767729 w 4011346"/>
              <a:gd name="connsiteY233" fmla="*/ 955593 h 2020169"/>
              <a:gd name="connsiteX234" fmla="*/ 3794427 w 4011346"/>
              <a:gd name="connsiteY234" fmla="*/ 922221 h 2020169"/>
              <a:gd name="connsiteX235" fmla="*/ 3804438 w 4011346"/>
              <a:gd name="connsiteY235" fmla="*/ 965605 h 2020169"/>
              <a:gd name="connsiteX236" fmla="*/ 3827799 w 4011346"/>
              <a:gd name="connsiteY236" fmla="*/ 982291 h 2020169"/>
              <a:gd name="connsiteX237" fmla="*/ 3874520 w 4011346"/>
              <a:gd name="connsiteY237" fmla="*/ 1002315 h 2020169"/>
              <a:gd name="connsiteX238" fmla="*/ 3894544 w 4011346"/>
              <a:gd name="connsiteY238" fmla="*/ 1029012 h 2020169"/>
              <a:gd name="connsiteX239" fmla="*/ 3941265 w 4011346"/>
              <a:gd name="connsiteY239" fmla="*/ 1052373 h 2020169"/>
              <a:gd name="connsiteX240" fmla="*/ 3947939 w 4011346"/>
              <a:gd name="connsiteY240" fmla="*/ 1039024 h 2020169"/>
              <a:gd name="connsiteX241" fmla="*/ 3957951 w 4011346"/>
              <a:gd name="connsiteY241" fmla="*/ 975617 h 2020169"/>
              <a:gd name="connsiteX242" fmla="*/ 4004672 w 4011346"/>
              <a:gd name="connsiteY242" fmla="*/ 968942 h 2020169"/>
              <a:gd name="connsiteX243" fmla="*/ 4011346 w 4011346"/>
              <a:gd name="connsiteY243" fmla="*/ 935570 h 2020169"/>
              <a:gd name="connsiteX244" fmla="*/ 3967963 w 4011346"/>
              <a:gd name="connsiteY244" fmla="*/ 898861 h 2020169"/>
              <a:gd name="connsiteX245" fmla="*/ 3921241 w 4011346"/>
              <a:gd name="connsiteY245" fmla="*/ 882174 h 2020169"/>
              <a:gd name="connsiteX246" fmla="*/ 3907892 w 4011346"/>
              <a:gd name="connsiteY246" fmla="*/ 885512 h 2020169"/>
              <a:gd name="connsiteX247" fmla="*/ 3907892 w 4011346"/>
              <a:gd name="connsiteY247" fmla="*/ 918884 h 2020169"/>
              <a:gd name="connsiteX248" fmla="*/ 3887869 w 4011346"/>
              <a:gd name="connsiteY248" fmla="*/ 912209 h 2020169"/>
              <a:gd name="connsiteX249" fmla="*/ 3874520 w 4011346"/>
              <a:gd name="connsiteY249" fmla="*/ 858814 h 2020169"/>
              <a:gd name="connsiteX250" fmla="*/ 3817787 w 4011346"/>
              <a:gd name="connsiteY250" fmla="*/ 795407 h 2020169"/>
              <a:gd name="connsiteX251" fmla="*/ 3717671 w 4011346"/>
              <a:gd name="connsiteY251" fmla="*/ 718650 h 2020169"/>
              <a:gd name="connsiteX252" fmla="*/ 3664275 w 4011346"/>
              <a:gd name="connsiteY252" fmla="*/ 698627 h 2020169"/>
              <a:gd name="connsiteX253" fmla="*/ 3584181 w 4011346"/>
              <a:gd name="connsiteY253" fmla="*/ 691953 h 2020169"/>
              <a:gd name="connsiteX254" fmla="*/ 3520774 w 4011346"/>
              <a:gd name="connsiteY254" fmla="*/ 675266 h 2020169"/>
              <a:gd name="connsiteX255" fmla="*/ 3530786 w 4011346"/>
              <a:gd name="connsiteY255" fmla="*/ 715313 h 2020169"/>
              <a:gd name="connsiteX256" fmla="*/ 3537460 w 4011346"/>
              <a:gd name="connsiteY256" fmla="*/ 742011 h 2020169"/>
              <a:gd name="connsiteX257" fmla="*/ 3507425 w 4011346"/>
              <a:gd name="connsiteY257" fmla="*/ 765371 h 2020169"/>
              <a:gd name="connsiteX258" fmla="*/ 3477390 w 4011346"/>
              <a:gd name="connsiteY258" fmla="*/ 738674 h 2020169"/>
              <a:gd name="connsiteX259" fmla="*/ 3477390 w 4011346"/>
              <a:gd name="connsiteY259" fmla="*/ 718650 h 2020169"/>
              <a:gd name="connsiteX260" fmla="*/ 3504088 w 4011346"/>
              <a:gd name="connsiteY260" fmla="*/ 698627 h 2020169"/>
              <a:gd name="connsiteX261" fmla="*/ 3467379 w 4011346"/>
              <a:gd name="connsiteY261" fmla="*/ 685278 h 2020169"/>
              <a:gd name="connsiteX262" fmla="*/ 3450692 w 4011346"/>
              <a:gd name="connsiteY262" fmla="*/ 711976 h 2020169"/>
              <a:gd name="connsiteX263" fmla="*/ 3440681 w 4011346"/>
              <a:gd name="connsiteY263" fmla="*/ 725325 h 2020169"/>
              <a:gd name="connsiteX264" fmla="*/ 3357250 w 4011346"/>
              <a:gd name="connsiteY264" fmla="*/ 711976 h 2020169"/>
              <a:gd name="connsiteX265" fmla="*/ 3297180 w 4011346"/>
              <a:gd name="connsiteY265" fmla="*/ 718650 h 2020169"/>
              <a:gd name="connsiteX266" fmla="*/ 3267145 w 4011346"/>
              <a:gd name="connsiteY266" fmla="*/ 695290 h 2020169"/>
              <a:gd name="connsiteX267" fmla="*/ 3267145 w 4011346"/>
              <a:gd name="connsiteY267" fmla="*/ 658580 h 2020169"/>
              <a:gd name="connsiteX268" fmla="*/ 3203738 w 4011346"/>
              <a:gd name="connsiteY268" fmla="*/ 601847 h 2020169"/>
              <a:gd name="connsiteX269" fmla="*/ 3076923 w 4011346"/>
              <a:gd name="connsiteY269" fmla="*/ 608522 h 2020169"/>
              <a:gd name="connsiteX270" fmla="*/ 3043551 w 4011346"/>
              <a:gd name="connsiteY270" fmla="*/ 585161 h 2020169"/>
              <a:gd name="connsiteX271" fmla="*/ 3000167 w 4011346"/>
              <a:gd name="connsiteY271" fmla="*/ 538440 h 2020169"/>
              <a:gd name="connsiteX272" fmla="*/ 3013516 w 4011346"/>
              <a:gd name="connsiteY272" fmla="*/ 531766 h 2020169"/>
              <a:gd name="connsiteX273" fmla="*/ 3000167 w 4011346"/>
              <a:gd name="connsiteY273" fmla="*/ 511742 h 2020169"/>
              <a:gd name="connsiteX274" fmla="*/ 2970132 w 4011346"/>
              <a:gd name="connsiteY274" fmla="*/ 508405 h 2020169"/>
              <a:gd name="connsiteX275" fmla="*/ 2920073 w 4011346"/>
              <a:gd name="connsiteY275" fmla="*/ 555126 h 2020169"/>
              <a:gd name="connsiteX276" fmla="*/ 2920073 w 4011346"/>
              <a:gd name="connsiteY276" fmla="*/ 555126 h 2020169"/>
              <a:gd name="connsiteX277" fmla="*/ 2916736 w 4011346"/>
              <a:gd name="connsiteY277" fmla="*/ 505068 h 2020169"/>
              <a:gd name="connsiteX278" fmla="*/ 2936760 w 4011346"/>
              <a:gd name="connsiteY278" fmla="*/ 501731 h 2020169"/>
              <a:gd name="connsiteX279" fmla="*/ 2866678 w 4011346"/>
              <a:gd name="connsiteY279" fmla="*/ 471696 h 2020169"/>
              <a:gd name="connsiteX280" fmla="*/ 2813282 w 4011346"/>
              <a:gd name="connsiteY280" fmla="*/ 468358 h 2020169"/>
              <a:gd name="connsiteX281" fmla="*/ 2793259 w 4011346"/>
              <a:gd name="connsiteY281" fmla="*/ 491719 h 2020169"/>
              <a:gd name="connsiteX282" fmla="*/ 2743200 w 4011346"/>
              <a:gd name="connsiteY282" fmla="*/ 501731 h 2020169"/>
              <a:gd name="connsiteX283" fmla="*/ 2786584 w 4011346"/>
              <a:gd name="connsiteY283" fmla="*/ 511742 h 2020169"/>
              <a:gd name="connsiteX284" fmla="*/ 2763224 w 4011346"/>
              <a:gd name="connsiteY284" fmla="*/ 531766 h 2020169"/>
              <a:gd name="connsiteX285" fmla="*/ 2769898 w 4011346"/>
              <a:gd name="connsiteY285" fmla="*/ 581824 h 2020169"/>
              <a:gd name="connsiteX286" fmla="*/ 2749875 w 4011346"/>
              <a:gd name="connsiteY286" fmla="*/ 565138 h 2020169"/>
              <a:gd name="connsiteX287" fmla="*/ 2733189 w 4011346"/>
              <a:gd name="connsiteY287" fmla="*/ 578487 h 2020169"/>
              <a:gd name="connsiteX288" fmla="*/ 2666444 w 4011346"/>
              <a:gd name="connsiteY288" fmla="*/ 568475 h 2020169"/>
              <a:gd name="connsiteX289" fmla="*/ 2636409 w 4011346"/>
              <a:gd name="connsiteY289" fmla="*/ 578487 h 2020169"/>
              <a:gd name="connsiteX290" fmla="*/ 2603037 w 4011346"/>
              <a:gd name="connsiteY290" fmla="*/ 538440 h 2020169"/>
              <a:gd name="connsiteX291" fmla="*/ 2569665 w 4011346"/>
              <a:gd name="connsiteY291" fmla="*/ 621871 h 2020169"/>
              <a:gd name="connsiteX292" fmla="*/ 2552979 w 4011346"/>
              <a:gd name="connsiteY292" fmla="*/ 641894 h 2020169"/>
              <a:gd name="connsiteX293" fmla="*/ 2469548 w 4011346"/>
              <a:gd name="connsiteY293" fmla="*/ 505068 h 2020169"/>
              <a:gd name="connsiteX294" fmla="*/ 2446187 w 4011346"/>
              <a:gd name="connsiteY294" fmla="*/ 521754 h 2020169"/>
              <a:gd name="connsiteX295" fmla="*/ 2442850 w 4011346"/>
              <a:gd name="connsiteY295" fmla="*/ 488382 h 2020169"/>
              <a:gd name="connsiteX296" fmla="*/ 2449525 w 4011346"/>
              <a:gd name="connsiteY296" fmla="*/ 418300 h 2020169"/>
              <a:gd name="connsiteX297" fmla="*/ 2386117 w 4011346"/>
              <a:gd name="connsiteY297" fmla="*/ 391602 h 2020169"/>
              <a:gd name="connsiteX298" fmla="*/ 2369431 w 4011346"/>
              <a:gd name="connsiteY298" fmla="*/ 431649 h 2020169"/>
              <a:gd name="connsiteX299" fmla="*/ 2379443 w 4011346"/>
              <a:gd name="connsiteY299" fmla="*/ 455009 h 2020169"/>
              <a:gd name="connsiteX300" fmla="*/ 2376106 w 4011346"/>
              <a:gd name="connsiteY300" fmla="*/ 475033 h 2020169"/>
              <a:gd name="connsiteX301" fmla="*/ 2352745 w 4011346"/>
              <a:gd name="connsiteY301" fmla="*/ 451672 h 2020169"/>
              <a:gd name="connsiteX302" fmla="*/ 2316036 w 4011346"/>
              <a:gd name="connsiteY302" fmla="*/ 458347 h 2020169"/>
              <a:gd name="connsiteX303" fmla="*/ 2272652 w 4011346"/>
              <a:gd name="connsiteY303" fmla="*/ 444998 h 2020169"/>
              <a:gd name="connsiteX304" fmla="*/ 2245954 w 4011346"/>
              <a:gd name="connsiteY304" fmla="*/ 404951 h 2020169"/>
              <a:gd name="connsiteX305" fmla="*/ 2209244 w 4011346"/>
              <a:gd name="connsiteY305" fmla="*/ 401614 h 2020169"/>
              <a:gd name="connsiteX306" fmla="*/ 2159186 w 4011346"/>
              <a:gd name="connsiteY306" fmla="*/ 391602 h 2020169"/>
              <a:gd name="connsiteX307" fmla="*/ 2132488 w 4011346"/>
              <a:gd name="connsiteY307" fmla="*/ 408288 h 2020169"/>
              <a:gd name="connsiteX308" fmla="*/ 2115802 w 4011346"/>
              <a:gd name="connsiteY308" fmla="*/ 421637 h 2020169"/>
              <a:gd name="connsiteX309" fmla="*/ 2115802 w 4011346"/>
              <a:gd name="connsiteY309" fmla="*/ 391602 h 2020169"/>
              <a:gd name="connsiteX310" fmla="*/ 2082430 w 4011346"/>
              <a:gd name="connsiteY310" fmla="*/ 388265 h 2020169"/>
              <a:gd name="connsiteX311" fmla="*/ 2045720 w 4011346"/>
              <a:gd name="connsiteY311" fmla="*/ 361567 h 2020169"/>
              <a:gd name="connsiteX312" fmla="*/ 2025697 w 4011346"/>
              <a:gd name="connsiteY312" fmla="*/ 391602 h 2020169"/>
              <a:gd name="connsiteX313" fmla="*/ 2055732 w 4011346"/>
              <a:gd name="connsiteY313" fmla="*/ 388265 h 2020169"/>
              <a:gd name="connsiteX314" fmla="*/ 2045720 w 4011346"/>
              <a:gd name="connsiteY314" fmla="*/ 414963 h 2020169"/>
              <a:gd name="connsiteX315" fmla="*/ 1988987 w 4011346"/>
              <a:gd name="connsiteY315" fmla="*/ 434986 h 2020169"/>
              <a:gd name="connsiteX316" fmla="*/ 1935592 w 4011346"/>
              <a:gd name="connsiteY316" fmla="*/ 444998 h 2020169"/>
              <a:gd name="connsiteX317" fmla="*/ 1995662 w 4011346"/>
              <a:gd name="connsiteY317" fmla="*/ 388265 h 2020169"/>
              <a:gd name="connsiteX318" fmla="*/ 2055732 w 4011346"/>
              <a:gd name="connsiteY318" fmla="*/ 318183 h 2020169"/>
              <a:gd name="connsiteX319" fmla="*/ 2055732 w 4011346"/>
              <a:gd name="connsiteY319" fmla="*/ 318183 h 2020169"/>
              <a:gd name="connsiteX320" fmla="*/ 2129860 w 4011346"/>
              <a:gd name="connsiteY320" fmla="*/ 248603 h 2020169"/>
              <a:gd name="connsiteX321" fmla="*/ 2127003 w 4011346"/>
              <a:gd name="connsiteY321" fmla="*/ 174309 h 2020169"/>
              <a:gd name="connsiteX322" fmla="*/ 2092713 w 4011346"/>
              <a:gd name="connsiteY322" fmla="*/ 105729 h 2020169"/>
              <a:gd name="connsiteX323" fmla="*/ 1952696 w 4011346"/>
              <a:gd name="connsiteY323" fmla="*/ 137160 h 2020169"/>
              <a:gd name="connsiteX324" fmla="*/ 1941265 w 4011346"/>
              <a:gd name="connsiteY324" fmla="*/ 77154 h 2020169"/>
              <a:gd name="connsiteX325" fmla="*/ 1946980 w 4011346"/>
              <a:gd name="connsiteY325" fmla="*/ 97157 h 2020169"/>
              <a:gd name="connsiteX326" fmla="*/ 1895546 w 4011346"/>
              <a:gd name="connsiteY326" fmla="*/ 60008 h 2020169"/>
              <a:gd name="connsiteX327" fmla="*/ 1926978 w 4011346"/>
              <a:gd name="connsiteY327" fmla="*/ 31434 h 2020169"/>
              <a:gd name="connsiteX328" fmla="*/ 1909833 w 4011346"/>
              <a:gd name="connsiteY328" fmla="*/ 0 h 2020169"/>
              <a:gd name="connsiteX329" fmla="*/ 1877440 w 4011346"/>
              <a:gd name="connsiteY329" fmla="*/ 3067 h 2020169"/>
              <a:gd name="connsiteX330" fmla="*/ 1835474 w 4011346"/>
              <a:gd name="connsiteY330" fmla="*/ 41195 h 2020169"/>
              <a:gd name="connsiteX331" fmla="*/ 1818788 w 4011346"/>
              <a:gd name="connsiteY331" fmla="*/ 81242 h 2020169"/>
              <a:gd name="connsiteX332" fmla="*/ 1838813 w 4011346"/>
              <a:gd name="connsiteY332" fmla="*/ 134636 h 2020169"/>
              <a:gd name="connsiteX333" fmla="*/ 1782079 w 4011346"/>
              <a:gd name="connsiteY333" fmla="*/ 121287 h 2020169"/>
              <a:gd name="connsiteX334" fmla="*/ 1768731 w 4011346"/>
              <a:gd name="connsiteY334" fmla="*/ 168009 h 2020169"/>
              <a:gd name="connsiteX335" fmla="*/ 1705322 w 4011346"/>
              <a:gd name="connsiteY335" fmla="*/ 191369 h 2020169"/>
              <a:gd name="connsiteX336" fmla="*/ 1685300 w 4011346"/>
              <a:gd name="connsiteY336" fmla="*/ 164671 h 2020169"/>
              <a:gd name="connsiteX337" fmla="*/ 1615218 w 4011346"/>
              <a:gd name="connsiteY337" fmla="*/ 168009 h 2020169"/>
              <a:gd name="connsiteX338" fmla="*/ 1638579 w 4011346"/>
              <a:gd name="connsiteY338" fmla="*/ 198044 h 2020169"/>
              <a:gd name="connsiteX339" fmla="*/ 1528449 w 4011346"/>
              <a:gd name="connsiteY339" fmla="*/ 224740 h 2020169"/>
              <a:gd name="connsiteX340" fmla="*/ 1465043 w 4011346"/>
              <a:gd name="connsiteY340" fmla="*/ 308171 h 2020169"/>
              <a:gd name="connsiteX341" fmla="*/ 1448357 w 4011346"/>
              <a:gd name="connsiteY341" fmla="*/ 334869 h 2020169"/>
              <a:gd name="connsiteX342" fmla="*/ 1481729 w 4011346"/>
              <a:gd name="connsiteY342" fmla="*/ 368242 h 2020169"/>
              <a:gd name="connsiteX343" fmla="*/ 1481729 w 4011346"/>
              <a:gd name="connsiteY343" fmla="*/ 398277 h 2020169"/>
              <a:gd name="connsiteX344" fmla="*/ 1458368 w 4011346"/>
              <a:gd name="connsiteY344" fmla="*/ 401614 h 2020169"/>
              <a:gd name="connsiteX345" fmla="*/ 1458368 w 4011346"/>
              <a:gd name="connsiteY345" fmla="*/ 381590 h 2020169"/>
              <a:gd name="connsiteX346" fmla="*/ 1418322 w 4011346"/>
              <a:gd name="connsiteY346" fmla="*/ 391602 h 2020169"/>
              <a:gd name="connsiteX347" fmla="*/ 1368263 w 4011346"/>
              <a:gd name="connsiteY347" fmla="*/ 398277 h 2020169"/>
              <a:gd name="connsiteX348" fmla="*/ 1321542 w 4011346"/>
              <a:gd name="connsiteY348" fmla="*/ 404951 h 2020169"/>
              <a:gd name="connsiteX349" fmla="*/ 1318205 w 4011346"/>
              <a:gd name="connsiteY349" fmla="*/ 491719 h 2020169"/>
              <a:gd name="connsiteX350" fmla="*/ 1358252 w 4011346"/>
              <a:gd name="connsiteY350" fmla="*/ 515080 h 2020169"/>
              <a:gd name="connsiteX351" fmla="*/ 1374938 w 4011346"/>
              <a:gd name="connsiteY351" fmla="*/ 545115 h 2020169"/>
              <a:gd name="connsiteX352" fmla="*/ 1384949 w 4011346"/>
              <a:gd name="connsiteY352" fmla="*/ 568475 h 2020169"/>
              <a:gd name="connsiteX353" fmla="*/ 1394961 w 4011346"/>
              <a:gd name="connsiteY353" fmla="*/ 618534 h 2020169"/>
              <a:gd name="connsiteX354" fmla="*/ 1384949 w 4011346"/>
              <a:gd name="connsiteY354" fmla="*/ 648569 h 2020169"/>
              <a:gd name="connsiteX355" fmla="*/ 1358252 w 4011346"/>
              <a:gd name="connsiteY355" fmla="*/ 615196 h 2020169"/>
              <a:gd name="connsiteX356" fmla="*/ 1361589 w 4011346"/>
              <a:gd name="connsiteY356" fmla="*/ 585161 h 2020169"/>
              <a:gd name="connsiteX357" fmla="*/ 1351577 w 4011346"/>
              <a:gd name="connsiteY357" fmla="*/ 545115 h 2020169"/>
              <a:gd name="connsiteX358" fmla="*/ 1328217 w 4011346"/>
              <a:gd name="connsiteY358" fmla="*/ 551789 h 2020169"/>
              <a:gd name="connsiteX359" fmla="*/ 1281495 w 4011346"/>
              <a:gd name="connsiteY359" fmla="*/ 515080 h 2020169"/>
              <a:gd name="connsiteX360" fmla="*/ 1241449 w 4011346"/>
              <a:gd name="connsiteY360" fmla="*/ 511742 h 2020169"/>
              <a:gd name="connsiteX361" fmla="*/ 1241449 w 4011346"/>
              <a:gd name="connsiteY361" fmla="*/ 558463 h 2020169"/>
              <a:gd name="connsiteX362" fmla="*/ 1201402 w 4011346"/>
              <a:gd name="connsiteY362" fmla="*/ 538440 h 2020169"/>
              <a:gd name="connsiteX363" fmla="*/ 1228100 w 4011346"/>
              <a:gd name="connsiteY363" fmla="*/ 588498 h 2020169"/>
              <a:gd name="connsiteX364" fmla="*/ 1258135 w 4011346"/>
              <a:gd name="connsiteY364" fmla="*/ 598510 h 2020169"/>
              <a:gd name="connsiteX365" fmla="*/ 1258135 w 4011346"/>
              <a:gd name="connsiteY365" fmla="*/ 618534 h 2020169"/>
              <a:gd name="connsiteX366" fmla="*/ 1198065 w 4011346"/>
              <a:gd name="connsiteY366" fmla="*/ 595173 h 2020169"/>
              <a:gd name="connsiteX367" fmla="*/ 1181379 w 4011346"/>
              <a:gd name="connsiteY367" fmla="*/ 595173 h 2020169"/>
              <a:gd name="connsiteX368" fmla="*/ 1178041 w 4011346"/>
              <a:gd name="connsiteY368" fmla="*/ 551789 h 2020169"/>
              <a:gd name="connsiteX369" fmla="*/ 1171367 w 4011346"/>
              <a:gd name="connsiteY369" fmla="*/ 465021 h 2020169"/>
              <a:gd name="connsiteX370" fmla="*/ 1161355 w 4011346"/>
              <a:gd name="connsiteY370" fmla="*/ 535103 h 2020169"/>
              <a:gd name="connsiteX371" fmla="*/ 1137995 w 4011346"/>
              <a:gd name="connsiteY371" fmla="*/ 565138 h 2020169"/>
              <a:gd name="connsiteX372" fmla="*/ 1158018 w 4011346"/>
              <a:gd name="connsiteY372" fmla="*/ 611859 h 2020169"/>
              <a:gd name="connsiteX373" fmla="*/ 1158018 w 4011346"/>
              <a:gd name="connsiteY373" fmla="*/ 645231 h 2020169"/>
              <a:gd name="connsiteX374" fmla="*/ 1141332 w 4011346"/>
              <a:gd name="connsiteY374" fmla="*/ 695290 h 2020169"/>
              <a:gd name="connsiteX375" fmla="*/ 1154681 w 4011346"/>
              <a:gd name="connsiteY375" fmla="*/ 728662 h 2020169"/>
              <a:gd name="connsiteX376" fmla="*/ 1184716 w 4011346"/>
              <a:gd name="connsiteY376" fmla="*/ 735336 h 2020169"/>
              <a:gd name="connsiteX377" fmla="*/ 1221425 w 4011346"/>
              <a:gd name="connsiteY377" fmla="*/ 742011 h 2020169"/>
              <a:gd name="connsiteX378" fmla="*/ 1241449 w 4011346"/>
              <a:gd name="connsiteY378" fmla="*/ 765371 h 2020169"/>
              <a:gd name="connsiteX379" fmla="*/ 1258135 w 4011346"/>
              <a:gd name="connsiteY379" fmla="*/ 808755 h 2020169"/>
              <a:gd name="connsiteX380" fmla="*/ 1258135 w 4011346"/>
              <a:gd name="connsiteY380" fmla="*/ 808755 h 2020169"/>
              <a:gd name="connsiteX381" fmla="*/ 1254798 w 4011346"/>
              <a:gd name="connsiteY381" fmla="*/ 842128 h 2020169"/>
              <a:gd name="connsiteX382" fmla="*/ 1274821 w 4011346"/>
              <a:gd name="connsiteY382" fmla="*/ 862151 h 2020169"/>
              <a:gd name="connsiteX383" fmla="*/ 1244786 w 4011346"/>
              <a:gd name="connsiteY383" fmla="*/ 868826 h 2020169"/>
              <a:gd name="connsiteX384" fmla="*/ 1224763 w 4011346"/>
              <a:gd name="connsiteY384" fmla="*/ 828779 h 2020169"/>
              <a:gd name="connsiteX385" fmla="*/ 1224763 w 4011346"/>
              <a:gd name="connsiteY385" fmla="*/ 788732 h 2020169"/>
              <a:gd name="connsiteX386" fmla="*/ 1194727 w 4011346"/>
              <a:gd name="connsiteY386" fmla="*/ 752023 h 2020169"/>
              <a:gd name="connsiteX387" fmla="*/ 1164692 w 4011346"/>
              <a:gd name="connsiteY387" fmla="*/ 795407 h 2020169"/>
              <a:gd name="connsiteX388" fmla="*/ 1178041 w 4011346"/>
              <a:gd name="connsiteY388" fmla="*/ 838790 h 2020169"/>
              <a:gd name="connsiteX389" fmla="*/ 1137995 w 4011346"/>
              <a:gd name="connsiteY389" fmla="*/ 895523 h 2020169"/>
              <a:gd name="connsiteX390" fmla="*/ 1097948 w 4011346"/>
              <a:gd name="connsiteY390" fmla="*/ 952256 h 2020169"/>
              <a:gd name="connsiteX391" fmla="*/ 1007843 w 4011346"/>
              <a:gd name="connsiteY391" fmla="*/ 915547 h 2020169"/>
              <a:gd name="connsiteX392" fmla="*/ 1074587 w 4011346"/>
              <a:gd name="connsiteY392" fmla="*/ 912209 h 2020169"/>
              <a:gd name="connsiteX393" fmla="*/ 1107960 w 4011346"/>
              <a:gd name="connsiteY393" fmla="*/ 848802 h 2020169"/>
              <a:gd name="connsiteX394" fmla="*/ 1121309 w 4011346"/>
              <a:gd name="connsiteY394" fmla="*/ 805418 h 2020169"/>
              <a:gd name="connsiteX395" fmla="*/ 1127983 w 4011346"/>
              <a:gd name="connsiteY395" fmla="*/ 772046 h 2020169"/>
              <a:gd name="connsiteX396" fmla="*/ 1117971 w 4011346"/>
              <a:gd name="connsiteY396" fmla="*/ 755360 h 2020169"/>
              <a:gd name="connsiteX397" fmla="*/ 1114634 w 4011346"/>
              <a:gd name="connsiteY397" fmla="*/ 705301 h 2020169"/>
              <a:gd name="connsiteX398" fmla="*/ 1104622 w 4011346"/>
              <a:gd name="connsiteY398" fmla="*/ 625208 h 2020169"/>
              <a:gd name="connsiteX399" fmla="*/ 1101285 w 4011346"/>
              <a:gd name="connsiteY399" fmla="*/ 565138 h 2020169"/>
              <a:gd name="connsiteX400" fmla="*/ 1124646 w 4011346"/>
              <a:gd name="connsiteY400" fmla="*/ 471696 h 2020169"/>
              <a:gd name="connsiteX401" fmla="*/ 1031203 w 4011346"/>
              <a:gd name="connsiteY401" fmla="*/ 461684 h 2020169"/>
              <a:gd name="connsiteX402" fmla="*/ 1014517 w 4011346"/>
              <a:gd name="connsiteY402" fmla="*/ 518417 h 2020169"/>
              <a:gd name="connsiteX403" fmla="*/ 1024529 w 4011346"/>
              <a:gd name="connsiteY403" fmla="*/ 565138 h 2020169"/>
              <a:gd name="connsiteX404" fmla="*/ 981145 w 4011346"/>
              <a:gd name="connsiteY404" fmla="*/ 618534 h 2020169"/>
              <a:gd name="connsiteX405" fmla="*/ 991157 w 4011346"/>
              <a:gd name="connsiteY405" fmla="*/ 655243 h 2020169"/>
              <a:gd name="connsiteX406" fmla="*/ 981145 w 4011346"/>
              <a:gd name="connsiteY406" fmla="*/ 701964 h 2020169"/>
              <a:gd name="connsiteX407" fmla="*/ 1001168 w 4011346"/>
              <a:gd name="connsiteY407" fmla="*/ 725325 h 2020169"/>
              <a:gd name="connsiteX408" fmla="*/ 1017854 w 4011346"/>
              <a:gd name="connsiteY408" fmla="*/ 772046 h 2020169"/>
              <a:gd name="connsiteX409" fmla="*/ 1047890 w 4011346"/>
              <a:gd name="connsiteY409" fmla="*/ 758697 h 2020169"/>
              <a:gd name="connsiteX410" fmla="*/ 1014517 w 4011346"/>
              <a:gd name="connsiteY410" fmla="*/ 812093 h 2020169"/>
              <a:gd name="connsiteX411" fmla="*/ 957784 w 4011346"/>
              <a:gd name="connsiteY411" fmla="*/ 758697 h 2020169"/>
              <a:gd name="connsiteX412" fmla="*/ 884365 w 4011346"/>
              <a:gd name="connsiteY412" fmla="*/ 721988 h 2020169"/>
              <a:gd name="connsiteX413" fmla="*/ 824295 w 4011346"/>
              <a:gd name="connsiteY413" fmla="*/ 698627 h 2020169"/>
              <a:gd name="connsiteX414" fmla="*/ 810946 w 4011346"/>
              <a:gd name="connsiteY414" fmla="*/ 735336 h 2020169"/>
              <a:gd name="connsiteX415" fmla="*/ 827633 w 4011346"/>
              <a:gd name="connsiteY415" fmla="*/ 772046 h 2020169"/>
              <a:gd name="connsiteX416" fmla="*/ 814284 w 4011346"/>
              <a:gd name="connsiteY416" fmla="*/ 795407 h 2020169"/>
              <a:gd name="connsiteX417" fmla="*/ 800935 w 4011346"/>
              <a:gd name="connsiteY417" fmla="*/ 812093 h 2020169"/>
              <a:gd name="connsiteX418" fmla="*/ 770900 w 4011346"/>
              <a:gd name="connsiteY418" fmla="*/ 755360 h 2020169"/>
              <a:gd name="connsiteX419" fmla="*/ 744202 w 4011346"/>
              <a:gd name="connsiteY419" fmla="*/ 792069 h 2020169"/>
              <a:gd name="connsiteX420" fmla="*/ 707492 w 4011346"/>
              <a:gd name="connsiteY420" fmla="*/ 785395 h 2020169"/>
              <a:gd name="connsiteX421" fmla="*/ 654097 w 4011346"/>
              <a:gd name="connsiteY421" fmla="*/ 822104 h 2020169"/>
              <a:gd name="connsiteX422" fmla="*/ 644085 w 4011346"/>
              <a:gd name="connsiteY422" fmla="*/ 798744 h 2020169"/>
              <a:gd name="connsiteX423" fmla="*/ 654097 w 4011346"/>
              <a:gd name="connsiteY423" fmla="*/ 762034 h 2020169"/>
              <a:gd name="connsiteX424" fmla="*/ 614050 w 4011346"/>
              <a:gd name="connsiteY424" fmla="*/ 798744 h 2020169"/>
              <a:gd name="connsiteX425" fmla="*/ 594027 w 4011346"/>
              <a:gd name="connsiteY425" fmla="*/ 798744 h 2020169"/>
              <a:gd name="connsiteX426" fmla="*/ 533957 w 4011346"/>
              <a:gd name="connsiteY426" fmla="*/ 832116 h 2020169"/>
              <a:gd name="connsiteX427" fmla="*/ 510596 w 4011346"/>
              <a:gd name="connsiteY427" fmla="*/ 855477 h 2020169"/>
              <a:gd name="connsiteX428" fmla="*/ 500584 w 4011346"/>
              <a:gd name="connsiteY428" fmla="*/ 902198 h 2020169"/>
              <a:gd name="connsiteX429" fmla="*/ 450526 w 4011346"/>
              <a:gd name="connsiteY429" fmla="*/ 888849 h 2020169"/>
              <a:gd name="connsiteX430" fmla="*/ 433840 w 4011346"/>
              <a:gd name="connsiteY430" fmla="*/ 852139 h 2020169"/>
              <a:gd name="connsiteX431" fmla="*/ 467212 w 4011346"/>
              <a:gd name="connsiteY431" fmla="*/ 822104 h 2020169"/>
              <a:gd name="connsiteX432" fmla="*/ 453863 w 4011346"/>
              <a:gd name="connsiteY432" fmla="*/ 798744 h 2020169"/>
              <a:gd name="connsiteX433" fmla="*/ 390456 w 4011346"/>
              <a:gd name="connsiteY433" fmla="*/ 768709 h 2020169"/>
              <a:gd name="connsiteX434" fmla="*/ 417154 w 4011346"/>
              <a:gd name="connsiteY434" fmla="*/ 818767 h 2020169"/>
              <a:gd name="connsiteX435" fmla="*/ 407142 w 4011346"/>
              <a:gd name="connsiteY435" fmla="*/ 862151 h 2020169"/>
              <a:gd name="connsiteX436" fmla="*/ 413817 w 4011346"/>
              <a:gd name="connsiteY436" fmla="*/ 898861 h 2020169"/>
              <a:gd name="connsiteX437" fmla="*/ 427165 w 4011346"/>
              <a:gd name="connsiteY437" fmla="*/ 922221 h 2020169"/>
              <a:gd name="connsiteX438" fmla="*/ 413817 w 4011346"/>
              <a:gd name="connsiteY438" fmla="*/ 952256 h 2020169"/>
              <a:gd name="connsiteX439" fmla="*/ 390456 w 4011346"/>
              <a:gd name="connsiteY439" fmla="*/ 928896 h 2020169"/>
              <a:gd name="connsiteX440" fmla="*/ 360421 w 4011346"/>
              <a:gd name="connsiteY440" fmla="*/ 925558 h 2020169"/>
              <a:gd name="connsiteX441" fmla="*/ 333723 w 4011346"/>
              <a:gd name="connsiteY441" fmla="*/ 965605 h 2020169"/>
              <a:gd name="connsiteX442" fmla="*/ 307025 w 4011346"/>
              <a:gd name="connsiteY442" fmla="*/ 985628 h 2020169"/>
              <a:gd name="connsiteX443" fmla="*/ 320374 w 4011346"/>
              <a:gd name="connsiteY443" fmla="*/ 1012326 h 2020169"/>
              <a:gd name="connsiteX444" fmla="*/ 303688 w 4011346"/>
              <a:gd name="connsiteY444" fmla="*/ 1035687 h 2020169"/>
              <a:gd name="connsiteX445" fmla="*/ 233606 w 4011346"/>
              <a:gd name="connsiteY445" fmla="*/ 998977 h 2020169"/>
              <a:gd name="connsiteX446" fmla="*/ 243618 w 4011346"/>
              <a:gd name="connsiteY446" fmla="*/ 1049036 h 2020169"/>
              <a:gd name="connsiteX447" fmla="*/ 263641 w 4011346"/>
              <a:gd name="connsiteY447" fmla="*/ 1069059 h 2020169"/>
              <a:gd name="connsiteX448" fmla="*/ 250292 w 4011346"/>
              <a:gd name="connsiteY448" fmla="*/ 1082408 h 2020169"/>
              <a:gd name="connsiteX449" fmla="*/ 193560 w 4011346"/>
              <a:gd name="connsiteY449" fmla="*/ 1045698 h 2020169"/>
              <a:gd name="connsiteX450" fmla="*/ 170199 w 4011346"/>
              <a:gd name="connsiteY450" fmla="*/ 1005652 h 2020169"/>
              <a:gd name="connsiteX451" fmla="*/ 170199 w 4011346"/>
              <a:gd name="connsiteY451" fmla="*/ 958931 h 2020169"/>
              <a:gd name="connsiteX452" fmla="*/ 133490 w 4011346"/>
              <a:gd name="connsiteY452" fmla="*/ 882174 h 2020169"/>
              <a:gd name="connsiteX453" fmla="*/ 196897 w 4011346"/>
              <a:gd name="connsiteY453" fmla="*/ 912209 h 2020169"/>
              <a:gd name="connsiteX454" fmla="*/ 256967 w 4011346"/>
              <a:gd name="connsiteY454" fmla="*/ 942244 h 2020169"/>
              <a:gd name="connsiteX455" fmla="*/ 293676 w 4011346"/>
              <a:gd name="connsiteY455" fmla="*/ 945582 h 2020169"/>
              <a:gd name="connsiteX456" fmla="*/ 327049 w 4011346"/>
              <a:gd name="connsiteY456" fmla="*/ 915547 h 2020169"/>
              <a:gd name="connsiteX457" fmla="*/ 343735 w 4011346"/>
              <a:gd name="connsiteY457" fmla="*/ 878837 h 2020169"/>
              <a:gd name="connsiteX458" fmla="*/ 333723 w 4011346"/>
              <a:gd name="connsiteY458" fmla="*/ 828779 h 2020169"/>
              <a:gd name="connsiteX459" fmla="*/ 290339 w 4011346"/>
              <a:gd name="connsiteY459" fmla="*/ 808755 h 2020169"/>
              <a:gd name="connsiteX460" fmla="*/ 236944 w 4011346"/>
              <a:gd name="connsiteY460" fmla="*/ 762034 h 2020169"/>
              <a:gd name="connsiteX461" fmla="*/ 133490 w 4011346"/>
              <a:gd name="connsiteY461" fmla="*/ 705301 h 2020169"/>
              <a:gd name="connsiteX0" fmla="*/ 133490 w 4011346"/>
              <a:gd name="connsiteY0" fmla="*/ 705301 h 2020169"/>
              <a:gd name="connsiteX1" fmla="*/ 46722 w 4011346"/>
              <a:gd name="connsiteY1" fmla="*/ 735336 h 2020169"/>
              <a:gd name="connsiteX2" fmla="*/ 33373 w 4011346"/>
              <a:gd name="connsiteY2" fmla="*/ 765371 h 2020169"/>
              <a:gd name="connsiteX3" fmla="*/ 43384 w 4011346"/>
              <a:gd name="connsiteY3" fmla="*/ 795407 h 2020169"/>
              <a:gd name="connsiteX4" fmla="*/ 60071 w 4011346"/>
              <a:gd name="connsiteY4" fmla="*/ 822104 h 2020169"/>
              <a:gd name="connsiteX5" fmla="*/ 73419 w 4011346"/>
              <a:gd name="connsiteY5" fmla="*/ 852139 h 2020169"/>
              <a:gd name="connsiteX6" fmla="*/ 56733 w 4011346"/>
              <a:gd name="connsiteY6" fmla="*/ 875500 h 2020169"/>
              <a:gd name="connsiteX7" fmla="*/ 76757 w 4011346"/>
              <a:gd name="connsiteY7" fmla="*/ 955593 h 2020169"/>
              <a:gd name="connsiteX8" fmla="*/ 66745 w 4011346"/>
              <a:gd name="connsiteY8" fmla="*/ 972280 h 2020169"/>
              <a:gd name="connsiteX9" fmla="*/ 70082 w 4011346"/>
              <a:gd name="connsiteY9" fmla="*/ 998977 h 2020169"/>
              <a:gd name="connsiteX10" fmla="*/ 70082 w 4011346"/>
              <a:gd name="connsiteY10" fmla="*/ 1039024 h 2020169"/>
              <a:gd name="connsiteX11" fmla="*/ 80094 w 4011346"/>
              <a:gd name="connsiteY11" fmla="*/ 1059047 h 2020169"/>
              <a:gd name="connsiteX12" fmla="*/ 76757 w 4011346"/>
              <a:gd name="connsiteY12" fmla="*/ 1082408 h 2020169"/>
              <a:gd name="connsiteX13" fmla="*/ 106792 w 4011346"/>
              <a:gd name="connsiteY13" fmla="*/ 1115780 h 2020169"/>
              <a:gd name="connsiteX14" fmla="*/ 106792 w 4011346"/>
              <a:gd name="connsiteY14" fmla="*/ 1145815 h 2020169"/>
              <a:gd name="connsiteX15" fmla="*/ 13349 w 4011346"/>
              <a:gd name="connsiteY15" fmla="*/ 1235920 h 2020169"/>
              <a:gd name="connsiteX16" fmla="*/ 33373 w 4011346"/>
              <a:gd name="connsiteY16" fmla="*/ 1269293 h 2020169"/>
              <a:gd name="connsiteX17" fmla="*/ 33373 w 4011346"/>
              <a:gd name="connsiteY17" fmla="*/ 1269293 h 2020169"/>
              <a:gd name="connsiteX18" fmla="*/ 16687 w 4011346"/>
              <a:gd name="connsiteY18" fmla="*/ 1299328 h 2020169"/>
              <a:gd name="connsiteX19" fmla="*/ 3338 w 4011346"/>
              <a:gd name="connsiteY19" fmla="*/ 1329363 h 2020169"/>
              <a:gd name="connsiteX20" fmla="*/ 0 w 4011346"/>
              <a:gd name="connsiteY20" fmla="*/ 1389433 h 2020169"/>
              <a:gd name="connsiteX21" fmla="*/ 16687 w 4011346"/>
              <a:gd name="connsiteY21" fmla="*/ 1432817 h 2020169"/>
              <a:gd name="connsiteX22" fmla="*/ 20024 w 4011346"/>
              <a:gd name="connsiteY22" fmla="*/ 1466189 h 2020169"/>
              <a:gd name="connsiteX23" fmla="*/ 56733 w 4011346"/>
              <a:gd name="connsiteY23" fmla="*/ 1476201 h 2020169"/>
              <a:gd name="connsiteX24" fmla="*/ 116803 w 4011346"/>
              <a:gd name="connsiteY24" fmla="*/ 1562969 h 2020169"/>
              <a:gd name="connsiteX25" fmla="*/ 96780 w 4011346"/>
              <a:gd name="connsiteY25" fmla="*/ 1586329 h 2020169"/>
              <a:gd name="connsiteX26" fmla="*/ 93443 w 4011346"/>
              <a:gd name="connsiteY26" fmla="*/ 1616364 h 2020169"/>
              <a:gd name="connsiteX27" fmla="*/ 120141 w 4011346"/>
              <a:gd name="connsiteY27" fmla="*/ 1619701 h 2020169"/>
              <a:gd name="connsiteX28" fmla="*/ 160187 w 4011346"/>
              <a:gd name="connsiteY28" fmla="*/ 1633050 h 2020169"/>
              <a:gd name="connsiteX29" fmla="*/ 186885 w 4011346"/>
              <a:gd name="connsiteY29" fmla="*/ 1646399 h 2020169"/>
              <a:gd name="connsiteX30" fmla="*/ 213583 w 4011346"/>
              <a:gd name="connsiteY30" fmla="*/ 1676434 h 2020169"/>
              <a:gd name="connsiteX31" fmla="*/ 243618 w 4011346"/>
              <a:gd name="connsiteY31" fmla="*/ 1679771 h 2020169"/>
              <a:gd name="connsiteX32" fmla="*/ 287002 w 4011346"/>
              <a:gd name="connsiteY32" fmla="*/ 1709807 h 2020169"/>
              <a:gd name="connsiteX33" fmla="*/ 310363 w 4011346"/>
              <a:gd name="connsiteY33" fmla="*/ 1719818 h 2020169"/>
              <a:gd name="connsiteX34" fmla="*/ 310363 w 4011346"/>
              <a:gd name="connsiteY34" fmla="*/ 1756528 h 2020169"/>
              <a:gd name="connsiteX35" fmla="*/ 270316 w 4011346"/>
              <a:gd name="connsiteY35" fmla="*/ 1796574 h 2020169"/>
              <a:gd name="connsiteX36" fmla="*/ 280327 w 4011346"/>
              <a:gd name="connsiteY36" fmla="*/ 1819935 h 2020169"/>
              <a:gd name="connsiteX37" fmla="*/ 273653 w 4011346"/>
              <a:gd name="connsiteY37" fmla="*/ 1839958 h 2020169"/>
              <a:gd name="connsiteX38" fmla="*/ 266979 w 4011346"/>
              <a:gd name="connsiteY38" fmla="*/ 1856644 h 2020169"/>
              <a:gd name="connsiteX39" fmla="*/ 240281 w 4011346"/>
              <a:gd name="connsiteY39" fmla="*/ 1896691 h 2020169"/>
              <a:gd name="connsiteX40" fmla="*/ 307025 w 4011346"/>
              <a:gd name="connsiteY40" fmla="*/ 1933401 h 2020169"/>
              <a:gd name="connsiteX41" fmla="*/ 337060 w 4011346"/>
              <a:gd name="connsiteY41" fmla="*/ 1940075 h 2020169"/>
              <a:gd name="connsiteX42" fmla="*/ 360421 w 4011346"/>
              <a:gd name="connsiteY42" fmla="*/ 1946750 h 2020169"/>
              <a:gd name="connsiteX43" fmla="*/ 380444 w 4011346"/>
              <a:gd name="connsiteY43" fmla="*/ 1953424 h 2020169"/>
              <a:gd name="connsiteX44" fmla="*/ 407142 w 4011346"/>
              <a:gd name="connsiteY44" fmla="*/ 1973447 h 2020169"/>
              <a:gd name="connsiteX45" fmla="*/ 437177 w 4011346"/>
              <a:gd name="connsiteY45" fmla="*/ 1970110 h 2020169"/>
              <a:gd name="connsiteX46" fmla="*/ 507259 w 4011346"/>
              <a:gd name="connsiteY46" fmla="*/ 2020169 h 2020169"/>
              <a:gd name="connsiteX47" fmla="*/ 517271 w 4011346"/>
              <a:gd name="connsiteY47" fmla="*/ 2006820 h 2020169"/>
              <a:gd name="connsiteX48" fmla="*/ 507259 w 4011346"/>
              <a:gd name="connsiteY48" fmla="*/ 1966773 h 2020169"/>
              <a:gd name="connsiteX49" fmla="*/ 500584 w 4011346"/>
              <a:gd name="connsiteY49" fmla="*/ 1933401 h 2020169"/>
              <a:gd name="connsiteX50" fmla="*/ 483898 w 4011346"/>
              <a:gd name="connsiteY50" fmla="*/ 1890017 h 2020169"/>
              <a:gd name="connsiteX51" fmla="*/ 513933 w 4011346"/>
              <a:gd name="connsiteY51" fmla="*/ 1869993 h 2020169"/>
              <a:gd name="connsiteX52" fmla="*/ 547306 w 4011346"/>
              <a:gd name="connsiteY52" fmla="*/ 1846633 h 2020169"/>
              <a:gd name="connsiteX53" fmla="*/ 527282 w 4011346"/>
              <a:gd name="connsiteY53" fmla="*/ 1829947 h 2020169"/>
              <a:gd name="connsiteX54" fmla="*/ 517271 w 4011346"/>
              <a:gd name="connsiteY54" fmla="*/ 1796574 h 2020169"/>
              <a:gd name="connsiteX55" fmla="*/ 480561 w 4011346"/>
              <a:gd name="connsiteY55" fmla="*/ 1779888 h 2020169"/>
              <a:gd name="connsiteX56" fmla="*/ 470549 w 4011346"/>
              <a:gd name="connsiteY56" fmla="*/ 1759865 h 2020169"/>
              <a:gd name="connsiteX57" fmla="*/ 480561 w 4011346"/>
              <a:gd name="connsiteY57" fmla="*/ 1729830 h 2020169"/>
              <a:gd name="connsiteX58" fmla="*/ 490573 w 4011346"/>
              <a:gd name="connsiteY58" fmla="*/ 1689783 h 2020169"/>
              <a:gd name="connsiteX59" fmla="*/ 513933 w 4011346"/>
              <a:gd name="connsiteY59" fmla="*/ 1709807 h 2020169"/>
              <a:gd name="connsiteX60" fmla="*/ 520608 w 4011346"/>
              <a:gd name="connsiteY60" fmla="*/ 1693120 h 2020169"/>
              <a:gd name="connsiteX61" fmla="*/ 543968 w 4011346"/>
              <a:gd name="connsiteY61" fmla="*/ 1656411 h 2020169"/>
              <a:gd name="connsiteX62" fmla="*/ 574003 w 4011346"/>
              <a:gd name="connsiteY62" fmla="*/ 1639725 h 2020169"/>
              <a:gd name="connsiteX63" fmla="*/ 590690 w 4011346"/>
              <a:gd name="connsiteY63" fmla="*/ 1653074 h 2020169"/>
              <a:gd name="connsiteX64" fmla="*/ 610713 w 4011346"/>
              <a:gd name="connsiteY64" fmla="*/ 1626376 h 2020169"/>
              <a:gd name="connsiteX65" fmla="*/ 630736 w 4011346"/>
              <a:gd name="connsiteY65" fmla="*/ 1653074 h 2020169"/>
              <a:gd name="connsiteX66" fmla="*/ 657434 w 4011346"/>
              <a:gd name="connsiteY66" fmla="*/ 1676434 h 2020169"/>
              <a:gd name="connsiteX67" fmla="*/ 674120 w 4011346"/>
              <a:gd name="connsiteY67" fmla="*/ 1683109 h 2020169"/>
              <a:gd name="connsiteX68" fmla="*/ 697481 w 4011346"/>
              <a:gd name="connsiteY68" fmla="*/ 1683109 h 2020169"/>
              <a:gd name="connsiteX69" fmla="*/ 717504 w 4011346"/>
              <a:gd name="connsiteY69" fmla="*/ 1669760 h 2020169"/>
              <a:gd name="connsiteX70" fmla="*/ 744202 w 4011346"/>
              <a:gd name="connsiteY70" fmla="*/ 1669760 h 2020169"/>
              <a:gd name="connsiteX71" fmla="*/ 760888 w 4011346"/>
              <a:gd name="connsiteY71" fmla="*/ 1666423 h 2020169"/>
              <a:gd name="connsiteX72" fmla="*/ 790923 w 4011346"/>
              <a:gd name="connsiteY72" fmla="*/ 1699795 h 2020169"/>
              <a:gd name="connsiteX73" fmla="*/ 797598 w 4011346"/>
              <a:gd name="connsiteY73" fmla="*/ 1673097 h 2020169"/>
              <a:gd name="connsiteX74" fmla="*/ 817621 w 4011346"/>
              <a:gd name="connsiteY74" fmla="*/ 1689783 h 2020169"/>
              <a:gd name="connsiteX75" fmla="*/ 837644 w 4011346"/>
              <a:gd name="connsiteY75" fmla="*/ 1666423 h 2020169"/>
              <a:gd name="connsiteX76" fmla="*/ 827633 w 4011346"/>
              <a:gd name="connsiteY76" fmla="*/ 1646399 h 2020169"/>
              <a:gd name="connsiteX77" fmla="*/ 810946 w 4011346"/>
              <a:gd name="connsiteY77" fmla="*/ 1633050 h 2020169"/>
              <a:gd name="connsiteX78" fmla="*/ 810946 w 4011346"/>
              <a:gd name="connsiteY78" fmla="*/ 1606353 h 2020169"/>
              <a:gd name="connsiteX79" fmla="*/ 810946 w 4011346"/>
              <a:gd name="connsiteY79" fmla="*/ 1593004 h 2020169"/>
              <a:gd name="connsiteX80" fmla="*/ 830970 w 4011346"/>
              <a:gd name="connsiteY80" fmla="*/ 1589666 h 2020169"/>
              <a:gd name="connsiteX81" fmla="*/ 840981 w 4011346"/>
              <a:gd name="connsiteY81" fmla="*/ 1586329 h 2020169"/>
              <a:gd name="connsiteX82" fmla="*/ 820958 w 4011346"/>
              <a:gd name="connsiteY82" fmla="*/ 1549620 h 2020169"/>
              <a:gd name="connsiteX83" fmla="*/ 854330 w 4011346"/>
              <a:gd name="connsiteY83" fmla="*/ 1542945 h 2020169"/>
              <a:gd name="connsiteX84" fmla="*/ 891040 w 4011346"/>
              <a:gd name="connsiteY84" fmla="*/ 1549620 h 2020169"/>
              <a:gd name="connsiteX85" fmla="*/ 964459 w 4011346"/>
              <a:gd name="connsiteY85" fmla="*/ 1506236 h 2020169"/>
              <a:gd name="connsiteX86" fmla="*/ 1001168 w 4011346"/>
              <a:gd name="connsiteY86" fmla="*/ 1506236 h 2020169"/>
              <a:gd name="connsiteX87" fmla="*/ 1027866 w 4011346"/>
              <a:gd name="connsiteY87" fmla="*/ 1482875 h 2020169"/>
              <a:gd name="connsiteX88" fmla="*/ 1047890 w 4011346"/>
              <a:gd name="connsiteY88" fmla="*/ 1492887 h 2020169"/>
              <a:gd name="connsiteX89" fmla="*/ 1067913 w 4011346"/>
              <a:gd name="connsiteY89" fmla="*/ 1502898 h 2020169"/>
              <a:gd name="connsiteX90" fmla="*/ 1087936 w 4011346"/>
              <a:gd name="connsiteY90" fmla="*/ 1529596 h 2020169"/>
              <a:gd name="connsiteX91" fmla="*/ 1074587 w 4011346"/>
              <a:gd name="connsiteY91" fmla="*/ 1542945 h 2020169"/>
              <a:gd name="connsiteX92" fmla="*/ 1104622 w 4011346"/>
              <a:gd name="connsiteY92" fmla="*/ 1542945 h 2020169"/>
              <a:gd name="connsiteX93" fmla="*/ 1107960 w 4011346"/>
              <a:gd name="connsiteY93" fmla="*/ 1559631 h 2020169"/>
              <a:gd name="connsiteX94" fmla="*/ 1121309 w 4011346"/>
              <a:gd name="connsiteY94" fmla="*/ 1542945 h 2020169"/>
              <a:gd name="connsiteX95" fmla="*/ 1134657 w 4011346"/>
              <a:gd name="connsiteY95" fmla="*/ 1556294 h 2020169"/>
              <a:gd name="connsiteX96" fmla="*/ 1134657 w 4011346"/>
              <a:gd name="connsiteY96" fmla="*/ 1576317 h 2020169"/>
              <a:gd name="connsiteX97" fmla="*/ 1148006 w 4011346"/>
              <a:gd name="connsiteY97" fmla="*/ 1572980 h 2020169"/>
              <a:gd name="connsiteX98" fmla="*/ 1208076 w 4011346"/>
              <a:gd name="connsiteY98" fmla="*/ 1526259 h 2020169"/>
              <a:gd name="connsiteX99" fmla="*/ 1211414 w 4011346"/>
              <a:gd name="connsiteY99" fmla="*/ 1546282 h 2020169"/>
              <a:gd name="connsiteX100" fmla="*/ 1244786 w 4011346"/>
              <a:gd name="connsiteY100" fmla="*/ 1566306 h 2020169"/>
              <a:gd name="connsiteX101" fmla="*/ 1264809 w 4011346"/>
              <a:gd name="connsiteY101" fmla="*/ 1596341 h 2020169"/>
              <a:gd name="connsiteX102" fmla="*/ 1298181 w 4011346"/>
              <a:gd name="connsiteY102" fmla="*/ 1703132 h 2020169"/>
              <a:gd name="connsiteX103" fmla="*/ 1308193 w 4011346"/>
              <a:gd name="connsiteY103" fmla="*/ 1659748 h 2020169"/>
              <a:gd name="connsiteX104" fmla="*/ 1344903 w 4011346"/>
              <a:gd name="connsiteY104" fmla="*/ 1679771 h 2020169"/>
              <a:gd name="connsiteX105" fmla="*/ 1388287 w 4011346"/>
              <a:gd name="connsiteY105" fmla="*/ 1679771 h 2020169"/>
              <a:gd name="connsiteX106" fmla="*/ 1394961 w 4011346"/>
              <a:gd name="connsiteY106" fmla="*/ 1703132 h 2020169"/>
              <a:gd name="connsiteX107" fmla="*/ 1435008 w 4011346"/>
              <a:gd name="connsiteY107" fmla="*/ 1726493 h 2020169"/>
              <a:gd name="connsiteX108" fmla="*/ 1465043 w 4011346"/>
              <a:gd name="connsiteY108" fmla="*/ 1726493 h 2020169"/>
              <a:gd name="connsiteX109" fmla="*/ 1491741 w 4011346"/>
              <a:gd name="connsiteY109" fmla="*/ 1739842 h 2020169"/>
              <a:gd name="connsiteX110" fmla="*/ 1535125 w 4011346"/>
              <a:gd name="connsiteY110" fmla="*/ 1696458 h 2020169"/>
              <a:gd name="connsiteX111" fmla="*/ 1571834 w 4011346"/>
              <a:gd name="connsiteY111" fmla="*/ 1676434 h 2020169"/>
              <a:gd name="connsiteX112" fmla="*/ 1608544 w 4011346"/>
              <a:gd name="connsiteY112" fmla="*/ 1679771 h 2020169"/>
              <a:gd name="connsiteX113" fmla="*/ 1655265 w 4011346"/>
              <a:gd name="connsiteY113" fmla="*/ 1693120 h 2020169"/>
              <a:gd name="connsiteX114" fmla="*/ 1681963 w 4011346"/>
              <a:gd name="connsiteY114" fmla="*/ 1709807 h 2020169"/>
              <a:gd name="connsiteX115" fmla="*/ 1735358 w 4011346"/>
              <a:gd name="connsiteY115" fmla="*/ 1703132 h 2020169"/>
              <a:gd name="connsiteX116" fmla="*/ 1745370 w 4011346"/>
              <a:gd name="connsiteY116" fmla="*/ 1683109 h 2020169"/>
              <a:gd name="connsiteX117" fmla="*/ 1738695 w 4011346"/>
              <a:gd name="connsiteY117" fmla="*/ 1663085 h 2020169"/>
              <a:gd name="connsiteX118" fmla="*/ 1765393 w 4011346"/>
              <a:gd name="connsiteY118" fmla="*/ 1636388 h 2020169"/>
              <a:gd name="connsiteX119" fmla="*/ 1778742 w 4011346"/>
              <a:gd name="connsiteY119" fmla="*/ 1633050 h 2020169"/>
              <a:gd name="connsiteX120" fmla="*/ 1812114 w 4011346"/>
              <a:gd name="connsiteY120" fmla="*/ 1649736 h 2020169"/>
              <a:gd name="connsiteX121" fmla="*/ 1852161 w 4011346"/>
              <a:gd name="connsiteY121" fmla="*/ 1663085 h 2020169"/>
              <a:gd name="connsiteX122" fmla="*/ 1858836 w 4011346"/>
              <a:gd name="connsiteY122" fmla="*/ 1689783 h 2020169"/>
              <a:gd name="connsiteX123" fmla="*/ 1872184 w 4011346"/>
              <a:gd name="connsiteY123" fmla="*/ 1696458 h 2020169"/>
              <a:gd name="connsiteX124" fmla="*/ 1902219 w 4011346"/>
              <a:gd name="connsiteY124" fmla="*/ 1699795 h 2020169"/>
              <a:gd name="connsiteX125" fmla="*/ 1932254 w 4011346"/>
              <a:gd name="connsiteY125" fmla="*/ 1683109 h 2020169"/>
              <a:gd name="connsiteX126" fmla="*/ 1962290 w 4011346"/>
              <a:gd name="connsiteY126" fmla="*/ 1696458 h 2020169"/>
              <a:gd name="connsiteX127" fmla="*/ 1985650 w 4011346"/>
              <a:gd name="connsiteY127" fmla="*/ 1709807 h 2020169"/>
              <a:gd name="connsiteX128" fmla="*/ 1995662 w 4011346"/>
              <a:gd name="connsiteY128" fmla="*/ 1719818 h 2020169"/>
              <a:gd name="connsiteX129" fmla="*/ 2032371 w 4011346"/>
              <a:gd name="connsiteY129" fmla="*/ 1739842 h 2020169"/>
              <a:gd name="connsiteX130" fmla="*/ 2069081 w 4011346"/>
              <a:gd name="connsiteY130" fmla="*/ 1736504 h 2020169"/>
              <a:gd name="connsiteX131" fmla="*/ 2142500 w 4011346"/>
              <a:gd name="connsiteY131" fmla="*/ 1693120 h 2020169"/>
              <a:gd name="connsiteX132" fmla="*/ 2195895 w 4011346"/>
              <a:gd name="connsiteY132" fmla="*/ 1706469 h 2020169"/>
              <a:gd name="connsiteX133" fmla="*/ 2225930 w 4011346"/>
              <a:gd name="connsiteY133" fmla="*/ 1716481 h 2020169"/>
              <a:gd name="connsiteX134" fmla="*/ 2259303 w 4011346"/>
              <a:gd name="connsiteY134" fmla="*/ 1703132 h 2020169"/>
              <a:gd name="connsiteX135" fmla="*/ 2262640 w 4011346"/>
              <a:gd name="connsiteY135" fmla="*/ 1676434 h 2020169"/>
              <a:gd name="connsiteX136" fmla="*/ 2282663 w 4011346"/>
              <a:gd name="connsiteY136" fmla="*/ 1646399 h 2020169"/>
              <a:gd name="connsiteX137" fmla="*/ 2299349 w 4011346"/>
              <a:gd name="connsiteY137" fmla="*/ 1593004 h 2020169"/>
              <a:gd name="connsiteX138" fmla="*/ 2282663 w 4011346"/>
              <a:gd name="connsiteY138" fmla="*/ 1596341 h 2020169"/>
              <a:gd name="connsiteX139" fmla="*/ 2312698 w 4011346"/>
              <a:gd name="connsiteY139" fmla="*/ 1569643 h 2020169"/>
              <a:gd name="connsiteX140" fmla="*/ 2339396 w 4011346"/>
              <a:gd name="connsiteY140" fmla="*/ 1566306 h 2020169"/>
              <a:gd name="connsiteX141" fmla="*/ 2396129 w 4011346"/>
              <a:gd name="connsiteY141" fmla="*/ 1576317 h 2020169"/>
              <a:gd name="connsiteX142" fmla="*/ 2436176 w 4011346"/>
              <a:gd name="connsiteY142" fmla="*/ 1603015 h 2020169"/>
              <a:gd name="connsiteX143" fmla="*/ 2462873 w 4011346"/>
              <a:gd name="connsiteY143" fmla="*/ 1633050 h 2020169"/>
              <a:gd name="connsiteX144" fmla="*/ 2469548 w 4011346"/>
              <a:gd name="connsiteY144" fmla="*/ 1669760 h 2020169"/>
              <a:gd name="connsiteX145" fmla="*/ 2476222 w 4011346"/>
              <a:gd name="connsiteY145" fmla="*/ 1709807 h 2020169"/>
              <a:gd name="connsiteX146" fmla="*/ 2486234 w 4011346"/>
              <a:gd name="connsiteY146" fmla="*/ 1729830 h 2020169"/>
              <a:gd name="connsiteX147" fmla="*/ 2529618 w 4011346"/>
              <a:gd name="connsiteY147" fmla="*/ 1743179 h 2020169"/>
              <a:gd name="connsiteX148" fmla="*/ 2549641 w 4011346"/>
              <a:gd name="connsiteY148" fmla="*/ 1763202 h 2020169"/>
              <a:gd name="connsiteX149" fmla="*/ 2562990 w 4011346"/>
              <a:gd name="connsiteY149" fmla="*/ 1796574 h 2020169"/>
              <a:gd name="connsiteX150" fmla="*/ 2586351 w 4011346"/>
              <a:gd name="connsiteY150" fmla="*/ 1789900 h 2020169"/>
              <a:gd name="connsiteX151" fmla="*/ 2606374 w 4011346"/>
              <a:gd name="connsiteY151" fmla="*/ 1779888 h 2020169"/>
              <a:gd name="connsiteX152" fmla="*/ 2639746 w 4011346"/>
              <a:gd name="connsiteY152" fmla="*/ 1763202 h 2020169"/>
              <a:gd name="connsiteX153" fmla="*/ 2643084 w 4011346"/>
              <a:gd name="connsiteY153" fmla="*/ 1779888 h 2020169"/>
              <a:gd name="connsiteX154" fmla="*/ 2626398 w 4011346"/>
              <a:gd name="connsiteY154" fmla="*/ 1809923 h 2020169"/>
              <a:gd name="connsiteX155" fmla="*/ 2616386 w 4011346"/>
              <a:gd name="connsiteY155" fmla="*/ 1846633 h 2020169"/>
              <a:gd name="connsiteX156" fmla="*/ 2603037 w 4011346"/>
              <a:gd name="connsiteY156" fmla="*/ 1900028 h 2020169"/>
              <a:gd name="connsiteX157" fmla="*/ 2579676 w 4011346"/>
              <a:gd name="connsiteY157" fmla="*/ 1873331 h 2020169"/>
              <a:gd name="connsiteX158" fmla="*/ 2552979 w 4011346"/>
              <a:gd name="connsiteY158" fmla="*/ 1896691 h 2020169"/>
              <a:gd name="connsiteX159" fmla="*/ 2559653 w 4011346"/>
              <a:gd name="connsiteY159" fmla="*/ 1923389 h 2020169"/>
              <a:gd name="connsiteX160" fmla="*/ 2559653 w 4011346"/>
              <a:gd name="connsiteY160" fmla="*/ 1960098 h 2020169"/>
              <a:gd name="connsiteX161" fmla="*/ 2549641 w 4011346"/>
              <a:gd name="connsiteY161" fmla="*/ 1980122 h 2020169"/>
              <a:gd name="connsiteX162" fmla="*/ 2589688 w 4011346"/>
              <a:gd name="connsiteY162" fmla="*/ 1960098 h 2020169"/>
              <a:gd name="connsiteX163" fmla="*/ 2626398 w 4011346"/>
              <a:gd name="connsiteY163" fmla="*/ 1970110 h 2020169"/>
              <a:gd name="connsiteX164" fmla="*/ 2653095 w 4011346"/>
              <a:gd name="connsiteY164" fmla="*/ 1946750 h 2020169"/>
              <a:gd name="connsiteX165" fmla="*/ 2683130 w 4011346"/>
              <a:gd name="connsiteY165" fmla="*/ 1893354 h 2020169"/>
              <a:gd name="connsiteX166" fmla="*/ 2753212 w 4011346"/>
              <a:gd name="connsiteY166" fmla="*/ 1806586 h 2020169"/>
              <a:gd name="connsiteX167" fmla="*/ 2783247 w 4011346"/>
              <a:gd name="connsiteY167" fmla="*/ 1736504 h 2020169"/>
              <a:gd name="connsiteX168" fmla="*/ 2803271 w 4011346"/>
              <a:gd name="connsiteY168" fmla="*/ 1633050 h 2020169"/>
              <a:gd name="connsiteX169" fmla="*/ 2793259 w 4011346"/>
              <a:gd name="connsiteY169" fmla="*/ 1582992 h 2020169"/>
              <a:gd name="connsiteX170" fmla="*/ 2769898 w 4011346"/>
              <a:gd name="connsiteY170" fmla="*/ 1549620 h 2020169"/>
              <a:gd name="connsiteX171" fmla="*/ 2726514 w 4011346"/>
              <a:gd name="connsiteY171" fmla="*/ 1549620 h 2020169"/>
              <a:gd name="connsiteX172" fmla="*/ 2699817 w 4011346"/>
              <a:gd name="connsiteY172" fmla="*/ 1549620 h 2020169"/>
              <a:gd name="connsiteX173" fmla="*/ 2683130 w 4011346"/>
              <a:gd name="connsiteY173" fmla="*/ 1529596 h 2020169"/>
              <a:gd name="connsiteX174" fmla="*/ 2669781 w 4011346"/>
              <a:gd name="connsiteY174" fmla="*/ 1509573 h 2020169"/>
              <a:gd name="connsiteX175" fmla="*/ 2763224 w 4011346"/>
              <a:gd name="connsiteY175" fmla="*/ 1392770 h 2020169"/>
              <a:gd name="connsiteX176" fmla="*/ 2846654 w 4011346"/>
              <a:gd name="connsiteY176" fmla="*/ 1326026 h 2020169"/>
              <a:gd name="connsiteX177" fmla="*/ 2890038 w 4011346"/>
              <a:gd name="connsiteY177" fmla="*/ 1302665 h 2020169"/>
              <a:gd name="connsiteX178" fmla="*/ 2933422 w 4011346"/>
              <a:gd name="connsiteY178" fmla="*/ 1322688 h 2020169"/>
              <a:gd name="connsiteX179" fmla="*/ 2950109 w 4011346"/>
              <a:gd name="connsiteY179" fmla="*/ 1306002 h 2020169"/>
              <a:gd name="connsiteX180" fmla="*/ 2993492 w 4011346"/>
              <a:gd name="connsiteY180" fmla="*/ 1322688 h 2020169"/>
              <a:gd name="connsiteX181" fmla="*/ 3006841 w 4011346"/>
              <a:gd name="connsiteY181" fmla="*/ 1289316 h 2020169"/>
              <a:gd name="connsiteX182" fmla="*/ 3053563 w 4011346"/>
              <a:gd name="connsiteY182" fmla="*/ 1299328 h 2020169"/>
              <a:gd name="connsiteX183" fmla="*/ 3070249 w 4011346"/>
              <a:gd name="connsiteY183" fmla="*/ 1316014 h 2020169"/>
              <a:gd name="connsiteX184" fmla="*/ 3060237 w 4011346"/>
              <a:gd name="connsiteY184" fmla="*/ 1336037 h 2020169"/>
              <a:gd name="connsiteX185" fmla="*/ 3123644 w 4011346"/>
              <a:gd name="connsiteY185" fmla="*/ 1319351 h 2020169"/>
              <a:gd name="connsiteX186" fmla="*/ 3140330 w 4011346"/>
              <a:gd name="connsiteY186" fmla="*/ 1306002 h 2020169"/>
              <a:gd name="connsiteX187" fmla="*/ 3123644 w 4011346"/>
              <a:gd name="connsiteY187" fmla="*/ 1292653 h 2020169"/>
              <a:gd name="connsiteX188" fmla="*/ 3143668 w 4011346"/>
              <a:gd name="connsiteY188" fmla="*/ 1252607 h 2020169"/>
              <a:gd name="connsiteX189" fmla="*/ 3190389 w 4011346"/>
              <a:gd name="connsiteY189" fmla="*/ 1182525 h 2020169"/>
              <a:gd name="connsiteX190" fmla="*/ 3233773 w 4011346"/>
              <a:gd name="connsiteY190" fmla="*/ 1179188 h 2020169"/>
              <a:gd name="connsiteX191" fmla="*/ 3273819 w 4011346"/>
              <a:gd name="connsiteY191" fmla="*/ 1189199 h 2020169"/>
              <a:gd name="connsiteX192" fmla="*/ 3277157 w 4011346"/>
              <a:gd name="connsiteY192" fmla="*/ 1245932 h 2020169"/>
              <a:gd name="connsiteX193" fmla="*/ 3320541 w 4011346"/>
              <a:gd name="connsiteY193" fmla="*/ 1202548 h 2020169"/>
              <a:gd name="connsiteX194" fmla="*/ 3343901 w 4011346"/>
              <a:gd name="connsiteY194" fmla="*/ 1185862 h 2020169"/>
              <a:gd name="connsiteX195" fmla="*/ 3350576 w 4011346"/>
              <a:gd name="connsiteY195" fmla="*/ 1152490 h 2020169"/>
              <a:gd name="connsiteX196" fmla="*/ 3377273 w 4011346"/>
              <a:gd name="connsiteY196" fmla="*/ 1135804 h 2020169"/>
              <a:gd name="connsiteX197" fmla="*/ 3407309 w 4011346"/>
              <a:gd name="connsiteY197" fmla="*/ 1145815 h 2020169"/>
              <a:gd name="connsiteX198" fmla="*/ 3373936 w 4011346"/>
              <a:gd name="connsiteY198" fmla="*/ 1175850 h 2020169"/>
              <a:gd name="connsiteX199" fmla="*/ 3360587 w 4011346"/>
              <a:gd name="connsiteY199" fmla="*/ 1225909 h 2020169"/>
              <a:gd name="connsiteX200" fmla="*/ 3323878 w 4011346"/>
              <a:gd name="connsiteY200" fmla="*/ 1265955 h 2020169"/>
              <a:gd name="connsiteX201" fmla="*/ 3210412 w 4011346"/>
              <a:gd name="connsiteY201" fmla="*/ 1362735 h 2020169"/>
              <a:gd name="connsiteX202" fmla="*/ 3163691 w 4011346"/>
              <a:gd name="connsiteY202" fmla="*/ 1432817 h 2020169"/>
              <a:gd name="connsiteX203" fmla="*/ 3160354 w 4011346"/>
              <a:gd name="connsiteY203" fmla="*/ 1506236 h 2020169"/>
              <a:gd name="connsiteX204" fmla="*/ 3170365 w 4011346"/>
              <a:gd name="connsiteY204" fmla="*/ 1596341 h 2020169"/>
              <a:gd name="connsiteX205" fmla="*/ 3190389 w 4011346"/>
              <a:gd name="connsiteY205" fmla="*/ 1659748 h 2020169"/>
              <a:gd name="connsiteX206" fmla="*/ 3217087 w 4011346"/>
              <a:gd name="connsiteY206" fmla="*/ 1649736 h 2020169"/>
              <a:gd name="connsiteX207" fmla="*/ 3240447 w 4011346"/>
              <a:gd name="connsiteY207" fmla="*/ 1582992 h 2020169"/>
              <a:gd name="connsiteX208" fmla="*/ 3270482 w 4011346"/>
              <a:gd name="connsiteY208" fmla="*/ 1579655 h 2020169"/>
              <a:gd name="connsiteX209" fmla="*/ 3287168 w 4011346"/>
              <a:gd name="connsiteY209" fmla="*/ 1519585 h 2020169"/>
              <a:gd name="connsiteX210" fmla="*/ 3313866 w 4011346"/>
              <a:gd name="connsiteY210" fmla="*/ 1509573 h 2020169"/>
              <a:gd name="connsiteX211" fmla="*/ 3313866 w 4011346"/>
              <a:gd name="connsiteY211" fmla="*/ 1479538 h 2020169"/>
              <a:gd name="connsiteX212" fmla="*/ 3337227 w 4011346"/>
              <a:gd name="connsiteY212" fmla="*/ 1442828 h 2020169"/>
              <a:gd name="connsiteX213" fmla="*/ 3330552 w 4011346"/>
              <a:gd name="connsiteY213" fmla="*/ 1399444 h 2020169"/>
              <a:gd name="connsiteX214" fmla="*/ 3333890 w 4011346"/>
              <a:gd name="connsiteY214" fmla="*/ 1369409 h 2020169"/>
              <a:gd name="connsiteX215" fmla="*/ 3323878 w 4011346"/>
              <a:gd name="connsiteY215" fmla="*/ 1359398 h 2020169"/>
              <a:gd name="connsiteX216" fmla="*/ 3363925 w 4011346"/>
              <a:gd name="connsiteY216" fmla="*/ 1272630 h 2020169"/>
              <a:gd name="connsiteX217" fmla="*/ 3383948 w 4011346"/>
              <a:gd name="connsiteY217" fmla="*/ 1282642 h 2020169"/>
              <a:gd name="connsiteX218" fmla="*/ 3410646 w 4011346"/>
              <a:gd name="connsiteY218" fmla="*/ 1255944 h 2020169"/>
              <a:gd name="connsiteX219" fmla="*/ 3420657 w 4011346"/>
              <a:gd name="connsiteY219" fmla="*/ 1282642 h 2020169"/>
              <a:gd name="connsiteX220" fmla="*/ 3447355 w 4011346"/>
              <a:gd name="connsiteY220" fmla="*/ 1265955 h 2020169"/>
              <a:gd name="connsiteX221" fmla="*/ 3477390 w 4011346"/>
              <a:gd name="connsiteY221" fmla="*/ 1255944 h 2020169"/>
              <a:gd name="connsiteX222" fmla="*/ 3514100 w 4011346"/>
              <a:gd name="connsiteY222" fmla="*/ 1282642 h 2020169"/>
              <a:gd name="connsiteX223" fmla="*/ 3574170 w 4011346"/>
              <a:gd name="connsiteY223" fmla="*/ 1215897 h 2020169"/>
              <a:gd name="connsiteX224" fmla="*/ 3637577 w 4011346"/>
              <a:gd name="connsiteY224" fmla="*/ 1169176 h 2020169"/>
              <a:gd name="connsiteX225" fmla="*/ 3690973 w 4011346"/>
              <a:gd name="connsiteY225" fmla="*/ 1132466 h 2020169"/>
              <a:gd name="connsiteX226" fmla="*/ 3741031 w 4011346"/>
              <a:gd name="connsiteY226" fmla="*/ 1159164 h 2020169"/>
              <a:gd name="connsiteX227" fmla="*/ 3751043 w 4011346"/>
              <a:gd name="connsiteY227" fmla="*/ 1132466 h 2020169"/>
              <a:gd name="connsiteX228" fmla="*/ 3727682 w 4011346"/>
              <a:gd name="connsiteY228" fmla="*/ 1065722 h 2020169"/>
              <a:gd name="connsiteX229" fmla="*/ 3700984 w 4011346"/>
              <a:gd name="connsiteY229" fmla="*/ 1049036 h 2020169"/>
              <a:gd name="connsiteX230" fmla="*/ 3697647 w 4011346"/>
              <a:gd name="connsiteY230" fmla="*/ 1019001 h 2020169"/>
              <a:gd name="connsiteX231" fmla="*/ 3751043 w 4011346"/>
              <a:gd name="connsiteY231" fmla="*/ 1025675 h 2020169"/>
              <a:gd name="connsiteX232" fmla="*/ 3774403 w 4011346"/>
              <a:gd name="connsiteY232" fmla="*/ 982291 h 2020169"/>
              <a:gd name="connsiteX233" fmla="*/ 3767729 w 4011346"/>
              <a:gd name="connsiteY233" fmla="*/ 955593 h 2020169"/>
              <a:gd name="connsiteX234" fmla="*/ 3794427 w 4011346"/>
              <a:gd name="connsiteY234" fmla="*/ 922221 h 2020169"/>
              <a:gd name="connsiteX235" fmla="*/ 3804438 w 4011346"/>
              <a:gd name="connsiteY235" fmla="*/ 965605 h 2020169"/>
              <a:gd name="connsiteX236" fmla="*/ 3827799 w 4011346"/>
              <a:gd name="connsiteY236" fmla="*/ 982291 h 2020169"/>
              <a:gd name="connsiteX237" fmla="*/ 3874520 w 4011346"/>
              <a:gd name="connsiteY237" fmla="*/ 1002315 h 2020169"/>
              <a:gd name="connsiteX238" fmla="*/ 3894544 w 4011346"/>
              <a:gd name="connsiteY238" fmla="*/ 1029012 h 2020169"/>
              <a:gd name="connsiteX239" fmla="*/ 3941265 w 4011346"/>
              <a:gd name="connsiteY239" fmla="*/ 1052373 h 2020169"/>
              <a:gd name="connsiteX240" fmla="*/ 3947939 w 4011346"/>
              <a:gd name="connsiteY240" fmla="*/ 1039024 h 2020169"/>
              <a:gd name="connsiteX241" fmla="*/ 3957951 w 4011346"/>
              <a:gd name="connsiteY241" fmla="*/ 975617 h 2020169"/>
              <a:gd name="connsiteX242" fmla="*/ 4004672 w 4011346"/>
              <a:gd name="connsiteY242" fmla="*/ 968942 h 2020169"/>
              <a:gd name="connsiteX243" fmla="*/ 4011346 w 4011346"/>
              <a:gd name="connsiteY243" fmla="*/ 935570 h 2020169"/>
              <a:gd name="connsiteX244" fmla="*/ 3967963 w 4011346"/>
              <a:gd name="connsiteY244" fmla="*/ 898861 h 2020169"/>
              <a:gd name="connsiteX245" fmla="*/ 3921241 w 4011346"/>
              <a:gd name="connsiteY245" fmla="*/ 882174 h 2020169"/>
              <a:gd name="connsiteX246" fmla="*/ 3907892 w 4011346"/>
              <a:gd name="connsiteY246" fmla="*/ 885512 h 2020169"/>
              <a:gd name="connsiteX247" fmla="*/ 3907892 w 4011346"/>
              <a:gd name="connsiteY247" fmla="*/ 918884 h 2020169"/>
              <a:gd name="connsiteX248" fmla="*/ 3887869 w 4011346"/>
              <a:gd name="connsiteY248" fmla="*/ 912209 h 2020169"/>
              <a:gd name="connsiteX249" fmla="*/ 3874520 w 4011346"/>
              <a:gd name="connsiteY249" fmla="*/ 858814 h 2020169"/>
              <a:gd name="connsiteX250" fmla="*/ 3817787 w 4011346"/>
              <a:gd name="connsiteY250" fmla="*/ 795407 h 2020169"/>
              <a:gd name="connsiteX251" fmla="*/ 3717671 w 4011346"/>
              <a:gd name="connsiteY251" fmla="*/ 718650 h 2020169"/>
              <a:gd name="connsiteX252" fmla="*/ 3664275 w 4011346"/>
              <a:gd name="connsiteY252" fmla="*/ 698627 h 2020169"/>
              <a:gd name="connsiteX253" fmla="*/ 3584181 w 4011346"/>
              <a:gd name="connsiteY253" fmla="*/ 691953 h 2020169"/>
              <a:gd name="connsiteX254" fmla="*/ 3520774 w 4011346"/>
              <a:gd name="connsiteY254" fmla="*/ 675266 h 2020169"/>
              <a:gd name="connsiteX255" fmla="*/ 3530786 w 4011346"/>
              <a:gd name="connsiteY255" fmla="*/ 715313 h 2020169"/>
              <a:gd name="connsiteX256" fmla="*/ 3537460 w 4011346"/>
              <a:gd name="connsiteY256" fmla="*/ 742011 h 2020169"/>
              <a:gd name="connsiteX257" fmla="*/ 3507425 w 4011346"/>
              <a:gd name="connsiteY257" fmla="*/ 765371 h 2020169"/>
              <a:gd name="connsiteX258" fmla="*/ 3477390 w 4011346"/>
              <a:gd name="connsiteY258" fmla="*/ 738674 h 2020169"/>
              <a:gd name="connsiteX259" fmla="*/ 3477390 w 4011346"/>
              <a:gd name="connsiteY259" fmla="*/ 718650 h 2020169"/>
              <a:gd name="connsiteX260" fmla="*/ 3504088 w 4011346"/>
              <a:gd name="connsiteY260" fmla="*/ 698627 h 2020169"/>
              <a:gd name="connsiteX261" fmla="*/ 3467379 w 4011346"/>
              <a:gd name="connsiteY261" fmla="*/ 685278 h 2020169"/>
              <a:gd name="connsiteX262" fmla="*/ 3450692 w 4011346"/>
              <a:gd name="connsiteY262" fmla="*/ 711976 h 2020169"/>
              <a:gd name="connsiteX263" fmla="*/ 3440681 w 4011346"/>
              <a:gd name="connsiteY263" fmla="*/ 725325 h 2020169"/>
              <a:gd name="connsiteX264" fmla="*/ 3357250 w 4011346"/>
              <a:gd name="connsiteY264" fmla="*/ 711976 h 2020169"/>
              <a:gd name="connsiteX265" fmla="*/ 3297180 w 4011346"/>
              <a:gd name="connsiteY265" fmla="*/ 718650 h 2020169"/>
              <a:gd name="connsiteX266" fmla="*/ 3267145 w 4011346"/>
              <a:gd name="connsiteY266" fmla="*/ 695290 h 2020169"/>
              <a:gd name="connsiteX267" fmla="*/ 3267145 w 4011346"/>
              <a:gd name="connsiteY267" fmla="*/ 658580 h 2020169"/>
              <a:gd name="connsiteX268" fmla="*/ 3203738 w 4011346"/>
              <a:gd name="connsiteY268" fmla="*/ 601847 h 2020169"/>
              <a:gd name="connsiteX269" fmla="*/ 3076923 w 4011346"/>
              <a:gd name="connsiteY269" fmla="*/ 608522 h 2020169"/>
              <a:gd name="connsiteX270" fmla="*/ 3043551 w 4011346"/>
              <a:gd name="connsiteY270" fmla="*/ 585161 h 2020169"/>
              <a:gd name="connsiteX271" fmla="*/ 3000167 w 4011346"/>
              <a:gd name="connsiteY271" fmla="*/ 538440 h 2020169"/>
              <a:gd name="connsiteX272" fmla="*/ 3013516 w 4011346"/>
              <a:gd name="connsiteY272" fmla="*/ 531766 h 2020169"/>
              <a:gd name="connsiteX273" fmla="*/ 3000167 w 4011346"/>
              <a:gd name="connsiteY273" fmla="*/ 511742 h 2020169"/>
              <a:gd name="connsiteX274" fmla="*/ 2970132 w 4011346"/>
              <a:gd name="connsiteY274" fmla="*/ 508405 h 2020169"/>
              <a:gd name="connsiteX275" fmla="*/ 2920073 w 4011346"/>
              <a:gd name="connsiteY275" fmla="*/ 555126 h 2020169"/>
              <a:gd name="connsiteX276" fmla="*/ 2920073 w 4011346"/>
              <a:gd name="connsiteY276" fmla="*/ 555126 h 2020169"/>
              <a:gd name="connsiteX277" fmla="*/ 2916736 w 4011346"/>
              <a:gd name="connsiteY277" fmla="*/ 505068 h 2020169"/>
              <a:gd name="connsiteX278" fmla="*/ 2936760 w 4011346"/>
              <a:gd name="connsiteY278" fmla="*/ 501731 h 2020169"/>
              <a:gd name="connsiteX279" fmla="*/ 2866678 w 4011346"/>
              <a:gd name="connsiteY279" fmla="*/ 471696 h 2020169"/>
              <a:gd name="connsiteX280" fmla="*/ 2813282 w 4011346"/>
              <a:gd name="connsiteY280" fmla="*/ 468358 h 2020169"/>
              <a:gd name="connsiteX281" fmla="*/ 2793259 w 4011346"/>
              <a:gd name="connsiteY281" fmla="*/ 491719 h 2020169"/>
              <a:gd name="connsiteX282" fmla="*/ 2743200 w 4011346"/>
              <a:gd name="connsiteY282" fmla="*/ 501731 h 2020169"/>
              <a:gd name="connsiteX283" fmla="*/ 2786584 w 4011346"/>
              <a:gd name="connsiteY283" fmla="*/ 511742 h 2020169"/>
              <a:gd name="connsiteX284" fmla="*/ 2763224 w 4011346"/>
              <a:gd name="connsiteY284" fmla="*/ 531766 h 2020169"/>
              <a:gd name="connsiteX285" fmla="*/ 2769898 w 4011346"/>
              <a:gd name="connsiteY285" fmla="*/ 581824 h 2020169"/>
              <a:gd name="connsiteX286" fmla="*/ 2749875 w 4011346"/>
              <a:gd name="connsiteY286" fmla="*/ 565138 h 2020169"/>
              <a:gd name="connsiteX287" fmla="*/ 2733189 w 4011346"/>
              <a:gd name="connsiteY287" fmla="*/ 578487 h 2020169"/>
              <a:gd name="connsiteX288" fmla="*/ 2666444 w 4011346"/>
              <a:gd name="connsiteY288" fmla="*/ 568475 h 2020169"/>
              <a:gd name="connsiteX289" fmla="*/ 2636409 w 4011346"/>
              <a:gd name="connsiteY289" fmla="*/ 578487 h 2020169"/>
              <a:gd name="connsiteX290" fmla="*/ 2603037 w 4011346"/>
              <a:gd name="connsiteY290" fmla="*/ 538440 h 2020169"/>
              <a:gd name="connsiteX291" fmla="*/ 2569665 w 4011346"/>
              <a:gd name="connsiteY291" fmla="*/ 621871 h 2020169"/>
              <a:gd name="connsiteX292" fmla="*/ 2552979 w 4011346"/>
              <a:gd name="connsiteY292" fmla="*/ 641894 h 2020169"/>
              <a:gd name="connsiteX293" fmla="*/ 2469548 w 4011346"/>
              <a:gd name="connsiteY293" fmla="*/ 505068 h 2020169"/>
              <a:gd name="connsiteX294" fmla="*/ 2446187 w 4011346"/>
              <a:gd name="connsiteY294" fmla="*/ 521754 h 2020169"/>
              <a:gd name="connsiteX295" fmla="*/ 2442850 w 4011346"/>
              <a:gd name="connsiteY295" fmla="*/ 488382 h 2020169"/>
              <a:gd name="connsiteX296" fmla="*/ 2449525 w 4011346"/>
              <a:gd name="connsiteY296" fmla="*/ 418300 h 2020169"/>
              <a:gd name="connsiteX297" fmla="*/ 2386117 w 4011346"/>
              <a:gd name="connsiteY297" fmla="*/ 391602 h 2020169"/>
              <a:gd name="connsiteX298" fmla="*/ 2369431 w 4011346"/>
              <a:gd name="connsiteY298" fmla="*/ 431649 h 2020169"/>
              <a:gd name="connsiteX299" fmla="*/ 2379443 w 4011346"/>
              <a:gd name="connsiteY299" fmla="*/ 455009 h 2020169"/>
              <a:gd name="connsiteX300" fmla="*/ 2376106 w 4011346"/>
              <a:gd name="connsiteY300" fmla="*/ 475033 h 2020169"/>
              <a:gd name="connsiteX301" fmla="*/ 2352745 w 4011346"/>
              <a:gd name="connsiteY301" fmla="*/ 451672 h 2020169"/>
              <a:gd name="connsiteX302" fmla="*/ 2316036 w 4011346"/>
              <a:gd name="connsiteY302" fmla="*/ 458347 h 2020169"/>
              <a:gd name="connsiteX303" fmla="*/ 2272652 w 4011346"/>
              <a:gd name="connsiteY303" fmla="*/ 444998 h 2020169"/>
              <a:gd name="connsiteX304" fmla="*/ 2245954 w 4011346"/>
              <a:gd name="connsiteY304" fmla="*/ 404951 h 2020169"/>
              <a:gd name="connsiteX305" fmla="*/ 2209244 w 4011346"/>
              <a:gd name="connsiteY305" fmla="*/ 401614 h 2020169"/>
              <a:gd name="connsiteX306" fmla="*/ 2159186 w 4011346"/>
              <a:gd name="connsiteY306" fmla="*/ 391602 h 2020169"/>
              <a:gd name="connsiteX307" fmla="*/ 2132488 w 4011346"/>
              <a:gd name="connsiteY307" fmla="*/ 408288 h 2020169"/>
              <a:gd name="connsiteX308" fmla="*/ 2115802 w 4011346"/>
              <a:gd name="connsiteY308" fmla="*/ 421637 h 2020169"/>
              <a:gd name="connsiteX309" fmla="*/ 2115802 w 4011346"/>
              <a:gd name="connsiteY309" fmla="*/ 391602 h 2020169"/>
              <a:gd name="connsiteX310" fmla="*/ 2082430 w 4011346"/>
              <a:gd name="connsiteY310" fmla="*/ 388265 h 2020169"/>
              <a:gd name="connsiteX311" fmla="*/ 2045720 w 4011346"/>
              <a:gd name="connsiteY311" fmla="*/ 361567 h 2020169"/>
              <a:gd name="connsiteX312" fmla="*/ 2025697 w 4011346"/>
              <a:gd name="connsiteY312" fmla="*/ 391602 h 2020169"/>
              <a:gd name="connsiteX313" fmla="*/ 2055732 w 4011346"/>
              <a:gd name="connsiteY313" fmla="*/ 388265 h 2020169"/>
              <a:gd name="connsiteX314" fmla="*/ 2045720 w 4011346"/>
              <a:gd name="connsiteY314" fmla="*/ 414963 h 2020169"/>
              <a:gd name="connsiteX315" fmla="*/ 1988987 w 4011346"/>
              <a:gd name="connsiteY315" fmla="*/ 434986 h 2020169"/>
              <a:gd name="connsiteX316" fmla="*/ 1935592 w 4011346"/>
              <a:gd name="connsiteY316" fmla="*/ 444998 h 2020169"/>
              <a:gd name="connsiteX317" fmla="*/ 1995662 w 4011346"/>
              <a:gd name="connsiteY317" fmla="*/ 388265 h 2020169"/>
              <a:gd name="connsiteX318" fmla="*/ 2055732 w 4011346"/>
              <a:gd name="connsiteY318" fmla="*/ 318183 h 2020169"/>
              <a:gd name="connsiteX319" fmla="*/ 2055732 w 4011346"/>
              <a:gd name="connsiteY319" fmla="*/ 318183 h 2020169"/>
              <a:gd name="connsiteX320" fmla="*/ 2129860 w 4011346"/>
              <a:gd name="connsiteY320" fmla="*/ 248603 h 2020169"/>
              <a:gd name="connsiteX321" fmla="*/ 2127003 w 4011346"/>
              <a:gd name="connsiteY321" fmla="*/ 174309 h 2020169"/>
              <a:gd name="connsiteX322" fmla="*/ 2092713 w 4011346"/>
              <a:gd name="connsiteY322" fmla="*/ 105729 h 2020169"/>
              <a:gd name="connsiteX323" fmla="*/ 1952696 w 4011346"/>
              <a:gd name="connsiteY323" fmla="*/ 137160 h 2020169"/>
              <a:gd name="connsiteX324" fmla="*/ 1941265 w 4011346"/>
              <a:gd name="connsiteY324" fmla="*/ 77154 h 2020169"/>
              <a:gd name="connsiteX325" fmla="*/ 1964125 w 4011346"/>
              <a:gd name="connsiteY325" fmla="*/ 74297 h 2020169"/>
              <a:gd name="connsiteX326" fmla="*/ 1895546 w 4011346"/>
              <a:gd name="connsiteY326" fmla="*/ 60008 h 2020169"/>
              <a:gd name="connsiteX327" fmla="*/ 1926978 w 4011346"/>
              <a:gd name="connsiteY327" fmla="*/ 31434 h 2020169"/>
              <a:gd name="connsiteX328" fmla="*/ 1909833 w 4011346"/>
              <a:gd name="connsiteY328" fmla="*/ 0 h 2020169"/>
              <a:gd name="connsiteX329" fmla="*/ 1877440 w 4011346"/>
              <a:gd name="connsiteY329" fmla="*/ 3067 h 2020169"/>
              <a:gd name="connsiteX330" fmla="*/ 1835474 w 4011346"/>
              <a:gd name="connsiteY330" fmla="*/ 41195 h 2020169"/>
              <a:gd name="connsiteX331" fmla="*/ 1818788 w 4011346"/>
              <a:gd name="connsiteY331" fmla="*/ 81242 h 2020169"/>
              <a:gd name="connsiteX332" fmla="*/ 1838813 w 4011346"/>
              <a:gd name="connsiteY332" fmla="*/ 134636 h 2020169"/>
              <a:gd name="connsiteX333" fmla="*/ 1782079 w 4011346"/>
              <a:gd name="connsiteY333" fmla="*/ 121287 h 2020169"/>
              <a:gd name="connsiteX334" fmla="*/ 1768731 w 4011346"/>
              <a:gd name="connsiteY334" fmla="*/ 168009 h 2020169"/>
              <a:gd name="connsiteX335" fmla="*/ 1705322 w 4011346"/>
              <a:gd name="connsiteY335" fmla="*/ 191369 h 2020169"/>
              <a:gd name="connsiteX336" fmla="*/ 1685300 w 4011346"/>
              <a:gd name="connsiteY336" fmla="*/ 164671 h 2020169"/>
              <a:gd name="connsiteX337" fmla="*/ 1615218 w 4011346"/>
              <a:gd name="connsiteY337" fmla="*/ 168009 h 2020169"/>
              <a:gd name="connsiteX338" fmla="*/ 1638579 w 4011346"/>
              <a:gd name="connsiteY338" fmla="*/ 198044 h 2020169"/>
              <a:gd name="connsiteX339" fmla="*/ 1528449 w 4011346"/>
              <a:gd name="connsiteY339" fmla="*/ 224740 h 2020169"/>
              <a:gd name="connsiteX340" fmla="*/ 1465043 w 4011346"/>
              <a:gd name="connsiteY340" fmla="*/ 308171 h 2020169"/>
              <a:gd name="connsiteX341" fmla="*/ 1448357 w 4011346"/>
              <a:gd name="connsiteY341" fmla="*/ 334869 h 2020169"/>
              <a:gd name="connsiteX342" fmla="*/ 1481729 w 4011346"/>
              <a:gd name="connsiteY342" fmla="*/ 368242 h 2020169"/>
              <a:gd name="connsiteX343" fmla="*/ 1481729 w 4011346"/>
              <a:gd name="connsiteY343" fmla="*/ 398277 h 2020169"/>
              <a:gd name="connsiteX344" fmla="*/ 1458368 w 4011346"/>
              <a:gd name="connsiteY344" fmla="*/ 401614 h 2020169"/>
              <a:gd name="connsiteX345" fmla="*/ 1458368 w 4011346"/>
              <a:gd name="connsiteY345" fmla="*/ 381590 h 2020169"/>
              <a:gd name="connsiteX346" fmla="*/ 1418322 w 4011346"/>
              <a:gd name="connsiteY346" fmla="*/ 391602 h 2020169"/>
              <a:gd name="connsiteX347" fmla="*/ 1368263 w 4011346"/>
              <a:gd name="connsiteY347" fmla="*/ 398277 h 2020169"/>
              <a:gd name="connsiteX348" fmla="*/ 1321542 w 4011346"/>
              <a:gd name="connsiteY348" fmla="*/ 404951 h 2020169"/>
              <a:gd name="connsiteX349" fmla="*/ 1318205 w 4011346"/>
              <a:gd name="connsiteY349" fmla="*/ 491719 h 2020169"/>
              <a:gd name="connsiteX350" fmla="*/ 1358252 w 4011346"/>
              <a:gd name="connsiteY350" fmla="*/ 515080 h 2020169"/>
              <a:gd name="connsiteX351" fmla="*/ 1374938 w 4011346"/>
              <a:gd name="connsiteY351" fmla="*/ 545115 h 2020169"/>
              <a:gd name="connsiteX352" fmla="*/ 1384949 w 4011346"/>
              <a:gd name="connsiteY352" fmla="*/ 568475 h 2020169"/>
              <a:gd name="connsiteX353" fmla="*/ 1394961 w 4011346"/>
              <a:gd name="connsiteY353" fmla="*/ 618534 h 2020169"/>
              <a:gd name="connsiteX354" fmla="*/ 1384949 w 4011346"/>
              <a:gd name="connsiteY354" fmla="*/ 648569 h 2020169"/>
              <a:gd name="connsiteX355" fmla="*/ 1358252 w 4011346"/>
              <a:gd name="connsiteY355" fmla="*/ 615196 h 2020169"/>
              <a:gd name="connsiteX356" fmla="*/ 1361589 w 4011346"/>
              <a:gd name="connsiteY356" fmla="*/ 585161 h 2020169"/>
              <a:gd name="connsiteX357" fmla="*/ 1351577 w 4011346"/>
              <a:gd name="connsiteY357" fmla="*/ 545115 h 2020169"/>
              <a:gd name="connsiteX358" fmla="*/ 1328217 w 4011346"/>
              <a:gd name="connsiteY358" fmla="*/ 551789 h 2020169"/>
              <a:gd name="connsiteX359" fmla="*/ 1281495 w 4011346"/>
              <a:gd name="connsiteY359" fmla="*/ 515080 h 2020169"/>
              <a:gd name="connsiteX360" fmla="*/ 1241449 w 4011346"/>
              <a:gd name="connsiteY360" fmla="*/ 511742 h 2020169"/>
              <a:gd name="connsiteX361" fmla="*/ 1241449 w 4011346"/>
              <a:gd name="connsiteY361" fmla="*/ 558463 h 2020169"/>
              <a:gd name="connsiteX362" fmla="*/ 1201402 w 4011346"/>
              <a:gd name="connsiteY362" fmla="*/ 538440 h 2020169"/>
              <a:gd name="connsiteX363" fmla="*/ 1228100 w 4011346"/>
              <a:gd name="connsiteY363" fmla="*/ 588498 h 2020169"/>
              <a:gd name="connsiteX364" fmla="*/ 1258135 w 4011346"/>
              <a:gd name="connsiteY364" fmla="*/ 598510 h 2020169"/>
              <a:gd name="connsiteX365" fmla="*/ 1258135 w 4011346"/>
              <a:gd name="connsiteY365" fmla="*/ 618534 h 2020169"/>
              <a:gd name="connsiteX366" fmla="*/ 1198065 w 4011346"/>
              <a:gd name="connsiteY366" fmla="*/ 595173 h 2020169"/>
              <a:gd name="connsiteX367" fmla="*/ 1181379 w 4011346"/>
              <a:gd name="connsiteY367" fmla="*/ 595173 h 2020169"/>
              <a:gd name="connsiteX368" fmla="*/ 1178041 w 4011346"/>
              <a:gd name="connsiteY368" fmla="*/ 551789 h 2020169"/>
              <a:gd name="connsiteX369" fmla="*/ 1171367 w 4011346"/>
              <a:gd name="connsiteY369" fmla="*/ 465021 h 2020169"/>
              <a:gd name="connsiteX370" fmla="*/ 1161355 w 4011346"/>
              <a:gd name="connsiteY370" fmla="*/ 535103 h 2020169"/>
              <a:gd name="connsiteX371" fmla="*/ 1137995 w 4011346"/>
              <a:gd name="connsiteY371" fmla="*/ 565138 h 2020169"/>
              <a:gd name="connsiteX372" fmla="*/ 1158018 w 4011346"/>
              <a:gd name="connsiteY372" fmla="*/ 611859 h 2020169"/>
              <a:gd name="connsiteX373" fmla="*/ 1158018 w 4011346"/>
              <a:gd name="connsiteY373" fmla="*/ 645231 h 2020169"/>
              <a:gd name="connsiteX374" fmla="*/ 1141332 w 4011346"/>
              <a:gd name="connsiteY374" fmla="*/ 695290 h 2020169"/>
              <a:gd name="connsiteX375" fmla="*/ 1154681 w 4011346"/>
              <a:gd name="connsiteY375" fmla="*/ 728662 h 2020169"/>
              <a:gd name="connsiteX376" fmla="*/ 1184716 w 4011346"/>
              <a:gd name="connsiteY376" fmla="*/ 735336 h 2020169"/>
              <a:gd name="connsiteX377" fmla="*/ 1221425 w 4011346"/>
              <a:gd name="connsiteY377" fmla="*/ 742011 h 2020169"/>
              <a:gd name="connsiteX378" fmla="*/ 1241449 w 4011346"/>
              <a:gd name="connsiteY378" fmla="*/ 765371 h 2020169"/>
              <a:gd name="connsiteX379" fmla="*/ 1258135 w 4011346"/>
              <a:gd name="connsiteY379" fmla="*/ 808755 h 2020169"/>
              <a:gd name="connsiteX380" fmla="*/ 1258135 w 4011346"/>
              <a:gd name="connsiteY380" fmla="*/ 808755 h 2020169"/>
              <a:gd name="connsiteX381" fmla="*/ 1254798 w 4011346"/>
              <a:gd name="connsiteY381" fmla="*/ 842128 h 2020169"/>
              <a:gd name="connsiteX382" fmla="*/ 1274821 w 4011346"/>
              <a:gd name="connsiteY382" fmla="*/ 862151 h 2020169"/>
              <a:gd name="connsiteX383" fmla="*/ 1244786 w 4011346"/>
              <a:gd name="connsiteY383" fmla="*/ 868826 h 2020169"/>
              <a:gd name="connsiteX384" fmla="*/ 1224763 w 4011346"/>
              <a:gd name="connsiteY384" fmla="*/ 828779 h 2020169"/>
              <a:gd name="connsiteX385" fmla="*/ 1224763 w 4011346"/>
              <a:gd name="connsiteY385" fmla="*/ 788732 h 2020169"/>
              <a:gd name="connsiteX386" fmla="*/ 1194727 w 4011346"/>
              <a:gd name="connsiteY386" fmla="*/ 752023 h 2020169"/>
              <a:gd name="connsiteX387" fmla="*/ 1164692 w 4011346"/>
              <a:gd name="connsiteY387" fmla="*/ 795407 h 2020169"/>
              <a:gd name="connsiteX388" fmla="*/ 1178041 w 4011346"/>
              <a:gd name="connsiteY388" fmla="*/ 838790 h 2020169"/>
              <a:gd name="connsiteX389" fmla="*/ 1137995 w 4011346"/>
              <a:gd name="connsiteY389" fmla="*/ 895523 h 2020169"/>
              <a:gd name="connsiteX390" fmla="*/ 1097948 w 4011346"/>
              <a:gd name="connsiteY390" fmla="*/ 952256 h 2020169"/>
              <a:gd name="connsiteX391" fmla="*/ 1007843 w 4011346"/>
              <a:gd name="connsiteY391" fmla="*/ 915547 h 2020169"/>
              <a:gd name="connsiteX392" fmla="*/ 1074587 w 4011346"/>
              <a:gd name="connsiteY392" fmla="*/ 912209 h 2020169"/>
              <a:gd name="connsiteX393" fmla="*/ 1107960 w 4011346"/>
              <a:gd name="connsiteY393" fmla="*/ 848802 h 2020169"/>
              <a:gd name="connsiteX394" fmla="*/ 1121309 w 4011346"/>
              <a:gd name="connsiteY394" fmla="*/ 805418 h 2020169"/>
              <a:gd name="connsiteX395" fmla="*/ 1127983 w 4011346"/>
              <a:gd name="connsiteY395" fmla="*/ 772046 h 2020169"/>
              <a:gd name="connsiteX396" fmla="*/ 1117971 w 4011346"/>
              <a:gd name="connsiteY396" fmla="*/ 755360 h 2020169"/>
              <a:gd name="connsiteX397" fmla="*/ 1114634 w 4011346"/>
              <a:gd name="connsiteY397" fmla="*/ 705301 h 2020169"/>
              <a:gd name="connsiteX398" fmla="*/ 1104622 w 4011346"/>
              <a:gd name="connsiteY398" fmla="*/ 625208 h 2020169"/>
              <a:gd name="connsiteX399" fmla="*/ 1101285 w 4011346"/>
              <a:gd name="connsiteY399" fmla="*/ 565138 h 2020169"/>
              <a:gd name="connsiteX400" fmla="*/ 1124646 w 4011346"/>
              <a:gd name="connsiteY400" fmla="*/ 471696 h 2020169"/>
              <a:gd name="connsiteX401" fmla="*/ 1031203 w 4011346"/>
              <a:gd name="connsiteY401" fmla="*/ 461684 h 2020169"/>
              <a:gd name="connsiteX402" fmla="*/ 1014517 w 4011346"/>
              <a:gd name="connsiteY402" fmla="*/ 518417 h 2020169"/>
              <a:gd name="connsiteX403" fmla="*/ 1024529 w 4011346"/>
              <a:gd name="connsiteY403" fmla="*/ 565138 h 2020169"/>
              <a:gd name="connsiteX404" fmla="*/ 981145 w 4011346"/>
              <a:gd name="connsiteY404" fmla="*/ 618534 h 2020169"/>
              <a:gd name="connsiteX405" fmla="*/ 991157 w 4011346"/>
              <a:gd name="connsiteY405" fmla="*/ 655243 h 2020169"/>
              <a:gd name="connsiteX406" fmla="*/ 981145 w 4011346"/>
              <a:gd name="connsiteY406" fmla="*/ 701964 h 2020169"/>
              <a:gd name="connsiteX407" fmla="*/ 1001168 w 4011346"/>
              <a:gd name="connsiteY407" fmla="*/ 725325 h 2020169"/>
              <a:gd name="connsiteX408" fmla="*/ 1017854 w 4011346"/>
              <a:gd name="connsiteY408" fmla="*/ 772046 h 2020169"/>
              <a:gd name="connsiteX409" fmla="*/ 1047890 w 4011346"/>
              <a:gd name="connsiteY409" fmla="*/ 758697 h 2020169"/>
              <a:gd name="connsiteX410" fmla="*/ 1014517 w 4011346"/>
              <a:gd name="connsiteY410" fmla="*/ 812093 h 2020169"/>
              <a:gd name="connsiteX411" fmla="*/ 957784 w 4011346"/>
              <a:gd name="connsiteY411" fmla="*/ 758697 h 2020169"/>
              <a:gd name="connsiteX412" fmla="*/ 884365 w 4011346"/>
              <a:gd name="connsiteY412" fmla="*/ 721988 h 2020169"/>
              <a:gd name="connsiteX413" fmla="*/ 824295 w 4011346"/>
              <a:gd name="connsiteY413" fmla="*/ 698627 h 2020169"/>
              <a:gd name="connsiteX414" fmla="*/ 810946 w 4011346"/>
              <a:gd name="connsiteY414" fmla="*/ 735336 h 2020169"/>
              <a:gd name="connsiteX415" fmla="*/ 827633 w 4011346"/>
              <a:gd name="connsiteY415" fmla="*/ 772046 h 2020169"/>
              <a:gd name="connsiteX416" fmla="*/ 814284 w 4011346"/>
              <a:gd name="connsiteY416" fmla="*/ 795407 h 2020169"/>
              <a:gd name="connsiteX417" fmla="*/ 800935 w 4011346"/>
              <a:gd name="connsiteY417" fmla="*/ 812093 h 2020169"/>
              <a:gd name="connsiteX418" fmla="*/ 770900 w 4011346"/>
              <a:gd name="connsiteY418" fmla="*/ 755360 h 2020169"/>
              <a:gd name="connsiteX419" fmla="*/ 744202 w 4011346"/>
              <a:gd name="connsiteY419" fmla="*/ 792069 h 2020169"/>
              <a:gd name="connsiteX420" fmla="*/ 707492 w 4011346"/>
              <a:gd name="connsiteY420" fmla="*/ 785395 h 2020169"/>
              <a:gd name="connsiteX421" fmla="*/ 654097 w 4011346"/>
              <a:gd name="connsiteY421" fmla="*/ 822104 h 2020169"/>
              <a:gd name="connsiteX422" fmla="*/ 644085 w 4011346"/>
              <a:gd name="connsiteY422" fmla="*/ 798744 h 2020169"/>
              <a:gd name="connsiteX423" fmla="*/ 654097 w 4011346"/>
              <a:gd name="connsiteY423" fmla="*/ 762034 h 2020169"/>
              <a:gd name="connsiteX424" fmla="*/ 614050 w 4011346"/>
              <a:gd name="connsiteY424" fmla="*/ 798744 h 2020169"/>
              <a:gd name="connsiteX425" fmla="*/ 594027 w 4011346"/>
              <a:gd name="connsiteY425" fmla="*/ 798744 h 2020169"/>
              <a:gd name="connsiteX426" fmla="*/ 533957 w 4011346"/>
              <a:gd name="connsiteY426" fmla="*/ 832116 h 2020169"/>
              <a:gd name="connsiteX427" fmla="*/ 510596 w 4011346"/>
              <a:gd name="connsiteY427" fmla="*/ 855477 h 2020169"/>
              <a:gd name="connsiteX428" fmla="*/ 500584 w 4011346"/>
              <a:gd name="connsiteY428" fmla="*/ 902198 h 2020169"/>
              <a:gd name="connsiteX429" fmla="*/ 450526 w 4011346"/>
              <a:gd name="connsiteY429" fmla="*/ 888849 h 2020169"/>
              <a:gd name="connsiteX430" fmla="*/ 433840 w 4011346"/>
              <a:gd name="connsiteY430" fmla="*/ 852139 h 2020169"/>
              <a:gd name="connsiteX431" fmla="*/ 467212 w 4011346"/>
              <a:gd name="connsiteY431" fmla="*/ 822104 h 2020169"/>
              <a:gd name="connsiteX432" fmla="*/ 453863 w 4011346"/>
              <a:gd name="connsiteY432" fmla="*/ 798744 h 2020169"/>
              <a:gd name="connsiteX433" fmla="*/ 390456 w 4011346"/>
              <a:gd name="connsiteY433" fmla="*/ 768709 h 2020169"/>
              <a:gd name="connsiteX434" fmla="*/ 417154 w 4011346"/>
              <a:gd name="connsiteY434" fmla="*/ 818767 h 2020169"/>
              <a:gd name="connsiteX435" fmla="*/ 407142 w 4011346"/>
              <a:gd name="connsiteY435" fmla="*/ 862151 h 2020169"/>
              <a:gd name="connsiteX436" fmla="*/ 413817 w 4011346"/>
              <a:gd name="connsiteY436" fmla="*/ 898861 h 2020169"/>
              <a:gd name="connsiteX437" fmla="*/ 427165 w 4011346"/>
              <a:gd name="connsiteY437" fmla="*/ 922221 h 2020169"/>
              <a:gd name="connsiteX438" fmla="*/ 413817 w 4011346"/>
              <a:gd name="connsiteY438" fmla="*/ 952256 h 2020169"/>
              <a:gd name="connsiteX439" fmla="*/ 390456 w 4011346"/>
              <a:gd name="connsiteY439" fmla="*/ 928896 h 2020169"/>
              <a:gd name="connsiteX440" fmla="*/ 360421 w 4011346"/>
              <a:gd name="connsiteY440" fmla="*/ 925558 h 2020169"/>
              <a:gd name="connsiteX441" fmla="*/ 333723 w 4011346"/>
              <a:gd name="connsiteY441" fmla="*/ 965605 h 2020169"/>
              <a:gd name="connsiteX442" fmla="*/ 307025 w 4011346"/>
              <a:gd name="connsiteY442" fmla="*/ 985628 h 2020169"/>
              <a:gd name="connsiteX443" fmla="*/ 320374 w 4011346"/>
              <a:gd name="connsiteY443" fmla="*/ 1012326 h 2020169"/>
              <a:gd name="connsiteX444" fmla="*/ 303688 w 4011346"/>
              <a:gd name="connsiteY444" fmla="*/ 1035687 h 2020169"/>
              <a:gd name="connsiteX445" fmla="*/ 233606 w 4011346"/>
              <a:gd name="connsiteY445" fmla="*/ 998977 h 2020169"/>
              <a:gd name="connsiteX446" fmla="*/ 243618 w 4011346"/>
              <a:gd name="connsiteY446" fmla="*/ 1049036 h 2020169"/>
              <a:gd name="connsiteX447" fmla="*/ 263641 w 4011346"/>
              <a:gd name="connsiteY447" fmla="*/ 1069059 h 2020169"/>
              <a:gd name="connsiteX448" fmla="*/ 250292 w 4011346"/>
              <a:gd name="connsiteY448" fmla="*/ 1082408 h 2020169"/>
              <a:gd name="connsiteX449" fmla="*/ 193560 w 4011346"/>
              <a:gd name="connsiteY449" fmla="*/ 1045698 h 2020169"/>
              <a:gd name="connsiteX450" fmla="*/ 170199 w 4011346"/>
              <a:gd name="connsiteY450" fmla="*/ 1005652 h 2020169"/>
              <a:gd name="connsiteX451" fmla="*/ 170199 w 4011346"/>
              <a:gd name="connsiteY451" fmla="*/ 958931 h 2020169"/>
              <a:gd name="connsiteX452" fmla="*/ 133490 w 4011346"/>
              <a:gd name="connsiteY452" fmla="*/ 882174 h 2020169"/>
              <a:gd name="connsiteX453" fmla="*/ 196897 w 4011346"/>
              <a:gd name="connsiteY453" fmla="*/ 912209 h 2020169"/>
              <a:gd name="connsiteX454" fmla="*/ 256967 w 4011346"/>
              <a:gd name="connsiteY454" fmla="*/ 942244 h 2020169"/>
              <a:gd name="connsiteX455" fmla="*/ 293676 w 4011346"/>
              <a:gd name="connsiteY455" fmla="*/ 945582 h 2020169"/>
              <a:gd name="connsiteX456" fmla="*/ 327049 w 4011346"/>
              <a:gd name="connsiteY456" fmla="*/ 915547 h 2020169"/>
              <a:gd name="connsiteX457" fmla="*/ 343735 w 4011346"/>
              <a:gd name="connsiteY457" fmla="*/ 878837 h 2020169"/>
              <a:gd name="connsiteX458" fmla="*/ 333723 w 4011346"/>
              <a:gd name="connsiteY458" fmla="*/ 828779 h 2020169"/>
              <a:gd name="connsiteX459" fmla="*/ 290339 w 4011346"/>
              <a:gd name="connsiteY459" fmla="*/ 808755 h 2020169"/>
              <a:gd name="connsiteX460" fmla="*/ 236944 w 4011346"/>
              <a:gd name="connsiteY460" fmla="*/ 762034 h 2020169"/>
              <a:gd name="connsiteX461" fmla="*/ 133490 w 4011346"/>
              <a:gd name="connsiteY461" fmla="*/ 705301 h 2020169"/>
              <a:gd name="connsiteX0" fmla="*/ 133490 w 4011346"/>
              <a:gd name="connsiteY0" fmla="*/ 705301 h 2020169"/>
              <a:gd name="connsiteX1" fmla="*/ 46722 w 4011346"/>
              <a:gd name="connsiteY1" fmla="*/ 735336 h 2020169"/>
              <a:gd name="connsiteX2" fmla="*/ 33373 w 4011346"/>
              <a:gd name="connsiteY2" fmla="*/ 765371 h 2020169"/>
              <a:gd name="connsiteX3" fmla="*/ 43384 w 4011346"/>
              <a:gd name="connsiteY3" fmla="*/ 795407 h 2020169"/>
              <a:gd name="connsiteX4" fmla="*/ 60071 w 4011346"/>
              <a:gd name="connsiteY4" fmla="*/ 822104 h 2020169"/>
              <a:gd name="connsiteX5" fmla="*/ 73419 w 4011346"/>
              <a:gd name="connsiteY5" fmla="*/ 852139 h 2020169"/>
              <a:gd name="connsiteX6" fmla="*/ 56733 w 4011346"/>
              <a:gd name="connsiteY6" fmla="*/ 875500 h 2020169"/>
              <a:gd name="connsiteX7" fmla="*/ 76757 w 4011346"/>
              <a:gd name="connsiteY7" fmla="*/ 955593 h 2020169"/>
              <a:gd name="connsiteX8" fmla="*/ 66745 w 4011346"/>
              <a:gd name="connsiteY8" fmla="*/ 972280 h 2020169"/>
              <a:gd name="connsiteX9" fmla="*/ 70082 w 4011346"/>
              <a:gd name="connsiteY9" fmla="*/ 998977 h 2020169"/>
              <a:gd name="connsiteX10" fmla="*/ 70082 w 4011346"/>
              <a:gd name="connsiteY10" fmla="*/ 1039024 h 2020169"/>
              <a:gd name="connsiteX11" fmla="*/ 80094 w 4011346"/>
              <a:gd name="connsiteY11" fmla="*/ 1059047 h 2020169"/>
              <a:gd name="connsiteX12" fmla="*/ 76757 w 4011346"/>
              <a:gd name="connsiteY12" fmla="*/ 1082408 h 2020169"/>
              <a:gd name="connsiteX13" fmla="*/ 106792 w 4011346"/>
              <a:gd name="connsiteY13" fmla="*/ 1115780 h 2020169"/>
              <a:gd name="connsiteX14" fmla="*/ 106792 w 4011346"/>
              <a:gd name="connsiteY14" fmla="*/ 1145815 h 2020169"/>
              <a:gd name="connsiteX15" fmla="*/ 13349 w 4011346"/>
              <a:gd name="connsiteY15" fmla="*/ 1235920 h 2020169"/>
              <a:gd name="connsiteX16" fmla="*/ 33373 w 4011346"/>
              <a:gd name="connsiteY16" fmla="*/ 1269293 h 2020169"/>
              <a:gd name="connsiteX17" fmla="*/ 33373 w 4011346"/>
              <a:gd name="connsiteY17" fmla="*/ 1269293 h 2020169"/>
              <a:gd name="connsiteX18" fmla="*/ 16687 w 4011346"/>
              <a:gd name="connsiteY18" fmla="*/ 1299328 h 2020169"/>
              <a:gd name="connsiteX19" fmla="*/ 3338 w 4011346"/>
              <a:gd name="connsiteY19" fmla="*/ 1329363 h 2020169"/>
              <a:gd name="connsiteX20" fmla="*/ 0 w 4011346"/>
              <a:gd name="connsiteY20" fmla="*/ 1389433 h 2020169"/>
              <a:gd name="connsiteX21" fmla="*/ 16687 w 4011346"/>
              <a:gd name="connsiteY21" fmla="*/ 1432817 h 2020169"/>
              <a:gd name="connsiteX22" fmla="*/ 20024 w 4011346"/>
              <a:gd name="connsiteY22" fmla="*/ 1466189 h 2020169"/>
              <a:gd name="connsiteX23" fmla="*/ 56733 w 4011346"/>
              <a:gd name="connsiteY23" fmla="*/ 1476201 h 2020169"/>
              <a:gd name="connsiteX24" fmla="*/ 116803 w 4011346"/>
              <a:gd name="connsiteY24" fmla="*/ 1562969 h 2020169"/>
              <a:gd name="connsiteX25" fmla="*/ 96780 w 4011346"/>
              <a:gd name="connsiteY25" fmla="*/ 1586329 h 2020169"/>
              <a:gd name="connsiteX26" fmla="*/ 93443 w 4011346"/>
              <a:gd name="connsiteY26" fmla="*/ 1616364 h 2020169"/>
              <a:gd name="connsiteX27" fmla="*/ 120141 w 4011346"/>
              <a:gd name="connsiteY27" fmla="*/ 1619701 h 2020169"/>
              <a:gd name="connsiteX28" fmla="*/ 160187 w 4011346"/>
              <a:gd name="connsiteY28" fmla="*/ 1633050 h 2020169"/>
              <a:gd name="connsiteX29" fmla="*/ 186885 w 4011346"/>
              <a:gd name="connsiteY29" fmla="*/ 1646399 h 2020169"/>
              <a:gd name="connsiteX30" fmla="*/ 213583 w 4011346"/>
              <a:gd name="connsiteY30" fmla="*/ 1676434 h 2020169"/>
              <a:gd name="connsiteX31" fmla="*/ 243618 w 4011346"/>
              <a:gd name="connsiteY31" fmla="*/ 1679771 h 2020169"/>
              <a:gd name="connsiteX32" fmla="*/ 287002 w 4011346"/>
              <a:gd name="connsiteY32" fmla="*/ 1709807 h 2020169"/>
              <a:gd name="connsiteX33" fmla="*/ 310363 w 4011346"/>
              <a:gd name="connsiteY33" fmla="*/ 1719818 h 2020169"/>
              <a:gd name="connsiteX34" fmla="*/ 310363 w 4011346"/>
              <a:gd name="connsiteY34" fmla="*/ 1756528 h 2020169"/>
              <a:gd name="connsiteX35" fmla="*/ 270316 w 4011346"/>
              <a:gd name="connsiteY35" fmla="*/ 1796574 h 2020169"/>
              <a:gd name="connsiteX36" fmla="*/ 280327 w 4011346"/>
              <a:gd name="connsiteY36" fmla="*/ 1819935 h 2020169"/>
              <a:gd name="connsiteX37" fmla="*/ 273653 w 4011346"/>
              <a:gd name="connsiteY37" fmla="*/ 1839958 h 2020169"/>
              <a:gd name="connsiteX38" fmla="*/ 266979 w 4011346"/>
              <a:gd name="connsiteY38" fmla="*/ 1856644 h 2020169"/>
              <a:gd name="connsiteX39" fmla="*/ 240281 w 4011346"/>
              <a:gd name="connsiteY39" fmla="*/ 1896691 h 2020169"/>
              <a:gd name="connsiteX40" fmla="*/ 307025 w 4011346"/>
              <a:gd name="connsiteY40" fmla="*/ 1933401 h 2020169"/>
              <a:gd name="connsiteX41" fmla="*/ 337060 w 4011346"/>
              <a:gd name="connsiteY41" fmla="*/ 1940075 h 2020169"/>
              <a:gd name="connsiteX42" fmla="*/ 360421 w 4011346"/>
              <a:gd name="connsiteY42" fmla="*/ 1946750 h 2020169"/>
              <a:gd name="connsiteX43" fmla="*/ 380444 w 4011346"/>
              <a:gd name="connsiteY43" fmla="*/ 1953424 h 2020169"/>
              <a:gd name="connsiteX44" fmla="*/ 407142 w 4011346"/>
              <a:gd name="connsiteY44" fmla="*/ 1973447 h 2020169"/>
              <a:gd name="connsiteX45" fmla="*/ 437177 w 4011346"/>
              <a:gd name="connsiteY45" fmla="*/ 1970110 h 2020169"/>
              <a:gd name="connsiteX46" fmla="*/ 507259 w 4011346"/>
              <a:gd name="connsiteY46" fmla="*/ 2020169 h 2020169"/>
              <a:gd name="connsiteX47" fmla="*/ 517271 w 4011346"/>
              <a:gd name="connsiteY47" fmla="*/ 2006820 h 2020169"/>
              <a:gd name="connsiteX48" fmla="*/ 507259 w 4011346"/>
              <a:gd name="connsiteY48" fmla="*/ 1966773 h 2020169"/>
              <a:gd name="connsiteX49" fmla="*/ 500584 w 4011346"/>
              <a:gd name="connsiteY49" fmla="*/ 1933401 h 2020169"/>
              <a:gd name="connsiteX50" fmla="*/ 483898 w 4011346"/>
              <a:gd name="connsiteY50" fmla="*/ 1890017 h 2020169"/>
              <a:gd name="connsiteX51" fmla="*/ 513933 w 4011346"/>
              <a:gd name="connsiteY51" fmla="*/ 1869993 h 2020169"/>
              <a:gd name="connsiteX52" fmla="*/ 547306 w 4011346"/>
              <a:gd name="connsiteY52" fmla="*/ 1846633 h 2020169"/>
              <a:gd name="connsiteX53" fmla="*/ 527282 w 4011346"/>
              <a:gd name="connsiteY53" fmla="*/ 1829947 h 2020169"/>
              <a:gd name="connsiteX54" fmla="*/ 517271 w 4011346"/>
              <a:gd name="connsiteY54" fmla="*/ 1796574 h 2020169"/>
              <a:gd name="connsiteX55" fmla="*/ 480561 w 4011346"/>
              <a:gd name="connsiteY55" fmla="*/ 1779888 h 2020169"/>
              <a:gd name="connsiteX56" fmla="*/ 470549 w 4011346"/>
              <a:gd name="connsiteY56" fmla="*/ 1759865 h 2020169"/>
              <a:gd name="connsiteX57" fmla="*/ 480561 w 4011346"/>
              <a:gd name="connsiteY57" fmla="*/ 1729830 h 2020169"/>
              <a:gd name="connsiteX58" fmla="*/ 490573 w 4011346"/>
              <a:gd name="connsiteY58" fmla="*/ 1689783 h 2020169"/>
              <a:gd name="connsiteX59" fmla="*/ 513933 w 4011346"/>
              <a:gd name="connsiteY59" fmla="*/ 1709807 h 2020169"/>
              <a:gd name="connsiteX60" fmla="*/ 520608 w 4011346"/>
              <a:gd name="connsiteY60" fmla="*/ 1693120 h 2020169"/>
              <a:gd name="connsiteX61" fmla="*/ 543968 w 4011346"/>
              <a:gd name="connsiteY61" fmla="*/ 1656411 h 2020169"/>
              <a:gd name="connsiteX62" fmla="*/ 574003 w 4011346"/>
              <a:gd name="connsiteY62" fmla="*/ 1639725 h 2020169"/>
              <a:gd name="connsiteX63" fmla="*/ 590690 w 4011346"/>
              <a:gd name="connsiteY63" fmla="*/ 1653074 h 2020169"/>
              <a:gd name="connsiteX64" fmla="*/ 610713 w 4011346"/>
              <a:gd name="connsiteY64" fmla="*/ 1626376 h 2020169"/>
              <a:gd name="connsiteX65" fmla="*/ 630736 w 4011346"/>
              <a:gd name="connsiteY65" fmla="*/ 1653074 h 2020169"/>
              <a:gd name="connsiteX66" fmla="*/ 657434 w 4011346"/>
              <a:gd name="connsiteY66" fmla="*/ 1676434 h 2020169"/>
              <a:gd name="connsiteX67" fmla="*/ 674120 w 4011346"/>
              <a:gd name="connsiteY67" fmla="*/ 1683109 h 2020169"/>
              <a:gd name="connsiteX68" fmla="*/ 697481 w 4011346"/>
              <a:gd name="connsiteY68" fmla="*/ 1683109 h 2020169"/>
              <a:gd name="connsiteX69" fmla="*/ 717504 w 4011346"/>
              <a:gd name="connsiteY69" fmla="*/ 1669760 h 2020169"/>
              <a:gd name="connsiteX70" fmla="*/ 744202 w 4011346"/>
              <a:gd name="connsiteY70" fmla="*/ 1669760 h 2020169"/>
              <a:gd name="connsiteX71" fmla="*/ 760888 w 4011346"/>
              <a:gd name="connsiteY71" fmla="*/ 1666423 h 2020169"/>
              <a:gd name="connsiteX72" fmla="*/ 790923 w 4011346"/>
              <a:gd name="connsiteY72" fmla="*/ 1699795 h 2020169"/>
              <a:gd name="connsiteX73" fmla="*/ 797598 w 4011346"/>
              <a:gd name="connsiteY73" fmla="*/ 1673097 h 2020169"/>
              <a:gd name="connsiteX74" fmla="*/ 817621 w 4011346"/>
              <a:gd name="connsiteY74" fmla="*/ 1689783 h 2020169"/>
              <a:gd name="connsiteX75" fmla="*/ 837644 w 4011346"/>
              <a:gd name="connsiteY75" fmla="*/ 1666423 h 2020169"/>
              <a:gd name="connsiteX76" fmla="*/ 827633 w 4011346"/>
              <a:gd name="connsiteY76" fmla="*/ 1646399 h 2020169"/>
              <a:gd name="connsiteX77" fmla="*/ 810946 w 4011346"/>
              <a:gd name="connsiteY77" fmla="*/ 1633050 h 2020169"/>
              <a:gd name="connsiteX78" fmla="*/ 810946 w 4011346"/>
              <a:gd name="connsiteY78" fmla="*/ 1606353 h 2020169"/>
              <a:gd name="connsiteX79" fmla="*/ 810946 w 4011346"/>
              <a:gd name="connsiteY79" fmla="*/ 1593004 h 2020169"/>
              <a:gd name="connsiteX80" fmla="*/ 830970 w 4011346"/>
              <a:gd name="connsiteY80" fmla="*/ 1589666 h 2020169"/>
              <a:gd name="connsiteX81" fmla="*/ 840981 w 4011346"/>
              <a:gd name="connsiteY81" fmla="*/ 1586329 h 2020169"/>
              <a:gd name="connsiteX82" fmla="*/ 820958 w 4011346"/>
              <a:gd name="connsiteY82" fmla="*/ 1549620 h 2020169"/>
              <a:gd name="connsiteX83" fmla="*/ 854330 w 4011346"/>
              <a:gd name="connsiteY83" fmla="*/ 1542945 h 2020169"/>
              <a:gd name="connsiteX84" fmla="*/ 891040 w 4011346"/>
              <a:gd name="connsiteY84" fmla="*/ 1549620 h 2020169"/>
              <a:gd name="connsiteX85" fmla="*/ 964459 w 4011346"/>
              <a:gd name="connsiteY85" fmla="*/ 1506236 h 2020169"/>
              <a:gd name="connsiteX86" fmla="*/ 1001168 w 4011346"/>
              <a:gd name="connsiteY86" fmla="*/ 1506236 h 2020169"/>
              <a:gd name="connsiteX87" fmla="*/ 1027866 w 4011346"/>
              <a:gd name="connsiteY87" fmla="*/ 1482875 h 2020169"/>
              <a:gd name="connsiteX88" fmla="*/ 1047890 w 4011346"/>
              <a:gd name="connsiteY88" fmla="*/ 1492887 h 2020169"/>
              <a:gd name="connsiteX89" fmla="*/ 1067913 w 4011346"/>
              <a:gd name="connsiteY89" fmla="*/ 1502898 h 2020169"/>
              <a:gd name="connsiteX90" fmla="*/ 1087936 w 4011346"/>
              <a:gd name="connsiteY90" fmla="*/ 1529596 h 2020169"/>
              <a:gd name="connsiteX91" fmla="*/ 1074587 w 4011346"/>
              <a:gd name="connsiteY91" fmla="*/ 1542945 h 2020169"/>
              <a:gd name="connsiteX92" fmla="*/ 1104622 w 4011346"/>
              <a:gd name="connsiteY92" fmla="*/ 1542945 h 2020169"/>
              <a:gd name="connsiteX93" fmla="*/ 1107960 w 4011346"/>
              <a:gd name="connsiteY93" fmla="*/ 1559631 h 2020169"/>
              <a:gd name="connsiteX94" fmla="*/ 1121309 w 4011346"/>
              <a:gd name="connsiteY94" fmla="*/ 1542945 h 2020169"/>
              <a:gd name="connsiteX95" fmla="*/ 1134657 w 4011346"/>
              <a:gd name="connsiteY95" fmla="*/ 1556294 h 2020169"/>
              <a:gd name="connsiteX96" fmla="*/ 1134657 w 4011346"/>
              <a:gd name="connsiteY96" fmla="*/ 1576317 h 2020169"/>
              <a:gd name="connsiteX97" fmla="*/ 1148006 w 4011346"/>
              <a:gd name="connsiteY97" fmla="*/ 1572980 h 2020169"/>
              <a:gd name="connsiteX98" fmla="*/ 1208076 w 4011346"/>
              <a:gd name="connsiteY98" fmla="*/ 1526259 h 2020169"/>
              <a:gd name="connsiteX99" fmla="*/ 1211414 w 4011346"/>
              <a:gd name="connsiteY99" fmla="*/ 1546282 h 2020169"/>
              <a:gd name="connsiteX100" fmla="*/ 1244786 w 4011346"/>
              <a:gd name="connsiteY100" fmla="*/ 1566306 h 2020169"/>
              <a:gd name="connsiteX101" fmla="*/ 1264809 w 4011346"/>
              <a:gd name="connsiteY101" fmla="*/ 1596341 h 2020169"/>
              <a:gd name="connsiteX102" fmla="*/ 1298181 w 4011346"/>
              <a:gd name="connsiteY102" fmla="*/ 1703132 h 2020169"/>
              <a:gd name="connsiteX103" fmla="*/ 1308193 w 4011346"/>
              <a:gd name="connsiteY103" fmla="*/ 1659748 h 2020169"/>
              <a:gd name="connsiteX104" fmla="*/ 1344903 w 4011346"/>
              <a:gd name="connsiteY104" fmla="*/ 1679771 h 2020169"/>
              <a:gd name="connsiteX105" fmla="*/ 1388287 w 4011346"/>
              <a:gd name="connsiteY105" fmla="*/ 1679771 h 2020169"/>
              <a:gd name="connsiteX106" fmla="*/ 1394961 w 4011346"/>
              <a:gd name="connsiteY106" fmla="*/ 1703132 h 2020169"/>
              <a:gd name="connsiteX107" fmla="*/ 1435008 w 4011346"/>
              <a:gd name="connsiteY107" fmla="*/ 1726493 h 2020169"/>
              <a:gd name="connsiteX108" fmla="*/ 1465043 w 4011346"/>
              <a:gd name="connsiteY108" fmla="*/ 1726493 h 2020169"/>
              <a:gd name="connsiteX109" fmla="*/ 1491741 w 4011346"/>
              <a:gd name="connsiteY109" fmla="*/ 1739842 h 2020169"/>
              <a:gd name="connsiteX110" fmla="*/ 1535125 w 4011346"/>
              <a:gd name="connsiteY110" fmla="*/ 1696458 h 2020169"/>
              <a:gd name="connsiteX111" fmla="*/ 1571834 w 4011346"/>
              <a:gd name="connsiteY111" fmla="*/ 1676434 h 2020169"/>
              <a:gd name="connsiteX112" fmla="*/ 1608544 w 4011346"/>
              <a:gd name="connsiteY112" fmla="*/ 1679771 h 2020169"/>
              <a:gd name="connsiteX113" fmla="*/ 1655265 w 4011346"/>
              <a:gd name="connsiteY113" fmla="*/ 1693120 h 2020169"/>
              <a:gd name="connsiteX114" fmla="*/ 1681963 w 4011346"/>
              <a:gd name="connsiteY114" fmla="*/ 1709807 h 2020169"/>
              <a:gd name="connsiteX115" fmla="*/ 1735358 w 4011346"/>
              <a:gd name="connsiteY115" fmla="*/ 1703132 h 2020169"/>
              <a:gd name="connsiteX116" fmla="*/ 1745370 w 4011346"/>
              <a:gd name="connsiteY116" fmla="*/ 1683109 h 2020169"/>
              <a:gd name="connsiteX117" fmla="*/ 1738695 w 4011346"/>
              <a:gd name="connsiteY117" fmla="*/ 1663085 h 2020169"/>
              <a:gd name="connsiteX118" fmla="*/ 1765393 w 4011346"/>
              <a:gd name="connsiteY118" fmla="*/ 1636388 h 2020169"/>
              <a:gd name="connsiteX119" fmla="*/ 1778742 w 4011346"/>
              <a:gd name="connsiteY119" fmla="*/ 1633050 h 2020169"/>
              <a:gd name="connsiteX120" fmla="*/ 1812114 w 4011346"/>
              <a:gd name="connsiteY120" fmla="*/ 1649736 h 2020169"/>
              <a:gd name="connsiteX121" fmla="*/ 1852161 w 4011346"/>
              <a:gd name="connsiteY121" fmla="*/ 1663085 h 2020169"/>
              <a:gd name="connsiteX122" fmla="*/ 1858836 w 4011346"/>
              <a:gd name="connsiteY122" fmla="*/ 1689783 h 2020169"/>
              <a:gd name="connsiteX123" fmla="*/ 1872184 w 4011346"/>
              <a:gd name="connsiteY123" fmla="*/ 1696458 h 2020169"/>
              <a:gd name="connsiteX124" fmla="*/ 1902219 w 4011346"/>
              <a:gd name="connsiteY124" fmla="*/ 1699795 h 2020169"/>
              <a:gd name="connsiteX125" fmla="*/ 1932254 w 4011346"/>
              <a:gd name="connsiteY125" fmla="*/ 1683109 h 2020169"/>
              <a:gd name="connsiteX126" fmla="*/ 1962290 w 4011346"/>
              <a:gd name="connsiteY126" fmla="*/ 1696458 h 2020169"/>
              <a:gd name="connsiteX127" fmla="*/ 1985650 w 4011346"/>
              <a:gd name="connsiteY127" fmla="*/ 1709807 h 2020169"/>
              <a:gd name="connsiteX128" fmla="*/ 1995662 w 4011346"/>
              <a:gd name="connsiteY128" fmla="*/ 1719818 h 2020169"/>
              <a:gd name="connsiteX129" fmla="*/ 2032371 w 4011346"/>
              <a:gd name="connsiteY129" fmla="*/ 1739842 h 2020169"/>
              <a:gd name="connsiteX130" fmla="*/ 2069081 w 4011346"/>
              <a:gd name="connsiteY130" fmla="*/ 1736504 h 2020169"/>
              <a:gd name="connsiteX131" fmla="*/ 2142500 w 4011346"/>
              <a:gd name="connsiteY131" fmla="*/ 1693120 h 2020169"/>
              <a:gd name="connsiteX132" fmla="*/ 2195895 w 4011346"/>
              <a:gd name="connsiteY132" fmla="*/ 1706469 h 2020169"/>
              <a:gd name="connsiteX133" fmla="*/ 2225930 w 4011346"/>
              <a:gd name="connsiteY133" fmla="*/ 1716481 h 2020169"/>
              <a:gd name="connsiteX134" fmla="*/ 2259303 w 4011346"/>
              <a:gd name="connsiteY134" fmla="*/ 1703132 h 2020169"/>
              <a:gd name="connsiteX135" fmla="*/ 2262640 w 4011346"/>
              <a:gd name="connsiteY135" fmla="*/ 1676434 h 2020169"/>
              <a:gd name="connsiteX136" fmla="*/ 2282663 w 4011346"/>
              <a:gd name="connsiteY136" fmla="*/ 1646399 h 2020169"/>
              <a:gd name="connsiteX137" fmla="*/ 2299349 w 4011346"/>
              <a:gd name="connsiteY137" fmla="*/ 1593004 h 2020169"/>
              <a:gd name="connsiteX138" fmla="*/ 2282663 w 4011346"/>
              <a:gd name="connsiteY138" fmla="*/ 1596341 h 2020169"/>
              <a:gd name="connsiteX139" fmla="*/ 2312698 w 4011346"/>
              <a:gd name="connsiteY139" fmla="*/ 1569643 h 2020169"/>
              <a:gd name="connsiteX140" fmla="*/ 2339396 w 4011346"/>
              <a:gd name="connsiteY140" fmla="*/ 1566306 h 2020169"/>
              <a:gd name="connsiteX141" fmla="*/ 2396129 w 4011346"/>
              <a:gd name="connsiteY141" fmla="*/ 1576317 h 2020169"/>
              <a:gd name="connsiteX142" fmla="*/ 2436176 w 4011346"/>
              <a:gd name="connsiteY142" fmla="*/ 1603015 h 2020169"/>
              <a:gd name="connsiteX143" fmla="*/ 2462873 w 4011346"/>
              <a:gd name="connsiteY143" fmla="*/ 1633050 h 2020169"/>
              <a:gd name="connsiteX144" fmla="*/ 2469548 w 4011346"/>
              <a:gd name="connsiteY144" fmla="*/ 1669760 h 2020169"/>
              <a:gd name="connsiteX145" fmla="*/ 2476222 w 4011346"/>
              <a:gd name="connsiteY145" fmla="*/ 1709807 h 2020169"/>
              <a:gd name="connsiteX146" fmla="*/ 2486234 w 4011346"/>
              <a:gd name="connsiteY146" fmla="*/ 1729830 h 2020169"/>
              <a:gd name="connsiteX147" fmla="*/ 2529618 w 4011346"/>
              <a:gd name="connsiteY147" fmla="*/ 1743179 h 2020169"/>
              <a:gd name="connsiteX148" fmla="*/ 2549641 w 4011346"/>
              <a:gd name="connsiteY148" fmla="*/ 1763202 h 2020169"/>
              <a:gd name="connsiteX149" fmla="*/ 2562990 w 4011346"/>
              <a:gd name="connsiteY149" fmla="*/ 1796574 h 2020169"/>
              <a:gd name="connsiteX150" fmla="*/ 2586351 w 4011346"/>
              <a:gd name="connsiteY150" fmla="*/ 1789900 h 2020169"/>
              <a:gd name="connsiteX151" fmla="*/ 2606374 w 4011346"/>
              <a:gd name="connsiteY151" fmla="*/ 1779888 h 2020169"/>
              <a:gd name="connsiteX152" fmla="*/ 2639746 w 4011346"/>
              <a:gd name="connsiteY152" fmla="*/ 1763202 h 2020169"/>
              <a:gd name="connsiteX153" fmla="*/ 2643084 w 4011346"/>
              <a:gd name="connsiteY153" fmla="*/ 1779888 h 2020169"/>
              <a:gd name="connsiteX154" fmla="*/ 2626398 w 4011346"/>
              <a:gd name="connsiteY154" fmla="*/ 1809923 h 2020169"/>
              <a:gd name="connsiteX155" fmla="*/ 2616386 w 4011346"/>
              <a:gd name="connsiteY155" fmla="*/ 1846633 h 2020169"/>
              <a:gd name="connsiteX156" fmla="*/ 2603037 w 4011346"/>
              <a:gd name="connsiteY156" fmla="*/ 1900028 h 2020169"/>
              <a:gd name="connsiteX157" fmla="*/ 2579676 w 4011346"/>
              <a:gd name="connsiteY157" fmla="*/ 1873331 h 2020169"/>
              <a:gd name="connsiteX158" fmla="*/ 2552979 w 4011346"/>
              <a:gd name="connsiteY158" fmla="*/ 1896691 h 2020169"/>
              <a:gd name="connsiteX159" fmla="*/ 2559653 w 4011346"/>
              <a:gd name="connsiteY159" fmla="*/ 1923389 h 2020169"/>
              <a:gd name="connsiteX160" fmla="*/ 2559653 w 4011346"/>
              <a:gd name="connsiteY160" fmla="*/ 1960098 h 2020169"/>
              <a:gd name="connsiteX161" fmla="*/ 2549641 w 4011346"/>
              <a:gd name="connsiteY161" fmla="*/ 1980122 h 2020169"/>
              <a:gd name="connsiteX162" fmla="*/ 2589688 w 4011346"/>
              <a:gd name="connsiteY162" fmla="*/ 1960098 h 2020169"/>
              <a:gd name="connsiteX163" fmla="*/ 2626398 w 4011346"/>
              <a:gd name="connsiteY163" fmla="*/ 1970110 h 2020169"/>
              <a:gd name="connsiteX164" fmla="*/ 2653095 w 4011346"/>
              <a:gd name="connsiteY164" fmla="*/ 1946750 h 2020169"/>
              <a:gd name="connsiteX165" fmla="*/ 2683130 w 4011346"/>
              <a:gd name="connsiteY165" fmla="*/ 1893354 h 2020169"/>
              <a:gd name="connsiteX166" fmla="*/ 2753212 w 4011346"/>
              <a:gd name="connsiteY166" fmla="*/ 1806586 h 2020169"/>
              <a:gd name="connsiteX167" fmla="*/ 2783247 w 4011346"/>
              <a:gd name="connsiteY167" fmla="*/ 1736504 h 2020169"/>
              <a:gd name="connsiteX168" fmla="*/ 2803271 w 4011346"/>
              <a:gd name="connsiteY168" fmla="*/ 1633050 h 2020169"/>
              <a:gd name="connsiteX169" fmla="*/ 2793259 w 4011346"/>
              <a:gd name="connsiteY169" fmla="*/ 1582992 h 2020169"/>
              <a:gd name="connsiteX170" fmla="*/ 2769898 w 4011346"/>
              <a:gd name="connsiteY170" fmla="*/ 1549620 h 2020169"/>
              <a:gd name="connsiteX171" fmla="*/ 2726514 w 4011346"/>
              <a:gd name="connsiteY171" fmla="*/ 1549620 h 2020169"/>
              <a:gd name="connsiteX172" fmla="*/ 2699817 w 4011346"/>
              <a:gd name="connsiteY172" fmla="*/ 1549620 h 2020169"/>
              <a:gd name="connsiteX173" fmla="*/ 2683130 w 4011346"/>
              <a:gd name="connsiteY173" fmla="*/ 1529596 h 2020169"/>
              <a:gd name="connsiteX174" fmla="*/ 2669781 w 4011346"/>
              <a:gd name="connsiteY174" fmla="*/ 1509573 h 2020169"/>
              <a:gd name="connsiteX175" fmla="*/ 2763224 w 4011346"/>
              <a:gd name="connsiteY175" fmla="*/ 1392770 h 2020169"/>
              <a:gd name="connsiteX176" fmla="*/ 2846654 w 4011346"/>
              <a:gd name="connsiteY176" fmla="*/ 1326026 h 2020169"/>
              <a:gd name="connsiteX177" fmla="*/ 2890038 w 4011346"/>
              <a:gd name="connsiteY177" fmla="*/ 1302665 h 2020169"/>
              <a:gd name="connsiteX178" fmla="*/ 2933422 w 4011346"/>
              <a:gd name="connsiteY178" fmla="*/ 1322688 h 2020169"/>
              <a:gd name="connsiteX179" fmla="*/ 2950109 w 4011346"/>
              <a:gd name="connsiteY179" fmla="*/ 1306002 h 2020169"/>
              <a:gd name="connsiteX180" fmla="*/ 2993492 w 4011346"/>
              <a:gd name="connsiteY180" fmla="*/ 1322688 h 2020169"/>
              <a:gd name="connsiteX181" fmla="*/ 3006841 w 4011346"/>
              <a:gd name="connsiteY181" fmla="*/ 1289316 h 2020169"/>
              <a:gd name="connsiteX182" fmla="*/ 3053563 w 4011346"/>
              <a:gd name="connsiteY182" fmla="*/ 1299328 h 2020169"/>
              <a:gd name="connsiteX183" fmla="*/ 3070249 w 4011346"/>
              <a:gd name="connsiteY183" fmla="*/ 1316014 h 2020169"/>
              <a:gd name="connsiteX184" fmla="*/ 3060237 w 4011346"/>
              <a:gd name="connsiteY184" fmla="*/ 1336037 h 2020169"/>
              <a:gd name="connsiteX185" fmla="*/ 3123644 w 4011346"/>
              <a:gd name="connsiteY185" fmla="*/ 1319351 h 2020169"/>
              <a:gd name="connsiteX186" fmla="*/ 3140330 w 4011346"/>
              <a:gd name="connsiteY186" fmla="*/ 1306002 h 2020169"/>
              <a:gd name="connsiteX187" fmla="*/ 3123644 w 4011346"/>
              <a:gd name="connsiteY187" fmla="*/ 1292653 h 2020169"/>
              <a:gd name="connsiteX188" fmla="*/ 3143668 w 4011346"/>
              <a:gd name="connsiteY188" fmla="*/ 1252607 h 2020169"/>
              <a:gd name="connsiteX189" fmla="*/ 3190389 w 4011346"/>
              <a:gd name="connsiteY189" fmla="*/ 1182525 h 2020169"/>
              <a:gd name="connsiteX190" fmla="*/ 3233773 w 4011346"/>
              <a:gd name="connsiteY190" fmla="*/ 1179188 h 2020169"/>
              <a:gd name="connsiteX191" fmla="*/ 3273819 w 4011346"/>
              <a:gd name="connsiteY191" fmla="*/ 1189199 h 2020169"/>
              <a:gd name="connsiteX192" fmla="*/ 3277157 w 4011346"/>
              <a:gd name="connsiteY192" fmla="*/ 1245932 h 2020169"/>
              <a:gd name="connsiteX193" fmla="*/ 3320541 w 4011346"/>
              <a:gd name="connsiteY193" fmla="*/ 1202548 h 2020169"/>
              <a:gd name="connsiteX194" fmla="*/ 3343901 w 4011346"/>
              <a:gd name="connsiteY194" fmla="*/ 1185862 h 2020169"/>
              <a:gd name="connsiteX195" fmla="*/ 3350576 w 4011346"/>
              <a:gd name="connsiteY195" fmla="*/ 1152490 h 2020169"/>
              <a:gd name="connsiteX196" fmla="*/ 3377273 w 4011346"/>
              <a:gd name="connsiteY196" fmla="*/ 1135804 h 2020169"/>
              <a:gd name="connsiteX197" fmla="*/ 3407309 w 4011346"/>
              <a:gd name="connsiteY197" fmla="*/ 1145815 h 2020169"/>
              <a:gd name="connsiteX198" fmla="*/ 3373936 w 4011346"/>
              <a:gd name="connsiteY198" fmla="*/ 1175850 h 2020169"/>
              <a:gd name="connsiteX199" fmla="*/ 3360587 w 4011346"/>
              <a:gd name="connsiteY199" fmla="*/ 1225909 h 2020169"/>
              <a:gd name="connsiteX200" fmla="*/ 3323878 w 4011346"/>
              <a:gd name="connsiteY200" fmla="*/ 1265955 h 2020169"/>
              <a:gd name="connsiteX201" fmla="*/ 3210412 w 4011346"/>
              <a:gd name="connsiteY201" fmla="*/ 1362735 h 2020169"/>
              <a:gd name="connsiteX202" fmla="*/ 3163691 w 4011346"/>
              <a:gd name="connsiteY202" fmla="*/ 1432817 h 2020169"/>
              <a:gd name="connsiteX203" fmla="*/ 3160354 w 4011346"/>
              <a:gd name="connsiteY203" fmla="*/ 1506236 h 2020169"/>
              <a:gd name="connsiteX204" fmla="*/ 3170365 w 4011346"/>
              <a:gd name="connsiteY204" fmla="*/ 1596341 h 2020169"/>
              <a:gd name="connsiteX205" fmla="*/ 3190389 w 4011346"/>
              <a:gd name="connsiteY205" fmla="*/ 1659748 h 2020169"/>
              <a:gd name="connsiteX206" fmla="*/ 3217087 w 4011346"/>
              <a:gd name="connsiteY206" fmla="*/ 1649736 h 2020169"/>
              <a:gd name="connsiteX207" fmla="*/ 3240447 w 4011346"/>
              <a:gd name="connsiteY207" fmla="*/ 1582992 h 2020169"/>
              <a:gd name="connsiteX208" fmla="*/ 3270482 w 4011346"/>
              <a:gd name="connsiteY208" fmla="*/ 1579655 h 2020169"/>
              <a:gd name="connsiteX209" fmla="*/ 3287168 w 4011346"/>
              <a:gd name="connsiteY209" fmla="*/ 1519585 h 2020169"/>
              <a:gd name="connsiteX210" fmla="*/ 3313866 w 4011346"/>
              <a:gd name="connsiteY210" fmla="*/ 1509573 h 2020169"/>
              <a:gd name="connsiteX211" fmla="*/ 3313866 w 4011346"/>
              <a:gd name="connsiteY211" fmla="*/ 1479538 h 2020169"/>
              <a:gd name="connsiteX212" fmla="*/ 3337227 w 4011346"/>
              <a:gd name="connsiteY212" fmla="*/ 1442828 h 2020169"/>
              <a:gd name="connsiteX213" fmla="*/ 3330552 w 4011346"/>
              <a:gd name="connsiteY213" fmla="*/ 1399444 h 2020169"/>
              <a:gd name="connsiteX214" fmla="*/ 3333890 w 4011346"/>
              <a:gd name="connsiteY214" fmla="*/ 1369409 h 2020169"/>
              <a:gd name="connsiteX215" fmla="*/ 3323878 w 4011346"/>
              <a:gd name="connsiteY215" fmla="*/ 1359398 h 2020169"/>
              <a:gd name="connsiteX216" fmla="*/ 3363925 w 4011346"/>
              <a:gd name="connsiteY216" fmla="*/ 1272630 h 2020169"/>
              <a:gd name="connsiteX217" fmla="*/ 3383948 w 4011346"/>
              <a:gd name="connsiteY217" fmla="*/ 1282642 h 2020169"/>
              <a:gd name="connsiteX218" fmla="*/ 3410646 w 4011346"/>
              <a:gd name="connsiteY218" fmla="*/ 1255944 h 2020169"/>
              <a:gd name="connsiteX219" fmla="*/ 3420657 w 4011346"/>
              <a:gd name="connsiteY219" fmla="*/ 1282642 h 2020169"/>
              <a:gd name="connsiteX220" fmla="*/ 3447355 w 4011346"/>
              <a:gd name="connsiteY220" fmla="*/ 1265955 h 2020169"/>
              <a:gd name="connsiteX221" fmla="*/ 3477390 w 4011346"/>
              <a:gd name="connsiteY221" fmla="*/ 1255944 h 2020169"/>
              <a:gd name="connsiteX222" fmla="*/ 3514100 w 4011346"/>
              <a:gd name="connsiteY222" fmla="*/ 1282642 h 2020169"/>
              <a:gd name="connsiteX223" fmla="*/ 3574170 w 4011346"/>
              <a:gd name="connsiteY223" fmla="*/ 1215897 h 2020169"/>
              <a:gd name="connsiteX224" fmla="*/ 3637577 w 4011346"/>
              <a:gd name="connsiteY224" fmla="*/ 1169176 h 2020169"/>
              <a:gd name="connsiteX225" fmla="*/ 3690973 w 4011346"/>
              <a:gd name="connsiteY225" fmla="*/ 1132466 h 2020169"/>
              <a:gd name="connsiteX226" fmla="*/ 3741031 w 4011346"/>
              <a:gd name="connsiteY226" fmla="*/ 1159164 h 2020169"/>
              <a:gd name="connsiteX227" fmla="*/ 3751043 w 4011346"/>
              <a:gd name="connsiteY227" fmla="*/ 1132466 h 2020169"/>
              <a:gd name="connsiteX228" fmla="*/ 3727682 w 4011346"/>
              <a:gd name="connsiteY228" fmla="*/ 1065722 h 2020169"/>
              <a:gd name="connsiteX229" fmla="*/ 3700984 w 4011346"/>
              <a:gd name="connsiteY229" fmla="*/ 1049036 h 2020169"/>
              <a:gd name="connsiteX230" fmla="*/ 3697647 w 4011346"/>
              <a:gd name="connsiteY230" fmla="*/ 1019001 h 2020169"/>
              <a:gd name="connsiteX231" fmla="*/ 3751043 w 4011346"/>
              <a:gd name="connsiteY231" fmla="*/ 1025675 h 2020169"/>
              <a:gd name="connsiteX232" fmla="*/ 3774403 w 4011346"/>
              <a:gd name="connsiteY232" fmla="*/ 982291 h 2020169"/>
              <a:gd name="connsiteX233" fmla="*/ 3767729 w 4011346"/>
              <a:gd name="connsiteY233" fmla="*/ 955593 h 2020169"/>
              <a:gd name="connsiteX234" fmla="*/ 3794427 w 4011346"/>
              <a:gd name="connsiteY234" fmla="*/ 922221 h 2020169"/>
              <a:gd name="connsiteX235" fmla="*/ 3804438 w 4011346"/>
              <a:gd name="connsiteY235" fmla="*/ 965605 h 2020169"/>
              <a:gd name="connsiteX236" fmla="*/ 3827799 w 4011346"/>
              <a:gd name="connsiteY236" fmla="*/ 982291 h 2020169"/>
              <a:gd name="connsiteX237" fmla="*/ 3874520 w 4011346"/>
              <a:gd name="connsiteY237" fmla="*/ 1002315 h 2020169"/>
              <a:gd name="connsiteX238" fmla="*/ 3894544 w 4011346"/>
              <a:gd name="connsiteY238" fmla="*/ 1029012 h 2020169"/>
              <a:gd name="connsiteX239" fmla="*/ 3941265 w 4011346"/>
              <a:gd name="connsiteY239" fmla="*/ 1052373 h 2020169"/>
              <a:gd name="connsiteX240" fmla="*/ 3947939 w 4011346"/>
              <a:gd name="connsiteY240" fmla="*/ 1039024 h 2020169"/>
              <a:gd name="connsiteX241" fmla="*/ 3957951 w 4011346"/>
              <a:gd name="connsiteY241" fmla="*/ 975617 h 2020169"/>
              <a:gd name="connsiteX242" fmla="*/ 4004672 w 4011346"/>
              <a:gd name="connsiteY242" fmla="*/ 968942 h 2020169"/>
              <a:gd name="connsiteX243" fmla="*/ 4011346 w 4011346"/>
              <a:gd name="connsiteY243" fmla="*/ 935570 h 2020169"/>
              <a:gd name="connsiteX244" fmla="*/ 3967963 w 4011346"/>
              <a:gd name="connsiteY244" fmla="*/ 898861 h 2020169"/>
              <a:gd name="connsiteX245" fmla="*/ 3921241 w 4011346"/>
              <a:gd name="connsiteY245" fmla="*/ 882174 h 2020169"/>
              <a:gd name="connsiteX246" fmla="*/ 3907892 w 4011346"/>
              <a:gd name="connsiteY246" fmla="*/ 885512 h 2020169"/>
              <a:gd name="connsiteX247" fmla="*/ 3907892 w 4011346"/>
              <a:gd name="connsiteY247" fmla="*/ 918884 h 2020169"/>
              <a:gd name="connsiteX248" fmla="*/ 3887869 w 4011346"/>
              <a:gd name="connsiteY248" fmla="*/ 912209 h 2020169"/>
              <a:gd name="connsiteX249" fmla="*/ 3874520 w 4011346"/>
              <a:gd name="connsiteY249" fmla="*/ 858814 h 2020169"/>
              <a:gd name="connsiteX250" fmla="*/ 3817787 w 4011346"/>
              <a:gd name="connsiteY250" fmla="*/ 795407 h 2020169"/>
              <a:gd name="connsiteX251" fmla="*/ 3717671 w 4011346"/>
              <a:gd name="connsiteY251" fmla="*/ 718650 h 2020169"/>
              <a:gd name="connsiteX252" fmla="*/ 3664275 w 4011346"/>
              <a:gd name="connsiteY252" fmla="*/ 698627 h 2020169"/>
              <a:gd name="connsiteX253" fmla="*/ 3584181 w 4011346"/>
              <a:gd name="connsiteY253" fmla="*/ 691953 h 2020169"/>
              <a:gd name="connsiteX254" fmla="*/ 3520774 w 4011346"/>
              <a:gd name="connsiteY254" fmla="*/ 675266 h 2020169"/>
              <a:gd name="connsiteX255" fmla="*/ 3530786 w 4011346"/>
              <a:gd name="connsiteY255" fmla="*/ 715313 h 2020169"/>
              <a:gd name="connsiteX256" fmla="*/ 3537460 w 4011346"/>
              <a:gd name="connsiteY256" fmla="*/ 742011 h 2020169"/>
              <a:gd name="connsiteX257" fmla="*/ 3507425 w 4011346"/>
              <a:gd name="connsiteY257" fmla="*/ 765371 h 2020169"/>
              <a:gd name="connsiteX258" fmla="*/ 3477390 w 4011346"/>
              <a:gd name="connsiteY258" fmla="*/ 738674 h 2020169"/>
              <a:gd name="connsiteX259" fmla="*/ 3477390 w 4011346"/>
              <a:gd name="connsiteY259" fmla="*/ 718650 h 2020169"/>
              <a:gd name="connsiteX260" fmla="*/ 3504088 w 4011346"/>
              <a:gd name="connsiteY260" fmla="*/ 698627 h 2020169"/>
              <a:gd name="connsiteX261" fmla="*/ 3467379 w 4011346"/>
              <a:gd name="connsiteY261" fmla="*/ 685278 h 2020169"/>
              <a:gd name="connsiteX262" fmla="*/ 3450692 w 4011346"/>
              <a:gd name="connsiteY262" fmla="*/ 711976 h 2020169"/>
              <a:gd name="connsiteX263" fmla="*/ 3440681 w 4011346"/>
              <a:gd name="connsiteY263" fmla="*/ 725325 h 2020169"/>
              <a:gd name="connsiteX264" fmla="*/ 3357250 w 4011346"/>
              <a:gd name="connsiteY264" fmla="*/ 711976 h 2020169"/>
              <a:gd name="connsiteX265" fmla="*/ 3297180 w 4011346"/>
              <a:gd name="connsiteY265" fmla="*/ 718650 h 2020169"/>
              <a:gd name="connsiteX266" fmla="*/ 3267145 w 4011346"/>
              <a:gd name="connsiteY266" fmla="*/ 695290 h 2020169"/>
              <a:gd name="connsiteX267" fmla="*/ 3267145 w 4011346"/>
              <a:gd name="connsiteY267" fmla="*/ 658580 h 2020169"/>
              <a:gd name="connsiteX268" fmla="*/ 3203738 w 4011346"/>
              <a:gd name="connsiteY268" fmla="*/ 601847 h 2020169"/>
              <a:gd name="connsiteX269" fmla="*/ 3076923 w 4011346"/>
              <a:gd name="connsiteY269" fmla="*/ 608522 h 2020169"/>
              <a:gd name="connsiteX270" fmla="*/ 3043551 w 4011346"/>
              <a:gd name="connsiteY270" fmla="*/ 585161 h 2020169"/>
              <a:gd name="connsiteX271" fmla="*/ 3000167 w 4011346"/>
              <a:gd name="connsiteY271" fmla="*/ 538440 h 2020169"/>
              <a:gd name="connsiteX272" fmla="*/ 3013516 w 4011346"/>
              <a:gd name="connsiteY272" fmla="*/ 531766 h 2020169"/>
              <a:gd name="connsiteX273" fmla="*/ 3000167 w 4011346"/>
              <a:gd name="connsiteY273" fmla="*/ 511742 h 2020169"/>
              <a:gd name="connsiteX274" fmla="*/ 2970132 w 4011346"/>
              <a:gd name="connsiteY274" fmla="*/ 508405 h 2020169"/>
              <a:gd name="connsiteX275" fmla="*/ 2920073 w 4011346"/>
              <a:gd name="connsiteY275" fmla="*/ 555126 h 2020169"/>
              <a:gd name="connsiteX276" fmla="*/ 2920073 w 4011346"/>
              <a:gd name="connsiteY276" fmla="*/ 555126 h 2020169"/>
              <a:gd name="connsiteX277" fmla="*/ 2916736 w 4011346"/>
              <a:gd name="connsiteY277" fmla="*/ 505068 h 2020169"/>
              <a:gd name="connsiteX278" fmla="*/ 2936760 w 4011346"/>
              <a:gd name="connsiteY278" fmla="*/ 501731 h 2020169"/>
              <a:gd name="connsiteX279" fmla="*/ 2866678 w 4011346"/>
              <a:gd name="connsiteY279" fmla="*/ 471696 h 2020169"/>
              <a:gd name="connsiteX280" fmla="*/ 2813282 w 4011346"/>
              <a:gd name="connsiteY280" fmla="*/ 468358 h 2020169"/>
              <a:gd name="connsiteX281" fmla="*/ 2793259 w 4011346"/>
              <a:gd name="connsiteY281" fmla="*/ 491719 h 2020169"/>
              <a:gd name="connsiteX282" fmla="*/ 2743200 w 4011346"/>
              <a:gd name="connsiteY282" fmla="*/ 501731 h 2020169"/>
              <a:gd name="connsiteX283" fmla="*/ 2786584 w 4011346"/>
              <a:gd name="connsiteY283" fmla="*/ 511742 h 2020169"/>
              <a:gd name="connsiteX284" fmla="*/ 2763224 w 4011346"/>
              <a:gd name="connsiteY284" fmla="*/ 531766 h 2020169"/>
              <a:gd name="connsiteX285" fmla="*/ 2769898 w 4011346"/>
              <a:gd name="connsiteY285" fmla="*/ 581824 h 2020169"/>
              <a:gd name="connsiteX286" fmla="*/ 2749875 w 4011346"/>
              <a:gd name="connsiteY286" fmla="*/ 565138 h 2020169"/>
              <a:gd name="connsiteX287" fmla="*/ 2733189 w 4011346"/>
              <a:gd name="connsiteY287" fmla="*/ 578487 h 2020169"/>
              <a:gd name="connsiteX288" fmla="*/ 2666444 w 4011346"/>
              <a:gd name="connsiteY288" fmla="*/ 568475 h 2020169"/>
              <a:gd name="connsiteX289" fmla="*/ 2636409 w 4011346"/>
              <a:gd name="connsiteY289" fmla="*/ 578487 h 2020169"/>
              <a:gd name="connsiteX290" fmla="*/ 2603037 w 4011346"/>
              <a:gd name="connsiteY290" fmla="*/ 538440 h 2020169"/>
              <a:gd name="connsiteX291" fmla="*/ 2569665 w 4011346"/>
              <a:gd name="connsiteY291" fmla="*/ 621871 h 2020169"/>
              <a:gd name="connsiteX292" fmla="*/ 2552979 w 4011346"/>
              <a:gd name="connsiteY292" fmla="*/ 641894 h 2020169"/>
              <a:gd name="connsiteX293" fmla="*/ 2469548 w 4011346"/>
              <a:gd name="connsiteY293" fmla="*/ 505068 h 2020169"/>
              <a:gd name="connsiteX294" fmla="*/ 2446187 w 4011346"/>
              <a:gd name="connsiteY294" fmla="*/ 521754 h 2020169"/>
              <a:gd name="connsiteX295" fmla="*/ 2442850 w 4011346"/>
              <a:gd name="connsiteY295" fmla="*/ 488382 h 2020169"/>
              <a:gd name="connsiteX296" fmla="*/ 2449525 w 4011346"/>
              <a:gd name="connsiteY296" fmla="*/ 418300 h 2020169"/>
              <a:gd name="connsiteX297" fmla="*/ 2386117 w 4011346"/>
              <a:gd name="connsiteY297" fmla="*/ 391602 h 2020169"/>
              <a:gd name="connsiteX298" fmla="*/ 2369431 w 4011346"/>
              <a:gd name="connsiteY298" fmla="*/ 431649 h 2020169"/>
              <a:gd name="connsiteX299" fmla="*/ 2379443 w 4011346"/>
              <a:gd name="connsiteY299" fmla="*/ 455009 h 2020169"/>
              <a:gd name="connsiteX300" fmla="*/ 2376106 w 4011346"/>
              <a:gd name="connsiteY300" fmla="*/ 475033 h 2020169"/>
              <a:gd name="connsiteX301" fmla="*/ 2352745 w 4011346"/>
              <a:gd name="connsiteY301" fmla="*/ 451672 h 2020169"/>
              <a:gd name="connsiteX302" fmla="*/ 2316036 w 4011346"/>
              <a:gd name="connsiteY302" fmla="*/ 458347 h 2020169"/>
              <a:gd name="connsiteX303" fmla="*/ 2272652 w 4011346"/>
              <a:gd name="connsiteY303" fmla="*/ 444998 h 2020169"/>
              <a:gd name="connsiteX304" fmla="*/ 2245954 w 4011346"/>
              <a:gd name="connsiteY304" fmla="*/ 404951 h 2020169"/>
              <a:gd name="connsiteX305" fmla="*/ 2209244 w 4011346"/>
              <a:gd name="connsiteY305" fmla="*/ 401614 h 2020169"/>
              <a:gd name="connsiteX306" fmla="*/ 2159186 w 4011346"/>
              <a:gd name="connsiteY306" fmla="*/ 391602 h 2020169"/>
              <a:gd name="connsiteX307" fmla="*/ 2132488 w 4011346"/>
              <a:gd name="connsiteY307" fmla="*/ 408288 h 2020169"/>
              <a:gd name="connsiteX308" fmla="*/ 2115802 w 4011346"/>
              <a:gd name="connsiteY308" fmla="*/ 421637 h 2020169"/>
              <a:gd name="connsiteX309" fmla="*/ 2115802 w 4011346"/>
              <a:gd name="connsiteY309" fmla="*/ 391602 h 2020169"/>
              <a:gd name="connsiteX310" fmla="*/ 2082430 w 4011346"/>
              <a:gd name="connsiteY310" fmla="*/ 388265 h 2020169"/>
              <a:gd name="connsiteX311" fmla="*/ 2045720 w 4011346"/>
              <a:gd name="connsiteY311" fmla="*/ 361567 h 2020169"/>
              <a:gd name="connsiteX312" fmla="*/ 2025697 w 4011346"/>
              <a:gd name="connsiteY312" fmla="*/ 391602 h 2020169"/>
              <a:gd name="connsiteX313" fmla="*/ 2055732 w 4011346"/>
              <a:gd name="connsiteY313" fmla="*/ 388265 h 2020169"/>
              <a:gd name="connsiteX314" fmla="*/ 2045720 w 4011346"/>
              <a:gd name="connsiteY314" fmla="*/ 414963 h 2020169"/>
              <a:gd name="connsiteX315" fmla="*/ 1988987 w 4011346"/>
              <a:gd name="connsiteY315" fmla="*/ 434986 h 2020169"/>
              <a:gd name="connsiteX316" fmla="*/ 1935592 w 4011346"/>
              <a:gd name="connsiteY316" fmla="*/ 444998 h 2020169"/>
              <a:gd name="connsiteX317" fmla="*/ 1995662 w 4011346"/>
              <a:gd name="connsiteY317" fmla="*/ 388265 h 2020169"/>
              <a:gd name="connsiteX318" fmla="*/ 2055732 w 4011346"/>
              <a:gd name="connsiteY318" fmla="*/ 318183 h 2020169"/>
              <a:gd name="connsiteX319" fmla="*/ 2055732 w 4011346"/>
              <a:gd name="connsiteY319" fmla="*/ 318183 h 2020169"/>
              <a:gd name="connsiteX320" fmla="*/ 2129860 w 4011346"/>
              <a:gd name="connsiteY320" fmla="*/ 248603 h 2020169"/>
              <a:gd name="connsiteX321" fmla="*/ 2127003 w 4011346"/>
              <a:gd name="connsiteY321" fmla="*/ 174309 h 2020169"/>
              <a:gd name="connsiteX322" fmla="*/ 2092713 w 4011346"/>
              <a:gd name="connsiteY322" fmla="*/ 105729 h 2020169"/>
              <a:gd name="connsiteX323" fmla="*/ 1952696 w 4011346"/>
              <a:gd name="connsiteY323" fmla="*/ 137160 h 2020169"/>
              <a:gd name="connsiteX324" fmla="*/ 1941265 w 4011346"/>
              <a:gd name="connsiteY324" fmla="*/ 77154 h 2020169"/>
              <a:gd name="connsiteX325" fmla="*/ 1955552 w 4011346"/>
              <a:gd name="connsiteY325" fmla="*/ 65725 h 2020169"/>
              <a:gd name="connsiteX326" fmla="*/ 1895546 w 4011346"/>
              <a:gd name="connsiteY326" fmla="*/ 60008 h 2020169"/>
              <a:gd name="connsiteX327" fmla="*/ 1926978 w 4011346"/>
              <a:gd name="connsiteY327" fmla="*/ 31434 h 2020169"/>
              <a:gd name="connsiteX328" fmla="*/ 1909833 w 4011346"/>
              <a:gd name="connsiteY328" fmla="*/ 0 h 2020169"/>
              <a:gd name="connsiteX329" fmla="*/ 1877440 w 4011346"/>
              <a:gd name="connsiteY329" fmla="*/ 3067 h 2020169"/>
              <a:gd name="connsiteX330" fmla="*/ 1835474 w 4011346"/>
              <a:gd name="connsiteY330" fmla="*/ 41195 h 2020169"/>
              <a:gd name="connsiteX331" fmla="*/ 1818788 w 4011346"/>
              <a:gd name="connsiteY331" fmla="*/ 81242 h 2020169"/>
              <a:gd name="connsiteX332" fmla="*/ 1838813 w 4011346"/>
              <a:gd name="connsiteY332" fmla="*/ 134636 h 2020169"/>
              <a:gd name="connsiteX333" fmla="*/ 1782079 w 4011346"/>
              <a:gd name="connsiteY333" fmla="*/ 121287 h 2020169"/>
              <a:gd name="connsiteX334" fmla="*/ 1768731 w 4011346"/>
              <a:gd name="connsiteY334" fmla="*/ 168009 h 2020169"/>
              <a:gd name="connsiteX335" fmla="*/ 1705322 w 4011346"/>
              <a:gd name="connsiteY335" fmla="*/ 191369 h 2020169"/>
              <a:gd name="connsiteX336" fmla="*/ 1685300 w 4011346"/>
              <a:gd name="connsiteY336" fmla="*/ 164671 h 2020169"/>
              <a:gd name="connsiteX337" fmla="*/ 1615218 w 4011346"/>
              <a:gd name="connsiteY337" fmla="*/ 168009 h 2020169"/>
              <a:gd name="connsiteX338" fmla="*/ 1638579 w 4011346"/>
              <a:gd name="connsiteY338" fmla="*/ 198044 h 2020169"/>
              <a:gd name="connsiteX339" fmla="*/ 1528449 w 4011346"/>
              <a:gd name="connsiteY339" fmla="*/ 224740 h 2020169"/>
              <a:gd name="connsiteX340" fmla="*/ 1465043 w 4011346"/>
              <a:gd name="connsiteY340" fmla="*/ 308171 h 2020169"/>
              <a:gd name="connsiteX341" fmla="*/ 1448357 w 4011346"/>
              <a:gd name="connsiteY341" fmla="*/ 334869 h 2020169"/>
              <a:gd name="connsiteX342" fmla="*/ 1481729 w 4011346"/>
              <a:gd name="connsiteY342" fmla="*/ 368242 h 2020169"/>
              <a:gd name="connsiteX343" fmla="*/ 1481729 w 4011346"/>
              <a:gd name="connsiteY343" fmla="*/ 398277 h 2020169"/>
              <a:gd name="connsiteX344" fmla="*/ 1458368 w 4011346"/>
              <a:gd name="connsiteY344" fmla="*/ 401614 h 2020169"/>
              <a:gd name="connsiteX345" fmla="*/ 1458368 w 4011346"/>
              <a:gd name="connsiteY345" fmla="*/ 381590 h 2020169"/>
              <a:gd name="connsiteX346" fmla="*/ 1418322 w 4011346"/>
              <a:gd name="connsiteY346" fmla="*/ 391602 h 2020169"/>
              <a:gd name="connsiteX347" fmla="*/ 1368263 w 4011346"/>
              <a:gd name="connsiteY347" fmla="*/ 398277 h 2020169"/>
              <a:gd name="connsiteX348" fmla="*/ 1321542 w 4011346"/>
              <a:gd name="connsiteY348" fmla="*/ 404951 h 2020169"/>
              <a:gd name="connsiteX349" fmla="*/ 1318205 w 4011346"/>
              <a:gd name="connsiteY349" fmla="*/ 491719 h 2020169"/>
              <a:gd name="connsiteX350" fmla="*/ 1358252 w 4011346"/>
              <a:gd name="connsiteY350" fmla="*/ 515080 h 2020169"/>
              <a:gd name="connsiteX351" fmla="*/ 1374938 w 4011346"/>
              <a:gd name="connsiteY351" fmla="*/ 545115 h 2020169"/>
              <a:gd name="connsiteX352" fmla="*/ 1384949 w 4011346"/>
              <a:gd name="connsiteY352" fmla="*/ 568475 h 2020169"/>
              <a:gd name="connsiteX353" fmla="*/ 1394961 w 4011346"/>
              <a:gd name="connsiteY353" fmla="*/ 618534 h 2020169"/>
              <a:gd name="connsiteX354" fmla="*/ 1384949 w 4011346"/>
              <a:gd name="connsiteY354" fmla="*/ 648569 h 2020169"/>
              <a:gd name="connsiteX355" fmla="*/ 1358252 w 4011346"/>
              <a:gd name="connsiteY355" fmla="*/ 615196 h 2020169"/>
              <a:gd name="connsiteX356" fmla="*/ 1361589 w 4011346"/>
              <a:gd name="connsiteY356" fmla="*/ 585161 h 2020169"/>
              <a:gd name="connsiteX357" fmla="*/ 1351577 w 4011346"/>
              <a:gd name="connsiteY357" fmla="*/ 545115 h 2020169"/>
              <a:gd name="connsiteX358" fmla="*/ 1328217 w 4011346"/>
              <a:gd name="connsiteY358" fmla="*/ 551789 h 2020169"/>
              <a:gd name="connsiteX359" fmla="*/ 1281495 w 4011346"/>
              <a:gd name="connsiteY359" fmla="*/ 515080 h 2020169"/>
              <a:gd name="connsiteX360" fmla="*/ 1241449 w 4011346"/>
              <a:gd name="connsiteY360" fmla="*/ 511742 h 2020169"/>
              <a:gd name="connsiteX361" fmla="*/ 1241449 w 4011346"/>
              <a:gd name="connsiteY361" fmla="*/ 558463 h 2020169"/>
              <a:gd name="connsiteX362" fmla="*/ 1201402 w 4011346"/>
              <a:gd name="connsiteY362" fmla="*/ 538440 h 2020169"/>
              <a:gd name="connsiteX363" fmla="*/ 1228100 w 4011346"/>
              <a:gd name="connsiteY363" fmla="*/ 588498 h 2020169"/>
              <a:gd name="connsiteX364" fmla="*/ 1258135 w 4011346"/>
              <a:gd name="connsiteY364" fmla="*/ 598510 h 2020169"/>
              <a:gd name="connsiteX365" fmla="*/ 1258135 w 4011346"/>
              <a:gd name="connsiteY365" fmla="*/ 618534 h 2020169"/>
              <a:gd name="connsiteX366" fmla="*/ 1198065 w 4011346"/>
              <a:gd name="connsiteY366" fmla="*/ 595173 h 2020169"/>
              <a:gd name="connsiteX367" fmla="*/ 1181379 w 4011346"/>
              <a:gd name="connsiteY367" fmla="*/ 595173 h 2020169"/>
              <a:gd name="connsiteX368" fmla="*/ 1178041 w 4011346"/>
              <a:gd name="connsiteY368" fmla="*/ 551789 h 2020169"/>
              <a:gd name="connsiteX369" fmla="*/ 1171367 w 4011346"/>
              <a:gd name="connsiteY369" fmla="*/ 465021 h 2020169"/>
              <a:gd name="connsiteX370" fmla="*/ 1161355 w 4011346"/>
              <a:gd name="connsiteY370" fmla="*/ 535103 h 2020169"/>
              <a:gd name="connsiteX371" fmla="*/ 1137995 w 4011346"/>
              <a:gd name="connsiteY371" fmla="*/ 565138 h 2020169"/>
              <a:gd name="connsiteX372" fmla="*/ 1158018 w 4011346"/>
              <a:gd name="connsiteY372" fmla="*/ 611859 h 2020169"/>
              <a:gd name="connsiteX373" fmla="*/ 1158018 w 4011346"/>
              <a:gd name="connsiteY373" fmla="*/ 645231 h 2020169"/>
              <a:gd name="connsiteX374" fmla="*/ 1141332 w 4011346"/>
              <a:gd name="connsiteY374" fmla="*/ 695290 h 2020169"/>
              <a:gd name="connsiteX375" fmla="*/ 1154681 w 4011346"/>
              <a:gd name="connsiteY375" fmla="*/ 728662 h 2020169"/>
              <a:gd name="connsiteX376" fmla="*/ 1184716 w 4011346"/>
              <a:gd name="connsiteY376" fmla="*/ 735336 h 2020169"/>
              <a:gd name="connsiteX377" fmla="*/ 1221425 w 4011346"/>
              <a:gd name="connsiteY377" fmla="*/ 742011 h 2020169"/>
              <a:gd name="connsiteX378" fmla="*/ 1241449 w 4011346"/>
              <a:gd name="connsiteY378" fmla="*/ 765371 h 2020169"/>
              <a:gd name="connsiteX379" fmla="*/ 1258135 w 4011346"/>
              <a:gd name="connsiteY379" fmla="*/ 808755 h 2020169"/>
              <a:gd name="connsiteX380" fmla="*/ 1258135 w 4011346"/>
              <a:gd name="connsiteY380" fmla="*/ 808755 h 2020169"/>
              <a:gd name="connsiteX381" fmla="*/ 1254798 w 4011346"/>
              <a:gd name="connsiteY381" fmla="*/ 842128 h 2020169"/>
              <a:gd name="connsiteX382" fmla="*/ 1274821 w 4011346"/>
              <a:gd name="connsiteY382" fmla="*/ 862151 h 2020169"/>
              <a:gd name="connsiteX383" fmla="*/ 1244786 w 4011346"/>
              <a:gd name="connsiteY383" fmla="*/ 868826 h 2020169"/>
              <a:gd name="connsiteX384" fmla="*/ 1224763 w 4011346"/>
              <a:gd name="connsiteY384" fmla="*/ 828779 h 2020169"/>
              <a:gd name="connsiteX385" fmla="*/ 1224763 w 4011346"/>
              <a:gd name="connsiteY385" fmla="*/ 788732 h 2020169"/>
              <a:gd name="connsiteX386" fmla="*/ 1194727 w 4011346"/>
              <a:gd name="connsiteY386" fmla="*/ 752023 h 2020169"/>
              <a:gd name="connsiteX387" fmla="*/ 1164692 w 4011346"/>
              <a:gd name="connsiteY387" fmla="*/ 795407 h 2020169"/>
              <a:gd name="connsiteX388" fmla="*/ 1178041 w 4011346"/>
              <a:gd name="connsiteY388" fmla="*/ 838790 h 2020169"/>
              <a:gd name="connsiteX389" fmla="*/ 1137995 w 4011346"/>
              <a:gd name="connsiteY389" fmla="*/ 895523 h 2020169"/>
              <a:gd name="connsiteX390" fmla="*/ 1097948 w 4011346"/>
              <a:gd name="connsiteY390" fmla="*/ 952256 h 2020169"/>
              <a:gd name="connsiteX391" fmla="*/ 1007843 w 4011346"/>
              <a:gd name="connsiteY391" fmla="*/ 915547 h 2020169"/>
              <a:gd name="connsiteX392" fmla="*/ 1074587 w 4011346"/>
              <a:gd name="connsiteY392" fmla="*/ 912209 h 2020169"/>
              <a:gd name="connsiteX393" fmla="*/ 1107960 w 4011346"/>
              <a:gd name="connsiteY393" fmla="*/ 848802 h 2020169"/>
              <a:gd name="connsiteX394" fmla="*/ 1121309 w 4011346"/>
              <a:gd name="connsiteY394" fmla="*/ 805418 h 2020169"/>
              <a:gd name="connsiteX395" fmla="*/ 1127983 w 4011346"/>
              <a:gd name="connsiteY395" fmla="*/ 772046 h 2020169"/>
              <a:gd name="connsiteX396" fmla="*/ 1117971 w 4011346"/>
              <a:gd name="connsiteY396" fmla="*/ 755360 h 2020169"/>
              <a:gd name="connsiteX397" fmla="*/ 1114634 w 4011346"/>
              <a:gd name="connsiteY397" fmla="*/ 705301 h 2020169"/>
              <a:gd name="connsiteX398" fmla="*/ 1104622 w 4011346"/>
              <a:gd name="connsiteY398" fmla="*/ 625208 h 2020169"/>
              <a:gd name="connsiteX399" fmla="*/ 1101285 w 4011346"/>
              <a:gd name="connsiteY399" fmla="*/ 565138 h 2020169"/>
              <a:gd name="connsiteX400" fmla="*/ 1124646 w 4011346"/>
              <a:gd name="connsiteY400" fmla="*/ 471696 h 2020169"/>
              <a:gd name="connsiteX401" fmla="*/ 1031203 w 4011346"/>
              <a:gd name="connsiteY401" fmla="*/ 461684 h 2020169"/>
              <a:gd name="connsiteX402" fmla="*/ 1014517 w 4011346"/>
              <a:gd name="connsiteY402" fmla="*/ 518417 h 2020169"/>
              <a:gd name="connsiteX403" fmla="*/ 1024529 w 4011346"/>
              <a:gd name="connsiteY403" fmla="*/ 565138 h 2020169"/>
              <a:gd name="connsiteX404" fmla="*/ 981145 w 4011346"/>
              <a:gd name="connsiteY404" fmla="*/ 618534 h 2020169"/>
              <a:gd name="connsiteX405" fmla="*/ 991157 w 4011346"/>
              <a:gd name="connsiteY405" fmla="*/ 655243 h 2020169"/>
              <a:gd name="connsiteX406" fmla="*/ 981145 w 4011346"/>
              <a:gd name="connsiteY406" fmla="*/ 701964 h 2020169"/>
              <a:gd name="connsiteX407" fmla="*/ 1001168 w 4011346"/>
              <a:gd name="connsiteY407" fmla="*/ 725325 h 2020169"/>
              <a:gd name="connsiteX408" fmla="*/ 1017854 w 4011346"/>
              <a:gd name="connsiteY408" fmla="*/ 772046 h 2020169"/>
              <a:gd name="connsiteX409" fmla="*/ 1047890 w 4011346"/>
              <a:gd name="connsiteY409" fmla="*/ 758697 h 2020169"/>
              <a:gd name="connsiteX410" fmla="*/ 1014517 w 4011346"/>
              <a:gd name="connsiteY410" fmla="*/ 812093 h 2020169"/>
              <a:gd name="connsiteX411" fmla="*/ 957784 w 4011346"/>
              <a:gd name="connsiteY411" fmla="*/ 758697 h 2020169"/>
              <a:gd name="connsiteX412" fmla="*/ 884365 w 4011346"/>
              <a:gd name="connsiteY412" fmla="*/ 721988 h 2020169"/>
              <a:gd name="connsiteX413" fmla="*/ 824295 w 4011346"/>
              <a:gd name="connsiteY413" fmla="*/ 698627 h 2020169"/>
              <a:gd name="connsiteX414" fmla="*/ 810946 w 4011346"/>
              <a:gd name="connsiteY414" fmla="*/ 735336 h 2020169"/>
              <a:gd name="connsiteX415" fmla="*/ 827633 w 4011346"/>
              <a:gd name="connsiteY415" fmla="*/ 772046 h 2020169"/>
              <a:gd name="connsiteX416" fmla="*/ 814284 w 4011346"/>
              <a:gd name="connsiteY416" fmla="*/ 795407 h 2020169"/>
              <a:gd name="connsiteX417" fmla="*/ 800935 w 4011346"/>
              <a:gd name="connsiteY417" fmla="*/ 812093 h 2020169"/>
              <a:gd name="connsiteX418" fmla="*/ 770900 w 4011346"/>
              <a:gd name="connsiteY418" fmla="*/ 755360 h 2020169"/>
              <a:gd name="connsiteX419" fmla="*/ 744202 w 4011346"/>
              <a:gd name="connsiteY419" fmla="*/ 792069 h 2020169"/>
              <a:gd name="connsiteX420" fmla="*/ 707492 w 4011346"/>
              <a:gd name="connsiteY420" fmla="*/ 785395 h 2020169"/>
              <a:gd name="connsiteX421" fmla="*/ 654097 w 4011346"/>
              <a:gd name="connsiteY421" fmla="*/ 822104 h 2020169"/>
              <a:gd name="connsiteX422" fmla="*/ 644085 w 4011346"/>
              <a:gd name="connsiteY422" fmla="*/ 798744 h 2020169"/>
              <a:gd name="connsiteX423" fmla="*/ 654097 w 4011346"/>
              <a:gd name="connsiteY423" fmla="*/ 762034 h 2020169"/>
              <a:gd name="connsiteX424" fmla="*/ 614050 w 4011346"/>
              <a:gd name="connsiteY424" fmla="*/ 798744 h 2020169"/>
              <a:gd name="connsiteX425" fmla="*/ 594027 w 4011346"/>
              <a:gd name="connsiteY425" fmla="*/ 798744 h 2020169"/>
              <a:gd name="connsiteX426" fmla="*/ 533957 w 4011346"/>
              <a:gd name="connsiteY426" fmla="*/ 832116 h 2020169"/>
              <a:gd name="connsiteX427" fmla="*/ 510596 w 4011346"/>
              <a:gd name="connsiteY427" fmla="*/ 855477 h 2020169"/>
              <a:gd name="connsiteX428" fmla="*/ 500584 w 4011346"/>
              <a:gd name="connsiteY428" fmla="*/ 902198 h 2020169"/>
              <a:gd name="connsiteX429" fmla="*/ 450526 w 4011346"/>
              <a:gd name="connsiteY429" fmla="*/ 888849 h 2020169"/>
              <a:gd name="connsiteX430" fmla="*/ 433840 w 4011346"/>
              <a:gd name="connsiteY430" fmla="*/ 852139 h 2020169"/>
              <a:gd name="connsiteX431" fmla="*/ 467212 w 4011346"/>
              <a:gd name="connsiteY431" fmla="*/ 822104 h 2020169"/>
              <a:gd name="connsiteX432" fmla="*/ 453863 w 4011346"/>
              <a:gd name="connsiteY432" fmla="*/ 798744 h 2020169"/>
              <a:gd name="connsiteX433" fmla="*/ 390456 w 4011346"/>
              <a:gd name="connsiteY433" fmla="*/ 768709 h 2020169"/>
              <a:gd name="connsiteX434" fmla="*/ 417154 w 4011346"/>
              <a:gd name="connsiteY434" fmla="*/ 818767 h 2020169"/>
              <a:gd name="connsiteX435" fmla="*/ 407142 w 4011346"/>
              <a:gd name="connsiteY435" fmla="*/ 862151 h 2020169"/>
              <a:gd name="connsiteX436" fmla="*/ 413817 w 4011346"/>
              <a:gd name="connsiteY436" fmla="*/ 898861 h 2020169"/>
              <a:gd name="connsiteX437" fmla="*/ 427165 w 4011346"/>
              <a:gd name="connsiteY437" fmla="*/ 922221 h 2020169"/>
              <a:gd name="connsiteX438" fmla="*/ 413817 w 4011346"/>
              <a:gd name="connsiteY438" fmla="*/ 952256 h 2020169"/>
              <a:gd name="connsiteX439" fmla="*/ 390456 w 4011346"/>
              <a:gd name="connsiteY439" fmla="*/ 928896 h 2020169"/>
              <a:gd name="connsiteX440" fmla="*/ 360421 w 4011346"/>
              <a:gd name="connsiteY440" fmla="*/ 925558 h 2020169"/>
              <a:gd name="connsiteX441" fmla="*/ 333723 w 4011346"/>
              <a:gd name="connsiteY441" fmla="*/ 965605 h 2020169"/>
              <a:gd name="connsiteX442" fmla="*/ 307025 w 4011346"/>
              <a:gd name="connsiteY442" fmla="*/ 985628 h 2020169"/>
              <a:gd name="connsiteX443" fmla="*/ 320374 w 4011346"/>
              <a:gd name="connsiteY443" fmla="*/ 1012326 h 2020169"/>
              <a:gd name="connsiteX444" fmla="*/ 303688 w 4011346"/>
              <a:gd name="connsiteY444" fmla="*/ 1035687 h 2020169"/>
              <a:gd name="connsiteX445" fmla="*/ 233606 w 4011346"/>
              <a:gd name="connsiteY445" fmla="*/ 998977 h 2020169"/>
              <a:gd name="connsiteX446" fmla="*/ 243618 w 4011346"/>
              <a:gd name="connsiteY446" fmla="*/ 1049036 h 2020169"/>
              <a:gd name="connsiteX447" fmla="*/ 263641 w 4011346"/>
              <a:gd name="connsiteY447" fmla="*/ 1069059 h 2020169"/>
              <a:gd name="connsiteX448" fmla="*/ 250292 w 4011346"/>
              <a:gd name="connsiteY448" fmla="*/ 1082408 h 2020169"/>
              <a:gd name="connsiteX449" fmla="*/ 193560 w 4011346"/>
              <a:gd name="connsiteY449" fmla="*/ 1045698 h 2020169"/>
              <a:gd name="connsiteX450" fmla="*/ 170199 w 4011346"/>
              <a:gd name="connsiteY450" fmla="*/ 1005652 h 2020169"/>
              <a:gd name="connsiteX451" fmla="*/ 170199 w 4011346"/>
              <a:gd name="connsiteY451" fmla="*/ 958931 h 2020169"/>
              <a:gd name="connsiteX452" fmla="*/ 133490 w 4011346"/>
              <a:gd name="connsiteY452" fmla="*/ 882174 h 2020169"/>
              <a:gd name="connsiteX453" fmla="*/ 196897 w 4011346"/>
              <a:gd name="connsiteY453" fmla="*/ 912209 h 2020169"/>
              <a:gd name="connsiteX454" fmla="*/ 256967 w 4011346"/>
              <a:gd name="connsiteY454" fmla="*/ 942244 h 2020169"/>
              <a:gd name="connsiteX455" fmla="*/ 293676 w 4011346"/>
              <a:gd name="connsiteY455" fmla="*/ 945582 h 2020169"/>
              <a:gd name="connsiteX456" fmla="*/ 327049 w 4011346"/>
              <a:gd name="connsiteY456" fmla="*/ 915547 h 2020169"/>
              <a:gd name="connsiteX457" fmla="*/ 343735 w 4011346"/>
              <a:gd name="connsiteY457" fmla="*/ 878837 h 2020169"/>
              <a:gd name="connsiteX458" fmla="*/ 333723 w 4011346"/>
              <a:gd name="connsiteY458" fmla="*/ 828779 h 2020169"/>
              <a:gd name="connsiteX459" fmla="*/ 290339 w 4011346"/>
              <a:gd name="connsiteY459" fmla="*/ 808755 h 2020169"/>
              <a:gd name="connsiteX460" fmla="*/ 236944 w 4011346"/>
              <a:gd name="connsiteY460" fmla="*/ 762034 h 2020169"/>
              <a:gd name="connsiteX461" fmla="*/ 133490 w 4011346"/>
              <a:gd name="connsiteY461" fmla="*/ 705301 h 2020169"/>
              <a:gd name="connsiteX0" fmla="*/ 133490 w 4011346"/>
              <a:gd name="connsiteY0" fmla="*/ 705301 h 2020169"/>
              <a:gd name="connsiteX1" fmla="*/ 46722 w 4011346"/>
              <a:gd name="connsiteY1" fmla="*/ 735336 h 2020169"/>
              <a:gd name="connsiteX2" fmla="*/ 33373 w 4011346"/>
              <a:gd name="connsiteY2" fmla="*/ 765371 h 2020169"/>
              <a:gd name="connsiteX3" fmla="*/ 43384 w 4011346"/>
              <a:gd name="connsiteY3" fmla="*/ 795407 h 2020169"/>
              <a:gd name="connsiteX4" fmla="*/ 60071 w 4011346"/>
              <a:gd name="connsiteY4" fmla="*/ 822104 h 2020169"/>
              <a:gd name="connsiteX5" fmla="*/ 73419 w 4011346"/>
              <a:gd name="connsiteY5" fmla="*/ 852139 h 2020169"/>
              <a:gd name="connsiteX6" fmla="*/ 56733 w 4011346"/>
              <a:gd name="connsiteY6" fmla="*/ 875500 h 2020169"/>
              <a:gd name="connsiteX7" fmla="*/ 76757 w 4011346"/>
              <a:gd name="connsiteY7" fmla="*/ 955593 h 2020169"/>
              <a:gd name="connsiteX8" fmla="*/ 66745 w 4011346"/>
              <a:gd name="connsiteY8" fmla="*/ 972280 h 2020169"/>
              <a:gd name="connsiteX9" fmla="*/ 70082 w 4011346"/>
              <a:gd name="connsiteY9" fmla="*/ 998977 h 2020169"/>
              <a:gd name="connsiteX10" fmla="*/ 70082 w 4011346"/>
              <a:gd name="connsiteY10" fmla="*/ 1039024 h 2020169"/>
              <a:gd name="connsiteX11" fmla="*/ 80094 w 4011346"/>
              <a:gd name="connsiteY11" fmla="*/ 1059047 h 2020169"/>
              <a:gd name="connsiteX12" fmla="*/ 76757 w 4011346"/>
              <a:gd name="connsiteY12" fmla="*/ 1082408 h 2020169"/>
              <a:gd name="connsiteX13" fmla="*/ 106792 w 4011346"/>
              <a:gd name="connsiteY13" fmla="*/ 1115780 h 2020169"/>
              <a:gd name="connsiteX14" fmla="*/ 106792 w 4011346"/>
              <a:gd name="connsiteY14" fmla="*/ 1145815 h 2020169"/>
              <a:gd name="connsiteX15" fmla="*/ 13349 w 4011346"/>
              <a:gd name="connsiteY15" fmla="*/ 1235920 h 2020169"/>
              <a:gd name="connsiteX16" fmla="*/ 33373 w 4011346"/>
              <a:gd name="connsiteY16" fmla="*/ 1269293 h 2020169"/>
              <a:gd name="connsiteX17" fmla="*/ 33373 w 4011346"/>
              <a:gd name="connsiteY17" fmla="*/ 1269293 h 2020169"/>
              <a:gd name="connsiteX18" fmla="*/ 16687 w 4011346"/>
              <a:gd name="connsiteY18" fmla="*/ 1299328 h 2020169"/>
              <a:gd name="connsiteX19" fmla="*/ 3338 w 4011346"/>
              <a:gd name="connsiteY19" fmla="*/ 1329363 h 2020169"/>
              <a:gd name="connsiteX20" fmla="*/ 0 w 4011346"/>
              <a:gd name="connsiteY20" fmla="*/ 1389433 h 2020169"/>
              <a:gd name="connsiteX21" fmla="*/ 16687 w 4011346"/>
              <a:gd name="connsiteY21" fmla="*/ 1432817 h 2020169"/>
              <a:gd name="connsiteX22" fmla="*/ 20024 w 4011346"/>
              <a:gd name="connsiteY22" fmla="*/ 1466189 h 2020169"/>
              <a:gd name="connsiteX23" fmla="*/ 56733 w 4011346"/>
              <a:gd name="connsiteY23" fmla="*/ 1476201 h 2020169"/>
              <a:gd name="connsiteX24" fmla="*/ 116803 w 4011346"/>
              <a:gd name="connsiteY24" fmla="*/ 1562969 h 2020169"/>
              <a:gd name="connsiteX25" fmla="*/ 96780 w 4011346"/>
              <a:gd name="connsiteY25" fmla="*/ 1586329 h 2020169"/>
              <a:gd name="connsiteX26" fmla="*/ 93443 w 4011346"/>
              <a:gd name="connsiteY26" fmla="*/ 1616364 h 2020169"/>
              <a:gd name="connsiteX27" fmla="*/ 120141 w 4011346"/>
              <a:gd name="connsiteY27" fmla="*/ 1619701 h 2020169"/>
              <a:gd name="connsiteX28" fmla="*/ 160187 w 4011346"/>
              <a:gd name="connsiteY28" fmla="*/ 1633050 h 2020169"/>
              <a:gd name="connsiteX29" fmla="*/ 186885 w 4011346"/>
              <a:gd name="connsiteY29" fmla="*/ 1646399 h 2020169"/>
              <a:gd name="connsiteX30" fmla="*/ 213583 w 4011346"/>
              <a:gd name="connsiteY30" fmla="*/ 1676434 h 2020169"/>
              <a:gd name="connsiteX31" fmla="*/ 243618 w 4011346"/>
              <a:gd name="connsiteY31" fmla="*/ 1679771 h 2020169"/>
              <a:gd name="connsiteX32" fmla="*/ 287002 w 4011346"/>
              <a:gd name="connsiteY32" fmla="*/ 1709807 h 2020169"/>
              <a:gd name="connsiteX33" fmla="*/ 310363 w 4011346"/>
              <a:gd name="connsiteY33" fmla="*/ 1719818 h 2020169"/>
              <a:gd name="connsiteX34" fmla="*/ 310363 w 4011346"/>
              <a:gd name="connsiteY34" fmla="*/ 1756528 h 2020169"/>
              <a:gd name="connsiteX35" fmla="*/ 270316 w 4011346"/>
              <a:gd name="connsiteY35" fmla="*/ 1796574 h 2020169"/>
              <a:gd name="connsiteX36" fmla="*/ 280327 w 4011346"/>
              <a:gd name="connsiteY36" fmla="*/ 1819935 h 2020169"/>
              <a:gd name="connsiteX37" fmla="*/ 273653 w 4011346"/>
              <a:gd name="connsiteY37" fmla="*/ 1839958 h 2020169"/>
              <a:gd name="connsiteX38" fmla="*/ 266979 w 4011346"/>
              <a:gd name="connsiteY38" fmla="*/ 1856644 h 2020169"/>
              <a:gd name="connsiteX39" fmla="*/ 240281 w 4011346"/>
              <a:gd name="connsiteY39" fmla="*/ 1896691 h 2020169"/>
              <a:gd name="connsiteX40" fmla="*/ 307025 w 4011346"/>
              <a:gd name="connsiteY40" fmla="*/ 1933401 h 2020169"/>
              <a:gd name="connsiteX41" fmla="*/ 337060 w 4011346"/>
              <a:gd name="connsiteY41" fmla="*/ 1940075 h 2020169"/>
              <a:gd name="connsiteX42" fmla="*/ 360421 w 4011346"/>
              <a:gd name="connsiteY42" fmla="*/ 1946750 h 2020169"/>
              <a:gd name="connsiteX43" fmla="*/ 380444 w 4011346"/>
              <a:gd name="connsiteY43" fmla="*/ 1953424 h 2020169"/>
              <a:gd name="connsiteX44" fmla="*/ 407142 w 4011346"/>
              <a:gd name="connsiteY44" fmla="*/ 1973447 h 2020169"/>
              <a:gd name="connsiteX45" fmla="*/ 437177 w 4011346"/>
              <a:gd name="connsiteY45" fmla="*/ 1970110 h 2020169"/>
              <a:gd name="connsiteX46" fmla="*/ 507259 w 4011346"/>
              <a:gd name="connsiteY46" fmla="*/ 2020169 h 2020169"/>
              <a:gd name="connsiteX47" fmla="*/ 517271 w 4011346"/>
              <a:gd name="connsiteY47" fmla="*/ 2006820 h 2020169"/>
              <a:gd name="connsiteX48" fmla="*/ 507259 w 4011346"/>
              <a:gd name="connsiteY48" fmla="*/ 1966773 h 2020169"/>
              <a:gd name="connsiteX49" fmla="*/ 500584 w 4011346"/>
              <a:gd name="connsiteY49" fmla="*/ 1933401 h 2020169"/>
              <a:gd name="connsiteX50" fmla="*/ 483898 w 4011346"/>
              <a:gd name="connsiteY50" fmla="*/ 1890017 h 2020169"/>
              <a:gd name="connsiteX51" fmla="*/ 513933 w 4011346"/>
              <a:gd name="connsiteY51" fmla="*/ 1869993 h 2020169"/>
              <a:gd name="connsiteX52" fmla="*/ 547306 w 4011346"/>
              <a:gd name="connsiteY52" fmla="*/ 1846633 h 2020169"/>
              <a:gd name="connsiteX53" fmla="*/ 527282 w 4011346"/>
              <a:gd name="connsiteY53" fmla="*/ 1829947 h 2020169"/>
              <a:gd name="connsiteX54" fmla="*/ 517271 w 4011346"/>
              <a:gd name="connsiteY54" fmla="*/ 1796574 h 2020169"/>
              <a:gd name="connsiteX55" fmla="*/ 480561 w 4011346"/>
              <a:gd name="connsiteY55" fmla="*/ 1779888 h 2020169"/>
              <a:gd name="connsiteX56" fmla="*/ 470549 w 4011346"/>
              <a:gd name="connsiteY56" fmla="*/ 1759865 h 2020169"/>
              <a:gd name="connsiteX57" fmla="*/ 480561 w 4011346"/>
              <a:gd name="connsiteY57" fmla="*/ 1729830 h 2020169"/>
              <a:gd name="connsiteX58" fmla="*/ 490573 w 4011346"/>
              <a:gd name="connsiteY58" fmla="*/ 1689783 h 2020169"/>
              <a:gd name="connsiteX59" fmla="*/ 513933 w 4011346"/>
              <a:gd name="connsiteY59" fmla="*/ 1709807 h 2020169"/>
              <a:gd name="connsiteX60" fmla="*/ 520608 w 4011346"/>
              <a:gd name="connsiteY60" fmla="*/ 1693120 h 2020169"/>
              <a:gd name="connsiteX61" fmla="*/ 543968 w 4011346"/>
              <a:gd name="connsiteY61" fmla="*/ 1656411 h 2020169"/>
              <a:gd name="connsiteX62" fmla="*/ 574003 w 4011346"/>
              <a:gd name="connsiteY62" fmla="*/ 1639725 h 2020169"/>
              <a:gd name="connsiteX63" fmla="*/ 590690 w 4011346"/>
              <a:gd name="connsiteY63" fmla="*/ 1653074 h 2020169"/>
              <a:gd name="connsiteX64" fmla="*/ 610713 w 4011346"/>
              <a:gd name="connsiteY64" fmla="*/ 1626376 h 2020169"/>
              <a:gd name="connsiteX65" fmla="*/ 630736 w 4011346"/>
              <a:gd name="connsiteY65" fmla="*/ 1653074 h 2020169"/>
              <a:gd name="connsiteX66" fmla="*/ 657434 w 4011346"/>
              <a:gd name="connsiteY66" fmla="*/ 1676434 h 2020169"/>
              <a:gd name="connsiteX67" fmla="*/ 674120 w 4011346"/>
              <a:gd name="connsiteY67" fmla="*/ 1683109 h 2020169"/>
              <a:gd name="connsiteX68" fmla="*/ 697481 w 4011346"/>
              <a:gd name="connsiteY68" fmla="*/ 1683109 h 2020169"/>
              <a:gd name="connsiteX69" fmla="*/ 717504 w 4011346"/>
              <a:gd name="connsiteY69" fmla="*/ 1669760 h 2020169"/>
              <a:gd name="connsiteX70" fmla="*/ 744202 w 4011346"/>
              <a:gd name="connsiteY70" fmla="*/ 1669760 h 2020169"/>
              <a:gd name="connsiteX71" fmla="*/ 760888 w 4011346"/>
              <a:gd name="connsiteY71" fmla="*/ 1666423 h 2020169"/>
              <a:gd name="connsiteX72" fmla="*/ 790923 w 4011346"/>
              <a:gd name="connsiteY72" fmla="*/ 1699795 h 2020169"/>
              <a:gd name="connsiteX73" fmla="*/ 797598 w 4011346"/>
              <a:gd name="connsiteY73" fmla="*/ 1673097 h 2020169"/>
              <a:gd name="connsiteX74" fmla="*/ 817621 w 4011346"/>
              <a:gd name="connsiteY74" fmla="*/ 1689783 h 2020169"/>
              <a:gd name="connsiteX75" fmla="*/ 837644 w 4011346"/>
              <a:gd name="connsiteY75" fmla="*/ 1666423 h 2020169"/>
              <a:gd name="connsiteX76" fmla="*/ 827633 w 4011346"/>
              <a:gd name="connsiteY76" fmla="*/ 1646399 h 2020169"/>
              <a:gd name="connsiteX77" fmla="*/ 810946 w 4011346"/>
              <a:gd name="connsiteY77" fmla="*/ 1633050 h 2020169"/>
              <a:gd name="connsiteX78" fmla="*/ 810946 w 4011346"/>
              <a:gd name="connsiteY78" fmla="*/ 1606353 h 2020169"/>
              <a:gd name="connsiteX79" fmla="*/ 810946 w 4011346"/>
              <a:gd name="connsiteY79" fmla="*/ 1593004 h 2020169"/>
              <a:gd name="connsiteX80" fmla="*/ 830970 w 4011346"/>
              <a:gd name="connsiteY80" fmla="*/ 1589666 h 2020169"/>
              <a:gd name="connsiteX81" fmla="*/ 840981 w 4011346"/>
              <a:gd name="connsiteY81" fmla="*/ 1586329 h 2020169"/>
              <a:gd name="connsiteX82" fmla="*/ 820958 w 4011346"/>
              <a:gd name="connsiteY82" fmla="*/ 1549620 h 2020169"/>
              <a:gd name="connsiteX83" fmla="*/ 854330 w 4011346"/>
              <a:gd name="connsiteY83" fmla="*/ 1542945 h 2020169"/>
              <a:gd name="connsiteX84" fmla="*/ 891040 w 4011346"/>
              <a:gd name="connsiteY84" fmla="*/ 1549620 h 2020169"/>
              <a:gd name="connsiteX85" fmla="*/ 964459 w 4011346"/>
              <a:gd name="connsiteY85" fmla="*/ 1506236 h 2020169"/>
              <a:gd name="connsiteX86" fmla="*/ 1001168 w 4011346"/>
              <a:gd name="connsiteY86" fmla="*/ 1506236 h 2020169"/>
              <a:gd name="connsiteX87" fmla="*/ 1027866 w 4011346"/>
              <a:gd name="connsiteY87" fmla="*/ 1482875 h 2020169"/>
              <a:gd name="connsiteX88" fmla="*/ 1047890 w 4011346"/>
              <a:gd name="connsiteY88" fmla="*/ 1492887 h 2020169"/>
              <a:gd name="connsiteX89" fmla="*/ 1067913 w 4011346"/>
              <a:gd name="connsiteY89" fmla="*/ 1502898 h 2020169"/>
              <a:gd name="connsiteX90" fmla="*/ 1087936 w 4011346"/>
              <a:gd name="connsiteY90" fmla="*/ 1529596 h 2020169"/>
              <a:gd name="connsiteX91" fmla="*/ 1074587 w 4011346"/>
              <a:gd name="connsiteY91" fmla="*/ 1542945 h 2020169"/>
              <a:gd name="connsiteX92" fmla="*/ 1104622 w 4011346"/>
              <a:gd name="connsiteY92" fmla="*/ 1542945 h 2020169"/>
              <a:gd name="connsiteX93" fmla="*/ 1107960 w 4011346"/>
              <a:gd name="connsiteY93" fmla="*/ 1559631 h 2020169"/>
              <a:gd name="connsiteX94" fmla="*/ 1121309 w 4011346"/>
              <a:gd name="connsiteY94" fmla="*/ 1542945 h 2020169"/>
              <a:gd name="connsiteX95" fmla="*/ 1134657 w 4011346"/>
              <a:gd name="connsiteY95" fmla="*/ 1556294 h 2020169"/>
              <a:gd name="connsiteX96" fmla="*/ 1134657 w 4011346"/>
              <a:gd name="connsiteY96" fmla="*/ 1576317 h 2020169"/>
              <a:gd name="connsiteX97" fmla="*/ 1148006 w 4011346"/>
              <a:gd name="connsiteY97" fmla="*/ 1572980 h 2020169"/>
              <a:gd name="connsiteX98" fmla="*/ 1208076 w 4011346"/>
              <a:gd name="connsiteY98" fmla="*/ 1526259 h 2020169"/>
              <a:gd name="connsiteX99" fmla="*/ 1211414 w 4011346"/>
              <a:gd name="connsiteY99" fmla="*/ 1546282 h 2020169"/>
              <a:gd name="connsiteX100" fmla="*/ 1244786 w 4011346"/>
              <a:gd name="connsiteY100" fmla="*/ 1566306 h 2020169"/>
              <a:gd name="connsiteX101" fmla="*/ 1264809 w 4011346"/>
              <a:gd name="connsiteY101" fmla="*/ 1596341 h 2020169"/>
              <a:gd name="connsiteX102" fmla="*/ 1298181 w 4011346"/>
              <a:gd name="connsiteY102" fmla="*/ 1703132 h 2020169"/>
              <a:gd name="connsiteX103" fmla="*/ 1308193 w 4011346"/>
              <a:gd name="connsiteY103" fmla="*/ 1659748 h 2020169"/>
              <a:gd name="connsiteX104" fmla="*/ 1344903 w 4011346"/>
              <a:gd name="connsiteY104" fmla="*/ 1679771 h 2020169"/>
              <a:gd name="connsiteX105" fmla="*/ 1388287 w 4011346"/>
              <a:gd name="connsiteY105" fmla="*/ 1679771 h 2020169"/>
              <a:gd name="connsiteX106" fmla="*/ 1394961 w 4011346"/>
              <a:gd name="connsiteY106" fmla="*/ 1703132 h 2020169"/>
              <a:gd name="connsiteX107" fmla="*/ 1435008 w 4011346"/>
              <a:gd name="connsiteY107" fmla="*/ 1726493 h 2020169"/>
              <a:gd name="connsiteX108" fmla="*/ 1465043 w 4011346"/>
              <a:gd name="connsiteY108" fmla="*/ 1726493 h 2020169"/>
              <a:gd name="connsiteX109" fmla="*/ 1491741 w 4011346"/>
              <a:gd name="connsiteY109" fmla="*/ 1739842 h 2020169"/>
              <a:gd name="connsiteX110" fmla="*/ 1535125 w 4011346"/>
              <a:gd name="connsiteY110" fmla="*/ 1696458 h 2020169"/>
              <a:gd name="connsiteX111" fmla="*/ 1571834 w 4011346"/>
              <a:gd name="connsiteY111" fmla="*/ 1676434 h 2020169"/>
              <a:gd name="connsiteX112" fmla="*/ 1608544 w 4011346"/>
              <a:gd name="connsiteY112" fmla="*/ 1679771 h 2020169"/>
              <a:gd name="connsiteX113" fmla="*/ 1655265 w 4011346"/>
              <a:gd name="connsiteY113" fmla="*/ 1693120 h 2020169"/>
              <a:gd name="connsiteX114" fmla="*/ 1681963 w 4011346"/>
              <a:gd name="connsiteY114" fmla="*/ 1709807 h 2020169"/>
              <a:gd name="connsiteX115" fmla="*/ 1735358 w 4011346"/>
              <a:gd name="connsiteY115" fmla="*/ 1703132 h 2020169"/>
              <a:gd name="connsiteX116" fmla="*/ 1745370 w 4011346"/>
              <a:gd name="connsiteY116" fmla="*/ 1683109 h 2020169"/>
              <a:gd name="connsiteX117" fmla="*/ 1738695 w 4011346"/>
              <a:gd name="connsiteY117" fmla="*/ 1663085 h 2020169"/>
              <a:gd name="connsiteX118" fmla="*/ 1765393 w 4011346"/>
              <a:gd name="connsiteY118" fmla="*/ 1636388 h 2020169"/>
              <a:gd name="connsiteX119" fmla="*/ 1778742 w 4011346"/>
              <a:gd name="connsiteY119" fmla="*/ 1633050 h 2020169"/>
              <a:gd name="connsiteX120" fmla="*/ 1812114 w 4011346"/>
              <a:gd name="connsiteY120" fmla="*/ 1649736 h 2020169"/>
              <a:gd name="connsiteX121" fmla="*/ 1852161 w 4011346"/>
              <a:gd name="connsiteY121" fmla="*/ 1663085 h 2020169"/>
              <a:gd name="connsiteX122" fmla="*/ 1858836 w 4011346"/>
              <a:gd name="connsiteY122" fmla="*/ 1689783 h 2020169"/>
              <a:gd name="connsiteX123" fmla="*/ 1872184 w 4011346"/>
              <a:gd name="connsiteY123" fmla="*/ 1696458 h 2020169"/>
              <a:gd name="connsiteX124" fmla="*/ 1902219 w 4011346"/>
              <a:gd name="connsiteY124" fmla="*/ 1699795 h 2020169"/>
              <a:gd name="connsiteX125" fmla="*/ 1932254 w 4011346"/>
              <a:gd name="connsiteY125" fmla="*/ 1683109 h 2020169"/>
              <a:gd name="connsiteX126" fmla="*/ 1962290 w 4011346"/>
              <a:gd name="connsiteY126" fmla="*/ 1696458 h 2020169"/>
              <a:gd name="connsiteX127" fmla="*/ 1985650 w 4011346"/>
              <a:gd name="connsiteY127" fmla="*/ 1709807 h 2020169"/>
              <a:gd name="connsiteX128" fmla="*/ 1995662 w 4011346"/>
              <a:gd name="connsiteY128" fmla="*/ 1719818 h 2020169"/>
              <a:gd name="connsiteX129" fmla="*/ 2032371 w 4011346"/>
              <a:gd name="connsiteY129" fmla="*/ 1739842 h 2020169"/>
              <a:gd name="connsiteX130" fmla="*/ 2069081 w 4011346"/>
              <a:gd name="connsiteY130" fmla="*/ 1736504 h 2020169"/>
              <a:gd name="connsiteX131" fmla="*/ 2142500 w 4011346"/>
              <a:gd name="connsiteY131" fmla="*/ 1693120 h 2020169"/>
              <a:gd name="connsiteX132" fmla="*/ 2195895 w 4011346"/>
              <a:gd name="connsiteY132" fmla="*/ 1706469 h 2020169"/>
              <a:gd name="connsiteX133" fmla="*/ 2225930 w 4011346"/>
              <a:gd name="connsiteY133" fmla="*/ 1716481 h 2020169"/>
              <a:gd name="connsiteX134" fmla="*/ 2259303 w 4011346"/>
              <a:gd name="connsiteY134" fmla="*/ 1703132 h 2020169"/>
              <a:gd name="connsiteX135" fmla="*/ 2262640 w 4011346"/>
              <a:gd name="connsiteY135" fmla="*/ 1676434 h 2020169"/>
              <a:gd name="connsiteX136" fmla="*/ 2282663 w 4011346"/>
              <a:gd name="connsiteY136" fmla="*/ 1646399 h 2020169"/>
              <a:gd name="connsiteX137" fmla="*/ 2299349 w 4011346"/>
              <a:gd name="connsiteY137" fmla="*/ 1593004 h 2020169"/>
              <a:gd name="connsiteX138" fmla="*/ 2282663 w 4011346"/>
              <a:gd name="connsiteY138" fmla="*/ 1596341 h 2020169"/>
              <a:gd name="connsiteX139" fmla="*/ 2312698 w 4011346"/>
              <a:gd name="connsiteY139" fmla="*/ 1569643 h 2020169"/>
              <a:gd name="connsiteX140" fmla="*/ 2339396 w 4011346"/>
              <a:gd name="connsiteY140" fmla="*/ 1566306 h 2020169"/>
              <a:gd name="connsiteX141" fmla="*/ 2396129 w 4011346"/>
              <a:gd name="connsiteY141" fmla="*/ 1576317 h 2020169"/>
              <a:gd name="connsiteX142" fmla="*/ 2436176 w 4011346"/>
              <a:gd name="connsiteY142" fmla="*/ 1603015 h 2020169"/>
              <a:gd name="connsiteX143" fmla="*/ 2462873 w 4011346"/>
              <a:gd name="connsiteY143" fmla="*/ 1633050 h 2020169"/>
              <a:gd name="connsiteX144" fmla="*/ 2469548 w 4011346"/>
              <a:gd name="connsiteY144" fmla="*/ 1669760 h 2020169"/>
              <a:gd name="connsiteX145" fmla="*/ 2476222 w 4011346"/>
              <a:gd name="connsiteY145" fmla="*/ 1709807 h 2020169"/>
              <a:gd name="connsiteX146" fmla="*/ 2486234 w 4011346"/>
              <a:gd name="connsiteY146" fmla="*/ 1729830 h 2020169"/>
              <a:gd name="connsiteX147" fmla="*/ 2529618 w 4011346"/>
              <a:gd name="connsiteY147" fmla="*/ 1743179 h 2020169"/>
              <a:gd name="connsiteX148" fmla="*/ 2549641 w 4011346"/>
              <a:gd name="connsiteY148" fmla="*/ 1763202 h 2020169"/>
              <a:gd name="connsiteX149" fmla="*/ 2562990 w 4011346"/>
              <a:gd name="connsiteY149" fmla="*/ 1796574 h 2020169"/>
              <a:gd name="connsiteX150" fmla="*/ 2586351 w 4011346"/>
              <a:gd name="connsiteY150" fmla="*/ 1789900 h 2020169"/>
              <a:gd name="connsiteX151" fmla="*/ 2606374 w 4011346"/>
              <a:gd name="connsiteY151" fmla="*/ 1779888 h 2020169"/>
              <a:gd name="connsiteX152" fmla="*/ 2639746 w 4011346"/>
              <a:gd name="connsiteY152" fmla="*/ 1763202 h 2020169"/>
              <a:gd name="connsiteX153" fmla="*/ 2643084 w 4011346"/>
              <a:gd name="connsiteY153" fmla="*/ 1779888 h 2020169"/>
              <a:gd name="connsiteX154" fmla="*/ 2626398 w 4011346"/>
              <a:gd name="connsiteY154" fmla="*/ 1809923 h 2020169"/>
              <a:gd name="connsiteX155" fmla="*/ 2616386 w 4011346"/>
              <a:gd name="connsiteY155" fmla="*/ 1846633 h 2020169"/>
              <a:gd name="connsiteX156" fmla="*/ 2603037 w 4011346"/>
              <a:gd name="connsiteY156" fmla="*/ 1900028 h 2020169"/>
              <a:gd name="connsiteX157" fmla="*/ 2579676 w 4011346"/>
              <a:gd name="connsiteY157" fmla="*/ 1873331 h 2020169"/>
              <a:gd name="connsiteX158" fmla="*/ 2552979 w 4011346"/>
              <a:gd name="connsiteY158" fmla="*/ 1896691 h 2020169"/>
              <a:gd name="connsiteX159" fmla="*/ 2559653 w 4011346"/>
              <a:gd name="connsiteY159" fmla="*/ 1923389 h 2020169"/>
              <a:gd name="connsiteX160" fmla="*/ 2559653 w 4011346"/>
              <a:gd name="connsiteY160" fmla="*/ 1960098 h 2020169"/>
              <a:gd name="connsiteX161" fmla="*/ 2549641 w 4011346"/>
              <a:gd name="connsiteY161" fmla="*/ 1980122 h 2020169"/>
              <a:gd name="connsiteX162" fmla="*/ 2589688 w 4011346"/>
              <a:gd name="connsiteY162" fmla="*/ 1960098 h 2020169"/>
              <a:gd name="connsiteX163" fmla="*/ 2626398 w 4011346"/>
              <a:gd name="connsiteY163" fmla="*/ 1970110 h 2020169"/>
              <a:gd name="connsiteX164" fmla="*/ 2653095 w 4011346"/>
              <a:gd name="connsiteY164" fmla="*/ 1946750 h 2020169"/>
              <a:gd name="connsiteX165" fmla="*/ 2683130 w 4011346"/>
              <a:gd name="connsiteY165" fmla="*/ 1893354 h 2020169"/>
              <a:gd name="connsiteX166" fmla="*/ 2753212 w 4011346"/>
              <a:gd name="connsiteY166" fmla="*/ 1806586 h 2020169"/>
              <a:gd name="connsiteX167" fmla="*/ 2783247 w 4011346"/>
              <a:gd name="connsiteY167" fmla="*/ 1736504 h 2020169"/>
              <a:gd name="connsiteX168" fmla="*/ 2803271 w 4011346"/>
              <a:gd name="connsiteY168" fmla="*/ 1633050 h 2020169"/>
              <a:gd name="connsiteX169" fmla="*/ 2793259 w 4011346"/>
              <a:gd name="connsiteY169" fmla="*/ 1582992 h 2020169"/>
              <a:gd name="connsiteX170" fmla="*/ 2769898 w 4011346"/>
              <a:gd name="connsiteY170" fmla="*/ 1549620 h 2020169"/>
              <a:gd name="connsiteX171" fmla="*/ 2726514 w 4011346"/>
              <a:gd name="connsiteY171" fmla="*/ 1549620 h 2020169"/>
              <a:gd name="connsiteX172" fmla="*/ 2699817 w 4011346"/>
              <a:gd name="connsiteY172" fmla="*/ 1549620 h 2020169"/>
              <a:gd name="connsiteX173" fmla="*/ 2683130 w 4011346"/>
              <a:gd name="connsiteY173" fmla="*/ 1529596 h 2020169"/>
              <a:gd name="connsiteX174" fmla="*/ 2669781 w 4011346"/>
              <a:gd name="connsiteY174" fmla="*/ 1509573 h 2020169"/>
              <a:gd name="connsiteX175" fmla="*/ 2763224 w 4011346"/>
              <a:gd name="connsiteY175" fmla="*/ 1392770 h 2020169"/>
              <a:gd name="connsiteX176" fmla="*/ 2846654 w 4011346"/>
              <a:gd name="connsiteY176" fmla="*/ 1326026 h 2020169"/>
              <a:gd name="connsiteX177" fmla="*/ 2890038 w 4011346"/>
              <a:gd name="connsiteY177" fmla="*/ 1302665 h 2020169"/>
              <a:gd name="connsiteX178" fmla="*/ 2933422 w 4011346"/>
              <a:gd name="connsiteY178" fmla="*/ 1322688 h 2020169"/>
              <a:gd name="connsiteX179" fmla="*/ 2950109 w 4011346"/>
              <a:gd name="connsiteY179" fmla="*/ 1306002 h 2020169"/>
              <a:gd name="connsiteX180" fmla="*/ 2993492 w 4011346"/>
              <a:gd name="connsiteY180" fmla="*/ 1322688 h 2020169"/>
              <a:gd name="connsiteX181" fmla="*/ 3006841 w 4011346"/>
              <a:gd name="connsiteY181" fmla="*/ 1289316 h 2020169"/>
              <a:gd name="connsiteX182" fmla="*/ 3053563 w 4011346"/>
              <a:gd name="connsiteY182" fmla="*/ 1299328 h 2020169"/>
              <a:gd name="connsiteX183" fmla="*/ 3070249 w 4011346"/>
              <a:gd name="connsiteY183" fmla="*/ 1316014 h 2020169"/>
              <a:gd name="connsiteX184" fmla="*/ 3060237 w 4011346"/>
              <a:gd name="connsiteY184" fmla="*/ 1336037 h 2020169"/>
              <a:gd name="connsiteX185" fmla="*/ 3123644 w 4011346"/>
              <a:gd name="connsiteY185" fmla="*/ 1319351 h 2020169"/>
              <a:gd name="connsiteX186" fmla="*/ 3140330 w 4011346"/>
              <a:gd name="connsiteY186" fmla="*/ 1306002 h 2020169"/>
              <a:gd name="connsiteX187" fmla="*/ 3123644 w 4011346"/>
              <a:gd name="connsiteY187" fmla="*/ 1292653 h 2020169"/>
              <a:gd name="connsiteX188" fmla="*/ 3143668 w 4011346"/>
              <a:gd name="connsiteY188" fmla="*/ 1252607 h 2020169"/>
              <a:gd name="connsiteX189" fmla="*/ 3190389 w 4011346"/>
              <a:gd name="connsiteY189" fmla="*/ 1182525 h 2020169"/>
              <a:gd name="connsiteX190" fmla="*/ 3233773 w 4011346"/>
              <a:gd name="connsiteY190" fmla="*/ 1179188 h 2020169"/>
              <a:gd name="connsiteX191" fmla="*/ 3273819 w 4011346"/>
              <a:gd name="connsiteY191" fmla="*/ 1189199 h 2020169"/>
              <a:gd name="connsiteX192" fmla="*/ 3277157 w 4011346"/>
              <a:gd name="connsiteY192" fmla="*/ 1245932 h 2020169"/>
              <a:gd name="connsiteX193" fmla="*/ 3320541 w 4011346"/>
              <a:gd name="connsiteY193" fmla="*/ 1202548 h 2020169"/>
              <a:gd name="connsiteX194" fmla="*/ 3343901 w 4011346"/>
              <a:gd name="connsiteY194" fmla="*/ 1185862 h 2020169"/>
              <a:gd name="connsiteX195" fmla="*/ 3350576 w 4011346"/>
              <a:gd name="connsiteY195" fmla="*/ 1152490 h 2020169"/>
              <a:gd name="connsiteX196" fmla="*/ 3377273 w 4011346"/>
              <a:gd name="connsiteY196" fmla="*/ 1135804 h 2020169"/>
              <a:gd name="connsiteX197" fmla="*/ 3407309 w 4011346"/>
              <a:gd name="connsiteY197" fmla="*/ 1145815 h 2020169"/>
              <a:gd name="connsiteX198" fmla="*/ 3373936 w 4011346"/>
              <a:gd name="connsiteY198" fmla="*/ 1175850 h 2020169"/>
              <a:gd name="connsiteX199" fmla="*/ 3360587 w 4011346"/>
              <a:gd name="connsiteY199" fmla="*/ 1225909 h 2020169"/>
              <a:gd name="connsiteX200" fmla="*/ 3323878 w 4011346"/>
              <a:gd name="connsiteY200" fmla="*/ 1265955 h 2020169"/>
              <a:gd name="connsiteX201" fmla="*/ 3210412 w 4011346"/>
              <a:gd name="connsiteY201" fmla="*/ 1362735 h 2020169"/>
              <a:gd name="connsiteX202" fmla="*/ 3163691 w 4011346"/>
              <a:gd name="connsiteY202" fmla="*/ 1432817 h 2020169"/>
              <a:gd name="connsiteX203" fmla="*/ 3160354 w 4011346"/>
              <a:gd name="connsiteY203" fmla="*/ 1506236 h 2020169"/>
              <a:gd name="connsiteX204" fmla="*/ 3170365 w 4011346"/>
              <a:gd name="connsiteY204" fmla="*/ 1596341 h 2020169"/>
              <a:gd name="connsiteX205" fmla="*/ 3190389 w 4011346"/>
              <a:gd name="connsiteY205" fmla="*/ 1659748 h 2020169"/>
              <a:gd name="connsiteX206" fmla="*/ 3217087 w 4011346"/>
              <a:gd name="connsiteY206" fmla="*/ 1649736 h 2020169"/>
              <a:gd name="connsiteX207" fmla="*/ 3240447 w 4011346"/>
              <a:gd name="connsiteY207" fmla="*/ 1582992 h 2020169"/>
              <a:gd name="connsiteX208" fmla="*/ 3270482 w 4011346"/>
              <a:gd name="connsiteY208" fmla="*/ 1579655 h 2020169"/>
              <a:gd name="connsiteX209" fmla="*/ 3287168 w 4011346"/>
              <a:gd name="connsiteY209" fmla="*/ 1519585 h 2020169"/>
              <a:gd name="connsiteX210" fmla="*/ 3313866 w 4011346"/>
              <a:gd name="connsiteY210" fmla="*/ 1509573 h 2020169"/>
              <a:gd name="connsiteX211" fmla="*/ 3313866 w 4011346"/>
              <a:gd name="connsiteY211" fmla="*/ 1479538 h 2020169"/>
              <a:gd name="connsiteX212" fmla="*/ 3337227 w 4011346"/>
              <a:gd name="connsiteY212" fmla="*/ 1442828 h 2020169"/>
              <a:gd name="connsiteX213" fmla="*/ 3330552 w 4011346"/>
              <a:gd name="connsiteY213" fmla="*/ 1399444 h 2020169"/>
              <a:gd name="connsiteX214" fmla="*/ 3333890 w 4011346"/>
              <a:gd name="connsiteY214" fmla="*/ 1369409 h 2020169"/>
              <a:gd name="connsiteX215" fmla="*/ 3323878 w 4011346"/>
              <a:gd name="connsiteY215" fmla="*/ 1359398 h 2020169"/>
              <a:gd name="connsiteX216" fmla="*/ 3363925 w 4011346"/>
              <a:gd name="connsiteY216" fmla="*/ 1272630 h 2020169"/>
              <a:gd name="connsiteX217" fmla="*/ 3383948 w 4011346"/>
              <a:gd name="connsiteY217" fmla="*/ 1282642 h 2020169"/>
              <a:gd name="connsiteX218" fmla="*/ 3410646 w 4011346"/>
              <a:gd name="connsiteY218" fmla="*/ 1255944 h 2020169"/>
              <a:gd name="connsiteX219" fmla="*/ 3420657 w 4011346"/>
              <a:gd name="connsiteY219" fmla="*/ 1282642 h 2020169"/>
              <a:gd name="connsiteX220" fmla="*/ 3447355 w 4011346"/>
              <a:gd name="connsiteY220" fmla="*/ 1265955 h 2020169"/>
              <a:gd name="connsiteX221" fmla="*/ 3477390 w 4011346"/>
              <a:gd name="connsiteY221" fmla="*/ 1255944 h 2020169"/>
              <a:gd name="connsiteX222" fmla="*/ 3514100 w 4011346"/>
              <a:gd name="connsiteY222" fmla="*/ 1282642 h 2020169"/>
              <a:gd name="connsiteX223" fmla="*/ 3574170 w 4011346"/>
              <a:gd name="connsiteY223" fmla="*/ 1215897 h 2020169"/>
              <a:gd name="connsiteX224" fmla="*/ 3637577 w 4011346"/>
              <a:gd name="connsiteY224" fmla="*/ 1169176 h 2020169"/>
              <a:gd name="connsiteX225" fmla="*/ 3690973 w 4011346"/>
              <a:gd name="connsiteY225" fmla="*/ 1132466 h 2020169"/>
              <a:gd name="connsiteX226" fmla="*/ 3741031 w 4011346"/>
              <a:gd name="connsiteY226" fmla="*/ 1159164 h 2020169"/>
              <a:gd name="connsiteX227" fmla="*/ 3751043 w 4011346"/>
              <a:gd name="connsiteY227" fmla="*/ 1132466 h 2020169"/>
              <a:gd name="connsiteX228" fmla="*/ 3727682 w 4011346"/>
              <a:gd name="connsiteY228" fmla="*/ 1065722 h 2020169"/>
              <a:gd name="connsiteX229" fmla="*/ 3700984 w 4011346"/>
              <a:gd name="connsiteY229" fmla="*/ 1049036 h 2020169"/>
              <a:gd name="connsiteX230" fmla="*/ 3697647 w 4011346"/>
              <a:gd name="connsiteY230" fmla="*/ 1019001 h 2020169"/>
              <a:gd name="connsiteX231" fmla="*/ 3751043 w 4011346"/>
              <a:gd name="connsiteY231" fmla="*/ 1025675 h 2020169"/>
              <a:gd name="connsiteX232" fmla="*/ 3774403 w 4011346"/>
              <a:gd name="connsiteY232" fmla="*/ 982291 h 2020169"/>
              <a:gd name="connsiteX233" fmla="*/ 3767729 w 4011346"/>
              <a:gd name="connsiteY233" fmla="*/ 955593 h 2020169"/>
              <a:gd name="connsiteX234" fmla="*/ 3794427 w 4011346"/>
              <a:gd name="connsiteY234" fmla="*/ 922221 h 2020169"/>
              <a:gd name="connsiteX235" fmla="*/ 3804438 w 4011346"/>
              <a:gd name="connsiteY235" fmla="*/ 965605 h 2020169"/>
              <a:gd name="connsiteX236" fmla="*/ 3827799 w 4011346"/>
              <a:gd name="connsiteY236" fmla="*/ 982291 h 2020169"/>
              <a:gd name="connsiteX237" fmla="*/ 3874520 w 4011346"/>
              <a:gd name="connsiteY237" fmla="*/ 1002315 h 2020169"/>
              <a:gd name="connsiteX238" fmla="*/ 3894544 w 4011346"/>
              <a:gd name="connsiteY238" fmla="*/ 1029012 h 2020169"/>
              <a:gd name="connsiteX239" fmla="*/ 3941265 w 4011346"/>
              <a:gd name="connsiteY239" fmla="*/ 1052373 h 2020169"/>
              <a:gd name="connsiteX240" fmla="*/ 3947939 w 4011346"/>
              <a:gd name="connsiteY240" fmla="*/ 1039024 h 2020169"/>
              <a:gd name="connsiteX241" fmla="*/ 3957951 w 4011346"/>
              <a:gd name="connsiteY241" fmla="*/ 975617 h 2020169"/>
              <a:gd name="connsiteX242" fmla="*/ 4004672 w 4011346"/>
              <a:gd name="connsiteY242" fmla="*/ 968942 h 2020169"/>
              <a:gd name="connsiteX243" fmla="*/ 4011346 w 4011346"/>
              <a:gd name="connsiteY243" fmla="*/ 935570 h 2020169"/>
              <a:gd name="connsiteX244" fmla="*/ 3967963 w 4011346"/>
              <a:gd name="connsiteY244" fmla="*/ 898861 h 2020169"/>
              <a:gd name="connsiteX245" fmla="*/ 3921241 w 4011346"/>
              <a:gd name="connsiteY245" fmla="*/ 882174 h 2020169"/>
              <a:gd name="connsiteX246" fmla="*/ 3907892 w 4011346"/>
              <a:gd name="connsiteY246" fmla="*/ 885512 h 2020169"/>
              <a:gd name="connsiteX247" fmla="*/ 3907892 w 4011346"/>
              <a:gd name="connsiteY247" fmla="*/ 918884 h 2020169"/>
              <a:gd name="connsiteX248" fmla="*/ 3887869 w 4011346"/>
              <a:gd name="connsiteY248" fmla="*/ 912209 h 2020169"/>
              <a:gd name="connsiteX249" fmla="*/ 3874520 w 4011346"/>
              <a:gd name="connsiteY249" fmla="*/ 858814 h 2020169"/>
              <a:gd name="connsiteX250" fmla="*/ 3817787 w 4011346"/>
              <a:gd name="connsiteY250" fmla="*/ 795407 h 2020169"/>
              <a:gd name="connsiteX251" fmla="*/ 3717671 w 4011346"/>
              <a:gd name="connsiteY251" fmla="*/ 718650 h 2020169"/>
              <a:gd name="connsiteX252" fmla="*/ 3664275 w 4011346"/>
              <a:gd name="connsiteY252" fmla="*/ 698627 h 2020169"/>
              <a:gd name="connsiteX253" fmla="*/ 3584181 w 4011346"/>
              <a:gd name="connsiteY253" fmla="*/ 691953 h 2020169"/>
              <a:gd name="connsiteX254" fmla="*/ 3520774 w 4011346"/>
              <a:gd name="connsiteY254" fmla="*/ 675266 h 2020169"/>
              <a:gd name="connsiteX255" fmla="*/ 3530786 w 4011346"/>
              <a:gd name="connsiteY255" fmla="*/ 715313 h 2020169"/>
              <a:gd name="connsiteX256" fmla="*/ 3537460 w 4011346"/>
              <a:gd name="connsiteY256" fmla="*/ 742011 h 2020169"/>
              <a:gd name="connsiteX257" fmla="*/ 3507425 w 4011346"/>
              <a:gd name="connsiteY257" fmla="*/ 765371 h 2020169"/>
              <a:gd name="connsiteX258" fmla="*/ 3477390 w 4011346"/>
              <a:gd name="connsiteY258" fmla="*/ 738674 h 2020169"/>
              <a:gd name="connsiteX259" fmla="*/ 3477390 w 4011346"/>
              <a:gd name="connsiteY259" fmla="*/ 718650 h 2020169"/>
              <a:gd name="connsiteX260" fmla="*/ 3504088 w 4011346"/>
              <a:gd name="connsiteY260" fmla="*/ 698627 h 2020169"/>
              <a:gd name="connsiteX261" fmla="*/ 3467379 w 4011346"/>
              <a:gd name="connsiteY261" fmla="*/ 685278 h 2020169"/>
              <a:gd name="connsiteX262" fmla="*/ 3450692 w 4011346"/>
              <a:gd name="connsiteY262" fmla="*/ 711976 h 2020169"/>
              <a:gd name="connsiteX263" fmla="*/ 3440681 w 4011346"/>
              <a:gd name="connsiteY263" fmla="*/ 725325 h 2020169"/>
              <a:gd name="connsiteX264" fmla="*/ 3357250 w 4011346"/>
              <a:gd name="connsiteY264" fmla="*/ 711976 h 2020169"/>
              <a:gd name="connsiteX265" fmla="*/ 3297180 w 4011346"/>
              <a:gd name="connsiteY265" fmla="*/ 718650 h 2020169"/>
              <a:gd name="connsiteX266" fmla="*/ 3267145 w 4011346"/>
              <a:gd name="connsiteY266" fmla="*/ 695290 h 2020169"/>
              <a:gd name="connsiteX267" fmla="*/ 3267145 w 4011346"/>
              <a:gd name="connsiteY267" fmla="*/ 658580 h 2020169"/>
              <a:gd name="connsiteX268" fmla="*/ 3203738 w 4011346"/>
              <a:gd name="connsiteY268" fmla="*/ 601847 h 2020169"/>
              <a:gd name="connsiteX269" fmla="*/ 3076923 w 4011346"/>
              <a:gd name="connsiteY269" fmla="*/ 608522 h 2020169"/>
              <a:gd name="connsiteX270" fmla="*/ 3043551 w 4011346"/>
              <a:gd name="connsiteY270" fmla="*/ 585161 h 2020169"/>
              <a:gd name="connsiteX271" fmla="*/ 3000167 w 4011346"/>
              <a:gd name="connsiteY271" fmla="*/ 538440 h 2020169"/>
              <a:gd name="connsiteX272" fmla="*/ 3013516 w 4011346"/>
              <a:gd name="connsiteY272" fmla="*/ 531766 h 2020169"/>
              <a:gd name="connsiteX273" fmla="*/ 3000167 w 4011346"/>
              <a:gd name="connsiteY273" fmla="*/ 511742 h 2020169"/>
              <a:gd name="connsiteX274" fmla="*/ 2970132 w 4011346"/>
              <a:gd name="connsiteY274" fmla="*/ 508405 h 2020169"/>
              <a:gd name="connsiteX275" fmla="*/ 2920073 w 4011346"/>
              <a:gd name="connsiteY275" fmla="*/ 555126 h 2020169"/>
              <a:gd name="connsiteX276" fmla="*/ 2920073 w 4011346"/>
              <a:gd name="connsiteY276" fmla="*/ 555126 h 2020169"/>
              <a:gd name="connsiteX277" fmla="*/ 2916736 w 4011346"/>
              <a:gd name="connsiteY277" fmla="*/ 505068 h 2020169"/>
              <a:gd name="connsiteX278" fmla="*/ 2936760 w 4011346"/>
              <a:gd name="connsiteY278" fmla="*/ 501731 h 2020169"/>
              <a:gd name="connsiteX279" fmla="*/ 2866678 w 4011346"/>
              <a:gd name="connsiteY279" fmla="*/ 471696 h 2020169"/>
              <a:gd name="connsiteX280" fmla="*/ 2813282 w 4011346"/>
              <a:gd name="connsiteY280" fmla="*/ 468358 h 2020169"/>
              <a:gd name="connsiteX281" fmla="*/ 2793259 w 4011346"/>
              <a:gd name="connsiteY281" fmla="*/ 491719 h 2020169"/>
              <a:gd name="connsiteX282" fmla="*/ 2743200 w 4011346"/>
              <a:gd name="connsiteY282" fmla="*/ 501731 h 2020169"/>
              <a:gd name="connsiteX283" fmla="*/ 2786584 w 4011346"/>
              <a:gd name="connsiteY283" fmla="*/ 511742 h 2020169"/>
              <a:gd name="connsiteX284" fmla="*/ 2763224 w 4011346"/>
              <a:gd name="connsiteY284" fmla="*/ 531766 h 2020169"/>
              <a:gd name="connsiteX285" fmla="*/ 2769898 w 4011346"/>
              <a:gd name="connsiteY285" fmla="*/ 581824 h 2020169"/>
              <a:gd name="connsiteX286" fmla="*/ 2749875 w 4011346"/>
              <a:gd name="connsiteY286" fmla="*/ 565138 h 2020169"/>
              <a:gd name="connsiteX287" fmla="*/ 2733189 w 4011346"/>
              <a:gd name="connsiteY287" fmla="*/ 578487 h 2020169"/>
              <a:gd name="connsiteX288" fmla="*/ 2666444 w 4011346"/>
              <a:gd name="connsiteY288" fmla="*/ 568475 h 2020169"/>
              <a:gd name="connsiteX289" fmla="*/ 2636409 w 4011346"/>
              <a:gd name="connsiteY289" fmla="*/ 578487 h 2020169"/>
              <a:gd name="connsiteX290" fmla="*/ 2603037 w 4011346"/>
              <a:gd name="connsiteY290" fmla="*/ 538440 h 2020169"/>
              <a:gd name="connsiteX291" fmla="*/ 2569665 w 4011346"/>
              <a:gd name="connsiteY291" fmla="*/ 621871 h 2020169"/>
              <a:gd name="connsiteX292" fmla="*/ 2552979 w 4011346"/>
              <a:gd name="connsiteY292" fmla="*/ 641894 h 2020169"/>
              <a:gd name="connsiteX293" fmla="*/ 2469548 w 4011346"/>
              <a:gd name="connsiteY293" fmla="*/ 505068 h 2020169"/>
              <a:gd name="connsiteX294" fmla="*/ 2446187 w 4011346"/>
              <a:gd name="connsiteY294" fmla="*/ 521754 h 2020169"/>
              <a:gd name="connsiteX295" fmla="*/ 2442850 w 4011346"/>
              <a:gd name="connsiteY295" fmla="*/ 488382 h 2020169"/>
              <a:gd name="connsiteX296" fmla="*/ 2449525 w 4011346"/>
              <a:gd name="connsiteY296" fmla="*/ 418300 h 2020169"/>
              <a:gd name="connsiteX297" fmla="*/ 2386117 w 4011346"/>
              <a:gd name="connsiteY297" fmla="*/ 391602 h 2020169"/>
              <a:gd name="connsiteX298" fmla="*/ 2369431 w 4011346"/>
              <a:gd name="connsiteY298" fmla="*/ 431649 h 2020169"/>
              <a:gd name="connsiteX299" fmla="*/ 2379443 w 4011346"/>
              <a:gd name="connsiteY299" fmla="*/ 455009 h 2020169"/>
              <a:gd name="connsiteX300" fmla="*/ 2376106 w 4011346"/>
              <a:gd name="connsiteY300" fmla="*/ 475033 h 2020169"/>
              <a:gd name="connsiteX301" fmla="*/ 2352745 w 4011346"/>
              <a:gd name="connsiteY301" fmla="*/ 451672 h 2020169"/>
              <a:gd name="connsiteX302" fmla="*/ 2316036 w 4011346"/>
              <a:gd name="connsiteY302" fmla="*/ 458347 h 2020169"/>
              <a:gd name="connsiteX303" fmla="*/ 2272652 w 4011346"/>
              <a:gd name="connsiteY303" fmla="*/ 444998 h 2020169"/>
              <a:gd name="connsiteX304" fmla="*/ 2245954 w 4011346"/>
              <a:gd name="connsiteY304" fmla="*/ 404951 h 2020169"/>
              <a:gd name="connsiteX305" fmla="*/ 2209244 w 4011346"/>
              <a:gd name="connsiteY305" fmla="*/ 401614 h 2020169"/>
              <a:gd name="connsiteX306" fmla="*/ 2159186 w 4011346"/>
              <a:gd name="connsiteY306" fmla="*/ 391602 h 2020169"/>
              <a:gd name="connsiteX307" fmla="*/ 2132488 w 4011346"/>
              <a:gd name="connsiteY307" fmla="*/ 408288 h 2020169"/>
              <a:gd name="connsiteX308" fmla="*/ 2115802 w 4011346"/>
              <a:gd name="connsiteY308" fmla="*/ 421637 h 2020169"/>
              <a:gd name="connsiteX309" fmla="*/ 2115802 w 4011346"/>
              <a:gd name="connsiteY309" fmla="*/ 391602 h 2020169"/>
              <a:gd name="connsiteX310" fmla="*/ 2082430 w 4011346"/>
              <a:gd name="connsiteY310" fmla="*/ 388265 h 2020169"/>
              <a:gd name="connsiteX311" fmla="*/ 2045720 w 4011346"/>
              <a:gd name="connsiteY311" fmla="*/ 361567 h 2020169"/>
              <a:gd name="connsiteX312" fmla="*/ 2025697 w 4011346"/>
              <a:gd name="connsiteY312" fmla="*/ 391602 h 2020169"/>
              <a:gd name="connsiteX313" fmla="*/ 2055732 w 4011346"/>
              <a:gd name="connsiteY313" fmla="*/ 388265 h 2020169"/>
              <a:gd name="connsiteX314" fmla="*/ 2045720 w 4011346"/>
              <a:gd name="connsiteY314" fmla="*/ 414963 h 2020169"/>
              <a:gd name="connsiteX315" fmla="*/ 1988987 w 4011346"/>
              <a:gd name="connsiteY315" fmla="*/ 434986 h 2020169"/>
              <a:gd name="connsiteX316" fmla="*/ 1935592 w 4011346"/>
              <a:gd name="connsiteY316" fmla="*/ 444998 h 2020169"/>
              <a:gd name="connsiteX317" fmla="*/ 1995662 w 4011346"/>
              <a:gd name="connsiteY317" fmla="*/ 388265 h 2020169"/>
              <a:gd name="connsiteX318" fmla="*/ 2055732 w 4011346"/>
              <a:gd name="connsiteY318" fmla="*/ 318183 h 2020169"/>
              <a:gd name="connsiteX319" fmla="*/ 2055732 w 4011346"/>
              <a:gd name="connsiteY319" fmla="*/ 318183 h 2020169"/>
              <a:gd name="connsiteX320" fmla="*/ 2129860 w 4011346"/>
              <a:gd name="connsiteY320" fmla="*/ 248603 h 2020169"/>
              <a:gd name="connsiteX321" fmla="*/ 2127003 w 4011346"/>
              <a:gd name="connsiteY321" fmla="*/ 174309 h 2020169"/>
              <a:gd name="connsiteX322" fmla="*/ 2092713 w 4011346"/>
              <a:gd name="connsiteY322" fmla="*/ 105729 h 2020169"/>
              <a:gd name="connsiteX323" fmla="*/ 1952696 w 4011346"/>
              <a:gd name="connsiteY323" fmla="*/ 137160 h 2020169"/>
              <a:gd name="connsiteX324" fmla="*/ 1961267 w 4011346"/>
              <a:gd name="connsiteY324" fmla="*/ 82869 h 2020169"/>
              <a:gd name="connsiteX325" fmla="*/ 1955552 w 4011346"/>
              <a:gd name="connsiteY325" fmla="*/ 65725 h 2020169"/>
              <a:gd name="connsiteX326" fmla="*/ 1895546 w 4011346"/>
              <a:gd name="connsiteY326" fmla="*/ 60008 h 2020169"/>
              <a:gd name="connsiteX327" fmla="*/ 1926978 w 4011346"/>
              <a:gd name="connsiteY327" fmla="*/ 31434 h 2020169"/>
              <a:gd name="connsiteX328" fmla="*/ 1909833 w 4011346"/>
              <a:gd name="connsiteY328" fmla="*/ 0 h 2020169"/>
              <a:gd name="connsiteX329" fmla="*/ 1877440 w 4011346"/>
              <a:gd name="connsiteY329" fmla="*/ 3067 h 2020169"/>
              <a:gd name="connsiteX330" fmla="*/ 1835474 w 4011346"/>
              <a:gd name="connsiteY330" fmla="*/ 41195 h 2020169"/>
              <a:gd name="connsiteX331" fmla="*/ 1818788 w 4011346"/>
              <a:gd name="connsiteY331" fmla="*/ 81242 h 2020169"/>
              <a:gd name="connsiteX332" fmla="*/ 1838813 w 4011346"/>
              <a:gd name="connsiteY332" fmla="*/ 134636 h 2020169"/>
              <a:gd name="connsiteX333" fmla="*/ 1782079 w 4011346"/>
              <a:gd name="connsiteY333" fmla="*/ 121287 h 2020169"/>
              <a:gd name="connsiteX334" fmla="*/ 1768731 w 4011346"/>
              <a:gd name="connsiteY334" fmla="*/ 168009 h 2020169"/>
              <a:gd name="connsiteX335" fmla="*/ 1705322 w 4011346"/>
              <a:gd name="connsiteY335" fmla="*/ 191369 h 2020169"/>
              <a:gd name="connsiteX336" fmla="*/ 1685300 w 4011346"/>
              <a:gd name="connsiteY336" fmla="*/ 164671 h 2020169"/>
              <a:gd name="connsiteX337" fmla="*/ 1615218 w 4011346"/>
              <a:gd name="connsiteY337" fmla="*/ 168009 h 2020169"/>
              <a:gd name="connsiteX338" fmla="*/ 1638579 w 4011346"/>
              <a:gd name="connsiteY338" fmla="*/ 198044 h 2020169"/>
              <a:gd name="connsiteX339" fmla="*/ 1528449 w 4011346"/>
              <a:gd name="connsiteY339" fmla="*/ 224740 h 2020169"/>
              <a:gd name="connsiteX340" fmla="*/ 1465043 w 4011346"/>
              <a:gd name="connsiteY340" fmla="*/ 308171 h 2020169"/>
              <a:gd name="connsiteX341" fmla="*/ 1448357 w 4011346"/>
              <a:gd name="connsiteY341" fmla="*/ 334869 h 2020169"/>
              <a:gd name="connsiteX342" fmla="*/ 1481729 w 4011346"/>
              <a:gd name="connsiteY342" fmla="*/ 368242 h 2020169"/>
              <a:gd name="connsiteX343" fmla="*/ 1481729 w 4011346"/>
              <a:gd name="connsiteY343" fmla="*/ 398277 h 2020169"/>
              <a:gd name="connsiteX344" fmla="*/ 1458368 w 4011346"/>
              <a:gd name="connsiteY344" fmla="*/ 401614 h 2020169"/>
              <a:gd name="connsiteX345" fmla="*/ 1458368 w 4011346"/>
              <a:gd name="connsiteY345" fmla="*/ 381590 h 2020169"/>
              <a:gd name="connsiteX346" fmla="*/ 1418322 w 4011346"/>
              <a:gd name="connsiteY346" fmla="*/ 391602 h 2020169"/>
              <a:gd name="connsiteX347" fmla="*/ 1368263 w 4011346"/>
              <a:gd name="connsiteY347" fmla="*/ 398277 h 2020169"/>
              <a:gd name="connsiteX348" fmla="*/ 1321542 w 4011346"/>
              <a:gd name="connsiteY348" fmla="*/ 404951 h 2020169"/>
              <a:gd name="connsiteX349" fmla="*/ 1318205 w 4011346"/>
              <a:gd name="connsiteY349" fmla="*/ 491719 h 2020169"/>
              <a:gd name="connsiteX350" fmla="*/ 1358252 w 4011346"/>
              <a:gd name="connsiteY350" fmla="*/ 515080 h 2020169"/>
              <a:gd name="connsiteX351" fmla="*/ 1374938 w 4011346"/>
              <a:gd name="connsiteY351" fmla="*/ 545115 h 2020169"/>
              <a:gd name="connsiteX352" fmla="*/ 1384949 w 4011346"/>
              <a:gd name="connsiteY352" fmla="*/ 568475 h 2020169"/>
              <a:gd name="connsiteX353" fmla="*/ 1394961 w 4011346"/>
              <a:gd name="connsiteY353" fmla="*/ 618534 h 2020169"/>
              <a:gd name="connsiteX354" fmla="*/ 1384949 w 4011346"/>
              <a:gd name="connsiteY354" fmla="*/ 648569 h 2020169"/>
              <a:gd name="connsiteX355" fmla="*/ 1358252 w 4011346"/>
              <a:gd name="connsiteY355" fmla="*/ 615196 h 2020169"/>
              <a:gd name="connsiteX356" fmla="*/ 1361589 w 4011346"/>
              <a:gd name="connsiteY356" fmla="*/ 585161 h 2020169"/>
              <a:gd name="connsiteX357" fmla="*/ 1351577 w 4011346"/>
              <a:gd name="connsiteY357" fmla="*/ 545115 h 2020169"/>
              <a:gd name="connsiteX358" fmla="*/ 1328217 w 4011346"/>
              <a:gd name="connsiteY358" fmla="*/ 551789 h 2020169"/>
              <a:gd name="connsiteX359" fmla="*/ 1281495 w 4011346"/>
              <a:gd name="connsiteY359" fmla="*/ 515080 h 2020169"/>
              <a:gd name="connsiteX360" fmla="*/ 1241449 w 4011346"/>
              <a:gd name="connsiteY360" fmla="*/ 511742 h 2020169"/>
              <a:gd name="connsiteX361" fmla="*/ 1241449 w 4011346"/>
              <a:gd name="connsiteY361" fmla="*/ 558463 h 2020169"/>
              <a:gd name="connsiteX362" fmla="*/ 1201402 w 4011346"/>
              <a:gd name="connsiteY362" fmla="*/ 538440 h 2020169"/>
              <a:gd name="connsiteX363" fmla="*/ 1228100 w 4011346"/>
              <a:gd name="connsiteY363" fmla="*/ 588498 h 2020169"/>
              <a:gd name="connsiteX364" fmla="*/ 1258135 w 4011346"/>
              <a:gd name="connsiteY364" fmla="*/ 598510 h 2020169"/>
              <a:gd name="connsiteX365" fmla="*/ 1258135 w 4011346"/>
              <a:gd name="connsiteY365" fmla="*/ 618534 h 2020169"/>
              <a:gd name="connsiteX366" fmla="*/ 1198065 w 4011346"/>
              <a:gd name="connsiteY366" fmla="*/ 595173 h 2020169"/>
              <a:gd name="connsiteX367" fmla="*/ 1181379 w 4011346"/>
              <a:gd name="connsiteY367" fmla="*/ 595173 h 2020169"/>
              <a:gd name="connsiteX368" fmla="*/ 1178041 w 4011346"/>
              <a:gd name="connsiteY368" fmla="*/ 551789 h 2020169"/>
              <a:gd name="connsiteX369" fmla="*/ 1171367 w 4011346"/>
              <a:gd name="connsiteY369" fmla="*/ 465021 h 2020169"/>
              <a:gd name="connsiteX370" fmla="*/ 1161355 w 4011346"/>
              <a:gd name="connsiteY370" fmla="*/ 535103 h 2020169"/>
              <a:gd name="connsiteX371" fmla="*/ 1137995 w 4011346"/>
              <a:gd name="connsiteY371" fmla="*/ 565138 h 2020169"/>
              <a:gd name="connsiteX372" fmla="*/ 1158018 w 4011346"/>
              <a:gd name="connsiteY372" fmla="*/ 611859 h 2020169"/>
              <a:gd name="connsiteX373" fmla="*/ 1158018 w 4011346"/>
              <a:gd name="connsiteY373" fmla="*/ 645231 h 2020169"/>
              <a:gd name="connsiteX374" fmla="*/ 1141332 w 4011346"/>
              <a:gd name="connsiteY374" fmla="*/ 695290 h 2020169"/>
              <a:gd name="connsiteX375" fmla="*/ 1154681 w 4011346"/>
              <a:gd name="connsiteY375" fmla="*/ 728662 h 2020169"/>
              <a:gd name="connsiteX376" fmla="*/ 1184716 w 4011346"/>
              <a:gd name="connsiteY376" fmla="*/ 735336 h 2020169"/>
              <a:gd name="connsiteX377" fmla="*/ 1221425 w 4011346"/>
              <a:gd name="connsiteY377" fmla="*/ 742011 h 2020169"/>
              <a:gd name="connsiteX378" fmla="*/ 1241449 w 4011346"/>
              <a:gd name="connsiteY378" fmla="*/ 765371 h 2020169"/>
              <a:gd name="connsiteX379" fmla="*/ 1258135 w 4011346"/>
              <a:gd name="connsiteY379" fmla="*/ 808755 h 2020169"/>
              <a:gd name="connsiteX380" fmla="*/ 1258135 w 4011346"/>
              <a:gd name="connsiteY380" fmla="*/ 808755 h 2020169"/>
              <a:gd name="connsiteX381" fmla="*/ 1254798 w 4011346"/>
              <a:gd name="connsiteY381" fmla="*/ 842128 h 2020169"/>
              <a:gd name="connsiteX382" fmla="*/ 1274821 w 4011346"/>
              <a:gd name="connsiteY382" fmla="*/ 862151 h 2020169"/>
              <a:gd name="connsiteX383" fmla="*/ 1244786 w 4011346"/>
              <a:gd name="connsiteY383" fmla="*/ 868826 h 2020169"/>
              <a:gd name="connsiteX384" fmla="*/ 1224763 w 4011346"/>
              <a:gd name="connsiteY384" fmla="*/ 828779 h 2020169"/>
              <a:gd name="connsiteX385" fmla="*/ 1224763 w 4011346"/>
              <a:gd name="connsiteY385" fmla="*/ 788732 h 2020169"/>
              <a:gd name="connsiteX386" fmla="*/ 1194727 w 4011346"/>
              <a:gd name="connsiteY386" fmla="*/ 752023 h 2020169"/>
              <a:gd name="connsiteX387" fmla="*/ 1164692 w 4011346"/>
              <a:gd name="connsiteY387" fmla="*/ 795407 h 2020169"/>
              <a:gd name="connsiteX388" fmla="*/ 1178041 w 4011346"/>
              <a:gd name="connsiteY388" fmla="*/ 838790 h 2020169"/>
              <a:gd name="connsiteX389" fmla="*/ 1137995 w 4011346"/>
              <a:gd name="connsiteY389" fmla="*/ 895523 h 2020169"/>
              <a:gd name="connsiteX390" fmla="*/ 1097948 w 4011346"/>
              <a:gd name="connsiteY390" fmla="*/ 952256 h 2020169"/>
              <a:gd name="connsiteX391" fmla="*/ 1007843 w 4011346"/>
              <a:gd name="connsiteY391" fmla="*/ 915547 h 2020169"/>
              <a:gd name="connsiteX392" fmla="*/ 1074587 w 4011346"/>
              <a:gd name="connsiteY392" fmla="*/ 912209 h 2020169"/>
              <a:gd name="connsiteX393" fmla="*/ 1107960 w 4011346"/>
              <a:gd name="connsiteY393" fmla="*/ 848802 h 2020169"/>
              <a:gd name="connsiteX394" fmla="*/ 1121309 w 4011346"/>
              <a:gd name="connsiteY394" fmla="*/ 805418 h 2020169"/>
              <a:gd name="connsiteX395" fmla="*/ 1127983 w 4011346"/>
              <a:gd name="connsiteY395" fmla="*/ 772046 h 2020169"/>
              <a:gd name="connsiteX396" fmla="*/ 1117971 w 4011346"/>
              <a:gd name="connsiteY396" fmla="*/ 755360 h 2020169"/>
              <a:gd name="connsiteX397" fmla="*/ 1114634 w 4011346"/>
              <a:gd name="connsiteY397" fmla="*/ 705301 h 2020169"/>
              <a:gd name="connsiteX398" fmla="*/ 1104622 w 4011346"/>
              <a:gd name="connsiteY398" fmla="*/ 625208 h 2020169"/>
              <a:gd name="connsiteX399" fmla="*/ 1101285 w 4011346"/>
              <a:gd name="connsiteY399" fmla="*/ 565138 h 2020169"/>
              <a:gd name="connsiteX400" fmla="*/ 1124646 w 4011346"/>
              <a:gd name="connsiteY400" fmla="*/ 471696 h 2020169"/>
              <a:gd name="connsiteX401" fmla="*/ 1031203 w 4011346"/>
              <a:gd name="connsiteY401" fmla="*/ 461684 h 2020169"/>
              <a:gd name="connsiteX402" fmla="*/ 1014517 w 4011346"/>
              <a:gd name="connsiteY402" fmla="*/ 518417 h 2020169"/>
              <a:gd name="connsiteX403" fmla="*/ 1024529 w 4011346"/>
              <a:gd name="connsiteY403" fmla="*/ 565138 h 2020169"/>
              <a:gd name="connsiteX404" fmla="*/ 981145 w 4011346"/>
              <a:gd name="connsiteY404" fmla="*/ 618534 h 2020169"/>
              <a:gd name="connsiteX405" fmla="*/ 991157 w 4011346"/>
              <a:gd name="connsiteY405" fmla="*/ 655243 h 2020169"/>
              <a:gd name="connsiteX406" fmla="*/ 981145 w 4011346"/>
              <a:gd name="connsiteY406" fmla="*/ 701964 h 2020169"/>
              <a:gd name="connsiteX407" fmla="*/ 1001168 w 4011346"/>
              <a:gd name="connsiteY407" fmla="*/ 725325 h 2020169"/>
              <a:gd name="connsiteX408" fmla="*/ 1017854 w 4011346"/>
              <a:gd name="connsiteY408" fmla="*/ 772046 h 2020169"/>
              <a:gd name="connsiteX409" fmla="*/ 1047890 w 4011346"/>
              <a:gd name="connsiteY409" fmla="*/ 758697 h 2020169"/>
              <a:gd name="connsiteX410" fmla="*/ 1014517 w 4011346"/>
              <a:gd name="connsiteY410" fmla="*/ 812093 h 2020169"/>
              <a:gd name="connsiteX411" fmla="*/ 957784 w 4011346"/>
              <a:gd name="connsiteY411" fmla="*/ 758697 h 2020169"/>
              <a:gd name="connsiteX412" fmla="*/ 884365 w 4011346"/>
              <a:gd name="connsiteY412" fmla="*/ 721988 h 2020169"/>
              <a:gd name="connsiteX413" fmla="*/ 824295 w 4011346"/>
              <a:gd name="connsiteY413" fmla="*/ 698627 h 2020169"/>
              <a:gd name="connsiteX414" fmla="*/ 810946 w 4011346"/>
              <a:gd name="connsiteY414" fmla="*/ 735336 h 2020169"/>
              <a:gd name="connsiteX415" fmla="*/ 827633 w 4011346"/>
              <a:gd name="connsiteY415" fmla="*/ 772046 h 2020169"/>
              <a:gd name="connsiteX416" fmla="*/ 814284 w 4011346"/>
              <a:gd name="connsiteY416" fmla="*/ 795407 h 2020169"/>
              <a:gd name="connsiteX417" fmla="*/ 800935 w 4011346"/>
              <a:gd name="connsiteY417" fmla="*/ 812093 h 2020169"/>
              <a:gd name="connsiteX418" fmla="*/ 770900 w 4011346"/>
              <a:gd name="connsiteY418" fmla="*/ 755360 h 2020169"/>
              <a:gd name="connsiteX419" fmla="*/ 744202 w 4011346"/>
              <a:gd name="connsiteY419" fmla="*/ 792069 h 2020169"/>
              <a:gd name="connsiteX420" fmla="*/ 707492 w 4011346"/>
              <a:gd name="connsiteY420" fmla="*/ 785395 h 2020169"/>
              <a:gd name="connsiteX421" fmla="*/ 654097 w 4011346"/>
              <a:gd name="connsiteY421" fmla="*/ 822104 h 2020169"/>
              <a:gd name="connsiteX422" fmla="*/ 644085 w 4011346"/>
              <a:gd name="connsiteY422" fmla="*/ 798744 h 2020169"/>
              <a:gd name="connsiteX423" fmla="*/ 654097 w 4011346"/>
              <a:gd name="connsiteY423" fmla="*/ 762034 h 2020169"/>
              <a:gd name="connsiteX424" fmla="*/ 614050 w 4011346"/>
              <a:gd name="connsiteY424" fmla="*/ 798744 h 2020169"/>
              <a:gd name="connsiteX425" fmla="*/ 594027 w 4011346"/>
              <a:gd name="connsiteY425" fmla="*/ 798744 h 2020169"/>
              <a:gd name="connsiteX426" fmla="*/ 533957 w 4011346"/>
              <a:gd name="connsiteY426" fmla="*/ 832116 h 2020169"/>
              <a:gd name="connsiteX427" fmla="*/ 510596 w 4011346"/>
              <a:gd name="connsiteY427" fmla="*/ 855477 h 2020169"/>
              <a:gd name="connsiteX428" fmla="*/ 500584 w 4011346"/>
              <a:gd name="connsiteY428" fmla="*/ 902198 h 2020169"/>
              <a:gd name="connsiteX429" fmla="*/ 450526 w 4011346"/>
              <a:gd name="connsiteY429" fmla="*/ 888849 h 2020169"/>
              <a:gd name="connsiteX430" fmla="*/ 433840 w 4011346"/>
              <a:gd name="connsiteY430" fmla="*/ 852139 h 2020169"/>
              <a:gd name="connsiteX431" fmla="*/ 467212 w 4011346"/>
              <a:gd name="connsiteY431" fmla="*/ 822104 h 2020169"/>
              <a:gd name="connsiteX432" fmla="*/ 453863 w 4011346"/>
              <a:gd name="connsiteY432" fmla="*/ 798744 h 2020169"/>
              <a:gd name="connsiteX433" fmla="*/ 390456 w 4011346"/>
              <a:gd name="connsiteY433" fmla="*/ 768709 h 2020169"/>
              <a:gd name="connsiteX434" fmla="*/ 417154 w 4011346"/>
              <a:gd name="connsiteY434" fmla="*/ 818767 h 2020169"/>
              <a:gd name="connsiteX435" fmla="*/ 407142 w 4011346"/>
              <a:gd name="connsiteY435" fmla="*/ 862151 h 2020169"/>
              <a:gd name="connsiteX436" fmla="*/ 413817 w 4011346"/>
              <a:gd name="connsiteY436" fmla="*/ 898861 h 2020169"/>
              <a:gd name="connsiteX437" fmla="*/ 427165 w 4011346"/>
              <a:gd name="connsiteY437" fmla="*/ 922221 h 2020169"/>
              <a:gd name="connsiteX438" fmla="*/ 413817 w 4011346"/>
              <a:gd name="connsiteY438" fmla="*/ 952256 h 2020169"/>
              <a:gd name="connsiteX439" fmla="*/ 390456 w 4011346"/>
              <a:gd name="connsiteY439" fmla="*/ 928896 h 2020169"/>
              <a:gd name="connsiteX440" fmla="*/ 360421 w 4011346"/>
              <a:gd name="connsiteY440" fmla="*/ 925558 h 2020169"/>
              <a:gd name="connsiteX441" fmla="*/ 333723 w 4011346"/>
              <a:gd name="connsiteY441" fmla="*/ 965605 h 2020169"/>
              <a:gd name="connsiteX442" fmla="*/ 307025 w 4011346"/>
              <a:gd name="connsiteY442" fmla="*/ 985628 h 2020169"/>
              <a:gd name="connsiteX443" fmla="*/ 320374 w 4011346"/>
              <a:gd name="connsiteY443" fmla="*/ 1012326 h 2020169"/>
              <a:gd name="connsiteX444" fmla="*/ 303688 w 4011346"/>
              <a:gd name="connsiteY444" fmla="*/ 1035687 h 2020169"/>
              <a:gd name="connsiteX445" fmla="*/ 233606 w 4011346"/>
              <a:gd name="connsiteY445" fmla="*/ 998977 h 2020169"/>
              <a:gd name="connsiteX446" fmla="*/ 243618 w 4011346"/>
              <a:gd name="connsiteY446" fmla="*/ 1049036 h 2020169"/>
              <a:gd name="connsiteX447" fmla="*/ 263641 w 4011346"/>
              <a:gd name="connsiteY447" fmla="*/ 1069059 h 2020169"/>
              <a:gd name="connsiteX448" fmla="*/ 250292 w 4011346"/>
              <a:gd name="connsiteY448" fmla="*/ 1082408 h 2020169"/>
              <a:gd name="connsiteX449" fmla="*/ 193560 w 4011346"/>
              <a:gd name="connsiteY449" fmla="*/ 1045698 h 2020169"/>
              <a:gd name="connsiteX450" fmla="*/ 170199 w 4011346"/>
              <a:gd name="connsiteY450" fmla="*/ 1005652 h 2020169"/>
              <a:gd name="connsiteX451" fmla="*/ 170199 w 4011346"/>
              <a:gd name="connsiteY451" fmla="*/ 958931 h 2020169"/>
              <a:gd name="connsiteX452" fmla="*/ 133490 w 4011346"/>
              <a:gd name="connsiteY452" fmla="*/ 882174 h 2020169"/>
              <a:gd name="connsiteX453" fmla="*/ 196897 w 4011346"/>
              <a:gd name="connsiteY453" fmla="*/ 912209 h 2020169"/>
              <a:gd name="connsiteX454" fmla="*/ 256967 w 4011346"/>
              <a:gd name="connsiteY454" fmla="*/ 942244 h 2020169"/>
              <a:gd name="connsiteX455" fmla="*/ 293676 w 4011346"/>
              <a:gd name="connsiteY455" fmla="*/ 945582 h 2020169"/>
              <a:gd name="connsiteX456" fmla="*/ 327049 w 4011346"/>
              <a:gd name="connsiteY456" fmla="*/ 915547 h 2020169"/>
              <a:gd name="connsiteX457" fmla="*/ 343735 w 4011346"/>
              <a:gd name="connsiteY457" fmla="*/ 878837 h 2020169"/>
              <a:gd name="connsiteX458" fmla="*/ 333723 w 4011346"/>
              <a:gd name="connsiteY458" fmla="*/ 828779 h 2020169"/>
              <a:gd name="connsiteX459" fmla="*/ 290339 w 4011346"/>
              <a:gd name="connsiteY459" fmla="*/ 808755 h 2020169"/>
              <a:gd name="connsiteX460" fmla="*/ 236944 w 4011346"/>
              <a:gd name="connsiteY460" fmla="*/ 762034 h 2020169"/>
              <a:gd name="connsiteX461" fmla="*/ 133490 w 4011346"/>
              <a:gd name="connsiteY461" fmla="*/ 705301 h 2020169"/>
              <a:gd name="connsiteX0" fmla="*/ 133490 w 4011346"/>
              <a:gd name="connsiteY0" fmla="*/ 705301 h 2020169"/>
              <a:gd name="connsiteX1" fmla="*/ 46722 w 4011346"/>
              <a:gd name="connsiteY1" fmla="*/ 735336 h 2020169"/>
              <a:gd name="connsiteX2" fmla="*/ 33373 w 4011346"/>
              <a:gd name="connsiteY2" fmla="*/ 765371 h 2020169"/>
              <a:gd name="connsiteX3" fmla="*/ 43384 w 4011346"/>
              <a:gd name="connsiteY3" fmla="*/ 795407 h 2020169"/>
              <a:gd name="connsiteX4" fmla="*/ 60071 w 4011346"/>
              <a:gd name="connsiteY4" fmla="*/ 822104 h 2020169"/>
              <a:gd name="connsiteX5" fmla="*/ 73419 w 4011346"/>
              <a:gd name="connsiteY5" fmla="*/ 852139 h 2020169"/>
              <a:gd name="connsiteX6" fmla="*/ 56733 w 4011346"/>
              <a:gd name="connsiteY6" fmla="*/ 875500 h 2020169"/>
              <a:gd name="connsiteX7" fmla="*/ 76757 w 4011346"/>
              <a:gd name="connsiteY7" fmla="*/ 955593 h 2020169"/>
              <a:gd name="connsiteX8" fmla="*/ 66745 w 4011346"/>
              <a:gd name="connsiteY8" fmla="*/ 972280 h 2020169"/>
              <a:gd name="connsiteX9" fmla="*/ 70082 w 4011346"/>
              <a:gd name="connsiteY9" fmla="*/ 998977 h 2020169"/>
              <a:gd name="connsiteX10" fmla="*/ 70082 w 4011346"/>
              <a:gd name="connsiteY10" fmla="*/ 1039024 h 2020169"/>
              <a:gd name="connsiteX11" fmla="*/ 80094 w 4011346"/>
              <a:gd name="connsiteY11" fmla="*/ 1059047 h 2020169"/>
              <a:gd name="connsiteX12" fmla="*/ 76757 w 4011346"/>
              <a:gd name="connsiteY12" fmla="*/ 1082408 h 2020169"/>
              <a:gd name="connsiteX13" fmla="*/ 106792 w 4011346"/>
              <a:gd name="connsiteY13" fmla="*/ 1115780 h 2020169"/>
              <a:gd name="connsiteX14" fmla="*/ 106792 w 4011346"/>
              <a:gd name="connsiteY14" fmla="*/ 1145815 h 2020169"/>
              <a:gd name="connsiteX15" fmla="*/ 13349 w 4011346"/>
              <a:gd name="connsiteY15" fmla="*/ 1235920 h 2020169"/>
              <a:gd name="connsiteX16" fmla="*/ 33373 w 4011346"/>
              <a:gd name="connsiteY16" fmla="*/ 1269293 h 2020169"/>
              <a:gd name="connsiteX17" fmla="*/ 33373 w 4011346"/>
              <a:gd name="connsiteY17" fmla="*/ 1269293 h 2020169"/>
              <a:gd name="connsiteX18" fmla="*/ 16687 w 4011346"/>
              <a:gd name="connsiteY18" fmla="*/ 1299328 h 2020169"/>
              <a:gd name="connsiteX19" fmla="*/ 3338 w 4011346"/>
              <a:gd name="connsiteY19" fmla="*/ 1329363 h 2020169"/>
              <a:gd name="connsiteX20" fmla="*/ 0 w 4011346"/>
              <a:gd name="connsiteY20" fmla="*/ 1389433 h 2020169"/>
              <a:gd name="connsiteX21" fmla="*/ 16687 w 4011346"/>
              <a:gd name="connsiteY21" fmla="*/ 1432817 h 2020169"/>
              <a:gd name="connsiteX22" fmla="*/ 20024 w 4011346"/>
              <a:gd name="connsiteY22" fmla="*/ 1466189 h 2020169"/>
              <a:gd name="connsiteX23" fmla="*/ 56733 w 4011346"/>
              <a:gd name="connsiteY23" fmla="*/ 1476201 h 2020169"/>
              <a:gd name="connsiteX24" fmla="*/ 116803 w 4011346"/>
              <a:gd name="connsiteY24" fmla="*/ 1562969 h 2020169"/>
              <a:gd name="connsiteX25" fmla="*/ 96780 w 4011346"/>
              <a:gd name="connsiteY25" fmla="*/ 1586329 h 2020169"/>
              <a:gd name="connsiteX26" fmla="*/ 93443 w 4011346"/>
              <a:gd name="connsiteY26" fmla="*/ 1616364 h 2020169"/>
              <a:gd name="connsiteX27" fmla="*/ 120141 w 4011346"/>
              <a:gd name="connsiteY27" fmla="*/ 1619701 h 2020169"/>
              <a:gd name="connsiteX28" fmla="*/ 160187 w 4011346"/>
              <a:gd name="connsiteY28" fmla="*/ 1633050 h 2020169"/>
              <a:gd name="connsiteX29" fmla="*/ 186885 w 4011346"/>
              <a:gd name="connsiteY29" fmla="*/ 1646399 h 2020169"/>
              <a:gd name="connsiteX30" fmla="*/ 213583 w 4011346"/>
              <a:gd name="connsiteY30" fmla="*/ 1676434 h 2020169"/>
              <a:gd name="connsiteX31" fmla="*/ 243618 w 4011346"/>
              <a:gd name="connsiteY31" fmla="*/ 1679771 h 2020169"/>
              <a:gd name="connsiteX32" fmla="*/ 287002 w 4011346"/>
              <a:gd name="connsiteY32" fmla="*/ 1709807 h 2020169"/>
              <a:gd name="connsiteX33" fmla="*/ 310363 w 4011346"/>
              <a:gd name="connsiteY33" fmla="*/ 1719818 h 2020169"/>
              <a:gd name="connsiteX34" fmla="*/ 310363 w 4011346"/>
              <a:gd name="connsiteY34" fmla="*/ 1756528 h 2020169"/>
              <a:gd name="connsiteX35" fmla="*/ 270316 w 4011346"/>
              <a:gd name="connsiteY35" fmla="*/ 1796574 h 2020169"/>
              <a:gd name="connsiteX36" fmla="*/ 280327 w 4011346"/>
              <a:gd name="connsiteY36" fmla="*/ 1819935 h 2020169"/>
              <a:gd name="connsiteX37" fmla="*/ 273653 w 4011346"/>
              <a:gd name="connsiteY37" fmla="*/ 1839958 h 2020169"/>
              <a:gd name="connsiteX38" fmla="*/ 266979 w 4011346"/>
              <a:gd name="connsiteY38" fmla="*/ 1856644 h 2020169"/>
              <a:gd name="connsiteX39" fmla="*/ 240281 w 4011346"/>
              <a:gd name="connsiteY39" fmla="*/ 1896691 h 2020169"/>
              <a:gd name="connsiteX40" fmla="*/ 307025 w 4011346"/>
              <a:gd name="connsiteY40" fmla="*/ 1933401 h 2020169"/>
              <a:gd name="connsiteX41" fmla="*/ 337060 w 4011346"/>
              <a:gd name="connsiteY41" fmla="*/ 1940075 h 2020169"/>
              <a:gd name="connsiteX42" fmla="*/ 360421 w 4011346"/>
              <a:gd name="connsiteY42" fmla="*/ 1946750 h 2020169"/>
              <a:gd name="connsiteX43" fmla="*/ 380444 w 4011346"/>
              <a:gd name="connsiteY43" fmla="*/ 1953424 h 2020169"/>
              <a:gd name="connsiteX44" fmla="*/ 407142 w 4011346"/>
              <a:gd name="connsiteY44" fmla="*/ 1973447 h 2020169"/>
              <a:gd name="connsiteX45" fmla="*/ 437177 w 4011346"/>
              <a:gd name="connsiteY45" fmla="*/ 1970110 h 2020169"/>
              <a:gd name="connsiteX46" fmla="*/ 507259 w 4011346"/>
              <a:gd name="connsiteY46" fmla="*/ 2020169 h 2020169"/>
              <a:gd name="connsiteX47" fmla="*/ 517271 w 4011346"/>
              <a:gd name="connsiteY47" fmla="*/ 2006820 h 2020169"/>
              <a:gd name="connsiteX48" fmla="*/ 507259 w 4011346"/>
              <a:gd name="connsiteY48" fmla="*/ 1966773 h 2020169"/>
              <a:gd name="connsiteX49" fmla="*/ 500584 w 4011346"/>
              <a:gd name="connsiteY49" fmla="*/ 1933401 h 2020169"/>
              <a:gd name="connsiteX50" fmla="*/ 483898 w 4011346"/>
              <a:gd name="connsiteY50" fmla="*/ 1890017 h 2020169"/>
              <a:gd name="connsiteX51" fmla="*/ 513933 w 4011346"/>
              <a:gd name="connsiteY51" fmla="*/ 1869993 h 2020169"/>
              <a:gd name="connsiteX52" fmla="*/ 547306 w 4011346"/>
              <a:gd name="connsiteY52" fmla="*/ 1846633 h 2020169"/>
              <a:gd name="connsiteX53" fmla="*/ 527282 w 4011346"/>
              <a:gd name="connsiteY53" fmla="*/ 1829947 h 2020169"/>
              <a:gd name="connsiteX54" fmla="*/ 517271 w 4011346"/>
              <a:gd name="connsiteY54" fmla="*/ 1796574 h 2020169"/>
              <a:gd name="connsiteX55" fmla="*/ 480561 w 4011346"/>
              <a:gd name="connsiteY55" fmla="*/ 1779888 h 2020169"/>
              <a:gd name="connsiteX56" fmla="*/ 470549 w 4011346"/>
              <a:gd name="connsiteY56" fmla="*/ 1759865 h 2020169"/>
              <a:gd name="connsiteX57" fmla="*/ 480561 w 4011346"/>
              <a:gd name="connsiteY57" fmla="*/ 1729830 h 2020169"/>
              <a:gd name="connsiteX58" fmla="*/ 490573 w 4011346"/>
              <a:gd name="connsiteY58" fmla="*/ 1689783 h 2020169"/>
              <a:gd name="connsiteX59" fmla="*/ 513933 w 4011346"/>
              <a:gd name="connsiteY59" fmla="*/ 1709807 h 2020169"/>
              <a:gd name="connsiteX60" fmla="*/ 520608 w 4011346"/>
              <a:gd name="connsiteY60" fmla="*/ 1693120 h 2020169"/>
              <a:gd name="connsiteX61" fmla="*/ 543968 w 4011346"/>
              <a:gd name="connsiteY61" fmla="*/ 1656411 h 2020169"/>
              <a:gd name="connsiteX62" fmla="*/ 574003 w 4011346"/>
              <a:gd name="connsiteY62" fmla="*/ 1639725 h 2020169"/>
              <a:gd name="connsiteX63" fmla="*/ 590690 w 4011346"/>
              <a:gd name="connsiteY63" fmla="*/ 1653074 h 2020169"/>
              <a:gd name="connsiteX64" fmla="*/ 610713 w 4011346"/>
              <a:gd name="connsiteY64" fmla="*/ 1626376 h 2020169"/>
              <a:gd name="connsiteX65" fmla="*/ 630736 w 4011346"/>
              <a:gd name="connsiteY65" fmla="*/ 1653074 h 2020169"/>
              <a:gd name="connsiteX66" fmla="*/ 657434 w 4011346"/>
              <a:gd name="connsiteY66" fmla="*/ 1676434 h 2020169"/>
              <a:gd name="connsiteX67" fmla="*/ 674120 w 4011346"/>
              <a:gd name="connsiteY67" fmla="*/ 1683109 h 2020169"/>
              <a:gd name="connsiteX68" fmla="*/ 697481 w 4011346"/>
              <a:gd name="connsiteY68" fmla="*/ 1683109 h 2020169"/>
              <a:gd name="connsiteX69" fmla="*/ 717504 w 4011346"/>
              <a:gd name="connsiteY69" fmla="*/ 1669760 h 2020169"/>
              <a:gd name="connsiteX70" fmla="*/ 744202 w 4011346"/>
              <a:gd name="connsiteY70" fmla="*/ 1669760 h 2020169"/>
              <a:gd name="connsiteX71" fmla="*/ 760888 w 4011346"/>
              <a:gd name="connsiteY71" fmla="*/ 1666423 h 2020169"/>
              <a:gd name="connsiteX72" fmla="*/ 790923 w 4011346"/>
              <a:gd name="connsiteY72" fmla="*/ 1699795 h 2020169"/>
              <a:gd name="connsiteX73" fmla="*/ 797598 w 4011346"/>
              <a:gd name="connsiteY73" fmla="*/ 1673097 h 2020169"/>
              <a:gd name="connsiteX74" fmla="*/ 817621 w 4011346"/>
              <a:gd name="connsiteY74" fmla="*/ 1689783 h 2020169"/>
              <a:gd name="connsiteX75" fmla="*/ 837644 w 4011346"/>
              <a:gd name="connsiteY75" fmla="*/ 1666423 h 2020169"/>
              <a:gd name="connsiteX76" fmla="*/ 827633 w 4011346"/>
              <a:gd name="connsiteY76" fmla="*/ 1646399 h 2020169"/>
              <a:gd name="connsiteX77" fmla="*/ 810946 w 4011346"/>
              <a:gd name="connsiteY77" fmla="*/ 1633050 h 2020169"/>
              <a:gd name="connsiteX78" fmla="*/ 810946 w 4011346"/>
              <a:gd name="connsiteY78" fmla="*/ 1606353 h 2020169"/>
              <a:gd name="connsiteX79" fmla="*/ 810946 w 4011346"/>
              <a:gd name="connsiteY79" fmla="*/ 1593004 h 2020169"/>
              <a:gd name="connsiteX80" fmla="*/ 830970 w 4011346"/>
              <a:gd name="connsiteY80" fmla="*/ 1589666 h 2020169"/>
              <a:gd name="connsiteX81" fmla="*/ 840981 w 4011346"/>
              <a:gd name="connsiteY81" fmla="*/ 1586329 h 2020169"/>
              <a:gd name="connsiteX82" fmla="*/ 820958 w 4011346"/>
              <a:gd name="connsiteY82" fmla="*/ 1549620 h 2020169"/>
              <a:gd name="connsiteX83" fmla="*/ 854330 w 4011346"/>
              <a:gd name="connsiteY83" fmla="*/ 1542945 h 2020169"/>
              <a:gd name="connsiteX84" fmla="*/ 891040 w 4011346"/>
              <a:gd name="connsiteY84" fmla="*/ 1549620 h 2020169"/>
              <a:gd name="connsiteX85" fmla="*/ 964459 w 4011346"/>
              <a:gd name="connsiteY85" fmla="*/ 1506236 h 2020169"/>
              <a:gd name="connsiteX86" fmla="*/ 1001168 w 4011346"/>
              <a:gd name="connsiteY86" fmla="*/ 1506236 h 2020169"/>
              <a:gd name="connsiteX87" fmla="*/ 1027866 w 4011346"/>
              <a:gd name="connsiteY87" fmla="*/ 1482875 h 2020169"/>
              <a:gd name="connsiteX88" fmla="*/ 1047890 w 4011346"/>
              <a:gd name="connsiteY88" fmla="*/ 1492887 h 2020169"/>
              <a:gd name="connsiteX89" fmla="*/ 1067913 w 4011346"/>
              <a:gd name="connsiteY89" fmla="*/ 1502898 h 2020169"/>
              <a:gd name="connsiteX90" fmla="*/ 1087936 w 4011346"/>
              <a:gd name="connsiteY90" fmla="*/ 1529596 h 2020169"/>
              <a:gd name="connsiteX91" fmla="*/ 1074587 w 4011346"/>
              <a:gd name="connsiteY91" fmla="*/ 1542945 h 2020169"/>
              <a:gd name="connsiteX92" fmla="*/ 1104622 w 4011346"/>
              <a:gd name="connsiteY92" fmla="*/ 1542945 h 2020169"/>
              <a:gd name="connsiteX93" fmla="*/ 1107960 w 4011346"/>
              <a:gd name="connsiteY93" fmla="*/ 1559631 h 2020169"/>
              <a:gd name="connsiteX94" fmla="*/ 1121309 w 4011346"/>
              <a:gd name="connsiteY94" fmla="*/ 1542945 h 2020169"/>
              <a:gd name="connsiteX95" fmla="*/ 1134657 w 4011346"/>
              <a:gd name="connsiteY95" fmla="*/ 1556294 h 2020169"/>
              <a:gd name="connsiteX96" fmla="*/ 1134657 w 4011346"/>
              <a:gd name="connsiteY96" fmla="*/ 1576317 h 2020169"/>
              <a:gd name="connsiteX97" fmla="*/ 1148006 w 4011346"/>
              <a:gd name="connsiteY97" fmla="*/ 1572980 h 2020169"/>
              <a:gd name="connsiteX98" fmla="*/ 1208076 w 4011346"/>
              <a:gd name="connsiteY98" fmla="*/ 1526259 h 2020169"/>
              <a:gd name="connsiteX99" fmla="*/ 1211414 w 4011346"/>
              <a:gd name="connsiteY99" fmla="*/ 1546282 h 2020169"/>
              <a:gd name="connsiteX100" fmla="*/ 1244786 w 4011346"/>
              <a:gd name="connsiteY100" fmla="*/ 1566306 h 2020169"/>
              <a:gd name="connsiteX101" fmla="*/ 1264809 w 4011346"/>
              <a:gd name="connsiteY101" fmla="*/ 1596341 h 2020169"/>
              <a:gd name="connsiteX102" fmla="*/ 1298181 w 4011346"/>
              <a:gd name="connsiteY102" fmla="*/ 1703132 h 2020169"/>
              <a:gd name="connsiteX103" fmla="*/ 1308193 w 4011346"/>
              <a:gd name="connsiteY103" fmla="*/ 1659748 h 2020169"/>
              <a:gd name="connsiteX104" fmla="*/ 1344903 w 4011346"/>
              <a:gd name="connsiteY104" fmla="*/ 1679771 h 2020169"/>
              <a:gd name="connsiteX105" fmla="*/ 1388287 w 4011346"/>
              <a:gd name="connsiteY105" fmla="*/ 1679771 h 2020169"/>
              <a:gd name="connsiteX106" fmla="*/ 1394961 w 4011346"/>
              <a:gd name="connsiteY106" fmla="*/ 1703132 h 2020169"/>
              <a:gd name="connsiteX107" fmla="*/ 1435008 w 4011346"/>
              <a:gd name="connsiteY107" fmla="*/ 1726493 h 2020169"/>
              <a:gd name="connsiteX108" fmla="*/ 1465043 w 4011346"/>
              <a:gd name="connsiteY108" fmla="*/ 1726493 h 2020169"/>
              <a:gd name="connsiteX109" fmla="*/ 1491741 w 4011346"/>
              <a:gd name="connsiteY109" fmla="*/ 1739842 h 2020169"/>
              <a:gd name="connsiteX110" fmla="*/ 1535125 w 4011346"/>
              <a:gd name="connsiteY110" fmla="*/ 1696458 h 2020169"/>
              <a:gd name="connsiteX111" fmla="*/ 1571834 w 4011346"/>
              <a:gd name="connsiteY111" fmla="*/ 1676434 h 2020169"/>
              <a:gd name="connsiteX112" fmla="*/ 1608544 w 4011346"/>
              <a:gd name="connsiteY112" fmla="*/ 1679771 h 2020169"/>
              <a:gd name="connsiteX113" fmla="*/ 1655265 w 4011346"/>
              <a:gd name="connsiteY113" fmla="*/ 1693120 h 2020169"/>
              <a:gd name="connsiteX114" fmla="*/ 1681963 w 4011346"/>
              <a:gd name="connsiteY114" fmla="*/ 1709807 h 2020169"/>
              <a:gd name="connsiteX115" fmla="*/ 1735358 w 4011346"/>
              <a:gd name="connsiteY115" fmla="*/ 1703132 h 2020169"/>
              <a:gd name="connsiteX116" fmla="*/ 1745370 w 4011346"/>
              <a:gd name="connsiteY116" fmla="*/ 1683109 h 2020169"/>
              <a:gd name="connsiteX117" fmla="*/ 1738695 w 4011346"/>
              <a:gd name="connsiteY117" fmla="*/ 1663085 h 2020169"/>
              <a:gd name="connsiteX118" fmla="*/ 1765393 w 4011346"/>
              <a:gd name="connsiteY118" fmla="*/ 1636388 h 2020169"/>
              <a:gd name="connsiteX119" fmla="*/ 1778742 w 4011346"/>
              <a:gd name="connsiteY119" fmla="*/ 1633050 h 2020169"/>
              <a:gd name="connsiteX120" fmla="*/ 1812114 w 4011346"/>
              <a:gd name="connsiteY120" fmla="*/ 1649736 h 2020169"/>
              <a:gd name="connsiteX121" fmla="*/ 1852161 w 4011346"/>
              <a:gd name="connsiteY121" fmla="*/ 1663085 h 2020169"/>
              <a:gd name="connsiteX122" fmla="*/ 1858836 w 4011346"/>
              <a:gd name="connsiteY122" fmla="*/ 1689783 h 2020169"/>
              <a:gd name="connsiteX123" fmla="*/ 1872184 w 4011346"/>
              <a:gd name="connsiteY123" fmla="*/ 1696458 h 2020169"/>
              <a:gd name="connsiteX124" fmla="*/ 1902219 w 4011346"/>
              <a:gd name="connsiteY124" fmla="*/ 1699795 h 2020169"/>
              <a:gd name="connsiteX125" fmla="*/ 1932254 w 4011346"/>
              <a:gd name="connsiteY125" fmla="*/ 1683109 h 2020169"/>
              <a:gd name="connsiteX126" fmla="*/ 1962290 w 4011346"/>
              <a:gd name="connsiteY126" fmla="*/ 1696458 h 2020169"/>
              <a:gd name="connsiteX127" fmla="*/ 1985650 w 4011346"/>
              <a:gd name="connsiteY127" fmla="*/ 1709807 h 2020169"/>
              <a:gd name="connsiteX128" fmla="*/ 1995662 w 4011346"/>
              <a:gd name="connsiteY128" fmla="*/ 1719818 h 2020169"/>
              <a:gd name="connsiteX129" fmla="*/ 2032371 w 4011346"/>
              <a:gd name="connsiteY129" fmla="*/ 1739842 h 2020169"/>
              <a:gd name="connsiteX130" fmla="*/ 2069081 w 4011346"/>
              <a:gd name="connsiteY130" fmla="*/ 1736504 h 2020169"/>
              <a:gd name="connsiteX131" fmla="*/ 2142500 w 4011346"/>
              <a:gd name="connsiteY131" fmla="*/ 1693120 h 2020169"/>
              <a:gd name="connsiteX132" fmla="*/ 2195895 w 4011346"/>
              <a:gd name="connsiteY132" fmla="*/ 1706469 h 2020169"/>
              <a:gd name="connsiteX133" fmla="*/ 2225930 w 4011346"/>
              <a:gd name="connsiteY133" fmla="*/ 1716481 h 2020169"/>
              <a:gd name="connsiteX134" fmla="*/ 2259303 w 4011346"/>
              <a:gd name="connsiteY134" fmla="*/ 1703132 h 2020169"/>
              <a:gd name="connsiteX135" fmla="*/ 2262640 w 4011346"/>
              <a:gd name="connsiteY135" fmla="*/ 1676434 h 2020169"/>
              <a:gd name="connsiteX136" fmla="*/ 2282663 w 4011346"/>
              <a:gd name="connsiteY136" fmla="*/ 1646399 h 2020169"/>
              <a:gd name="connsiteX137" fmla="*/ 2299349 w 4011346"/>
              <a:gd name="connsiteY137" fmla="*/ 1593004 h 2020169"/>
              <a:gd name="connsiteX138" fmla="*/ 2282663 w 4011346"/>
              <a:gd name="connsiteY138" fmla="*/ 1596341 h 2020169"/>
              <a:gd name="connsiteX139" fmla="*/ 2312698 w 4011346"/>
              <a:gd name="connsiteY139" fmla="*/ 1569643 h 2020169"/>
              <a:gd name="connsiteX140" fmla="*/ 2339396 w 4011346"/>
              <a:gd name="connsiteY140" fmla="*/ 1566306 h 2020169"/>
              <a:gd name="connsiteX141" fmla="*/ 2396129 w 4011346"/>
              <a:gd name="connsiteY141" fmla="*/ 1576317 h 2020169"/>
              <a:gd name="connsiteX142" fmla="*/ 2436176 w 4011346"/>
              <a:gd name="connsiteY142" fmla="*/ 1603015 h 2020169"/>
              <a:gd name="connsiteX143" fmla="*/ 2462873 w 4011346"/>
              <a:gd name="connsiteY143" fmla="*/ 1633050 h 2020169"/>
              <a:gd name="connsiteX144" fmla="*/ 2469548 w 4011346"/>
              <a:gd name="connsiteY144" fmla="*/ 1669760 h 2020169"/>
              <a:gd name="connsiteX145" fmla="*/ 2476222 w 4011346"/>
              <a:gd name="connsiteY145" fmla="*/ 1709807 h 2020169"/>
              <a:gd name="connsiteX146" fmla="*/ 2486234 w 4011346"/>
              <a:gd name="connsiteY146" fmla="*/ 1729830 h 2020169"/>
              <a:gd name="connsiteX147" fmla="*/ 2529618 w 4011346"/>
              <a:gd name="connsiteY147" fmla="*/ 1743179 h 2020169"/>
              <a:gd name="connsiteX148" fmla="*/ 2549641 w 4011346"/>
              <a:gd name="connsiteY148" fmla="*/ 1763202 h 2020169"/>
              <a:gd name="connsiteX149" fmla="*/ 2562990 w 4011346"/>
              <a:gd name="connsiteY149" fmla="*/ 1796574 h 2020169"/>
              <a:gd name="connsiteX150" fmla="*/ 2586351 w 4011346"/>
              <a:gd name="connsiteY150" fmla="*/ 1789900 h 2020169"/>
              <a:gd name="connsiteX151" fmla="*/ 2606374 w 4011346"/>
              <a:gd name="connsiteY151" fmla="*/ 1779888 h 2020169"/>
              <a:gd name="connsiteX152" fmla="*/ 2639746 w 4011346"/>
              <a:gd name="connsiteY152" fmla="*/ 1763202 h 2020169"/>
              <a:gd name="connsiteX153" fmla="*/ 2643084 w 4011346"/>
              <a:gd name="connsiteY153" fmla="*/ 1779888 h 2020169"/>
              <a:gd name="connsiteX154" fmla="*/ 2626398 w 4011346"/>
              <a:gd name="connsiteY154" fmla="*/ 1809923 h 2020169"/>
              <a:gd name="connsiteX155" fmla="*/ 2616386 w 4011346"/>
              <a:gd name="connsiteY155" fmla="*/ 1846633 h 2020169"/>
              <a:gd name="connsiteX156" fmla="*/ 2603037 w 4011346"/>
              <a:gd name="connsiteY156" fmla="*/ 1900028 h 2020169"/>
              <a:gd name="connsiteX157" fmla="*/ 2579676 w 4011346"/>
              <a:gd name="connsiteY157" fmla="*/ 1873331 h 2020169"/>
              <a:gd name="connsiteX158" fmla="*/ 2552979 w 4011346"/>
              <a:gd name="connsiteY158" fmla="*/ 1896691 h 2020169"/>
              <a:gd name="connsiteX159" fmla="*/ 2559653 w 4011346"/>
              <a:gd name="connsiteY159" fmla="*/ 1923389 h 2020169"/>
              <a:gd name="connsiteX160" fmla="*/ 2559653 w 4011346"/>
              <a:gd name="connsiteY160" fmla="*/ 1960098 h 2020169"/>
              <a:gd name="connsiteX161" fmla="*/ 2549641 w 4011346"/>
              <a:gd name="connsiteY161" fmla="*/ 1980122 h 2020169"/>
              <a:gd name="connsiteX162" fmla="*/ 2589688 w 4011346"/>
              <a:gd name="connsiteY162" fmla="*/ 1960098 h 2020169"/>
              <a:gd name="connsiteX163" fmla="*/ 2626398 w 4011346"/>
              <a:gd name="connsiteY163" fmla="*/ 1970110 h 2020169"/>
              <a:gd name="connsiteX164" fmla="*/ 2653095 w 4011346"/>
              <a:gd name="connsiteY164" fmla="*/ 1946750 h 2020169"/>
              <a:gd name="connsiteX165" fmla="*/ 2683130 w 4011346"/>
              <a:gd name="connsiteY165" fmla="*/ 1893354 h 2020169"/>
              <a:gd name="connsiteX166" fmla="*/ 2753212 w 4011346"/>
              <a:gd name="connsiteY166" fmla="*/ 1806586 h 2020169"/>
              <a:gd name="connsiteX167" fmla="*/ 2783247 w 4011346"/>
              <a:gd name="connsiteY167" fmla="*/ 1736504 h 2020169"/>
              <a:gd name="connsiteX168" fmla="*/ 2803271 w 4011346"/>
              <a:gd name="connsiteY168" fmla="*/ 1633050 h 2020169"/>
              <a:gd name="connsiteX169" fmla="*/ 2793259 w 4011346"/>
              <a:gd name="connsiteY169" fmla="*/ 1582992 h 2020169"/>
              <a:gd name="connsiteX170" fmla="*/ 2769898 w 4011346"/>
              <a:gd name="connsiteY170" fmla="*/ 1549620 h 2020169"/>
              <a:gd name="connsiteX171" fmla="*/ 2726514 w 4011346"/>
              <a:gd name="connsiteY171" fmla="*/ 1549620 h 2020169"/>
              <a:gd name="connsiteX172" fmla="*/ 2699817 w 4011346"/>
              <a:gd name="connsiteY172" fmla="*/ 1549620 h 2020169"/>
              <a:gd name="connsiteX173" fmla="*/ 2683130 w 4011346"/>
              <a:gd name="connsiteY173" fmla="*/ 1529596 h 2020169"/>
              <a:gd name="connsiteX174" fmla="*/ 2669781 w 4011346"/>
              <a:gd name="connsiteY174" fmla="*/ 1509573 h 2020169"/>
              <a:gd name="connsiteX175" fmla="*/ 2763224 w 4011346"/>
              <a:gd name="connsiteY175" fmla="*/ 1392770 h 2020169"/>
              <a:gd name="connsiteX176" fmla="*/ 2846654 w 4011346"/>
              <a:gd name="connsiteY176" fmla="*/ 1326026 h 2020169"/>
              <a:gd name="connsiteX177" fmla="*/ 2890038 w 4011346"/>
              <a:gd name="connsiteY177" fmla="*/ 1302665 h 2020169"/>
              <a:gd name="connsiteX178" fmla="*/ 2933422 w 4011346"/>
              <a:gd name="connsiteY178" fmla="*/ 1322688 h 2020169"/>
              <a:gd name="connsiteX179" fmla="*/ 2950109 w 4011346"/>
              <a:gd name="connsiteY179" fmla="*/ 1306002 h 2020169"/>
              <a:gd name="connsiteX180" fmla="*/ 2993492 w 4011346"/>
              <a:gd name="connsiteY180" fmla="*/ 1322688 h 2020169"/>
              <a:gd name="connsiteX181" fmla="*/ 3006841 w 4011346"/>
              <a:gd name="connsiteY181" fmla="*/ 1289316 h 2020169"/>
              <a:gd name="connsiteX182" fmla="*/ 3053563 w 4011346"/>
              <a:gd name="connsiteY182" fmla="*/ 1299328 h 2020169"/>
              <a:gd name="connsiteX183" fmla="*/ 3070249 w 4011346"/>
              <a:gd name="connsiteY183" fmla="*/ 1316014 h 2020169"/>
              <a:gd name="connsiteX184" fmla="*/ 3060237 w 4011346"/>
              <a:gd name="connsiteY184" fmla="*/ 1336037 h 2020169"/>
              <a:gd name="connsiteX185" fmla="*/ 3123644 w 4011346"/>
              <a:gd name="connsiteY185" fmla="*/ 1319351 h 2020169"/>
              <a:gd name="connsiteX186" fmla="*/ 3140330 w 4011346"/>
              <a:gd name="connsiteY186" fmla="*/ 1306002 h 2020169"/>
              <a:gd name="connsiteX187" fmla="*/ 3123644 w 4011346"/>
              <a:gd name="connsiteY187" fmla="*/ 1292653 h 2020169"/>
              <a:gd name="connsiteX188" fmla="*/ 3143668 w 4011346"/>
              <a:gd name="connsiteY188" fmla="*/ 1252607 h 2020169"/>
              <a:gd name="connsiteX189" fmla="*/ 3190389 w 4011346"/>
              <a:gd name="connsiteY189" fmla="*/ 1182525 h 2020169"/>
              <a:gd name="connsiteX190" fmla="*/ 3233773 w 4011346"/>
              <a:gd name="connsiteY190" fmla="*/ 1179188 h 2020169"/>
              <a:gd name="connsiteX191" fmla="*/ 3273819 w 4011346"/>
              <a:gd name="connsiteY191" fmla="*/ 1189199 h 2020169"/>
              <a:gd name="connsiteX192" fmla="*/ 3277157 w 4011346"/>
              <a:gd name="connsiteY192" fmla="*/ 1245932 h 2020169"/>
              <a:gd name="connsiteX193" fmla="*/ 3320541 w 4011346"/>
              <a:gd name="connsiteY193" fmla="*/ 1202548 h 2020169"/>
              <a:gd name="connsiteX194" fmla="*/ 3343901 w 4011346"/>
              <a:gd name="connsiteY194" fmla="*/ 1185862 h 2020169"/>
              <a:gd name="connsiteX195" fmla="*/ 3350576 w 4011346"/>
              <a:gd name="connsiteY195" fmla="*/ 1152490 h 2020169"/>
              <a:gd name="connsiteX196" fmla="*/ 3377273 w 4011346"/>
              <a:gd name="connsiteY196" fmla="*/ 1135804 h 2020169"/>
              <a:gd name="connsiteX197" fmla="*/ 3407309 w 4011346"/>
              <a:gd name="connsiteY197" fmla="*/ 1145815 h 2020169"/>
              <a:gd name="connsiteX198" fmla="*/ 3373936 w 4011346"/>
              <a:gd name="connsiteY198" fmla="*/ 1175850 h 2020169"/>
              <a:gd name="connsiteX199" fmla="*/ 3360587 w 4011346"/>
              <a:gd name="connsiteY199" fmla="*/ 1225909 h 2020169"/>
              <a:gd name="connsiteX200" fmla="*/ 3323878 w 4011346"/>
              <a:gd name="connsiteY200" fmla="*/ 1265955 h 2020169"/>
              <a:gd name="connsiteX201" fmla="*/ 3210412 w 4011346"/>
              <a:gd name="connsiteY201" fmla="*/ 1362735 h 2020169"/>
              <a:gd name="connsiteX202" fmla="*/ 3163691 w 4011346"/>
              <a:gd name="connsiteY202" fmla="*/ 1432817 h 2020169"/>
              <a:gd name="connsiteX203" fmla="*/ 3160354 w 4011346"/>
              <a:gd name="connsiteY203" fmla="*/ 1506236 h 2020169"/>
              <a:gd name="connsiteX204" fmla="*/ 3170365 w 4011346"/>
              <a:gd name="connsiteY204" fmla="*/ 1596341 h 2020169"/>
              <a:gd name="connsiteX205" fmla="*/ 3190389 w 4011346"/>
              <a:gd name="connsiteY205" fmla="*/ 1659748 h 2020169"/>
              <a:gd name="connsiteX206" fmla="*/ 3217087 w 4011346"/>
              <a:gd name="connsiteY206" fmla="*/ 1649736 h 2020169"/>
              <a:gd name="connsiteX207" fmla="*/ 3240447 w 4011346"/>
              <a:gd name="connsiteY207" fmla="*/ 1582992 h 2020169"/>
              <a:gd name="connsiteX208" fmla="*/ 3270482 w 4011346"/>
              <a:gd name="connsiteY208" fmla="*/ 1579655 h 2020169"/>
              <a:gd name="connsiteX209" fmla="*/ 3287168 w 4011346"/>
              <a:gd name="connsiteY209" fmla="*/ 1519585 h 2020169"/>
              <a:gd name="connsiteX210" fmla="*/ 3313866 w 4011346"/>
              <a:gd name="connsiteY210" fmla="*/ 1509573 h 2020169"/>
              <a:gd name="connsiteX211" fmla="*/ 3313866 w 4011346"/>
              <a:gd name="connsiteY211" fmla="*/ 1479538 h 2020169"/>
              <a:gd name="connsiteX212" fmla="*/ 3337227 w 4011346"/>
              <a:gd name="connsiteY212" fmla="*/ 1442828 h 2020169"/>
              <a:gd name="connsiteX213" fmla="*/ 3330552 w 4011346"/>
              <a:gd name="connsiteY213" fmla="*/ 1399444 h 2020169"/>
              <a:gd name="connsiteX214" fmla="*/ 3333890 w 4011346"/>
              <a:gd name="connsiteY214" fmla="*/ 1369409 h 2020169"/>
              <a:gd name="connsiteX215" fmla="*/ 3323878 w 4011346"/>
              <a:gd name="connsiteY215" fmla="*/ 1359398 h 2020169"/>
              <a:gd name="connsiteX216" fmla="*/ 3363925 w 4011346"/>
              <a:gd name="connsiteY216" fmla="*/ 1272630 h 2020169"/>
              <a:gd name="connsiteX217" fmla="*/ 3383948 w 4011346"/>
              <a:gd name="connsiteY217" fmla="*/ 1282642 h 2020169"/>
              <a:gd name="connsiteX218" fmla="*/ 3410646 w 4011346"/>
              <a:gd name="connsiteY218" fmla="*/ 1255944 h 2020169"/>
              <a:gd name="connsiteX219" fmla="*/ 3420657 w 4011346"/>
              <a:gd name="connsiteY219" fmla="*/ 1282642 h 2020169"/>
              <a:gd name="connsiteX220" fmla="*/ 3447355 w 4011346"/>
              <a:gd name="connsiteY220" fmla="*/ 1265955 h 2020169"/>
              <a:gd name="connsiteX221" fmla="*/ 3477390 w 4011346"/>
              <a:gd name="connsiteY221" fmla="*/ 1255944 h 2020169"/>
              <a:gd name="connsiteX222" fmla="*/ 3514100 w 4011346"/>
              <a:gd name="connsiteY222" fmla="*/ 1282642 h 2020169"/>
              <a:gd name="connsiteX223" fmla="*/ 3574170 w 4011346"/>
              <a:gd name="connsiteY223" fmla="*/ 1215897 h 2020169"/>
              <a:gd name="connsiteX224" fmla="*/ 3637577 w 4011346"/>
              <a:gd name="connsiteY224" fmla="*/ 1169176 h 2020169"/>
              <a:gd name="connsiteX225" fmla="*/ 3690973 w 4011346"/>
              <a:gd name="connsiteY225" fmla="*/ 1132466 h 2020169"/>
              <a:gd name="connsiteX226" fmla="*/ 3741031 w 4011346"/>
              <a:gd name="connsiteY226" fmla="*/ 1159164 h 2020169"/>
              <a:gd name="connsiteX227" fmla="*/ 3751043 w 4011346"/>
              <a:gd name="connsiteY227" fmla="*/ 1132466 h 2020169"/>
              <a:gd name="connsiteX228" fmla="*/ 3727682 w 4011346"/>
              <a:gd name="connsiteY228" fmla="*/ 1065722 h 2020169"/>
              <a:gd name="connsiteX229" fmla="*/ 3700984 w 4011346"/>
              <a:gd name="connsiteY229" fmla="*/ 1049036 h 2020169"/>
              <a:gd name="connsiteX230" fmla="*/ 3697647 w 4011346"/>
              <a:gd name="connsiteY230" fmla="*/ 1019001 h 2020169"/>
              <a:gd name="connsiteX231" fmla="*/ 3751043 w 4011346"/>
              <a:gd name="connsiteY231" fmla="*/ 1025675 h 2020169"/>
              <a:gd name="connsiteX232" fmla="*/ 3774403 w 4011346"/>
              <a:gd name="connsiteY232" fmla="*/ 982291 h 2020169"/>
              <a:gd name="connsiteX233" fmla="*/ 3767729 w 4011346"/>
              <a:gd name="connsiteY233" fmla="*/ 955593 h 2020169"/>
              <a:gd name="connsiteX234" fmla="*/ 3794427 w 4011346"/>
              <a:gd name="connsiteY234" fmla="*/ 922221 h 2020169"/>
              <a:gd name="connsiteX235" fmla="*/ 3804438 w 4011346"/>
              <a:gd name="connsiteY235" fmla="*/ 965605 h 2020169"/>
              <a:gd name="connsiteX236" fmla="*/ 3827799 w 4011346"/>
              <a:gd name="connsiteY236" fmla="*/ 982291 h 2020169"/>
              <a:gd name="connsiteX237" fmla="*/ 3874520 w 4011346"/>
              <a:gd name="connsiteY237" fmla="*/ 1002315 h 2020169"/>
              <a:gd name="connsiteX238" fmla="*/ 3894544 w 4011346"/>
              <a:gd name="connsiteY238" fmla="*/ 1029012 h 2020169"/>
              <a:gd name="connsiteX239" fmla="*/ 3941265 w 4011346"/>
              <a:gd name="connsiteY239" fmla="*/ 1052373 h 2020169"/>
              <a:gd name="connsiteX240" fmla="*/ 3947939 w 4011346"/>
              <a:gd name="connsiteY240" fmla="*/ 1039024 h 2020169"/>
              <a:gd name="connsiteX241" fmla="*/ 3957951 w 4011346"/>
              <a:gd name="connsiteY241" fmla="*/ 975617 h 2020169"/>
              <a:gd name="connsiteX242" fmla="*/ 4004672 w 4011346"/>
              <a:gd name="connsiteY242" fmla="*/ 968942 h 2020169"/>
              <a:gd name="connsiteX243" fmla="*/ 4011346 w 4011346"/>
              <a:gd name="connsiteY243" fmla="*/ 935570 h 2020169"/>
              <a:gd name="connsiteX244" fmla="*/ 3967963 w 4011346"/>
              <a:gd name="connsiteY244" fmla="*/ 898861 h 2020169"/>
              <a:gd name="connsiteX245" fmla="*/ 3921241 w 4011346"/>
              <a:gd name="connsiteY245" fmla="*/ 882174 h 2020169"/>
              <a:gd name="connsiteX246" fmla="*/ 3907892 w 4011346"/>
              <a:gd name="connsiteY246" fmla="*/ 885512 h 2020169"/>
              <a:gd name="connsiteX247" fmla="*/ 3907892 w 4011346"/>
              <a:gd name="connsiteY247" fmla="*/ 918884 h 2020169"/>
              <a:gd name="connsiteX248" fmla="*/ 3887869 w 4011346"/>
              <a:gd name="connsiteY248" fmla="*/ 912209 h 2020169"/>
              <a:gd name="connsiteX249" fmla="*/ 3874520 w 4011346"/>
              <a:gd name="connsiteY249" fmla="*/ 858814 h 2020169"/>
              <a:gd name="connsiteX250" fmla="*/ 3817787 w 4011346"/>
              <a:gd name="connsiteY250" fmla="*/ 795407 h 2020169"/>
              <a:gd name="connsiteX251" fmla="*/ 3717671 w 4011346"/>
              <a:gd name="connsiteY251" fmla="*/ 718650 h 2020169"/>
              <a:gd name="connsiteX252" fmla="*/ 3664275 w 4011346"/>
              <a:gd name="connsiteY252" fmla="*/ 698627 h 2020169"/>
              <a:gd name="connsiteX253" fmla="*/ 3584181 w 4011346"/>
              <a:gd name="connsiteY253" fmla="*/ 691953 h 2020169"/>
              <a:gd name="connsiteX254" fmla="*/ 3520774 w 4011346"/>
              <a:gd name="connsiteY254" fmla="*/ 675266 h 2020169"/>
              <a:gd name="connsiteX255" fmla="*/ 3530786 w 4011346"/>
              <a:gd name="connsiteY255" fmla="*/ 715313 h 2020169"/>
              <a:gd name="connsiteX256" fmla="*/ 3537460 w 4011346"/>
              <a:gd name="connsiteY256" fmla="*/ 742011 h 2020169"/>
              <a:gd name="connsiteX257" fmla="*/ 3507425 w 4011346"/>
              <a:gd name="connsiteY257" fmla="*/ 765371 h 2020169"/>
              <a:gd name="connsiteX258" fmla="*/ 3477390 w 4011346"/>
              <a:gd name="connsiteY258" fmla="*/ 738674 h 2020169"/>
              <a:gd name="connsiteX259" fmla="*/ 3477390 w 4011346"/>
              <a:gd name="connsiteY259" fmla="*/ 718650 h 2020169"/>
              <a:gd name="connsiteX260" fmla="*/ 3504088 w 4011346"/>
              <a:gd name="connsiteY260" fmla="*/ 698627 h 2020169"/>
              <a:gd name="connsiteX261" fmla="*/ 3467379 w 4011346"/>
              <a:gd name="connsiteY261" fmla="*/ 685278 h 2020169"/>
              <a:gd name="connsiteX262" fmla="*/ 3450692 w 4011346"/>
              <a:gd name="connsiteY262" fmla="*/ 711976 h 2020169"/>
              <a:gd name="connsiteX263" fmla="*/ 3440681 w 4011346"/>
              <a:gd name="connsiteY263" fmla="*/ 725325 h 2020169"/>
              <a:gd name="connsiteX264" fmla="*/ 3357250 w 4011346"/>
              <a:gd name="connsiteY264" fmla="*/ 711976 h 2020169"/>
              <a:gd name="connsiteX265" fmla="*/ 3297180 w 4011346"/>
              <a:gd name="connsiteY265" fmla="*/ 718650 h 2020169"/>
              <a:gd name="connsiteX266" fmla="*/ 3267145 w 4011346"/>
              <a:gd name="connsiteY266" fmla="*/ 695290 h 2020169"/>
              <a:gd name="connsiteX267" fmla="*/ 3267145 w 4011346"/>
              <a:gd name="connsiteY267" fmla="*/ 658580 h 2020169"/>
              <a:gd name="connsiteX268" fmla="*/ 3203738 w 4011346"/>
              <a:gd name="connsiteY268" fmla="*/ 601847 h 2020169"/>
              <a:gd name="connsiteX269" fmla="*/ 3076923 w 4011346"/>
              <a:gd name="connsiteY269" fmla="*/ 608522 h 2020169"/>
              <a:gd name="connsiteX270" fmla="*/ 3043551 w 4011346"/>
              <a:gd name="connsiteY270" fmla="*/ 585161 h 2020169"/>
              <a:gd name="connsiteX271" fmla="*/ 3000167 w 4011346"/>
              <a:gd name="connsiteY271" fmla="*/ 538440 h 2020169"/>
              <a:gd name="connsiteX272" fmla="*/ 3013516 w 4011346"/>
              <a:gd name="connsiteY272" fmla="*/ 531766 h 2020169"/>
              <a:gd name="connsiteX273" fmla="*/ 3000167 w 4011346"/>
              <a:gd name="connsiteY273" fmla="*/ 511742 h 2020169"/>
              <a:gd name="connsiteX274" fmla="*/ 2970132 w 4011346"/>
              <a:gd name="connsiteY274" fmla="*/ 508405 h 2020169"/>
              <a:gd name="connsiteX275" fmla="*/ 2920073 w 4011346"/>
              <a:gd name="connsiteY275" fmla="*/ 555126 h 2020169"/>
              <a:gd name="connsiteX276" fmla="*/ 2920073 w 4011346"/>
              <a:gd name="connsiteY276" fmla="*/ 555126 h 2020169"/>
              <a:gd name="connsiteX277" fmla="*/ 2916736 w 4011346"/>
              <a:gd name="connsiteY277" fmla="*/ 505068 h 2020169"/>
              <a:gd name="connsiteX278" fmla="*/ 2936760 w 4011346"/>
              <a:gd name="connsiteY278" fmla="*/ 501731 h 2020169"/>
              <a:gd name="connsiteX279" fmla="*/ 2866678 w 4011346"/>
              <a:gd name="connsiteY279" fmla="*/ 471696 h 2020169"/>
              <a:gd name="connsiteX280" fmla="*/ 2813282 w 4011346"/>
              <a:gd name="connsiteY280" fmla="*/ 468358 h 2020169"/>
              <a:gd name="connsiteX281" fmla="*/ 2793259 w 4011346"/>
              <a:gd name="connsiteY281" fmla="*/ 491719 h 2020169"/>
              <a:gd name="connsiteX282" fmla="*/ 2743200 w 4011346"/>
              <a:gd name="connsiteY282" fmla="*/ 501731 h 2020169"/>
              <a:gd name="connsiteX283" fmla="*/ 2786584 w 4011346"/>
              <a:gd name="connsiteY283" fmla="*/ 511742 h 2020169"/>
              <a:gd name="connsiteX284" fmla="*/ 2763224 w 4011346"/>
              <a:gd name="connsiteY284" fmla="*/ 531766 h 2020169"/>
              <a:gd name="connsiteX285" fmla="*/ 2769898 w 4011346"/>
              <a:gd name="connsiteY285" fmla="*/ 581824 h 2020169"/>
              <a:gd name="connsiteX286" fmla="*/ 2749875 w 4011346"/>
              <a:gd name="connsiteY286" fmla="*/ 565138 h 2020169"/>
              <a:gd name="connsiteX287" fmla="*/ 2733189 w 4011346"/>
              <a:gd name="connsiteY287" fmla="*/ 578487 h 2020169"/>
              <a:gd name="connsiteX288" fmla="*/ 2666444 w 4011346"/>
              <a:gd name="connsiteY288" fmla="*/ 568475 h 2020169"/>
              <a:gd name="connsiteX289" fmla="*/ 2636409 w 4011346"/>
              <a:gd name="connsiteY289" fmla="*/ 578487 h 2020169"/>
              <a:gd name="connsiteX290" fmla="*/ 2603037 w 4011346"/>
              <a:gd name="connsiteY290" fmla="*/ 538440 h 2020169"/>
              <a:gd name="connsiteX291" fmla="*/ 2569665 w 4011346"/>
              <a:gd name="connsiteY291" fmla="*/ 621871 h 2020169"/>
              <a:gd name="connsiteX292" fmla="*/ 2552979 w 4011346"/>
              <a:gd name="connsiteY292" fmla="*/ 641894 h 2020169"/>
              <a:gd name="connsiteX293" fmla="*/ 2469548 w 4011346"/>
              <a:gd name="connsiteY293" fmla="*/ 505068 h 2020169"/>
              <a:gd name="connsiteX294" fmla="*/ 2446187 w 4011346"/>
              <a:gd name="connsiteY294" fmla="*/ 521754 h 2020169"/>
              <a:gd name="connsiteX295" fmla="*/ 2442850 w 4011346"/>
              <a:gd name="connsiteY295" fmla="*/ 488382 h 2020169"/>
              <a:gd name="connsiteX296" fmla="*/ 2449525 w 4011346"/>
              <a:gd name="connsiteY296" fmla="*/ 418300 h 2020169"/>
              <a:gd name="connsiteX297" fmla="*/ 2386117 w 4011346"/>
              <a:gd name="connsiteY297" fmla="*/ 391602 h 2020169"/>
              <a:gd name="connsiteX298" fmla="*/ 2369431 w 4011346"/>
              <a:gd name="connsiteY298" fmla="*/ 431649 h 2020169"/>
              <a:gd name="connsiteX299" fmla="*/ 2379443 w 4011346"/>
              <a:gd name="connsiteY299" fmla="*/ 455009 h 2020169"/>
              <a:gd name="connsiteX300" fmla="*/ 2376106 w 4011346"/>
              <a:gd name="connsiteY300" fmla="*/ 475033 h 2020169"/>
              <a:gd name="connsiteX301" fmla="*/ 2352745 w 4011346"/>
              <a:gd name="connsiteY301" fmla="*/ 451672 h 2020169"/>
              <a:gd name="connsiteX302" fmla="*/ 2316036 w 4011346"/>
              <a:gd name="connsiteY302" fmla="*/ 458347 h 2020169"/>
              <a:gd name="connsiteX303" fmla="*/ 2272652 w 4011346"/>
              <a:gd name="connsiteY303" fmla="*/ 444998 h 2020169"/>
              <a:gd name="connsiteX304" fmla="*/ 2245954 w 4011346"/>
              <a:gd name="connsiteY304" fmla="*/ 404951 h 2020169"/>
              <a:gd name="connsiteX305" fmla="*/ 2209244 w 4011346"/>
              <a:gd name="connsiteY305" fmla="*/ 401614 h 2020169"/>
              <a:gd name="connsiteX306" fmla="*/ 2159186 w 4011346"/>
              <a:gd name="connsiteY306" fmla="*/ 391602 h 2020169"/>
              <a:gd name="connsiteX307" fmla="*/ 2132488 w 4011346"/>
              <a:gd name="connsiteY307" fmla="*/ 408288 h 2020169"/>
              <a:gd name="connsiteX308" fmla="*/ 2115802 w 4011346"/>
              <a:gd name="connsiteY308" fmla="*/ 421637 h 2020169"/>
              <a:gd name="connsiteX309" fmla="*/ 2115802 w 4011346"/>
              <a:gd name="connsiteY309" fmla="*/ 391602 h 2020169"/>
              <a:gd name="connsiteX310" fmla="*/ 2082430 w 4011346"/>
              <a:gd name="connsiteY310" fmla="*/ 388265 h 2020169"/>
              <a:gd name="connsiteX311" fmla="*/ 2045720 w 4011346"/>
              <a:gd name="connsiteY311" fmla="*/ 361567 h 2020169"/>
              <a:gd name="connsiteX312" fmla="*/ 2025697 w 4011346"/>
              <a:gd name="connsiteY312" fmla="*/ 391602 h 2020169"/>
              <a:gd name="connsiteX313" fmla="*/ 2055732 w 4011346"/>
              <a:gd name="connsiteY313" fmla="*/ 388265 h 2020169"/>
              <a:gd name="connsiteX314" fmla="*/ 2045720 w 4011346"/>
              <a:gd name="connsiteY314" fmla="*/ 414963 h 2020169"/>
              <a:gd name="connsiteX315" fmla="*/ 1988987 w 4011346"/>
              <a:gd name="connsiteY315" fmla="*/ 434986 h 2020169"/>
              <a:gd name="connsiteX316" fmla="*/ 1935592 w 4011346"/>
              <a:gd name="connsiteY316" fmla="*/ 444998 h 2020169"/>
              <a:gd name="connsiteX317" fmla="*/ 1995662 w 4011346"/>
              <a:gd name="connsiteY317" fmla="*/ 388265 h 2020169"/>
              <a:gd name="connsiteX318" fmla="*/ 2055732 w 4011346"/>
              <a:gd name="connsiteY318" fmla="*/ 318183 h 2020169"/>
              <a:gd name="connsiteX319" fmla="*/ 2055732 w 4011346"/>
              <a:gd name="connsiteY319" fmla="*/ 318183 h 2020169"/>
              <a:gd name="connsiteX320" fmla="*/ 2129860 w 4011346"/>
              <a:gd name="connsiteY320" fmla="*/ 248603 h 2020169"/>
              <a:gd name="connsiteX321" fmla="*/ 2127003 w 4011346"/>
              <a:gd name="connsiteY321" fmla="*/ 174309 h 2020169"/>
              <a:gd name="connsiteX322" fmla="*/ 2092713 w 4011346"/>
              <a:gd name="connsiteY322" fmla="*/ 105729 h 2020169"/>
              <a:gd name="connsiteX323" fmla="*/ 2041278 w 4011346"/>
              <a:gd name="connsiteY323" fmla="*/ 117159 h 2020169"/>
              <a:gd name="connsiteX324" fmla="*/ 1952696 w 4011346"/>
              <a:gd name="connsiteY324" fmla="*/ 137160 h 2020169"/>
              <a:gd name="connsiteX325" fmla="*/ 1961267 w 4011346"/>
              <a:gd name="connsiteY325" fmla="*/ 82869 h 2020169"/>
              <a:gd name="connsiteX326" fmla="*/ 1955552 w 4011346"/>
              <a:gd name="connsiteY326" fmla="*/ 65725 h 2020169"/>
              <a:gd name="connsiteX327" fmla="*/ 1895546 w 4011346"/>
              <a:gd name="connsiteY327" fmla="*/ 60008 h 2020169"/>
              <a:gd name="connsiteX328" fmla="*/ 1926978 w 4011346"/>
              <a:gd name="connsiteY328" fmla="*/ 31434 h 2020169"/>
              <a:gd name="connsiteX329" fmla="*/ 1909833 w 4011346"/>
              <a:gd name="connsiteY329" fmla="*/ 0 h 2020169"/>
              <a:gd name="connsiteX330" fmla="*/ 1877440 w 4011346"/>
              <a:gd name="connsiteY330" fmla="*/ 3067 h 2020169"/>
              <a:gd name="connsiteX331" fmla="*/ 1835474 w 4011346"/>
              <a:gd name="connsiteY331" fmla="*/ 41195 h 2020169"/>
              <a:gd name="connsiteX332" fmla="*/ 1818788 w 4011346"/>
              <a:gd name="connsiteY332" fmla="*/ 81242 h 2020169"/>
              <a:gd name="connsiteX333" fmla="*/ 1838813 w 4011346"/>
              <a:gd name="connsiteY333" fmla="*/ 134636 h 2020169"/>
              <a:gd name="connsiteX334" fmla="*/ 1782079 w 4011346"/>
              <a:gd name="connsiteY334" fmla="*/ 121287 h 2020169"/>
              <a:gd name="connsiteX335" fmla="*/ 1768731 w 4011346"/>
              <a:gd name="connsiteY335" fmla="*/ 168009 h 2020169"/>
              <a:gd name="connsiteX336" fmla="*/ 1705322 w 4011346"/>
              <a:gd name="connsiteY336" fmla="*/ 191369 h 2020169"/>
              <a:gd name="connsiteX337" fmla="*/ 1685300 w 4011346"/>
              <a:gd name="connsiteY337" fmla="*/ 164671 h 2020169"/>
              <a:gd name="connsiteX338" fmla="*/ 1615218 w 4011346"/>
              <a:gd name="connsiteY338" fmla="*/ 168009 h 2020169"/>
              <a:gd name="connsiteX339" fmla="*/ 1638579 w 4011346"/>
              <a:gd name="connsiteY339" fmla="*/ 198044 h 2020169"/>
              <a:gd name="connsiteX340" fmla="*/ 1528449 w 4011346"/>
              <a:gd name="connsiteY340" fmla="*/ 224740 h 2020169"/>
              <a:gd name="connsiteX341" fmla="*/ 1465043 w 4011346"/>
              <a:gd name="connsiteY341" fmla="*/ 308171 h 2020169"/>
              <a:gd name="connsiteX342" fmla="*/ 1448357 w 4011346"/>
              <a:gd name="connsiteY342" fmla="*/ 334869 h 2020169"/>
              <a:gd name="connsiteX343" fmla="*/ 1481729 w 4011346"/>
              <a:gd name="connsiteY343" fmla="*/ 368242 h 2020169"/>
              <a:gd name="connsiteX344" fmla="*/ 1481729 w 4011346"/>
              <a:gd name="connsiteY344" fmla="*/ 398277 h 2020169"/>
              <a:gd name="connsiteX345" fmla="*/ 1458368 w 4011346"/>
              <a:gd name="connsiteY345" fmla="*/ 401614 h 2020169"/>
              <a:gd name="connsiteX346" fmla="*/ 1458368 w 4011346"/>
              <a:gd name="connsiteY346" fmla="*/ 381590 h 2020169"/>
              <a:gd name="connsiteX347" fmla="*/ 1418322 w 4011346"/>
              <a:gd name="connsiteY347" fmla="*/ 391602 h 2020169"/>
              <a:gd name="connsiteX348" fmla="*/ 1368263 w 4011346"/>
              <a:gd name="connsiteY348" fmla="*/ 398277 h 2020169"/>
              <a:gd name="connsiteX349" fmla="*/ 1321542 w 4011346"/>
              <a:gd name="connsiteY349" fmla="*/ 404951 h 2020169"/>
              <a:gd name="connsiteX350" fmla="*/ 1318205 w 4011346"/>
              <a:gd name="connsiteY350" fmla="*/ 491719 h 2020169"/>
              <a:gd name="connsiteX351" fmla="*/ 1358252 w 4011346"/>
              <a:gd name="connsiteY351" fmla="*/ 515080 h 2020169"/>
              <a:gd name="connsiteX352" fmla="*/ 1374938 w 4011346"/>
              <a:gd name="connsiteY352" fmla="*/ 545115 h 2020169"/>
              <a:gd name="connsiteX353" fmla="*/ 1384949 w 4011346"/>
              <a:gd name="connsiteY353" fmla="*/ 568475 h 2020169"/>
              <a:gd name="connsiteX354" fmla="*/ 1394961 w 4011346"/>
              <a:gd name="connsiteY354" fmla="*/ 618534 h 2020169"/>
              <a:gd name="connsiteX355" fmla="*/ 1384949 w 4011346"/>
              <a:gd name="connsiteY355" fmla="*/ 648569 h 2020169"/>
              <a:gd name="connsiteX356" fmla="*/ 1358252 w 4011346"/>
              <a:gd name="connsiteY356" fmla="*/ 615196 h 2020169"/>
              <a:gd name="connsiteX357" fmla="*/ 1361589 w 4011346"/>
              <a:gd name="connsiteY357" fmla="*/ 585161 h 2020169"/>
              <a:gd name="connsiteX358" fmla="*/ 1351577 w 4011346"/>
              <a:gd name="connsiteY358" fmla="*/ 545115 h 2020169"/>
              <a:gd name="connsiteX359" fmla="*/ 1328217 w 4011346"/>
              <a:gd name="connsiteY359" fmla="*/ 551789 h 2020169"/>
              <a:gd name="connsiteX360" fmla="*/ 1281495 w 4011346"/>
              <a:gd name="connsiteY360" fmla="*/ 515080 h 2020169"/>
              <a:gd name="connsiteX361" fmla="*/ 1241449 w 4011346"/>
              <a:gd name="connsiteY361" fmla="*/ 511742 h 2020169"/>
              <a:gd name="connsiteX362" fmla="*/ 1241449 w 4011346"/>
              <a:gd name="connsiteY362" fmla="*/ 558463 h 2020169"/>
              <a:gd name="connsiteX363" fmla="*/ 1201402 w 4011346"/>
              <a:gd name="connsiteY363" fmla="*/ 538440 h 2020169"/>
              <a:gd name="connsiteX364" fmla="*/ 1228100 w 4011346"/>
              <a:gd name="connsiteY364" fmla="*/ 588498 h 2020169"/>
              <a:gd name="connsiteX365" fmla="*/ 1258135 w 4011346"/>
              <a:gd name="connsiteY365" fmla="*/ 598510 h 2020169"/>
              <a:gd name="connsiteX366" fmla="*/ 1258135 w 4011346"/>
              <a:gd name="connsiteY366" fmla="*/ 618534 h 2020169"/>
              <a:gd name="connsiteX367" fmla="*/ 1198065 w 4011346"/>
              <a:gd name="connsiteY367" fmla="*/ 595173 h 2020169"/>
              <a:gd name="connsiteX368" fmla="*/ 1181379 w 4011346"/>
              <a:gd name="connsiteY368" fmla="*/ 595173 h 2020169"/>
              <a:gd name="connsiteX369" fmla="*/ 1178041 w 4011346"/>
              <a:gd name="connsiteY369" fmla="*/ 551789 h 2020169"/>
              <a:gd name="connsiteX370" fmla="*/ 1171367 w 4011346"/>
              <a:gd name="connsiteY370" fmla="*/ 465021 h 2020169"/>
              <a:gd name="connsiteX371" fmla="*/ 1161355 w 4011346"/>
              <a:gd name="connsiteY371" fmla="*/ 535103 h 2020169"/>
              <a:gd name="connsiteX372" fmla="*/ 1137995 w 4011346"/>
              <a:gd name="connsiteY372" fmla="*/ 565138 h 2020169"/>
              <a:gd name="connsiteX373" fmla="*/ 1158018 w 4011346"/>
              <a:gd name="connsiteY373" fmla="*/ 611859 h 2020169"/>
              <a:gd name="connsiteX374" fmla="*/ 1158018 w 4011346"/>
              <a:gd name="connsiteY374" fmla="*/ 645231 h 2020169"/>
              <a:gd name="connsiteX375" fmla="*/ 1141332 w 4011346"/>
              <a:gd name="connsiteY375" fmla="*/ 695290 h 2020169"/>
              <a:gd name="connsiteX376" fmla="*/ 1154681 w 4011346"/>
              <a:gd name="connsiteY376" fmla="*/ 728662 h 2020169"/>
              <a:gd name="connsiteX377" fmla="*/ 1184716 w 4011346"/>
              <a:gd name="connsiteY377" fmla="*/ 735336 h 2020169"/>
              <a:gd name="connsiteX378" fmla="*/ 1221425 w 4011346"/>
              <a:gd name="connsiteY378" fmla="*/ 742011 h 2020169"/>
              <a:gd name="connsiteX379" fmla="*/ 1241449 w 4011346"/>
              <a:gd name="connsiteY379" fmla="*/ 765371 h 2020169"/>
              <a:gd name="connsiteX380" fmla="*/ 1258135 w 4011346"/>
              <a:gd name="connsiteY380" fmla="*/ 808755 h 2020169"/>
              <a:gd name="connsiteX381" fmla="*/ 1258135 w 4011346"/>
              <a:gd name="connsiteY381" fmla="*/ 808755 h 2020169"/>
              <a:gd name="connsiteX382" fmla="*/ 1254798 w 4011346"/>
              <a:gd name="connsiteY382" fmla="*/ 842128 h 2020169"/>
              <a:gd name="connsiteX383" fmla="*/ 1274821 w 4011346"/>
              <a:gd name="connsiteY383" fmla="*/ 862151 h 2020169"/>
              <a:gd name="connsiteX384" fmla="*/ 1244786 w 4011346"/>
              <a:gd name="connsiteY384" fmla="*/ 868826 h 2020169"/>
              <a:gd name="connsiteX385" fmla="*/ 1224763 w 4011346"/>
              <a:gd name="connsiteY385" fmla="*/ 828779 h 2020169"/>
              <a:gd name="connsiteX386" fmla="*/ 1224763 w 4011346"/>
              <a:gd name="connsiteY386" fmla="*/ 788732 h 2020169"/>
              <a:gd name="connsiteX387" fmla="*/ 1194727 w 4011346"/>
              <a:gd name="connsiteY387" fmla="*/ 752023 h 2020169"/>
              <a:gd name="connsiteX388" fmla="*/ 1164692 w 4011346"/>
              <a:gd name="connsiteY388" fmla="*/ 795407 h 2020169"/>
              <a:gd name="connsiteX389" fmla="*/ 1178041 w 4011346"/>
              <a:gd name="connsiteY389" fmla="*/ 838790 h 2020169"/>
              <a:gd name="connsiteX390" fmla="*/ 1137995 w 4011346"/>
              <a:gd name="connsiteY390" fmla="*/ 895523 h 2020169"/>
              <a:gd name="connsiteX391" fmla="*/ 1097948 w 4011346"/>
              <a:gd name="connsiteY391" fmla="*/ 952256 h 2020169"/>
              <a:gd name="connsiteX392" fmla="*/ 1007843 w 4011346"/>
              <a:gd name="connsiteY392" fmla="*/ 915547 h 2020169"/>
              <a:gd name="connsiteX393" fmla="*/ 1074587 w 4011346"/>
              <a:gd name="connsiteY393" fmla="*/ 912209 h 2020169"/>
              <a:gd name="connsiteX394" fmla="*/ 1107960 w 4011346"/>
              <a:gd name="connsiteY394" fmla="*/ 848802 h 2020169"/>
              <a:gd name="connsiteX395" fmla="*/ 1121309 w 4011346"/>
              <a:gd name="connsiteY395" fmla="*/ 805418 h 2020169"/>
              <a:gd name="connsiteX396" fmla="*/ 1127983 w 4011346"/>
              <a:gd name="connsiteY396" fmla="*/ 772046 h 2020169"/>
              <a:gd name="connsiteX397" fmla="*/ 1117971 w 4011346"/>
              <a:gd name="connsiteY397" fmla="*/ 755360 h 2020169"/>
              <a:gd name="connsiteX398" fmla="*/ 1114634 w 4011346"/>
              <a:gd name="connsiteY398" fmla="*/ 705301 h 2020169"/>
              <a:gd name="connsiteX399" fmla="*/ 1104622 w 4011346"/>
              <a:gd name="connsiteY399" fmla="*/ 625208 h 2020169"/>
              <a:gd name="connsiteX400" fmla="*/ 1101285 w 4011346"/>
              <a:gd name="connsiteY400" fmla="*/ 565138 h 2020169"/>
              <a:gd name="connsiteX401" fmla="*/ 1124646 w 4011346"/>
              <a:gd name="connsiteY401" fmla="*/ 471696 h 2020169"/>
              <a:gd name="connsiteX402" fmla="*/ 1031203 w 4011346"/>
              <a:gd name="connsiteY402" fmla="*/ 461684 h 2020169"/>
              <a:gd name="connsiteX403" fmla="*/ 1014517 w 4011346"/>
              <a:gd name="connsiteY403" fmla="*/ 518417 h 2020169"/>
              <a:gd name="connsiteX404" fmla="*/ 1024529 w 4011346"/>
              <a:gd name="connsiteY404" fmla="*/ 565138 h 2020169"/>
              <a:gd name="connsiteX405" fmla="*/ 981145 w 4011346"/>
              <a:gd name="connsiteY405" fmla="*/ 618534 h 2020169"/>
              <a:gd name="connsiteX406" fmla="*/ 991157 w 4011346"/>
              <a:gd name="connsiteY406" fmla="*/ 655243 h 2020169"/>
              <a:gd name="connsiteX407" fmla="*/ 981145 w 4011346"/>
              <a:gd name="connsiteY407" fmla="*/ 701964 h 2020169"/>
              <a:gd name="connsiteX408" fmla="*/ 1001168 w 4011346"/>
              <a:gd name="connsiteY408" fmla="*/ 725325 h 2020169"/>
              <a:gd name="connsiteX409" fmla="*/ 1017854 w 4011346"/>
              <a:gd name="connsiteY409" fmla="*/ 772046 h 2020169"/>
              <a:gd name="connsiteX410" fmla="*/ 1047890 w 4011346"/>
              <a:gd name="connsiteY410" fmla="*/ 758697 h 2020169"/>
              <a:gd name="connsiteX411" fmla="*/ 1014517 w 4011346"/>
              <a:gd name="connsiteY411" fmla="*/ 812093 h 2020169"/>
              <a:gd name="connsiteX412" fmla="*/ 957784 w 4011346"/>
              <a:gd name="connsiteY412" fmla="*/ 758697 h 2020169"/>
              <a:gd name="connsiteX413" fmla="*/ 884365 w 4011346"/>
              <a:gd name="connsiteY413" fmla="*/ 721988 h 2020169"/>
              <a:gd name="connsiteX414" fmla="*/ 824295 w 4011346"/>
              <a:gd name="connsiteY414" fmla="*/ 698627 h 2020169"/>
              <a:gd name="connsiteX415" fmla="*/ 810946 w 4011346"/>
              <a:gd name="connsiteY415" fmla="*/ 735336 h 2020169"/>
              <a:gd name="connsiteX416" fmla="*/ 827633 w 4011346"/>
              <a:gd name="connsiteY416" fmla="*/ 772046 h 2020169"/>
              <a:gd name="connsiteX417" fmla="*/ 814284 w 4011346"/>
              <a:gd name="connsiteY417" fmla="*/ 795407 h 2020169"/>
              <a:gd name="connsiteX418" fmla="*/ 800935 w 4011346"/>
              <a:gd name="connsiteY418" fmla="*/ 812093 h 2020169"/>
              <a:gd name="connsiteX419" fmla="*/ 770900 w 4011346"/>
              <a:gd name="connsiteY419" fmla="*/ 755360 h 2020169"/>
              <a:gd name="connsiteX420" fmla="*/ 744202 w 4011346"/>
              <a:gd name="connsiteY420" fmla="*/ 792069 h 2020169"/>
              <a:gd name="connsiteX421" fmla="*/ 707492 w 4011346"/>
              <a:gd name="connsiteY421" fmla="*/ 785395 h 2020169"/>
              <a:gd name="connsiteX422" fmla="*/ 654097 w 4011346"/>
              <a:gd name="connsiteY422" fmla="*/ 822104 h 2020169"/>
              <a:gd name="connsiteX423" fmla="*/ 644085 w 4011346"/>
              <a:gd name="connsiteY423" fmla="*/ 798744 h 2020169"/>
              <a:gd name="connsiteX424" fmla="*/ 654097 w 4011346"/>
              <a:gd name="connsiteY424" fmla="*/ 762034 h 2020169"/>
              <a:gd name="connsiteX425" fmla="*/ 614050 w 4011346"/>
              <a:gd name="connsiteY425" fmla="*/ 798744 h 2020169"/>
              <a:gd name="connsiteX426" fmla="*/ 594027 w 4011346"/>
              <a:gd name="connsiteY426" fmla="*/ 798744 h 2020169"/>
              <a:gd name="connsiteX427" fmla="*/ 533957 w 4011346"/>
              <a:gd name="connsiteY427" fmla="*/ 832116 h 2020169"/>
              <a:gd name="connsiteX428" fmla="*/ 510596 w 4011346"/>
              <a:gd name="connsiteY428" fmla="*/ 855477 h 2020169"/>
              <a:gd name="connsiteX429" fmla="*/ 500584 w 4011346"/>
              <a:gd name="connsiteY429" fmla="*/ 902198 h 2020169"/>
              <a:gd name="connsiteX430" fmla="*/ 450526 w 4011346"/>
              <a:gd name="connsiteY430" fmla="*/ 888849 h 2020169"/>
              <a:gd name="connsiteX431" fmla="*/ 433840 w 4011346"/>
              <a:gd name="connsiteY431" fmla="*/ 852139 h 2020169"/>
              <a:gd name="connsiteX432" fmla="*/ 467212 w 4011346"/>
              <a:gd name="connsiteY432" fmla="*/ 822104 h 2020169"/>
              <a:gd name="connsiteX433" fmla="*/ 453863 w 4011346"/>
              <a:gd name="connsiteY433" fmla="*/ 798744 h 2020169"/>
              <a:gd name="connsiteX434" fmla="*/ 390456 w 4011346"/>
              <a:gd name="connsiteY434" fmla="*/ 768709 h 2020169"/>
              <a:gd name="connsiteX435" fmla="*/ 417154 w 4011346"/>
              <a:gd name="connsiteY435" fmla="*/ 818767 h 2020169"/>
              <a:gd name="connsiteX436" fmla="*/ 407142 w 4011346"/>
              <a:gd name="connsiteY436" fmla="*/ 862151 h 2020169"/>
              <a:gd name="connsiteX437" fmla="*/ 413817 w 4011346"/>
              <a:gd name="connsiteY437" fmla="*/ 898861 h 2020169"/>
              <a:gd name="connsiteX438" fmla="*/ 427165 w 4011346"/>
              <a:gd name="connsiteY438" fmla="*/ 922221 h 2020169"/>
              <a:gd name="connsiteX439" fmla="*/ 413817 w 4011346"/>
              <a:gd name="connsiteY439" fmla="*/ 952256 h 2020169"/>
              <a:gd name="connsiteX440" fmla="*/ 390456 w 4011346"/>
              <a:gd name="connsiteY440" fmla="*/ 928896 h 2020169"/>
              <a:gd name="connsiteX441" fmla="*/ 360421 w 4011346"/>
              <a:gd name="connsiteY441" fmla="*/ 925558 h 2020169"/>
              <a:gd name="connsiteX442" fmla="*/ 333723 w 4011346"/>
              <a:gd name="connsiteY442" fmla="*/ 965605 h 2020169"/>
              <a:gd name="connsiteX443" fmla="*/ 307025 w 4011346"/>
              <a:gd name="connsiteY443" fmla="*/ 985628 h 2020169"/>
              <a:gd name="connsiteX444" fmla="*/ 320374 w 4011346"/>
              <a:gd name="connsiteY444" fmla="*/ 1012326 h 2020169"/>
              <a:gd name="connsiteX445" fmla="*/ 303688 w 4011346"/>
              <a:gd name="connsiteY445" fmla="*/ 1035687 h 2020169"/>
              <a:gd name="connsiteX446" fmla="*/ 233606 w 4011346"/>
              <a:gd name="connsiteY446" fmla="*/ 998977 h 2020169"/>
              <a:gd name="connsiteX447" fmla="*/ 243618 w 4011346"/>
              <a:gd name="connsiteY447" fmla="*/ 1049036 h 2020169"/>
              <a:gd name="connsiteX448" fmla="*/ 263641 w 4011346"/>
              <a:gd name="connsiteY448" fmla="*/ 1069059 h 2020169"/>
              <a:gd name="connsiteX449" fmla="*/ 250292 w 4011346"/>
              <a:gd name="connsiteY449" fmla="*/ 1082408 h 2020169"/>
              <a:gd name="connsiteX450" fmla="*/ 193560 w 4011346"/>
              <a:gd name="connsiteY450" fmla="*/ 1045698 h 2020169"/>
              <a:gd name="connsiteX451" fmla="*/ 170199 w 4011346"/>
              <a:gd name="connsiteY451" fmla="*/ 1005652 h 2020169"/>
              <a:gd name="connsiteX452" fmla="*/ 170199 w 4011346"/>
              <a:gd name="connsiteY452" fmla="*/ 958931 h 2020169"/>
              <a:gd name="connsiteX453" fmla="*/ 133490 w 4011346"/>
              <a:gd name="connsiteY453" fmla="*/ 882174 h 2020169"/>
              <a:gd name="connsiteX454" fmla="*/ 196897 w 4011346"/>
              <a:gd name="connsiteY454" fmla="*/ 912209 h 2020169"/>
              <a:gd name="connsiteX455" fmla="*/ 256967 w 4011346"/>
              <a:gd name="connsiteY455" fmla="*/ 942244 h 2020169"/>
              <a:gd name="connsiteX456" fmla="*/ 293676 w 4011346"/>
              <a:gd name="connsiteY456" fmla="*/ 945582 h 2020169"/>
              <a:gd name="connsiteX457" fmla="*/ 327049 w 4011346"/>
              <a:gd name="connsiteY457" fmla="*/ 915547 h 2020169"/>
              <a:gd name="connsiteX458" fmla="*/ 343735 w 4011346"/>
              <a:gd name="connsiteY458" fmla="*/ 878837 h 2020169"/>
              <a:gd name="connsiteX459" fmla="*/ 333723 w 4011346"/>
              <a:gd name="connsiteY459" fmla="*/ 828779 h 2020169"/>
              <a:gd name="connsiteX460" fmla="*/ 290339 w 4011346"/>
              <a:gd name="connsiteY460" fmla="*/ 808755 h 2020169"/>
              <a:gd name="connsiteX461" fmla="*/ 236944 w 4011346"/>
              <a:gd name="connsiteY461" fmla="*/ 762034 h 2020169"/>
              <a:gd name="connsiteX462" fmla="*/ 133490 w 4011346"/>
              <a:gd name="connsiteY462" fmla="*/ 705301 h 2020169"/>
              <a:gd name="connsiteX0" fmla="*/ 133490 w 4011346"/>
              <a:gd name="connsiteY0" fmla="*/ 705301 h 2020169"/>
              <a:gd name="connsiteX1" fmla="*/ 46722 w 4011346"/>
              <a:gd name="connsiteY1" fmla="*/ 735336 h 2020169"/>
              <a:gd name="connsiteX2" fmla="*/ 33373 w 4011346"/>
              <a:gd name="connsiteY2" fmla="*/ 765371 h 2020169"/>
              <a:gd name="connsiteX3" fmla="*/ 43384 w 4011346"/>
              <a:gd name="connsiteY3" fmla="*/ 795407 h 2020169"/>
              <a:gd name="connsiteX4" fmla="*/ 60071 w 4011346"/>
              <a:gd name="connsiteY4" fmla="*/ 822104 h 2020169"/>
              <a:gd name="connsiteX5" fmla="*/ 73419 w 4011346"/>
              <a:gd name="connsiteY5" fmla="*/ 852139 h 2020169"/>
              <a:gd name="connsiteX6" fmla="*/ 56733 w 4011346"/>
              <a:gd name="connsiteY6" fmla="*/ 875500 h 2020169"/>
              <a:gd name="connsiteX7" fmla="*/ 76757 w 4011346"/>
              <a:gd name="connsiteY7" fmla="*/ 955593 h 2020169"/>
              <a:gd name="connsiteX8" fmla="*/ 66745 w 4011346"/>
              <a:gd name="connsiteY8" fmla="*/ 972280 h 2020169"/>
              <a:gd name="connsiteX9" fmla="*/ 70082 w 4011346"/>
              <a:gd name="connsiteY9" fmla="*/ 998977 h 2020169"/>
              <a:gd name="connsiteX10" fmla="*/ 70082 w 4011346"/>
              <a:gd name="connsiteY10" fmla="*/ 1039024 h 2020169"/>
              <a:gd name="connsiteX11" fmla="*/ 80094 w 4011346"/>
              <a:gd name="connsiteY11" fmla="*/ 1059047 h 2020169"/>
              <a:gd name="connsiteX12" fmla="*/ 76757 w 4011346"/>
              <a:gd name="connsiteY12" fmla="*/ 1082408 h 2020169"/>
              <a:gd name="connsiteX13" fmla="*/ 106792 w 4011346"/>
              <a:gd name="connsiteY13" fmla="*/ 1115780 h 2020169"/>
              <a:gd name="connsiteX14" fmla="*/ 106792 w 4011346"/>
              <a:gd name="connsiteY14" fmla="*/ 1145815 h 2020169"/>
              <a:gd name="connsiteX15" fmla="*/ 13349 w 4011346"/>
              <a:gd name="connsiteY15" fmla="*/ 1235920 h 2020169"/>
              <a:gd name="connsiteX16" fmla="*/ 33373 w 4011346"/>
              <a:gd name="connsiteY16" fmla="*/ 1269293 h 2020169"/>
              <a:gd name="connsiteX17" fmla="*/ 33373 w 4011346"/>
              <a:gd name="connsiteY17" fmla="*/ 1269293 h 2020169"/>
              <a:gd name="connsiteX18" fmla="*/ 16687 w 4011346"/>
              <a:gd name="connsiteY18" fmla="*/ 1299328 h 2020169"/>
              <a:gd name="connsiteX19" fmla="*/ 3338 w 4011346"/>
              <a:gd name="connsiteY19" fmla="*/ 1329363 h 2020169"/>
              <a:gd name="connsiteX20" fmla="*/ 0 w 4011346"/>
              <a:gd name="connsiteY20" fmla="*/ 1389433 h 2020169"/>
              <a:gd name="connsiteX21" fmla="*/ 16687 w 4011346"/>
              <a:gd name="connsiteY21" fmla="*/ 1432817 h 2020169"/>
              <a:gd name="connsiteX22" fmla="*/ 20024 w 4011346"/>
              <a:gd name="connsiteY22" fmla="*/ 1466189 h 2020169"/>
              <a:gd name="connsiteX23" fmla="*/ 56733 w 4011346"/>
              <a:gd name="connsiteY23" fmla="*/ 1476201 h 2020169"/>
              <a:gd name="connsiteX24" fmla="*/ 116803 w 4011346"/>
              <a:gd name="connsiteY24" fmla="*/ 1562969 h 2020169"/>
              <a:gd name="connsiteX25" fmla="*/ 96780 w 4011346"/>
              <a:gd name="connsiteY25" fmla="*/ 1586329 h 2020169"/>
              <a:gd name="connsiteX26" fmla="*/ 93443 w 4011346"/>
              <a:gd name="connsiteY26" fmla="*/ 1616364 h 2020169"/>
              <a:gd name="connsiteX27" fmla="*/ 120141 w 4011346"/>
              <a:gd name="connsiteY27" fmla="*/ 1619701 h 2020169"/>
              <a:gd name="connsiteX28" fmla="*/ 160187 w 4011346"/>
              <a:gd name="connsiteY28" fmla="*/ 1633050 h 2020169"/>
              <a:gd name="connsiteX29" fmla="*/ 186885 w 4011346"/>
              <a:gd name="connsiteY29" fmla="*/ 1646399 h 2020169"/>
              <a:gd name="connsiteX30" fmla="*/ 213583 w 4011346"/>
              <a:gd name="connsiteY30" fmla="*/ 1676434 h 2020169"/>
              <a:gd name="connsiteX31" fmla="*/ 243618 w 4011346"/>
              <a:gd name="connsiteY31" fmla="*/ 1679771 h 2020169"/>
              <a:gd name="connsiteX32" fmla="*/ 287002 w 4011346"/>
              <a:gd name="connsiteY32" fmla="*/ 1709807 h 2020169"/>
              <a:gd name="connsiteX33" fmla="*/ 310363 w 4011346"/>
              <a:gd name="connsiteY33" fmla="*/ 1719818 h 2020169"/>
              <a:gd name="connsiteX34" fmla="*/ 310363 w 4011346"/>
              <a:gd name="connsiteY34" fmla="*/ 1756528 h 2020169"/>
              <a:gd name="connsiteX35" fmla="*/ 270316 w 4011346"/>
              <a:gd name="connsiteY35" fmla="*/ 1796574 h 2020169"/>
              <a:gd name="connsiteX36" fmla="*/ 280327 w 4011346"/>
              <a:gd name="connsiteY36" fmla="*/ 1819935 h 2020169"/>
              <a:gd name="connsiteX37" fmla="*/ 273653 w 4011346"/>
              <a:gd name="connsiteY37" fmla="*/ 1839958 h 2020169"/>
              <a:gd name="connsiteX38" fmla="*/ 266979 w 4011346"/>
              <a:gd name="connsiteY38" fmla="*/ 1856644 h 2020169"/>
              <a:gd name="connsiteX39" fmla="*/ 240281 w 4011346"/>
              <a:gd name="connsiteY39" fmla="*/ 1896691 h 2020169"/>
              <a:gd name="connsiteX40" fmla="*/ 307025 w 4011346"/>
              <a:gd name="connsiteY40" fmla="*/ 1933401 h 2020169"/>
              <a:gd name="connsiteX41" fmla="*/ 337060 w 4011346"/>
              <a:gd name="connsiteY41" fmla="*/ 1940075 h 2020169"/>
              <a:gd name="connsiteX42" fmla="*/ 360421 w 4011346"/>
              <a:gd name="connsiteY42" fmla="*/ 1946750 h 2020169"/>
              <a:gd name="connsiteX43" fmla="*/ 380444 w 4011346"/>
              <a:gd name="connsiteY43" fmla="*/ 1953424 h 2020169"/>
              <a:gd name="connsiteX44" fmla="*/ 407142 w 4011346"/>
              <a:gd name="connsiteY44" fmla="*/ 1973447 h 2020169"/>
              <a:gd name="connsiteX45" fmla="*/ 437177 w 4011346"/>
              <a:gd name="connsiteY45" fmla="*/ 1970110 h 2020169"/>
              <a:gd name="connsiteX46" fmla="*/ 507259 w 4011346"/>
              <a:gd name="connsiteY46" fmla="*/ 2020169 h 2020169"/>
              <a:gd name="connsiteX47" fmla="*/ 517271 w 4011346"/>
              <a:gd name="connsiteY47" fmla="*/ 2006820 h 2020169"/>
              <a:gd name="connsiteX48" fmla="*/ 507259 w 4011346"/>
              <a:gd name="connsiteY48" fmla="*/ 1966773 h 2020169"/>
              <a:gd name="connsiteX49" fmla="*/ 500584 w 4011346"/>
              <a:gd name="connsiteY49" fmla="*/ 1933401 h 2020169"/>
              <a:gd name="connsiteX50" fmla="*/ 483898 w 4011346"/>
              <a:gd name="connsiteY50" fmla="*/ 1890017 h 2020169"/>
              <a:gd name="connsiteX51" fmla="*/ 513933 w 4011346"/>
              <a:gd name="connsiteY51" fmla="*/ 1869993 h 2020169"/>
              <a:gd name="connsiteX52" fmla="*/ 547306 w 4011346"/>
              <a:gd name="connsiteY52" fmla="*/ 1846633 h 2020169"/>
              <a:gd name="connsiteX53" fmla="*/ 527282 w 4011346"/>
              <a:gd name="connsiteY53" fmla="*/ 1829947 h 2020169"/>
              <a:gd name="connsiteX54" fmla="*/ 517271 w 4011346"/>
              <a:gd name="connsiteY54" fmla="*/ 1796574 h 2020169"/>
              <a:gd name="connsiteX55" fmla="*/ 480561 w 4011346"/>
              <a:gd name="connsiteY55" fmla="*/ 1779888 h 2020169"/>
              <a:gd name="connsiteX56" fmla="*/ 470549 w 4011346"/>
              <a:gd name="connsiteY56" fmla="*/ 1759865 h 2020169"/>
              <a:gd name="connsiteX57" fmla="*/ 480561 w 4011346"/>
              <a:gd name="connsiteY57" fmla="*/ 1729830 h 2020169"/>
              <a:gd name="connsiteX58" fmla="*/ 490573 w 4011346"/>
              <a:gd name="connsiteY58" fmla="*/ 1689783 h 2020169"/>
              <a:gd name="connsiteX59" fmla="*/ 513933 w 4011346"/>
              <a:gd name="connsiteY59" fmla="*/ 1709807 h 2020169"/>
              <a:gd name="connsiteX60" fmla="*/ 520608 w 4011346"/>
              <a:gd name="connsiteY60" fmla="*/ 1693120 h 2020169"/>
              <a:gd name="connsiteX61" fmla="*/ 543968 w 4011346"/>
              <a:gd name="connsiteY61" fmla="*/ 1656411 h 2020169"/>
              <a:gd name="connsiteX62" fmla="*/ 574003 w 4011346"/>
              <a:gd name="connsiteY62" fmla="*/ 1639725 h 2020169"/>
              <a:gd name="connsiteX63" fmla="*/ 590690 w 4011346"/>
              <a:gd name="connsiteY63" fmla="*/ 1653074 h 2020169"/>
              <a:gd name="connsiteX64" fmla="*/ 610713 w 4011346"/>
              <a:gd name="connsiteY64" fmla="*/ 1626376 h 2020169"/>
              <a:gd name="connsiteX65" fmla="*/ 630736 w 4011346"/>
              <a:gd name="connsiteY65" fmla="*/ 1653074 h 2020169"/>
              <a:gd name="connsiteX66" fmla="*/ 657434 w 4011346"/>
              <a:gd name="connsiteY66" fmla="*/ 1676434 h 2020169"/>
              <a:gd name="connsiteX67" fmla="*/ 674120 w 4011346"/>
              <a:gd name="connsiteY67" fmla="*/ 1683109 h 2020169"/>
              <a:gd name="connsiteX68" fmla="*/ 697481 w 4011346"/>
              <a:gd name="connsiteY68" fmla="*/ 1683109 h 2020169"/>
              <a:gd name="connsiteX69" fmla="*/ 717504 w 4011346"/>
              <a:gd name="connsiteY69" fmla="*/ 1669760 h 2020169"/>
              <a:gd name="connsiteX70" fmla="*/ 744202 w 4011346"/>
              <a:gd name="connsiteY70" fmla="*/ 1669760 h 2020169"/>
              <a:gd name="connsiteX71" fmla="*/ 760888 w 4011346"/>
              <a:gd name="connsiteY71" fmla="*/ 1666423 h 2020169"/>
              <a:gd name="connsiteX72" fmla="*/ 790923 w 4011346"/>
              <a:gd name="connsiteY72" fmla="*/ 1699795 h 2020169"/>
              <a:gd name="connsiteX73" fmla="*/ 797598 w 4011346"/>
              <a:gd name="connsiteY73" fmla="*/ 1673097 h 2020169"/>
              <a:gd name="connsiteX74" fmla="*/ 817621 w 4011346"/>
              <a:gd name="connsiteY74" fmla="*/ 1689783 h 2020169"/>
              <a:gd name="connsiteX75" fmla="*/ 837644 w 4011346"/>
              <a:gd name="connsiteY75" fmla="*/ 1666423 h 2020169"/>
              <a:gd name="connsiteX76" fmla="*/ 827633 w 4011346"/>
              <a:gd name="connsiteY76" fmla="*/ 1646399 h 2020169"/>
              <a:gd name="connsiteX77" fmla="*/ 810946 w 4011346"/>
              <a:gd name="connsiteY77" fmla="*/ 1633050 h 2020169"/>
              <a:gd name="connsiteX78" fmla="*/ 810946 w 4011346"/>
              <a:gd name="connsiteY78" fmla="*/ 1606353 h 2020169"/>
              <a:gd name="connsiteX79" fmla="*/ 810946 w 4011346"/>
              <a:gd name="connsiteY79" fmla="*/ 1593004 h 2020169"/>
              <a:gd name="connsiteX80" fmla="*/ 830970 w 4011346"/>
              <a:gd name="connsiteY80" fmla="*/ 1589666 h 2020169"/>
              <a:gd name="connsiteX81" fmla="*/ 840981 w 4011346"/>
              <a:gd name="connsiteY81" fmla="*/ 1586329 h 2020169"/>
              <a:gd name="connsiteX82" fmla="*/ 820958 w 4011346"/>
              <a:gd name="connsiteY82" fmla="*/ 1549620 h 2020169"/>
              <a:gd name="connsiteX83" fmla="*/ 854330 w 4011346"/>
              <a:gd name="connsiteY83" fmla="*/ 1542945 h 2020169"/>
              <a:gd name="connsiteX84" fmla="*/ 891040 w 4011346"/>
              <a:gd name="connsiteY84" fmla="*/ 1549620 h 2020169"/>
              <a:gd name="connsiteX85" fmla="*/ 964459 w 4011346"/>
              <a:gd name="connsiteY85" fmla="*/ 1506236 h 2020169"/>
              <a:gd name="connsiteX86" fmla="*/ 1001168 w 4011346"/>
              <a:gd name="connsiteY86" fmla="*/ 1506236 h 2020169"/>
              <a:gd name="connsiteX87" fmla="*/ 1027866 w 4011346"/>
              <a:gd name="connsiteY87" fmla="*/ 1482875 h 2020169"/>
              <a:gd name="connsiteX88" fmla="*/ 1047890 w 4011346"/>
              <a:gd name="connsiteY88" fmla="*/ 1492887 h 2020169"/>
              <a:gd name="connsiteX89" fmla="*/ 1067913 w 4011346"/>
              <a:gd name="connsiteY89" fmla="*/ 1502898 h 2020169"/>
              <a:gd name="connsiteX90" fmla="*/ 1087936 w 4011346"/>
              <a:gd name="connsiteY90" fmla="*/ 1529596 h 2020169"/>
              <a:gd name="connsiteX91" fmla="*/ 1074587 w 4011346"/>
              <a:gd name="connsiteY91" fmla="*/ 1542945 h 2020169"/>
              <a:gd name="connsiteX92" fmla="*/ 1104622 w 4011346"/>
              <a:gd name="connsiteY92" fmla="*/ 1542945 h 2020169"/>
              <a:gd name="connsiteX93" fmla="*/ 1107960 w 4011346"/>
              <a:gd name="connsiteY93" fmla="*/ 1559631 h 2020169"/>
              <a:gd name="connsiteX94" fmla="*/ 1121309 w 4011346"/>
              <a:gd name="connsiteY94" fmla="*/ 1542945 h 2020169"/>
              <a:gd name="connsiteX95" fmla="*/ 1134657 w 4011346"/>
              <a:gd name="connsiteY95" fmla="*/ 1556294 h 2020169"/>
              <a:gd name="connsiteX96" fmla="*/ 1134657 w 4011346"/>
              <a:gd name="connsiteY96" fmla="*/ 1576317 h 2020169"/>
              <a:gd name="connsiteX97" fmla="*/ 1148006 w 4011346"/>
              <a:gd name="connsiteY97" fmla="*/ 1572980 h 2020169"/>
              <a:gd name="connsiteX98" fmla="*/ 1208076 w 4011346"/>
              <a:gd name="connsiteY98" fmla="*/ 1526259 h 2020169"/>
              <a:gd name="connsiteX99" fmla="*/ 1211414 w 4011346"/>
              <a:gd name="connsiteY99" fmla="*/ 1546282 h 2020169"/>
              <a:gd name="connsiteX100" fmla="*/ 1244786 w 4011346"/>
              <a:gd name="connsiteY100" fmla="*/ 1566306 h 2020169"/>
              <a:gd name="connsiteX101" fmla="*/ 1264809 w 4011346"/>
              <a:gd name="connsiteY101" fmla="*/ 1596341 h 2020169"/>
              <a:gd name="connsiteX102" fmla="*/ 1298181 w 4011346"/>
              <a:gd name="connsiteY102" fmla="*/ 1703132 h 2020169"/>
              <a:gd name="connsiteX103" fmla="*/ 1308193 w 4011346"/>
              <a:gd name="connsiteY103" fmla="*/ 1659748 h 2020169"/>
              <a:gd name="connsiteX104" fmla="*/ 1344903 w 4011346"/>
              <a:gd name="connsiteY104" fmla="*/ 1679771 h 2020169"/>
              <a:gd name="connsiteX105" fmla="*/ 1388287 w 4011346"/>
              <a:gd name="connsiteY105" fmla="*/ 1679771 h 2020169"/>
              <a:gd name="connsiteX106" fmla="*/ 1394961 w 4011346"/>
              <a:gd name="connsiteY106" fmla="*/ 1703132 h 2020169"/>
              <a:gd name="connsiteX107" fmla="*/ 1435008 w 4011346"/>
              <a:gd name="connsiteY107" fmla="*/ 1726493 h 2020169"/>
              <a:gd name="connsiteX108" fmla="*/ 1465043 w 4011346"/>
              <a:gd name="connsiteY108" fmla="*/ 1726493 h 2020169"/>
              <a:gd name="connsiteX109" fmla="*/ 1491741 w 4011346"/>
              <a:gd name="connsiteY109" fmla="*/ 1739842 h 2020169"/>
              <a:gd name="connsiteX110" fmla="*/ 1535125 w 4011346"/>
              <a:gd name="connsiteY110" fmla="*/ 1696458 h 2020169"/>
              <a:gd name="connsiteX111" fmla="*/ 1571834 w 4011346"/>
              <a:gd name="connsiteY111" fmla="*/ 1676434 h 2020169"/>
              <a:gd name="connsiteX112" fmla="*/ 1608544 w 4011346"/>
              <a:gd name="connsiteY112" fmla="*/ 1679771 h 2020169"/>
              <a:gd name="connsiteX113" fmla="*/ 1655265 w 4011346"/>
              <a:gd name="connsiteY113" fmla="*/ 1693120 h 2020169"/>
              <a:gd name="connsiteX114" fmla="*/ 1681963 w 4011346"/>
              <a:gd name="connsiteY114" fmla="*/ 1709807 h 2020169"/>
              <a:gd name="connsiteX115" fmla="*/ 1735358 w 4011346"/>
              <a:gd name="connsiteY115" fmla="*/ 1703132 h 2020169"/>
              <a:gd name="connsiteX116" fmla="*/ 1745370 w 4011346"/>
              <a:gd name="connsiteY116" fmla="*/ 1683109 h 2020169"/>
              <a:gd name="connsiteX117" fmla="*/ 1738695 w 4011346"/>
              <a:gd name="connsiteY117" fmla="*/ 1663085 h 2020169"/>
              <a:gd name="connsiteX118" fmla="*/ 1765393 w 4011346"/>
              <a:gd name="connsiteY118" fmla="*/ 1636388 h 2020169"/>
              <a:gd name="connsiteX119" fmla="*/ 1778742 w 4011346"/>
              <a:gd name="connsiteY119" fmla="*/ 1633050 h 2020169"/>
              <a:gd name="connsiteX120" fmla="*/ 1812114 w 4011346"/>
              <a:gd name="connsiteY120" fmla="*/ 1649736 h 2020169"/>
              <a:gd name="connsiteX121" fmla="*/ 1852161 w 4011346"/>
              <a:gd name="connsiteY121" fmla="*/ 1663085 h 2020169"/>
              <a:gd name="connsiteX122" fmla="*/ 1858836 w 4011346"/>
              <a:gd name="connsiteY122" fmla="*/ 1689783 h 2020169"/>
              <a:gd name="connsiteX123" fmla="*/ 1872184 w 4011346"/>
              <a:gd name="connsiteY123" fmla="*/ 1696458 h 2020169"/>
              <a:gd name="connsiteX124" fmla="*/ 1902219 w 4011346"/>
              <a:gd name="connsiteY124" fmla="*/ 1699795 h 2020169"/>
              <a:gd name="connsiteX125" fmla="*/ 1932254 w 4011346"/>
              <a:gd name="connsiteY125" fmla="*/ 1683109 h 2020169"/>
              <a:gd name="connsiteX126" fmla="*/ 1962290 w 4011346"/>
              <a:gd name="connsiteY126" fmla="*/ 1696458 h 2020169"/>
              <a:gd name="connsiteX127" fmla="*/ 1985650 w 4011346"/>
              <a:gd name="connsiteY127" fmla="*/ 1709807 h 2020169"/>
              <a:gd name="connsiteX128" fmla="*/ 1995662 w 4011346"/>
              <a:gd name="connsiteY128" fmla="*/ 1719818 h 2020169"/>
              <a:gd name="connsiteX129" fmla="*/ 2032371 w 4011346"/>
              <a:gd name="connsiteY129" fmla="*/ 1739842 h 2020169"/>
              <a:gd name="connsiteX130" fmla="*/ 2069081 w 4011346"/>
              <a:gd name="connsiteY130" fmla="*/ 1736504 h 2020169"/>
              <a:gd name="connsiteX131" fmla="*/ 2142500 w 4011346"/>
              <a:gd name="connsiteY131" fmla="*/ 1693120 h 2020169"/>
              <a:gd name="connsiteX132" fmla="*/ 2195895 w 4011346"/>
              <a:gd name="connsiteY132" fmla="*/ 1706469 h 2020169"/>
              <a:gd name="connsiteX133" fmla="*/ 2225930 w 4011346"/>
              <a:gd name="connsiteY133" fmla="*/ 1716481 h 2020169"/>
              <a:gd name="connsiteX134" fmla="*/ 2259303 w 4011346"/>
              <a:gd name="connsiteY134" fmla="*/ 1703132 h 2020169"/>
              <a:gd name="connsiteX135" fmla="*/ 2262640 w 4011346"/>
              <a:gd name="connsiteY135" fmla="*/ 1676434 h 2020169"/>
              <a:gd name="connsiteX136" fmla="*/ 2282663 w 4011346"/>
              <a:gd name="connsiteY136" fmla="*/ 1646399 h 2020169"/>
              <a:gd name="connsiteX137" fmla="*/ 2299349 w 4011346"/>
              <a:gd name="connsiteY137" fmla="*/ 1593004 h 2020169"/>
              <a:gd name="connsiteX138" fmla="*/ 2282663 w 4011346"/>
              <a:gd name="connsiteY138" fmla="*/ 1596341 h 2020169"/>
              <a:gd name="connsiteX139" fmla="*/ 2312698 w 4011346"/>
              <a:gd name="connsiteY139" fmla="*/ 1569643 h 2020169"/>
              <a:gd name="connsiteX140" fmla="*/ 2339396 w 4011346"/>
              <a:gd name="connsiteY140" fmla="*/ 1566306 h 2020169"/>
              <a:gd name="connsiteX141" fmla="*/ 2396129 w 4011346"/>
              <a:gd name="connsiteY141" fmla="*/ 1576317 h 2020169"/>
              <a:gd name="connsiteX142" fmla="*/ 2436176 w 4011346"/>
              <a:gd name="connsiteY142" fmla="*/ 1603015 h 2020169"/>
              <a:gd name="connsiteX143" fmla="*/ 2462873 w 4011346"/>
              <a:gd name="connsiteY143" fmla="*/ 1633050 h 2020169"/>
              <a:gd name="connsiteX144" fmla="*/ 2469548 w 4011346"/>
              <a:gd name="connsiteY144" fmla="*/ 1669760 h 2020169"/>
              <a:gd name="connsiteX145" fmla="*/ 2476222 w 4011346"/>
              <a:gd name="connsiteY145" fmla="*/ 1709807 h 2020169"/>
              <a:gd name="connsiteX146" fmla="*/ 2486234 w 4011346"/>
              <a:gd name="connsiteY146" fmla="*/ 1729830 h 2020169"/>
              <a:gd name="connsiteX147" fmla="*/ 2529618 w 4011346"/>
              <a:gd name="connsiteY147" fmla="*/ 1743179 h 2020169"/>
              <a:gd name="connsiteX148" fmla="*/ 2549641 w 4011346"/>
              <a:gd name="connsiteY148" fmla="*/ 1763202 h 2020169"/>
              <a:gd name="connsiteX149" fmla="*/ 2562990 w 4011346"/>
              <a:gd name="connsiteY149" fmla="*/ 1796574 h 2020169"/>
              <a:gd name="connsiteX150" fmla="*/ 2586351 w 4011346"/>
              <a:gd name="connsiteY150" fmla="*/ 1789900 h 2020169"/>
              <a:gd name="connsiteX151" fmla="*/ 2606374 w 4011346"/>
              <a:gd name="connsiteY151" fmla="*/ 1779888 h 2020169"/>
              <a:gd name="connsiteX152" fmla="*/ 2639746 w 4011346"/>
              <a:gd name="connsiteY152" fmla="*/ 1763202 h 2020169"/>
              <a:gd name="connsiteX153" fmla="*/ 2643084 w 4011346"/>
              <a:gd name="connsiteY153" fmla="*/ 1779888 h 2020169"/>
              <a:gd name="connsiteX154" fmla="*/ 2626398 w 4011346"/>
              <a:gd name="connsiteY154" fmla="*/ 1809923 h 2020169"/>
              <a:gd name="connsiteX155" fmla="*/ 2616386 w 4011346"/>
              <a:gd name="connsiteY155" fmla="*/ 1846633 h 2020169"/>
              <a:gd name="connsiteX156" fmla="*/ 2603037 w 4011346"/>
              <a:gd name="connsiteY156" fmla="*/ 1900028 h 2020169"/>
              <a:gd name="connsiteX157" fmla="*/ 2579676 w 4011346"/>
              <a:gd name="connsiteY157" fmla="*/ 1873331 h 2020169"/>
              <a:gd name="connsiteX158" fmla="*/ 2552979 w 4011346"/>
              <a:gd name="connsiteY158" fmla="*/ 1896691 h 2020169"/>
              <a:gd name="connsiteX159" fmla="*/ 2559653 w 4011346"/>
              <a:gd name="connsiteY159" fmla="*/ 1923389 h 2020169"/>
              <a:gd name="connsiteX160" fmla="*/ 2559653 w 4011346"/>
              <a:gd name="connsiteY160" fmla="*/ 1960098 h 2020169"/>
              <a:gd name="connsiteX161" fmla="*/ 2549641 w 4011346"/>
              <a:gd name="connsiteY161" fmla="*/ 1980122 h 2020169"/>
              <a:gd name="connsiteX162" fmla="*/ 2589688 w 4011346"/>
              <a:gd name="connsiteY162" fmla="*/ 1960098 h 2020169"/>
              <a:gd name="connsiteX163" fmla="*/ 2626398 w 4011346"/>
              <a:gd name="connsiteY163" fmla="*/ 1970110 h 2020169"/>
              <a:gd name="connsiteX164" fmla="*/ 2653095 w 4011346"/>
              <a:gd name="connsiteY164" fmla="*/ 1946750 h 2020169"/>
              <a:gd name="connsiteX165" fmla="*/ 2683130 w 4011346"/>
              <a:gd name="connsiteY165" fmla="*/ 1893354 h 2020169"/>
              <a:gd name="connsiteX166" fmla="*/ 2753212 w 4011346"/>
              <a:gd name="connsiteY166" fmla="*/ 1806586 h 2020169"/>
              <a:gd name="connsiteX167" fmla="*/ 2783247 w 4011346"/>
              <a:gd name="connsiteY167" fmla="*/ 1736504 h 2020169"/>
              <a:gd name="connsiteX168" fmla="*/ 2803271 w 4011346"/>
              <a:gd name="connsiteY168" fmla="*/ 1633050 h 2020169"/>
              <a:gd name="connsiteX169" fmla="*/ 2793259 w 4011346"/>
              <a:gd name="connsiteY169" fmla="*/ 1582992 h 2020169"/>
              <a:gd name="connsiteX170" fmla="*/ 2769898 w 4011346"/>
              <a:gd name="connsiteY170" fmla="*/ 1549620 h 2020169"/>
              <a:gd name="connsiteX171" fmla="*/ 2726514 w 4011346"/>
              <a:gd name="connsiteY171" fmla="*/ 1549620 h 2020169"/>
              <a:gd name="connsiteX172" fmla="*/ 2699817 w 4011346"/>
              <a:gd name="connsiteY172" fmla="*/ 1549620 h 2020169"/>
              <a:gd name="connsiteX173" fmla="*/ 2683130 w 4011346"/>
              <a:gd name="connsiteY173" fmla="*/ 1529596 h 2020169"/>
              <a:gd name="connsiteX174" fmla="*/ 2669781 w 4011346"/>
              <a:gd name="connsiteY174" fmla="*/ 1509573 h 2020169"/>
              <a:gd name="connsiteX175" fmla="*/ 2763224 w 4011346"/>
              <a:gd name="connsiteY175" fmla="*/ 1392770 h 2020169"/>
              <a:gd name="connsiteX176" fmla="*/ 2846654 w 4011346"/>
              <a:gd name="connsiteY176" fmla="*/ 1326026 h 2020169"/>
              <a:gd name="connsiteX177" fmla="*/ 2890038 w 4011346"/>
              <a:gd name="connsiteY177" fmla="*/ 1302665 h 2020169"/>
              <a:gd name="connsiteX178" fmla="*/ 2933422 w 4011346"/>
              <a:gd name="connsiteY178" fmla="*/ 1322688 h 2020169"/>
              <a:gd name="connsiteX179" fmla="*/ 2950109 w 4011346"/>
              <a:gd name="connsiteY179" fmla="*/ 1306002 h 2020169"/>
              <a:gd name="connsiteX180" fmla="*/ 2993492 w 4011346"/>
              <a:gd name="connsiteY180" fmla="*/ 1322688 h 2020169"/>
              <a:gd name="connsiteX181" fmla="*/ 3006841 w 4011346"/>
              <a:gd name="connsiteY181" fmla="*/ 1289316 h 2020169"/>
              <a:gd name="connsiteX182" fmla="*/ 3053563 w 4011346"/>
              <a:gd name="connsiteY182" fmla="*/ 1299328 h 2020169"/>
              <a:gd name="connsiteX183" fmla="*/ 3070249 w 4011346"/>
              <a:gd name="connsiteY183" fmla="*/ 1316014 h 2020169"/>
              <a:gd name="connsiteX184" fmla="*/ 3060237 w 4011346"/>
              <a:gd name="connsiteY184" fmla="*/ 1336037 h 2020169"/>
              <a:gd name="connsiteX185" fmla="*/ 3123644 w 4011346"/>
              <a:gd name="connsiteY185" fmla="*/ 1319351 h 2020169"/>
              <a:gd name="connsiteX186" fmla="*/ 3140330 w 4011346"/>
              <a:gd name="connsiteY186" fmla="*/ 1306002 h 2020169"/>
              <a:gd name="connsiteX187" fmla="*/ 3123644 w 4011346"/>
              <a:gd name="connsiteY187" fmla="*/ 1292653 h 2020169"/>
              <a:gd name="connsiteX188" fmla="*/ 3143668 w 4011346"/>
              <a:gd name="connsiteY188" fmla="*/ 1252607 h 2020169"/>
              <a:gd name="connsiteX189" fmla="*/ 3190389 w 4011346"/>
              <a:gd name="connsiteY189" fmla="*/ 1182525 h 2020169"/>
              <a:gd name="connsiteX190" fmla="*/ 3233773 w 4011346"/>
              <a:gd name="connsiteY190" fmla="*/ 1179188 h 2020169"/>
              <a:gd name="connsiteX191" fmla="*/ 3273819 w 4011346"/>
              <a:gd name="connsiteY191" fmla="*/ 1189199 h 2020169"/>
              <a:gd name="connsiteX192" fmla="*/ 3277157 w 4011346"/>
              <a:gd name="connsiteY192" fmla="*/ 1245932 h 2020169"/>
              <a:gd name="connsiteX193" fmla="*/ 3320541 w 4011346"/>
              <a:gd name="connsiteY193" fmla="*/ 1202548 h 2020169"/>
              <a:gd name="connsiteX194" fmla="*/ 3343901 w 4011346"/>
              <a:gd name="connsiteY194" fmla="*/ 1185862 h 2020169"/>
              <a:gd name="connsiteX195" fmla="*/ 3350576 w 4011346"/>
              <a:gd name="connsiteY195" fmla="*/ 1152490 h 2020169"/>
              <a:gd name="connsiteX196" fmla="*/ 3377273 w 4011346"/>
              <a:gd name="connsiteY196" fmla="*/ 1135804 h 2020169"/>
              <a:gd name="connsiteX197" fmla="*/ 3407309 w 4011346"/>
              <a:gd name="connsiteY197" fmla="*/ 1145815 h 2020169"/>
              <a:gd name="connsiteX198" fmla="*/ 3373936 w 4011346"/>
              <a:gd name="connsiteY198" fmla="*/ 1175850 h 2020169"/>
              <a:gd name="connsiteX199" fmla="*/ 3360587 w 4011346"/>
              <a:gd name="connsiteY199" fmla="*/ 1225909 h 2020169"/>
              <a:gd name="connsiteX200" fmla="*/ 3323878 w 4011346"/>
              <a:gd name="connsiteY200" fmla="*/ 1265955 h 2020169"/>
              <a:gd name="connsiteX201" fmla="*/ 3210412 w 4011346"/>
              <a:gd name="connsiteY201" fmla="*/ 1362735 h 2020169"/>
              <a:gd name="connsiteX202" fmla="*/ 3163691 w 4011346"/>
              <a:gd name="connsiteY202" fmla="*/ 1432817 h 2020169"/>
              <a:gd name="connsiteX203" fmla="*/ 3160354 w 4011346"/>
              <a:gd name="connsiteY203" fmla="*/ 1506236 h 2020169"/>
              <a:gd name="connsiteX204" fmla="*/ 3170365 w 4011346"/>
              <a:gd name="connsiteY204" fmla="*/ 1596341 h 2020169"/>
              <a:gd name="connsiteX205" fmla="*/ 3190389 w 4011346"/>
              <a:gd name="connsiteY205" fmla="*/ 1659748 h 2020169"/>
              <a:gd name="connsiteX206" fmla="*/ 3217087 w 4011346"/>
              <a:gd name="connsiteY206" fmla="*/ 1649736 h 2020169"/>
              <a:gd name="connsiteX207" fmla="*/ 3240447 w 4011346"/>
              <a:gd name="connsiteY207" fmla="*/ 1582992 h 2020169"/>
              <a:gd name="connsiteX208" fmla="*/ 3270482 w 4011346"/>
              <a:gd name="connsiteY208" fmla="*/ 1579655 h 2020169"/>
              <a:gd name="connsiteX209" fmla="*/ 3287168 w 4011346"/>
              <a:gd name="connsiteY209" fmla="*/ 1519585 h 2020169"/>
              <a:gd name="connsiteX210" fmla="*/ 3313866 w 4011346"/>
              <a:gd name="connsiteY210" fmla="*/ 1509573 h 2020169"/>
              <a:gd name="connsiteX211" fmla="*/ 3313866 w 4011346"/>
              <a:gd name="connsiteY211" fmla="*/ 1479538 h 2020169"/>
              <a:gd name="connsiteX212" fmla="*/ 3337227 w 4011346"/>
              <a:gd name="connsiteY212" fmla="*/ 1442828 h 2020169"/>
              <a:gd name="connsiteX213" fmla="*/ 3330552 w 4011346"/>
              <a:gd name="connsiteY213" fmla="*/ 1399444 h 2020169"/>
              <a:gd name="connsiteX214" fmla="*/ 3333890 w 4011346"/>
              <a:gd name="connsiteY214" fmla="*/ 1369409 h 2020169"/>
              <a:gd name="connsiteX215" fmla="*/ 3323878 w 4011346"/>
              <a:gd name="connsiteY215" fmla="*/ 1359398 h 2020169"/>
              <a:gd name="connsiteX216" fmla="*/ 3363925 w 4011346"/>
              <a:gd name="connsiteY216" fmla="*/ 1272630 h 2020169"/>
              <a:gd name="connsiteX217" fmla="*/ 3383948 w 4011346"/>
              <a:gd name="connsiteY217" fmla="*/ 1282642 h 2020169"/>
              <a:gd name="connsiteX218" fmla="*/ 3410646 w 4011346"/>
              <a:gd name="connsiteY218" fmla="*/ 1255944 h 2020169"/>
              <a:gd name="connsiteX219" fmla="*/ 3420657 w 4011346"/>
              <a:gd name="connsiteY219" fmla="*/ 1282642 h 2020169"/>
              <a:gd name="connsiteX220" fmla="*/ 3447355 w 4011346"/>
              <a:gd name="connsiteY220" fmla="*/ 1265955 h 2020169"/>
              <a:gd name="connsiteX221" fmla="*/ 3477390 w 4011346"/>
              <a:gd name="connsiteY221" fmla="*/ 1255944 h 2020169"/>
              <a:gd name="connsiteX222" fmla="*/ 3514100 w 4011346"/>
              <a:gd name="connsiteY222" fmla="*/ 1282642 h 2020169"/>
              <a:gd name="connsiteX223" fmla="*/ 3574170 w 4011346"/>
              <a:gd name="connsiteY223" fmla="*/ 1215897 h 2020169"/>
              <a:gd name="connsiteX224" fmla="*/ 3637577 w 4011346"/>
              <a:gd name="connsiteY224" fmla="*/ 1169176 h 2020169"/>
              <a:gd name="connsiteX225" fmla="*/ 3690973 w 4011346"/>
              <a:gd name="connsiteY225" fmla="*/ 1132466 h 2020169"/>
              <a:gd name="connsiteX226" fmla="*/ 3741031 w 4011346"/>
              <a:gd name="connsiteY226" fmla="*/ 1159164 h 2020169"/>
              <a:gd name="connsiteX227" fmla="*/ 3751043 w 4011346"/>
              <a:gd name="connsiteY227" fmla="*/ 1132466 h 2020169"/>
              <a:gd name="connsiteX228" fmla="*/ 3727682 w 4011346"/>
              <a:gd name="connsiteY228" fmla="*/ 1065722 h 2020169"/>
              <a:gd name="connsiteX229" fmla="*/ 3700984 w 4011346"/>
              <a:gd name="connsiteY229" fmla="*/ 1049036 h 2020169"/>
              <a:gd name="connsiteX230" fmla="*/ 3697647 w 4011346"/>
              <a:gd name="connsiteY230" fmla="*/ 1019001 h 2020169"/>
              <a:gd name="connsiteX231" fmla="*/ 3751043 w 4011346"/>
              <a:gd name="connsiteY231" fmla="*/ 1025675 h 2020169"/>
              <a:gd name="connsiteX232" fmla="*/ 3774403 w 4011346"/>
              <a:gd name="connsiteY232" fmla="*/ 982291 h 2020169"/>
              <a:gd name="connsiteX233" fmla="*/ 3767729 w 4011346"/>
              <a:gd name="connsiteY233" fmla="*/ 955593 h 2020169"/>
              <a:gd name="connsiteX234" fmla="*/ 3794427 w 4011346"/>
              <a:gd name="connsiteY234" fmla="*/ 922221 h 2020169"/>
              <a:gd name="connsiteX235" fmla="*/ 3804438 w 4011346"/>
              <a:gd name="connsiteY235" fmla="*/ 965605 h 2020169"/>
              <a:gd name="connsiteX236" fmla="*/ 3827799 w 4011346"/>
              <a:gd name="connsiteY236" fmla="*/ 982291 h 2020169"/>
              <a:gd name="connsiteX237" fmla="*/ 3874520 w 4011346"/>
              <a:gd name="connsiteY237" fmla="*/ 1002315 h 2020169"/>
              <a:gd name="connsiteX238" fmla="*/ 3894544 w 4011346"/>
              <a:gd name="connsiteY238" fmla="*/ 1029012 h 2020169"/>
              <a:gd name="connsiteX239" fmla="*/ 3941265 w 4011346"/>
              <a:gd name="connsiteY239" fmla="*/ 1052373 h 2020169"/>
              <a:gd name="connsiteX240" fmla="*/ 3947939 w 4011346"/>
              <a:gd name="connsiteY240" fmla="*/ 1039024 h 2020169"/>
              <a:gd name="connsiteX241" fmla="*/ 3957951 w 4011346"/>
              <a:gd name="connsiteY241" fmla="*/ 975617 h 2020169"/>
              <a:gd name="connsiteX242" fmla="*/ 4004672 w 4011346"/>
              <a:gd name="connsiteY242" fmla="*/ 968942 h 2020169"/>
              <a:gd name="connsiteX243" fmla="*/ 4011346 w 4011346"/>
              <a:gd name="connsiteY243" fmla="*/ 935570 h 2020169"/>
              <a:gd name="connsiteX244" fmla="*/ 3967963 w 4011346"/>
              <a:gd name="connsiteY244" fmla="*/ 898861 h 2020169"/>
              <a:gd name="connsiteX245" fmla="*/ 3921241 w 4011346"/>
              <a:gd name="connsiteY245" fmla="*/ 882174 h 2020169"/>
              <a:gd name="connsiteX246" fmla="*/ 3907892 w 4011346"/>
              <a:gd name="connsiteY246" fmla="*/ 885512 h 2020169"/>
              <a:gd name="connsiteX247" fmla="*/ 3907892 w 4011346"/>
              <a:gd name="connsiteY247" fmla="*/ 918884 h 2020169"/>
              <a:gd name="connsiteX248" fmla="*/ 3887869 w 4011346"/>
              <a:gd name="connsiteY248" fmla="*/ 912209 h 2020169"/>
              <a:gd name="connsiteX249" fmla="*/ 3874520 w 4011346"/>
              <a:gd name="connsiteY249" fmla="*/ 858814 h 2020169"/>
              <a:gd name="connsiteX250" fmla="*/ 3817787 w 4011346"/>
              <a:gd name="connsiteY250" fmla="*/ 795407 h 2020169"/>
              <a:gd name="connsiteX251" fmla="*/ 3717671 w 4011346"/>
              <a:gd name="connsiteY251" fmla="*/ 718650 h 2020169"/>
              <a:gd name="connsiteX252" fmla="*/ 3664275 w 4011346"/>
              <a:gd name="connsiteY252" fmla="*/ 698627 h 2020169"/>
              <a:gd name="connsiteX253" fmla="*/ 3584181 w 4011346"/>
              <a:gd name="connsiteY253" fmla="*/ 691953 h 2020169"/>
              <a:gd name="connsiteX254" fmla="*/ 3520774 w 4011346"/>
              <a:gd name="connsiteY254" fmla="*/ 675266 h 2020169"/>
              <a:gd name="connsiteX255" fmla="*/ 3530786 w 4011346"/>
              <a:gd name="connsiteY255" fmla="*/ 715313 h 2020169"/>
              <a:gd name="connsiteX256" fmla="*/ 3537460 w 4011346"/>
              <a:gd name="connsiteY256" fmla="*/ 742011 h 2020169"/>
              <a:gd name="connsiteX257" fmla="*/ 3507425 w 4011346"/>
              <a:gd name="connsiteY257" fmla="*/ 765371 h 2020169"/>
              <a:gd name="connsiteX258" fmla="*/ 3477390 w 4011346"/>
              <a:gd name="connsiteY258" fmla="*/ 738674 h 2020169"/>
              <a:gd name="connsiteX259" fmla="*/ 3477390 w 4011346"/>
              <a:gd name="connsiteY259" fmla="*/ 718650 h 2020169"/>
              <a:gd name="connsiteX260" fmla="*/ 3504088 w 4011346"/>
              <a:gd name="connsiteY260" fmla="*/ 698627 h 2020169"/>
              <a:gd name="connsiteX261" fmla="*/ 3467379 w 4011346"/>
              <a:gd name="connsiteY261" fmla="*/ 685278 h 2020169"/>
              <a:gd name="connsiteX262" fmla="*/ 3450692 w 4011346"/>
              <a:gd name="connsiteY262" fmla="*/ 711976 h 2020169"/>
              <a:gd name="connsiteX263" fmla="*/ 3440681 w 4011346"/>
              <a:gd name="connsiteY263" fmla="*/ 725325 h 2020169"/>
              <a:gd name="connsiteX264" fmla="*/ 3357250 w 4011346"/>
              <a:gd name="connsiteY264" fmla="*/ 711976 h 2020169"/>
              <a:gd name="connsiteX265" fmla="*/ 3297180 w 4011346"/>
              <a:gd name="connsiteY265" fmla="*/ 718650 h 2020169"/>
              <a:gd name="connsiteX266" fmla="*/ 3267145 w 4011346"/>
              <a:gd name="connsiteY266" fmla="*/ 695290 h 2020169"/>
              <a:gd name="connsiteX267" fmla="*/ 3267145 w 4011346"/>
              <a:gd name="connsiteY267" fmla="*/ 658580 h 2020169"/>
              <a:gd name="connsiteX268" fmla="*/ 3203738 w 4011346"/>
              <a:gd name="connsiteY268" fmla="*/ 601847 h 2020169"/>
              <a:gd name="connsiteX269" fmla="*/ 3076923 w 4011346"/>
              <a:gd name="connsiteY269" fmla="*/ 608522 h 2020169"/>
              <a:gd name="connsiteX270" fmla="*/ 3043551 w 4011346"/>
              <a:gd name="connsiteY270" fmla="*/ 585161 h 2020169"/>
              <a:gd name="connsiteX271" fmla="*/ 3000167 w 4011346"/>
              <a:gd name="connsiteY271" fmla="*/ 538440 h 2020169"/>
              <a:gd name="connsiteX272" fmla="*/ 3013516 w 4011346"/>
              <a:gd name="connsiteY272" fmla="*/ 531766 h 2020169"/>
              <a:gd name="connsiteX273" fmla="*/ 3000167 w 4011346"/>
              <a:gd name="connsiteY273" fmla="*/ 511742 h 2020169"/>
              <a:gd name="connsiteX274" fmla="*/ 2970132 w 4011346"/>
              <a:gd name="connsiteY274" fmla="*/ 508405 h 2020169"/>
              <a:gd name="connsiteX275" fmla="*/ 2920073 w 4011346"/>
              <a:gd name="connsiteY275" fmla="*/ 555126 h 2020169"/>
              <a:gd name="connsiteX276" fmla="*/ 2920073 w 4011346"/>
              <a:gd name="connsiteY276" fmla="*/ 555126 h 2020169"/>
              <a:gd name="connsiteX277" fmla="*/ 2916736 w 4011346"/>
              <a:gd name="connsiteY277" fmla="*/ 505068 h 2020169"/>
              <a:gd name="connsiteX278" fmla="*/ 2936760 w 4011346"/>
              <a:gd name="connsiteY278" fmla="*/ 501731 h 2020169"/>
              <a:gd name="connsiteX279" fmla="*/ 2866678 w 4011346"/>
              <a:gd name="connsiteY279" fmla="*/ 471696 h 2020169"/>
              <a:gd name="connsiteX280" fmla="*/ 2813282 w 4011346"/>
              <a:gd name="connsiteY280" fmla="*/ 468358 h 2020169"/>
              <a:gd name="connsiteX281" fmla="*/ 2793259 w 4011346"/>
              <a:gd name="connsiteY281" fmla="*/ 491719 h 2020169"/>
              <a:gd name="connsiteX282" fmla="*/ 2743200 w 4011346"/>
              <a:gd name="connsiteY282" fmla="*/ 501731 h 2020169"/>
              <a:gd name="connsiteX283" fmla="*/ 2786584 w 4011346"/>
              <a:gd name="connsiteY283" fmla="*/ 511742 h 2020169"/>
              <a:gd name="connsiteX284" fmla="*/ 2763224 w 4011346"/>
              <a:gd name="connsiteY284" fmla="*/ 531766 h 2020169"/>
              <a:gd name="connsiteX285" fmla="*/ 2769898 w 4011346"/>
              <a:gd name="connsiteY285" fmla="*/ 581824 h 2020169"/>
              <a:gd name="connsiteX286" fmla="*/ 2749875 w 4011346"/>
              <a:gd name="connsiteY286" fmla="*/ 565138 h 2020169"/>
              <a:gd name="connsiteX287" fmla="*/ 2733189 w 4011346"/>
              <a:gd name="connsiteY287" fmla="*/ 578487 h 2020169"/>
              <a:gd name="connsiteX288" fmla="*/ 2666444 w 4011346"/>
              <a:gd name="connsiteY288" fmla="*/ 568475 h 2020169"/>
              <a:gd name="connsiteX289" fmla="*/ 2636409 w 4011346"/>
              <a:gd name="connsiteY289" fmla="*/ 578487 h 2020169"/>
              <a:gd name="connsiteX290" fmla="*/ 2603037 w 4011346"/>
              <a:gd name="connsiteY290" fmla="*/ 538440 h 2020169"/>
              <a:gd name="connsiteX291" fmla="*/ 2569665 w 4011346"/>
              <a:gd name="connsiteY291" fmla="*/ 621871 h 2020169"/>
              <a:gd name="connsiteX292" fmla="*/ 2552979 w 4011346"/>
              <a:gd name="connsiteY292" fmla="*/ 641894 h 2020169"/>
              <a:gd name="connsiteX293" fmla="*/ 2469548 w 4011346"/>
              <a:gd name="connsiteY293" fmla="*/ 505068 h 2020169"/>
              <a:gd name="connsiteX294" fmla="*/ 2446187 w 4011346"/>
              <a:gd name="connsiteY294" fmla="*/ 521754 h 2020169"/>
              <a:gd name="connsiteX295" fmla="*/ 2442850 w 4011346"/>
              <a:gd name="connsiteY295" fmla="*/ 488382 h 2020169"/>
              <a:gd name="connsiteX296" fmla="*/ 2449525 w 4011346"/>
              <a:gd name="connsiteY296" fmla="*/ 418300 h 2020169"/>
              <a:gd name="connsiteX297" fmla="*/ 2386117 w 4011346"/>
              <a:gd name="connsiteY297" fmla="*/ 391602 h 2020169"/>
              <a:gd name="connsiteX298" fmla="*/ 2369431 w 4011346"/>
              <a:gd name="connsiteY298" fmla="*/ 431649 h 2020169"/>
              <a:gd name="connsiteX299" fmla="*/ 2379443 w 4011346"/>
              <a:gd name="connsiteY299" fmla="*/ 455009 h 2020169"/>
              <a:gd name="connsiteX300" fmla="*/ 2376106 w 4011346"/>
              <a:gd name="connsiteY300" fmla="*/ 475033 h 2020169"/>
              <a:gd name="connsiteX301" fmla="*/ 2352745 w 4011346"/>
              <a:gd name="connsiteY301" fmla="*/ 451672 h 2020169"/>
              <a:gd name="connsiteX302" fmla="*/ 2316036 w 4011346"/>
              <a:gd name="connsiteY302" fmla="*/ 458347 h 2020169"/>
              <a:gd name="connsiteX303" fmla="*/ 2272652 w 4011346"/>
              <a:gd name="connsiteY303" fmla="*/ 444998 h 2020169"/>
              <a:gd name="connsiteX304" fmla="*/ 2245954 w 4011346"/>
              <a:gd name="connsiteY304" fmla="*/ 404951 h 2020169"/>
              <a:gd name="connsiteX305" fmla="*/ 2209244 w 4011346"/>
              <a:gd name="connsiteY305" fmla="*/ 401614 h 2020169"/>
              <a:gd name="connsiteX306" fmla="*/ 2159186 w 4011346"/>
              <a:gd name="connsiteY306" fmla="*/ 391602 h 2020169"/>
              <a:gd name="connsiteX307" fmla="*/ 2132488 w 4011346"/>
              <a:gd name="connsiteY307" fmla="*/ 408288 h 2020169"/>
              <a:gd name="connsiteX308" fmla="*/ 2115802 w 4011346"/>
              <a:gd name="connsiteY308" fmla="*/ 421637 h 2020169"/>
              <a:gd name="connsiteX309" fmla="*/ 2115802 w 4011346"/>
              <a:gd name="connsiteY309" fmla="*/ 391602 h 2020169"/>
              <a:gd name="connsiteX310" fmla="*/ 2082430 w 4011346"/>
              <a:gd name="connsiteY310" fmla="*/ 388265 h 2020169"/>
              <a:gd name="connsiteX311" fmla="*/ 2045720 w 4011346"/>
              <a:gd name="connsiteY311" fmla="*/ 361567 h 2020169"/>
              <a:gd name="connsiteX312" fmla="*/ 2025697 w 4011346"/>
              <a:gd name="connsiteY312" fmla="*/ 391602 h 2020169"/>
              <a:gd name="connsiteX313" fmla="*/ 2055732 w 4011346"/>
              <a:gd name="connsiteY313" fmla="*/ 388265 h 2020169"/>
              <a:gd name="connsiteX314" fmla="*/ 2045720 w 4011346"/>
              <a:gd name="connsiteY314" fmla="*/ 414963 h 2020169"/>
              <a:gd name="connsiteX315" fmla="*/ 1988987 w 4011346"/>
              <a:gd name="connsiteY315" fmla="*/ 434986 h 2020169"/>
              <a:gd name="connsiteX316" fmla="*/ 1935592 w 4011346"/>
              <a:gd name="connsiteY316" fmla="*/ 444998 h 2020169"/>
              <a:gd name="connsiteX317" fmla="*/ 1995662 w 4011346"/>
              <a:gd name="connsiteY317" fmla="*/ 388265 h 2020169"/>
              <a:gd name="connsiteX318" fmla="*/ 2055732 w 4011346"/>
              <a:gd name="connsiteY318" fmla="*/ 318183 h 2020169"/>
              <a:gd name="connsiteX319" fmla="*/ 2055732 w 4011346"/>
              <a:gd name="connsiteY319" fmla="*/ 318183 h 2020169"/>
              <a:gd name="connsiteX320" fmla="*/ 2129860 w 4011346"/>
              <a:gd name="connsiteY320" fmla="*/ 248603 h 2020169"/>
              <a:gd name="connsiteX321" fmla="*/ 2127003 w 4011346"/>
              <a:gd name="connsiteY321" fmla="*/ 174309 h 2020169"/>
              <a:gd name="connsiteX322" fmla="*/ 2092713 w 4011346"/>
              <a:gd name="connsiteY322" fmla="*/ 105729 h 2020169"/>
              <a:gd name="connsiteX323" fmla="*/ 2018418 w 4011346"/>
              <a:gd name="connsiteY323" fmla="*/ 105729 h 2020169"/>
              <a:gd name="connsiteX324" fmla="*/ 1952696 w 4011346"/>
              <a:gd name="connsiteY324" fmla="*/ 137160 h 2020169"/>
              <a:gd name="connsiteX325" fmla="*/ 1961267 w 4011346"/>
              <a:gd name="connsiteY325" fmla="*/ 82869 h 2020169"/>
              <a:gd name="connsiteX326" fmla="*/ 1955552 w 4011346"/>
              <a:gd name="connsiteY326" fmla="*/ 65725 h 2020169"/>
              <a:gd name="connsiteX327" fmla="*/ 1895546 w 4011346"/>
              <a:gd name="connsiteY327" fmla="*/ 60008 h 2020169"/>
              <a:gd name="connsiteX328" fmla="*/ 1926978 w 4011346"/>
              <a:gd name="connsiteY328" fmla="*/ 31434 h 2020169"/>
              <a:gd name="connsiteX329" fmla="*/ 1909833 w 4011346"/>
              <a:gd name="connsiteY329" fmla="*/ 0 h 2020169"/>
              <a:gd name="connsiteX330" fmla="*/ 1877440 w 4011346"/>
              <a:gd name="connsiteY330" fmla="*/ 3067 h 2020169"/>
              <a:gd name="connsiteX331" fmla="*/ 1835474 w 4011346"/>
              <a:gd name="connsiteY331" fmla="*/ 41195 h 2020169"/>
              <a:gd name="connsiteX332" fmla="*/ 1818788 w 4011346"/>
              <a:gd name="connsiteY332" fmla="*/ 81242 h 2020169"/>
              <a:gd name="connsiteX333" fmla="*/ 1838813 w 4011346"/>
              <a:gd name="connsiteY333" fmla="*/ 134636 h 2020169"/>
              <a:gd name="connsiteX334" fmla="*/ 1782079 w 4011346"/>
              <a:gd name="connsiteY334" fmla="*/ 121287 h 2020169"/>
              <a:gd name="connsiteX335" fmla="*/ 1768731 w 4011346"/>
              <a:gd name="connsiteY335" fmla="*/ 168009 h 2020169"/>
              <a:gd name="connsiteX336" fmla="*/ 1705322 w 4011346"/>
              <a:gd name="connsiteY336" fmla="*/ 191369 h 2020169"/>
              <a:gd name="connsiteX337" fmla="*/ 1685300 w 4011346"/>
              <a:gd name="connsiteY337" fmla="*/ 164671 h 2020169"/>
              <a:gd name="connsiteX338" fmla="*/ 1615218 w 4011346"/>
              <a:gd name="connsiteY338" fmla="*/ 168009 h 2020169"/>
              <a:gd name="connsiteX339" fmla="*/ 1638579 w 4011346"/>
              <a:gd name="connsiteY339" fmla="*/ 198044 h 2020169"/>
              <a:gd name="connsiteX340" fmla="*/ 1528449 w 4011346"/>
              <a:gd name="connsiteY340" fmla="*/ 224740 h 2020169"/>
              <a:gd name="connsiteX341" fmla="*/ 1465043 w 4011346"/>
              <a:gd name="connsiteY341" fmla="*/ 308171 h 2020169"/>
              <a:gd name="connsiteX342" fmla="*/ 1448357 w 4011346"/>
              <a:gd name="connsiteY342" fmla="*/ 334869 h 2020169"/>
              <a:gd name="connsiteX343" fmla="*/ 1481729 w 4011346"/>
              <a:gd name="connsiteY343" fmla="*/ 368242 h 2020169"/>
              <a:gd name="connsiteX344" fmla="*/ 1481729 w 4011346"/>
              <a:gd name="connsiteY344" fmla="*/ 398277 h 2020169"/>
              <a:gd name="connsiteX345" fmla="*/ 1458368 w 4011346"/>
              <a:gd name="connsiteY345" fmla="*/ 401614 h 2020169"/>
              <a:gd name="connsiteX346" fmla="*/ 1458368 w 4011346"/>
              <a:gd name="connsiteY346" fmla="*/ 381590 h 2020169"/>
              <a:gd name="connsiteX347" fmla="*/ 1418322 w 4011346"/>
              <a:gd name="connsiteY347" fmla="*/ 391602 h 2020169"/>
              <a:gd name="connsiteX348" fmla="*/ 1368263 w 4011346"/>
              <a:gd name="connsiteY348" fmla="*/ 398277 h 2020169"/>
              <a:gd name="connsiteX349" fmla="*/ 1321542 w 4011346"/>
              <a:gd name="connsiteY349" fmla="*/ 404951 h 2020169"/>
              <a:gd name="connsiteX350" fmla="*/ 1318205 w 4011346"/>
              <a:gd name="connsiteY350" fmla="*/ 491719 h 2020169"/>
              <a:gd name="connsiteX351" fmla="*/ 1358252 w 4011346"/>
              <a:gd name="connsiteY351" fmla="*/ 515080 h 2020169"/>
              <a:gd name="connsiteX352" fmla="*/ 1374938 w 4011346"/>
              <a:gd name="connsiteY352" fmla="*/ 545115 h 2020169"/>
              <a:gd name="connsiteX353" fmla="*/ 1384949 w 4011346"/>
              <a:gd name="connsiteY353" fmla="*/ 568475 h 2020169"/>
              <a:gd name="connsiteX354" fmla="*/ 1394961 w 4011346"/>
              <a:gd name="connsiteY354" fmla="*/ 618534 h 2020169"/>
              <a:gd name="connsiteX355" fmla="*/ 1384949 w 4011346"/>
              <a:gd name="connsiteY355" fmla="*/ 648569 h 2020169"/>
              <a:gd name="connsiteX356" fmla="*/ 1358252 w 4011346"/>
              <a:gd name="connsiteY356" fmla="*/ 615196 h 2020169"/>
              <a:gd name="connsiteX357" fmla="*/ 1361589 w 4011346"/>
              <a:gd name="connsiteY357" fmla="*/ 585161 h 2020169"/>
              <a:gd name="connsiteX358" fmla="*/ 1351577 w 4011346"/>
              <a:gd name="connsiteY358" fmla="*/ 545115 h 2020169"/>
              <a:gd name="connsiteX359" fmla="*/ 1328217 w 4011346"/>
              <a:gd name="connsiteY359" fmla="*/ 551789 h 2020169"/>
              <a:gd name="connsiteX360" fmla="*/ 1281495 w 4011346"/>
              <a:gd name="connsiteY360" fmla="*/ 515080 h 2020169"/>
              <a:gd name="connsiteX361" fmla="*/ 1241449 w 4011346"/>
              <a:gd name="connsiteY361" fmla="*/ 511742 h 2020169"/>
              <a:gd name="connsiteX362" fmla="*/ 1241449 w 4011346"/>
              <a:gd name="connsiteY362" fmla="*/ 558463 h 2020169"/>
              <a:gd name="connsiteX363" fmla="*/ 1201402 w 4011346"/>
              <a:gd name="connsiteY363" fmla="*/ 538440 h 2020169"/>
              <a:gd name="connsiteX364" fmla="*/ 1228100 w 4011346"/>
              <a:gd name="connsiteY364" fmla="*/ 588498 h 2020169"/>
              <a:gd name="connsiteX365" fmla="*/ 1258135 w 4011346"/>
              <a:gd name="connsiteY365" fmla="*/ 598510 h 2020169"/>
              <a:gd name="connsiteX366" fmla="*/ 1258135 w 4011346"/>
              <a:gd name="connsiteY366" fmla="*/ 618534 h 2020169"/>
              <a:gd name="connsiteX367" fmla="*/ 1198065 w 4011346"/>
              <a:gd name="connsiteY367" fmla="*/ 595173 h 2020169"/>
              <a:gd name="connsiteX368" fmla="*/ 1181379 w 4011346"/>
              <a:gd name="connsiteY368" fmla="*/ 595173 h 2020169"/>
              <a:gd name="connsiteX369" fmla="*/ 1178041 w 4011346"/>
              <a:gd name="connsiteY369" fmla="*/ 551789 h 2020169"/>
              <a:gd name="connsiteX370" fmla="*/ 1171367 w 4011346"/>
              <a:gd name="connsiteY370" fmla="*/ 465021 h 2020169"/>
              <a:gd name="connsiteX371" fmla="*/ 1161355 w 4011346"/>
              <a:gd name="connsiteY371" fmla="*/ 535103 h 2020169"/>
              <a:gd name="connsiteX372" fmla="*/ 1137995 w 4011346"/>
              <a:gd name="connsiteY372" fmla="*/ 565138 h 2020169"/>
              <a:gd name="connsiteX373" fmla="*/ 1158018 w 4011346"/>
              <a:gd name="connsiteY373" fmla="*/ 611859 h 2020169"/>
              <a:gd name="connsiteX374" fmla="*/ 1158018 w 4011346"/>
              <a:gd name="connsiteY374" fmla="*/ 645231 h 2020169"/>
              <a:gd name="connsiteX375" fmla="*/ 1141332 w 4011346"/>
              <a:gd name="connsiteY375" fmla="*/ 695290 h 2020169"/>
              <a:gd name="connsiteX376" fmla="*/ 1154681 w 4011346"/>
              <a:gd name="connsiteY376" fmla="*/ 728662 h 2020169"/>
              <a:gd name="connsiteX377" fmla="*/ 1184716 w 4011346"/>
              <a:gd name="connsiteY377" fmla="*/ 735336 h 2020169"/>
              <a:gd name="connsiteX378" fmla="*/ 1221425 w 4011346"/>
              <a:gd name="connsiteY378" fmla="*/ 742011 h 2020169"/>
              <a:gd name="connsiteX379" fmla="*/ 1241449 w 4011346"/>
              <a:gd name="connsiteY379" fmla="*/ 765371 h 2020169"/>
              <a:gd name="connsiteX380" fmla="*/ 1258135 w 4011346"/>
              <a:gd name="connsiteY380" fmla="*/ 808755 h 2020169"/>
              <a:gd name="connsiteX381" fmla="*/ 1258135 w 4011346"/>
              <a:gd name="connsiteY381" fmla="*/ 808755 h 2020169"/>
              <a:gd name="connsiteX382" fmla="*/ 1254798 w 4011346"/>
              <a:gd name="connsiteY382" fmla="*/ 842128 h 2020169"/>
              <a:gd name="connsiteX383" fmla="*/ 1274821 w 4011346"/>
              <a:gd name="connsiteY383" fmla="*/ 862151 h 2020169"/>
              <a:gd name="connsiteX384" fmla="*/ 1244786 w 4011346"/>
              <a:gd name="connsiteY384" fmla="*/ 868826 h 2020169"/>
              <a:gd name="connsiteX385" fmla="*/ 1224763 w 4011346"/>
              <a:gd name="connsiteY385" fmla="*/ 828779 h 2020169"/>
              <a:gd name="connsiteX386" fmla="*/ 1224763 w 4011346"/>
              <a:gd name="connsiteY386" fmla="*/ 788732 h 2020169"/>
              <a:gd name="connsiteX387" fmla="*/ 1194727 w 4011346"/>
              <a:gd name="connsiteY387" fmla="*/ 752023 h 2020169"/>
              <a:gd name="connsiteX388" fmla="*/ 1164692 w 4011346"/>
              <a:gd name="connsiteY388" fmla="*/ 795407 h 2020169"/>
              <a:gd name="connsiteX389" fmla="*/ 1178041 w 4011346"/>
              <a:gd name="connsiteY389" fmla="*/ 838790 h 2020169"/>
              <a:gd name="connsiteX390" fmla="*/ 1137995 w 4011346"/>
              <a:gd name="connsiteY390" fmla="*/ 895523 h 2020169"/>
              <a:gd name="connsiteX391" fmla="*/ 1097948 w 4011346"/>
              <a:gd name="connsiteY391" fmla="*/ 952256 h 2020169"/>
              <a:gd name="connsiteX392" fmla="*/ 1007843 w 4011346"/>
              <a:gd name="connsiteY392" fmla="*/ 915547 h 2020169"/>
              <a:gd name="connsiteX393" fmla="*/ 1074587 w 4011346"/>
              <a:gd name="connsiteY393" fmla="*/ 912209 h 2020169"/>
              <a:gd name="connsiteX394" fmla="*/ 1107960 w 4011346"/>
              <a:gd name="connsiteY394" fmla="*/ 848802 h 2020169"/>
              <a:gd name="connsiteX395" fmla="*/ 1121309 w 4011346"/>
              <a:gd name="connsiteY395" fmla="*/ 805418 h 2020169"/>
              <a:gd name="connsiteX396" fmla="*/ 1127983 w 4011346"/>
              <a:gd name="connsiteY396" fmla="*/ 772046 h 2020169"/>
              <a:gd name="connsiteX397" fmla="*/ 1117971 w 4011346"/>
              <a:gd name="connsiteY397" fmla="*/ 755360 h 2020169"/>
              <a:gd name="connsiteX398" fmla="*/ 1114634 w 4011346"/>
              <a:gd name="connsiteY398" fmla="*/ 705301 h 2020169"/>
              <a:gd name="connsiteX399" fmla="*/ 1104622 w 4011346"/>
              <a:gd name="connsiteY399" fmla="*/ 625208 h 2020169"/>
              <a:gd name="connsiteX400" fmla="*/ 1101285 w 4011346"/>
              <a:gd name="connsiteY400" fmla="*/ 565138 h 2020169"/>
              <a:gd name="connsiteX401" fmla="*/ 1124646 w 4011346"/>
              <a:gd name="connsiteY401" fmla="*/ 471696 h 2020169"/>
              <a:gd name="connsiteX402" fmla="*/ 1031203 w 4011346"/>
              <a:gd name="connsiteY402" fmla="*/ 461684 h 2020169"/>
              <a:gd name="connsiteX403" fmla="*/ 1014517 w 4011346"/>
              <a:gd name="connsiteY403" fmla="*/ 518417 h 2020169"/>
              <a:gd name="connsiteX404" fmla="*/ 1024529 w 4011346"/>
              <a:gd name="connsiteY404" fmla="*/ 565138 h 2020169"/>
              <a:gd name="connsiteX405" fmla="*/ 981145 w 4011346"/>
              <a:gd name="connsiteY405" fmla="*/ 618534 h 2020169"/>
              <a:gd name="connsiteX406" fmla="*/ 991157 w 4011346"/>
              <a:gd name="connsiteY406" fmla="*/ 655243 h 2020169"/>
              <a:gd name="connsiteX407" fmla="*/ 981145 w 4011346"/>
              <a:gd name="connsiteY407" fmla="*/ 701964 h 2020169"/>
              <a:gd name="connsiteX408" fmla="*/ 1001168 w 4011346"/>
              <a:gd name="connsiteY408" fmla="*/ 725325 h 2020169"/>
              <a:gd name="connsiteX409" fmla="*/ 1017854 w 4011346"/>
              <a:gd name="connsiteY409" fmla="*/ 772046 h 2020169"/>
              <a:gd name="connsiteX410" fmla="*/ 1047890 w 4011346"/>
              <a:gd name="connsiteY410" fmla="*/ 758697 h 2020169"/>
              <a:gd name="connsiteX411" fmla="*/ 1014517 w 4011346"/>
              <a:gd name="connsiteY411" fmla="*/ 812093 h 2020169"/>
              <a:gd name="connsiteX412" fmla="*/ 957784 w 4011346"/>
              <a:gd name="connsiteY412" fmla="*/ 758697 h 2020169"/>
              <a:gd name="connsiteX413" fmla="*/ 884365 w 4011346"/>
              <a:gd name="connsiteY413" fmla="*/ 721988 h 2020169"/>
              <a:gd name="connsiteX414" fmla="*/ 824295 w 4011346"/>
              <a:gd name="connsiteY414" fmla="*/ 698627 h 2020169"/>
              <a:gd name="connsiteX415" fmla="*/ 810946 w 4011346"/>
              <a:gd name="connsiteY415" fmla="*/ 735336 h 2020169"/>
              <a:gd name="connsiteX416" fmla="*/ 827633 w 4011346"/>
              <a:gd name="connsiteY416" fmla="*/ 772046 h 2020169"/>
              <a:gd name="connsiteX417" fmla="*/ 814284 w 4011346"/>
              <a:gd name="connsiteY417" fmla="*/ 795407 h 2020169"/>
              <a:gd name="connsiteX418" fmla="*/ 800935 w 4011346"/>
              <a:gd name="connsiteY418" fmla="*/ 812093 h 2020169"/>
              <a:gd name="connsiteX419" fmla="*/ 770900 w 4011346"/>
              <a:gd name="connsiteY419" fmla="*/ 755360 h 2020169"/>
              <a:gd name="connsiteX420" fmla="*/ 744202 w 4011346"/>
              <a:gd name="connsiteY420" fmla="*/ 792069 h 2020169"/>
              <a:gd name="connsiteX421" fmla="*/ 707492 w 4011346"/>
              <a:gd name="connsiteY421" fmla="*/ 785395 h 2020169"/>
              <a:gd name="connsiteX422" fmla="*/ 654097 w 4011346"/>
              <a:gd name="connsiteY422" fmla="*/ 822104 h 2020169"/>
              <a:gd name="connsiteX423" fmla="*/ 644085 w 4011346"/>
              <a:gd name="connsiteY423" fmla="*/ 798744 h 2020169"/>
              <a:gd name="connsiteX424" fmla="*/ 654097 w 4011346"/>
              <a:gd name="connsiteY424" fmla="*/ 762034 h 2020169"/>
              <a:gd name="connsiteX425" fmla="*/ 614050 w 4011346"/>
              <a:gd name="connsiteY425" fmla="*/ 798744 h 2020169"/>
              <a:gd name="connsiteX426" fmla="*/ 594027 w 4011346"/>
              <a:gd name="connsiteY426" fmla="*/ 798744 h 2020169"/>
              <a:gd name="connsiteX427" fmla="*/ 533957 w 4011346"/>
              <a:gd name="connsiteY427" fmla="*/ 832116 h 2020169"/>
              <a:gd name="connsiteX428" fmla="*/ 510596 w 4011346"/>
              <a:gd name="connsiteY428" fmla="*/ 855477 h 2020169"/>
              <a:gd name="connsiteX429" fmla="*/ 500584 w 4011346"/>
              <a:gd name="connsiteY429" fmla="*/ 902198 h 2020169"/>
              <a:gd name="connsiteX430" fmla="*/ 450526 w 4011346"/>
              <a:gd name="connsiteY430" fmla="*/ 888849 h 2020169"/>
              <a:gd name="connsiteX431" fmla="*/ 433840 w 4011346"/>
              <a:gd name="connsiteY431" fmla="*/ 852139 h 2020169"/>
              <a:gd name="connsiteX432" fmla="*/ 467212 w 4011346"/>
              <a:gd name="connsiteY432" fmla="*/ 822104 h 2020169"/>
              <a:gd name="connsiteX433" fmla="*/ 453863 w 4011346"/>
              <a:gd name="connsiteY433" fmla="*/ 798744 h 2020169"/>
              <a:gd name="connsiteX434" fmla="*/ 390456 w 4011346"/>
              <a:gd name="connsiteY434" fmla="*/ 768709 h 2020169"/>
              <a:gd name="connsiteX435" fmla="*/ 417154 w 4011346"/>
              <a:gd name="connsiteY435" fmla="*/ 818767 h 2020169"/>
              <a:gd name="connsiteX436" fmla="*/ 407142 w 4011346"/>
              <a:gd name="connsiteY436" fmla="*/ 862151 h 2020169"/>
              <a:gd name="connsiteX437" fmla="*/ 413817 w 4011346"/>
              <a:gd name="connsiteY437" fmla="*/ 898861 h 2020169"/>
              <a:gd name="connsiteX438" fmla="*/ 427165 w 4011346"/>
              <a:gd name="connsiteY438" fmla="*/ 922221 h 2020169"/>
              <a:gd name="connsiteX439" fmla="*/ 413817 w 4011346"/>
              <a:gd name="connsiteY439" fmla="*/ 952256 h 2020169"/>
              <a:gd name="connsiteX440" fmla="*/ 390456 w 4011346"/>
              <a:gd name="connsiteY440" fmla="*/ 928896 h 2020169"/>
              <a:gd name="connsiteX441" fmla="*/ 360421 w 4011346"/>
              <a:gd name="connsiteY441" fmla="*/ 925558 h 2020169"/>
              <a:gd name="connsiteX442" fmla="*/ 333723 w 4011346"/>
              <a:gd name="connsiteY442" fmla="*/ 965605 h 2020169"/>
              <a:gd name="connsiteX443" fmla="*/ 307025 w 4011346"/>
              <a:gd name="connsiteY443" fmla="*/ 985628 h 2020169"/>
              <a:gd name="connsiteX444" fmla="*/ 320374 w 4011346"/>
              <a:gd name="connsiteY444" fmla="*/ 1012326 h 2020169"/>
              <a:gd name="connsiteX445" fmla="*/ 303688 w 4011346"/>
              <a:gd name="connsiteY445" fmla="*/ 1035687 h 2020169"/>
              <a:gd name="connsiteX446" fmla="*/ 233606 w 4011346"/>
              <a:gd name="connsiteY446" fmla="*/ 998977 h 2020169"/>
              <a:gd name="connsiteX447" fmla="*/ 243618 w 4011346"/>
              <a:gd name="connsiteY447" fmla="*/ 1049036 h 2020169"/>
              <a:gd name="connsiteX448" fmla="*/ 263641 w 4011346"/>
              <a:gd name="connsiteY448" fmla="*/ 1069059 h 2020169"/>
              <a:gd name="connsiteX449" fmla="*/ 250292 w 4011346"/>
              <a:gd name="connsiteY449" fmla="*/ 1082408 h 2020169"/>
              <a:gd name="connsiteX450" fmla="*/ 193560 w 4011346"/>
              <a:gd name="connsiteY450" fmla="*/ 1045698 h 2020169"/>
              <a:gd name="connsiteX451" fmla="*/ 170199 w 4011346"/>
              <a:gd name="connsiteY451" fmla="*/ 1005652 h 2020169"/>
              <a:gd name="connsiteX452" fmla="*/ 170199 w 4011346"/>
              <a:gd name="connsiteY452" fmla="*/ 958931 h 2020169"/>
              <a:gd name="connsiteX453" fmla="*/ 133490 w 4011346"/>
              <a:gd name="connsiteY453" fmla="*/ 882174 h 2020169"/>
              <a:gd name="connsiteX454" fmla="*/ 196897 w 4011346"/>
              <a:gd name="connsiteY454" fmla="*/ 912209 h 2020169"/>
              <a:gd name="connsiteX455" fmla="*/ 256967 w 4011346"/>
              <a:gd name="connsiteY455" fmla="*/ 942244 h 2020169"/>
              <a:gd name="connsiteX456" fmla="*/ 293676 w 4011346"/>
              <a:gd name="connsiteY456" fmla="*/ 945582 h 2020169"/>
              <a:gd name="connsiteX457" fmla="*/ 327049 w 4011346"/>
              <a:gd name="connsiteY457" fmla="*/ 915547 h 2020169"/>
              <a:gd name="connsiteX458" fmla="*/ 343735 w 4011346"/>
              <a:gd name="connsiteY458" fmla="*/ 878837 h 2020169"/>
              <a:gd name="connsiteX459" fmla="*/ 333723 w 4011346"/>
              <a:gd name="connsiteY459" fmla="*/ 828779 h 2020169"/>
              <a:gd name="connsiteX460" fmla="*/ 290339 w 4011346"/>
              <a:gd name="connsiteY460" fmla="*/ 808755 h 2020169"/>
              <a:gd name="connsiteX461" fmla="*/ 236944 w 4011346"/>
              <a:gd name="connsiteY461" fmla="*/ 762034 h 2020169"/>
              <a:gd name="connsiteX462" fmla="*/ 133490 w 4011346"/>
              <a:gd name="connsiteY462" fmla="*/ 705301 h 2020169"/>
              <a:gd name="connsiteX0" fmla="*/ 133490 w 4011346"/>
              <a:gd name="connsiteY0" fmla="*/ 705301 h 2020169"/>
              <a:gd name="connsiteX1" fmla="*/ 46722 w 4011346"/>
              <a:gd name="connsiteY1" fmla="*/ 735336 h 2020169"/>
              <a:gd name="connsiteX2" fmla="*/ 33373 w 4011346"/>
              <a:gd name="connsiteY2" fmla="*/ 765371 h 2020169"/>
              <a:gd name="connsiteX3" fmla="*/ 43384 w 4011346"/>
              <a:gd name="connsiteY3" fmla="*/ 795407 h 2020169"/>
              <a:gd name="connsiteX4" fmla="*/ 60071 w 4011346"/>
              <a:gd name="connsiteY4" fmla="*/ 822104 h 2020169"/>
              <a:gd name="connsiteX5" fmla="*/ 73419 w 4011346"/>
              <a:gd name="connsiteY5" fmla="*/ 852139 h 2020169"/>
              <a:gd name="connsiteX6" fmla="*/ 56733 w 4011346"/>
              <a:gd name="connsiteY6" fmla="*/ 875500 h 2020169"/>
              <a:gd name="connsiteX7" fmla="*/ 76757 w 4011346"/>
              <a:gd name="connsiteY7" fmla="*/ 955593 h 2020169"/>
              <a:gd name="connsiteX8" fmla="*/ 66745 w 4011346"/>
              <a:gd name="connsiteY8" fmla="*/ 972280 h 2020169"/>
              <a:gd name="connsiteX9" fmla="*/ 70082 w 4011346"/>
              <a:gd name="connsiteY9" fmla="*/ 998977 h 2020169"/>
              <a:gd name="connsiteX10" fmla="*/ 70082 w 4011346"/>
              <a:gd name="connsiteY10" fmla="*/ 1039024 h 2020169"/>
              <a:gd name="connsiteX11" fmla="*/ 80094 w 4011346"/>
              <a:gd name="connsiteY11" fmla="*/ 1059047 h 2020169"/>
              <a:gd name="connsiteX12" fmla="*/ 76757 w 4011346"/>
              <a:gd name="connsiteY12" fmla="*/ 1082408 h 2020169"/>
              <a:gd name="connsiteX13" fmla="*/ 106792 w 4011346"/>
              <a:gd name="connsiteY13" fmla="*/ 1115780 h 2020169"/>
              <a:gd name="connsiteX14" fmla="*/ 93729 w 4011346"/>
              <a:gd name="connsiteY14" fmla="*/ 1145815 h 2020169"/>
              <a:gd name="connsiteX15" fmla="*/ 13349 w 4011346"/>
              <a:gd name="connsiteY15" fmla="*/ 1235920 h 2020169"/>
              <a:gd name="connsiteX16" fmla="*/ 33373 w 4011346"/>
              <a:gd name="connsiteY16" fmla="*/ 1269293 h 2020169"/>
              <a:gd name="connsiteX17" fmla="*/ 33373 w 4011346"/>
              <a:gd name="connsiteY17" fmla="*/ 1269293 h 2020169"/>
              <a:gd name="connsiteX18" fmla="*/ 16687 w 4011346"/>
              <a:gd name="connsiteY18" fmla="*/ 1299328 h 2020169"/>
              <a:gd name="connsiteX19" fmla="*/ 3338 w 4011346"/>
              <a:gd name="connsiteY19" fmla="*/ 1329363 h 2020169"/>
              <a:gd name="connsiteX20" fmla="*/ 0 w 4011346"/>
              <a:gd name="connsiteY20" fmla="*/ 1389433 h 2020169"/>
              <a:gd name="connsiteX21" fmla="*/ 16687 w 4011346"/>
              <a:gd name="connsiteY21" fmla="*/ 1432817 h 2020169"/>
              <a:gd name="connsiteX22" fmla="*/ 20024 w 4011346"/>
              <a:gd name="connsiteY22" fmla="*/ 1466189 h 2020169"/>
              <a:gd name="connsiteX23" fmla="*/ 56733 w 4011346"/>
              <a:gd name="connsiteY23" fmla="*/ 1476201 h 2020169"/>
              <a:gd name="connsiteX24" fmla="*/ 116803 w 4011346"/>
              <a:gd name="connsiteY24" fmla="*/ 1562969 h 2020169"/>
              <a:gd name="connsiteX25" fmla="*/ 96780 w 4011346"/>
              <a:gd name="connsiteY25" fmla="*/ 1586329 h 2020169"/>
              <a:gd name="connsiteX26" fmla="*/ 93443 w 4011346"/>
              <a:gd name="connsiteY26" fmla="*/ 1616364 h 2020169"/>
              <a:gd name="connsiteX27" fmla="*/ 120141 w 4011346"/>
              <a:gd name="connsiteY27" fmla="*/ 1619701 h 2020169"/>
              <a:gd name="connsiteX28" fmla="*/ 160187 w 4011346"/>
              <a:gd name="connsiteY28" fmla="*/ 1633050 h 2020169"/>
              <a:gd name="connsiteX29" fmla="*/ 186885 w 4011346"/>
              <a:gd name="connsiteY29" fmla="*/ 1646399 h 2020169"/>
              <a:gd name="connsiteX30" fmla="*/ 213583 w 4011346"/>
              <a:gd name="connsiteY30" fmla="*/ 1676434 h 2020169"/>
              <a:gd name="connsiteX31" fmla="*/ 243618 w 4011346"/>
              <a:gd name="connsiteY31" fmla="*/ 1679771 h 2020169"/>
              <a:gd name="connsiteX32" fmla="*/ 287002 w 4011346"/>
              <a:gd name="connsiteY32" fmla="*/ 1709807 h 2020169"/>
              <a:gd name="connsiteX33" fmla="*/ 310363 w 4011346"/>
              <a:gd name="connsiteY33" fmla="*/ 1719818 h 2020169"/>
              <a:gd name="connsiteX34" fmla="*/ 310363 w 4011346"/>
              <a:gd name="connsiteY34" fmla="*/ 1756528 h 2020169"/>
              <a:gd name="connsiteX35" fmla="*/ 270316 w 4011346"/>
              <a:gd name="connsiteY35" fmla="*/ 1796574 h 2020169"/>
              <a:gd name="connsiteX36" fmla="*/ 280327 w 4011346"/>
              <a:gd name="connsiteY36" fmla="*/ 1819935 h 2020169"/>
              <a:gd name="connsiteX37" fmla="*/ 273653 w 4011346"/>
              <a:gd name="connsiteY37" fmla="*/ 1839958 h 2020169"/>
              <a:gd name="connsiteX38" fmla="*/ 266979 w 4011346"/>
              <a:gd name="connsiteY38" fmla="*/ 1856644 h 2020169"/>
              <a:gd name="connsiteX39" fmla="*/ 240281 w 4011346"/>
              <a:gd name="connsiteY39" fmla="*/ 1896691 h 2020169"/>
              <a:gd name="connsiteX40" fmla="*/ 307025 w 4011346"/>
              <a:gd name="connsiteY40" fmla="*/ 1933401 h 2020169"/>
              <a:gd name="connsiteX41" fmla="*/ 337060 w 4011346"/>
              <a:gd name="connsiteY41" fmla="*/ 1940075 h 2020169"/>
              <a:gd name="connsiteX42" fmla="*/ 360421 w 4011346"/>
              <a:gd name="connsiteY42" fmla="*/ 1946750 h 2020169"/>
              <a:gd name="connsiteX43" fmla="*/ 380444 w 4011346"/>
              <a:gd name="connsiteY43" fmla="*/ 1953424 h 2020169"/>
              <a:gd name="connsiteX44" fmla="*/ 407142 w 4011346"/>
              <a:gd name="connsiteY44" fmla="*/ 1973447 h 2020169"/>
              <a:gd name="connsiteX45" fmla="*/ 437177 w 4011346"/>
              <a:gd name="connsiteY45" fmla="*/ 1970110 h 2020169"/>
              <a:gd name="connsiteX46" fmla="*/ 507259 w 4011346"/>
              <a:gd name="connsiteY46" fmla="*/ 2020169 h 2020169"/>
              <a:gd name="connsiteX47" fmla="*/ 517271 w 4011346"/>
              <a:gd name="connsiteY47" fmla="*/ 2006820 h 2020169"/>
              <a:gd name="connsiteX48" fmla="*/ 507259 w 4011346"/>
              <a:gd name="connsiteY48" fmla="*/ 1966773 h 2020169"/>
              <a:gd name="connsiteX49" fmla="*/ 500584 w 4011346"/>
              <a:gd name="connsiteY49" fmla="*/ 1933401 h 2020169"/>
              <a:gd name="connsiteX50" fmla="*/ 483898 w 4011346"/>
              <a:gd name="connsiteY50" fmla="*/ 1890017 h 2020169"/>
              <a:gd name="connsiteX51" fmla="*/ 513933 w 4011346"/>
              <a:gd name="connsiteY51" fmla="*/ 1869993 h 2020169"/>
              <a:gd name="connsiteX52" fmla="*/ 547306 w 4011346"/>
              <a:gd name="connsiteY52" fmla="*/ 1846633 h 2020169"/>
              <a:gd name="connsiteX53" fmla="*/ 527282 w 4011346"/>
              <a:gd name="connsiteY53" fmla="*/ 1829947 h 2020169"/>
              <a:gd name="connsiteX54" fmla="*/ 517271 w 4011346"/>
              <a:gd name="connsiteY54" fmla="*/ 1796574 h 2020169"/>
              <a:gd name="connsiteX55" fmla="*/ 480561 w 4011346"/>
              <a:gd name="connsiteY55" fmla="*/ 1779888 h 2020169"/>
              <a:gd name="connsiteX56" fmla="*/ 470549 w 4011346"/>
              <a:gd name="connsiteY56" fmla="*/ 1759865 h 2020169"/>
              <a:gd name="connsiteX57" fmla="*/ 480561 w 4011346"/>
              <a:gd name="connsiteY57" fmla="*/ 1729830 h 2020169"/>
              <a:gd name="connsiteX58" fmla="*/ 490573 w 4011346"/>
              <a:gd name="connsiteY58" fmla="*/ 1689783 h 2020169"/>
              <a:gd name="connsiteX59" fmla="*/ 513933 w 4011346"/>
              <a:gd name="connsiteY59" fmla="*/ 1709807 h 2020169"/>
              <a:gd name="connsiteX60" fmla="*/ 520608 w 4011346"/>
              <a:gd name="connsiteY60" fmla="*/ 1693120 h 2020169"/>
              <a:gd name="connsiteX61" fmla="*/ 543968 w 4011346"/>
              <a:gd name="connsiteY61" fmla="*/ 1656411 h 2020169"/>
              <a:gd name="connsiteX62" fmla="*/ 574003 w 4011346"/>
              <a:gd name="connsiteY62" fmla="*/ 1639725 h 2020169"/>
              <a:gd name="connsiteX63" fmla="*/ 590690 w 4011346"/>
              <a:gd name="connsiteY63" fmla="*/ 1653074 h 2020169"/>
              <a:gd name="connsiteX64" fmla="*/ 610713 w 4011346"/>
              <a:gd name="connsiteY64" fmla="*/ 1626376 h 2020169"/>
              <a:gd name="connsiteX65" fmla="*/ 630736 w 4011346"/>
              <a:gd name="connsiteY65" fmla="*/ 1653074 h 2020169"/>
              <a:gd name="connsiteX66" fmla="*/ 657434 w 4011346"/>
              <a:gd name="connsiteY66" fmla="*/ 1676434 h 2020169"/>
              <a:gd name="connsiteX67" fmla="*/ 674120 w 4011346"/>
              <a:gd name="connsiteY67" fmla="*/ 1683109 h 2020169"/>
              <a:gd name="connsiteX68" fmla="*/ 697481 w 4011346"/>
              <a:gd name="connsiteY68" fmla="*/ 1683109 h 2020169"/>
              <a:gd name="connsiteX69" fmla="*/ 717504 w 4011346"/>
              <a:gd name="connsiteY69" fmla="*/ 1669760 h 2020169"/>
              <a:gd name="connsiteX70" fmla="*/ 744202 w 4011346"/>
              <a:gd name="connsiteY70" fmla="*/ 1669760 h 2020169"/>
              <a:gd name="connsiteX71" fmla="*/ 760888 w 4011346"/>
              <a:gd name="connsiteY71" fmla="*/ 1666423 h 2020169"/>
              <a:gd name="connsiteX72" fmla="*/ 790923 w 4011346"/>
              <a:gd name="connsiteY72" fmla="*/ 1699795 h 2020169"/>
              <a:gd name="connsiteX73" fmla="*/ 797598 w 4011346"/>
              <a:gd name="connsiteY73" fmla="*/ 1673097 h 2020169"/>
              <a:gd name="connsiteX74" fmla="*/ 817621 w 4011346"/>
              <a:gd name="connsiteY74" fmla="*/ 1689783 h 2020169"/>
              <a:gd name="connsiteX75" fmla="*/ 837644 w 4011346"/>
              <a:gd name="connsiteY75" fmla="*/ 1666423 h 2020169"/>
              <a:gd name="connsiteX76" fmla="*/ 827633 w 4011346"/>
              <a:gd name="connsiteY76" fmla="*/ 1646399 h 2020169"/>
              <a:gd name="connsiteX77" fmla="*/ 810946 w 4011346"/>
              <a:gd name="connsiteY77" fmla="*/ 1633050 h 2020169"/>
              <a:gd name="connsiteX78" fmla="*/ 810946 w 4011346"/>
              <a:gd name="connsiteY78" fmla="*/ 1606353 h 2020169"/>
              <a:gd name="connsiteX79" fmla="*/ 810946 w 4011346"/>
              <a:gd name="connsiteY79" fmla="*/ 1593004 h 2020169"/>
              <a:gd name="connsiteX80" fmla="*/ 830970 w 4011346"/>
              <a:gd name="connsiteY80" fmla="*/ 1589666 h 2020169"/>
              <a:gd name="connsiteX81" fmla="*/ 840981 w 4011346"/>
              <a:gd name="connsiteY81" fmla="*/ 1586329 h 2020169"/>
              <a:gd name="connsiteX82" fmla="*/ 820958 w 4011346"/>
              <a:gd name="connsiteY82" fmla="*/ 1549620 h 2020169"/>
              <a:gd name="connsiteX83" fmla="*/ 854330 w 4011346"/>
              <a:gd name="connsiteY83" fmla="*/ 1542945 h 2020169"/>
              <a:gd name="connsiteX84" fmla="*/ 891040 w 4011346"/>
              <a:gd name="connsiteY84" fmla="*/ 1549620 h 2020169"/>
              <a:gd name="connsiteX85" fmla="*/ 964459 w 4011346"/>
              <a:gd name="connsiteY85" fmla="*/ 1506236 h 2020169"/>
              <a:gd name="connsiteX86" fmla="*/ 1001168 w 4011346"/>
              <a:gd name="connsiteY86" fmla="*/ 1506236 h 2020169"/>
              <a:gd name="connsiteX87" fmla="*/ 1027866 w 4011346"/>
              <a:gd name="connsiteY87" fmla="*/ 1482875 h 2020169"/>
              <a:gd name="connsiteX88" fmla="*/ 1047890 w 4011346"/>
              <a:gd name="connsiteY88" fmla="*/ 1492887 h 2020169"/>
              <a:gd name="connsiteX89" fmla="*/ 1067913 w 4011346"/>
              <a:gd name="connsiteY89" fmla="*/ 1502898 h 2020169"/>
              <a:gd name="connsiteX90" fmla="*/ 1087936 w 4011346"/>
              <a:gd name="connsiteY90" fmla="*/ 1529596 h 2020169"/>
              <a:gd name="connsiteX91" fmla="*/ 1074587 w 4011346"/>
              <a:gd name="connsiteY91" fmla="*/ 1542945 h 2020169"/>
              <a:gd name="connsiteX92" fmla="*/ 1104622 w 4011346"/>
              <a:gd name="connsiteY92" fmla="*/ 1542945 h 2020169"/>
              <a:gd name="connsiteX93" fmla="*/ 1107960 w 4011346"/>
              <a:gd name="connsiteY93" fmla="*/ 1559631 h 2020169"/>
              <a:gd name="connsiteX94" fmla="*/ 1121309 w 4011346"/>
              <a:gd name="connsiteY94" fmla="*/ 1542945 h 2020169"/>
              <a:gd name="connsiteX95" fmla="*/ 1134657 w 4011346"/>
              <a:gd name="connsiteY95" fmla="*/ 1556294 h 2020169"/>
              <a:gd name="connsiteX96" fmla="*/ 1134657 w 4011346"/>
              <a:gd name="connsiteY96" fmla="*/ 1576317 h 2020169"/>
              <a:gd name="connsiteX97" fmla="*/ 1148006 w 4011346"/>
              <a:gd name="connsiteY97" fmla="*/ 1572980 h 2020169"/>
              <a:gd name="connsiteX98" fmla="*/ 1208076 w 4011346"/>
              <a:gd name="connsiteY98" fmla="*/ 1526259 h 2020169"/>
              <a:gd name="connsiteX99" fmla="*/ 1211414 w 4011346"/>
              <a:gd name="connsiteY99" fmla="*/ 1546282 h 2020169"/>
              <a:gd name="connsiteX100" fmla="*/ 1244786 w 4011346"/>
              <a:gd name="connsiteY100" fmla="*/ 1566306 h 2020169"/>
              <a:gd name="connsiteX101" fmla="*/ 1264809 w 4011346"/>
              <a:gd name="connsiteY101" fmla="*/ 1596341 h 2020169"/>
              <a:gd name="connsiteX102" fmla="*/ 1298181 w 4011346"/>
              <a:gd name="connsiteY102" fmla="*/ 1703132 h 2020169"/>
              <a:gd name="connsiteX103" fmla="*/ 1308193 w 4011346"/>
              <a:gd name="connsiteY103" fmla="*/ 1659748 h 2020169"/>
              <a:gd name="connsiteX104" fmla="*/ 1344903 w 4011346"/>
              <a:gd name="connsiteY104" fmla="*/ 1679771 h 2020169"/>
              <a:gd name="connsiteX105" fmla="*/ 1388287 w 4011346"/>
              <a:gd name="connsiteY105" fmla="*/ 1679771 h 2020169"/>
              <a:gd name="connsiteX106" fmla="*/ 1394961 w 4011346"/>
              <a:gd name="connsiteY106" fmla="*/ 1703132 h 2020169"/>
              <a:gd name="connsiteX107" fmla="*/ 1435008 w 4011346"/>
              <a:gd name="connsiteY107" fmla="*/ 1726493 h 2020169"/>
              <a:gd name="connsiteX108" fmla="*/ 1465043 w 4011346"/>
              <a:gd name="connsiteY108" fmla="*/ 1726493 h 2020169"/>
              <a:gd name="connsiteX109" fmla="*/ 1491741 w 4011346"/>
              <a:gd name="connsiteY109" fmla="*/ 1739842 h 2020169"/>
              <a:gd name="connsiteX110" fmla="*/ 1535125 w 4011346"/>
              <a:gd name="connsiteY110" fmla="*/ 1696458 h 2020169"/>
              <a:gd name="connsiteX111" fmla="*/ 1571834 w 4011346"/>
              <a:gd name="connsiteY111" fmla="*/ 1676434 h 2020169"/>
              <a:gd name="connsiteX112" fmla="*/ 1608544 w 4011346"/>
              <a:gd name="connsiteY112" fmla="*/ 1679771 h 2020169"/>
              <a:gd name="connsiteX113" fmla="*/ 1655265 w 4011346"/>
              <a:gd name="connsiteY113" fmla="*/ 1693120 h 2020169"/>
              <a:gd name="connsiteX114" fmla="*/ 1681963 w 4011346"/>
              <a:gd name="connsiteY114" fmla="*/ 1709807 h 2020169"/>
              <a:gd name="connsiteX115" fmla="*/ 1735358 w 4011346"/>
              <a:gd name="connsiteY115" fmla="*/ 1703132 h 2020169"/>
              <a:gd name="connsiteX116" fmla="*/ 1745370 w 4011346"/>
              <a:gd name="connsiteY116" fmla="*/ 1683109 h 2020169"/>
              <a:gd name="connsiteX117" fmla="*/ 1738695 w 4011346"/>
              <a:gd name="connsiteY117" fmla="*/ 1663085 h 2020169"/>
              <a:gd name="connsiteX118" fmla="*/ 1765393 w 4011346"/>
              <a:gd name="connsiteY118" fmla="*/ 1636388 h 2020169"/>
              <a:gd name="connsiteX119" fmla="*/ 1778742 w 4011346"/>
              <a:gd name="connsiteY119" fmla="*/ 1633050 h 2020169"/>
              <a:gd name="connsiteX120" fmla="*/ 1812114 w 4011346"/>
              <a:gd name="connsiteY120" fmla="*/ 1649736 h 2020169"/>
              <a:gd name="connsiteX121" fmla="*/ 1852161 w 4011346"/>
              <a:gd name="connsiteY121" fmla="*/ 1663085 h 2020169"/>
              <a:gd name="connsiteX122" fmla="*/ 1858836 w 4011346"/>
              <a:gd name="connsiteY122" fmla="*/ 1689783 h 2020169"/>
              <a:gd name="connsiteX123" fmla="*/ 1872184 w 4011346"/>
              <a:gd name="connsiteY123" fmla="*/ 1696458 h 2020169"/>
              <a:gd name="connsiteX124" fmla="*/ 1902219 w 4011346"/>
              <a:gd name="connsiteY124" fmla="*/ 1699795 h 2020169"/>
              <a:gd name="connsiteX125" fmla="*/ 1932254 w 4011346"/>
              <a:gd name="connsiteY125" fmla="*/ 1683109 h 2020169"/>
              <a:gd name="connsiteX126" fmla="*/ 1962290 w 4011346"/>
              <a:gd name="connsiteY126" fmla="*/ 1696458 h 2020169"/>
              <a:gd name="connsiteX127" fmla="*/ 1985650 w 4011346"/>
              <a:gd name="connsiteY127" fmla="*/ 1709807 h 2020169"/>
              <a:gd name="connsiteX128" fmla="*/ 1995662 w 4011346"/>
              <a:gd name="connsiteY128" fmla="*/ 1719818 h 2020169"/>
              <a:gd name="connsiteX129" fmla="*/ 2032371 w 4011346"/>
              <a:gd name="connsiteY129" fmla="*/ 1739842 h 2020169"/>
              <a:gd name="connsiteX130" fmla="*/ 2069081 w 4011346"/>
              <a:gd name="connsiteY130" fmla="*/ 1736504 h 2020169"/>
              <a:gd name="connsiteX131" fmla="*/ 2142500 w 4011346"/>
              <a:gd name="connsiteY131" fmla="*/ 1693120 h 2020169"/>
              <a:gd name="connsiteX132" fmla="*/ 2195895 w 4011346"/>
              <a:gd name="connsiteY132" fmla="*/ 1706469 h 2020169"/>
              <a:gd name="connsiteX133" fmla="*/ 2225930 w 4011346"/>
              <a:gd name="connsiteY133" fmla="*/ 1716481 h 2020169"/>
              <a:gd name="connsiteX134" fmla="*/ 2259303 w 4011346"/>
              <a:gd name="connsiteY134" fmla="*/ 1703132 h 2020169"/>
              <a:gd name="connsiteX135" fmla="*/ 2262640 w 4011346"/>
              <a:gd name="connsiteY135" fmla="*/ 1676434 h 2020169"/>
              <a:gd name="connsiteX136" fmla="*/ 2282663 w 4011346"/>
              <a:gd name="connsiteY136" fmla="*/ 1646399 h 2020169"/>
              <a:gd name="connsiteX137" fmla="*/ 2299349 w 4011346"/>
              <a:gd name="connsiteY137" fmla="*/ 1593004 h 2020169"/>
              <a:gd name="connsiteX138" fmla="*/ 2282663 w 4011346"/>
              <a:gd name="connsiteY138" fmla="*/ 1596341 h 2020169"/>
              <a:gd name="connsiteX139" fmla="*/ 2312698 w 4011346"/>
              <a:gd name="connsiteY139" fmla="*/ 1569643 h 2020169"/>
              <a:gd name="connsiteX140" fmla="*/ 2339396 w 4011346"/>
              <a:gd name="connsiteY140" fmla="*/ 1566306 h 2020169"/>
              <a:gd name="connsiteX141" fmla="*/ 2396129 w 4011346"/>
              <a:gd name="connsiteY141" fmla="*/ 1576317 h 2020169"/>
              <a:gd name="connsiteX142" fmla="*/ 2436176 w 4011346"/>
              <a:gd name="connsiteY142" fmla="*/ 1603015 h 2020169"/>
              <a:gd name="connsiteX143" fmla="*/ 2462873 w 4011346"/>
              <a:gd name="connsiteY143" fmla="*/ 1633050 h 2020169"/>
              <a:gd name="connsiteX144" fmla="*/ 2469548 w 4011346"/>
              <a:gd name="connsiteY144" fmla="*/ 1669760 h 2020169"/>
              <a:gd name="connsiteX145" fmla="*/ 2476222 w 4011346"/>
              <a:gd name="connsiteY145" fmla="*/ 1709807 h 2020169"/>
              <a:gd name="connsiteX146" fmla="*/ 2486234 w 4011346"/>
              <a:gd name="connsiteY146" fmla="*/ 1729830 h 2020169"/>
              <a:gd name="connsiteX147" fmla="*/ 2529618 w 4011346"/>
              <a:gd name="connsiteY147" fmla="*/ 1743179 h 2020169"/>
              <a:gd name="connsiteX148" fmla="*/ 2549641 w 4011346"/>
              <a:gd name="connsiteY148" fmla="*/ 1763202 h 2020169"/>
              <a:gd name="connsiteX149" fmla="*/ 2562990 w 4011346"/>
              <a:gd name="connsiteY149" fmla="*/ 1796574 h 2020169"/>
              <a:gd name="connsiteX150" fmla="*/ 2586351 w 4011346"/>
              <a:gd name="connsiteY150" fmla="*/ 1789900 h 2020169"/>
              <a:gd name="connsiteX151" fmla="*/ 2606374 w 4011346"/>
              <a:gd name="connsiteY151" fmla="*/ 1779888 h 2020169"/>
              <a:gd name="connsiteX152" fmla="*/ 2639746 w 4011346"/>
              <a:gd name="connsiteY152" fmla="*/ 1763202 h 2020169"/>
              <a:gd name="connsiteX153" fmla="*/ 2643084 w 4011346"/>
              <a:gd name="connsiteY153" fmla="*/ 1779888 h 2020169"/>
              <a:gd name="connsiteX154" fmla="*/ 2626398 w 4011346"/>
              <a:gd name="connsiteY154" fmla="*/ 1809923 h 2020169"/>
              <a:gd name="connsiteX155" fmla="*/ 2616386 w 4011346"/>
              <a:gd name="connsiteY155" fmla="*/ 1846633 h 2020169"/>
              <a:gd name="connsiteX156" fmla="*/ 2603037 w 4011346"/>
              <a:gd name="connsiteY156" fmla="*/ 1900028 h 2020169"/>
              <a:gd name="connsiteX157" fmla="*/ 2579676 w 4011346"/>
              <a:gd name="connsiteY157" fmla="*/ 1873331 h 2020169"/>
              <a:gd name="connsiteX158" fmla="*/ 2552979 w 4011346"/>
              <a:gd name="connsiteY158" fmla="*/ 1896691 h 2020169"/>
              <a:gd name="connsiteX159" fmla="*/ 2559653 w 4011346"/>
              <a:gd name="connsiteY159" fmla="*/ 1923389 h 2020169"/>
              <a:gd name="connsiteX160" fmla="*/ 2559653 w 4011346"/>
              <a:gd name="connsiteY160" fmla="*/ 1960098 h 2020169"/>
              <a:gd name="connsiteX161" fmla="*/ 2549641 w 4011346"/>
              <a:gd name="connsiteY161" fmla="*/ 1980122 h 2020169"/>
              <a:gd name="connsiteX162" fmla="*/ 2589688 w 4011346"/>
              <a:gd name="connsiteY162" fmla="*/ 1960098 h 2020169"/>
              <a:gd name="connsiteX163" fmla="*/ 2626398 w 4011346"/>
              <a:gd name="connsiteY163" fmla="*/ 1970110 h 2020169"/>
              <a:gd name="connsiteX164" fmla="*/ 2653095 w 4011346"/>
              <a:gd name="connsiteY164" fmla="*/ 1946750 h 2020169"/>
              <a:gd name="connsiteX165" fmla="*/ 2683130 w 4011346"/>
              <a:gd name="connsiteY165" fmla="*/ 1893354 h 2020169"/>
              <a:gd name="connsiteX166" fmla="*/ 2753212 w 4011346"/>
              <a:gd name="connsiteY166" fmla="*/ 1806586 h 2020169"/>
              <a:gd name="connsiteX167" fmla="*/ 2783247 w 4011346"/>
              <a:gd name="connsiteY167" fmla="*/ 1736504 h 2020169"/>
              <a:gd name="connsiteX168" fmla="*/ 2803271 w 4011346"/>
              <a:gd name="connsiteY168" fmla="*/ 1633050 h 2020169"/>
              <a:gd name="connsiteX169" fmla="*/ 2793259 w 4011346"/>
              <a:gd name="connsiteY169" fmla="*/ 1582992 h 2020169"/>
              <a:gd name="connsiteX170" fmla="*/ 2769898 w 4011346"/>
              <a:gd name="connsiteY170" fmla="*/ 1549620 h 2020169"/>
              <a:gd name="connsiteX171" fmla="*/ 2726514 w 4011346"/>
              <a:gd name="connsiteY171" fmla="*/ 1549620 h 2020169"/>
              <a:gd name="connsiteX172" fmla="*/ 2699817 w 4011346"/>
              <a:gd name="connsiteY172" fmla="*/ 1549620 h 2020169"/>
              <a:gd name="connsiteX173" fmla="*/ 2683130 w 4011346"/>
              <a:gd name="connsiteY173" fmla="*/ 1529596 h 2020169"/>
              <a:gd name="connsiteX174" fmla="*/ 2669781 w 4011346"/>
              <a:gd name="connsiteY174" fmla="*/ 1509573 h 2020169"/>
              <a:gd name="connsiteX175" fmla="*/ 2763224 w 4011346"/>
              <a:gd name="connsiteY175" fmla="*/ 1392770 h 2020169"/>
              <a:gd name="connsiteX176" fmla="*/ 2846654 w 4011346"/>
              <a:gd name="connsiteY176" fmla="*/ 1326026 h 2020169"/>
              <a:gd name="connsiteX177" fmla="*/ 2890038 w 4011346"/>
              <a:gd name="connsiteY177" fmla="*/ 1302665 h 2020169"/>
              <a:gd name="connsiteX178" fmla="*/ 2933422 w 4011346"/>
              <a:gd name="connsiteY178" fmla="*/ 1322688 h 2020169"/>
              <a:gd name="connsiteX179" fmla="*/ 2950109 w 4011346"/>
              <a:gd name="connsiteY179" fmla="*/ 1306002 h 2020169"/>
              <a:gd name="connsiteX180" fmla="*/ 2993492 w 4011346"/>
              <a:gd name="connsiteY180" fmla="*/ 1322688 h 2020169"/>
              <a:gd name="connsiteX181" fmla="*/ 3006841 w 4011346"/>
              <a:gd name="connsiteY181" fmla="*/ 1289316 h 2020169"/>
              <a:gd name="connsiteX182" fmla="*/ 3053563 w 4011346"/>
              <a:gd name="connsiteY182" fmla="*/ 1299328 h 2020169"/>
              <a:gd name="connsiteX183" fmla="*/ 3070249 w 4011346"/>
              <a:gd name="connsiteY183" fmla="*/ 1316014 h 2020169"/>
              <a:gd name="connsiteX184" fmla="*/ 3060237 w 4011346"/>
              <a:gd name="connsiteY184" fmla="*/ 1336037 h 2020169"/>
              <a:gd name="connsiteX185" fmla="*/ 3123644 w 4011346"/>
              <a:gd name="connsiteY185" fmla="*/ 1319351 h 2020169"/>
              <a:gd name="connsiteX186" fmla="*/ 3140330 w 4011346"/>
              <a:gd name="connsiteY186" fmla="*/ 1306002 h 2020169"/>
              <a:gd name="connsiteX187" fmla="*/ 3123644 w 4011346"/>
              <a:gd name="connsiteY187" fmla="*/ 1292653 h 2020169"/>
              <a:gd name="connsiteX188" fmla="*/ 3143668 w 4011346"/>
              <a:gd name="connsiteY188" fmla="*/ 1252607 h 2020169"/>
              <a:gd name="connsiteX189" fmla="*/ 3190389 w 4011346"/>
              <a:gd name="connsiteY189" fmla="*/ 1182525 h 2020169"/>
              <a:gd name="connsiteX190" fmla="*/ 3233773 w 4011346"/>
              <a:gd name="connsiteY190" fmla="*/ 1179188 h 2020169"/>
              <a:gd name="connsiteX191" fmla="*/ 3273819 w 4011346"/>
              <a:gd name="connsiteY191" fmla="*/ 1189199 h 2020169"/>
              <a:gd name="connsiteX192" fmla="*/ 3277157 w 4011346"/>
              <a:gd name="connsiteY192" fmla="*/ 1245932 h 2020169"/>
              <a:gd name="connsiteX193" fmla="*/ 3320541 w 4011346"/>
              <a:gd name="connsiteY193" fmla="*/ 1202548 h 2020169"/>
              <a:gd name="connsiteX194" fmla="*/ 3343901 w 4011346"/>
              <a:gd name="connsiteY194" fmla="*/ 1185862 h 2020169"/>
              <a:gd name="connsiteX195" fmla="*/ 3350576 w 4011346"/>
              <a:gd name="connsiteY195" fmla="*/ 1152490 h 2020169"/>
              <a:gd name="connsiteX196" fmla="*/ 3377273 w 4011346"/>
              <a:gd name="connsiteY196" fmla="*/ 1135804 h 2020169"/>
              <a:gd name="connsiteX197" fmla="*/ 3407309 w 4011346"/>
              <a:gd name="connsiteY197" fmla="*/ 1145815 h 2020169"/>
              <a:gd name="connsiteX198" fmla="*/ 3373936 w 4011346"/>
              <a:gd name="connsiteY198" fmla="*/ 1175850 h 2020169"/>
              <a:gd name="connsiteX199" fmla="*/ 3360587 w 4011346"/>
              <a:gd name="connsiteY199" fmla="*/ 1225909 h 2020169"/>
              <a:gd name="connsiteX200" fmla="*/ 3323878 w 4011346"/>
              <a:gd name="connsiteY200" fmla="*/ 1265955 h 2020169"/>
              <a:gd name="connsiteX201" fmla="*/ 3210412 w 4011346"/>
              <a:gd name="connsiteY201" fmla="*/ 1362735 h 2020169"/>
              <a:gd name="connsiteX202" fmla="*/ 3163691 w 4011346"/>
              <a:gd name="connsiteY202" fmla="*/ 1432817 h 2020169"/>
              <a:gd name="connsiteX203" fmla="*/ 3160354 w 4011346"/>
              <a:gd name="connsiteY203" fmla="*/ 1506236 h 2020169"/>
              <a:gd name="connsiteX204" fmla="*/ 3170365 w 4011346"/>
              <a:gd name="connsiteY204" fmla="*/ 1596341 h 2020169"/>
              <a:gd name="connsiteX205" fmla="*/ 3190389 w 4011346"/>
              <a:gd name="connsiteY205" fmla="*/ 1659748 h 2020169"/>
              <a:gd name="connsiteX206" fmla="*/ 3217087 w 4011346"/>
              <a:gd name="connsiteY206" fmla="*/ 1649736 h 2020169"/>
              <a:gd name="connsiteX207" fmla="*/ 3240447 w 4011346"/>
              <a:gd name="connsiteY207" fmla="*/ 1582992 h 2020169"/>
              <a:gd name="connsiteX208" fmla="*/ 3270482 w 4011346"/>
              <a:gd name="connsiteY208" fmla="*/ 1579655 h 2020169"/>
              <a:gd name="connsiteX209" fmla="*/ 3287168 w 4011346"/>
              <a:gd name="connsiteY209" fmla="*/ 1519585 h 2020169"/>
              <a:gd name="connsiteX210" fmla="*/ 3313866 w 4011346"/>
              <a:gd name="connsiteY210" fmla="*/ 1509573 h 2020169"/>
              <a:gd name="connsiteX211" fmla="*/ 3313866 w 4011346"/>
              <a:gd name="connsiteY211" fmla="*/ 1479538 h 2020169"/>
              <a:gd name="connsiteX212" fmla="*/ 3337227 w 4011346"/>
              <a:gd name="connsiteY212" fmla="*/ 1442828 h 2020169"/>
              <a:gd name="connsiteX213" fmla="*/ 3330552 w 4011346"/>
              <a:gd name="connsiteY213" fmla="*/ 1399444 h 2020169"/>
              <a:gd name="connsiteX214" fmla="*/ 3333890 w 4011346"/>
              <a:gd name="connsiteY214" fmla="*/ 1369409 h 2020169"/>
              <a:gd name="connsiteX215" fmla="*/ 3323878 w 4011346"/>
              <a:gd name="connsiteY215" fmla="*/ 1359398 h 2020169"/>
              <a:gd name="connsiteX216" fmla="*/ 3363925 w 4011346"/>
              <a:gd name="connsiteY216" fmla="*/ 1272630 h 2020169"/>
              <a:gd name="connsiteX217" fmla="*/ 3383948 w 4011346"/>
              <a:gd name="connsiteY217" fmla="*/ 1282642 h 2020169"/>
              <a:gd name="connsiteX218" fmla="*/ 3410646 w 4011346"/>
              <a:gd name="connsiteY218" fmla="*/ 1255944 h 2020169"/>
              <a:gd name="connsiteX219" fmla="*/ 3420657 w 4011346"/>
              <a:gd name="connsiteY219" fmla="*/ 1282642 h 2020169"/>
              <a:gd name="connsiteX220" fmla="*/ 3447355 w 4011346"/>
              <a:gd name="connsiteY220" fmla="*/ 1265955 h 2020169"/>
              <a:gd name="connsiteX221" fmla="*/ 3477390 w 4011346"/>
              <a:gd name="connsiteY221" fmla="*/ 1255944 h 2020169"/>
              <a:gd name="connsiteX222" fmla="*/ 3514100 w 4011346"/>
              <a:gd name="connsiteY222" fmla="*/ 1282642 h 2020169"/>
              <a:gd name="connsiteX223" fmla="*/ 3574170 w 4011346"/>
              <a:gd name="connsiteY223" fmla="*/ 1215897 h 2020169"/>
              <a:gd name="connsiteX224" fmla="*/ 3637577 w 4011346"/>
              <a:gd name="connsiteY224" fmla="*/ 1169176 h 2020169"/>
              <a:gd name="connsiteX225" fmla="*/ 3690973 w 4011346"/>
              <a:gd name="connsiteY225" fmla="*/ 1132466 h 2020169"/>
              <a:gd name="connsiteX226" fmla="*/ 3741031 w 4011346"/>
              <a:gd name="connsiteY226" fmla="*/ 1159164 h 2020169"/>
              <a:gd name="connsiteX227" fmla="*/ 3751043 w 4011346"/>
              <a:gd name="connsiteY227" fmla="*/ 1132466 h 2020169"/>
              <a:gd name="connsiteX228" fmla="*/ 3727682 w 4011346"/>
              <a:gd name="connsiteY228" fmla="*/ 1065722 h 2020169"/>
              <a:gd name="connsiteX229" fmla="*/ 3700984 w 4011346"/>
              <a:gd name="connsiteY229" fmla="*/ 1049036 h 2020169"/>
              <a:gd name="connsiteX230" fmla="*/ 3697647 w 4011346"/>
              <a:gd name="connsiteY230" fmla="*/ 1019001 h 2020169"/>
              <a:gd name="connsiteX231" fmla="*/ 3751043 w 4011346"/>
              <a:gd name="connsiteY231" fmla="*/ 1025675 h 2020169"/>
              <a:gd name="connsiteX232" fmla="*/ 3774403 w 4011346"/>
              <a:gd name="connsiteY232" fmla="*/ 982291 h 2020169"/>
              <a:gd name="connsiteX233" fmla="*/ 3767729 w 4011346"/>
              <a:gd name="connsiteY233" fmla="*/ 955593 h 2020169"/>
              <a:gd name="connsiteX234" fmla="*/ 3794427 w 4011346"/>
              <a:gd name="connsiteY234" fmla="*/ 922221 h 2020169"/>
              <a:gd name="connsiteX235" fmla="*/ 3804438 w 4011346"/>
              <a:gd name="connsiteY235" fmla="*/ 965605 h 2020169"/>
              <a:gd name="connsiteX236" fmla="*/ 3827799 w 4011346"/>
              <a:gd name="connsiteY236" fmla="*/ 982291 h 2020169"/>
              <a:gd name="connsiteX237" fmla="*/ 3874520 w 4011346"/>
              <a:gd name="connsiteY237" fmla="*/ 1002315 h 2020169"/>
              <a:gd name="connsiteX238" fmla="*/ 3894544 w 4011346"/>
              <a:gd name="connsiteY238" fmla="*/ 1029012 h 2020169"/>
              <a:gd name="connsiteX239" fmla="*/ 3941265 w 4011346"/>
              <a:gd name="connsiteY239" fmla="*/ 1052373 h 2020169"/>
              <a:gd name="connsiteX240" fmla="*/ 3947939 w 4011346"/>
              <a:gd name="connsiteY240" fmla="*/ 1039024 h 2020169"/>
              <a:gd name="connsiteX241" fmla="*/ 3957951 w 4011346"/>
              <a:gd name="connsiteY241" fmla="*/ 975617 h 2020169"/>
              <a:gd name="connsiteX242" fmla="*/ 4004672 w 4011346"/>
              <a:gd name="connsiteY242" fmla="*/ 968942 h 2020169"/>
              <a:gd name="connsiteX243" fmla="*/ 4011346 w 4011346"/>
              <a:gd name="connsiteY243" fmla="*/ 935570 h 2020169"/>
              <a:gd name="connsiteX244" fmla="*/ 3967963 w 4011346"/>
              <a:gd name="connsiteY244" fmla="*/ 898861 h 2020169"/>
              <a:gd name="connsiteX245" fmla="*/ 3921241 w 4011346"/>
              <a:gd name="connsiteY245" fmla="*/ 882174 h 2020169"/>
              <a:gd name="connsiteX246" fmla="*/ 3907892 w 4011346"/>
              <a:gd name="connsiteY246" fmla="*/ 885512 h 2020169"/>
              <a:gd name="connsiteX247" fmla="*/ 3907892 w 4011346"/>
              <a:gd name="connsiteY247" fmla="*/ 918884 h 2020169"/>
              <a:gd name="connsiteX248" fmla="*/ 3887869 w 4011346"/>
              <a:gd name="connsiteY248" fmla="*/ 912209 h 2020169"/>
              <a:gd name="connsiteX249" fmla="*/ 3874520 w 4011346"/>
              <a:gd name="connsiteY249" fmla="*/ 858814 h 2020169"/>
              <a:gd name="connsiteX250" fmla="*/ 3817787 w 4011346"/>
              <a:gd name="connsiteY250" fmla="*/ 795407 h 2020169"/>
              <a:gd name="connsiteX251" fmla="*/ 3717671 w 4011346"/>
              <a:gd name="connsiteY251" fmla="*/ 718650 h 2020169"/>
              <a:gd name="connsiteX252" fmla="*/ 3664275 w 4011346"/>
              <a:gd name="connsiteY252" fmla="*/ 698627 h 2020169"/>
              <a:gd name="connsiteX253" fmla="*/ 3584181 w 4011346"/>
              <a:gd name="connsiteY253" fmla="*/ 691953 h 2020169"/>
              <a:gd name="connsiteX254" fmla="*/ 3520774 w 4011346"/>
              <a:gd name="connsiteY254" fmla="*/ 675266 h 2020169"/>
              <a:gd name="connsiteX255" fmla="*/ 3530786 w 4011346"/>
              <a:gd name="connsiteY255" fmla="*/ 715313 h 2020169"/>
              <a:gd name="connsiteX256" fmla="*/ 3537460 w 4011346"/>
              <a:gd name="connsiteY256" fmla="*/ 742011 h 2020169"/>
              <a:gd name="connsiteX257" fmla="*/ 3507425 w 4011346"/>
              <a:gd name="connsiteY257" fmla="*/ 765371 h 2020169"/>
              <a:gd name="connsiteX258" fmla="*/ 3477390 w 4011346"/>
              <a:gd name="connsiteY258" fmla="*/ 738674 h 2020169"/>
              <a:gd name="connsiteX259" fmla="*/ 3477390 w 4011346"/>
              <a:gd name="connsiteY259" fmla="*/ 718650 h 2020169"/>
              <a:gd name="connsiteX260" fmla="*/ 3504088 w 4011346"/>
              <a:gd name="connsiteY260" fmla="*/ 698627 h 2020169"/>
              <a:gd name="connsiteX261" fmla="*/ 3467379 w 4011346"/>
              <a:gd name="connsiteY261" fmla="*/ 685278 h 2020169"/>
              <a:gd name="connsiteX262" fmla="*/ 3450692 w 4011346"/>
              <a:gd name="connsiteY262" fmla="*/ 711976 h 2020169"/>
              <a:gd name="connsiteX263" fmla="*/ 3440681 w 4011346"/>
              <a:gd name="connsiteY263" fmla="*/ 725325 h 2020169"/>
              <a:gd name="connsiteX264" fmla="*/ 3357250 w 4011346"/>
              <a:gd name="connsiteY264" fmla="*/ 711976 h 2020169"/>
              <a:gd name="connsiteX265" fmla="*/ 3297180 w 4011346"/>
              <a:gd name="connsiteY265" fmla="*/ 718650 h 2020169"/>
              <a:gd name="connsiteX266" fmla="*/ 3267145 w 4011346"/>
              <a:gd name="connsiteY266" fmla="*/ 695290 h 2020169"/>
              <a:gd name="connsiteX267" fmla="*/ 3267145 w 4011346"/>
              <a:gd name="connsiteY267" fmla="*/ 658580 h 2020169"/>
              <a:gd name="connsiteX268" fmla="*/ 3203738 w 4011346"/>
              <a:gd name="connsiteY268" fmla="*/ 601847 h 2020169"/>
              <a:gd name="connsiteX269" fmla="*/ 3076923 w 4011346"/>
              <a:gd name="connsiteY269" fmla="*/ 608522 h 2020169"/>
              <a:gd name="connsiteX270" fmla="*/ 3043551 w 4011346"/>
              <a:gd name="connsiteY270" fmla="*/ 585161 h 2020169"/>
              <a:gd name="connsiteX271" fmla="*/ 3000167 w 4011346"/>
              <a:gd name="connsiteY271" fmla="*/ 538440 h 2020169"/>
              <a:gd name="connsiteX272" fmla="*/ 3013516 w 4011346"/>
              <a:gd name="connsiteY272" fmla="*/ 531766 h 2020169"/>
              <a:gd name="connsiteX273" fmla="*/ 3000167 w 4011346"/>
              <a:gd name="connsiteY273" fmla="*/ 511742 h 2020169"/>
              <a:gd name="connsiteX274" fmla="*/ 2970132 w 4011346"/>
              <a:gd name="connsiteY274" fmla="*/ 508405 h 2020169"/>
              <a:gd name="connsiteX275" fmla="*/ 2920073 w 4011346"/>
              <a:gd name="connsiteY275" fmla="*/ 555126 h 2020169"/>
              <a:gd name="connsiteX276" fmla="*/ 2920073 w 4011346"/>
              <a:gd name="connsiteY276" fmla="*/ 555126 h 2020169"/>
              <a:gd name="connsiteX277" fmla="*/ 2916736 w 4011346"/>
              <a:gd name="connsiteY277" fmla="*/ 505068 h 2020169"/>
              <a:gd name="connsiteX278" fmla="*/ 2936760 w 4011346"/>
              <a:gd name="connsiteY278" fmla="*/ 501731 h 2020169"/>
              <a:gd name="connsiteX279" fmla="*/ 2866678 w 4011346"/>
              <a:gd name="connsiteY279" fmla="*/ 471696 h 2020169"/>
              <a:gd name="connsiteX280" fmla="*/ 2813282 w 4011346"/>
              <a:gd name="connsiteY280" fmla="*/ 468358 h 2020169"/>
              <a:gd name="connsiteX281" fmla="*/ 2793259 w 4011346"/>
              <a:gd name="connsiteY281" fmla="*/ 491719 h 2020169"/>
              <a:gd name="connsiteX282" fmla="*/ 2743200 w 4011346"/>
              <a:gd name="connsiteY282" fmla="*/ 501731 h 2020169"/>
              <a:gd name="connsiteX283" fmla="*/ 2786584 w 4011346"/>
              <a:gd name="connsiteY283" fmla="*/ 511742 h 2020169"/>
              <a:gd name="connsiteX284" fmla="*/ 2763224 w 4011346"/>
              <a:gd name="connsiteY284" fmla="*/ 531766 h 2020169"/>
              <a:gd name="connsiteX285" fmla="*/ 2769898 w 4011346"/>
              <a:gd name="connsiteY285" fmla="*/ 581824 h 2020169"/>
              <a:gd name="connsiteX286" fmla="*/ 2749875 w 4011346"/>
              <a:gd name="connsiteY286" fmla="*/ 565138 h 2020169"/>
              <a:gd name="connsiteX287" fmla="*/ 2733189 w 4011346"/>
              <a:gd name="connsiteY287" fmla="*/ 578487 h 2020169"/>
              <a:gd name="connsiteX288" fmla="*/ 2666444 w 4011346"/>
              <a:gd name="connsiteY288" fmla="*/ 568475 h 2020169"/>
              <a:gd name="connsiteX289" fmla="*/ 2636409 w 4011346"/>
              <a:gd name="connsiteY289" fmla="*/ 578487 h 2020169"/>
              <a:gd name="connsiteX290" fmla="*/ 2603037 w 4011346"/>
              <a:gd name="connsiteY290" fmla="*/ 538440 h 2020169"/>
              <a:gd name="connsiteX291" fmla="*/ 2569665 w 4011346"/>
              <a:gd name="connsiteY291" fmla="*/ 621871 h 2020169"/>
              <a:gd name="connsiteX292" fmla="*/ 2552979 w 4011346"/>
              <a:gd name="connsiteY292" fmla="*/ 641894 h 2020169"/>
              <a:gd name="connsiteX293" fmla="*/ 2469548 w 4011346"/>
              <a:gd name="connsiteY293" fmla="*/ 505068 h 2020169"/>
              <a:gd name="connsiteX294" fmla="*/ 2446187 w 4011346"/>
              <a:gd name="connsiteY294" fmla="*/ 521754 h 2020169"/>
              <a:gd name="connsiteX295" fmla="*/ 2442850 w 4011346"/>
              <a:gd name="connsiteY295" fmla="*/ 488382 h 2020169"/>
              <a:gd name="connsiteX296" fmla="*/ 2449525 w 4011346"/>
              <a:gd name="connsiteY296" fmla="*/ 418300 h 2020169"/>
              <a:gd name="connsiteX297" fmla="*/ 2386117 w 4011346"/>
              <a:gd name="connsiteY297" fmla="*/ 391602 h 2020169"/>
              <a:gd name="connsiteX298" fmla="*/ 2369431 w 4011346"/>
              <a:gd name="connsiteY298" fmla="*/ 431649 h 2020169"/>
              <a:gd name="connsiteX299" fmla="*/ 2379443 w 4011346"/>
              <a:gd name="connsiteY299" fmla="*/ 455009 h 2020169"/>
              <a:gd name="connsiteX300" fmla="*/ 2376106 w 4011346"/>
              <a:gd name="connsiteY300" fmla="*/ 475033 h 2020169"/>
              <a:gd name="connsiteX301" fmla="*/ 2352745 w 4011346"/>
              <a:gd name="connsiteY301" fmla="*/ 451672 h 2020169"/>
              <a:gd name="connsiteX302" fmla="*/ 2316036 w 4011346"/>
              <a:gd name="connsiteY302" fmla="*/ 458347 h 2020169"/>
              <a:gd name="connsiteX303" fmla="*/ 2272652 w 4011346"/>
              <a:gd name="connsiteY303" fmla="*/ 444998 h 2020169"/>
              <a:gd name="connsiteX304" fmla="*/ 2245954 w 4011346"/>
              <a:gd name="connsiteY304" fmla="*/ 404951 h 2020169"/>
              <a:gd name="connsiteX305" fmla="*/ 2209244 w 4011346"/>
              <a:gd name="connsiteY305" fmla="*/ 401614 h 2020169"/>
              <a:gd name="connsiteX306" fmla="*/ 2159186 w 4011346"/>
              <a:gd name="connsiteY306" fmla="*/ 391602 h 2020169"/>
              <a:gd name="connsiteX307" fmla="*/ 2132488 w 4011346"/>
              <a:gd name="connsiteY307" fmla="*/ 408288 h 2020169"/>
              <a:gd name="connsiteX308" fmla="*/ 2115802 w 4011346"/>
              <a:gd name="connsiteY308" fmla="*/ 421637 h 2020169"/>
              <a:gd name="connsiteX309" fmla="*/ 2115802 w 4011346"/>
              <a:gd name="connsiteY309" fmla="*/ 391602 h 2020169"/>
              <a:gd name="connsiteX310" fmla="*/ 2082430 w 4011346"/>
              <a:gd name="connsiteY310" fmla="*/ 388265 h 2020169"/>
              <a:gd name="connsiteX311" fmla="*/ 2045720 w 4011346"/>
              <a:gd name="connsiteY311" fmla="*/ 361567 h 2020169"/>
              <a:gd name="connsiteX312" fmla="*/ 2025697 w 4011346"/>
              <a:gd name="connsiteY312" fmla="*/ 391602 h 2020169"/>
              <a:gd name="connsiteX313" fmla="*/ 2055732 w 4011346"/>
              <a:gd name="connsiteY313" fmla="*/ 388265 h 2020169"/>
              <a:gd name="connsiteX314" fmla="*/ 2045720 w 4011346"/>
              <a:gd name="connsiteY314" fmla="*/ 414963 h 2020169"/>
              <a:gd name="connsiteX315" fmla="*/ 1988987 w 4011346"/>
              <a:gd name="connsiteY315" fmla="*/ 434986 h 2020169"/>
              <a:gd name="connsiteX316" fmla="*/ 1935592 w 4011346"/>
              <a:gd name="connsiteY316" fmla="*/ 444998 h 2020169"/>
              <a:gd name="connsiteX317" fmla="*/ 1995662 w 4011346"/>
              <a:gd name="connsiteY317" fmla="*/ 388265 h 2020169"/>
              <a:gd name="connsiteX318" fmla="*/ 2055732 w 4011346"/>
              <a:gd name="connsiteY318" fmla="*/ 318183 h 2020169"/>
              <a:gd name="connsiteX319" fmla="*/ 2055732 w 4011346"/>
              <a:gd name="connsiteY319" fmla="*/ 318183 h 2020169"/>
              <a:gd name="connsiteX320" fmla="*/ 2129860 w 4011346"/>
              <a:gd name="connsiteY320" fmla="*/ 248603 h 2020169"/>
              <a:gd name="connsiteX321" fmla="*/ 2127003 w 4011346"/>
              <a:gd name="connsiteY321" fmla="*/ 174309 h 2020169"/>
              <a:gd name="connsiteX322" fmla="*/ 2092713 w 4011346"/>
              <a:gd name="connsiteY322" fmla="*/ 105729 h 2020169"/>
              <a:gd name="connsiteX323" fmla="*/ 2018418 w 4011346"/>
              <a:gd name="connsiteY323" fmla="*/ 105729 h 2020169"/>
              <a:gd name="connsiteX324" fmla="*/ 1952696 w 4011346"/>
              <a:gd name="connsiteY324" fmla="*/ 137160 h 2020169"/>
              <a:gd name="connsiteX325" fmla="*/ 1961267 w 4011346"/>
              <a:gd name="connsiteY325" fmla="*/ 82869 h 2020169"/>
              <a:gd name="connsiteX326" fmla="*/ 1955552 w 4011346"/>
              <a:gd name="connsiteY326" fmla="*/ 65725 h 2020169"/>
              <a:gd name="connsiteX327" fmla="*/ 1895546 w 4011346"/>
              <a:gd name="connsiteY327" fmla="*/ 60008 h 2020169"/>
              <a:gd name="connsiteX328" fmla="*/ 1926978 w 4011346"/>
              <a:gd name="connsiteY328" fmla="*/ 31434 h 2020169"/>
              <a:gd name="connsiteX329" fmla="*/ 1909833 w 4011346"/>
              <a:gd name="connsiteY329" fmla="*/ 0 h 2020169"/>
              <a:gd name="connsiteX330" fmla="*/ 1877440 w 4011346"/>
              <a:gd name="connsiteY330" fmla="*/ 3067 h 2020169"/>
              <a:gd name="connsiteX331" fmla="*/ 1835474 w 4011346"/>
              <a:gd name="connsiteY331" fmla="*/ 41195 h 2020169"/>
              <a:gd name="connsiteX332" fmla="*/ 1818788 w 4011346"/>
              <a:gd name="connsiteY332" fmla="*/ 81242 h 2020169"/>
              <a:gd name="connsiteX333" fmla="*/ 1838813 w 4011346"/>
              <a:gd name="connsiteY333" fmla="*/ 134636 h 2020169"/>
              <a:gd name="connsiteX334" fmla="*/ 1782079 w 4011346"/>
              <a:gd name="connsiteY334" fmla="*/ 121287 h 2020169"/>
              <a:gd name="connsiteX335" fmla="*/ 1768731 w 4011346"/>
              <a:gd name="connsiteY335" fmla="*/ 168009 h 2020169"/>
              <a:gd name="connsiteX336" fmla="*/ 1705322 w 4011346"/>
              <a:gd name="connsiteY336" fmla="*/ 191369 h 2020169"/>
              <a:gd name="connsiteX337" fmla="*/ 1685300 w 4011346"/>
              <a:gd name="connsiteY337" fmla="*/ 164671 h 2020169"/>
              <a:gd name="connsiteX338" fmla="*/ 1615218 w 4011346"/>
              <a:gd name="connsiteY338" fmla="*/ 168009 h 2020169"/>
              <a:gd name="connsiteX339" fmla="*/ 1638579 w 4011346"/>
              <a:gd name="connsiteY339" fmla="*/ 198044 h 2020169"/>
              <a:gd name="connsiteX340" fmla="*/ 1528449 w 4011346"/>
              <a:gd name="connsiteY340" fmla="*/ 224740 h 2020169"/>
              <a:gd name="connsiteX341" fmla="*/ 1465043 w 4011346"/>
              <a:gd name="connsiteY341" fmla="*/ 308171 h 2020169"/>
              <a:gd name="connsiteX342" fmla="*/ 1448357 w 4011346"/>
              <a:gd name="connsiteY342" fmla="*/ 334869 h 2020169"/>
              <a:gd name="connsiteX343" fmla="*/ 1481729 w 4011346"/>
              <a:gd name="connsiteY343" fmla="*/ 368242 h 2020169"/>
              <a:gd name="connsiteX344" fmla="*/ 1481729 w 4011346"/>
              <a:gd name="connsiteY344" fmla="*/ 398277 h 2020169"/>
              <a:gd name="connsiteX345" fmla="*/ 1458368 w 4011346"/>
              <a:gd name="connsiteY345" fmla="*/ 401614 h 2020169"/>
              <a:gd name="connsiteX346" fmla="*/ 1458368 w 4011346"/>
              <a:gd name="connsiteY346" fmla="*/ 381590 h 2020169"/>
              <a:gd name="connsiteX347" fmla="*/ 1418322 w 4011346"/>
              <a:gd name="connsiteY347" fmla="*/ 391602 h 2020169"/>
              <a:gd name="connsiteX348" fmla="*/ 1368263 w 4011346"/>
              <a:gd name="connsiteY348" fmla="*/ 398277 h 2020169"/>
              <a:gd name="connsiteX349" fmla="*/ 1321542 w 4011346"/>
              <a:gd name="connsiteY349" fmla="*/ 404951 h 2020169"/>
              <a:gd name="connsiteX350" fmla="*/ 1318205 w 4011346"/>
              <a:gd name="connsiteY350" fmla="*/ 491719 h 2020169"/>
              <a:gd name="connsiteX351" fmla="*/ 1358252 w 4011346"/>
              <a:gd name="connsiteY351" fmla="*/ 515080 h 2020169"/>
              <a:gd name="connsiteX352" fmla="*/ 1374938 w 4011346"/>
              <a:gd name="connsiteY352" fmla="*/ 545115 h 2020169"/>
              <a:gd name="connsiteX353" fmla="*/ 1384949 w 4011346"/>
              <a:gd name="connsiteY353" fmla="*/ 568475 h 2020169"/>
              <a:gd name="connsiteX354" fmla="*/ 1394961 w 4011346"/>
              <a:gd name="connsiteY354" fmla="*/ 618534 h 2020169"/>
              <a:gd name="connsiteX355" fmla="*/ 1384949 w 4011346"/>
              <a:gd name="connsiteY355" fmla="*/ 648569 h 2020169"/>
              <a:gd name="connsiteX356" fmla="*/ 1358252 w 4011346"/>
              <a:gd name="connsiteY356" fmla="*/ 615196 h 2020169"/>
              <a:gd name="connsiteX357" fmla="*/ 1361589 w 4011346"/>
              <a:gd name="connsiteY357" fmla="*/ 585161 h 2020169"/>
              <a:gd name="connsiteX358" fmla="*/ 1351577 w 4011346"/>
              <a:gd name="connsiteY358" fmla="*/ 545115 h 2020169"/>
              <a:gd name="connsiteX359" fmla="*/ 1328217 w 4011346"/>
              <a:gd name="connsiteY359" fmla="*/ 551789 h 2020169"/>
              <a:gd name="connsiteX360" fmla="*/ 1281495 w 4011346"/>
              <a:gd name="connsiteY360" fmla="*/ 515080 h 2020169"/>
              <a:gd name="connsiteX361" fmla="*/ 1241449 w 4011346"/>
              <a:gd name="connsiteY361" fmla="*/ 511742 h 2020169"/>
              <a:gd name="connsiteX362" fmla="*/ 1241449 w 4011346"/>
              <a:gd name="connsiteY362" fmla="*/ 558463 h 2020169"/>
              <a:gd name="connsiteX363" fmla="*/ 1201402 w 4011346"/>
              <a:gd name="connsiteY363" fmla="*/ 538440 h 2020169"/>
              <a:gd name="connsiteX364" fmla="*/ 1228100 w 4011346"/>
              <a:gd name="connsiteY364" fmla="*/ 588498 h 2020169"/>
              <a:gd name="connsiteX365" fmla="*/ 1258135 w 4011346"/>
              <a:gd name="connsiteY365" fmla="*/ 598510 h 2020169"/>
              <a:gd name="connsiteX366" fmla="*/ 1258135 w 4011346"/>
              <a:gd name="connsiteY366" fmla="*/ 618534 h 2020169"/>
              <a:gd name="connsiteX367" fmla="*/ 1198065 w 4011346"/>
              <a:gd name="connsiteY367" fmla="*/ 595173 h 2020169"/>
              <a:gd name="connsiteX368" fmla="*/ 1181379 w 4011346"/>
              <a:gd name="connsiteY368" fmla="*/ 595173 h 2020169"/>
              <a:gd name="connsiteX369" fmla="*/ 1178041 w 4011346"/>
              <a:gd name="connsiteY369" fmla="*/ 551789 h 2020169"/>
              <a:gd name="connsiteX370" fmla="*/ 1171367 w 4011346"/>
              <a:gd name="connsiteY370" fmla="*/ 465021 h 2020169"/>
              <a:gd name="connsiteX371" fmla="*/ 1161355 w 4011346"/>
              <a:gd name="connsiteY371" fmla="*/ 535103 h 2020169"/>
              <a:gd name="connsiteX372" fmla="*/ 1137995 w 4011346"/>
              <a:gd name="connsiteY372" fmla="*/ 565138 h 2020169"/>
              <a:gd name="connsiteX373" fmla="*/ 1158018 w 4011346"/>
              <a:gd name="connsiteY373" fmla="*/ 611859 h 2020169"/>
              <a:gd name="connsiteX374" fmla="*/ 1158018 w 4011346"/>
              <a:gd name="connsiteY374" fmla="*/ 645231 h 2020169"/>
              <a:gd name="connsiteX375" fmla="*/ 1141332 w 4011346"/>
              <a:gd name="connsiteY375" fmla="*/ 695290 h 2020169"/>
              <a:gd name="connsiteX376" fmla="*/ 1154681 w 4011346"/>
              <a:gd name="connsiteY376" fmla="*/ 728662 h 2020169"/>
              <a:gd name="connsiteX377" fmla="*/ 1184716 w 4011346"/>
              <a:gd name="connsiteY377" fmla="*/ 735336 h 2020169"/>
              <a:gd name="connsiteX378" fmla="*/ 1221425 w 4011346"/>
              <a:gd name="connsiteY378" fmla="*/ 742011 h 2020169"/>
              <a:gd name="connsiteX379" fmla="*/ 1241449 w 4011346"/>
              <a:gd name="connsiteY379" fmla="*/ 765371 h 2020169"/>
              <a:gd name="connsiteX380" fmla="*/ 1258135 w 4011346"/>
              <a:gd name="connsiteY380" fmla="*/ 808755 h 2020169"/>
              <a:gd name="connsiteX381" fmla="*/ 1258135 w 4011346"/>
              <a:gd name="connsiteY381" fmla="*/ 808755 h 2020169"/>
              <a:gd name="connsiteX382" fmla="*/ 1254798 w 4011346"/>
              <a:gd name="connsiteY382" fmla="*/ 842128 h 2020169"/>
              <a:gd name="connsiteX383" fmla="*/ 1274821 w 4011346"/>
              <a:gd name="connsiteY383" fmla="*/ 862151 h 2020169"/>
              <a:gd name="connsiteX384" fmla="*/ 1244786 w 4011346"/>
              <a:gd name="connsiteY384" fmla="*/ 868826 h 2020169"/>
              <a:gd name="connsiteX385" fmla="*/ 1224763 w 4011346"/>
              <a:gd name="connsiteY385" fmla="*/ 828779 h 2020169"/>
              <a:gd name="connsiteX386" fmla="*/ 1224763 w 4011346"/>
              <a:gd name="connsiteY386" fmla="*/ 788732 h 2020169"/>
              <a:gd name="connsiteX387" fmla="*/ 1194727 w 4011346"/>
              <a:gd name="connsiteY387" fmla="*/ 752023 h 2020169"/>
              <a:gd name="connsiteX388" fmla="*/ 1164692 w 4011346"/>
              <a:gd name="connsiteY388" fmla="*/ 795407 h 2020169"/>
              <a:gd name="connsiteX389" fmla="*/ 1178041 w 4011346"/>
              <a:gd name="connsiteY389" fmla="*/ 838790 h 2020169"/>
              <a:gd name="connsiteX390" fmla="*/ 1137995 w 4011346"/>
              <a:gd name="connsiteY390" fmla="*/ 895523 h 2020169"/>
              <a:gd name="connsiteX391" fmla="*/ 1097948 w 4011346"/>
              <a:gd name="connsiteY391" fmla="*/ 952256 h 2020169"/>
              <a:gd name="connsiteX392" fmla="*/ 1007843 w 4011346"/>
              <a:gd name="connsiteY392" fmla="*/ 915547 h 2020169"/>
              <a:gd name="connsiteX393" fmla="*/ 1074587 w 4011346"/>
              <a:gd name="connsiteY393" fmla="*/ 912209 h 2020169"/>
              <a:gd name="connsiteX394" fmla="*/ 1107960 w 4011346"/>
              <a:gd name="connsiteY394" fmla="*/ 848802 h 2020169"/>
              <a:gd name="connsiteX395" fmla="*/ 1121309 w 4011346"/>
              <a:gd name="connsiteY395" fmla="*/ 805418 h 2020169"/>
              <a:gd name="connsiteX396" fmla="*/ 1127983 w 4011346"/>
              <a:gd name="connsiteY396" fmla="*/ 772046 h 2020169"/>
              <a:gd name="connsiteX397" fmla="*/ 1117971 w 4011346"/>
              <a:gd name="connsiteY397" fmla="*/ 755360 h 2020169"/>
              <a:gd name="connsiteX398" fmla="*/ 1114634 w 4011346"/>
              <a:gd name="connsiteY398" fmla="*/ 705301 h 2020169"/>
              <a:gd name="connsiteX399" fmla="*/ 1104622 w 4011346"/>
              <a:gd name="connsiteY399" fmla="*/ 625208 h 2020169"/>
              <a:gd name="connsiteX400" fmla="*/ 1101285 w 4011346"/>
              <a:gd name="connsiteY400" fmla="*/ 565138 h 2020169"/>
              <a:gd name="connsiteX401" fmla="*/ 1124646 w 4011346"/>
              <a:gd name="connsiteY401" fmla="*/ 471696 h 2020169"/>
              <a:gd name="connsiteX402" fmla="*/ 1031203 w 4011346"/>
              <a:gd name="connsiteY402" fmla="*/ 461684 h 2020169"/>
              <a:gd name="connsiteX403" fmla="*/ 1014517 w 4011346"/>
              <a:gd name="connsiteY403" fmla="*/ 518417 h 2020169"/>
              <a:gd name="connsiteX404" fmla="*/ 1024529 w 4011346"/>
              <a:gd name="connsiteY404" fmla="*/ 565138 h 2020169"/>
              <a:gd name="connsiteX405" fmla="*/ 981145 w 4011346"/>
              <a:gd name="connsiteY405" fmla="*/ 618534 h 2020169"/>
              <a:gd name="connsiteX406" fmla="*/ 991157 w 4011346"/>
              <a:gd name="connsiteY406" fmla="*/ 655243 h 2020169"/>
              <a:gd name="connsiteX407" fmla="*/ 981145 w 4011346"/>
              <a:gd name="connsiteY407" fmla="*/ 701964 h 2020169"/>
              <a:gd name="connsiteX408" fmla="*/ 1001168 w 4011346"/>
              <a:gd name="connsiteY408" fmla="*/ 725325 h 2020169"/>
              <a:gd name="connsiteX409" fmla="*/ 1017854 w 4011346"/>
              <a:gd name="connsiteY409" fmla="*/ 772046 h 2020169"/>
              <a:gd name="connsiteX410" fmla="*/ 1047890 w 4011346"/>
              <a:gd name="connsiteY410" fmla="*/ 758697 h 2020169"/>
              <a:gd name="connsiteX411" fmla="*/ 1014517 w 4011346"/>
              <a:gd name="connsiteY411" fmla="*/ 812093 h 2020169"/>
              <a:gd name="connsiteX412" fmla="*/ 957784 w 4011346"/>
              <a:gd name="connsiteY412" fmla="*/ 758697 h 2020169"/>
              <a:gd name="connsiteX413" fmla="*/ 884365 w 4011346"/>
              <a:gd name="connsiteY413" fmla="*/ 721988 h 2020169"/>
              <a:gd name="connsiteX414" fmla="*/ 824295 w 4011346"/>
              <a:gd name="connsiteY414" fmla="*/ 698627 h 2020169"/>
              <a:gd name="connsiteX415" fmla="*/ 810946 w 4011346"/>
              <a:gd name="connsiteY415" fmla="*/ 735336 h 2020169"/>
              <a:gd name="connsiteX416" fmla="*/ 827633 w 4011346"/>
              <a:gd name="connsiteY416" fmla="*/ 772046 h 2020169"/>
              <a:gd name="connsiteX417" fmla="*/ 814284 w 4011346"/>
              <a:gd name="connsiteY417" fmla="*/ 795407 h 2020169"/>
              <a:gd name="connsiteX418" fmla="*/ 800935 w 4011346"/>
              <a:gd name="connsiteY418" fmla="*/ 812093 h 2020169"/>
              <a:gd name="connsiteX419" fmla="*/ 770900 w 4011346"/>
              <a:gd name="connsiteY419" fmla="*/ 755360 h 2020169"/>
              <a:gd name="connsiteX420" fmla="*/ 744202 w 4011346"/>
              <a:gd name="connsiteY420" fmla="*/ 792069 h 2020169"/>
              <a:gd name="connsiteX421" fmla="*/ 707492 w 4011346"/>
              <a:gd name="connsiteY421" fmla="*/ 785395 h 2020169"/>
              <a:gd name="connsiteX422" fmla="*/ 654097 w 4011346"/>
              <a:gd name="connsiteY422" fmla="*/ 822104 h 2020169"/>
              <a:gd name="connsiteX423" fmla="*/ 644085 w 4011346"/>
              <a:gd name="connsiteY423" fmla="*/ 798744 h 2020169"/>
              <a:gd name="connsiteX424" fmla="*/ 654097 w 4011346"/>
              <a:gd name="connsiteY424" fmla="*/ 762034 h 2020169"/>
              <a:gd name="connsiteX425" fmla="*/ 614050 w 4011346"/>
              <a:gd name="connsiteY425" fmla="*/ 798744 h 2020169"/>
              <a:gd name="connsiteX426" fmla="*/ 594027 w 4011346"/>
              <a:gd name="connsiteY426" fmla="*/ 798744 h 2020169"/>
              <a:gd name="connsiteX427" fmla="*/ 533957 w 4011346"/>
              <a:gd name="connsiteY427" fmla="*/ 832116 h 2020169"/>
              <a:gd name="connsiteX428" fmla="*/ 510596 w 4011346"/>
              <a:gd name="connsiteY428" fmla="*/ 855477 h 2020169"/>
              <a:gd name="connsiteX429" fmla="*/ 500584 w 4011346"/>
              <a:gd name="connsiteY429" fmla="*/ 902198 h 2020169"/>
              <a:gd name="connsiteX430" fmla="*/ 450526 w 4011346"/>
              <a:gd name="connsiteY430" fmla="*/ 888849 h 2020169"/>
              <a:gd name="connsiteX431" fmla="*/ 433840 w 4011346"/>
              <a:gd name="connsiteY431" fmla="*/ 852139 h 2020169"/>
              <a:gd name="connsiteX432" fmla="*/ 467212 w 4011346"/>
              <a:gd name="connsiteY432" fmla="*/ 822104 h 2020169"/>
              <a:gd name="connsiteX433" fmla="*/ 453863 w 4011346"/>
              <a:gd name="connsiteY433" fmla="*/ 798744 h 2020169"/>
              <a:gd name="connsiteX434" fmla="*/ 390456 w 4011346"/>
              <a:gd name="connsiteY434" fmla="*/ 768709 h 2020169"/>
              <a:gd name="connsiteX435" fmla="*/ 417154 w 4011346"/>
              <a:gd name="connsiteY435" fmla="*/ 818767 h 2020169"/>
              <a:gd name="connsiteX436" fmla="*/ 407142 w 4011346"/>
              <a:gd name="connsiteY436" fmla="*/ 862151 h 2020169"/>
              <a:gd name="connsiteX437" fmla="*/ 413817 w 4011346"/>
              <a:gd name="connsiteY437" fmla="*/ 898861 h 2020169"/>
              <a:gd name="connsiteX438" fmla="*/ 427165 w 4011346"/>
              <a:gd name="connsiteY438" fmla="*/ 922221 h 2020169"/>
              <a:gd name="connsiteX439" fmla="*/ 413817 w 4011346"/>
              <a:gd name="connsiteY439" fmla="*/ 952256 h 2020169"/>
              <a:gd name="connsiteX440" fmla="*/ 390456 w 4011346"/>
              <a:gd name="connsiteY440" fmla="*/ 928896 h 2020169"/>
              <a:gd name="connsiteX441" fmla="*/ 360421 w 4011346"/>
              <a:gd name="connsiteY441" fmla="*/ 925558 h 2020169"/>
              <a:gd name="connsiteX442" fmla="*/ 333723 w 4011346"/>
              <a:gd name="connsiteY442" fmla="*/ 965605 h 2020169"/>
              <a:gd name="connsiteX443" fmla="*/ 307025 w 4011346"/>
              <a:gd name="connsiteY443" fmla="*/ 985628 h 2020169"/>
              <a:gd name="connsiteX444" fmla="*/ 320374 w 4011346"/>
              <a:gd name="connsiteY444" fmla="*/ 1012326 h 2020169"/>
              <a:gd name="connsiteX445" fmla="*/ 303688 w 4011346"/>
              <a:gd name="connsiteY445" fmla="*/ 1035687 h 2020169"/>
              <a:gd name="connsiteX446" fmla="*/ 233606 w 4011346"/>
              <a:gd name="connsiteY446" fmla="*/ 998977 h 2020169"/>
              <a:gd name="connsiteX447" fmla="*/ 243618 w 4011346"/>
              <a:gd name="connsiteY447" fmla="*/ 1049036 h 2020169"/>
              <a:gd name="connsiteX448" fmla="*/ 263641 w 4011346"/>
              <a:gd name="connsiteY448" fmla="*/ 1069059 h 2020169"/>
              <a:gd name="connsiteX449" fmla="*/ 250292 w 4011346"/>
              <a:gd name="connsiteY449" fmla="*/ 1082408 h 2020169"/>
              <a:gd name="connsiteX450" fmla="*/ 193560 w 4011346"/>
              <a:gd name="connsiteY450" fmla="*/ 1045698 h 2020169"/>
              <a:gd name="connsiteX451" fmla="*/ 170199 w 4011346"/>
              <a:gd name="connsiteY451" fmla="*/ 1005652 h 2020169"/>
              <a:gd name="connsiteX452" fmla="*/ 170199 w 4011346"/>
              <a:gd name="connsiteY452" fmla="*/ 958931 h 2020169"/>
              <a:gd name="connsiteX453" fmla="*/ 133490 w 4011346"/>
              <a:gd name="connsiteY453" fmla="*/ 882174 h 2020169"/>
              <a:gd name="connsiteX454" fmla="*/ 196897 w 4011346"/>
              <a:gd name="connsiteY454" fmla="*/ 912209 h 2020169"/>
              <a:gd name="connsiteX455" fmla="*/ 256967 w 4011346"/>
              <a:gd name="connsiteY455" fmla="*/ 942244 h 2020169"/>
              <a:gd name="connsiteX456" fmla="*/ 293676 w 4011346"/>
              <a:gd name="connsiteY456" fmla="*/ 945582 h 2020169"/>
              <a:gd name="connsiteX457" fmla="*/ 327049 w 4011346"/>
              <a:gd name="connsiteY457" fmla="*/ 915547 h 2020169"/>
              <a:gd name="connsiteX458" fmla="*/ 343735 w 4011346"/>
              <a:gd name="connsiteY458" fmla="*/ 878837 h 2020169"/>
              <a:gd name="connsiteX459" fmla="*/ 333723 w 4011346"/>
              <a:gd name="connsiteY459" fmla="*/ 828779 h 2020169"/>
              <a:gd name="connsiteX460" fmla="*/ 290339 w 4011346"/>
              <a:gd name="connsiteY460" fmla="*/ 808755 h 2020169"/>
              <a:gd name="connsiteX461" fmla="*/ 236944 w 4011346"/>
              <a:gd name="connsiteY461" fmla="*/ 762034 h 2020169"/>
              <a:gd name="connsiteX462" fmla="*/ 133490 w 4011346"/>
              <a:gd name="connsiteY462" fmla="*/ 705301 h 202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</a:cxnLst>
            <a:rect l="l" t="t" r="r" b="b"/>
            <a:pathLst>
              <a:path w="4011346" h="2020169">
                <a:moveTo>
                  <a:pt x="133490" y="705301"/>
                </a:moveTo>
                <a:lnTo>
                  <a:pt x="46722" y="735336"/>
                </a:lnTo>
                <a:lnTo>
                  <a:pt x="33373" y="765371"/>
                </a:lnTo>
                <a:lnTo>
                  <a:pt x="43384" y="795407"/>
                </a:lnTo>
                <a:lnTo>
                  <a:pt x="60071" y="822104"/>
                </a:lnTo>
                <a:lnTo>
                  <a:pt x="73419" y="852139"/>
                </a:lnTo>
                <a:lnTo>
                  <a:pt x="56733" y="875500"/>
                </a:lnTo>
                <a:lnTo>
                  <a:pt x="76757" y="955593"/>
                </a:lnTo>
                <a:lnTo>
                  <a:pt x="66745" y="972280"/>
                </a:lnTo>
                <a:lnTo>
                  <a:pt x="70082" y="998977"/>
                </a:lnTo>
                <a:lnTo>
                  <a:pt x="70082" y="1039024"/>
                </a:lnTo>
                <a:lnTo>
                  <a:pt x="80094" y="1059047"/>
                </a:lnTo>
                <a:lnTo>
                  <a:pt x="76757" y="1082408"/>
                </a:lnTo>
                <a:lnTo>
                  <a:pt x="106792" y="1115780"/>
                </a:lnTo>
                <a:lnTo>
                  <a:pt x="93729" y="1145815"/>
                </a:lnTo>
                <a:lnTo>
                  <a:pt x="13349" y="1235920"/>
                </a:lnTo>
                <a:lnTo>
                  <a:pt x="33373" y="1269293"/>
                </a:lnTo>
                <a:lnTo>
                  <a:pt x="33373" y="1269293"/>
                </a:lnTo>
                <a:lnTo>
                  <a:pt x="16687" y="1299328"/>
                </a:lnTo>
                <a:lnTo>
                  <a:pt x="3338" y="1329363"/>
                </a:lnTo>
                <a:lnTo>
                  <a:pt x="0" y="1389433"/>
                </a:lnTo>
                <a:lnTo>
                  <a:pt x="16687" y="1432817"/>
                </a:lnTo>
                <a:lnTo>
                  <a:pt x="20024" y="1466189"/>
                </a:lnTo>
                <a:lnTo>
                  <a:pt x="56733" y="1476201"/>
                </a:lnTo>
                <a:lnTo>
                  <a:pt x="116803" y="1562969"/>
                </a:lnTo>
                <a:lnTo>
                  <a:pt x="96780" y="1586329"/>
                </a:lnTo>
                <a:lnTo>
                  <a:pt x="93443" y="1616364"/>
                </a:lnTo>
                <a:lnTo>
                  <a:pt x="120141" y="1619701"/>
                </a:lnTo>
                <a:lnTo>
                  <a:pt x="160187" y="1633050"/>
                </a:lnTo>
                <a:lnTo>
                  <a:pt x="186885" y="1646399"/>
                </a:lnTo>
                <a:lnTo>
                  <a:pt x="213583" y="1676434"/>
                </a:lnTo>
                <a:lnTo>
                  <a:pt x="243618" y="1679771"/>
                </a:lnTo>
                <a:lnTo>
                  <a:pt x="287002" y="1709807"/>
                </a:lnTo>
                <a:lnTo>
                  <a:pt x="310363" y="1719818"/>
                </a:lnTo>
                <a:lnTo>
                  <a:pt x="310363" y="1756528"/>
                </a:lnTo>
                <a:lnTo>
                  <a:pt x="270316" y="1796574"/>
                </a:lnTo>
                <a:lnTo>
                  <a:pt x="280327" y="1819935"/>
                </a:lnTo>
                <a:lnTo>
                  <a:pt x="273653" y="1839958"/>
                </a:lnTo>
                <a:lnTo>
                  <a:pt x="266979" y="1856644"/>
                </a:lnTo>
                <a:lnTo>
                  <a:pt x="240281" y="1896691"/>
                </a:lnTo>
                <a:lnTo>
                  <a:pt x="307025" y="1933401"/>
                </a:lnTo>
                <a:lnTo>
                  <a:pt x="337060" y="1940075"/>
                </a:lnTo>
                <a:lnTo>
                  <a:pt x="360421" y="1946750"/>
                </a:lnTo>
                <a:lnTo>
                  <a:pt x="380444" y="1953424"/>
                </a:lnTo>
                <a:lnTo>
                  <a:pt x="407142" y="1973447"/>
                </a:lnTo>
                <a:lnTo>
                  <a:pt x="437177" y="1970110"/>
                </a:lnTo>
                <a:lnTo>
                  <a:pt x="507259" y="2020169"/>
                </a:lnTo>
                <a:lnTo>
                  <a:pt x="517271" y="2006820"/>
                </a:lnTo>
                <a:lnTo>
                  <a:pt x="507259" y="1966773"/>
                </a:lnTo>
                <a:lnTo>
                  <a:pt x="500584" y="1933401"/>
                </a:lnTo>
                <a:lnTo>
                  <a:pt x="483898" y="1890017"/>
                </a:lnTo>
                <a:lnTo>
                  <a:pt x="513933" y="1869993"/>
                </a:lnTo>
                <a:lnTo>
                  <a:pt x="547306" y="1846633"/>
                </a:lnTo>
                <a:lnTo>
                  <a:pt x="527282" y="1829947"/>
                </a:lnTo>
                <a:lnTo>
                  <a:pt x="517271" y="1796574"/>
                </a:lnTo>
                <a:lnTo>
                  <a:pt x="480561" y="1779888"/>
                </a:lnTo>
                <a:lnTo>
                  <a:pt x="470549" y="1759865"/>
                </a:lnTo>
                <a:lnTo>
                  <a:pt x="480561" y="1729830"/>
                </a:lnTo>
                <a:lnTo>
                  <a:pt x="490573" y="1689783"/>
                </a:lnTo>
                <a:lnTo>
                  <a:pt x="513933" y="1709807"/>
                </a:lnTo>
                <a:lnTo>
                  <a:pt x="520608" y="1693120"/>
                </a:lnTo>
                <a:lnTo>
                  <a:pt x="543968" y="1656411"/>
                </a:lnTo>
                <a:lnTo>
                  <a:pt x="574003" y="1639725"/>
                </a:lnTo>
                <a:lnTo>
                  <a:pt x="590690" y="1653074"/>
                </a:lnTo>
                <a:lnTo>
                  <a:pt x="610713" y="1626376"/>
                </a:lnTo>
                <a:lnTo>
                  <a:pt x="630736" y="1653074"/>
                </a:lnTo>
                <a:lnTo>
                  <a:pt x="657434" y="1676434"/>
                </a:lnTo>
                <a:lnTo>
                  <a:pt x="674120" y="1683109"/>
                </a:lnTo>
                <a:lnTo>
                  <a:pt x="697481" y="1683109"/>
                </a:lnTo>
                <a:lnTo>
                  <a:pt x="717504" y="1669760"/>
                </a:lnTo>
                <a:lnTo>
                  <a:pt x="744202" y="1669760"/>
                </a:lnTo>
                <a:lnTo>
                  <a:pt x="760888" y="1666423"/>
                </a:lnTo>
                <a:lnTo>
                  <a:pt x="790923" y="1699795"/>
                </a:lnTo>
                <a:lnTo>
                  <a:pt x="797598" y="1673097"/>
                </a:lnTo>
                <a:lnTo>
                  <a:pt x="817621" y="1689783"/>
                </a:lnTo>
                <a:lnTo>
                  <a:pt x="837644" y="1666423"/>
                </a:lnTo>
                <a:lnTo>
                  <a:pt x="827633" y="1646399"/>
                </a:lnTo>
                <a:lnTo>
                  <a:pt x="810946" y="1633050"/>
                </a:lnTo>
                <a:lnTo>
                  <a:pt x="810946" y="1606353"/>
                </a:lnTo>
                <a:lnTo>
                  <a:pt x="810946" y="1593004"/>
                </a:lnTo>
                <a:lnTo>
                  <a:pt x="830970" y="1589666"/>
                </a:lnTo>
                <a:lnTo>
                  <a:pt x="840981" y="1586329"/>
                </a:lnTo>
                <a:lnTo>
                  <a:pt x="820958" y="1549620"/>
                </a:lnTo>
                <a:lnTo>
                  <a:pt x="854330" y="1542945"/>
                </a:lnTo>
                <a:lnTo>
                  <a:pt x="891040" y="1549620"/>
                </a:lnTo>
                <a:lnTo>
                  <a:pt x="964459" y="1506236"/>
                </a:lnTo>
                <a:lnTo>
                  <a:pt x="1001168" y="1506236"/>
                </a:lnTo>
                <a:lnTo>
                  <a:pt x="1027866" y="1482875"/>
                </a:lnTo>
                <a:lnTo>
                  <a:pt x="1047890" y="1492887"/>
                </a:lnTo>
                <a:lnTo>
                  <a:pt x="1067913" y="1502898"/>
                </a:lnTo>
                <a:lnTo>
                  <a:pt x="1087936" y="1529596"/>
                </a:lnTo>
                <a:lnTo>
                  <a:pt x="1074587" y="1542945"/>
                </a:lnTo>
                <a:lnTo>
                  <a:pt x="1104622" y="1542945"/>
                </a:lnTo>
                <a:lnTo>
                  <a:pt x="1107960" y="1559631"/>
                </a:lnTo>
                <a:lnTo>
                  <a:pt x="1121309" y="1542945"/>
                </a:lnTo>
                <a:lnTo>
                  <a:pt x="1134657" y="1556294"/>
                </a:lnTo>
                <a:lnTo>
                  <a:pt x="1134657" y="1576317"/>
                </a:lnTo>
                <a:lnTo>
                  <a:pt x="1148006" y="1572980"/>
                </a:lnTo>
                <a:lnTo>
                  <a:pt x="1208076" y="1526259"/>
                </a:lnTo>
                <a:lnTo>
                  <a:pt x="1211414" y="1546282"/>
                </a:lnTo>
                <a:lnTo>
                  <a:pt x="1244786" y="1566306"/>
                </a:lnTo>
                <a:lnTo>
                  <a:pt x="1264809" y="1596341"/>
                </a:lnTo>
                <a:lnTo>
                  <a:pt x="1298181" y="1703132"/>
                </a:lnTo>
                <a:lnTo>
                  <a:pt x="1308193" y="1659748"/>
                </a:lnTo>
                <a:lnTo>
                  <a:pt x="1344903" y="1679771"/>
                </a:lnTo>
                <a:lnTo>
                  <a:pt x="1388287" y="1679771"/>
                </a:lnTo>
                <a:lnTo>
                  <a:pt x="1394961" y="1703132"/>
                </a:lnTo>
                <a:lnTo>
                  <a:pt x="1435008" y="1726493"/>
                </a:lnTo>
                <a:lnTo>
                  <a:pt x="1465043" y="1726493"/>
                </a:lnTo>
                <a:lnTo>
                  <a:pt x="1491741" y="1739842"/>
                </a:lnTo>
                <a:lnTo>
                  <a:pt x="1535125" y="1696458"/>
                </a:lnTo>
                <a:lnTo>
                  <a:pt x="1571834" y="1676434"/>
                </a:lnTo>
                <a:lnTo>
                  <a:pt x="1608544" y="1679771"/>
                </a:lnTo>
                <a:lnTo>
                  <a:pt x="1655265" y="1693120"/>
                </a:lnTo>
                <a:lnTo>
                  <a:pt x="1681963" y="1709807"/>
                </a:lnTo>
                <a:lnTo>
                  <a:pt x="1735358" y="1703132"/>
                </a:lnTo>
                <a:lnTo>
                  <a:pt x="1745370" y="1683109"/>
                </a:lnTo>
                <a:lnTo>
                  <a:pt x="1738695" y="1663085"/>
                </a:lnTo>
                <a:lnTo>
                  <a:pt x="1765393" y="1636388"/>
                </a:lnTo>
                <a:lnTo>
                  <a:pt x="1778742" y="1633050"/>
                </a:lnTo>
                <a:lnTo>
                  <a:pt x="1812114" y="1649736"/>
                </a:lnTo>
                <a:lnTo>
                  <a:pt x="1852161" y="1663085"/>
                </a:lnTo>
                <a:lnTo>
                  <a:pt x="1858836" y="1689783"/>
                </a:lnTo>
                <a:lnTo>
                  <a:pt x="1872184" y="1696458"/>
                </a:lnTo>
                <a:lnTo>
                  <a:pt x="1902219" y="1699795"/>
                </a:lnTo>
                <a:lnTo>
                  <a:pt x="1932254" y="1683109"/>
                </a:lnTo>
                <a:lnTo>
                  <a:pt x="1962290" y="1696458"/>
                </a:lnTo>
                <a:lnTo>
                  <a:pt x="1985650" y="1709807"/>
                </a:lnTo>
                <a:lnTo>
                  <a:pt x="1995662" y="1719818"/>
                </a:lnTo>
                <a:lnTo>
                  <a:pt x="2032371" y="1739842"/>
                </a:lnTo>
                <a:lnTo>
                  <a:pt x="2069081" y="1736504"/>
                </a:lnTo>
                <a:lnTo>
                  <a:pt x="2142500" y="1693120"/>
                </a:lnTo>
                <a:lnTo>
                  <a:pt x="2195895" y="1706469"/>
                </a:lnTo>
                <a:lnTo>
                  <a:pt x="2225930" y="1716481"/>
                </a:lnTo>
                <a:lnTo>
                  <a:pt x="2259303" y="1703132"/>
                </a:lnTo>
                <a:lnTo>
                  <a:pt x="2262640" y="1676434"/>
                </a:lnTo>
                <a:lnTo>
                  <a:pt x="2282663" y="1646399"/>
                </a:lnTo>
                <a:lnTo>
                  <a:pt x="2299349" y="1593004"/>
                </a:lnTo>
                <a:lnTo>
                  <a:pt x="2282663" y="1596341"/>
                </a:lnTo>
                <a:lnTo>
                  <a:pt x="2312698" y="1569643"/>
                </a:lnTo>
                <a:lnTo>
                  <a:pt x="2339396" y="1566306"/>
                </a:lnTo>
                <a:lnTo>
                  <a:pt x="2396129" y="1576317"/>
                </a:lnTo>
                <a:lnTo>
                  <a:pt x="2436176" y="1603015"/>
                </a:lnTo>
                <a:lnTo>
                  <a:pt x="2462873" y="1633050"/>
                </a:lnTo>
                <a:lnTo>
                  <a:pt x="2469548" y="1669760"/>
                </a:lnTo>
                <a:lnTo>
                  <a:pt x="2476222" y="1709807"/>
                </a:lnTo>
                <a:lnTo>
                  <a:pt x="2486234" y="1729830"/>
                </a:lnTo>
                <a:lnTo>
                  <a:pt x="2529618" y="1743179"/>
                </a:lnTo>
                <a:lnTo>
                  <a:pt x="2549641" y="1763202"/>
                </a:lnTo>
                <a:lnTo>
                  <a:pt x="2562990" y="1796574"/>
                </a:lnTo>
                <a:lnTo>
                  <a:pt x="2586351" y="1789900"/>
                </a:lnTo>
                <a:lnTo>
                  <a:pt x="2606374" y="1779888"/>
                </a:lnTo>
                <a:lnTo>
                  <a:pt x="2639746" y="1763202"/>
                </a:lnTo>
                <a:lnTo>
                  <a:pt x="2643084" y="1779888"/>
                </a:lnTo>
                <a:lnTo>
                  <a:pt x="2626398" y="1809923"/>
                </a:lnTo>
                <a:lnTo>
                  <a:pt x="2616386" y="1846633"/>
                </a:lnTo>
                <a:lnTo>
                  <a:pt x="2603037" y="1900028"/>
                </a:lnTo>
                <a:lnTo>
                  <a:pt x="2579676" y="1873331"/>
                </a:lnTo>
                <a:lnTo>
                  <a:pt x="2552979" y="1896691"/>
                </a:lnTo>
                <a:lnTo>
                  <a:pt x="2559653" y="1923389"/>
                </a:lnTo>
                <a:lnTo>
                  <a:pt x="2559653" y="1960098"/>
                </a:lnTo>
                <a:lnTo>
                  <a:pt x="2549641" y="1980122"/>
                </a:lnTo>
                <a:lnTo>
                  <a:pt x="2589688" y="1960098"/>
                </a:lnTo>
                <a:lnTo>
                  <a:pt x="2626398" y="1970110"/>
                </a:lnTo>
                <a:lnTo>
                  <a:pt x="2653095" y="1946750"/>
                </a:lnTo>
                <a:lnTo>
                  <a:pt x="2683130" y="1893354"/>
                </a:lnTo>
                <a:lnTo>
                  <a:pt x="2753212" y="1806586"/>
                </a:lnTo>
                <a:lnTo>
                  <a:pt x="2783247" y="1736504"/>
                </a:lnTo>
                <a:lnTo>
                  <a:pt x="2803271" y="1633050"/>
                </a:lnTo>
                <a:lnTo>
                  <a:pt x="2793259" y="1582992"/>
                </a:lnTo>
                <a:lnTo>
                  <a:pt x="2769898" y="1549620"/>
                </a:lnTo>
                <a:lnTo>
                  <a:pt x="2726514" y="1549620"/>
                </a:lnTo>
                <a:lnTo>
                  <a:pt x="2699817" y="1549620"/>
                </a:lnTo>
                <a:lnTo>
                  <a:pt x="2683130" y="1529596"/>
                </a:lnTo>
                <a:lnTo>
                  <a:pt x="2669781" y="1509573"/>
                </a:lnTo>
                <a:lnTo>
                  <a:pt x="2763224" y="1392770"/>
                </a:lnTo>
                <a:lnTo>
                  <a:pt x="2846654" y="1326026"/>
                </a:lnTo>
                <a:lnTo>
                  <a:pt x="2890038" y="1302665"/>
                </a:lnTo>
                <a:lnTo>
                  <a:pt x="2933422" y="1322688"/>
                </a:lnTo>
                <a:lnTo>
                  <a:pt x="2950109" y="1306002"/>
                </a:lnTo>
                <a:lnTo>
                  <a:pt x="2993492" y="1322688"/>
                </a:lnTo>
                <a:lnTo>
                  <a:pt x="3006841" y="1289316"/>
                </a:lnTo>
                <a:lnTo>
                  <a:pt x="3053563" y="1299328"/>
                </a:lnTo>
                <a:lnTo>
                  <a:pt x="3070249" y="1316014"/>
                </a:lnTo>
                <a:lnTo>
                  <a:pt x="3060237" y="1336037"/>
                </a:lnTo>
                <a:lnTo>
                  <a:pt x="3123644" y="1319351"/>
                </a:lnTo>
                <a:lnTo>
                  <a:pt x="3140330" y="1306002"/>
                </a:lnTo>
                <a:lnTo>
                  <a:pt x="3123644" y="1292653"/>
                </a:lnTo>
                <a:lnTo>
                  <a:pt x="3143668" y="1252607"/>
                </a:lnTo>
                <a:lnTo>
                  <a:pt x="3190389" y="1182525"/>
                </a:lnTo>
                <a:lnTo>
                  <a:pt x="3233773" y="1179188"/>
                </a:lnTo>
                <a:lnTo>
                  <a:pt x="3273819" y="1189199"/>
                </a:lnTo>
                <a:lnTo>
                  <a:pt x="3277157" y="1245932"/>
                </a:lnTo>
                <a:lnTo>
                  <a:pt x="3320541" y="1202548"/>
                </a:lnTo>
                <a:lnTo>
                  <a:pt x="3343901" y="1185862"/>
                </a:lnTo>
                <a:lnTo>
                  <a:pt x="3350576" y="1152490"/>
                </a:lnTo>
                <a:lnTo>
                  <a:pt x="3377273" y="1135804"/>
                </a:lnTo>
                <a:lnTo>
                  <a:pt x="3407309" y="1145815"/>
                </a:lnTo>
                <a:lnTo>
                  <a:pt x="3373936" y="1175850"/>
                </a:lnTo>
                <a:lnTo>
                  <a:pt x="3360587" y="1225909"/>
                </a:lnTo>
                <a:lnTo>
                  <a:pt x="3323878" y="1265955"/>
                </a:lnTo>
                <a:lnTo>
                  <a:pt x="3210412" y="1362735"/>
                </a:lnTo>
                <a:lnTo>
                  <a:pt x="3163691" y="1432817"/>
                </a:lnTo>
                <a:lnTo>
                  <a:pt x="3160354" y="1506236"/>
                </a:lnTo>
                <a:lnTo>
                  <a:pt x="3170365" y="1596341"/>
                </a:lnTo>
                <a:lnTo>
                  <a:pt x="3190389" y="1659748"/>
                </a:lnTo>
                <a:lnTo>
                  <a:pt x="3217087" y="1649736"/>
                </a:lnTo>
                <a:lnTo>
                  <a:pt x="3240447" y="1582992"/>
                </a:lnTo>
                <a:lnTo>
                  <a:pt x="3270482" y="1579655"/>
                </a:lnTo>
                <a:lnTo>
                  <a:pt x="3287168" y="1519585"/>
                </a:lnTo>
                <a:lnTo>
                  <a:pt x="3313866" y="1509573"/>
                </a:lnTo>
                <a:lnTo>
                  <a:pt x="3313866" y="1479538"/>
                </a:lnTo>
                <a:lnTo>
                  <a:pt x="3337227" y="1442828"/>
                </a:lnTo>
                <a:lnTo>
                  <a:pt x="3330552" y="1399444"/>
                </a:lnTo>
                <a:lnTo>
                  <a:pt x="3333890" y="1369409"/>
                </a:lnTo>
                <a:lnTo>
                  <a:pt x="3323878" y="1359398"/>
                </a:lnTo>
                <a:lnTo>
                  <a:pt x="3363925" y="1272630"/>
                </a:lnTo>
                <a:lnTo>
                  <a:pt x="3383948" y="1282642"/>
                </a:lnTo>
                <a:lnTo>
                  <a:pt x="3410646" y="1255944"/>
                </a:lnTo>
                <a:lnTo>
                  <a:pt x="3420657" y="1282642"/>
                </a:lnTo>
                <a:lnTo>
                  <a:pt x="3447355" y="1265955"/>
                </a:lnTo>
                <a:lnTo>
                  <a:pt x="3477390" y="1255944"/>
                </a:lnTo>
                <a:lnTo>
                  <a:pt x="3514100" y="1282642"/>
                </a:lnTo>
                <a:lnTo>
                  <a:pt x="3574170" y="1215897"/>
                </a:lnTo>
                <a:lnTo>
                  <a:pt x="3637577" y="1169176"/>
                </a:lnTo>
                <a:lnTo>
                  <a:pt x="3690973" y="1132466"/>
                </a:lnTo>
                <a:lnTo>
                  <a:pt x="3741031" y="1159164"/>
                </a:lnTo>
                <a:lnTo>
                  <a:pt x="3751043" y="1132466"/>
                </a:lnTo>
                <a:lnTo>
                  <a:pt x="3727682" y="1065722"/>
                </a:lnTo>
                <a:lnTo>
                  <a:pt x="3700984" y="1049036"/>
                </a:lnTo>
                <a:lnTo>
                  <a:pt x="3697647" y="1019001"/>
                </a:lnTo>
                <a:lnTo>
                  <a:pt x="3751043" y="1025675"/>
                </a:lnTo>
                <a:lnTo>
                  <a:pt x="3774403" y="982291"/>
                </a:lnTo>
                <a:lnTo>
                  <a:pt x="3767729" y="955593"/>
                </a:lnTo>
                <a:lnTo>
                  <a:pt x="3794427" y="922221"/>
                </a:lnTo>
                <a:lnTo>
                  <a:pt x="3804438" y="965605"/>
                </a:lnTo>
                <a:lnTo>
                  <a:pt x="3827799" y="982291"/>
                </a:lnTo>
                <a:lnTo>
                  <a:pt x="3874520" y="1002315"/>
                </a:lnTo>
                <a:lnTo>
                  <a:pt x="3894544" y="1029012"/>
                </a:lnTo>
                <a:lnTo>
                  <a:pt x="3941265" y="1052373"/>
                </a:lnTo>
                <a:lnTo>
                  <a:pt x="3947939" y="1039024"/>
                </a:lnTo>
                <a:lnTo>
                  <a:pt x="3957951" y="975617"/>
                </a:lnTo>
                <a:lnTo>
                  <a:pt x="4004672" y="968942"/>
                </a:lnTo>
                <a:lnTo>
                  <a:pt x="4011346" y="935570"/>
                </a:lnTo>
                <a:lnTo>
                  <a:pt x="3967963" y="898861"/>
                </a:lnTo>
                <a:lnTo>
                  <a:pt x="3921241" y="882174"/>
                </a:lnTo>
                <a:lnTo>
                  <a:pt x="3907892" y="885512"/>
                </a:lnTo>
                <a:lnTo>
                  <a:pt x="3907892" y="918884"/>
                </a:lnTo>
                <a:lnTo>
                  <a:pt x="3887869" y="912209"/>
                </a:lnTo>
                <a:lnTo>
                  <a:pt x="3874520" y="858814"/>
                </a:lnTo>
                <a:lnTo>
                  <a:pt x="3817787" y="795407"/>
                </a:lnTo>
                <a:lnTo>
                  <a:pt x="3717671" y="718650"/>
                </a:lnTo>
                <a:lnTo>
                  <a:pt x="3664275" y="698627"/>
                </a:lnTo>
                <a:lnTo>
                  <a:pt x="3584181" y="691953"/>
                </a:lnTo>
                <a:lnTo>
                  <a:pt x="3520774" y="675266"/>
                </a:lnTo>
                <a:lnTo>
                  <a:pt x="3530786" y="715313"/>
                </a:lnTo>
                <a:lnTo>
                  <a:pt x="3537460" y="742011"/>
                </a:lnTo>
                <a:lnTo>
                  <a:pt x="3507425" y="765371"/>
                </a:lnTo>
                <a:lnTo>
                  <a:pt x="3477390" y="738674"/>
                </a:lnTo>
                <a:lnTo>
                  <a:pt x="3477390" y="718650"/>
                </a:lnTo>
                <a:lnTo>
                  <a:pt x="3504088" y="698627"/>
                </a:lnTo>
                <a:lnTo>
                  <a:pt x="3467379" y="685278"/>
                </a:lnTo>
                <a:lnTo>
                  <a:pt x="3450692" y="711976"/>
                </a:lnTo>
                <a:lnTo>
                  <a:pt x="3440681" y="725325"/>
                </a:lnTo>
                <a:lnTo>
                  <a:pt x="3357250" y="711976"/>
                </a:lnTo>
                <a:lnTo>
                  <a:pt x="3297180" y="718650"/>
                </a:lnTo>
                <a:lnTo>
                  <a:pt x="3267145" y="695290"/>
                </a:lnTo>
                <a:lnTo>
                  <a:pt x="3267145" y="658580"/>
                </a:lnTo>
                <a:lnTo>
                  <a:pt x="3203738" y="601847"/>
                </a:lnTo>
                <a:lnTo>
                  <a:pt x="3076923" y="608522"/>
                </a:lnTo>
                <a:lnTo>
                  <a:pt x="3043551" y="585161"/>
                </a:lnTo>
                <a:lnTo>
                  <a:pt x="3000167" y="538440"/>
                </a:lnTo>
                <a:lnTo>
                  <a:pt x="3013516" y="531766"/>
                </a:lnTo>
                <a:lnTo>
                  <a:pt x="3000167" y="511742"/>
                </a:lnTo>
                <a:lnTo>
                  <a:pt x="2970132" y="508405"/>
                </a:lnTo>
                <a:lnTo>
                  <a:pt x="2920073" y="555126"/>
                </a:lnTo>
                <a:lnTo>
                  <a:pt x="2920073" y="555126"/>
                </a:lnTo>
                <a:lnTo>
                  <a:pt x="2916736" y="505068"/>
                </a:lnTo>
                <a:lnTo>
                  <a:pt x="2936760" y="501731"/>
                </a:lnTo>
                <a:lnTo>
                  <a:pt x="2866678" y="471696"/>
                </a:lnTo>
                <a:lnTo>
                  <a:pt x="2813282" y="468358"/>
                </a:lnTo>
                <a:lnTo>
                  <a:pt x="2793259" y="491719"/>
                </a:lnTo>
                <a:lnTo>
                  <a:pt x="2743200" y="501731"/>
                </a:lnTo>
                <a:lnTo>
                  <a:pt x="2786584" y="511742"/>
                </a:lnTo>
                <a:lnTo>
                  <a:pt x="2763224" y="531766"/>
                </a:lnTo>
                <a:lnTo>
                  <a:pt x="2769898" y="581824"/>
                </a:lnTo>
                <a:lnTo>
                  <a:pt x="2749875" y="565138"/>
                </a:lnTo>
                <a:lnTo>
                  <a:pt x="2733189" y="578487"/>
                </a:lnTo>
                <a:lnTo>
                  <a:pt x="2666444" y="568475"/>
                </a:lnTo>
                <a:lnTo>
                  <a:pt x="2636409" y="578487"/>
                </a:lnTo>
                <a:lnTo>
                  <a:pt x="2603037" y="538440"/>
                </a:lnTo>
                <a:lnTo>
                  <a:pt x="2569665" y="621871"/>
                </a:lnTo>
                <a:lnTo>
                  <a:pt x="2552979" y="641894"/>
                </a:lnTo>
                <a:lnTo>
                  <a:pt x="2469548" y="505068"/>
                </a:lnTo>
                <a:lnTo>
                  <a:pt x="2446187" y="521754"/>
                </a:lnTo>
                <a:lnTo>
                  <a:pt x="2442850" y="488382"/>
                </a:lnTo>
                <a:lnTo>
                  <a:pt x="2449525" y="418300"/>
                </a:lnTo>
                <a:lnTo>
                  <a:pt x="2386117" y="391602"/>
                </a:lnTo>
                <a:lnTo>
                  <a:pt x="2369431" y="431649"/>
                </a:lnTo>
                <a:lnTo>
                  <a:pt x="2379443" y="455009"/>
                </a:lnTo>
                <a:lnTo>
                  <a:pt x="2376106" y="475033"/>
                </a:lnTo>
                <a:lnTo>
                  <a:pt x="2352745" y="451672"/>
                </a:lnTo>
                <a:lnTo>
                  <a:pt x="2316036" y="458347"/>
                </a:lnTo>
                <a:lnTo>
                  <a:pt x="2272652" y="444998"/>
                </a:lnTo>
                <a:lnTo>
                  <a:pt x="2245954" y="404951"/>
                </a:lnTo>
                <a:lnTo>
                  <a:pt x="2209244" y="401614"/>
                </a:lnTo>
                <a:lnTo>
                  <a:pt x="2159186" y="391602"/>
                </a:lnTo>
                <a:lnTo>
                  <a:pt x="2132488" y="408288"/>
                </a:lnTo>
                <a:lnTo>
                  <a:pt x="2115802" y="421637"/>
                </a:lnTo>
                <a:lnTo>
                  <a:pt x="2115802" y="391602"/>
                </a:lnTo>
                <a:lnTo>
                  <a:pt x="2082430" y="388265"/>
                </a:lnTo>
                <a:lnTo>
                  <a:pt x="2045720" y="361567"/>
                </a:lnTo>
                <a:lnTo>
                  <a:pt x="2025697" y="391602"/>
                </a:lnTo>
                <a:lnTo>
                  <a:pt x="2055732" y="388265"/>
                </a:lnTo>
                <a:lnTo>
                  <a:pt x="2045720" y="414963"/>
                </a:lnTo>
                <a:lnTo>
                  <a:pt x="1988987" y="434986"/>
                </a:lnTo>
                <a:lnTo>
                  <a:pt x="1935592" y="444998"/>
                </a:lnTo>
                <a:lnTo>
                  <a:pt x="1995662" y="388265"/>
                </a:lnTo>
                <a:lnTo>
                  <a:pt x="2055732" y="318183"/>
                </a:lnTo>
                <a:lnTo>
                  <a:pt x="2055732" y="318183"/>
                </a:lnTo>
                <a:lnTo>
                  <a:pt x="2129860" y="248603"/>
                </a:lnTo>
                <a:lnTo>
                  <a:pt x="2127003" y="174309"/>
                </a:lnTo>
                <a:lnTo>
                  <a:pt x="2092713" y="105729"/>
                </a:lnTo>
                <a:lnTo>
                  <a:pt x="2018418" y="105729"/>
                </a:lnTo>
                <a:lnTo>
                  <a:pt x="1952696" y="137160"/>
                </a:lnTo>
                <a:lnTo>
                  <a:pt x="1961267" y="82869"/>
                </a:lnTo>
                <a:lnTo>
                  <a:pt x="1955552" y="65725"/>
                </a:lnTo>
                <a:lnTo>
                  <a:pt x="1895546" y="60008"/>
                </a:lnTo>
                <a:lnTo>
                  <a:pt x="1926978" y="31434"/>
                </a:lnTo>
                <a:cubicBezTo>
                  <a:pt x="1927930" y="-952"/>
                  <a:pt x="1908881" y="32386"/>
                  <a:pt x="1909833" y="0"/>
                </a:cubicBezTo>
                <a:lnTo>
                  <a:pt x="1877440" y="3067"/>
                </a:lnTo>
                <a:lnTo>
                  <a:pt x="1835474" y="41195"/>
                </a:lnTo>
                <a:lnTo>
                  <a:pt x="1818788" y="81242"/>
                </a:lnTo>
                <a:cubicBezTo>
                  <a:pt x="1818788" y="101265"/>
                  <a:pt x="1838813" y="114613"/>
                  <a:pt x="1838813" y="134636"/>
                </a:cubicBezTo>
                <a:lnTo>
                  <a:pt x="1782079" y="121287"/>
                </a:lnTo>
                <a:lnTo>
                  <a:pt x="1768731" y="168009"/>
                </a:lnTo>
                <a:lnTo>
                  <a:pt x="1705322" y="191369"/>
                </a:lnTo>
                <a:lnTo>
                  <a:pt x="1685300" y="164671"/>
                </a:lnTo>
                <a:lnTo>
                  <a:pt x="1615218" y="168009"/>
                </a:lnTo>
                <a:lnTo>
                  <a:pt x="1638579" y="198044"/>
                </a:lnTo>
                <a:lnTo>
                  <a:pt x="1528449" y="224740"/>
                </a:lnTo>
                <a:lnTo>
                  <a:pt x="1465043" y="308171"/>
                </a:lnTo>
                <a:lnTo>
                  <a:pt x="1448357" y="334869"/>
                </a:lnTo>
                <a:lnTo>
                  <a:pt x="1481729" y="368242"/>
                </a:lnTo>
                <a:lnTo>
                  <a:pt x="1481729" y="398277"/>
                </a:lnTo>
                <a:lnTo>
                  <a:pt x="1458368" y="401614"/>
                </a:lnTo>
                <a:lnTo>
                  <a:pt x="1458368" y="381590"/>
                </a:lnTo>
                <a:lnTo>
                  <a:pt x="1418322" y="391602"/>
                </a:lnTo>
                <a:lnTo>
                  <a:pt x="1368263" y="398277"/>
                </a:lnTo>
                <a:lnTo>
                  <a:pt x="1321542" y="404951"/>
                </a:lnTo>
                <a:lnTo>
                  <a:pt x="1318205" y="491719"/>
                </a:lnTo>
                <a:lnTo>
                  <a:pt x="1358252" y="515080"/>
                </a:lnTo>
                <a:lnTo>
                  <a:pt x="1374938" y="545115"/>
                </a:lnTo>
                <a:lnTo>
                  <a:pt x="1384949" y="568475"/>
                </a:lnTo>
                <a:lnTo>
                  <a:pt x="1394961" y="618534"/>
                </a:lnTo>
                <a:lnTo>
                  <a:pt x="1384949" y="648569"/>
                </a:lnTo>
                <a:lnTo>
                  <a:pt x="1358252" y="615196"/>
                </a:lnTo>
                <a:lnTo>
                  <a:pt x="1361589" y="585161"/>
                </a:lnTo>
                <a:lnTo>
                  <a:pt x="1351577" y="545115"/>
                </a:lnTo>
                <a:lnTo>
                  <a:pt x="1328217" y="551789"/>
                </a:lnTo>
                <a:lnTo>
                  <a:pt x="1281495" y="515080"/>
                </a:lnTo>
                <a:lnTo>
                  <a:pt x="1241449" y="511742"/>
                </a:lnTo>
                <a:lnTo>
                  <a:pt x="1241449" y="558463"/>
                </a:lnTo>
                <a:lnTo>
                  <a:pt x="1201402" y="538440"/>
                </a:lnTo>
                <a:lnTo>
                  <a:pt x="1228100" y="588498"/>
                </a:lnTo>
                <a:lnTo>
                  <a:pt x="1258135" y="598510"/>
                </a:lnTo>
                <a:lnTo>
                  <a:pt x="1258135" y="618534"/>
                </a:lnTo>
                <a:lnTo>
                  <a:pt x="1198065" y="595173"/>
                </a:lnTo>
                <a:lnTo>
                  <a:pt x="1181379" y="595173"/>
                </a:lnTo>
                <a:lnTo>
                  <a:pt x="1178041" y="551789"/>
                </a:lnTo>
                <a:lnTo>
                  <a:pt x="1171367" y="465021"/>
                </a:lnTo>
                <a:lnTo>
                  <a:pt x="1161355" y="535103"/>
                </a:lnTo>
                <a:lnTo>
                  <a:pt x="1137995" y="565138"/>
                </a:lnTo>
                <a:lnTo>
                  <a:pt x="1158018" y="611859"/>
                </a:lnTo>
                <a:lnTo>
                  <a:pt x="1158018" y="645231"/>
                </a:lnTo>
                <a:lnTo>
                  <a:pt x="1141332" y="695290"/>
                </a:lnTo>
                <a:lnTo>
                  <a:pt x="1154681" y="728662"/>
                </a:lnTo>
                <a:lnTo>
                  <a:pt x="1184716" y="735336"/>
                </a:lnTo>
                <a:lnTo>
                  <a:pt x="1221425" y="742011"/>
                </a:lnTo>
                <a:lnTo>
                  <a:pt x="1241449" y="765371"/>
                </a:lnTo>
                <a:lnTo>
                  <a:pt x="1258135" y="808755"/>
                </a:lnTo>
                <a:lnTo>
                  <a:pt x="1258135" y="808755"/>
                </a:lnTo>
                <a:lnTo>
                  <a:pt x="1254798" y="842128"/>
                </a:lnTo>
                <a:lnTo>
                  <a:pt x="1274821" y="862151"/>
                </a:lnTo>
                <a:lnTo>
                  <a:pt x="1244786" y="868826"/>
                </a:lnTo>
                <a:lnTo>
                  <a:pt x="1224763" y="828779"/>
                </a:lnTo>
                <a:lnTo>
                  <a:pt x="1224763" y="788732"/>
                </a:lnTo>
                <a:lnTo>
                  <a:pt x="1194727" y="752023"/>
                </a:lnTo>
                <a:lnTo>
                  <a:pt x="1164692" y="795407"/>
                </a:lnTo>
                <a:lnTo>
                  <a:pt x="1178041" y="838790"/>
                </a:lnTo>
                <a:lnTo>
                  <a:pt x="1137995" y="895523"/>
                </a:lnTo>
                <a:lnTo>
                  <a:pt x="1097948" y="952256"/>
                </a:lnTo>
                <a:lnTo>
                  <a:pt x="1007843" y="915547"/>
                </a:lnTo>
                <a:lnTo>
                  <a:pt x="1074587" y="912209"/>
                </a:lnTo>
                <a:lnTo>
                  <a:pt x="1107960" y="848802"/>
                </a:lnTo>
                <a:lnTo>
                  <a:pt x="1121309" y="805418"/>
                </a:lnTo>
                <a:lnTo>
                  <a:pt x="1127983" y="772046"/>
                </a:lnTo>
                <a:lnTo>
                  <a:pt x="1117971" y="755360"/>
                </a:lnTo>
                <a:lnTo>
                  <a:pt x="1114634" y="705301"/>
                </a:lnTo>
                <a:lnTo>
                  <a:pt x="1104622" y="625208"/>
                </a:lnTo>
                <a:lnTo>
                  <a:pt x="1101285" y="565138"/>
                </a:lnTo>
                <a:lnTo>
                  <a:pt x="1124646" y="471696"/>
                </a:lnTo>
                <a:lnTo>
                  <a:pt x="1031203" y="461684"/>
                </a:lnTo>
                <a:lnTo>
                  <a:pt x="1014517" y="518417"/>
                </a:lnTo>
                <a:lnTo>
                  <a:pt x="1024529" y="565138"/>
                </a:lnTo>
                <a:lnTo>
                  <a:pt x="981145" y="618534"/>
                </a:lnTo>
                <a:lnTo>
                  <a:pt x="991157" y="655243"/>
                </a:lnTo>
                <a:lnTo>
                  <a:pt x="981145" y="701964"/>
                </a:lnTo>
                <a:lnTo>
                  <a:pt x="1001168" y="725325"/>
                </a:lnTo>
                <a:lnTo>
                  <a:pt x="1017854" y="772046"/>
                </a:lnTo>
                <a:lnTo>
                  <a:pt x="1047890" y="758697"/>
                </a:lnTo>
                <a:lnTo>
                  <a:pt x="1014517" y="812093"/>
                </a:lnTo>
                <a:lnTo>
                  <a:pt x="957784" y="758697"/>
                </a:lnTo>
                <a:lnTo>
                  <a:pt x="884365" y="721988"/>
                </a:lnTo>
                <a:lnTo>
                  <a:pt x="824295" y="698627"/>
                </a:lnTo>
                <a:lnTo>
                  <a:pt x="810946" y="735336"/>
                </a:lnTo>
                <a:lnTo>
                  <a:pt x="827633" y="772046"/>
                </a:lnTo>
                <a:lnTo>
                  <a:pt x="814284" y="795407"/>
                </a:lnTo>
                <a:lnTo>
                  <a:pt x="800935" y="812093"/>
                </a:lnTo>
                <a:lnTo>
                  <a:pt x="770900" y="755360"/>
                </a:lnTo>
                <a:lnTo>
                  <a:pt x="744202" y="792069"/>
                </a:lnTo>
                <a:lnTo>
                  <a:pt x="707492" y="785395"/>
                </a:lnTo>
                <a:lnTo>
                  <a:pt x="654097" y="822104"/>
                </a:lnTo>
                <a:lnTo>
                  <a:pt x="644085" y="798744"/>
                </a:lnTo>
                <a:lnTo>
                  <a:pt x="654097" y="762034"/>
                </a:lnTo>
                <a:lnTo>
                  <a:pt x="614050" y="798744"/>
                </a:lnTo>
                <a:lnTo>
                  <a:pt x="594027" y="798744"/>
                </a:lnTo>
                <a:lnTo>
                  <a:pt x="533957" y="832116"/>
                </a:lnTo>
                <a:lnTo>
                  <a:pt x="510596" y="855477"/>
                </a:lnTo>
                <a:lnTo>
                  <a:pt x="500584" y="902198"/>
                </a:lnTo>
                <a:lnTo>
                  <a:pt x="450526" y="888849"/>
                </a:lnTo>
                <a:lnTo>
                  <a:pt x="433840" y="852139"/>
                </a:lnTo>
                <a:lnTo>
                  <a:pt x="467212" y="822104"/>
                </a:lnTo>
                <a:lnTo>
                  <a:pt x="453863" y="798744"/>
                </a:lnTo>
                <a:lnTo>
                  <a:pt x="390456" y="768709"/>
                </a:lnTo>
                <a:lnTo>
                  <a:pt x="417154" y="818767"/>
                </a:lnTo>
                <a:lnTo>
                  <a:pt x="407142" y="862151"/>
                </a:lnTo>
                <a:lnTo>
                  <a:pt x="413817" y="898861"/>
                </a:lnTo>
                <a:lnTo>
                  <a:pt x="427165" y="922221"/>
                </a:lnTo>
                <a:lnTo>
                  <a:pt x="413817" y="952256"/>
                </a:lnTo>
                <a:lnTo>
                  <a:pt x="390456" y="928896"/>
                </a:lnTo>
                <a:lnTo>
                  <a:pt x="360421" y="925558"/>
                </a:lnTo>
                <a:lnTo>
                  <a:pt x="333723" y="965605"/>
                </a:lnTo>
                <a:lnTo>
                  <a:pt x="307025" y="985628"/>
                </a:lnTo>
                <a:lnTo>
                  <a:pt x="320374" y="1012326"/>
                </a:lnTo>
                <a:lnTo>
                  <a:pt x="303688" y="1035687"/>
                </a:lnTo>
                <a:lnTo>
                  <a:pt x="233606" y="998977"/>
                </a:lnTo>
                <a:lnTo>
                  <a:pt x="243618" y="1049036"/>
                </a:lnTo>
                <a:lnTo>
                  <a:pt x="263641" y="1069059"/>
                </a:lnTo>
                <a:lnTo>
                  <a:pt x="250292" y="1082408"/>
                </a:lnTo>
                <a:lnTo>
                  <a:pt x="193560" y="1045698"/>
                </a:lnTo>
                <a:lnTo>
                  <a:pt x="170199" y="1005652"/>
                </a:lnTo>
                <a:lnTo>
                  <a:pt x="170199" y="958931"/>
                </a:lnTo>
                <a:lnTo>
                  <a:pt x="133490" y="882174"/>
                </a:lnTo>
                <a:lnTo>
                  <a:pt x="196897" y="912209"/>
                </a:lnTo>
                <a:lnTo>
                  <a:pt x="256967" y="942244"/>
                </a:lnTo>
                <a:lnTo>
                  <a:pt x="293676" y="945582"/>
                </a:lnTo>
                <a:lnTo>
                  <a:pt x="327049" y="915547"/>
                </a:lnTo>
                <a:lnTo>
                  <a:pt x="343735" y="878837"/>
                </a:lnTo>
                <a:lnTo>
                  <a:pt x="333723" y="828779"/>
                </a:lnTo>
                <a:lnTo>
                  <a:pt x="290339" y="808755"/>
                </a:lnTo>
                <a:lnTo>
                  <a:pt x="236944" y="762034"/>
                </a:lnTo>
                <a:lnTo>
                  <a:pt x="133490" y="705301"/>
                </a:lnTo>
                <a:close/>
              </a:path>
            </a:pathLst>
          </a:custGeom>
          <a:solidFill>
            <a:srgbClr val="447FFB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4575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37" name="Freeform: Shape 292">
            <a:extLst>
              <a:ext uri="{FF2B5EF4-FFF2-40B4-BE49-F238E27FC236}">
                <a16:creationId xmlns:a16="http://schemas.microsoft.com/office/drawing/2014/main" id="{70FC278B-0AD6-FF46-9F16-32BE4072B039}"/>
              </a:ext>
            </a:extLst>
          </p:cNvPr>
          <p:cNvSpPr/>
          <p:nvPr/>
        </p:nvSpPr>
        <p:spPr bwMode="auto">
          <a:xfrm>
            <a:off x="6570494" y="3027424"/>
            <a:ext cx="173795" cy="84828"/>
          </a:xfrm>
          <a:custGeom>
            <a:avLst/>
            <a:gdLst>
              <a:gd name="connsiteX0" fmla="*/ 0 w 188119"/>
              <a:gd name="connsiteY0" fmla="*/ 85725 h 97631"/>
              <a:gd name="connsiteX1" fmla="*/ 83344 w 188119"/>
              <a:gd name="connsiteY1" fmla="*/ 88106 h 97631"/>
              <a:gd name="connsiteX2" fmla="*/ 114300 w 188119"/>
              <a:gd name="connsiteY2" fmla="*/ 97631 h 97631"/>
              <a:gd name="connsiteX3" fmla="*/ 154781 w 188119"/>
              <a:gd name="connsiteY3" fmla="*/ 88106 h 97631"/>
              <a:gd name="connsiteX4" fmla="*/ 164306 w 188119"/>
              <a:gd name="connsiteY4" fmla="*/ 69056 h 97631"/>
              <a:gd name="connsiteX5" fmla="*/ 188119 w 188119"/>
              <a:gd name="connsiteY5" fmla="*/ 40481 h 97631"/>
              <a:gd name="connsiteX6" fmla="*/ 169069 w 188119"/>
              <a:gd name="connsiteY6" fmla="*/ 30956 h 97631"/>
              <a:gd name="connsiteX7" fmla="*/ 173831 w 188119"/>
              <a:gd name="connsiteY7" fmla="*/ 14287 h 97631"/>
              <a:gd name="connsiteX8" fmla="*/ 126206 w 188119"/>
              <a:gd name="connsiteY8" fmla="*/ 0 h 97631"/>
              <a:gd name="connsiteX9" fmla="*/ 119063 w 188119"/>
              <a:gd name="connsiteY9" fmla="*/ 11906 h 97631"/>
              <a:gd name="connsiteX10" fmla="*/ 92869 w 188119"/>
              <a:gd name="connsiteY10" fmla="*/ 9525 h 97631"/>
              <a:gd name="connsiteX11" fmla="*/ 78581 w 188119"/>
              <a:gd name="connsiteY11" fmla="*/ 35719 h 97631"/>
              <a:gd name="connsiteX12" fmla="*/ 78581 w 188119"/>
              <a:gd name="connsiteY12" fmla="*/ 59531 h 97631"/>
              <a:gd name="connsiteX13" fmla="*/ 57150 w 188119"/>
              <a:gd name="connsiteY13" fmla="*/ 50006 h 97631"/>
              <a:gd name="connsiteX14" fmla="*/ 0 w 188119"/>
              <a:gd name="connsiteY14" fmla="*/ 85725 h 97631"/>
              <a:gd name="connsiteX0" fmla="*/ 0 w 188119"/>
              <a:gd name="connsiteY0" fmla="*/ 85725 h 97631"/>
              <a:gd name="connsiteX1" fmla="*/ 83344 w 188119"/>
              <a:gd name="connsiteY1" fmla="*/ 88106 h 97631"/>
              <a:gd name="connsiteX2" fmla="*/ 114300 w 188119"/>
              <a:gd name="connsiteY2" fmla="*/ 97631 h 97631"/>
              <a:gd name="connsiteX3" fmla="*/ 154781 w 188119"/>
              <a:gd name="connsiteY3" fmla="*/ 88106 h 97631"/>
              <a:gd name="connsiteX4" fmla="*/ 164306 w 188119"/>
              <a:gd name="connsiteY4" fmla="*/ 69056 h 97631"/>
              <a:gd name="connsiteX5" fmla="*/ 188119 w 188119"/>
              <a:gd name="connsiteY5" fmla="*/ 40481 h 97631"/>
              <a:gd name="connsiteX6" fmla="*/ 169069 w 188119"/>
              <a:gd name="connsiteY6" fmla="*/ 30956 h 97631"/>
              <a:gd name="connsiteX7" fmla="*/ 173831 w 188119"/>
              <a:gd name="connsiteY7" fmla="*/ 14287 h 97631"/>
              <a:gd name="connsiteX8" fmla="*/ 126206 w 188119"/>
              <a:gd name="connsiteY8" fmla="*/ 0 h 97631"/>
              <a:gd name="connsiteX9" fmla="*/ 119063 w 188119"/>
              <a:gd name="connsiteY9" fmla="*/ 11906 h 97631"/>
              <a:gd name="connsiteX10" fmla="*/ 92869 w 188119"/>
              <a:gd name="connsiteY10" fmla="*/ 9525 h 97631"/>
              <a:gd name="connsiteX11" fmla="*/ 78581 w 188119"/>
              <a:gd name="connsiteY11" fmla="*/ 35719 h 97631"/>
              <a:gd name="connsiteX12" fmla="*/ 78581 w 188119"/>
              <a:gd name="connsiteY12" fmla="*/ 59531 h 97631"/>
              <a:gd name="connsiteX13" fmla="*/ 57150 w 188119"/>
              <a:gd name="connsiteY13" fmla="*/ 50006 h 97631"/>
              <a:gd name="connsiteX14" fmla="*/ 26194 w 188119"/>
              <a:gd name="connsiteY14" fmla="*/ 69056 h 97631"/>
              <a:gd name="connsiteX15" fmla="*/ 0 w 188119"/>
              <a:gd name="connsiteY15" fmla="*/ 85725 h 97631"/>
              <a:gd name="connsiteX0" fmla="*/ 11906 w 200025"/>
              <a:gd name="connsiteY0" fmla="*/ 85725 h 97631"/>
              <a:gd name="connsiteX1" fmla="*/ 95250 w 200025"/>
              <a:gd name="connsiteY1" fmla="*/ 88106 h 97631"/>
              <a:gd name="connsiteX2" fmla="*/ 126206 w 200025"/>
              <a:gd name="connsiteY2" fmla="*/ 97631 h 97631"/>
              <a:gd name="connsiteX3" fmla="*/ 166687 w 200025"/>
              <a:gd name="connsiteY3" fmla="*/ 88106 h 97631"/>
              <a:gd name="connsiteX4" fmla="*/ 176212 w 200025"/>
              <a:gd name="connsiteY4" fmla="*/ 69056 h 97631"/>
              <a:gd name="connsiteX5" fmla="*/ 200025 w 200025"/>
              <a:gd name="connsiteY5" fmla="*/ 40481 h 97631"/>
              <a:gd name="connsiteX6" fmla="*/ 180975 w 200025"/>
              <a:gd name="connsiteY6" fmla="*/ 30956 h 97631"/>
              <a:gd name="connsiteX7" fmla="*/ 185737 w 200025"/>
              <a:gd name="connsiteY7" fmla="*/ 14287 h 97631"/>
              <a:gd name="connsiteX8" fmla="*/ 138112 w 200025"/>
              <a:gd name="connsiteY8" fmla="*/ 0 h 97631"/>
              <a:gd name="connsiteX9" fmla="*/ 130969 w 200025"/>
              <a:gd name="connsiteY9" fmla="*/ 11906 h 97631"/>
              <a:gd name="connsiteX10" fmla="*/ 104775 w 200025"/>
              <a:gd name="connsiteY10" fmla="*/ 9525 h 97631"/>
              <a:gd name="connsiteX11" fmla="*/ 90487 w 200025"/>
              <a:gd name="connsiteY11" fmla="*/ 35719 h 97631"/>
              <a:gd name="connsiteX12" fmla="*/ 90487 w 200025"/>
              <a:gd name="connsiteY12" fmla="*/ 59531 h 97631"/>
              <a:gd name="connsiteX13" fmla="*/ 69056 w 200025"/>
              <a:gd name="connsiteY13" fmla="*/ 50006 h 97631"/>
              <a:gd name="connsiteX14" fmla="*/ 0 w 200025"/>
              <a:gd name="connsiteY14" fmla="*/ 61912 h 97631"/>
              <a:gd name="connsiteX15" fmla="*/ 11906 w 200025"/>
              <a:gd name="connsiteY15" fmla="*/ 85725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0025" h="97631">
                <a:moveTo>
                  <a:pt x="11906" y="85725"/>
                </a:moveTo>
                <a:lnTo>
                  <a:pt x="95250" y="88106"/>
                </a:lnTo>
                <a:lnTo>
                  <a:pt x="126206" y="97631"/>
                </a:lnTo>
                <a:lnTo>
                  <a:pt x="166687" y="88106"/>
                </a:lnTo>
                <a:lnTo>
                  <a:pt x="176212" y="69056"/>
                </a:lnTo>
                <a:lnTo>
                  <a:pt x="200025" y="40481"/>
                </a:lnTo>
                <a:lnTo>
                  <a:pt x="180975" y="30956"/>
                </a:lnTo>
                <a:lnTo>
                  <a:pt x="185737" y="14287"/>
                </a:lnTo>
                <a:lnTo>
                  <a:pt x="138112" y="0"/>
                </a:lnTo>
                <a:lnTo>
                  <a:pt x="130969" y="11906"/>
                </a:lnTo>
                <a:lnTo>
                  <a:pt x="104775" y="9525"/>
                </a:lnTo>
                <a:lnTo>
                  <a:pt x="90487" y="35719"/>
                </a:lnTo>
                <a:lnTo>
                  <a:pt x="90487" y="59531"/>
                </a:lnTo>
                <a:lnTo>
                  <a:pt x="69056" y="50006"/>
                </a:lnTo>
                <a:lnTo>
                  <a:pt x="0" y="61912"/>
                </a:lnTo>
                <a:lnTo>
                  <a:pt x="11906" y="85725"/>
                </a:lnTo>
                <a:close/>
              </a:path>
            </a:pathLst>
          </a:custGeom>
          <a:solidFill>
            <a:srgbClr val="447FFB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4575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38" name="Freeform: Shape 293">
            <a:extLst>
              <a:ext uri="{FF2B5EF4-FFF2-40B4-BE49-F238E27FC236}">
                <a16:creationId xmlns:a16="http://schemas.microsoft.com/office/drawing/2014/main" id="{AA565633-169B-4B48-B6F3-20E8D3AFC74E}"/>
              </a:ext>
            </a:extLst>
          </p:cNvPr>
          <p:cNvSpPr/>
          <p:nvPr/>
        </p:nvSpPr>
        <p:spPr bwMode="auto">
          <a:xfrm>
            <a:off x="6721531" y="3046044"/>
            <a:ext cx="134484" cy="88967"/>
          </a:xfrm>
          <a:custGeom>
            <a:avLst/>
            <a:gdLst>
              <a:gd name="connsiteX0" fmla="*/ 107156 w 154781"/>
              <a:gd name="connsiteY0" fmla="*/ 80963 h 102394"/>
              <a:gd name="connsiteX1" fmla="*/ 154781 w 154781"/>
              <a:gd name="connsiteY1" fmla="*/ 21431 h 102394"/>
              <a:gd name="connsiteX2" fmla="*/ 145256 w 154781"/>
              <a:gd name="connsiteY2" fmla="*/ 4763 h 102394"/>
              <a:gd name="connsiteX3" fmla="*/ 107156 w 154781"/>
              <a:gd name="connsiteY3" fmla="*/ 0 h 102394"/>
              <a:gd name="connsiteX4" fmla="*/ 100013 w 154781"/>
              <a:gd name="connsiteY4" fmla="*/ 11906 h 102394"/>
              <a:gd name="connsiteX5" fmla="*/ 50006 w 154781"/>
              <a:gd name="connsiteY5" fmla="*/ 26194 h 102394"/>
              <a:gd name="connsiteX6" fmla="*/ 21431 w 154781"/>
              <a:gd name="connsiteY6" fmla="*/ 16669 h 102394"/>
              <a:gd name="connsiteX7" fmla="*/ 0 w 154781"/>
              <a:gd name="connsiteY7" fmla="*/ 64294 h 102394"/>
              <a:gd name="connsiteX8" fmla="*/ 28575 w 154781"/>
              <a:gd name="connsiteY8" fmla="*/ 90488 h 102394"/>
              <a:gd name="connsiteX9" fmla="*/ 50006 w 154781"/>
              <a:gd name="connsiteY9" fmla="*/ 102394 h 102394"/>
              <a:gd name="connsiteX10" fmla="*/ 107156 w 154781"/>
              <a:gd name="connsiteY10" fmla="*/ 80963 h 102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781" h="102394">
                <a:moveTo>
                  <a:pt x="107156" y="80963"/>
                </a:moveTo>
                <a:lnTo>
                  <a:pt x="154781" y="21431"/>
                </a:lnTo>
                <a:lnTo>
                  <a:pt x="145256" y="4763"/>
                </a:lnTo>
                <a:lnTo>
                  <a:pt x="107156" y="0"/>
                </a:lnTo>
                <a:lnTo>
                  <a:pt x="100013" y="11906"/>
                </a:lnTo>
                <a:lnTo>
                  <a:pt x="50006" y="26194"/>
                </a:lnTo>
                <a:lnTo>
                  <a:pt x="21431" y="16669"/>
                </a:lnTo>
                <a:lnTo>
                  <a:pt x="0" y="64294"/>
                </a:lnTo>
                <a:lnTo>
                  <a:pt x="28575" y="90488"/>
                </a:lnTo>
                <a:lnTo>
                  <a:pt x="50006" y="102394"/>
                </a:lnTo>
                <a:lnTo>
                  <a:pt x="107156" y="80963"/>
                </a:lnTo>
                <a:close/>
              </a:path>
            </a:pathLst>
          </a:custGeom>
          <a:solidFill>
            <a:srgbClr val="447FFB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4575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39" name="Freeform: Shape 304">
            <a:extLst>
              <a:ext uri="{FF2B5EF4-FFF2-40B4-BE49-F238E27FC236}">
                <a16:creationId xmlns:a16="http://schemas.microsoft.com/office/drawing/2014/main" id="{A46C47A3-B446-0C47-A99F-A5EF12A105C0}"/>
              </a:ext>
            </a:extLst>
          </p:cNvPr>
          <p:cNvSpPr/>
          <p:nvPr/>
        </p:nvSpPr>
        <p:spPr bwMode="auto">
          <a:xfrm>
            <a:off x="6932679" y="3244667"/>
            <a:ext cx="405411" cy="169658"/>
          </a:xfrm>
          <a:custGeom>
            <a:avLst/>
            <a:gdLst>
              <a:gd name="connsiteX0" fmla="*/ 64294 w 461963"/>
              <a:gd name="connsiteY0" fmla="*/ 42863 h 195263"/>
              <a:gd name="connsiteX1" fmla="*/ 0 w 461963"/>
              <a:gd name="connsiteY1" fmla="*/ 64294 h 195263"/>
              <a:gd name="connsiteX2" fmla="*/ 0 w 461963"/>
              <a:gd name="connsiteY2" fmla="*/ 64294 h 195263"/>
              <a:gd name="connsiteX3" fmla="*/ 11906 w 461963"/>
              <a:gd name="connsiteY3" fmla="*/ 102394 h 195263"/>
              <a:gd name="connsiteX4" fmla="*/ 11906 w 461963"/>
              <a:gd name="connsiteY4" fmla="*/ 133350 h 195263"/>
              <a:gd name="connsiteX5" fmla="*/ 30956 w 461963"/>
              <a:gd name="connsiteY5" fmla="*/ 161925 h 195263"/>
              <a:gd name="connsiteX6" fmla="*/ 90488 w 461963"/>
              <a:gd name="connsiteY6" fmla="*/ 195263 h 195263"/>
              <a:gd name="connsiteX7" fmla="*/ 111919 w 461963"/>
              <a:gd name="connsiteY7" fmla="*/ 173831 h 195263"/>
              <a:gd name="connsiteX8" fmla="*/ 152400 w 461963"/>
              <a:gd name="connsiteY8" fmla="*/ 192881 h 195263"/>
              <a:gd name="connsiteX9" fmla="*/ 195263 w 461963"/>
              <a:gd name="connsiteY9" fmla="*/ 180975 h 195263"/>
              <a:gd name="connsiteX10" fmla="*/ 219075 w 461963"/>
              <a:gd name="connsiteY10" fmla="*/ 171450 h 195263"/>
              <a:gd name="connsiteX11" fmla="*/ 233363 w 461963"/>
              <a:gd name="connsiteY11" fmla="*/ 185738 h 195263"/>
              <a:gd name="connsiteX12" fmla="*/ 252413 w 461963"/>
              <a:gd name="connsiteY12" fmla="*/ 176213 h 195263"/>
              <a:gd name="connsiteX13" fmla="*/ 250031 w 461963"/>
              <a:gd name="connsiteY13" fmla="*/ 161925 h 195263"/>
              <a:gd name="connsiteX14" fmla="*/ 269081 w 461963"/>
              <a:gd name="connsiteY14" fmla="*/ 171450 h 195263"/>
              <a:gd name="connsiteX15" fmla="*/ 290513 w 461963"/>
              <a:gd name="connsiteY15" fmla="*/ 161925 h 195263"/>
              <a:gd name="connsiteX16" fmla="*/ 319088 w 461963"/>
              <a:gd name="connsiteY16" fmla="*/ 173831 h 195263"/>
              <a:gd name="connsiteX17" fmla="*/ 388144 w 461963"/>
              <a:gd name="connsiteY17" fmla="*/ 142875 h 195263"/>
              <a:gd name="connsiteX18" fmla="*/ 400050 w 461963"/>
              <a:gd name="connsiteY18" fmla="*/ 152400 h 195263"/>
              <a:gd name="connsiteX19" fmla="*/ 438150 w 461963"/>
              <a:gd name="connsiteY19" fmla="*/ 154781 h 195263"/>
              <a:gd name="connsiteX20" fmla="*/ 461963 w 461963"/>
              <a:gd name="connsiteY20" fmla="*/ 152400 h 195263"/>
              <a:gd name="connsiteX21" fmla="*/ 450056 w 461963"/>
              <a:gd name="connsiteY21" fmla="*/ 133350 h 195263"/>
              <a:gd name="connsiteX22" fmla="*/ 447675 w 461963"/>
              <a:gd name="connsiteY22" fmla="*/ 71438 h 195263"/>
              <a:gd name="connsiteX23" fmla="*/ 423863 w 461963"/>
              <a:gd name="connsiteY23" fmla="*/ 61913 h 195263"/>
              <a:gd name="connsiteX24" fmla="*/ 409575 w 461963"/>
              <a:gd name="connsiteY24" fmla="*/ 33338 h 195263"/>
              <a:gd name="connsiteX25" fmla="*/ 385763 w 461963"/>
              <a:gd name="connsiteY25" fmla="*/ 16669 h 195263"/>
              <a:gd name="connsiteX26" fmla="*/ 366713 w 461963"/>
              <a:gd name="connsiteY26" fmla="*/ 16669 h 195263"/>
              <a:gd name="connsiteX27" fmla="*/ 335756 w 461963"/>
              <a:gd name="connsiteY27" fmla="*/ 35719 h 195263"/>
              <a:gd name="connsiteX28" fmla="*/ 302419 w 461963"/>
              <a:gd name="connsiteY28" fmla="*/ 33338 h 195263"/>
              <a:gd name="connsiteX29" fmla="*/ 250031 w 461963"/>
              <a:gd name="connsiteY29" fmla="*/ 33338 h 195263"/>
              <a:gd name="connsiteX30" fmla="*/ 223838 w 461963"/>
              <a:gd name="connsiteY30" fmla="*/ 23813 h 195263"/>
              <a:gd name="connsiteX31" fmla="*/ 197644 w 461963"/>
              <a:gd name="connsiteY31" fmla="*/ 0 h 195263"/>
              <a:gd name="connsiteX32" fmla="*/ 164306 w 461963"/>
              <a:gd name="connsiteY32" fmla="*/ 4763 h 195263"/>
              <a:gd name="connsiteX33" fmla="*/ 126206 w 461963"/>
              <a:gd name="connsiteY33" fmla="*/ 21431 h 195263"/>
              <a:gd name="connsiteX34" fmla="*/ 64294 w 461963"/>
              <a:gd name="connsiteY34" fmla="*/ 42863 h 195263"/>
              <a:gd name="connsiteX0" fmla="*/ 45244 w 461963"/>
              <a:gd name="connsiteY0" fmla="*/ 50006 h 195263"/>
              <a:gd name="connsiteX1" fmla="*/ 0 w 461963"/>
              <a:gd name="connsiteY1" fmla="*/ 64294 h 195263"/>
              <a:gd name="connsiteX2" fmla="*/ 0 w 461963"/>
              <a:gd name="connsiteY2" fmla="*/ 64294 h 195263"/>
              <a:gd name="connsiteX3" fmla="*/ 11906 w 461963"/>
              <a:gd name="connsiteY3" fmla="*/ 102394 h 195263"/>
              <a:gd name="connsiteX4" fmla="*/ 11906 w 461963"/>
              <a:gd name="connsiteY4" fmla="*/ 133350 h 195263"/>
              <a:gd name="connsiteX5" fmla="*/ 30956 w 461963"/>
              <a:gd name="connsiteY5" fmla="*/ 161925 h 195263"/>
              <a:gd name="connsiteX6" fmla="*/ 90488 w 461963"/>
              <a:gd name="connsiteY6" fmla="*/ 195263 h 195263"/>
              <a:gd name="connsiteX7" fmla="*/ 111919 w 461963"/>
              <a:gd name="connsiteY7" fmla="*/ 173831 h 195263"/>
              <a:gd name="connsiteX8" fmla="*/ 152400 w 461963"/>
              <a:gd name="connsiteY8" fmla="*/ 192881 h 195263"/>
              <a:gd name="connsiteX9" fmla="*/ 195263 w 461963"/>
              <a:gd name="connsiteY9" fmla="*/ 180975 h 195263"/>
              <a:gd name="connsiteX10" fmla="*/ 219075 w 461963"/>
              <a:gd name="connsiteY10" fmla="*/ 171450 h 195263"/>
              <a:gd name="connsiteX11" fmla="*/ 233363 w 461963"/>
              <a:gd name="connsiteY11" fmla="*/ 185738 h 195263"/>
              <a:gd name="connsiteX12" fmla="*/ 252413 w 461963"/>
              <a:gd name="connsiteY12" fmla="*/ 176213 h 195263"/>
              <a:gd name="connsiteX13" fmla="*/ 250031 w 461963"/>
              <a:gd name="connsiteY13" fmla="*/ 161925 h 195263"/>
              <a:gd name="connsiteX14" fmla="*/ 269081 w 461963"/>
              <a:gd name="connsiteY14" fmla="*/ 171450 h 195263"/>
              <a:gd name="connsiteX15" fmla="*/ 290513 w 461963"/>
              <a:gd name="connsiteY15" fmla="*/ 161925 h 195263"/>
              <a:gd name="connsiteX16" fmla="*/ 319088 w 461963"/>
              <a:gd name="connsiteY16" fmla="*/ 173831 h 195263"/>
              <a:gd name="connsiteX17" fmla="*/ 388144 w 461963"/>
              <a:gd name="connsiteY17" fmla="*/ 142875 h 195263"/>
              <a:gd name="connsiteX18" fmla="*/ 400050 w 461963"/>
              <a:gd name="connsiteY18" fmla="*/ 152400 h 195263"/>
              <a:gd name="connsiteX19" fmla="*/ 438150 w 461963"/>
              <a:gd name="connsiteY19" fmla="*/ 154781 h 195263"/>
              <a:gd name="connsiteX20" fmla="*/ 461963 w 461963"/>
              <a:gd name="connsiteY20" fmla="*/ 152400 h 195263"/>
              <a:gd name="connsiteX21" fmla="*/ 450056 w 461963"/>
              <a:gd name="connsiteY21" fmla="*/ 133350 h 195263"/>
              <a:gd name="connsiteX22" fmla="*/ 447675 w 461963"/>
              <a:gd name="connsiteY22" fmla="*/ 71438 h 195263"/>
              <a:gd name="connsiteX23" fmla="*/ 423863 w 461963"/>
              <a:gd name="connsiteY23" fmla="*/ 61913 h 195263"/>
              <a:gd name="connsiteX24" fmla="*/ 409575 w 461963"/>
              <a:gd name="connsiteY24" fmla="*/ 33338 h 195263"/>
              <a:gd name="connsiteX25" fmla="*/ 385763 w 461963"/>
              <a:gd name="connsiteY25" fmla="*/ 16669 h 195263"/>
              <a:gd name="connsiteX26" fmla="*/ 366713 w 461963"/>
              <a:gd name="connsiteY26" fmla="*/ 16669 h 195263"/>
              <a:gd name="connsiteX27" fmla="*/ 335756 w 461963"/>
              <a:gd name="connsiteY27" fmla="*/ 35719 h 195263"/>
              <a:gd name="connsiteX28" fmla="*/ 302419 w 461963"/>
              <a:gd name="connsiteY28" fmla="*/ 33338 h 195263"/>
              <a:gd name="connsiteX29" fmla="*/ 250031 w 461963"/>
              <a:gd name="connsiteY29" fmla="*/ 33338 h 195263"/>
              <a:gd name="connsiteX30" fmla="*/ 223838 w 461963"/>
              <a:gd name="connsiteY30" fmla="*/ 23813 h 195263"/>
              <a:gd name="connsiteX31" fmla="*/ 197644 w 461963"/>
              <a:gd name="connsiteY31" fmla="*/ 0 h 195263"/>
              <a:gd name="connsiteX32" fmla="*/ 164306 w 461963"/>
              <a:gd name="connsiteY32" fmla="*/ 4763 h 195263"/>
              <a:gd name="connsiteX33" fmla="*/ 126206 w 461963"/>
              <a:gd name="connsiteY33" fmla="*/ 21431 h 195263"/>
              <a:gd name="connsiteX34" fmla="*/ 45244 w 461963"/>
              <a:gd name="connsiteY34" fmla="*/ 50006 h 195263"/>
              <a:gd name="connsiteX0" fmla="*/ 45244 w 461963"/>
              <a:gd name="connsiteY0" fmla="*/ 50006 h 195263"/>
              <a:gd name="connsiteX1" fmla="*/ 0 w 461963"/>
              <a:gd name="connsiteY1" fmla="*/ 64294 h 195263"/>
              <a:gd name="connsiteX2" fmla="*/ 0 w 461963"/>
              <a:gd name="connsiteY2" fmla="*/ 64294 h 195263"/>
              <a:gd name="connsiteX3" fmla="*/ 11906 w 461963"/>
              <a:gd name="connsiteY3" fmla="*/ 102394 h 195263"/>
              <a:gd name="connsiteX4" fmla="*/ 11906 w 461963"/>
              <a:gd name="connsiteY4" fmla="*/ 133350 h 195263"/>
              <a:gd name="connsiteX5" fmla="*/ 30956 w 461963"/>
              <a:gd name="connsiteY5" fmla="*/ 161925 h 195263"/>
              <a:gd name="connsiteX6" fmla="*/ 90488 w 461963"/>
              <a:gd name="connsiteY6" fmla="*/ 195263 h 195263"/>
              <a:gd name="connsiteX7" fmla="*/ 111919 w 461963"/>
              <a:gd name="connsiteY7" fmla="*/ 173831 h 195263"/>
              <a:gd name="connsiteX8" fmla="*/ 152400 w 461963"/>
              <a:gd name="connsiteY8" fmla="*/ 192881 h 195263"/>
              <a:gd name="connsiteX9" fmla="*/ 195263 w 461963"/>
              <a:gd name="connsiteY9" fmla="*/ 180975 h 195263"/>
              <a:gd name="connsiteX10" fmla="*/ 219075 w 461963"/>
              <a:gd name="connsiteY10" fmla="*/ 171450 h 195263"/>
              <a:gd name="connsiteX11" fmla="*/ 233363 w 461963"/>
              <a:gd name="connsiteY11" fmla="*/ 185738 h 195263"/>
              <a:gd name="connsiteX12" fmla="*/ 252413 w 461963"/>
              <a:gd name="connsiteY12" fmla="*/ 176213 h 195263"/>
              <a:gd name="connsiteX13" fmla="*/ 250031 w 461963"/>
              <a:gd name="connsiteY13" fmla="*/ 161925 h 195263"/>
              <a:gd name="connsiteX14" fmla="*/ 269081 w 461963"/>
              <a:gd name="connsiteY14" fmla="*/ 171450 h 195263"/>
              <a:gd name="connsiteX15" fmla="*/ 290513 w 461963"/>
              <a:gd name="connsiteY15" fmla="*/ 161925 h 195263"/>
              <a:gd name="connsiteX16" fmla="*/ 319088 w 461963"/>
              <a:gd name="connsiteY16" fmla="*/ 173831 h 195263"/>
              <a:gd name="connsiteX17" fmla="*/ 388144 w 461963"/>
              <a:gd name="connsiteY17" fmla="*/ 142875 h 195263"/>
              <a:gd name="connsiteX18" fmla="*/ 400050 w 461963"/>
              <a:gd name="connsiteY18" fmla="*/ 152400 h 195263"/>
              <a:gd name="connsiteX19" fmla="*/ 438150 w 461963"/>
              <a:gd name="connsiteY19" fmla="*/ 154781 h 195263"/>
              <a:gd name="connsiteX20" fmla="*/ 461963 w 461963"/>
              <a:gd name="connsiteY20" fmla="*/ 152400 h 195263"/>
              <a:gd name="connsiteX21" fmla="*/ 450056 w 461963"/>
              <a:gd name="connsiteY21" fmla="*/ 133350 h 195263"/>
              <a:gd name="connsiteX22" fmla="*/ 447675 w 461963"/>
              <a:gd name="connsiteY22" fmla="*/ 71438 h 195263"/>
              <a:gd name="connsiteX23" fmla="*/ 423863 w 461963"/>
              <a:gd name="connsiteY23" fmla="*/ 61913 h 195263"/>
              <a:gd name="connsiteX24" fmla="*/ 409575 w 461963"/>
              <a:gd name="connsiteY24" fmla="*/ 33338 h 195263"/>
              <a:gd name="connsiteX25" fmla="*/ 385763 w 461963"/>
              <a:gd name="connsiteY25" fmla="*/ 16669 h 195263"/>
              <a:gd name="connsiteX26" fmla="*/ 366713 w 461963"/>
              <a:gd name="connsiteY26" fmla="*/ 16669 h 195263"/>
              <a:gd name="connsiteX27" fmla="*/ 335756 w 461963"/>
              <a:gd name="connsiteY27" fmla="*/ 35719 h 195263"/>
              <a:gd name="connsiteX28" fmla="*/ 302419 w 461963"/>
              <a:gd name="connsiteY28" fmla="*/ 33338 h 195263"/>
              <a:gd name="connsiteX29" fmla="*/ 250031 w 461963"/>
              <a:gd name="connsiteY29" fmla="*/ 33338 h 195263"/>
              <a:gd name="connsiteX30" fmla="*/ 223838 w 461963"/>
              <a:gd name="connsiteY30" fmla="*/ 23813 h 195263"/>
              <a:gd name="connsiteX31" fmla="*/ 197644 w 461963"/>
              <a:gd name="connsiteY31" fmla="*/ 0 h 195263"/>
              <a:gd name="connsiteX32" fmla="*/ 164306 w 461963"/>
              <a:gd name="connsiteY32" fmla="*/ 4763 h 195263"/>
              <a:gd name="connsiteX33" fmla="*/ 126206 w 461963"/>
              <a:gd name="connsiteY33" fmla="*/ 21431 h 195263"/>
              <a:gd name="connsiteX34" fmla="*/ 78581 w 461963"/>
              <a:gd name="connsiteY34" fmla="*/ 38100 h 195263"/>
              <a:gd name="connsiteX35" fmla="*/ 45244 w 461963"/>
              <a:gd name="connsiteY35" fmla="*/ 50006 h 195263"/>
              <a:gd name="connsiteX0" fmla="*/ 45244 w 461963"/>
              <a:gd name="connsiteY0" fmla="*/ 50006 h 195263"/>
              <a:gd name="connsiteX1" fmla="*/ 0 w 461963"/>
              <a:gd name="connsiteY1" fmla="*/ 64294 h 195263"/>
              <a:gd name="connsiteX2" fmla="*/ 0 w 461963"/>
              <a:gd name="connsiteY2" fmla="*/ 64294 h 195263"/>
              <a:gd name="connsiteX3" fmla="*/ 11906 w 461963"/>
              <a:gd name="connsiteY3" fmla="*/ 102394 h 195263"/>
              <a:gd name="connsiteX4" fmla="*/ 11906 w 461963"/>
              <a:gd name="connsiteY4" fmla="*/ 133350 h 195263"/>
              <a:gd name="connsiteX5" fmla="*/ 30956 w 461963"/>
              <a:gd name="connsiteY5" fmla="*/ 161925 h 195263"/>
              <a:gd name="connsiteX6" fmla="*/ 90488 w 461963"/>
              <a:gd name="connsiteY6" fmla="*/ 195263 h 195263"/>
              <a:gd name="connsiteX7" fmla="*/ 111919 w 461963"/>
              <a:gd name="connsiteY7" fmla="*/ 173831 h 195263"/>
              <a:gd name="connsiteX8" fmla="*/ 152400 w 461963"/>
              <a:gd name="connsiteY8" fmla="*/ 192881 h 195263"/>
              <a:gd name="connsiteX9" fmla="*/ 195263 w 461963"/>
              <a:gd name="connsiteY9" fmla="*/ 180975 h 195263"/>
              <a:gd name="connsiteX10" fmla="*/ 219075 w 461963"/>
              <a:gd name="connsiteY10" fmla="*/ 171450 h 195263"/>
              <a:gd name="connsiteX11" fmla="*/ 233363 w 461963"/>
              <a:gd name="connsiteY11" fmla="*/ 185738 h 195263"/>
              <a:gd name="connsiteX12" fmla="*/ 252413 w 461963"/>
              <a:gd name="connsiteY12" fmla="*/ 176213 h 195263"/>
              <a:gd name="connsiteX13" fmla="*/ 250031 w 461963"/>
              <a:gd name="connsiteY13" fmla="*/ 161925 h 195263"/>
              <a:gd name="connsiteX14" fmla="*/ 269081 w 461963"/>
              <a:gd name="connsiteY14" fmla="*/ 171450 h 195263"/>
              <a:gd name="connsiteX15" fmla="*/ 290513 w 461963"/>
              <a:gd name="connsiteY15" fmla="*/ 161925 h 195263"/>
              <a:gd name="connsiteX16" fmla="*/ 319088 w 461963"/>
              <a:gd name="connsiteY16" fmla="*/ 173831 h 195263"/>
              <a:gd name="connsiteX17" fmla="*/ 388144 w 461963"/>
              <a:gd name="connsiteY17" fmla="*/ 142875 h 195263"/>
              <a:gd name="connsiteX18" fmla="*/ 400050 w 461963"/>
              <a:gd name="connsiteY18" fmla="*/ 152400 h 195263"/>
              <a:gd name="connsiteX19" fmla="*/ 438150 w 461963"/>
              <a:gd name="connsiteY19" fmla="*/ 154781 h 195263"/>
              <a:gd name="connsiteX20" fmla="*/ 461963 w 461963"/>
              <a:gd name="connsiteY20" fmla="*/ 152400 h 195263"/>
              <a:gd name="connsiteX21" fmla="*/ 450056 w 461963"/>
              <a:gd name="connsiteY21" fmla="*/ 133350 h 195263"/>
              <a:gd name="connsiteX22" fmla="*/ 447675 w 461963"/>
              <a:gd name="connsiteY22" fmla="*/ 71438 h 195263"/>
              <a:gd name="connsiteX23" fmla="*/ 423863 w 461963"/>
              <a:gd name="connsiteY23" fmla="*/ 61913 h 195263"/>
              <a:gd name="connsiteX24" fmla="*/ 409575 w 461963"/>
              <a:gd name="connsiteY24" fmla="*/ 33338 h 195263"/>
              <a:gd name="connsiteX25" fmla="*/ 385763 w 461963"/>
              <a:gd name="connsiteY25" fmla="*/ 16669 h 195263"/>
              <a:gd name="connsiteX26" fmla="*/ 366713 w 461963"/>
              <a:gd name="connsiteY26" fmla="*/ 16669 h 195263"/>
              <a:gd name="connsiteX27" fmla="*/ 335756 w 461963"/>
              <a:gd name="connsiteY27" fmla="*/ 35719 h 195263"/>
              <a:gd name="connsiteX28" fmla="*/ 302419 w 461963"/>
              <a:gd name="connsiteY28" fmla="*/ 33338 h 195263"/>
              <a:gd name="connsiteX29" fmla="*/ 250031 w 461963"/>
              <a:gd name="connsiteY29" fmla="*/ 33338 h 195263"/>
              <a:gd name="connsiteX30" fmla="*/ 223838 w 461963"/>
              <a:gd name="connsiteY30" fmla="*/ 23813 h 195263"/>
              <a:gd name="connsiteX31" fmla="*/ 197644 w 461963"/>
              <a:gd name="connsiteY31" fmla="*/ 0 h 195263"/>
              <a:gd name="connsiteX32" fmla="*/ 164306 w 461963"/>
              <a:gd name="connsiteY32" fmla="*/ 4763 h 195263"/>
              <a:gd name="connsiteX33" fmla="*/ 126206 w 461963"/>
              <a:gd name="connsiteY33" fmla="*/ 21431 h 195263"/>
              <a:gd name="connsiteX34" fmla="*/ 69056 w 461963"/>
              <a:gd name="connsiteY34" fmla="*/ 26194 h 195263"/>
              <a:gd name="connsiteX35" fmla="*/ 45244 w 461963"/>
              <a:gd name="connsiteY35" fmla="*/ 50006 h 195263"/>
              <a:gd name="connsiteX0" fmla="*/ 45244 w 461963"/>
              <a:gd name="connsiteY0" fmla="*/ 50006 h 195263"/>
              <a:gd name="connsiteX1" fmla="*/ 0 w 461963"/>
              <a:gd name="connsiteY1" fmla="*/ 64294 h 195263"/>
              <a:gd name="connsiteX2" fmla="*/ 0 w 461963"/>
              <a:gd name="connsiteY2" fmla="*/ 64294 h 195263"/>
              <a:gd name="connsiteX3" fmla="*/ 11906 w 461963"/>
              <a:gd name="connsiteY3" fmla="*/ 102394 h 195263"/>
              <a:gd name="connsiteX4" fmla="*/ 11906 w 461963"/>
              <a:gd name="connsiteY4" fmla="*/ 133350 h 195263"/>
              <a:gd name="connsiteX5" fmla="*/ 30956 w 461963"/>
              <a:gd name="connsiteY5" fmla="*/ 161925 h 195263"/>
              <a:gd name="connsiteX6" fmla="*/ 90488 w 461963"/>
              <a:gd name="connsiteY6" fmla="*/ 195263 h 195263"/>
              <a:gd name="connsiteX7" fmla="*/ 111919 w 461963"/>
              <a:gd name="connsiteY7" fmla="*/ 173831 h 195263"/>
              <a:gd name="connsiteX8" fmla="*/ 152400 w 461963"/>
              <a:gd name="connsiteY8" fmla="*/ 192881 h 195263"/>
              <a:gd name="connsiteX9" fmla="*/ 195263 w 461963"/>
              <a:gd name="connsiteY9" fmla="*/ 180975 h 195263"/>
              <a:gd name="connsiteX10" fmla="*/ 219075 w 461963"/>
              <a:gd name="connsiteY10" fmla="*/ 171450 h 195263"/>
              <a:gd name="connsiteX11" fmla="*/ 233363 w 461963"/>
              <a:gd name="connsiteY11" fmla="*/ 185738 h 195263"/>
              <a:gd name="connsiteX12" fmla="*/ 252413 w 461963"/>
              <a:gd name="connsiteY12" fmla="*/ 176213 h 195263"/>
              <a:gd name="connsiteX13" fmla="*/ 250031 w 461963"/>
              <a:gd name="connsiteY13" fmla="*/ 161925 h 195263"/>
              <a:gd name="connsiteX14" fmla="*/ 269081 w 461963"/>
              <a:gd name="connsiteY14" fmla="*/ 171450 h 195263"/>
              <a:gd name="connsiteX15" fmla="*/ 290513 w 461963"/>
              <a:gd name="connsiteY15" fmla="*/ 161925 h 195263"/>
              <a:gd name="connsiteX16" fmla="*/ 319088 w 461963"/>
              <a:gd name="connsiteY16" fmla="*/ 173831 h 195263"/>
              <a:gd name="connsiteX17" fmla="*/ 388144 w 461963"/>
              <a:gd name="connsiteY17" fmla="*/ 142875 h 195263"/>
              <a:gd name="connsiteX18" fmla="*/ 400050 w 461963"/>
              <a:gd name="connsiteY18" fmla="*/ 152400 h 195263"/>
              <a:gd name="connsiteX19" fmla="*/ 438150 w 461963"/>
              <a:gd name="connsiteY19" fmla="*/ 154781 h 195263"/>
              <a:gd name="connsiteX20" fmla="*/ 461963 w 461963"/>
              <a:gd name="connsiteY20" fmla="*/ 152400 h 195263"/>
              <a:gd name="connsiteX21" fmla="*/ 450056 w 461963"/>
              <a:gd name="connsiteY21" fmla="*/ 133350 h 195263"/>
              <a:gd name="connsiteX22" fmla="*/ 447675 w 461963"/>
              <a:gd name="connsiteY22" fmla="*/ 71438 h 195263"/>
              <a:gd name="connsiteX23" fmla="*/ 423863 w 461963"/>
              <a:gd name="connsiteY23" fmla="*/ 61913 h 195263"/>
              <a:gd name="connsiteX24" fmla="*/ 409575 w 461963"/>
              <a:gd name="connsiteY24" fmla="*/ 33338 h 195263"/>
              <a:gd name="connsiteX25" fmla="*/ 385763 w 461963"/>
              <a:gd name="connsiteY25" fmla="*/ 16669 h 195263"/>
              <a:gd name="connsiteX26" fmla="*/ 366713 w 461963"/>
              <a:gd name="connsiteY26" fmla="*/ 16669 h 195263"/>
              <a:gd name="connsiteX27" fmla="*/ 335756 w 461963"/>
              <a:gd name="connsiteY27" fmla="*/ 35719 h 195263"/>
              <a:gd name="connsiteX28" fmla="*/ 302419 w 461963"/>
              <a:gd name="connsiteY28" fmla="*/ 33338 h 195263"/>
              <a:gd name="connsiteX29" fmla="*/ 250031 w 461963"/>
              <a:gd name="connsiteY29" fmla="*/ 33338 h 195263"/>
              <a:gd name="connsiteX30" fmla="*/ 223838 w 461963"/>
              <a:gd name="connsiteY30" fmla="*/ 23813 h 195263"/>
              <a:gd name="connsiteX31" fmla="*/ 197644 w 461963"/>
              <a:gd name="connsiteY31" fmla="*/ 0 h 195263"/>
              <a:gd name="connsiteX32" fmla="*/ 164306 w 461963"/>
              <a:gd name="connsiteY32" fmla="*/ 4763 h 195263"/>
              <a:gd name="connsiteX33" fmla="*/ 126206 w 461963"/>
              <a:gd name="connsiteY33" fmla="*/ 21431 h 195263"/>
              <a:gd name="connsiteX34" fmla="*/ 33337 w 461963"/>
              <a:gd name="connsiteY34" fmla="*/ 9525 h 195263"/>
              <a:gd name="connsiteX35" fmla="*/ 45244 w 461963"/>
              <a:gd name="connsiteY35" fmla="*/ 50006 h 195263"/>
              <a:gd name="connsiteX0" fmla="*/ 45244 w 461963"/>
              <a:gd name="connsiteY0" fmla="*/ 50006 h 195263"/>
              <a:gd name="connsiteX1" fmla="*/ 40481 w 461963"/>
              <a:gd name="connsiteY1" fmla="*/ 30956 h 195263"/>
              <a:gd name="connsiteX2" fmla="*/ 0 w 461963"/>
              <a:gd name="connsiteY2" fmla="*/ 64294 h 195263"/>
              <a:gd name="connsiteX3" fmla="*/ 0 w 461963"/>
              <a:gd name="connsiteY3" fmla="*/ 64294 h 195263"/>
              <a:gd name="connsiteX4" fmla="*/ 11906 w 461963"/>
              <a:gd name="connsiteY4" fmla="*/ 102394 h 195263"/>
              <a:gd name="connsiteX5" fmla="*/ 11906 w 461963"/>
              <a:gd name="connsiteY5" fmla="*/ 133350 h 195263"/>
              <a:gd name="connsiteX6" fmla="*/ 30956 w 461963"/>
              <a:gd name="connsiteY6" fmla="*/ 161925 h 195263"/>
              <a:gd name="connsiteX7" fmla="*/ 90488 w 461963"/>
              <a:gd name="connsiteY7" fmla="*/ 195263 h 195263"/>
              <a:gd name="connsiteX8" fmla="*/ 111919 w 461963"/>
              <a:gd name="connsiteY8" fmla="*/ 173831 h 195263"/>
              <a:gd name="connsiteX9" fmla="*/ 152400 w 461963"/>
              <a:gd name="connsiteY9" fmla="*/ 192881 h 195263"/>
              <a:gd name="connsiteX10" fmla="*/ 195263 w 461963"/>
              <a:gd name="connsiteY10" fmla="*/ 180975 h 195263"/>
              <a:gd name="connsiteX11" fmla="*/ 219075 w 461963"/>
              <a:gd name="connsiteY11" fmla="*/ 171450 h 195263"/>
              <a:gd name="connsiteX12" fmla="*/ 233363 w 461963"/>
              <a:gd name="connsiteY12" fmla="*/ 185738 h 195263"/>
              <a:gd name="connsiteX13" fmla="*/ 252413 w 461963"/>
              <a:gd name="connsiteY13" fmla="*/ 176213 h 195263"/>
              <a:gd name="connsiteX14" fmla="*/ 250031 w 461963"/>
              <a:gd name="connsiteY14" fmla="*/ 161925 h 195263"/>
              <a:gd name="connsiteX15" fmla="*/ 269081 w 461963"/>
              <a:gd name="connsiteY15" fmla="*/ 171450 h 195263"/>
              <a:gd name="connsiteX16" fmla="*/ 290513 w 461963"/>
              <a:gd name="connsiteY16" fmla="*/ 161925 h 195263"/>
              <a:gd name="connsiteX17" fmla="*/ 319088 w 461963"/>
              <a:gd name="connsiteY17" fmla="*/ 173831 h 195263"/>
              <a:gd name="connsiteX18" fmla="*/ 388144 w 461963"/>
              <a:gd name="connsiteY18" fmla="*/ 142875 h 195263"/>
              <a:gd name="connsiteX19" fmla="*/ 400050 w 461963"/>
              <a:gd name="connsiteY19" fmla="*/ 152400 h 195263"/>
              <a:gd name="connsiteX20" fmla="*/ 438150 w 461963"/>
              <a:gd name="connsiteY20" fmla="*/ 154781 h 195263"/>
              <a:gd name="connsiteX21" fmla="*/ 461963 w 461963"/>
              <a:gd name="connsiteY21" fmla="*/ 152400 h 195263"/>
              <a:gd name="connsiteX22" fmla="*/ 450056 w 461963"/>
              <a:gd name="connsiteY22" fmla="*/ 133350 h 195263"/>
              <a:gd name="connsiteX23" fmla="*/ 447675 w 461963"/>
              <a:gd name="connsiteY23" fmla="*/ 71438 h 195263"/>
              <a:gd name="connsiteX24" fmla="*/ 423863 w 461963"/>
              <a:gd name="connsiteY24" fmla="*/ 61913 h 195263"/>
              <a:gd name="connsiteX25" fmla="*/ 409575 w 461963"/>
              <a:gd name="connsiteY25" fmla="*/ 33338 h 195263"/>
              <a:gd name="connsiteX26" fmla="*/ 385763 w 461963"/>
              <a:gd name="connsiteY26" fmla="*/ 16669 h 195263"/>
              <a:gd name="connsiteX27" fmla="*/ 366713 w 461963"/>
              <a:gd name="connsiteY27" fmla="*/ 16669 h 195263"/>
              <a:gd name="connsiteX28" fmla="*/ 335756 w 461963"/>
              <a:gd name="connsiteY28" fmla="*/ 35719 h 195263"/>
              <a:gd name="connsiteX29" fmla="*/ 302419 w 461963"/>
              <a:gd name="connsiteY29" fmla="*/ 33338 h 195263"/>
              <a:gd name="connsiteX30" fmla="*/ 250031 w 461963"/>
              <a:gd name="connsiteY30" fmla="*/ 33338 h 195263"/>
              <a:gd name="connsiteX31" fmla="*/ 223838 w 461963"/>
              <a:gd name="connsiteY31" fmla="*/ 23813 h 195263"/>
              <a:gd name="connsiteX32" fmla="*/ 197644 w 461963"/>
              <a:gd name="connsiteY32" fmla="*/ 0 h 195263"/>
              <a:gd name="connsiteX33" fmla="*/ 164306 w 461963"/>
              <a:gd name="connsiteY33" fmla="*/ 4763 h 195263"/>
              <a:gd name="connsiteX34" fmla="*/ 126206 w 461963"/>
              <a:gd name="connsiteY34" fmla="*/ 21431 h 195263"/>
              <a:gd name="connsiteX35" fmla="*/ 33337 w 461963"/>
              <a:gd name="connsiteY35" fmla="*/ 9525 h 195263"/>
              <a:gd name="connsiteX36" fmla="*/ 45244 w 461963"/>
              <a:gd name="connsiteY36" fmla="*/ 50006 h 195263"/>
              <a:gd name="connsiteX0" fmla="*/ 45244 w 461963"/>
              <a:gd name="connsiteY0" fmla="*/ 50006 h 195263"/>
              <a:gd name="connsiteX1" fmla="*/ 33338 w 461963"/>
              <a:gd name="connsiteY1" fmla="*/ 57150 h 195263"/>
              <a:gd name="connsiteX2" fmla="*/ 0 w 461963"/>
              <a:gd name="connsiteY2" fmla="*/ 64294 h 195263"/>
              <a:gd name="connsiteX3" fmla="*/ 0 w 461963"/>
              <a:gd name="connsiteY3" fmla="*/ 64294 h 195263"/>
              <a:gd name="connsiteX4" fmla="*/ 11906 w 461963"/>
              <a:gd name="connsiteY4" fmla="*/ 102394 h 195263"/>
              <a:gd name="connsiteX5" fmla="*/ 11906 w 461963"/>
              <a:gd name="connsiteY5" fmla="*/ 133350 h 195263"/>
              <a:gd name="connsiteX6" fmla="*/ 30956 w 461963"/>
              <a:gd name="connsiteY6" fmla="*/ 161925 h 195263"/>
              <a:gd name="connsiteX7" fmla="*/ 90488 w 461963"/>
              <a:gd name="connsiteY7" fmla="*/ 195263 h 195263"/>
              <a:gd name="connsiteX8" fmla="*/ 111919 w 461963"/>
              <a:gd name="connsiteY8" fmla="*/ 173831 h 195263"/>
              <a:gd name="connsiteX9" fmla="*/ 152400 w 461963"/>
              <a:gd name="connsiteY9" fmla="*/ 192881 h 195263"/>
              <a:gd name="connsiteX10" fmla="*/ 195263 w 461963"/>
              <a:gd name="connsiteY10" fmla="*/ 180975 h 195263"/>
              <a:gd name="connsiteX11" fmla="*/ 219075 w 461963"/>
              <a:gd name="connsiteY11" fmla="*/ 171450 h 195263"/>
              <a:gd name="connsiteX12" fmla="*/ 233363 w 461963"/>
              <a:gd name="connsiteY12" fmla="*/ 185738 h 195263"/>
              <a:gd name="connsiteX13" fmla="*/ 252413 w 461963"/>
              <a:gd name="connsiteY13" fmla="*/ 176213 h 195263"/>
              <a:gd name="connsiteX14" fmla="*/ 250031 w 461963"/>
              <a:gd name="connsiteY14" fmla="*/ 161925 h 195263"/>
              <a:gd name="connsiteX15" fmla="*/ 269081 w 461963"/>
              <a:gd name="connsiteY15" fmla="*/ 171450 h 195263"/>
              <a:gd name="connsiteX16" fmla="*/ 290513 w 461963"/>
              <a:gd name="connsiteY16" fmla="*/ 161925 h 195263"/>
              <a:gd name="connsiteX17" fmla="*/ 319088 w 461963"/>
              <a:gd name="connsiteY17" fmla="*/ 173831 h 195263"/>
              <a:gd name="connsiteX18" fmla="*/ 388144 w 461963"/>
              <a:gd name="connsiteY18" fmla="*/ 142875 h 195263"/>
              <a:gd name="connsiteX19" fmla="*/ 400050 w 461963"/>
              <a:gd name="connsiteY19" fmla="*/ 152400 h 195263"/>
              <a:gd name="connsiteX20" fmla="*/ 438150 w 461963"/>
              <a:gd name="connsiteY20" fmla="*/ 154781 h 195263"/>
              <a:gd name="connsiteX21" fmla="*/ 461963 w 461963"/>
              <a:gd name="connsiteY21" fmla="*/ 152400 h 195263"/>
              <a:gd name="connsiteX22" fmla="*/ 450056 w 461963"/>
              <a:gd name="connsiteY22" fmla="*/ 133350 h 195263"/>
              <a:gd name="connsiteX23" fmla="*/ 447675 w 461963"/>
              <a:gd name="connsiteY23" fmla="*/ 71438 h 195263"/>
              <a:gd name="connsiteX24" fmla="*/ 423863 w 461963"/>
              <a:gd name="connsiteY24" fmla="*/ 61913 h 195263"/>
              <a:gd name="connsiteX25" fmla="*/ 409575 w 461963"/>
              <a:gd name="connsiteY25" fmla="*/ 33338 h 195263"/>
              <a:gd name="connsiteX26" fmla="*/ 385763 w 461963"/>
              <a:gd name="connsiteY26" fmla="*/ 16669 h 195263"/>
              <a:gd name="connsiteX27" fmla="*/ 366713 w 461963"/>
              <a:gd name="connsiteY27" fmla="*/ 16669 h 195263"/>
              <a:gd name="connsiteX28" fmla="*/ 335756 w 461963"/>
              <a:gd name="connsiteY28" fmla="*/ 35719 h 195263"/>
              <a:gd name="connsiteX29" fmla="*/ 302419 w 461963"/>
              <a:gd name="connsiteY29" fmla="*/ 33338 h 195263"/>
              <a:gd name="connsiteX30" fmla="*/ 250031 w 461963"/>
              <a:gd name="connsiteY30" fmla="*/ 33338 h 195263"/>
              <a:gd name="connsiteX31" fmla="*/ 223838 w 461963"/>
              <a:gd name="connsiteY31" fmla="*/ 23813 h 195263"/>
              <a:gd name="connsiteX32" fmla="*/ 197644 w 461963"/>
              <a:gd name="connsiteY32" fmla="*/ 0 h 195263"/>
              <a:gd name="connsiteX33" fmla="*/ 164306 w 461963"/>
              <a:gd name="connsiteY33" fmla="*/ 4763 h 195263"/>
              <a:gd name="connsiteX34" fmla="*/ 126206 w 461963"/>
              <a:gd name="connsiteY34" fmla="*/ 21431 h 195263"/>
              <a:gd name="connsiteX35" fmla="*/ 33337 w 461963"/>
              <a:gd name="connsiteY35" fmla="*/ 9525 h 195263"/>
              <a:gd name="connsiteX36" fmla="*/ 45244 w 461963"/>
              <a:gd name="connsiteY36" fmla="*/ 50006 h 195263"/>
              <a:gd name="connsiteX0" fmla="*/ 45244 w 461963"/>
              <a:gd name="connsiteY0" fmla="*/ 38100 h 195263"/>
              <a:gd name="connsiteX1" fmla="*/ 33338 w 461963"/>
              <a:gd name="connsiteY1" fmla="*/ 57150 h 195263"/>
              <a:gd name="connsiteX2" fmla="*/ 0 w 461963"/>
              <a:gd name="connsiteY2" fmla="*/ 64294 h 195263"/>
              <a:gd name="connsiteX3" fmla="*/ 0 w 461963"/>
              <a:gd name="connsiteY3" fmla="*/ 64294 h 195263"/>
              <a:gd name="connsiteX4" fmla="*/ 11906 w 461963"/>
              <a:gd name="connsiteY4" fmla="*/ 102394 h 195263"/>
              <a:gd name="connsiteX5" fmla="*/ 11906 w 461963"/>
              <a:gd name="connsiteY5" fmla="*/ 133350 h 195263"/>
              <a:gd name="connsiteX6" fmla="*/ 30956 w 461963"/>
              <a:gd name="connsiteY6" fmla="*/ 161925 h 195263"/>
              <a:gd name="connsiteX7" fmla="*/ 90488 w 461963"/>
              <a:gd name="connsiteY7" fmla="*/ 195263 h 195263"/>
              <a:gd name="connsiteX8" fmla="*/ 111919 w 461963"/>
              <a:gd name="connsiteY8" fmla="*/ 173831 h 195263"/>
              <a:gd name="connsiteX9" fmla="*/ 152400 w 461963"/>
              <a:gd name="connsiteY9" fmla="*/ 192881 h 195263"/>
              <a:gd name="connsiteX10" fmla="*/ 195263 w 461963"/>
              <a:gd name="connsiteY10" fmla="*/ 180975 h 195263"/>
              <a:gd name="connsiteX11" fmla="*/ 219075 w 461963"/>
              <a:gd name="connsiteY11" fmla="*/ 171450 h 195263"/>
              <a:gd name="connsiteX12" fmla="*/ 233363 w 461963"/>
              <a:gd name="connsiteY12" fmla="*/ 185738 h 195263"/>
              <a:gd name="connsiteX13" fmla="*/ 252413 w 461963"/>
              <a:gd name="connsiteY13" fmla="*/ 176213 h 195263"/>
              <a:gd name="connsiteX14" fmla="*/ 250031 w 461963"/>
              <a:gd name="connsiteY14" fmla="*/ 161925 h 195263"/>
              <a:gd name="connsiteX15" fmla="*/ 269081 w 461963"/>
              <a:gd name="connsiteY15" fmla="*/ 171450 h 195263"/>
              <a:gd name="connsiteX16" fmla="*/ 290513 w 461963"/>
              <a:gd name="connsiteY16" fmla="*/ 161925 h 195263"/>
              <a:gd name="connsiteX17" fmla="*/ 319088 w 461963"/>
              <a:gd name="connsiteY17" fmla="*/ 173831 h 195263"/>
              <a:gd name="connsiteX18" fmla="*/ 388144 w 461963"/>
              <a:gd name="connsiteY18" fmla="*/ 142875 h 195263"/>
              <a:gd name="connsiteX19" fmla="*/ 400050 w 461963"/>
              <a:gd name="connsiteY19" fmla="*/ 152400 h 195263"/>
              <a:gd name="connsiteX20" fmla="*/ 438150 w 461963"/>
              <a:gd name="connsiteY20" fmla="*/ 154781 h 195263"/>
              <a:gd name="connsiteX21" fmla="*/ 461963 w 461963"/>
              <a:gd name="connsiteY21" fmla="*/ 152400 h 195263"/>
              <a:gd name="connsiteX22" fmla="*/ 450056 w 461963"/>
              <a:gd name="connsiteY22" fmla="*/ 133350 h 195263"/>
              <a:gd name="connsiteX23" fmla="*/ 447675 w 461963"/>
              <a:gd name="connsiteY23" fmla="*/ 71438 h 195263"/>
              <a:gd name="connsiteX24" fmla="*/ 423863 w 461963"/>
              <a:gd name="connsiteY24" fmla="*/ 61913 h 195263"/>
              <a:gd name="connsiteX25" fmla="*/ 409575 w 461963"/>
              <a:gd name="connsiteY25" fmla="*/ 33338 h 195263"/>
              <a:gd name="connsiteX26" fmla="*/ 385763 w 461963"/>
              <a:gd name="connsiteY26" fmla="*/ 16669 h 195263"/>
              <a:gd name="connsiteX27" fmla="*/ 366713 w 461963"/>
              <a:gd name="connsiteY27" fmla="*/ 16669 h 195263"/>
              <a:gd name="connsiteX28" fmla="*/ 335756 w 461963"/>
              <a:gd name="connsiteY28" fmla="*/ 35719 h 195263"/>
              <a:gd name="connsiteX29" fmla="*/ 302419 w 461963"/>
              <a:gd name="connsiteY29" fmla="*/ 33338 h 195263"/>
              <a:gd name="connsiteX30" fmla="*/ 250031 w 461963"/>
              <a:gd name="connsiteY30" fmla="*/ 33338 h 195263"/>
              <a:gd name="connsiteX31" fmla="*/ 223838 w 461963"/>
              <a:gd name="connsiteY31" fmla="*/ 23813 h 195263"/>
              <a:gd name="connsiteX32" fmla="*/ 197644 w 461963"/>
              <a:gd name="connsiteY32" fmla="*/ 0 h 195263"/>
              <a:gd name="connsiteX33" fmla="*/ 164306 w 461963"/>
              <a:gd name="connsiteY33" fmla="*/ 4763 h 195263"/>
              <a:gd name="connsiteX34" fmla="*/ 126206 w 461963"/>
              <a:gd name="connsiteY34" fmla="*/ 21431 h 195263"/>
              <a:gd name="connsiteX35" fmla="*/ 33337 w 461963"/>
              <a:gd name="connsiteY35" fmla="*/ 9525 h 195263"/>
              <a:gd name="connsiteX36" fmla="*/ 45244 w 461963"/>
              <a:gd name="connsiteY36" fmla="*/ 38100 h 195263"/>
              <a:gd name="connsiteX0" fmla="*/ 45244 w 461963"/>
              <a:gd name="connsiteY0" fmla="*/ 38100 h 195263"/>
              <a:gd name="connsiteX1" fmla="*/ 40481 w 461963"/>
              <a:gd name="connsiteY1" fmla="*/ 23813 h 195263"/>
              <a:gd name="connsiteX2" fmla="*/ 33338 w 461963"/>
              <a:gd name="connsiteY2" fmla="*/ 57150 h 195263"/>
              <a:gd name="connsiteX3" fmla="*/ 0 w 461963"/>
              <a:gd name="connsiteY3" fmla="*/ 64294 h 195263"/>
              <a:gd name="connsiteX4" fmla="*/ 0 w 461963"/>
              <a:gd name="connsiteY4" fmla="*/ 64294 h 195263"/>
              <a:gd name="connsiteX5" fmla="*/ 11906 w 461963"/>
              <a:gd name="connsiteY5" fmla="*/ 102394 h 195263"/>
              <a:gd name="connsiteX6" fmla="*/ 11906 w 461963"/>
              <a:gd name="connsiteY6" fmla="*/ 133350 h 195263"/>
              <a:gd name="connsiteX7" fmla="*/ 30956 w 461963"/>
              <a:gd name="connsiteY7" fmla="*/ 161925 h 195263"/>
              <a:gd name="connsiteX8" fmla="*/ 90488 w 461963"/>
              <a:gd name="connsiteY8" fmla="*/ 195263 h 195263"/>
              <a:gd name="connsiteX9" fmla="*/ 111919 w 461963"/>
              <a:gd name="connsiteY9" fmla="*/ 173831 h 195263"/>
              <a:gd name="connsiteX10" fmla="*/ 152400 w 461963"/>
              <a:gd name="connsiteY10" fmla="*/ 192881 h 195263"/>
              <a:gd name="connsiteX11" fmla="*/ 195263 w 461963"/>
              <a:gd name="connsiteY11" fmla="*/ 180975 h 195263"/>
              <a:gd name="connsiteX12" fmla="*/ 219075 w 461963"/>
              <a:gd name="connsiteY12" fmla="*/ 171450 h 195263"/>
              <a:gd name="connsiteX13" fmla="*/ 233363 w 461963"/>
              <a:gd name="connsiteY13" fmla="*/ 185738 h 195263"/>
              <a:gd name="connsiteX14" fmla="*/ 252413 w 461963"/>
              <a:gd name="connsiteY14" fmla="*/ 176213 h 195263"/>
              <a:gd name="connsiteX15" fmla="*/ 250031 w 461963"/>
              <a:gd name="connsiteY15" fmla="*/ 161925 h 195263"/>
              <a:gd name="connsiteX16" fmla="*/ 269081 w 461963"/>
              <a:gd name="connsiteY16" fmla="*/ 171450 h 195263"/>
              <a:gd name="connsiteX17" fmla="*/ 290513 w 461963"/>
              <a:gd name="connsiteY17" fmla="*/ 161925 h 195263"/>
              <a:gd name="connsiteX18" fmla="*/ 319088 w 461963"/>
              <a:gd name="connsiteY18" fmla="*/ 173831 h 195263"/>
              <a:gd name="connsiteX19" fmla="*/ 388144 w 461963"/>
              <a:gd name="connsiteY19" fmla="*/ 142875 h 195263"/>
              <a:gd name="connsiteX20" fmla="*/ 400050 w 461963"/>
              <a:gd name="connsiteY20" fmla="*/ 152400 h 195263"/>
              <a:gd name="connsiteX21" fmla="*/ 438150 w 461963"/>
              <a:gd name="connsiteY21" fmla="*/ 154781 h 195263"/>
              <a:gd name="connsiteX22" fmla="*/ 461963 w 461963"/>
              <a:gd name="connsiteY22" fmla="*/ 152400 h 195263"/>
              <a:gd name="connsiteX23" fmla="*/ 450056 w 461963"/>
              <a:gd name="connsiteY23" fmla="*/ 133350 h 195263"/>
              <a:gd name="connsiteX24" fmla="*/ 447675 w 461963"/>
              <a:gd name="connsiteY24" fmla="*/ 71438 h 195263"/>
              <a:gd name="connsiteX25" fmla="*/ 423863 w 461963"/>
              <a:gd name="connsiteY25" fmla="*/ 61913 h 195263"/>
              <a:gd name="connsiteX26" fmla="*/ 409575 w 461963"/>
              <a:gd name="connsiteY26" fmla="*/ 33338 h 195263"/>
              <a:gd name="connsiteX27" fmla="*/ 385763 w 461963"/>
              <a:gd name="connsiteY27" fmla="*/ 16669 h 195263"/>
              <a:gd name="connsiteX28" fmla="*/ 366713 w 461963"/>
              <a:gd name="connsiteY28" fmla="*/ 16669 h 195263"/>
              <a:gd name="connsiteX29" fmla="*/ 335756 w 461963"/>
              <a:gd name="connsiteY29" fmla="*/ 35719 h 195263"/>
              <a:gd name="connsiteX30" fmla="*/ 302419 w 461963"/>
              <a:gd name="connsiteY30" fmla="*/ 33338 h 195263"/>
              <a:gd name="connsiteX31" fmla="*/ 250031 w 461963"/>
              <a:gd name="connsiteY31" fmla="*/ 33338 h 195263"/>
              <a:gd name="connsiteX32" fmla="*/ 223838 w 461963"/>
              <a:gd name="connsiteY32" fmla="*/ 23813 h 195263"/>
              <a:gd name="connsiteX33" fmla="*/ 197644 w 461963"/>
              <a:gd name="connsiteY33" fmla="*/ 0 h 195263"/>
              <a:gd name="connsiteX34" fmla="*/ 164306 w 461963"/>
              <a:gd name="connsiteY34" fmla="*/ 4763 h 195263"/>
              <a:gd name="connsiteX35" fmla="*/ 126206 w 461963"/>
              <a:gd name="connsiteY35" fmla="*/ 21431 h 195263"/>
              <a:gd name="connsiteX36" fmla="*/ 33337 w 461963"/>
              <a:gd name="connsiteY36" fmla="*/ 9525 h 195263"/>
              <a:gd name="connsiteX37" fmla="*/ 45244 w 461963"/>
              <a:gd name="connsiteY37" fmla="*/ 38100 h 195263"/>
              <a:gd name="connsiteX0" fmla="*/ 2382 w 461963"/>
              <a:gd name="connsiteY0" fmla="*/ 38100 h 195263"/>
              <a:gd name="connsiteX1" fmla="*/ 40481 w 461963"/>
              <a:gd name="connsiteY1" fmla="*/ 23813 h 195263"/>
              <a:gd name="connsiteX2" fmla="*/ 33338 w 461963"/>
              <a:gd name="connsiteY2" fmla="*/ 57150 h 195263"/>
              <a:gd name="connsiteX3" fmla="*/ 0 w 461963"/>
              <a:gd name="connsiteY3" fmla="*/ 64294 h 195263"/>
              <a:gd name="connsiteX4" fmla="*/ 0 w 461963"/>
              <a:gd name="connsiteY4" fmla="*/ 64294 h 195263"/>
              <a:gd name="connsiteX5" fmla="*/ 11906 w 461963"/>
              <a:gd name="connsiteY5" fmla="*/ 102394 h 195263"/>
              <a:gd name="connsiteX6" fmla="*/ 11906 w 461963"/>
              <a:gd name="connsiteY6" fmla="*/ 133350 h 195263"/>
              <a:gd name="connsiteX7" fmla="*/ 30956 w 461963"/>
              <a:gd name="connsiteY7" fmla="*/ 161925 h 195263"/>
              <a:gd name="connsiteX8" fmla="*/ 90488 w 461963"/>
              <a:gd name="connsiteY8" fmla="*/ 195263 h 195263"/>
              <a:gd name="connsiteX9" fmla="*/ 111919 w 461963"/>
              <a:gd name="connsiteY9" fmla="*/ 173831 h 195263"/>
              <a:gd name="connsiteX10" fmla="*/ 152400 w 461963"/>
              <a:gd name="connsiteY10" fmla="*/ 192881 h 195263"/>
              <a:gd name="connsiteX11" fmla="*/ 195263 w 461963"/>
              <a:gd name="connsiteY11" fmla="*/ 180975 h 195263"/>
              <a:gd name="connsiteX12" fmla="*/ 219075 w 461963"/>
              <a:gd name="connsiteY12" fmla="*/ 171450 h 195263"/>
              <a:gd name="connsiteX13" fmla="*/ 233363 w 461963"/>
              <a:gd name="connsiteY13" fmla="*/ 185738 h 195263"/>
              <a:gd name="connsiteX14" fmla="*/ 252413 w 461963"/>
              <a:gd name="connsiteY14" fmla="*/ 176213 h 195263"/>
              <a:gd name="connsiteX15" fmla="*/ 250031 w 461963"/>
              <a:gd name="connsiteY15" fmla="*/ 161925 h 195263"/>
              <a:gd name="connsiteX16" fmla="*/ 269081 w 461963"/>
              <a:gd name="connsiteY16" fmla="*/ 171450 h 195263"/>
              <a:gd name="connsiteX17" fmla="*/ 290513 w 461963"/>
              <a:gd name="connsiteY17" fmla="*/ 161925 h 195263"/>
              <a:gd name="connsiteX18" fmla="*/ 319088 w 461963"/>
              <a:gd name="connsiteY18" fmla="*/ 173831 h 195263"/>
              <a:gd name="connsiteX19" fmla="*/ 388144 w 461963"/>
              <a:gd name="connsiteY19" fmla="*/ 142875 h 195263"/>
              <a:gd name="connsiteX20" fmla="*/ 400050 w 461963"/>
              <a:gd name="connsiteY20" fmla="*/ 152400 h 195263"/>
              <a:gd name="connsiteX21" fmla="*/ 438150 w 461963"/>
              <a:gd name="connsiteY21" fmla="*/ 154781 h 195263"/>
              <a:gd name="connsiteX22" fmla="*/ 461963 w 461963"/>
              <a:gd name="connsiteY22" fmla="*/ 152400 h 195263"/>
              <a:gd name="connsiteX23" fmla="*/ 450056 w 461963"/>
              <a:gd name="connsiteY23" fmla="*/ 133350 h 195263"/>
              <a:gd name="connsiteX24" fmla="*/ 447675 w 461963"/>
              <a:gd name="connsiteY24" fmla="*/ 71438 h 195263"/>
              <a:gd name="connsiteX25" fmla="*/ 423863 w 461963"/>
              <a:gd name="connsiteY25" fmla="*/ 61913 h 195263"/>
              <a:gd name="connsiteX26" fmla="*/ 409575 w 461963"/>
              <a:gd name="connsiteY26" fmla="*/ 33338 h 195263"/>
              <a:gd name="connsiteX27" fmla="*/ 385763 w 461963"/>
              <a:gd name="connsiteY27" fmla="*/ 16669 h 195263"/>
              <a:gd name="connsiteX28" fmla="*/ 366713 w 461963"/>
              <a:gd name="connsiteY28" fmla="*/ 16669 h 195263"/>
              <a:gd name="connsiteX29" fmla="*/ 335756 w 461963"/>
              <a:gd name="connsiteY29" fmla="*/ 35719 h 195263"/>
              <a:gd name="connsiteX30" fmla="*/ 302419 w 461963"/>
              <a:gd name="connsiteY30" fmla="*/ 33338 h 195263"/>
              <a:gd name="connsiteX31" fmla="*/ 250031 w 461963"/>
              <a:gd name="connsiteY31" fmla="*/ 33338 h 195263"/>
              <a:gd name="connsiteX32" fmla="*/ 223838 w 461963"/>
              <a:gd name="connsiteY32" fmla="*/ 23813 h 195263"/>
              <a:gd name="connsiteX33" fmla="*/ 197644 w 461963"/>
              <a:gd name="connsiteY33" fmla="*/ 0 h 195263"/>
              <a:gd name="connsiteX34" fmla="*/ 164306 w 461963"/>
              <a:gd name="connsiteY34" fmla="*/ 4763 h 195263"/>
              <a:gd name="connsiteX35" fmla="*/ 126206 w 461963"/>
              <a:gd name="connsiteY35" fmla="*/ 21431 h 195263"/>
              <a:gd name="connsiteX36" fmla="*/ 33337 w 461963"/>
              <a:gd name="connsiteY36" fmla="*/ 9525 h 195263"/>
              <a:gd name="connsiteX37" fmla="*/ 2382 w 461963"/>
              <a:gd name="connsiteY37" fmla="*/ 38100 h 195263"/>
              <a:gd name="connsiteX0" fmla="*/ 2382 w 461963"/>
              <a:gd name="connsiteY0" fmla="*/ 38100 h 195263"/>
              <a:gd name="connsiteX1" fmla="*/ 4762 w 461963"/>
              <a:gd name="connsiteY1" fmla="*/ 45244 h 195263"/>
              <a:gd name="connsiteX2" fmla="*/ 33338 w 461963"/>
              <a:gd name="connsiteY2" fmla="*/ 57150 h 195263"/>
              <a:gd name="connsiteX3" fmla="*/ 0 w 461963"/>
              <a:gd name="connsiteY3" fmla="*/ 64294 h 195263"/>
              <a:gd name="connsiteX4" fmla="*/ 0 w 461963"/>
              <a:gd name="connsiteY4" fmla="*/ 64294 h 195263"/>
              <a:gd name="connsiteX5" fmla="*/ 11906 w 461963"/>
              <a:gd name="connsiteY5" fmla="*/ 102394 h 195263"/>
              <a:gd name="connsiteX6" fmla="*/ 11906 w 461963"/>
              <a:gd name="connsiteY6" fmla="*/ 133350 h 195263"/>
              <a:gd name="connsiteX7" fmla="*/ 30956 w 461963"/>
              <a:gd name="connsiteY7" fmla="*/ 161925 h 195263"/>
              <a:gd name="connsiteX8" fmla="*/ 90488 w 461963"/>
              <a:gd name="connsiteY8" fmla="*/ 195263 h 195263"/>
              <a:gd name="connsiteX9" fmla="*/ 111919 w 461963"/>
              <a:gd name="connsiteY9" fmla="*/ 173831 h 195263"/>
              <a:gd name="connsiteX10" fmla="*/ 152400 w 461963"/>
              <a:gd name="connsiteY10" fmla="*/ 192881 h 195263"/>
              <a:gd name="connsiteX11" fmla="*/ 195263 w 461963"/>
              <a:gd name="connsiteY11" fmla="*/ 180975 h 195263"/>
              <a:gd name="connsiteX12" fmla="*/ 219075 w 461963"/>
              <a:gd name="connsiteY12" fmla="*/ 171450 h 195263"/>
              <a:gd name="connsiteX13" fmla="*/ 233363 w 461963"/>
              <a:gd name="connsiteY13" fmla="*/ 185738 h 195263"/>
              <a:gd name="connsiteX14" fmla="*/ 252413 w 461963"/>
              <a:gd name="connsiteY14" fmla="*/ 176213 h 195263"/>
              <a:gd name="connsiteX15" fmla="*/ 250031 w 461963"/>
              <a:gd name="connsiteY15" fmla="*/ 161925 h 195263"/>
              <a:gd name="connsiteX16" fmla="*/ 269081 w 461963"/>
              <a:gd name="connsiteY16" fmla="*/ 171450 h 195263"/>
              <a:gd name="connsiteX17" fmla="*/ 290513 w 461963"/>
              <a:gd name="connsiteY17" fmla="*/ 161925 h 195263"/>
              <a:gd name="connsiteX18" fmla="*/ 319088 w 461963"/>
              <a:gd name="connsiteY18" fmla="*/ 173831 h 195263"/>
              <a:gd name="connsiteX19" fmla="*/ 388144 w 461963"/>
              <a:gd name="connsiteY19" fmla="*/ 142875 h 195263"/>
              <a:gd name="connsiteX20" fmla="*/ 400050 w 461963"/>
              <a:gd name="connsiteY20" fmla="*/ 152400 h 195263"/>
              <a:gd name="connsiteX21" fmla="*/ 438150 w 461963"/>
              <a:gd name="connsiteY21" fmla="*/ 154781 h 195263"/>
              <a:gd name="connsiteX22" fmla="*/ 461963 w 461963"/>
              <a:gd name="connsiteY22" fmla="*/ 152400 h 195263"/>
              <a:gd name="connsiteX23" fmla="*/ 450056 w 461963"/>
              <a:gd name="connsiteY23" fmla="*/ 133350 h 195263"/>
              <a:gd name="connsiteX24" fmla="*/ 447675 w 461963"/>
              <a:gd name="connsiteY24" fmla="*/ 71438 h 195263"/>
              <a:gd name="connsiteX25" fmla="*/ 423863 w 461963"/>
              <a:gd name="connsiteY25" fmla="*/ 61913 h 195263"/>
              <a:gd name="connsiteX26" fmla="*/ 409575 w 461963"/>
              <a:gd name="connsiteY26" fmla="*/ 33338 h 195263"/>
              <a:gd name="connsiteX27" fmla="*/ 385763 w 461963"/>
              <a:gd name="connsiteY27" fmla="*/ 16669 h 195263"/>
              <a:gd name="connsiteX28" fmla="*/ 366713 w 461963"/>
              <a:gd name="connsiteY28" fmla="*/ 16669 h 195263"/>
              <a:gd name="connsiteX29" fmla="*/ 335756 w 461963"/>
              <a:gd name="connsiteY29" fmla="*/ 35719 h 195263"/>
              <a:gd name="connsiteX30" fmla="*/ 302419 w 461963"/>
              <a:gd name="connsiteY30" fmla="*/ 33338 h 195263"/>
              <a:gd name="connsiteX31" fmla="*/ 250031 w 461963"/>
              <a:gd name="connsiteY31" fmla="*/ 33338 h 195263"/>
              <a:gd name="connsiteX32" fmla="*/ 223838 w 461963"/>
              <a:gd name="connsiteY32" fmla="*/ 23813 h 195263"/>
              <a:gd name="connsiteX33" fmla="*/ 197644 w 461963"/>
              <a:gd name="connsiteY33" fmla="*/ 0 h 195263"/>
              <a:gd name="connsiteX34" fmla="*/ 164306 w 461963"/>
              <a:gd name="connsiteY34" fmla="*/ 4763 h 195263"/>
              <a:gd name="connsiteX35" fmla="*/ 126206 w 461963"/>
              <a:gd name="connsiteY35" fmla="*/ 21431 h 195263"/>
              <a:gd name="connsiteX36" fmla="*/ 33337 w 461963"/>
              <a:gd name="connsiteY36" fmla="*/ 9525 h 195263"/>
              <a:gd name="connsiteX37" fmla="*/ 2382 w 461963"/>
              <a:gd name="connsiteY37" fmla="*/ 38100 h 195263"/>
              <a:gd name="connsiteX0" fmla="*/ 42864 w 461963"/>
              <a:gd name="connsiteY0" fmla="*/ 35719 h 195263"/>
              <a:gd name="connsiteX1" fmla="*/ 4762 w 461963"/>
              <a:gd name="connsiteY1" fmla="*/ 45244 h 195263"/>
              <a:gd name="connsiteX2" fmla="*/ 33338 w 461963"/>
              <a:gd name="connsiteY2" fmla="*/ 57150 h 195263"/>
              <a:gd name="connsiteX3" fmla="*/ 0 w 461963"/>
              <a:gd name="connsiteY3" fmla="*/ 64294 h 195263"/>
              <a:gd name="connsiteX4" fmla="*/ 0 w 461963"/>
              <a:gd name="connsiteY4" fmla="*/ 64294 h 195263"/>
              <a:gd name="connsiteX5" fmla="*/ 11906 w 461963"/>
              <a:gd name="connsiteY5" fmla="*/ 102394 h 195263"/>
              <a:gd name="connsiteX6" fmla="*/ 11906 w 461963"/>
              <a:gd name="connsiteY6" fmla="*/ 133350 h 195263"/>
              <a:gd name="connsiteX7" fmla="*/ 30956 w 461963"/>
              <a:gd name="connsiteY7" fmla="*/ 161925 h 195263"/>
              <a:gd name="connsiteX8" fmla="*/ 90488 w 461963"/>
              <a:gd name="connsiteY8" fmla="*/ 195263 h 195263"/>
              <a:gd name="connsiteX9" fmla="*/ 111919 w 461963"/>
              <a:gd name="connsiteY9" fmla="*/ 173831 h 195263"/>
              <a:gd name="connsiteX10" fmla="*/ 152400 w 461963"/>
              <a:gd name="connsiteY10" fmla="*/ 192881 h 195263"/>
              <a:gd name="connsiteX11" fmla="*/ 195263 w 461963"/>
              <a:gd name="connsiteY11" fmla="*/ 180975 h 195263"/>
              <a:gd name="connsiteX12" fmla="*/ 219075 w 461963"/>
              <a:gd name="connsiteY12" fmla="*/ 171450 h 195263"/>
              <a:gd name="connsiteX13" fmla="*/ 233363 w 461963"/>
              <a:gd name="connsiteY13" fmla="*/ 185738 h 195263"/>
              <a:gd name="connsiteX14" fmla="*/ 252413 w 461963"/>
              <a:gd name="connsiteY14" fmla="*/ 176213 h 195263"/>
              <a:gd name="connsiteX15" fmla="*/ 250031 w 461963"/>
              <a:gd name="connsiteY15" fmla="*/ 161925 h 195263"/>
              <a:gd name="connsiteX16" fmla="*/ 269081 w 461963"/>
              <a:gd name="connsiteY16" fmla="*/ 171450 h 195263"/>
              <a:gd name="connsiteX17" fmla="*/ 290513 w 461963"/>
              <a:gd name="connsiteY17" fmla="*/ 161925 h 195263"/>
              <a:gd name="connsiteX18" fmla="*/ 319088 w 461963"/>
              <a:gd name="connsiteY18" fmla="*/ 173831 h 195263"/>
              <a:gd name="connsiteX19" fmla="*/ 388144 w 461963"/>
              <a:gd name="connsiteY19" fmla="*/ 142875 h 195263"/>
              <a:gd name="connsiteX20" fmla="*/ 400050 w 461963"/>
              <a:gd name="connsiteY20" fmla="*/ 152400 h 195263"/>
              <a:gd name="connsiteX21" fmla="*/ 438150 w 461963"/>
              <a:gd name="connsiteY21" fmla="*/ 154781 h 195263"/>
              <a:gd name="connsiteX22" fmla="*/ 461963 w 461963"/>
              <a:gd name="connsiteY22" fmla="*/ 152400 h 195263"/>
              <a:gd name="connsiteX23" fmla="*/ 450056 w 461963"/>
              <a:gd name="connsiteY23" fmla="*/ 133350 h 195263"/>
              <a:gd name="connsiteX24" fmla="*/ 447675 w 461963"/>
              <a:gd name="connsiteY24" fmla="*/ 71438 h 195263"/>
              <a:gd name="connsiteX25" fmla="*/ 423863 w 461963"/>
              <a:gd name="connsiteY25" fmla="*/ 61913 h 195263"/>
              <a:gd name="connsiteX26" fmla="*/ 409575 w 461963"/>
              <a:gd name="connsiteY26" fmla="*/ 33338 h 195263"/>
              <a:gd name="connsiteX27" fmla="*/ 385763 w 461963"/>
              <a:gd name="connsiteY27" fmla="*/ 16669 h 195263"/>
              <a:gd name="connsiteX28" fmla="*/ 366713 w 461963"/>
              <a:gd name="connsiteY28" fmla="*/ 16669 h 195263"/>
              <a:gd name="connsiteX29" fmla="*/ 335756 w 461963"/>
              <a:gd name="connsiteY29" fmla="*/ 35719 h 195263"/>
              <a:gd name="connsiteX30" fmla="*/ 302419 w 461963"/>
              <a:gd name="connsiteY30" fmla="*/ 33338 h 195263"/>
              <a:gd name="connsiteX31" fmla="*/ 250031 w 461963"/>
              <a:gd name="connsiteY31" fmla="*/ 33338 h 195263"/>
              <a:gd name="connsiteX32" fmla="*/ 223838 w 461963"/>
              <a:gd name="connsiteY32" fmla="*/ 23813 h 195263"/>
              <a:gd name="connsiteX33" fmla="*/ 197644 w 461963"/>
              <a:gd name="connsiteY33" fmla="*/ 0 h 195263"/>
              <a:gd name="connsiteX34" fmla="*/ 164306 w 461963"/>
              <a:gd name="connsiteY34" fmla="*/ 4763 h 195263"/>
              <a:gd name="connsiteX35" fmla="*/ 126206 w 461963"/>
              <a:gd name="connsiteY35" fmla="*/ 21431 h 195263"/>
              <a:gd name="connsiteX36" fmla="*/ 33337 w 461963"/>
              <a:gd name="connsiteY36" fmla="*/ 9525 h 195263"/>
              <a:gd name="connsiteX37" fmla="*/ 42864 w 461963"/>
              <a:gd name="connsiteY37" fmla="*/ 35719 h 195263"/>
              <a:gd name="connsiteX0" fmla="*/ 4764 w 461963"/>
              <a:gd name="connsiteY0" fmla="*/ 16669 h 195263"/>
              <a:gd name="connsiteX1" fmla="*/ 4762 w 461963"/>
              <a:gd name="connsiteY1" fmla="*/ 45244 h 195263"/>
              <a:gd name="connsiteX2" fmla="*/ 33338 w 461963"/>
              <a:gd name="connsiteY2" fmla="*/ 57150 h 195263"/>
              <a:gd name="connsiteX3" fmla="*/ 0 w 461963"/>
              <a:gd name="connsiteY3" fmla="*/ 64294 h 195263"/>
              <a:gd name="connsiteX4" fmla="*/ 0 w 461963"/>
              <a:gd name="connsiteY4" fmla="*/ 64294 h 195263"/>
              <a:gd name="connsiteX5" fmla="*/ 11906 w 461963"/>
              <a:gd name="connsiteY5" fmla="*/ 102394 h 195263"/>
              <a:gd name="connsiteX6" fmla="*/ 11906 w 461963"/>
              <a:gd name="connsiteY6" fmla="*/ 133350 h 195263"/>
              <a:gd name="connsiteX7" fmla="*/ 30956 w 461963"/>
              <a:gd name="connsiteY7" fmla="*/ 161925 h 195263"/>
              <a:gd name="connsiteX8" fmla="*/ 90488 w 461963"/>
              <a:gd name="connsiteY8" fmla="*/ 195263 h 195263"/>
              <a:gd name="connsiteX9" fmla="*/ 111919 w 461963"/>
              <a:gd name="connsiteY9" fmla="*/ 173831 h 195263"/>
              <a:gd name="connsiteX10" fmla="*/ 152400 w 461963"/>
              <a:gd name="connsiteY10" fmla="*/ 192881 h 195263"/>
              <a:gd name="connsiteX11" fmla="*/ 195263 w 461963"/>
              <a:gd name="connsiteY11" fmla="*/ 180975 h 195263"/>
              <a:gd name="connsiteX12" fmla="*/ 219075 w 461963"/>
              <a:gd name="connsiteY12" fmla="*/ 171450 h 195263"/>
              <a:gd name="connsiteX13" fmla="*/ 233363 w 461963"/>
              <a:gd name="connsiteY13" fmla="*/ 185738 h 195263"/>
              <a:gd name="connsiteX14" fmla="*/ 252413 w 461963"/>
              <a:gd name="connsiteY14" fmla="*/ 176213 h 195263"/>
              <a:gd name="connsiteX15" fmla="*/ 250031 w 461963"/>
              <a:gd name="connsiteY15" fmla="*/ 161925 h 195263"/>
              <a:gd name="connsiteX16" fmla="*/ 269081 w 461963"/>
              <a:gd name="connsiteY16" fmla="*/ 171450 h 195263"/>
              <a:gd name="connsiteX17" fmla="*/ 290513 w 461963"/>
              <a:gd name="connsiteY17" fmla="*/ 161925 h 195263"/>
              <a:gd name="connsiteX18" fmla="*/ 319088 w 461963"/>
              <a:gd name="connsiteY18" fmla="*/ 173831 h 195263"/>
              <a:gd name="connsiteX19" fmla="*/ 388144 w 461963"/>
              <a:gd name="connsiteY19" fmla="*/ 142875 h 195263"/>
              <a:gd name="connsiteX20" fmla="*/ 400050 w 461963"/>
              <a:gd name="connsiteY20" fmla="*/ 152400 h 195263"/>
              <a:gd name="connsiteX21" fmla="*/ 438150 w 461963"/>
              <a:gd name="connsiteY21" fmla="*/ 154781 h 195263"/>
              <a:gd name="connsiteX22" fmla="*/ 461963 w 461963"/>
              <a:gd name="connsiteY22" fmla="*/ 152400 h 195263"/>
              <a:gd name="connsiteX23" fmla="*/ 450056 w 461963"/>
              <a:gd name="connsiteY23" fmla="*/ 133350 h 195263"/>
              <a:gd name="connsiteX24" fmla="*/ 447675 w 461963"/>
              <a:gd name="connsiteY24" fmla="*/ 71438 h 195263"/>
              <a:gd name="connsiteX25" fmla="*/ 423863 w 461963"/>
              <a:gd name="connsiteY25" fmla="*/ 61913 h 195263"/>
              <a:gd name="connsiteX26" fmla="*/ 409575 w 461963"/>
              <a:gd name="connsiteY26" fmla="*/ 33338 h 195263"/>
              <a:gd name="connsiteX27" fmla="*/ 385763 w 461963"/>
              <a:gd name="connsiteY27" fmla="*/ 16669 h 195263"/>
              <a:gd name="connsiteX28" fmla="*/ 366713 w 461963"/>
              <a:gd name="connsiteY28" fmla="*/ 16669 h 195263"/>
              <a:gd name="connsiteX29" fmla="*/ 335756 w 461963"/>
              <a:gd name="connsiteY29" fmla="*/ 35719 h 195263"/>
              <a:gd name="connsiteX30" fmla="*/ 302419 w 461963"/>
              <a:gd name="connsiteY30" fmla="*/ 33338 h 195263"/>
              <a:gd name="connsiteX31" fmla="*/ 250031 w 461963"/>
              <a:gd name="connsiteY31" fmla="*/ 33338 h 195263"/>
              <a:gd name="connsiteX32" fmla="*/ 223838 w 461963"/>
              <a:gd name="connsiteY32" fmla="*/ 23813 h 195263"/>
              <a:gd name="connsiteX33" fmla="*/ 197644 w 461963"/>
              <a:gd name="connsiteY33" fmla="*/ 0 h 195263"/>
              <a:gd name="connsiteX34" fmla="*/ 164306 w 461963"/>
              <a:gd name="connsiteY34" fmla="*/ 4763 h 195263"/>
              <a:gd name="connsiteX35" fmla="*/ 126206 w 461963"/>
              <a:gd name="connsiteY35" fmla="*/ 21431 h 195263"/>
              <a:gd name="connsiteX36" fmla="*/ 33337 w 461963"/>
              <a:gd name="connsiteY36" fmla="*/ 9525 h 195263"/>
              <a:gd name="connsiteX37" fmla="*/ 4764 w 461963"/>
              <a:gd name="connsiteY37" fmla="*/ 16669 h 195263"/>
              <a:gd name="connsiteX0" fmla="*/ 4764 w 461963"/>
              <a:gd name="connsiteY0" fmla="*/ 16669 h 195263"/>
              <a:gd name="connsiteX1" fmla="*/ 47625 w 461963"/>
              <a:gd name="connsiteY1" fmla="*/ 42863 h 195263"/>
              <a:gd name="connsiteX2" fmla="*/ 33338 w 461963"/>
              <a:gd name="connsiteY2" fmla="*/ 57150 h 195263"/>
              <a:gd name="connsiteX3" fmla="*/ 0 w 461963"/>
              <a:gd name="connsiteY3" fmla="*/ 64294 h 195263"/>
              <a:gd name="connsiteX4" fmla="*/ 0 w 461963"/>
              <a:gd name="connsiteY4" fmla="*/ 64294 h 195263"/>
              <a:gd name="connsiteX5" fmla="*/ 11906 w 461963"/>
              <a:gd name="connsiteY5" fmla="*/ 102394 h 195263"/>
              <a:gd name="connsiteX6" fmla="*/ 11906 w 461963"/>
              <a:gd name="connsiteY6" fmla="*/ 133350 h 195263"/>
              <a:gd name="connsiteX7" fmla="*/ 30956 w 461963"/>
              <a:gd name="connsiteY7" fmla="*/ 161925 h 195263"/>
              <a:gd name="connsiteX8" fmla="*/ 90488 w 461963"/>
              <a:gd name="connsiteY8" fmla="*/ 195263 h 195263"/>
              <a:gd name="connsiteX9" fmla="*/ 111919 w 461963"/>
              <a:gd name="connsiteY9" fmla="*/ 173831 h 195263"/>
              <a:gd name="connsiteX10" fmla="*/ 152400 w 461963"/>
              <a:gd name="connsiteY10" fmla="*/ 192881 h 195263"/>
              <a:gd name="connsiteX11" fmla="*/ 195263 w 461963"/>
              <a:gd name="connsiteY11" fmla="*/ 180975 h 195263"/>
              <a:gd name="connsiteX12" fmla="*/ 219075 w 461963"/>
              <a:gd name="connsiteY12" fmla="*/ 171450 h 195263"/>
              <a:gd name="connsiteX13" fmla="*/ 233363 w 461963"/>
              <a:gd name="connsiteY13" fmla="*/ 185738 h 195263"/>
              <a:gd name="connsiteX14" fmla="*/ 252413 w 461963"/>
              <a:gd name="connsiteY14" fmla="*/ 176213 h 195263"/>
              <a:gd name="connsiteX15" fmla="*/ 250031 w 461963"/>
              <a:gd name="connsiteY15" fmla="*/ 161925 h 195263"/>
              <a:gd name="connsiteX16" fmla="*/ 269081 w 461963"/>
              <a:gd name="connsiteY16" fmla="*/ 171450 h 195263"/>
              <a:gd name="connsiteX17" fmla="*/ 290513 w 461963"/>
              <a:gd name="connsiteY17" fmla="*/ 161925 h 195263"/>
              <a:gd name="connsiteX18" fmla="*/ 319088 w 461963"/>
              <a:gd name="connsiteY18" fmla="*/ 173831 h 195263"/>
              <a:gd name="connsiteX19" fmla="*/ 388144 w 461963"/>
              <a:gd name="connsiteY19" fmla="*/ 142875 h 195263"/>
              <a:gd name="connsiteX20" fmla="*/ 400050 w 461963"/>
              <a:gd name="connsiteY20" fmla="*/ 152400 h 195263"/>
              <a:gd name="connsiteX21" fmla="*/ 438150 w 461963"/>
              <a:gd name="connsiteY21" fmla="*/ 154781 h 195263"/>
              <a:gd name="connsiteX22" fmla="*/ 461963 w 461963"/>
              <a:gd name="connsiteY22" fmla="*/ 152400 h 195263"/>
              <a:gd name="connsiteX23" fmla="*/ 450056 w 461963"/>
              <a:gd name="connsiteY23" fmla="*/ 133350 h 195263"/>
              <a:gd name="connsiteX24" fmla="*/ 447675 w 461963"/>
              <a:gd name="connsiteY24" fmla="*/ 71438 h 195263"/>
              <a:gd name="connsiteX25" fmla="*/ 423863 w 461963"/>
              <a:gd name="connsiteY25" fmla="*/ 61913 h 195263"/>
              <a:gd name="connsiteX26" fmla="*/ 409575 w 461963"/>
              <a:gd name="connsiteY26" fmla="*/ 33338 h 195263"/>
              <a:gd name="connsiteX27" fmla="*/ 385763 w 461963"/>
              <a:gd name="connsiteY27" fmla="*/ 16669 h 195263"/>
              <a:gd name="connsiteX28" fmla="*/ 366713 w 461963"/>
              <a:gd name="connsiteY28" fmla="*/ 16669 h 195263"/>
              <a:gd name="connsiteX29" fmla="*/ 335756 w 461963"/>
              <a:gd name="connsiteY29" fmla="*/ 35719 h 195263"/>
              <a:gd name="connsiteX30" fmla="*/ 302419 w 461963"/>
              <a:gd name="connsiteY30" fmla="*/ 33338 h 195263"/>
              <a:gd name="connsiteX31" fmla="*/ 250031 w 461963"/>
              <a:gd name="connsiteY31" fmla="*/ 33338 h 195263"/>
              <a:gd name="connsiteX32" fmla="*/ 223838 w 461963"/>
              <a:gd name="connsiteY32" fmla="*/ 23813 h 195263"/>
              <a:gd name="connsiteX33" fmla="*/ 197644 w 461963"/>
              <a:gd name="connsiteY33" fmla="*/ 0 h 195263"/>
              <a:gd name="connsiteX34" fmla="*/ 164306 w 461963"/>
              <a:gd name="connsiteY34" fmla="*/ 4763 h 195263"/>
              <a:gd name="connsiteX35" fmla="*/ 126206 w 461963"/>
              <a:gd name="connsiteY35" fmla="*/ 21431 h 195263"/>
              <a:gd name="connsiteX36" fmla="*/ 33337 w 461963"/>
              <a:gd name="connsiteY36" fmla="*/ 9525 h 195263"/>
              <a:gd name="connsiteX37" fmla="*/ 4764 w 461963"/>
              <a:gd name="connsiteY37" fmla="*/ 16669 h 195263"/>
              <a:gd name="connsiteX0" fmla="*/ 4764 w 461963"/>
              <a:gd name="connsiteY0" fmla="*/ 16669 h 195263"/>
              <a:gd name="connsiteX1" fmla="*/ 19050 w 461963"/>
              <a:gd name="connsiteY1" fmla="*/ 23813 h 195263"/>
              <a:gd name="connsiteX2" fmla="*/ 47625 w 461963"/>
              <a:gd name="connsiteY2" fmla="*/ 42863 h 195263"/>
              <a:gd name="connsiteX3" fmla="*/ 33338 w 461963"/>
              <a:gd name="connsiteY3" fmla="*/ 57150 h 195263"/>
              <a:gd name="connsiteX4" fmla="*/ 0 w 461963"/>
              <a:gd name="connsiteY4" fmla="*/ 64294 h 195263"/>
              <a:gd name="connsiteX5" fmla="*/ 0 w 461963"/>
              <a:gd name="connsiteY5" fmla="*/ 64294 h 195263"/>
              <a:gd name="connsiteX6" fmla="*/ 11906 w 461963"/>
              <a:gd name="connsiteY6" fmla="*/ 102394 h 195263"/>
              <a:gd name="connsiteX7" fmla="*/ 11906 w 461963"/>
              <a:gd name="connsiteY7" fmla="*/ 133350 h 195263"/>
              <a:gd name="connsiteX8" fmla="*/ 30956 w 461963"/>
              <a:gd name="connsiteY8" fmla="*/ 161925 h 195263"/>
              <a:gd name="connsiteX9" fmla="*/ 90488 w 461963"/>
              <a:gd name="connsiteY9" fmla="*/ 195263 h 195263"/>
              <a:gd name="connsiteX10" fmla="*/ 111919 w 461963"/>
              <a:gd name="connsiteY10" fmla="*/ 173831 h 195263"/>
              <a:gd name="connsiteX11" fmla="*/ 152400 w 461963"/>
              <a:gd name="connsiteY11" fmla="*/ 192881 h 195263"/>
              <a:gd name="connsiteX12" fmla="*/ 195263 w 461963"/>
              <a:gd name="connsiteY12" fmla="*/ 180975 h 195263"/>
              <a:gd name="connsiteX13" fmla="*/ 219075 w 461963"/>
              <a:gd name="connsiteY13" fmla="*/ 171450 h 195263"/>
              <a:gd name="connsiteX14" fmla="*/ 233363 w 461963"/>
              <a:gd name="connsiteY14" fmla="*/ 185738 h 195263"/>
              <a:gd name="connsiteX15" fmla="*/ 252413 w 461963"/>
              <a:gd name="connsiteY15" fmla="*/ 176213 h 195263"/>
              <a:gd name="connsiteX16" fmla="*/ 250031 w 461963"/>
              <a:gd name="connsiteY16" fmla="*/ 161925 h 195263"/>
              <a:gd name="connsiteX17" fmla="*/ 269081 w 461963"/>
              <a:gd name="connsiteY17" fmla="*/ 171450 h 195263"/>
              <a:gd name="connsiteX18" fmla="*/ 290513 w 461963"/>
              <a:gd name="connsiteY18" fmla="*/ 161925 h 195263"/>
              <a:gd name="connsiteX19" fmla="*/ 319088 w 461963"/>
              <a:gd name="connsiteY19" fmla="*/ 173831 h 195263"/>
              <a:gd name="connsiteX20" fmla="*/ 388144 w 461963"/>
              <a:gd name="connsiteY20" fmla="*/ 142875 h 195263"/>
              <a:gd name="connsiteX21" fmla="*/ 400050 w 461963"/>
              <a:gd name="connsiteY21" fmla="*/ 152400 h 195263"/>
              <a:gd name="connsiteX22" fmla="*/ 438150 w 461963"/>
              <a:gd name="connsiteY22" fmla="*/ 154781 h 195263"/>
              <a:gd name="connsiteX23" fmla="*/ 461963 w 461963"/>
              <a:gd name="connsiteY23" fmla="*/ 152400 h 195263"/>
              <a:gd name="connsiteX24" fmla="*/ 450056 w 461963"/>
              <a:gd name="connsiteY24" fmla="*/ 133350 h 195263"/>
              <a:gd name="connsiteX25" fmla="*/ 447675 w 461963"/>
              <a:gd name="connsiteY25" fmla="*/ 71438 h 195263"/>
              <a:gd name="connsiteX26" fmla="*/ 423863 w 461963"/>
              <a:gd name="connsiteY26" fmla="*/ 61913 h 195263"/>
              <a:gd name="connsiteX27" fmla="*/ 409575 w 461963"/>
              <a:gd name="connsiteY27" fmla="*/ 33338 h 195263"/>
              <a:gd name="connsiteX28" fmla="*/ 385763 w 461963"/>
              <a:gd name="connsiteY28" fmla="*/ 16669 h 195263"/>
              <a:gd name="connsiteX29" fmla="*/ 366713 w 461963"/>
              <a:gd name="connsiteY29" fmla="*/ 16669 h 195263"/>
              <a:gd name="connsiteX30" fmla="*/ 335756 w 461963"/>
              <a:gd name="connsiteY30" fmla="*/ 35719 h 195263"/>
              <a:gd name="connsiteX31" fmla="*/ 302419 w 461963"/>
              <a:gd name="connsiteY31" fmla="*/ 33338 h 195263"/>
              <a:gd name="connsiteX32" fmla="*/ 250031 w 461963"/>
              <a:gd name="connsiteY32" fmla="*/ 33338 h 195263"/>
              <a:gd name="connsiteX33" fmla="*/ 223838 w 461963"/>
              <a:gd name="connsiteY33" fmla="*/ 23813 h 195263"/>
              <a:gd name="connsiteX34" fmla="*/ 197644 w 461963"/>
              <a:gd name="connsiteY34" fmla="*/ 0 h 195263"/>
              <a:gd name="connsiteX35" fmla="*/ 164306 w 461963"/>
              <a:gd name="connsiteY35" fmla="*/ 4763 h 195263"/>
              <a:gd name="connsiteX36" fmla="*/ 126206 w 461963"/>
              <a:gd name="connsiteY36" fmla="*/ 21431 h 195263"/>
              <a:gd name="connsiteX37" fmla="*/ 33337 w 461963"/>
              <a:gd name="connsiteY37" fmla="*/ 9525 h 195263"/>
              <a:gd name="connsiteX38" fmla="*/ 4764 w 461963"/>
              <a:gd name="connsiteY38" fmla="*/ 16669 h 195263"/>
              <a:gd name="connsiteX0" fmla="*/ 9398 w 466597"/>
              <a:gd name="connsiteY0" fmla="*/ 16669 h 195263"/>
              <a:gd name="connsiteX1" fmla="*/ 2253 w 466597"/>
              <a:gd name="connsiteY1" fmla="*/ 50007 h 195263"/>
              <a:gd name="connsiteX2" fmla="*/ 52259 w 466597"/>
              <a:gd name="connsiteY2" fmla="*/ 42863 h 195263"/>
              <a:gd name="connsiteX3" fmla="*/ 37972 w 466597"/>
              <a:gd name="connsiteY3" fmla="*/ 57150 h 195263"/>
              <a:gd name="connsiteX4" fmla="*/ 4634 w 466597"/>
              <a:gd name="connsiteY4" fmla="*/ 64294 h 195263"/>
              <a:gd name="connsiteX5" fmla="*/ 4634 w 466597"/>
              <a:gd name="connsiteY5" fmla="*/ 64294 h 195263"/>
              <a:gd name="connsiteX6" fmla="*/ 16540 w 466597"/>
              <a:gd name="connsiteY6" fmla="*/ 102394 h 195263"/>
              <a:gd name="connsiteX7" fmla="*/ 16540 w 466597"/>
              <a:gd name="connsiteY7" fmla="*/ 133350 h 195263"/>
              <a:gd name="connsiteX8" fmla="*/ 35590 w 466597"/>
              <a:gd name="connsiteY8" fmla="*/ 161925 h 195263"/>
              <a:gd name="connsiteX9" fmla="*/ 95122 w 466597"/>
              <a:gd name="connsiteY9" fmla="*/ 195263 h 195263"/>
              <a:gd name="connsiteX10" fmla="*/ 116553 w 466597"/>
              <a:gd name="connsiteY10" fmla="*/ 173831 h 195263"/>
              <a:gd name="connsiteX11" fmla="*/ 157034 w 466597"/>
              <a:gd name="connsiteY11" fmla="*/ 192881 h 195263"/>
              <a:gd name="connsiteX12" fmla="*/ 199897 w 466597"/>
              <a:gd name="connsiteY12" fmla="*/ 180975 h 195263"/>
              <a:gd name="connsiteX13" fmla="*/ 223709 w 466597"/>
              <a:gd name="connsiteY13" fmla="*/ 171450 h 195263"/>
              <a:gd name="connsiteX14" fmla="*/ 237997 w 466597"/>
              <a:gd name="connsiteY14" fmla="*/ 185738 h 195263"/>
              <a:gd name="connsiteX15" fmla="*/ 257047 w 466597"/>
              <a:gd name="connsiteY15" fmla="*/ 176213 h 195263"/>
              <a:gd name="connsiteX16" fmla="*/ 254665 w 466597"/>
              <a:gd name="connsiteY16" fmla="*/ 161925 h 195263"/>
              <a:gd name="connsiteX17" fmla="*/ 273715 w 466597"/>
              <a:gd name="connsiteY17" fmla="*/ 171450 h 195263"/>
              <a:gd name="connsiteX18" fmla="*/ 295147 w 466597"/>
              <a:gd name="connsiteY18" fmla="*/ 161925 h 195263"/>
              <a:gd name="connsiteX19" fmla="*/ 323722 w 466597"/>
              <a:gd name="connsiteY19" fmla="*/ 173831 h 195263"/>
              <a:gd name="connsiteX20" fmla="*/ 392778 w 466597"/>
              <a:gd name="connsiteY20" fmla="*/ 142875 h 195263"/>
              <a:gd name="connsiteX21" fmla="*/ 404684 w 466597"/>
              <a:gd name="connsiteY21" fmla="*/ 152400 h 195263"/>
              <a:gd name="connsiteX22" fmla="*/ 442784 w 466597"/>
              <a:gd name="connsiteY22" fmla="*/ 154781 h 195263"/>
              <a:gd name="connsiteX23" fmla="*/ 466597 w 466597"/>
              <a:gd name="connsiteY23" fmla="*/ 152400 h 195263"/>
              <a:gd name="connsiteX24" fmla="*/ 454690 w 466597"/>
              <a:gd name="connsiteY24" fmla="*/ 133350 h 195263"/>
              <a:gd name="connsiteX25" fmla="*/ 452309 w 466597"/>
              <a:gd name="connsiteY25" fmla="*/ 71438 h 195263"/>
              <a:gd name="connsiteX26" fmla="*/ 428497 w 466597"/>
              <a:gd name="connsiteY26" fmla="*/ 61913 h 195263"/>
              <a:gd name="connsiteX27" fmla="*/ 414209 w 466597"/>
              <a:gd name="connsiteY27" fmla="*/ 33338 h 195263"/>
              <a:gd name="connsiteX28" fmla="*/ 390397 w 466597"/>
              <a:gd name="connsiteY28" fmla="*/ 16669 h 195263"/>
              <a:gd name="connsiteX29" fmla="*/ 371347 w 466597"/>
              <a:gd name="connsiteY29" fmla="*/ 16669 h 195263"/>
              <a:gd name="connsiteX30" fmla="*/ 340390 w 466597"/>
              <a:gd name="connsiteY30" fmla="*/ 35719 h 195263"/>
              <a:gd name="connsiteX31" fmla="*/ 307053 w 466597"/>
              <a:gd name="connsiteY31" fmla="*/ 33338 h 195263"/>
              <a:gd name="connsiteX32" fmla="*/ 254665 w 466597"/>
              <a:gd name="connsiteY32" fmla="*/ 33338 h 195263"/>
              <a:gd name="connsiteX33" fmla="*/ 228472 w 466597"/>
              <a:gd name="connsiteY33" fmla="*/ 23813 h 195263"/>
              <a:gd name="connsiteX34" fmla="*/ 202278 w 466597"/>
              <a:gd name="connsiteY34" fmla="*/ 0 h 195263"/>
              <a:gd name="connsiteX35" fmla="*/ 168940 w 466597"/>
              <a:gd name="connsiteY35" fmla="*/ 4763 h 195263"/>
              <a:gd name="connsiteX36" fmla="*/ 130840 w 466597"/>
              <a:gd name="connsiteY36" fmla="*/ 21431 h 195263"/>
              <a:gd name="connsiteX37" fmla="*/ 37971 w 466597"/>
              <a:gd name="connsiteY37" fmla="*/ 9525 h 195263"/>
              <a:gd name="connsiteX38" fmla="*/ 9398 w 466597"/>
              <a:gd name="connsiteY38" fmla="*/ 16669 h 195263"/>
              <a:gd name="connsiteX0" fmla="*/ 9398 w 466597"/>
              <a:gd name="connsiteY0" fmla="*/ 16669 h 195263"/>
              <a:gd name="connsiteX1" fmla="*/ 2253 w 466597"/>
              <a:gd name="connsiteY1" fmla="*/ 42863 h 195263"/>
              <a:gd name="connsiteX2" fmla="*/ 52259 w 466597"/>
              <a:gd name="connsiteY2" fmla="*/ 42863 h 195263"/>
              <a:gd name="connsiteX3" fmla="*/ 37972 w 466597"/>
              <a:gd name="connsiteY3" fmla="*/ 57150 h 195263"/>
              <a:gd name="connsiteX4" fmla="*/ 4634 w 466597"/>
              <a:gd name="connsiteY4" fmla="*/ 64294 h 195263"/>
              <a:gd name="connsiteX5" fmla="*/ 4634 w 466597"/>
              <a:gd name="connsiteY5" fmla="*/ 64294 h 195263"/>
              <a:gd name="connsiteX6" fmla="*/ 16540 w 466597"/>
              <a:gd name="connsiteY6" fmla="*/ 102394 h 195263"/>
              <a:gd name="connsiteX7" fmla="*/ 16540 w 466597"/>
              <a:gd name="connsiteY7" fmla="*/ 133350 h 195263"/>
              <a:gd name="connsiteX8" fmla="*/ 35590 w 466597"/>
              <a:gd name="connsiteY8" fmla="*/ 161925 h 195263"/>
              <a:gd name="connsiteX9" fmla="*/ 95122 w 466597"/>
              <a:gd name="connsiteY9" fmla="*/ 195263 h 195263"/>
              <a:gd name="connsiteX10" fmla="*/ 116553 w 466597"/>
              <a:gd name="connsiteY10" fmla="*/ 173831 h 195263"/>
              <a:gd name="connsiteX11" fmla="*/ 157034 w 466597"/>
              <a:gd name="connsiteY11" fmla="*/ 192881 h 195263"/>
              <a:gd name="connsiteX12" fmla="*/ 199897 w 466597"/>
              <a:gd name="connsiteY12" fmla="*/ 180975 h 195263"/>
              <a:gd name="connsiteX13" fmla="*/ 223709 w 466597"/>
              <a:gd name="connsiteY13" fmla="*/ 171450 h 195263"/>
              <a:gd name="connsiteX14" fmla="*/ 237997 w 466597"/>
              <a:gd name="connsiteY14" fmla="*/ 185738 h 195263"/>
              <a:gd name="connsiteX15" fmla="*/ 257047 w 466597"/>
              <a:gd name="connsiteY15" fmla="*/ 176213 h 195263"/>
              <a:gd name="connsiteX16" fmla="*/ 254665 w 466597"/>
              <a:gd name="connsiteY16" fmla="*/ 161925 h 195263"/>
              <a:gd name="connsiteX17" fmla="*/ 273715 w 466597"/>
              <a:gd name="connsiteY17" fmla="*/ 171450 h 195263"/>
              <a:gd name="connsiteX18" fmla="*/ 295147 w 466597"/>
              <a:gd name="connsiteY18" fmla="*/ 161925 h 195263"/>
              <a:gd name="connsiteX19" fmla="*/ 323722 w 466597"/>
              <a:gd name="connsiteY19" fmla="*/ 173831 h 195263"/>
              <a:gd name="connsiteX20" fmla="*/ 392778 w 466597"/>
              <a:gd name="connsiteY20" fmla="*/ 142875 h 195263"/>
              <a:gd name="connsiteX21" fmla="*/ 404684 w 466597"/>
              <a:gd name="connsiteY21" fmla="*/ 152400 h 195263"/>
              <a:gd name="connsiteX22" fmla="*/ 442784 w 466597"/>
              <a:gd name="connsiteY22" fmla="*/ 154781 h 195263"/>
              <a:gd name="connsiteX23" fmla="*/ 466597 w 466597"/>
              <a:gd name="connsiteY23" fmla="*/ 152400 h 195263"/>
              <a:gd name="connsiteX24" fmla="*/ 454690 w 466597"/>
              <a:gd name="connsiteY24" fmla="*/ 133350 h 195263"/>
              <a:gd name="connsiteX25" fmla="*/ 452309 w 466597"/>
              <a:gd name="connsiteY25" fmla="*/ 71438 h 195263"/>
              <a:gd name="connsiteX26" fmla="*/ 428497 w 466597"/>
              <a:gd name="connsiteY26" fmla="*/ 61913 h 195263"/>
              <a:gd name="connsiteX27" fmla="*/ 414209 w 466597"/>
              <a:gd name="connsiteY27" fmla="*/ 33338 h 195263"/>
              <a:gd name="connsiteX28" fmla="*/ 390397 w 466597"/>
              <a:gd name="connsiteY28" fmla="*/ 16669 h 195263"/>
              <a:gd name="connsiteX29" fmla="*/ 371347 w 466597"/>
              <a:gd name="connsiteY29" fmla="*/ 16669 h 195263"/>
              <a:gd name="connsiteX30" fmla="*/ 340390 w 466597"/>
              <a:gd name="connsiteY30" fmla="*/ 35719 h 195263"/>
              <a:gd name="connsiteX31" fmla="*/ 307053 w 466597"/>
              <a:gd name="connsiteY31" fmla="*/ 33338 h 195263"/>
              <a:gd name="connsiteX32" fmla="*/ 254665 w 466597"/>
              <a:gd name="connsiteY32" fmla="*/ 33338 h 195263"/>
              <a:gd name="connsiteX33" fmla="*/ 228472 w 466597"/>
              <a:gd name="connsiteY33" fmla="*/ 23813 h 195263"/>
              <a:gd name="connsiteX34" fmla="*/ 202278 w 466597"/>
              <a:gd name="connsiteY34" fmla="*/ 0 h 195263"/>
              <a:gd name="connsiteX35" fmla="*/ 168940 w 466597"/>
              <a:gd name="connsiteY35" fmla="*/ 4763 h 195263"/>
              <a:gd name="connsiteX36" fmla="*/ 130840 w 466597"/>
              <a:gd name="connsiteY36" fmla="*/ 21431 h 195263"/>
              <a:gd name="connsiteX37" fmla="*/ 37971 w 466597"/>
              <a:gd name="connsiteY37" fmla="*/ 9525 h 195263"/>
              <a:gd name="connsiteX38" fmla="*/ 9398 w 466597"/>
              <a:gd name="connsiteY38" fmla="*/ 16669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66597" h="195263">
                <a:moveTo>
                  <a:pt x="9398" y="16669"/>
                </a:moveTo>
                <a:cubicBezTo>
                  <a:pt x="7017" y="19050"/>
                  <a:pt x="-4890" y="38497"/>
                  <a:pt x="2253" y="42863"/>
                </a:cubicBezTo>
                <a:cubicBezTo>
                  <a:pt x="9396" y="47229"/>
                  <a:pt x="49878" y="37307"/>
                  <a:pt x="52259" y="42863"/>
                </a:cubicBezTo>
                <a:lnTo>
                  <a:pt x="37972" y="57150"/>
                </a:lnTo>
                <a:lnTo>
                  <a:pt x="4634" y="64294"/>
                </a:lnTo>
                <a:lnTo>
                  <a:pt x="4634" y="64294"/>
                </a:lnTo>
                <a:lnTo>
                  <a:pt x="16540" y="102394"/>
                </a:lnTo>
                <a:lnTo>
                  <a:pt x="16540" y="133350"/>
                </a:lnTo>
                <a:lnTo>
                  <a:pt x="35590" y="161925"/>
                </a:lnTo>
                <a:lnTo>
                  <a:pt x="95122" y="195263"/>
                </a:lnTo>
                <a:lnTo>
                  <a:pt x="116553" y="173831"/>
                </a:lnTo>
                <a:lnTo>
                  <a:pt x="157034" y="192881"/>
                </a:lnTo>
                <a:lnTo>
                  <a:pt x="199897" y="180975"/>
                </a:lnTo>
                <a:lnTo>
                  <a:pt x="223709" y="171450"/>
                </a:lnTo>
                <a:lnTo>
                  <a:pt x="237997" y="185738"/>
                </a:lnTo>
                <a:lnTo>
                  <a:pt x="257047" y="176213"/>
                </a:lnTo>
                <a:lnTo>
                  <a:pt x="254665" y="161925"/>
                </a:lnTo>
                <a:lnTo>
                  <a:pt x="273715" y="171450"/>
                </a:lnTo>
                <a:lnTo>
                  <a:pt x="295147" y="161925"/>
                </a:lnTo>
                <a:lnTo>
                  <a:pt x="323722" y="173831"/>
                </a:lnTo>
                <a:lnTo>
                  <a:pt x="392778" y="142875"/>
                </a:lnTo>
                <a:lnTo>
                  <a:pt x="404684" y="152400"/>
                </a:lnTo>
                <a:lnTo>
                  <a:pt x="442784" y="154781"/>
                </a:lnTo>
                <a:lnTo>
                  <a:pt x="466597" y="152400"/>
                </a:lnTo>
                <a:lnTo>
                  <a:pt x="454690" y="133350"/>
                </a:lnTo>
                <a:cubicBezTo>
                  <a:pt x="453896" y="112713"/>
                  <a:pt x="453103" y="92075"/>
                  <a:pt x="452309" y="71438"/>
                </a:cubicBezTo>
                <a:lnTo>
                  <a:pt x="428497" y="61913"/>
                </a:lnTo>
                <a:lnTo>
                  <a:pt x="414209" y="33338"/>
                </a:lnTo>
                <a:lnTo>
                  <a:pt x="390397" y="16669"/>
                </a:lnTo>
                <a:lnTo>
                  <a:pt x="371347" y="16669"/>
                </a:lnTo>
                <a:lnTo>
                  <a:pt x="340390" y="35719"/>
                </a:lnTo>
                <a:lnTo>
                  <a:pt x="307053" y="33338"/>
                </a:lnTo>
                <a:lnTo>
                  <a:pt x="254665" y="33338"/>
                </a:lnTo>
                <a:lnTo>
                  <a:pt x="228472" y="23813"/>
                </a:lnTo>
                <a:lnTo>
                  <a:pt x="202278" y="0"/>
                </a:lnTo>
                <a:lnTo>
                  <a:pt x="168940" y="4763"/>
                </a:lnTo>
                <a:lnTo>
                  <a:pt x="130840" y="21431"/>
                </a:lnTo>
                <a:lnTo>
                  <a:pt x="37971" y="9525"/>
                </a:lnTo>
                <a:lnTo>
                  <a:pt x="9398" y="16669"/>
                </a:lnTo>
                <a:close/>
              </a:path>
            </a:pathLst>
          </a:custGeom>
          <a:solidFill>
            <a:srgbClr val="447FF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4575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40" name="Freeform: Shape 71">
            <a:extLst>
              <a:ext uri="{FF2B5EF4-FFF2-40B4-BE49-F238E27FC236}">
                <a16:creationId xmlns:a16="http://schemas.microsoft.com/office/drawing/2014/main" id="{78D7ABB5-0979-A242-BFB7-B342B88F5C38}"/>
              </a:ext>
            </a:extLst>
          </p:cNvPr>
          <p:cNvSpPr/>
          <p:nvPr/>
        </p:nvSpPr>
        <p:spPr bwMode="auto">
          <a:xfrm>
            <a:off x="7104294" y="3507429"/>
            <a:ext cx="461386" cy="386901"/>
          </a:xfrm>
          <a:custGeom>
            <a:avLst/>
            <a:gdLst>
              <a:gd name="connsiteX0" fmla="*/ 0 w 533400"/>
              <a:gd name="connsiteY0" fmla="*/ 121444 h 445294"/>
              <a:gd name="connsiteX1" fmla="*/ 54769 w 533400"/>
              <a:gd name="connsiteY1" fmla="*/ 157162 h 445294"/>
              <a:gd name="connsiteX2" fmla="*/ 95250 w 533400"/>
              <a:gd name="connsiteY2" fmla="*/ 221456 h 445294"/>
              <a:gd name="connsiteX3" fmla="*/ 147638 w 533400"/>
              <a:gd name="connsiteY3" fmla="*/ 292894 h 445294"/>
              <a:gd name="connsiteX4" fmla="*/ 138113 w 533400"/>
              <a:gd name="connsiteY4" fmla="*/ 302419 h 445294"/>
              <a:gd name="connsiteX5" fmla="*/ 171450 w 533400"/>
              <a:gd name="connsiteY5" fmla="*/ 350044 h 445294"/>
              <a:gd name="connsiteX6" fmla="*/ 209550 w 533400"/>
              <a:gd name="connsiteY6" fmla="*/ 407194 h 445294"/>
              <a:gd name="connsiteX7" fmla="*/ 221456 w 533400"/>
              <a:gd name="connsiteY7" fmla="*/ 445294 h 445294"/>
              <a:gd name="connsiteX8" fmla="*/ 228600 w 533400"/>
              <a:gd name="connsiteY8" fmla="*/ 400050 h 445294"/>
              <a:gd name="connsiteX9" fmla="*/ 259556 w 533400"/>
              <a:gd name="connsiteY9" fmla="*/ 395287 h 445294"/>
              <a:gd name="connsiteX10" fmla="*/ 307181 w 533400"/>
              <a:gd name="connsiteY10" fmla="*/ 402431 h 445294"/>
              <a:gd name="connsiteX11" fmla="*/ 328613 w 533400"/>
              <a:gd name="connsiteY11" fmla="*/ 409575 h 445294"/>
              <a:gd name="connsiteX12" fmla="*/ 352425 w 533400"/>
              <a:gd name="connsiteY12" fmla="*/ 381000 h 445294"/>
              <a:gd name="connsiteX13" fmla="*/ 385763 w 533400"/>
              <a:gd name="connsiteY13" fmla="*/ 371475 h 445294"/>
              <a:gd name="connsiteX14" fmla="*/ 469106 w 533400"/>
              <a:gd name="connsiteY14" fmla="*/ 350044 h 445294"/>
              <a:gd name="connsiteX15" fmla="*/ 521494 w 533400"/>
              <a:gd name="connsiteY15" fmla="*/ 338137 h 445294"/>
              <a:gd name="connsiteX16" fmla="*/ 533400 w 533400"/>
              <a:gd name="connsiteY16" fmla="*/ 290512 h 445294"/>
              <a:gd name="connsiteX17" fmla="*/ 526256 w 533400"/>
              <a:gd name="connsiteY17" fmla="*/ 261937 h 445294"/>
              <a:gd name="connsiteX18" fmla="*/ 466725 w 533400"/>
              <a:gd name="connsiteY18" fmla="*/ 264319 h 445294"/>
              <a:gd name="connsiteX19" fmla="*/ 466725 w 533400"/>
              <a:gd name="connsiteY19" fmla="*/ 264319 h 445294"/>
              <a:gd name="connsiteX20" fmla="*/ 428625 w 533400"/>
              <a:gd name="connsiteY20" fmla="*/ 216694 h 445294"/>
              <a:gd name="connsiteX21" fmla="*/ 409575 w 533400"/>
              <a:gd name="connsiteY21" fmla="*/ 202406 h 445294"/>
              <a:gd name="connsiteX22" fmla="*/ 404813 w 533400"/>
              <a:gd name="connsiteY22" fmla="*/ 185737 h 445294"/>
              <a:gd name="connsiteX23" fmla="*/ 364331 w 533400"/>
              <a:gd name="connsiteY23" fmla="*/ 107156 h 445294"/>
              <a:gd name="connsiteX24" fmla="*/ 345281 w 533400"/>
              <a:gd name="connsiteY24" fmla="*/ 114300 h 445294"/>
              <a:gd name="connsiteX25" fmla="*/ 326231 w 533400"/>
              <a:gd name="connsiteY25" fmla="*/ 92869 h 445294"/>
              <a:gd name="connsiteX26" fmla="*/ 304800 w 533400"/>
              <a:gd name="connsiteY26" fmla="*/ 88106 h 445294"/>
              <a:gd name="connsiteX27" fmla="*/ 250031 w 533400"/>
              <a:gd name="connsiteY27" fmla="*/ 80962 h 445294"/>
              <a:gd name="connsiteX28" fmla="*/ 197644 w 533400"/>
              <a:gd name="connsiteY28" fmla="*/ 30956 h 445294"/>
              <a:gd name="connsiteX29" fmla="*/ 121444 w 533400"/>
              <a:gd name="connsiteY29" fmla="*/ 0 h 445294"/>
              <a:gd name="connsiteX30" fmla="*/ 61913 w 533400"/>
              <a:gd name="connsiteY30" fmla="*/ 28575 h 445294"/>
              <a:gd name="connsiteX31" fmla="*/ 90488 w 533400"/>
              <a:gd name="connsiteY31" fmla="*/ 52387 h 445294"/>
              <a:gd name="connsiteX32" fmla="*/ 64294 w 533400"/>
              <a:gd name="connsiteY32" fmla="*/ 71437 h 445294"/>
              <a:gd name="connsiteX33" fmla="*/ 0 w 533400"/>
              <a:gd name="connsiteY33" fmla="*/ 121444 h 445294"/>
              <a:gd name="connsiteX0" fmla="*/ 0 w 533400"/>
              <a:gd name="connsiteY0" fmla="*/ 121444 h 445294"/>
              <a:gd name="connsiteX1" fmla="*/ 54769 w 533400"/>
              <a:gd name="connsiteY1" fmla="*/ 157162 h 445294"/>
              <a:gd name="connsiteX2" fmla="*/ 95250 w 533400"/>
              <a:gd name="connsiteY2" fmla="*/ 221456 h 445294"/>
              <a:gd name="connsiteX3" fmla="*/ 147638 w 533400"/>
              <a:gd name="connsiteY3" fmla="*/ 292894 h 445294"/>
              <a:gd name="connsiteX4" fmla="*/ 138113 w 533400"/>
              <a:gd name="connsiteY4" fmla="*/ 302419 h 445294"/>
              <a:gd name="connsiteX5" fmla="*/ 171450 w 533400"/>
              <a:gd name="connsiteY5" fmla="*/ 350044 h 445294"/>
              <a:gd name="connsiteX6" fmla="*/ 209550 w 533400"/>
              <a:gd name="connsiteY6" fmla="*/ 407194 h 445294"/>
              <a:gd name="connsiteX7" fmla="*/ 221456 w 533400"/>
              <a:gd name="connsiteY7" fmla="*/ 445294 h 445294"/>
              <a:gd name="connsiteX8" fmla="*/ 228600 w 533400"/>
              <a:gd name="connsiteY8" fmla="*/ 400050 h 445294"/>
              <a:gd name="connsiteX9" fmla="*/ 259556 w 533400"/>
              <a:gd name="connsiteY9" fmla="*/ 395287 h 445294"/>
              <a:gd name="connsiteX10" fmla="*/ 307181 w 533400"/>
              <a:gd name="connsiteY10" fmla="*/ 402431 h 445294"/>
              <a:gd name="connsiteX11" fmla="*/ 328613 w 533400"/>
              <a:gd name="connsiteY11" fmla="*/ 409575 h 445294"/>
              <a:gd name="connsiteX12" fmla="*/ 352425 w 533400"/>
              <a:gd name="connsiteY12" fmla="*/ 381000 h 445294"/>
              <a:gd name="connsiteX13" fmla="*/ 385763 w 533400"/>
              <a:gd name="connsiteY13" fmla="*/ 371475 h 445294"/>
              <a:gd name="connsiteX14" fmla="*/ 469106 w 533400"/>
              <a:gd name="connsiteY14" fmla="*/ 350044 h 445294"/>
              <a:gd name="connsiteX15" fmla="*/ 521494 w 533400"/>
              <a:gd name="connsiteY15" fmla="*/ 338137 h 445294"/>
              <a:gd name="connsiteX16" fmla="*/ 533400 w 533400"/>
              <a:gd name="connsiteY16" fmla="*/ 290512 h 445294"/>
              <a:gd name="connsiteX17" fmla="*/ 526256 w 533400"/>
              <a:gd name="connsiteY17" fmla="*/ 261937 h 445294"/>
              <a:gd name="connsiteX18" fmla="*/ 466725 w 533400"/>
              <a:gd name="connsiteY18" fmla="*/ 264319 h 445294"/>
              <a:gd name="connsiteX19" fmla="*/ 466725 w 533400"/>
              <a:gd name="connsiteY19" fmla="*/ 264319 h 445294"/>
              <a:gd name="connsiteX20" fmla="*/ 428625 w 533400"/>
              <a:gd name="connsiteY20" fmla="*/ 216694 h 445294"/>
              <a:gd name="connsiteX21" fmla="*/ 409575 w 533400"/>
              <a:gd name="connsiteY21" fmla="*/ 202406 h 445294"/>
              <a:gd name="connsiteX22" fmla="*/ 404813 w 533400"/>
              <a:gd name="connsiteY22" fmla="*/ 185737 h 445294"/>
              <a:gd name="connsiteX23" fmla="*/ 364331 w 533400"/>
              <a:gd name="connsiteY23" fmla="*/ 107156 h 445294"/>
              <a:gd name="connsiteX24" fmla="*/ 345281 w 533400"/>
              <a:gd name="connsiteY24" fmla="*/ 114300 h 445294"/>
              <a:gd name="connsiteX25" fmla="*/ 326231 w 533400"/>
              <a:gd name="connsiteY25" fmla="*/ 92869 h 445294"/>
              <a:gd name="connsiteX26" fmla="*/ 304800 w 533400"/>
              <a:gd name="connsiteY26" fmla="*/ 88106 h 445294"/>
              <a:gd name="connsiteX27" fmla="*/ 250031 w 533400"/>
              <a:gd name="connsiteY27" fmla="*/ 80962 h 445294"/>
              <a:gd name="connsiteX28" fmla="*/ 197644 w 533400"/>
              <a:gd name="connsiteY28" fmla="*/ 30956 h 445294"/>
              <a:gd name="connsiteX29" fmla="*/ 121444 w 533400"/>
              <a:gd name="connsiteY29" fmla="*/ 0 h 445294"/>
              <a:gd name="connsiteX30" fmla="*/ 61913 w 533400"/>
              <a:gd name="connsiteY30" fmla="*/ 28575 h 445294"/>
              <a:gd name="connsiteX31" fmla="*/ 90488 w 533400"/>
              <a:gd name="connsiteY31" fmla="*/ 52387 h 445294"/>
              <a:gd name="connsiteX32" fmla="*/ 64294 w 533400"/>
              <a:gd name="connsiteY32" fmla="*/ 71437 h 445294"/>
              <a:gd name="connsiteX33" fmla="*/ 33338 w 533400"/>
              <a:gd name="connsiteY33" fmla="*/ 92869 h 445294"/>
              <a:gd name="connsiteX34" fmla="*/ 0 w 533400"/>
              <a:gd name="connsiteY34" fmla="*/ 121444 h 445294"/>
              <a:gd name="connsiteX0" fmla="*/ 0 w 533400"/>
              <a:gd name="connsiteY0" fmla="*/ 121444 h 445294"/>
              <a:gd name="connsiteX1" fmla="*/ 54769 w 533400"/>
              <a:gd name="connsiteY1" fmla="*/ 157162 h 445294"/>
              <a:gd name="connsiteX2" fmla="*/ 95250 w 533400"/>
              <a:gd name="connsiteY2" fmla="*/ 221456 h 445294"/>
              <a:gd name="connsiteX3" fmla="*/ 147638 w 533400"/>
              <a:gd name="connsiteY3" fmla="*/ 292894 h 445294"/>
              <a:gd name="connsiteX4" fmla="*/ 138113 w 533400"/>
              <a:gd name="connsiteY4" fmla="*/ 302419 h 445294"/>
              <a:gd name="connsiteX5" fmla="*/ 171450 w 533400"/>
              <a:gd name="connsiteY5" fmla="*/ 350044 h 445294"/>
              <a:gd name="connsiteX6" fmla="*/ 209550 w 533400"/>
              <a:gd name="connsiteY6" fmla="*/ 407194 h 445294"/>
              <a:gd name="connsiteX7" fmla="*/ 221456 w 533400"/>
              <a:gd name="connsiteY7" fmla="*/ 445294 h 445294"/>
              <a:gd name="connsiteX8" fmla="*/ 228600 w 533400"/>
              <a:gd name="connsiteY8" fmla="*/ 400050 h 445294"/>
              <a:gd name="connsiteX9" fmla="*/ 259556 w 533400"/>
              <a:gd name="connsiteY9" fmla="*/ 395287 h 445294"/>
              <a:gd name="connsiteX10" fmla="*/ 307181 w 533400"/>
              <a:gd name="connsiteY10" fmla="*/ 402431 h 445294"/>
              <a:gd name="connsiteX11" fmla="*/ 328613 w 533400"/>
              <a:gd name="connsiteY11" fmla="*/ 409575 h 445294"/>
              <a:gd name="connsiteX12" fmla="*/ 352425 w 533400"/>
              <a:gd name="connsiteY12" fmla="*/ 381000 h 445294"/>
              <a:gd name="connsiteX13" fmla="*/ 385763 w 533400"/>
              <a:gd name="connsiteY13" fmla="*/ 371475 h 445294"/>
              <a:gd name="connsiteX14" fmla="*/ 469106 w 533400"/>
              <a:gd name="connsiteY14" fmla="*/ 350044 h 445294"/>
              <a:gd name="connsiteX15" fmla="*/ 521494 w 533400"/>
              <a:gd name="connsiteY15" fmla="*/ 338137 h 445294"/>
              <a:gd name="connsiteX16" fmla="*/ 533400 w 533400"/>
              <a:gd name="connsiteY16" fmla="*/ 290512 h 445294"/>
              <a:gd name="connsiteX17" fmla="*/ 526256 w 533400"/>
              <a:gd name="connsiteY17" fmla="*/ 261937 h 445294"/>
              <a:gd name="connsiteX18" fmla="*/ 466725 w 533400"/>
              <a:gd name="connsiteY18" fmla="*/ 264319 h 445294"/>
              <a:gd name="connsiteX19" fmla="*/ 466725 w 533400"/>
              <a:gd name="connsiteY19" fmla="*/ 264319 h 445294"/>
              <a:gd name="connsiteX20" fmla="*/ 428625 w 533400"/>
              <a:gd name="connsiteY20" fmla="*/ 216694 h 445294"/>
              <a:gd name="connsiteX21" fmla="*/ 409575 w 533400"/>
              <a:gd name="connsiteY21" fmla="*/ 202406 h 445294"/>
              <a:gd name="connsiteX22" fmla="*/ 404813 w 533400"/>
              <a:gd name="connsiteY22" fmla="*/ 185737 h 445294"/>
              <a:gd name="connsiteX23" fmla="*/ 364331 w 533400"/>
              <a:gd name="connsiteY23" fmla="*/ 107156 h 445294"/>
              <a:gd name="connsiteX24" fmla="*/ 345281 w 533400"/>
              <a:gd name="connsiteY24" fmla="*/ 114300 h 445294"/>
              <a:gd name="connsiteX25" fmla="*/ 326231 w 533400"/>
              <a:gd name="connsiteY25" fmla="*/ 92869 h 445294"/>
              <a:gd name="connsiteX26" fmla="*/ 304800 w 533400"/>
              <a:gd name="connsiteY26" fmla="*/ 88106 h 445294"/>
              <a:gd name="connsiteX27" fmla="*/ 250031 w 533400"/>
              <a:gd name="connsiteY27" fmla="*/ 80962 h 445294"/>
              <a:gd name="connsiteX28" fmla="*/ 197644 w 533400"/>
              <a:gd name="connsiteY28" fmla="*/ 30956 h 445294"/>
              <a:gd name="connsiteX29" fmla="*/ 121444 w 533400"/>
              <a:gd name="connsiteY29" fmla="*/ 0 h 445294"/>
              <a:gd name="connsiteX30" fmla="*/ 61913 w 533400"/>
              <a:gd name="connsiteY30" fmla="*/ 28575 h 445294"/>
              <a:gd name="connsiteX31" fmla="*/ 90488 w 533400"/>
              <a:gd name="connsiteY31" fmla="*/ 52387 h 445294"/>
              <a:gd name="connsiteX32" fmla="*/ 64294 w 533400"/>
              <a:gd name="connsiteY32" fmla="*/ 71437 h 445294"/>
              <a:gd name="connsiteX33" fmla="*/ 47625 w 533400"/>
              <a:gd name="connsiteY33" fmla="*/ 97632 h 445294"/>
              <a:gd name="connsiteX34" fmla="*/ 0 w 533400"/>
              <a:gd name="connsiteY34" fmla="*/ 121444 h 445294"/>
              <a:gd name="connsiteX0" fmla="*/ 0 w 533400"/>
              <a:gd name="connsiteY0" fmla="*/ 121444 h 445294"/>
              <a:gd name="connsiteX1" fmla="*/ 26194 w 533400"/>
              <a:gd name="connsiteY1" fmla="*/ 104775 h 445294"/>
              <a:gd name="connsiteX2" fmla="*/ 54769 w 533400"/>
              <a:gd name="connsiteY2" fmla="*/ 157162 h 445294"/>
              <a:gd name="connsiteX3" fmla="*/ 95250 w 533400"/>
              <a:gd name="connsiteY3" fmla="*/ 221456 h 445294"/>
              <a:gd name="connsiteX4" fmla="*/ 147638 w 533400"/>
              <a:gd name="connsiteY4" fmla="*/ 292894 h 445294"/>
              <a:gd name="connsiteX5" fmla="*/ 138113 w 533400"/>
              <a:gd name="connsiteY5" fmla="*/ 302419 h 445294"/>
              <a:gd name="connsiteX6" fmla="*/ 171450 w 533400"/>
              <a:gd name="connsiteY6" fmla="*/ 350044 h 445294"/>
              <a:gd name="connsiteX7" fmla="*/ 209550 w 533400"/>
              <a:gd name="connsiteY7" fmla="*/ 407194 h 445294"/>
              <a:gd name="connsiteX8" fmla="*/ 221456 w 533400"/>
              <a:gd name="connsiteY8" fmla="*/ 445294 h 445294"/>
              <a:gd name="connsiteX9" fmla="*/ 228600 w 533400"/>
              <a:gd name="connsiteY9" fmla="*/ 400050 h 445294"/>
              <a:gd name="connsiteX10" fmla="*/ 259556 w 533400"/>
              <a:gd name="connsiteY10" fmla="*/ 395287 h 445294"/>
              <a:gd name="connsiteX11" fmla="*/ 307181 w 533400"/>
              <a:gd name="connsiteY11" fmla="*/ 402431 h 445294"/>
              <a:gd name="connsiteX12" fmla="*/ 328613 w 533400"/>
              <a:gd name="connsiteY12" fmla="*/ 409575 h 445294"/>
              <a:gd name="connsiteX13" fmla="*/ 352425 w 533400"/>
              <a:gd name="connsiteY13" fmla="*/ 381000 h 445294"/>
              <a:gd name="connsiteX14" fmla="*/ 385763 w 533400"/>
              <a:gd name="connsiteY14" fmla="*/ 371475 h 445294"/>
              <a:gd name="connsiteX15" fmla="*/ 469106 w 533400"/>
              <a:gd name="connsiteY15" fmla="*/ 350044 h 445294"/>
              <a:gd name="connsiteX16" fmla="*/ 521494 w 533400"/>
              <a:gd name="connsiteY16" fmla="*/ 338137 h 445294"/>
              <a:gd name="connsiteX17" fmla="*/ 533400 w 533400"/>
              <a:gd name="connsiteY17" fmla="*/ 290512 h 445294"/>
              <a:gd name="connsiteX18" fmla="*/ 526256 w 533400"/>
              <a:gd name="connsiteY18" fmla="*/ 261937 h 445294"/>
              <a:gd name="connsiteX19" fmla="*/ 466725 w 533400"/>
              <a:gd name="connsiteY19" fmla="*/ 264319 h 445294"/>
              <a:gd name="connsiteX20" fmla="*/ 466725 w 533400"/>
              <a:gd name="connsiteY20" fmla="*/ 264319 h 445294"/>
              <a:gd name="connsiteX21" fmla="*/ 428625 w 533400"/>
              <a:gd name="connsiteY21" fmla="*/ 216694 h 445294"/>
              <a:gd name="connsiteX22" fmla="*/ 409575 w 533400"/>
              <a:gd name="connsiteY22" fmla="*/ 202406 h 445294"/>
              <a:gd name="connsiteX23" fmla="*/ 404813 w 533400"/>
              <a:gd name="connsiteY23" fmla="*/ 185737 h 445294"/>
              <a:gd name="connsiteX24" fmla="*/ 364331 w 533400"/>
              <a:gd name="connsiteY24" fmla="*/ 107156 h 445294"/>
              <a:gd name="connsiteX25" fmla="*/ 345281 w 533400"/>
              <a:gd name="connsiteY25" fmla="*/ 114300 h 445294"/>
              <a:gd name="connsiteX26" fmla="*/ 326231 w 533400"/>
              <a:gd name="connsiteY26" fmla="*/ 92869 h 445294"/>
              <a:gd name="connsiteX27" fmla="*/ 304800 w 533400"/>
              <a:gd name="connsiteY27" fmla="*/ 88106 h 445294"/>
              <a:gd name="connsiteX28" fmla="*/ 250031 w 533400"/>
              <a:gd name="connsiteY28" fmla="*/ 80962 h 445294"/>
              <a:gd name="connsiteX29" fmla="*/ 197644 w 533400"/>
              <a:gd name="connsiteY29" fmla="*/ 30956 h 445294"/>
              <a:gd name="connsiteX30" fmla="*/ 121444 w 533400"/>
              <a:gd name="connsiteY30" fmla="*/ 0 h 445294"/>
              <a:gd name="connsiteX31" fmla="*/ 61913 w 533400"/>
              <a:gd name="connsiteY31" fmla="*/ 28575 h 445294"/>
              <a:gd name="connsiteX32" fmla="*/ 90488 w 533400"/>
              <a:gd name="connsiteY32" fmla="*/ 52387 h 445294"/>
              <a:gd name="connsiteX33" fmla="*/ 64294 w 533400"/>
              <a:gd name="connsiteY33" fmla="*/ 71437 h 445294"/>
              <a:gd name="connsiteX34" fmla="*/ 47625 w 533400"/>
              <a:gd name="connsiteY34" fmla="*/ 97632 h 445294"/>
              <a:gd name="connsiteX35" fmla="*/ 0 w 533400"/>
              <a:gd name="connsiteY35" fmla="*/ 121444 h 445294"/>
              <a:gd name="connsiteX0" fmla="*/ 0 w 533400"/>
              <a:gd name="connsiteY0" fmla="*/ 140494 h 445294"/>
              <a:gd name="connsiteX1" fmla="*/ 26194 w 533400"/>
              <a:gd name="connsiteY1" fmla="*/ 104775 h 445294"/>
              <a:gd name="connsiteX2" fmla="*/ 54769 w 533400"/>
              <a:gd name="connsiteY2" fmla="*/ 157162 h 445294"/>
              <a:gd name="connsiteX3" fmla="*/ 95250 w 533400"/>
              <a:gd name="connsiteY3" fmla="*/ 221456 h 445294"/>
              <a:gd name="connsiteX4" fmla="*/ 147638 w 533400"/>
              <a:gd name="connsiteY4" fmla="*/ 292894 h 445294"/>
              <a:gd name="connsiteX5" fmla="*/ 138113 w 533400"/>
              <a:gd name="connsiteY5" fmla="*/ 302419 h 445294"/>
              <a:gd name="connsiteX6" fmla="*/ 171450 w 533400"/>
              <a:gd name="connsiteY6" fmla="*/ 350044 h 445294"/>
              <a:gd name="connsiteX7" fmla="*/ 209550 w 533400"/>
              <a:gd name="connsiteY7" fmla="*/ 407194 h 445294"/>
              <a:gd name="connsiteX8" fmla="*/ 221456 w 533400"/>
              <a:gd name="connsiteY8" fmla="*/ 445294 h 445294"/>
              <a:gd name="connsiteX9" fmla="*/ 228600 w 533400"/>
              <a:gd name="connsiteY9" fmla="*/ 400050 h 445294"/>
              <a:gd name="connsiteX10" fmla="*/ 259556 w 533400"/>
              <a:gd name="connsiteY10" fmla="*/ 395287 h 445294"/>
              <a:gd name="connsiteX11" fmla="*/ 307181 w 533400"/>
              <a:gd name="connsiteY11" fmla="*/ 402431 h 445294"/>
              <a:gd name="connsiteX12" fmla="*/ 328613 w 533400"/>
              <a:gd name="connsiteY12" fmla="*/ 409575 h 445294"/>
              <a:gd name="connsiteX13" fmla="*/ 352425 w 533400"/>
              <a:gd name="connsiteY13" fmla="*/ 381000 h 445294"/>
              <a:gd name="connsiteX14" fmla="*/ 385763 w 533400"/>
              <a:gd name="connsiteY14" fmla="*/ 371475 h 445294"/>
              <a:gd name="connsiteX15" fmla="*/ 469106 w 533400"/>
              <a:gd name="connsiteY15" fmla="*/ 350044 h 445294"/>
              <a:gd name="connsiteX16" fmla="*/ 521494 w 533400"/>
              <a:gd name="connsiteY16" fmla="*/ 338137 h 445294"/>
              <a:gd name="connsiteX17" fmla="*/ 533400 w 533400"/>
              <a:gd name="connsiteY17" fmla="*/ 290512 h 445294"/>
              <a:gd name="connsiteX18" fmla="*/ 526256 w 533400"/>
              <a:gd name="connsiteY18" fmla="*/ 261937 h 445294"/>
              <a:gd name="connsiteX19" fmla="*/ 466725 w 533400"/>
              <a:gd name="connsiteY19" fmla="*/ 264319 h 445294"/>
              <a:gd name="connsiteX20" fmla="*/ 466725 w 533400"/>
              <a:gd name="connsiteY20" fmla="*/ 264319 h 445294"/>
              <a:gd name="connsiteX21" fmla="*/ 428625 w 533400"/>
              <a:gd name="connsiteY21" fmla="*/ 216694 h 445294"/>
              <a:gd name="connsiteX22" fmla="*/ 409575 w 533400"/>
              <a:gd name="connsiteY22" fmla="*/ 202406 h 445294"/>
              <a:gd name="connsiteX23" fmla="*/ 404813 w 533400"/>
              <a:gd name="connsiteY23" fmla="*/ 185737 h 445294"/>
              <a:gd name="connsiteX24" fmla="*/ 364331 w 533400"/>
              <a:gd name="connsiteY24" fmla="*/ 107156 h 445294"/>
              <a:gd name="connsiteX25" fmla="*/ 345281 w 533400"/>
              <a:gd name="connsiteY25" fmla="*/ 114300 h 445294"/>
              <a:gd name="connsiteX26" fmla="*/ 326231 w 533400"/>
              <a:gd name="connsiteY26" fmla="*/ 92869 h 445294"/>
              <a:gd name="connsiteX27" fmla="*/ 304800 w 533400"/>
              <a:gd name="connsiteY27" fmla="*/ 88106 h 445294"/>
              <a:gd name="connsiteX28" fmla="*/ 250031 w 533400"/>
              <a:gd name="connsiteY28" fmla="*/ 80962 h 445294"/>
              <a:gd name="connsiteX29" fmla="*/ 197644 w 533400"/>
              <a:gd name="connsiteY29" fmla="*/ 30956 h 445294"/>
              <a:gd name="connsiteX30" fmla="*/ 121444 w 533400"/>
              <a:gd name="connsiteY30" fmla="*/ 0 h 445294"/>
              <a:gd name="connsiteX31" fmla="*/ 61913 w 533400"/>
              <a:gd name="connsiteY31" fmla="*/ 28575 h 445294"/>
              <a:gd name="connsiteX32" fmla="*/ 90488 w 533400"/>
              <a:gd name="connsiteY32" fmla="*/ 52387 h 445294"/>
              <a:gd name="connsiteX33" fmla="*/ 64294 w 533400"/>
              <a:gd name="connsiteY33" fmla="*/ 71437 h 445294"/>
              <a:gd name="connsiteX34" fmla="*/ 47625 w 533400"/>
              <a:gd name="connsiteY34" fmla="*/ 97632 h 445294"/>
              <a:gd name="connsiteX35" fmla="*/ 0 w 533400"/>
              <a:gd name="connsiteY35" fmla="*/ 140494 h 445294"/>
              <a:gd name="connsiteX0" fmla="*/ 0 w 533400"/>
              <a:gd name="connsiteY0" fmla="*/ 140494 h 445294"/>
              <a:gd name="connsiteX1" fmla="*/ 9525 w 533400"/>
              <a:gd name="connsiteY1" fmla="*/ 76200 h 445294"/>
              <a:gd name="connsiteX2" fmla="*/ 54769 w 533400"/>
              <a:gd name="connsiteY2" fmla="*/ 157162 h 445294"/>
              <a:gd name="connsiteX3" fmla="*/ 95250 w 533400"/>
              <a:gd name="connsiteY3" fmla="*/ 221456 h 445294"/>
              <a:gd name="connsiteX4" fmla="*/ 147638 w 533400"/>
              <a:gd name="connsiteY4" fmla="*/ 292894 h 445294"/>
              <a:gd name="connsiteX5" fmla="*/ 138113 w 533400"/>
              <a:gd name="connsiteY5" fmla="*/ 302419 h 445294"/>
              <a:gd name="connsiteX6" fmla="*/ 171450 w 533400"/>
              <a:gd name="connsiteY6" fmla="*/ 350044 h 445294"/>
              <a:gd name="connsiteX7" fmla="*/ 209550 w 533400"/>
              <a:gd name="connsiteY7" fmla="*/ 407194 h 445294"/>
              <a:gd name="connsiteX8" fmla="*/ 221456 w 533400"/>
              <a:gd name="connsiteY8" fmla="*/ 445294 h 445294"/>
              <a:gd name="connsiteX9" fmla="*/ 228600 w 533400"/>
              <a:gd name="connsiteY9" fmla="*/ 400050 h 445294"/>
              <a:gd name="connsiteX10" fmla="*/ 259556 w 533400"/>
              <a:gd name="connsiteY10" fmla="*/ 395287 h 445294"/>
              <a:gd name="connsiteX11" fmla="*/ 307181 w 533400"/>
              <a:gd name="connsiteY11" fmla="*/ 402431 h 445294"/>
              <a:gd name="connsiteX12" fmla="*/ 328613 w 533400"/>
              <a:gd name="connsiteY12" fmla="*/ 409575 h 445294"/>
              <a:gd name="connsiteX13" fmla="*/ 352425 w 533400"/>
              <a:gd name="connsiteY13" fmla="*/ 381000 h 445294"/>
              <a:gd name="connsiteX14" fmla="*/ 385763 w 533400"/>
              <a:gd name="connsiteY14" fmla="*/ 371475 h 445294"/>
              <a:gd name="connsiteX15" fmla="*/ 469106 w 533400"/>
              <a:gd name="connsiteY15" fmla="*/ 350044 h 445294"/>
              <a:gd name="connsiteX16" fmla="*/ 521494 w 533400"/>
              <a:gd name="connsiteY16" fmla="*/ 338137 h 445294"/>
              <a:gd name="connsiteX17" fmla="*/ 533400 w 533400"/>
              <a:gd name="connsiteY17" fmla="*/ 290512 h 445294"/>
              <a:gd name="connsiteX18" fmla="*/ 526256 w 533400"/>
              <a:gd name="connsiteY18" fmla="*/ 261937 h 445294"/>
              <a:gd name="connsiteX19" fmla="*/ 466725 w 533400"/>
              <a:gd name="connsiteY19" fmla="*/ 264319 h 445294"/>
              <a:gd name="connsiteX20" fmla="*/ 466725 w 533400"/>
              <a:gd name="connsiteY20" fmla="*/ 264319 h 445294"/>
              <a:gd name="connsiteX21" fmla="*/ 428625 w 533400"/>
              <a:gd name="connsiteY21" fmla="*/ 216694 h 445294"/>
              <a:gd name="connsiteX22" fmla="*/ 409575 w 533400"/>
              <a:gd name="connsiteY22" fmla="*/ 202406 h 445294"/>
              <a:gd name="connsiteX23" fmla="*/ 404813 w 533400"/>
              <a:gd name="connsiteY23" fmla="*/ 185737 h 445294"/>
              <a:gd name="connsiteX24" fmla="*/ 364331 w 533400"/>
              <a:gd name="connsiteY24" fmla="*/ 107156 h 445294"/>
              <a:gd name="connsiteX25" fmla="*/ 345281 w 533400"/>
              <a:gd name="connsiteY25" fmla="*/ 114300 h 445294"/>
              <a:gd name="connsiteX26" fmla="*/ 326231 w 533400"/>
              <a:gd name="connsiteY26" fmla="*/ 92869 h 445294"/>
              <a:gd name="connsiteX27" fmla="*/ 304800 w 533400"/>
              <a:gd name="connsiteY27" fmla="*/ 88106 h 445294"/>
              <a:gd name="connsiteX28" fmla="*/ 250031 w 533400"/>
              <a:gd name="connsiteY28" fmla="*/ 80962 h 445294"/>
              <a:gd name="connsiteX29" fmla="*/ 197644 w 533400"/>
              <a:gd name="connsiteY29" fmla="*/ 30956 h 445294"/>
              <a:gd name="connsiteX30" fmla="*/ 121444 w 533400"/>
              <a:gd name="connsiteY30" fmla="*/ 0 h 445294"/>
              <a:gd name="connsiteX31" fmla="*/ 61913 w 533400"/>
              <a:gd name="connsiteY31" fmla="*/ 28575 h 445294"/>
              <a:gd name="connsiteX32" fmla="*/ 90488 w 533400"/>
              <a:gd name="connsiteY32" fmla="*/ 52387 h 445294"/>
              <a:gd name="connsiteX33" fmla="*/ 64294 w 533400"/>
              <a:gd name="connsiteY33" fmla="*/ 71437 h 445294"/>
              <a:gd name="connsiteX34" fmla="*/ 47625 w 533400"/>
              <a:gd name="connsiteY34" fmla="*/ 97632 h 445294"/>
              <a:gd name="connsiteX35" fmla="*/ 0 w 533400"/>
              <a:gd name="connsiteY35" fmla="*/ 140494 h 445294"/>
              <a:gd name="connsiteX0" fmla="*/ 45244 w 578644"/>
              <a:gd name="connsiteY0" fmla="*/ 140494 h 445294"/>
              <a:gd name="connsiteX1" fmla="*/ 0 w 578644"/>
              <a:gd name="connsiteY1" fmla="*/ 152400 h 445294"/>
              <a:gd name="connsiteX2" fmla="*/ 100013 w 578644"/>
              <a:gd name="connsiteY2" fmla="*/ 157162 h 445294"/>
              <a:gd name="connsiteX3" fmla="*/ 140494 w 578644"/>
              <a:gd name="connsiteY3" fmla="*/ 221456 h 445294"/>
              <a:gd name="connsiteX4" fmla="*/ 192882 w 578644"/>
              <a:gd name="connsiteY4" fmla="*/ 292894 h 445294"/>
              <a:gd name="connsiteX5" fmla="*/ 183357 w 578644"/>
              <a:gd name="connsiteY5" fmla="*/ 302419 h 445294"/>
              <a:gd name="connsiteX6" fmla="*/ 216694 w 578644"/>
              <a:gd name="connsiteY6" fmla="*/ 350044 h 445294"/>
              <a:gd name="connsiteX7" fmla="*/ 254794 w 578644"/>
              <a:gd name="connsiteY7" fmla="*/ 407194 h 445294"/>
              <a:gd name="connsiteX8" fmla="*/ 266700 w 578644"/>
              <a:gd name="connsiteY8" fmla="*/ 445294 h 445294"/>
              <a:gd name="connsiteX9" fmla="*/ 273844 w 578644"/>
              <a:gd name="connsiteY9" fmla="*/ 400050 h 445294"/>
              <a:gd name="connsiteX10" fmla="*/ 304800 w 578644"/>
              <a:gd name="connsiteY10" fmla="*/ 395287 h 445294"/>
              <a:gd name="connsiteX11" fmla="*/ 352425 w 578644"/>
              <a:gd name="connsiteY11" fmla="*/ 402431 h 445294"/>
              <a:gd name="connsiteX12" fmla="*/ 373857 w 578644"/>
              <a:gd name="connsiteY12" fmla="*/ 409575 h 445294"/>
              <a:gd name="connsiteX13" fmla="*/ 397669 w 578644"/>
              <a:gd name="connsiteY13" fmla="*/ 381000 h 445294"/>
              <a:gd name="connsiteX14" fmla="*/ 431007 w 578644"/>
              <a:gd name="connsiteY14" fmla="*/ 371475 h 445294"/>
              <a:gd name="connsiteX15" fmla="*/ 514350 w 578644"/>
              <a:gd name="connsiteY15" fmla="*/ 350044 h 445294"/>
              <a:gd name="connsiteX16" fmla="*/ 566738 w 578644"/>
              <a:gd name="connsiteY16" fmla="*/ 338137 h 445294"/>
              <a:gd name="connsiteX17" fmla="*/ 578644 w 578644"/>
              <a:gd name="connsiteY17" fmla="*/ 290512 h 445294"/>
              <a:gd name="connsiteX18" fmla="*/ 571500 w 578644"/>
              <a:gd name="connsiteY18" fmla="*/ 261937 h 445294"/>
              <a:gd name="connsiteX19" fmla="*/ 511969 w 578644"/>
              <a:gd name="connsiteY19" fmla="*/ 264319 h 445294"/>
              <a:gd name="connsiteX20" fmla="*/ 511969 w 578644"/>
              <a:gd name="connsiteY20" fmla="*/ 264319 h 445294"/>
              <a:gd name="connsiteX21" fmla="*/ 473869 w 578644"/>
              <a:gd name="connsiteY21" fmla="*/ 216694 h 445294"/>
              <a:gd name="connsiteX22" fmla="*/ 454819 w 578644"/>
              <a:gd name="connsiteY22" fmla="*/ 202406 h 445294"/>
              <a:gd name="connsiteX23" fmla="*/ 450057 w 578644"/>
              <a:gd name="connsiteY23" fmla="*/ 185737 h 445294"/>
              <a:gd name="connsiteX24" fmla="*/ 409575 w 578644"/>
              <a:gd name="connsiteY24" fmla="*/ 107156 h 445294"/>
              <a:gd name="connsiteX25" fmla="*/ 390525 w 578644"/>
              <a:gd name="connsiteY25" fmla="*/ 114300 h 445294"/>
              <a:gd name="connsiteX26" fmla="*/ 371475 w 578644"/>
              <a:gd name="connsiteY26" fmla="*/ 92869 h 445294"/>
              <a:gd name="connsiteX27" fmla="*/ 350044 w 578644"/>
              <a:gd name="connsiteY27" fmla="*/ 88106 h 445294"/>
              <a:gd name="connsiteX28" fmla="*/ 295275 w 578644"/>
              <a:gd name="connsiteY28" fmla="*/ 80962 h 445294"/>
              <a:gd name="connsiteX29" fmla="*/ 242888 w 578644"/>
              <a:gd name="connsiteY29" fmla="*/ 30956 h 445294"/>
              <a:gd name="connsiteX30" fmla="*/ 166688 w 578644"/>
              <a:gd name="connsiteY30" fmla="*/ 0 h 445294"/>
              <a:gd name="connsiteX31" fmla="*/ 107157 w 578644"/>
              <a:gd name="connsiteY31" fmla="*/ 28575 h 445294"/>
              <a:gd name="connsiteX32" fmla="*/ 135732 w 578644"/>
              <a:gd name="connsiteY32" fmla="*/ 52387 h 445294"/>
              <a:gd name="connsiteX33" fmla="*/ 109538 w 578644"/>
              <a:gd name="connsiteY33" fmla="*/ 71437 h 445294"/>
              <a:gd name="connsiteX34" fmla="*/ 92869 w 578644"/>
              <a:gd name="connsiteY34" fmla="*/ 97632 h 445294"/>
              <a:gd name="connsiteX35" fmla="*/ 45244 w 578644"/>
              <a:gd name="connsiteY35" fmla="*/ 140494 h 445294"/>
              <a:gd name="connsiteX0" fmla="*/ 69057 w 578644"/>
              <a:gd name="connsiteY0" fmla="*/ 76200 h 445294"/>
              <a:gd name="connsiteX1" fmla="*/ 0 w 578644"/>
              <a:gd name="connsiteY1" fmla="*/ 152400 h 445294"/>
              <a:gd name="connsiteX2" fmla="*/ 100013 w 578644"/>
              <a:gd name="connsiteY2" fmla="*/ 157162 h 445294"/>
              <a:gd name="connsiteX3" fmla="*/ 140494 w 578644"/>
              <a:gd name="connsiteY3" fmla="*/ 221456 h 445294"/>
              <a:gd name="connsiteX4" fmla="*/ 192882 w 578644"/>
              <a:gd name="connsiteY4" fmla="*/ 292894 h 445294"/>
              <a:gd name="connsiteX5" fmla="*/ 183357 w 578644"/>
              <a:gd name="connsiteY5" fmla="*/ 302419 h 445294"/>
              <a:gd name="connsiteX6" fmla="*/ 216694 w 578644"/>
              <a:gd name="connsiteY6" fmla="*/ 350044 h 445294"/>
              <a:gd name="connsiteX7" fmla="*/ 254794 w 578644"/>
              <a:gd name="connsiteY7" fmla="*/ 407194 h 445294"/>
              <a:gd name="connsiteX8" fmla="*/ 266700 w 578644"/>
              <a:gd name="connsiteY8" fmla="*/ 445294 h 445294"/>
              <a:gd name="connsiteX9" fmla="*/ 273844 w 578644"/>
              <a:gd name="connsiteY9" fmla="*/ 400050 h 445294"/>
              <a:gd name="connsiteX10" fmla="*/ 304800 w 578644"/>
              <a:gd name="connsiteY10" fmla="*/ 395287 h 445294"/>
              <a:gd name="connsiteX11" fmla="*/ 352425 w 578644"/>
              <a:gd name="connsiteY11" fmla="*/ 402431 h 445294"/>
              <a:gd name="connsiteX12" fmla="*/ 373857 w 578644"/>
              <a:gd name="connsiteY12" fmla="*/ 409575 h 445294"/>
              <a:gd name="connsiteX13" fmla="*/ 397669 w 578644"/>
              <a:gd name="connsiteY13" fmla="*/ 381000 h 445294"/>
              <a:gd name="connsiteX14" fmla="*/ 431007 w 578644"/>
              <a:gd name="connsiteY14" fmla="*/ 371475 h 445294"/>
              <a:gd name="connsiteX15" fmla="*/ 514350 w 578644"/>
              <a:gd name="connsiteY15" fmla="*/ 350044 h 445294"/>
              <a:gd name="connsiteX16" fmla="*/ 566738 w 578644"/>
              <a:gd name="connsiteY16" fmla="*/ 338137 h 445294"/>
              <a:gd name="connsiteX17" fmla="*/ 578644 w 578644"/>
              <a:gd name="connsiteY17" fmla="*/ 290512 h 445294"/>
              <a:gd name="connsiteX18" fmla="*/ 571500 w 578644"/>
              <a:gd name="connsiteY18" fmla="*/ 261937 h 445294"/>
              <a:gd name="connsiteX19" fmla="*/ 511969 w 578644"/>
              <a:gd name="connsiteY19" fmla="*/ 264319 h 445294"/>
              <a:gd name="connsiteX20" fmla="*/ 511969 w 578644"/>
              <a:gd name="connsiteY20" fmla="*/ 264319 h 445294"/>
              <a:gd name="connsiteX21" fmla="*/ 473869 w 578644"/>
              <a:gd name="connsiteY21" fmla="*/ 216694 h 445294"/>
              <a:gd name="connsiteX22" fmla="*/ 454819 w 578644"/>
              <a:gd name="connsiteY22" fmla="*/ 202406 h 445294"/>
              <a:gd name="connsiteX23" fmla="*/ 450057 w 578644"/>
              <a:gd name="connsiteY23" fmla="*/ 185737 h 445294"/>
              <a:gd name="connsiteX24" fmla="*/ 409575 w 578644"/>
              <a:gd name="connsiteY24" fmla="*/ 107156 h 445294"/>
              <a:gd name="connsiteX25" fmla="*/ 390525 w 578644"/>
              <a:gd name="connsiteY25" fmla="*/ 114300 h 445294"/>
              <a:gd name="connsiteX26" fmla="*/ 371475 w 578644"/>
              <a:gd name="connsiteY26" fmla="*/ 92869 h 445294"/>
              <a:gd name="connsiteX27" fmla="*/ 350044 w 578644"/>
              <a:gd name="connsiteY27" fmla="*/ 88106 h 445294"/>
              <a:gd name="connsiteX28" fmla="*/ 295275 w 578644"/>
              <a:gd name="connsiteY28" fmla="*/ 80962 h 445294"/>
              <a:gd name="connsiteX29" fmla="*/ 242888 w 578644"/>
              <a:gd name="connsiteY29" fmla="*/ 30956 h 445294"/>
              <a:gd name="connsiteX30" fmla="*/ 166688 w 578644"/>
              <a:gd name="connsiteY30" fmla="*/ 0 h 445294"/>
              <a:gd name="connsiteX31" fmla="*/ 107157 w 578644"/>
              <a:gd name="connsiteY31" fmla="*/ 28575 h 445294"/>
              <a:gd name="connsiteX32" fmla="*/ 135732 w 578644"/>
              <a:gd name="connsiteY32" fmla="*/ 52387 h 445294"/>
              <a:gd name="connsiteX33" fmla="*/ 109538 w 578644"/>
              <a:gd name="connsiteY33" fmla="*/ 71437 h 445294"/>
              <a:gd name="connsiteX34" fmla="*/ 92869 w 578644"/>
              <a:gd name="connsiteY34" fmla="*/ 97632 h 445294"/>
              <a:gd name="connsiteX35" fmla="*/ 69057 w 578644"/>
              <a:gd name="connsiteY35" fmla="*/ 76200 h 445294"/>
              <a:gd name="connsiteX0" fmla="*/ 23814 w 533401"/>
              <a:gd name="connsiteY0" fmla="*/ 76200 h 445294"/>
              <a:gd name="connsiteX1" fmla="*/ 0 w 533401"/>
              <a:gd name="connsiteY1" fmla="*/ 111918 h 445294"/>
              <a:gd name="connsiteX2" fmla="*/ 54770 w 533401"/>
              <a:gd name="connsiteY2" fmla="*/ 157162 h 445294"/>
              <a:gd name="connsiteX3" fmla="*/ 95251 w 533401"/>
              <a:gd name="connsiteY3" fmla="*/ 221456 h 445294"/>
              <a:gd name="connsiteX4" fmla="*/ 147639 w 533401"/>
              <a:gd name="connsiteY4" fmla="*/ 292894 h 445294"/>
              <a:gd name="connsiteX5" fmla="*/ 138114 w 533401"/>
              <a:gd name="connsiteY5" fmla="*/ 302419 h 445294"/>
              <a:gd name="connsiteX6" fmla="*/ 171451 w 533401"/>
              <a:gd name="connsiteY6" fmla="*/ 350044 h 445294"/>
              <a:gd name="connsiteX7" fmla="*/ 209551 w 533401"/>
              <a:gd name="connsiteY7" fmla="*/ 407194 h 445294"/>
              <a:gd name="connsiteX8" fmla="*/ 221457 w 533401"/>
              <a:gd name="connsiteY8" fmla="*/ 445294 h 445294"/>
              <a:gd name="connsiteX9" fmla="*/ 228601 w 533401"/>
              <a:gd name="connsiteY9" fmla="*/ 400050 h 445294"/>
              <a:gd name="connsiteX10" fmla="*/ 259557 w 533401"/>
              <a:gd name="connsiteY10" fmla="*/ 395287 h 445294"/>
              <a:gd name="connsiteX11" fmla="*/ 307182 w 533401"/>
              <a:gd name="connsiteY11" fmla="*/ 402431 h 445294"/>
              <a:gd name="connsiteX12" fmla="*/ 328614 w 533401"/>
              <a:gd name="connsiteY12" fmla="*/ 409575 h 445294"/>
              <a:gd name="connsiteX13" fmla="*/ 352426 w 533401"/>
              <a:gd name="connsiteY13" fmla="*/ 381000 h 445294"/>
              <a:gd name="connsiteX14" fmla="*/ 385764 w 533401"/>
              <a:gd name="connsiteY14" fmla="*/ 371475 h 445294"/>
              <a:gd name="connsiteX15" fmla="*/ 469107 w 533401"/>
              <a:gd name="connsiteY15" fmla="*/ 350044 h 445294"/>
              <a:gd name="connsiteX16" fmla="*/ 521495 w 533401"/>
              <a:gd name="connsiteY16" fmla="*/ 338137 h 445294"/>
              <a:gd name="connsiteX17" fmla="*/ 533401 w 533401"/>
              <a:gd name="connsiteY17" fmla="*/ 290512 h 445294"/>
              <a:gd name="connsiteX18" fmla="*/ 526257 w 533401"/>
              <a:gd name="connsiteY18" fmla="*/ 261937 h 445294"/>
              <a:gd name="connsiteX19" fmla="*/ 466726 w 533401"/>
              <a:gd name="connsiteY19" fmla="*/ 264319 h 445294"/>
              <a:gd name="connsiteX20" fmla="*/ 466726 w 533401"/>
              <a:gd name="connsiteY20" fmla="*/ 264319 h 445294"/>
              <a:gd name="connsiteX21" fmla="*/ 428626 w 533401"/>
              <a:gd name="connsiteY21" fmla="*/ 216694 h 445294"/>
              <a:gd name="connsiteX22" fmla="*/ 409576 w 533401"/>
              <a:gd name="connsiteY22" fmla="*/ 202406 h 445294"/>
              <a:gd name="connsiteX23" fmla="*/ 404814 w 533401"/>
              <a:gd name="connsiteY23" fmla="*/ 185737 h 445294"/>
              <a:gd name="connsiteX24" fmla="*/ 364332 w 533401"/>
              <a:gd name="connsiteY24" fmla="*/ 107156 h 445294"/>
              <a:gd name="connsiteX25" fmla="*/ 345282 w 533401"/>
              <a:gd name="connsiteY25" fmla="*/ 114300 h 445294"/>
              <a:gd name="connsiteX26" fmla="*/ 326232 w 533401"/>
              <a:gd name="connsiteY26" fmla="*/ 92869 h 445294"/>
              <a:gd name="connsiteX27" fmla="*/ 304801 w 533401"/>
              <a:gd name="connsiteY27" fmla="*/ 88106 h 445294"/>
              <a:gd name="connsiteX28" fmla="*/ 250032 w 533401"/>
              <a:gd name="connsiteY28" fmla="*/ 80962 h 445294"/>
              <a:gd name="connsiteX29" fmla="*/ 197645 w 533401"/>
              <a:gd name="connsiteY29" fmla="*/ 30956 h 445294"/>
              <a:gd name="connsiteX30" fmla="*/ 121445 w 533401"/>
              <a:gd name="connsiteY30" fmla="*/ 0 h 445294"/>
              <a:gd name="connsiteX31" fmla="*/ 61914 w 533401"/>
              <a:gd name="connsiteY31" fmla="*/ 28575 h 445294"/>
              <a:gd name="connsiteX32" fmla="*/ 90489 w 533401"/>
              <a:gd name="connsiteY32" fmla="*/ 52387 h 445294"/>
              <a:gd name="connsiteX33" fmla="*/ 64295 w 533401"/>
              <a:gd name="connsiteY33" fmla="*/ 71437 h 445294"/>
              <a:gd name="connsiteX34" fmla="*/ 47626 w 533401"/>
              <a:gd name="connsiteY34" fmla="*/ 97632 h 445294"/>
              <a:gd name="connsiteX35" fmla="*/ 23814 w 533401"/>
              <a:gd name="connsiteY35" fmla="*/ 76200 h 445294"/>
              <a:gd name="connsiteX0" fmla="*/ 21433 w 531020"/>
              <a:gd name="connsiteY0" fmla="*/ 76200 h 445294"/>
              <a:gd name="connsiteX1" fmla="*/ 0 w 531020"/>
              <a:gd name="connsiteY1" fmla="*/ 114300 h 445294"/>
              <a:gd name="connsiteX2" fmla="*/ 52389 w 531020"/>
              <a:gd name="connsiteY2" fmla="*/ 157162 h 445294"/>
              <a:gd name="connsiteX3" fmla="*/ 92870 w 531020"/>
              <a:gd name="connsiteY3" fmla="*/ 221456 h 445294"/>
              <a:gd name="connsiteX4" fmla="*/ 145258 w 531020"/>
              <a:gd name="connsiteY4" fmla="*/ 292894 h 445294"/>
              <a:gd name="connsiteX5" fmla="*/ 135733 w 531020"/>
              <a:gd name="connsiteY5" fmla="*/ 302419 h 445294"/>
              <a:gd name="connsiteX6" fmla="*/ 169070 w 531020"/>
              <a:gd name="connsiteY6" fmla="*/ 350044 h 445294"/>
              <a:gd name="connsiteX7" fmla="*/ 207170 w 531020"/>
              <a:gd name="connsiteY7" fmla="*/ 407194 h 445294"/>
              <a:gd name="connsiteX8" fmla="*/ 219076 w 531020"/>
              <a:gd name="connsiteY8" fmla="*/ 445294 h 445294"/>
              <a:gd name="connsiteX9" fmla="*/ 226220 w 531020"/>
              <a:gd name="connsiteY9" fmla="*/ 400050 h 445294"/>
              <a:gd name="connsiteX10" fmla="*/ 257176 w 531020"/>
              <a:gd name="connsiteY10" fmla="*/ 395287 h 445294"/>
              <a:gd name="connsiteX11" fmla="*/ 304801 w 531020"/>
              <a:gd name="connsiteY11" fmla="*/ 402431 h 445294"/>
              <a:gd name="connsiteX12" fmla="*/ 326233 w 531020"/>
              <a:gd name="connsiteY12" fmla="*/ 409575 h 445294"/>
              <a:gd name="connsiteX13" fmla="*/ 350045 w 531020"/>
              <a:gd name="connsiteY13" fmla="*/ 381000 h 445294"/>
              <a:gd name="connsiteX14" fmla="*/ 383383 w 531020"/>
              <a:gd name="connsiteY14" fmla="*/ 371475 h 445294"/>
              <a:gd name="connsiteX15" fmla="*/ 466726 w 531020"/>
              <a:gd name="connsiteY15" fmla="*/ 350044 h 445294"/>
              <a:gd name="connsiteX16" fmla="*/ 519114 w 531020"/>
              <a:gd name="connsiteY16" fmla="*/ 338137 h 445294"/>
              <a:gd name="connsiteX17" fmla="*/ 531020 w 531020"/>
              <a:gd name="connsiteY17" fmla="*/ 290512 h 445294"/>
              <a:gd name="connsiteX18" fmla="*/ 523876 w 531020"/>
              <a:gd name="connsiteY18" fmla="*/ 261937 h 445294"/>
              <a:gd name="connsiteX19" fmla="*/ 464345 w 531020"/>
              <a:gd name="connsiteY19" fmla="*/ 264319 h 445294"/>
              <a:gd name="connsiteX20" fmla="*/ 464345 w 531020"/>
              <a:gd name="connsiteY20" fmla="*/ 264319 h 445294"/>
              <a:gd name="connsiteX21" fmla="*/ 426245 w 531020"/>
              <a:gd name="connsiteY21" fmla="*/ 216694 h 445294"/>
              <a:gd name="connsiteX22" fmla="*/ 407195 w 531020"/>
              <a:gd name="connsiteY22" fmla="*/ 202406 h 445294"/>
              <a:gd name="connsiteX23" fmla="*/ 402433 w 531020"/>
              <a:gd name="connsiteY23" fmla="*/ 185737 h 445294"/>
              <a:gd name="connsiteX24" fmla="*/ 361951 w 531020"/>
              <a:gd name="connsiteY24" fmla="*/ 107156 h 445294"/>
              <a:gd name="connsiteX25" fmla="*/ 342901 w 531020"/>
              <a:gd name="connsiteY25" fmla="*/ 114300 h 445294"/>
              <a:gd name="connsiteX26" fmla="*/ 323851 w 531020"/>
              <a:gd name="connsiteY26" fmla="*/ 92869 h 445294"/>
              <a:gd name="connsiteX27" fmla="*/ 302420 w 531020"/>
              <a:gd name="connsiteY27" fmla="*/ 88106 h 445294"/>
              <a:gd name="connsiteX28" fmla="*/ 247651 w 531020"/>
              <a:gd name="connsiteY28" fmla="*/ 80962 h 445294"/>
              <a:gd name="connsiteX29" fmla="*/ 195264 w 531020"/>
              <a:gd name="connsiteY29" fmla="*/ 30956 h 445294"/>
              <a:gd name="connsiteX30" fmla="*/ 119064 w 531020"/>
              <a:gd name="connsiteY30" fmla="*/ 0 h 445294"/>
              <a:gd name="connsiteX31" fmla="*/ 59533 w 531020"/>
              <a:gd name="connsiteY31" fmla="*/ 28575 h 445294"/>
              <a:gd name="connsiteX32" fmla="*/ 88108 w 531020"/>
              <a:gd name="connsiteY32" fmla="*/ 52387 h 445294"/>
              <a:gd name="connsiteX33" fmla="*/ 61914 w 531020"/>
              <a:gd name="connsiteY33" fmla="*/ 71437 h 445294"/>
              <a:gd name="connsiteX34" fmla="*/ 45245 w 531020"/>
              <a:gd name="connsiteY34" fmla="*/ 97632 h 445294"/>
              <a:gd name="connsiteX35" fmla="*/ 21433 w 531020"/>
              <a:gd name="connsiteY35" fmla="*/ 76200 h 445294"/>
              <a:gd name="connsiteX0" fmla="*/ 14289 w 531020"/>
              <a:gd name="connsiteY0" fmla="*/ 69056 h 445294"/>
              <a:gd name="connsiteX1" fmla="*/ 0 w 531020"/>
              <a:gd name="connsiteY1" fmla="*/ 114300 h 445294"/>
              <a:gd name="connsiteX2" fmla="*/ 52389 w 531020"/>
              <a:gd name="connsiteY2" fmla="*/ 157162 h 445294"/>
              <a:gd name="connsiteX3" fmla="*/ 92870 w 531020"/>
              <a:gd name="connsiteY3" fmla="*/ 221456 h 445294"/>
              <a:gd name="connsiteX4" fmla="*/ 145258 w 531020"/>
              <a:gd name="connsiteY4" fmla="*/ 292894 h 445294"/>
              <a:gd name="connsiteX5" fmla="*/ 135733 w 531020"/>
              <a:gd name="connsiteY5" fmla="*/ 302419 h 445294"/>
              <a:gd name="connsiteX6" fmla="*/ 169070 w 531020"/>
              <a:gd name="connsiteY6" fmla="*/ 350044 h 445294"/>
              <a:gd name="connsiteX7" fmla="*/ 207170 w 531020"/>
              <a:gd name="connsiteY7" fmla="*/ 407194 h 445294"/>
              <a:gd name="connsiteX8" fmla="*/ 219076 w 531020"/>
              <a:gd name="connsiteY8" fmla="*/ 445294 h 445294"/>
              <a:gd name="connsiteX9" fmla="*/ 226220 w 531020"/>
              <a:gd name="connsiteY9" fmla="*/ 400050 h 445294"/>
              <a:gd name="connsiteX10" fmla="*/ 257176 w 531020"/>
              <a:gd name="connsiteY10" fmla="*/ 395287 h 445294"/>
              <a:gd name="connsiteX11" fmla="*/ 304801 w 531020"/>
              <a:gd name="connsiteY11" fmla="*/ 402431 h 445294"/>
              <a:gd name="connsiteX12" fmla="*/ 326233 w 531020"/>
              <a:gd name="connsiteY12" fmla="*/ 409575 h 445294"/>
              <a:gd name="connsiteX13" fmla="*/ 350045 w 531020"/>
              <a:gd name="connsiteY13" fmla="*/ 381000 h 445294"/>
              <a:gd name="connsiteX14" fmla="*/ 383383 w 531020"/>
              <a:gd name="connsiteY14" fmla="*/ 371475 h 445294"/>
              <a:gd name="connsiteX15" fmla="*/ 466726 w 531020"/>
              <a:gd name="connsiteY15" fmla="*/ 350044 h 445294"/>
              <a:gd name="connsiteX16" fmla="*/ 519114 w 531020"/>
              <a:gd name="connsiteY16" fmla="*/ 338137 h 445294"/>
              <a:gd name="connsiteX17" fmla="*/ 531020 w 531020"/>
              <a:gd name="connsiteY17" fmla="*/ 290512 h 445294"/>
              <a:gd name="connsiteX18" fmla="*/ 523876 w 531020"/>
              <a:gd name="connsiteY18" fmla="*/ 261937 h 445294"/>
              <a:gd name="connsiteX19" fmla="*/ 464345 w 531020"/>
              <a:gd name="connsiteY19" fmla="*/ 264319 h 445294"/>
              <a:gd name="connsiteX20" fmla="*/ 464345 w 531020"/>
              <a:gd name="connsiteY20" fmla="*/ 264319 h 445294"/>
              <a:gd name="connsiteX21" fmla="*/ 426245 w 531020"/>
              <a:gd name="connsiteY21" fmla="*/ 216694 h 445294"/>
              <a:gd name="connsiteX22" fmla="*/ 407195 w 531020"/>
              <a:gd name="connsiteY22" fmla="*/ 202406 h 445294"/>
              <a:gd name="connsiteX23" fmla="*/ 402433 w 531020"/>
              <a:gd name="connsiteY23" fmla="*/ 185737 h 445294"/>
              <a:gd name="connsiteX24" fmla="*/ 361951 w 531020"/>
              <a:gd name="connsiteY24" fmla="*/ 107156 h 445294"/>
              <a:gd name="connsiteX25" fmla="*/ 342901 w 531020"/>
              <a:gd name="connsiteY25" fmla="*/ 114300 h 445294"/>
              <a:gd name="connsiteX26" fmla="*/ 323851 w 531020"/>
              <a:gd name="connsiteY26" fmla="*/ 92869 h 445294"/>
              <a:gd name="connsiteX27" fmla="*/ 302420 w 531020"/>
              <a:gd name="connsiteY27" fmla="*/ 88106 h 445294"/>
              <a:gd name="connsiteX28" fmla="*/ 247651 w 531020"/>
              <a:gd name="connsiteY28" fmla="*/ 80962 h 445294"/>
              <a:gd name="connsiteX29" fmla="*/ 195264 w 531020"/>
              <a:gd name="connsiteY29" fmla="*/ 30956 h 445294"/>
              <a:gd name="connsiteX30" fmla="*/ 119064 w 531020"/>
              <a:gd name="connsiteY30" fmla="*/ 0 h 445294"/>
              <a:gd name="connsiteX31" fmla="*/ 59533 w 531020"/>
              <a:gd name="connsiteY31" fmla="*/ 28575 h 445294"/>
              <a:gd name="connsiteX32" fmla="*/ 88108 w 531020"/>
              <a:gd name="connsiteY32" fmla="*/ 52387 h 445294"/>
              <a:gd name="connsiteX33" fmla="*/ 61914 w 531020"/>
              <a:gd name="connsiteY33" fmla="*/ 71437 h 445294"/>
              <a:gd name="connsiteX34" fmla="*/ 45245 w 531020"/>
              <a:gd name="connsiteY34" fmla="*/ 97632 h 445294"/>
              <a:gd name="connsiteX35" fmla="*/ 14289 w 531020"/>
              <a:gd name="connsiteY35" fmla="*/ 69056 h 445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31020" h="445294">
                <a:moveTo>
                  <a:pt x="14289" y="69056"/>
                </a:moveTo>
                <a:lnTo>
                  <a:pt x="0" y="114300"/>
                </a:lnTo>
                <a:lnTo>
                  <a:pt x="52389" y="157162"/>
                </a:lnTo>
                <a:lnTo>
                  <a:pt x="92870" y="221456"/>
                </a:lnTo>
                <a:lnTo>
                  <a:pt x="145258" y="292894"/>
                </a:lnTo>
                <a:lnTo>
                  <a:pt x="135733" y="302419"/>
                </a:lnTo>
                <a:lnTo>
                  <a:pt x="169070" y="350044"/>
                </a:lnTo>
                <a:lnTo>
                  <a:pt x="207170" y="407194"/>
                </a:lnTo>
                <a:lnTo>
                  <a:pt x="219076" y="445294"/>
                </a:lnTo>
                <a:lnTo>
                  <a:pt x="226220" y="400050"/>
                </a:lnTo>
                <a:lnTo>
                  <a:pt x="257176" y="395287"/>
                </a:lnTo>
                <a:lnTo>
                  <a:pt x="304801" y="402431"/>
                </a:lnTo>
                <a:lnTo>
                  <a:pt x="326233" y="409575"/>
                </a:lnTo>
                <a:lnTo>
                  <a:pt x="350045" y="381000"/>
                </a:lnTo>
                <a:lnTo>
                  <a:pt x="383383" y="371475"/>
                </a:lnTo>
                <a:lnTo>
                  <a:pt x="466726" y="350044"/>
                </a:lnTo>
                <a:lnTo>
                  <a:pt x="519114" y="338137"/>
                </a:lnTo>
                <a:lnTo>
                  <a:pt x="531020" y="290512"/>
                </a:lnTo>
                <a:lnTo>
                  <a:pt x="523876" y="261937"/>
                </a:lnTo>
                <a:lnTo>
                  <a:pt x="464345" y="264319"/>
                </a:lnTo>
                <a:lnTo>
                  <a:pt x="464345" y="264319"/>
                </a:lnTo>
                <a:lnTo>
                  <a:pt x="426245" y="216694"/>
                </a:lnTo>
                <a:lnTo>
                  <a:pt x="407195" y="202406"/>
                </a:lnTo>
                <a:lnTo>
                  <a:pt x="402433" y="185737"/>
                </a:lnTo>
                <a:lnTo>
                  <a:pt x="361951" y="107156"/>
                </a:lnTo>
                <a:lnTo>
                  <a:pt x="342901" y="114300"/>
                </a:lnTo>
                <a:lnTo>
                  <a:pt x="323851" y="92869"/>
                </a:lnTo>
                <a:lnTo>
                  <a:pt x="302420" y="88106"/>
                </a:lnTo>
                <a:lnTo>
                  <a:pt x="247651" y="80962"/>
                </a:lnTo>
                <a:lnTo>
                  <a:pt x="195264" y="30956"/>
                </a:lnTo>
                <a:lnTo>
                  <a:pt x="119064" y="0"/>
                </a:lnTo>
                <a:lnTo>
                  <a:pt x="59533" y="28575"/>
                </a:lnTo>
                <a:lnTo>
                  <a:pt x="88108" y="52387"/>
                </a:lnTo>
                <a:lnTo>
                  <a:pt x="61914" y="71437"/>
                </a:lnTo>
                <a:lnTo>
                  <a:pt x="45245" y="97632"/>
                </a:lnTo>
                <a:lnTo>
                  <a:pt x="14289" y="69056"/>
                </a:lnTo>
                <a:close/>
              </a:path>
            </a:pathLst>
          </a:custGeom>
          <a:solidFill>
            <a:srgbClr val="447FF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4575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41" name="Freeform: Shape 80">
            <a:extLst>
              <a:ext uri="{FF2B5EF4-FFF2-40B4-BE49-F238E27FC236}">
                <a16:creationId xmlns:a16="http://schemas.microsoft.com/office/drawing/2014/main" id="{AD8D61E9-A942-5740-A776-2BC972BFA3AB}"/>
              </a:ext>
            </a:extLst>
          </p:cNvPr>
          <p:cNvSpPr/>
          <p:nvPr/>
        </p:nvSpPr>
        <p:spPr bwMode="auto">
          <a:xfrm>
            <a:off x="7484988" y="3679156"/>
            <a:ext cx="169658" cy="196553"/>
          </a:xfrm>
          <a:custGeom>
            <a:avLst/>
            <a:gdLst>
              <a:gd name="connsiteX0" fmla="*/ 21432 w 195263"/>
              <a:gd name="connsiteY0" fmla="*/ 226218 h 226218"/>
              <a:gd name="connsiteX1" fmla="*/ 126207 w 195263"/>
              <a:gd name="connsiteY1" fmla="*/ 180975 h 226218"/>
              <a:gd name="connsiteX2" fmla="*/ 142875 w 195263"/>
              <a:gd name="connsiteY2" fmla="*/ 164306 h 226218"/>
              <a:gd name="connsiteX3" fmla="*/ 150019 w 195263"/>
              <a:gd name="connsiteY3" fmla="*/ 135731 h 226218"/>
              <a:gd name="connsiteX4" fmla="*/ 195263 w 195263"/>
              <a:gd name="connsiteY4" fmla="*/ 78581 h 226218"/>
              <a:gd name="connsiteX5" fmla="*/ 166688 w 195263"/>
              <a:gd name="connsiteY5" fmla="*/ 54768 h 226218"/>
              <a:gd name="connsiteX6" fmla="*/ 119063 w 195263"/>
              <a:gd name="connsiteY6" fmla="*/ 23812 h 226218"/>
              <a:gd name="connsiteX7" fmla="*/ 104775 w 195263"/>
              <a:gd name="connsiteY7" fmla="*/ 0 h 226218"/>
              <a:gd name="connsiteX8" fmla="*/ 92869 w 195263"/>
              <a:gd name="connsiteY8" fmla="*/ 21431 h 226218"/>
              <a:gd name="connsiteX9" fmla="*/ 90488 w 195263"/>
              <a:gd name="connsiteY9" fmla="*/ 42862 h 226218"/>
              <a:gd name="connsiteX10" fmla="*/ 92869 w 195263"/>
              <a:gd name="connsiteY10" fmla="*/ 69056 h 226218"/>
              <a:gd name="connsiteX11" fmla="*/ 90488 w 195263"/>
              <a:gd name="connsiteY11" fmla="*/ 97631 h 226218"/>
              <a:gd name="connsiteX12" fmla="*/ 78582 w 195263"/>
              <a:gd name="connsiteY12" fmla="*/ 135731 h 226218"/>
              <a:gd name="connsiteX13" fmla="*/ 0 w 195263"/>
              <a:gd name="connsiteY13" fmla="*/ 159543 h 226218"/>
              <a:gd name="connsiteX14" fmla="*/ 21432 w 195263"/>
              <a:gd name="connsiteY14" fmla="*/ 226218 h 22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5263" h="226218">
                <a:moveTo>
                  <a:pt x="21432" y="226218"/>
                </a:moveTo>
                <a:lnTo>
                  <a:pt x="126207" y="180975"/>
                </a:lnTo>
                <a:lnTo>
                  <a:pt x="142875" y="164306"/>
                </a:lnTo>
                <a:lnTo>
                  <a:pt x="150019" y="135731"/>
                </a:lnTo>
                <a:lnTo>
                  <a:pt x="195263" y="78581"/>
                </a:lnTo>
                <a:lnTo>
                  <a:pt x="166688" y="54768"/>
                </a:lnTo>
                <a:lnTo>
                  <a:pt x="119063" y="23812"/>
                </a:lnTo>
                <a:lnTo>
                  <a:pt x="104775" y="0"/>
                </a:lnTo>
                <a:lnTo>
                  <a:pt x="92869" y="21431"/>
                </a:lnTo>
                <a:lnTo>
                  <a:pt x="90488" y="42862"/>
                </a:lnTo>
                <a:lnTo>
                  <a:pt x="92869" y="69056"/>
                </a:lnTo>
                <a:lnTo>
                  <a:pt x="90488" y="97631"/>
                </a:lnTo>
                <a:lnTo>
                  <a:pt x="78582" y="135731"/>
                </a:lnTo>
                <a:lnTo>
                  <a:pt x="0" y="159543"/>
                </a:lnTo>
                <a:lnTo>
                  <a:pt x="21432" y="226218"/>
                </a:lnTo>
                <a:close/>
              </a:path>
            </a:pathLst>
          </a:custGeom>
          <a:solidFill>
            <a:srgbClr val="447FF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4575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42" name="Freeform: Shape 81">
            <a:extLst>
              <a:ext uri="{FF2B5EF4-FFF2-40B4-BE49-F238E27FC236}">
                <a16:creationId xmlns:a16="http://schemas.microsoft.com/office/drawing/2014/main" id="{4A4489C6-504B-D643-AA47-8B7D48B37E8E}"/>
              </a:ext>
            </a:extLst>
          </p:cNvPr>
          <p:cNvSpPr/>
          <p:nvPr/>
        </p:nvSpPr>
        <p:spPr bwMode="auto">
          <a:xfrm>
            <a:off x="7484988" y="3662604"/>
            <a:ext cx="93105" cy="78621"/>
          </a:xfrm>
          <a:custGeom>
            <a:avLst/>
            <a:gdLst>
              <a:gd name="connsiteX0" fmla="*/ 0 w 107157"/>
              <a:gd name="connsiteY0" fmla="*/ 45243 h 90487"/>
              <a:gd name="connsiteX1" fmla="*/ 23813 w 107157"/>
              <a:gd name="connsiteY1" fmla="*/ 90487 h 90487"/>
              <a:gd name="connsiteX2" fmla="*/ 90488 w 107157"/>
              <a:gd name="connsiteY2" fmla="*/ 80962 h 90487"/>
              <a:gd name="connsiteX3" fmla="*/ 95250 w 107157"/>
              <a:gd name="connsiteY3" fmla="*/ 57150 h 90487"/>
              <a:gd name="connsiteX4" fmla="*/ 107157 w 107157"/>
              <a:gd name="connsiteY4" fmla="*/ 0 h 90487"/>
              <a:gd name="connsiteX5" fmla="*/ 59532 w 107157"/>
              <a:gd name="connsiteY5" fmla="*/ 38100 h 90487"/>
              <a:gd name="connsiteX6" fmla="*/ 0 w 107157"/>
              <a:gd name="connsiteY6" fmla="*/ 45243 h 90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57" h="90487">
                <a:moveTo>
                  <a:pt x="0" y="45243"/>
                </a:moveTo>
                <a:lnTo>
                  <a:pt x="23813" y="90487"/>
                </a:lnTo>
                <a:lnTo>
                  <a:pt x="90488" y="80962"/>
                </a:lnTo>
                <a:lnTo>
                  <a:pt x="95250" y="57150"/>
                </a:lnTo>
                <a:lnTo>
                  <a:pt x="107157" y="0"/>
                </a:lnTo>
                <a:lnTo>
                  <a:pt x="59532" y="38100"/>
                </a:lnTo>
                <a:lnTo>
                  <a:pt x="0" y="45243"/>
                </a:lnTo>
                <a:close/>
              </a:path>
            </a:pathLst>
          </a:custGeom>
          <a:solidFill>
            <a:srgbClr val="447FF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4575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43" name="Freeform: Shape 1032">
            <a:extLst>
              <a:ext uri="{FF2B5EF4-FFF2-40B4-BE49-F238E27FC236}">
                <a16:creationId xmlns:a16="http://schemas.microsoft.com/office/drawing/2014/main" id="{817CC97E-2DAA-EA48-A604-6B8B9F416CA9}"/>
              </a:ext>
            </a:extLst>
          </p:cNvPr>
          <p:cNvSpPr/>
          <p:nvPr/>
        </p:nvSpPr>
        <p:spPr bwMode="auto">
          <a:xfrm>
            <a:off x="4784955" y="4121919"/>
            <a:ext cx="829665" cy="864838"/>
          </a:xfrm>
          <a:custGeom>
            <a:avLst/>
            <a:gdLst>
              <a:gd name="connsiteX0" fmla="*/ 552450 w 954881"/>
              <a:gd name="connsiteY0" fmla="*/ 40481 h 995363"/>
              <a:gd name="connsiteX1" fmla="*/ 507206 w 954881"/>
              <a:gd name="connsiteY1" fmla="*/ 83344 h 995363"/>
              <a:gd name="connsiteX2" fmla="*/ 478631 w 954881"/>
              <a:gd name="connsiteY2" fmla="*/ 76200 h 995363"/>
              <a:gd name="connsiteX3" fmla="*/ 459581 w 954881"/>
              <a:gd name="connsiteY3" fmla="*/ 66675 h 995363"/>
              <a:gd name="connsiteX4" fmla="*/ 435769 w 954881"/>
              <a:gd name="connsiteY4" fmla="*/ 88106 h 995363"/>
              <a:gd name="connsiteX5" fmla="*/ 416719 w 954881"/>
              <a:gd name="connsiteY5" fmla="*/ 78581 h 995363"/>
              <a:gd name="connsiteX6" fmla="*/ 383381 w 954881"/>
              <a:gd name="connsiteY6" fmla="*/ 100013 h 995363"/>
              <a:gd name="connsiteX7" fmla="*/ 357188 w 954881"/>
              <a:gd name="connsiteY7" fmla="*/ 92869 h 995363"/>
              <a:gd name="connsiteX8" fmla="*/ 350044 w 954881"/>
              <a:gd name="connsiteY8" fmla="*/ 35719 h 995363"/>
              <a:gd name="connsiteX9" fmla="*/ 342900 w 954881"/>
              <a:gd name="connsiteY9" fmla="*/ 2381 h 995363"/>
              <a:gd name="connsiteX10" fmla="*/ 319088 w 954881"/>
              <a:gd name="connsiteY10" fmla="*/ 0 h 995363"/>
              <a:gd name="connsiteX11" fmla="*/ 307181 w 954881"/>
              <a:gd name="connsiteY11" fmla="*/ 30956 h 995363"/>
              <a:gd name="connsiteX12" fmla="*/ 259556 w 954881"/>
              <a:gd name="connsiteY12" fmla="*/ 35719 h 995363"/>
              <a:gd name="connsiteX13" fmla="*/ 226219 w 954881"/>
              <a:gd name="connsiteY13" fmla="*/ 28575 h 995363"/>
              <a:gd name="connsiteX14" fmla="*/ 242888 w 954881"/>
              <a:gd name="connsiteY14" fmla="*/ 85725 h 995363"/>
              <a:gd name="connsiteX15" fmla="*/ 221456 w 954881"/>
              <a:gd name="connsiteY15" fmla="*/ 109538 h 995363"/>
              <a:gd name="connsiteX16" fmla="*/ 188119 w 954881"/>
              <a:gd name="connsiteY16" fmla="*/ 119063 h 995363"/>
              <a:gd name="connsiteX17" fmla="*/ 164306 w 954881"/>
              <a:gd name="connsiteY17" fmla="*/ 102394 h 995363"/>
              <a:gd name="connsiteX18" fmla="*/ 135731 w 954881"/>
              <a:gd name="connsiteY18" fmla="*/ 80963 h 995363"/>
              <a:gd name="connsiteX19" fmla="*/ 88106 w 954881"/>
              <a:gd name="connsiteY19" fmla="*/ 92869 h 995363"/>
              <a:gd name="connsiteX20" fmla="*/ 100013 w 954881"/>
              <a:gd name="connsiteY20" fmla="*/ 119063 h 995363"/>
              <a:gd name="connsiteX21" fmla="*/ 90488 w 954881"/>
              <a:gd name="connsiteY21" fmla="*/ 138113 h 995363"/>
              <a:gd name="connsiteX22" fmla="*/ 102394 w 954881"/>
              <a:gd name="connsiteY22" fmla="*/ 154781 h 995363"/>
              <a:gd name="connsiteX23" fmla="*/ 95250 w 954881"/>
              <a:gd name="connsiteY23" fmla="*/ 233363 h 995363"/>
              <a:gd name="connsiteX24" fmla="*/ 85725 w 954881"/>
              <a:gd name="connsiteY24" fmla="*/ 245269 h 995363"/>
              <a:gd name="connsiteX25" fmla="*/ 59531 w 954881"/>
              <a:gd name="connsiteY25" fmla="*/ 257175 h 995363"/>
              <a:gd name="connsiteX26" fmla="*/ 16669 w 954881"/>
              <a:gd name="connsiteY26" fmla="*/ 280988 h 995363"/>
              <a:gd name="connsiteX27" fmla="*/ 0 w 954881"/>
              <a:gd name="connsiteY27" fmla="*/ 311944 h 995363"/>
              <a:gd name="connsiteX28" fmla="*/ 16669 w 954881"/>
              <a:gd name="connsiteY28" fmla="*/ 350044 h 995363"/>
              <a:gd name="connsiteX29" fmla="*/ 28575 w 954881"/>
              <a:gd name="connsiteY29" fmla="*/ 373856 h 995363"/>
              <a:gd name="connsiteX30" fmla="*/ 47625 w 954881"/>
              <a:gd name="connsiteY30" fmla="*/ 388144 h 995363"/>
              <a:gd name="connsiteX31" fmla="*/ 78581 w 954881"/>
              <a:gd name="connsiteY31" fmla="*/ 361950 h 995363"/>
              <a:gd name="connsiteX32" fmla="*/ 92869 w 954881"/>
              <a:gd name="connsiteY32" fmla="*/ 400050 h 995363"/>
              <a:gd name="connsiteX33" fmla="*/ 114300 w 954881"/>
              <a:gd name="connsiteY33" fmla="*/ 414338 h 995363"/>
              <a:gd name="connsiteX34" fmla="*/ 147638 w 954881"/>
              <a:gd name="connsiteY34" fmla="*/ 397669 h 995363"/>
              <a:gd name="connsiteX35" fmla="*/ 185738 w 954881"/>
              <a:gd name="connsiteY35" fmla="*/ 371475 h 995363"/>
              <a:gd name="connsiteX36" fmla="*/ 200025 w 954881"/>
              <a:gd name="connsiteY36" fmla="*/ 371475 h 995363"/>
              <a:gd name="connsiteX37" fmla="*/ 219075 w 954881"/>
              <a:gd name="connsiteY37" fmla="*/ 438150 h 995363"/>
              <a:gd name="connsiteX38" fmla="*/ 242888 w 954881"/>
              <a:gd name="connsiteY38" fmla="*/ 440531 h 995363"/>
              <a:gd name="connsiteX39" fmla="*/ 273844 w 954881"/>
              <a:gd name="connsiteY39" fmla="*/ 452438 h 995363"/>
              <a:gd name="connsiteX40" fmla="*/ 316706 w 954881"/>
              <a:gd name="connsiteY40" fmla="*/ 473869 h 995363"/>
              <a:gd name="connsiteX41" fmla="*/ 333375 w 954881"/>
              <a:gd name="connsiteY41" fmla="*/ 497681 h 995363"/>
              <a:gd name="connsiteX42" fmla="*/ 328613 w 954881"/>
              <a:gd name="connsiteY42" fmla="*/ 519113 h 995363"/>
              <a:gd name="connsiteX43" fmla="*/ 342900 w 954881"/>
              <a:gd name="connsiteY43" fmla="*/ 540544 h 995363"/>
              <a:gd name="connsiteX44" fmla="*/ 376238 w 954881"/>
              <a:gd name="connsiteY44" fmla="*/ 540544 h 995363"/>
              <a:gd name="connsiteX45" fmla="*/ 390525 w 954881"/>
              <a:gd name="connsiteY45" fmla="*/ 571500 h 995363"/>
              <a:gd name="connsiteX46" fmla="*/ 395288 w 954881"/>
              <a:gd name="connsiteY46" fmla="*/ 638175 h 995363"/>
              <a:gd name="connsiteX47" fmla="*/ 400050 w 954881"/>
              <a:gd name="connsiteY47" fmla="*/ 681038 h 995363"/>
              <a:gd name="connsiteX48" fmla="*/ 414338 w 954881"/>
              <a:gd name="connsiteY48" fmla="*/ 690563 h 995363"/>
              <a:gd name="connsiteX49" fmla="*/ 440531 w 954881"/>
              <a:gd name="connsiteY49" fmla="*/ 688181 h 995363"/>
              <a:gd name="connsiteX50" fmla="*/ 457200 w 954881"/>
              <a:gd name="connsiteY50" fmla="*/ 714375 h 995363"/>
              <a:gd name="connsiteX51" fmla="*/ 481013 w 954881"/>
              <a:gd name="connsiteY51" fmla="*/ 752475 h 995363"/>
              <a:gd name="connsiteX52" fmla="*/ 497681 w 954881"/>
              <a:gd name="connsiteY52" fmla="*/ 802481 h 995363"/>
              <a:gd name="connsiteX53" fmla="*/ 497681 w 954881"/>
              <a:gd name="connsiteY53" fmla="*/ 826294 h 995363"/>
              <a:gd name="connsiteX54" fmla="*/ 407194 w 954881"/>
              <a:gd name="connsiteY54" fmla="*/ 909638 h 995363"/>
              <a:gd name="connsiteX55" fmla="*/ 431006 w 954881"/>
              <a:gd name="connsiteY55" fmla="*/ 928688 h 995363"/>
              <a:gd name="connsiteX56" fmla="*/ 469106 w 954881"/>
              <a:gd name="connsiteY56" fmla="*/ 935831 h 995363"/>
              <a:gd name="connsiteX57" fmla="*/ 485775 w 954881"/>
              <a:gd name="connsiteY57" fmla="*/ 964406 h 995363"/>
              <a:gd name="connsiteX58" fmla="*/ 511969 w 954881"/>
              <a:gd name="connsiteY58" fmla="*/ 995363 h 995363"/>
              <a:gd name="connsiteX59" fmla="*/ 540544 w 954881"/>
              <a:gd name="connsiteY59" fmla="*/ 947738 h 995363"/>
              <a:gd name="connsiteX60" fmla="*/ 566738 w 954881"/>
              <a:gd name="connsiteY60" fmla="*/ 897731 h 995363"/>
              <a:gd name="connsiteX61" fmla="*/ 619125 w 954881"/>
              <a:gd name="connsiteY61" fmla="*/ 847725 h 995363"/>
              <a:gd name="connsiteX62" fmla="*/ 619125 w 954881"/>
              <a:gd name="connsiteY62" fmla="*/ 807244 h 995363"/>
              <a:gd name="connsiteX63" fmla="*/ 635794 w 954881"/>
              <a:gd name="connsiteY63" fmla="*/ 766763 h 995363"/>
              <a:gd name="connsiteX64" fmla="*/ 669131 w 954881"/>
              <a:gd name="connsiteY64" fmla="*/ 738188 h 995363"/>
              <a:gd name="connsiteX65" fmla="*/ 716756 w 954881"/>
              <a:gd name="connsiteY65" fmla="*/ 714375 h 995363"/>
              <a:gd name="connsiteX66" fmla="*/ 790575 w 954881"/>
              <a:gd name="connsiteY66" fmla="*/ 692944 h 995363"/>
              <a:gd name="connsiteX67" fmla="*/ 807244 w 954881"/>
              <a:gd name="connsiteY67" fmla="*/ 676275 h 995363"/>
              <a:gd name="connsiteX68" fmla="*/ 807244 w 954881"/>
              <a:gd name="connsiteY68" fmla="*/ 676275 h 995363"/>
              <a:gd name="connsiteX69" fmla="*/ 835819 w 954881"/>
              <a:gd name="connsiteY69" fmla="*/ 611981 h 995363"/>
              <a:gd name="connsiteX70" fmla="*/ 840581 w 954881"/>
              <a:gd name="connsiteY70" fmla="*/ 585788 h 995363"/>
              <a:gd name="connsiteX71" fmla="*/ 857250 w 954881"/>
              <a:gd name="connsiteY71" fmla="*/ 526256 h 995363"/>
              <a:gd name="connsiteX72" fmla="*/ 854869 w 954881"/>
              <a:gd name="connsiteY72" fmla="*/ 478631 h 995363"/>
              <a:gd name="connsiteX73" fmla="*/ 881063 w 954881"/>
              <a:gd name="connsiteY73" fmla="*/ 426244 h 995363"/>
              <a:gd name="connsiteX74" fmla="*/ 914400 w 954881"/>
              <a:gd name="connsiteY74" fmla="*/ 390525 h 995363"/>
              <a:gd name="connsiteX75" fmla="*/ 942975 w 954881"/>
              <a:gd name="connsiteY75" fmla="*/ 345281 h 995363"/>
              <a:gd name="connsiteX76" fmla="*/ 954881 w 954881"/>
              <a:gd name="connsiteY76" fmla="*/ 314325 h 995363"/>
              <a:gd name="connsiteX77" fmla="*/ 954881 w 954881"/>
              <a:gd name="connsiteY77" fmla="*/ 269081 h 995363"/>
              <a:gd name="connsiteX78" fmla="*/ 945356 w 954881"/>
              <a:gd name="connsiteY78" fmla="*/ 254794 h 995363"/>
              <a:gd name="connsiteX79" fmla="*/ 907256 w 954881"/>
              <a:gd name="connsiteY79" fmla="*/ 259556 h 995363"/>
              <a:gd name="connsiteX80" fmla="*/ 876300 w 954881"/>
              <a:gd name="connsiteY80" fmla="*/ 233363 h 995363"/>
              <a:gd name="connsiteX81" fmla="*/ 833438 w 954881"/>
              <a:gd name="connsiteY81" fmla="*/ 211931 h 995363"/>
              <a:gd name="connsiteX82" fmla="*/ 771525 w 954881"/>
              <a:gd name="connsiteY82" fmla="*/ 211931 h 995363"/>
              <a:gd name="connsiteX83" fmla="*/ 757238 w 954881"/>
              <a:gd name="connsiteY83" fmla="*/ 202406 h 995363"/>
              <a:gd name="connsiteX84" fmla="*/ 738188 w 954881"/>
              <a:gd name="connsiteY84" fmla="*/ 202406 h 995363"/>
              <a:gd name="connsiteX85" fmla="*/ 721519 w 954881"/>
              <a:gd name="connsiteY85" fmla="*/ 192881 h 995363"/>
              <a:gd name="connsiteX86" fmla="*/ 709613 w 954881"/>
              <a:gd name="connsiteY86" fmla="*/ 173831 h 995363"/>
              <a:gd name="connsiteX87" fmla="*/ 688181 w 954881"/>
              <a:gd name="connsiteY87" fmla="*/ 169069 h 995363"/>
              <a:gd name="connsiteX88" fmla="*/ 688181 w 954881"/>
              <a:gd name="connsiteY88" fmla="*/ 169069 h 995363"/>
              <a:gd name="connsiteX89" fmla="*/ 652463 w 954881"/>
              <a:gd name="connsiteY89" fmla="*/ 145256 h 995363"/>
              <a:gd name="connsiteX90" fmla="*/ 623888 w 954881"/>
              <a:gd name="connsiteY90" fmla="*/ 166688 h 995363"/>
              <a:gd name="connsiteX91" fmla="*/ 609600 w 954881"/>
              <a:gd name="connsiteY91" fmla="*/ 192881 h 995363"/>
              <a:gd name="connsiteX92" fmla="*/ 585788 w 954881"/>
              <a:gd name="connsiteY92" fmla="*/ 188119 h 995363"/>
              <a:gd name="connsiteX93" fmla="*/ 569119 w 954881"/>
              <a:gd name="connsiteY93" fmla="*/ 173831 h 995363"/>
              <a:gd name="connsiteX94" fmla="*/ 559594 w 954881"/>
              <a:gd name="connsiteY94" fmla="*/ 150019 h 995363"/>
              <a:gd name="connsiteX95" fmla="*/ 561975 w 954881"/>
              <a:gd name="connsiteY95" fmla="*/ 119063 h 995363"/>
              <a:gd name="connsiteX96" fmla="*/ 578644 w 954881"/>
              <a:gd name="connsiteY96" fmla="*/ 102394 h 995363"/>
              <a:gd name="connsiteX97" fmla="*/ 552450 w 954881"/>
              <a:gd name="connsiteY97" fmla="*/ 40481 h 99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954881" h="995363">
                <a:moveTo>
                  <a:pt x="552450" y="40481"/>
                </a:moveTo>
                <a:lnTo>
                  <a:pt x="507206" y="83344"/>
                </a:lnTo>
                <a:lnTo>
                  <a:pt x="478631" y="76200"/>
                </a:lnTo>
                <a:lnTo>
                  <a:pt x="459581" y="66675"/>
                </a:lnTo>
                <a:lnTo>
                  <a:pt x="435769" y="88106"/>
                </a:lnTo>
                <a:lnTo>
                  <a:pt x="416719" y="78581"/>
                </a:lnTo>
                <a:lnTo>
                  <a:pt x="383381" y="100013"/>
                </a:lnTo>
                <a:lnTo>
                  <a:pt x="357188" y="92869"/>
                </a:lnTo>
                <a:lnTo>
                  <a:pt x="350044" y="35719"/>
                </a:lnTo>
                <a:lnTo>
                  <a:pt x="342900" y="2381"/>
                </a:lnTo>
                <a:lnTo>
                  <a:pt x="319088" y="0"/>
                </a:lnTo>
                <a:lnTo>
                  <a:pt x="307181" y="30956"/>
                </a:lnTo>
                <a:lnTo>
                  <a:pt x="259556" y="35719"/>
                </a:lnTo>
                <a:lnTo>
                  <a:pt x="226219" y="28575"/>
                </a:lnTo>
                <a:lnTo>
                  <a:pt x="242888" y="85725"/>
                </a:lnTo>
                <a:lnTo>
                  <a:pt x="221456" y="109538"/>
                </a:lnTo>
                <a:lnTo>
                  <a:pt x="188119" y="119063"/>
                </a:lnTo>
                <a:lnTo>
                  <a:pt x="164306" y="102394"/>
                </a:lnTo>
                <a:lnTo>
                  <a:pt x="135731" y="80963"/>
                </a:lnTo>
                <a:lnTo>
                  <a:pt x="88106" y="92869"/>
                </a:lnTo>
                <a:lnTo>
                  <a:pt x="100013" y="119063"/>
                </a:lnTo>
                <a:lnTo>
                  <a:pt x="90488" y="138113"/>
                </a:lnTo>
                <a:lnTo>
                  <a:pt x="102394" y="154781"/>
                </a:lnTo>
                <a:lnTo>
                  <a:pt x="95250" y="233363"/>
                </a:lnTo>
                <a:lnTo>
                  <a:pt x="85725" y="245269"/>
                </a:lnTo>
                <a:lnTo>
                  <a:pt x="59531" y="257175"/>
                </a:lnTo>
                <a:lnTo>
                  <a:pt x="16669" y="280988"/>
                </a:lnTo>
                <a:lnTo>
                  <a:pt x="0" y="311944"/>
                </a:lnTo>
                <a:lnTo>
                  <a:pt x="16669" y="350044"/>
                </a:lnTo>
                <a:lnTo>
                  <a:pt x="28575" y="373856"/>
                </a:lnTo>
                <a:lnTo>
                  <a:pt x="47625" y="388144"/>
                </a:lnTo>
                <a:lnTo>
                  <a:pt x="78581" y="361950"/>
                </a:lnTo>
                <a:lnTo>
                  <a:pt x="92869" y="400050"/>
                </a:lnTo>
                <a:lnTo>
                  <a:pt x="114300" y="414338"/>
                </a:lnTo>
                <a:lnTo>
                  <a:pt x="147638" y="397669"/>
                </a:lnTo>
                <a:lnTo>
                  <a:pt x="185738" y="371475"/>
                </a:lnTo>
                <a:lnTo>
                  <a:pt x="200025" y="371475"/>
                </a:lnTo>
                <a:lnTo>
                  <a:pt x="219075" y="438150"/>
                </a:lnTo>
                <a:lnTo>
                  <a:pt x="242888" y="440531"/>
                </a:lnTo>
                <a:lnTo>
                  <a:pt x="273844" y="452438"/>
                </a:lnTo>
                <a:lnTo>
                  <a:pt x="316706" y="473869"/>
                </a:lnTo>
                <a:lnTo>
                  <a:pt x="333375" y="497681"/>
                </a:lnTo>
                <a:lnTo>
                  <a:pt x="328613" y="519113"/>
                </a:lnTo>
                <a:lnTo>
                  <a:pt x="342900" y="540544"/>
                </a:lnTo>
                <a:lnTo>
                  <a:pt x="376238" y="540544"/>
                </a:lnTo>
                <a:lnTo>
                  <a:pt x="390525" y="571500"/>
                </a:lnTo>
                <a:lnTo>
                  <a:pt x="395288" y="638175"/>
                </a:lnTo>
                <a:lnTo>
                  <a:pt x="400050" y="681038"/>
                </a:lnTo>
                <a:lnTo>
                  <a:pt x="414338" y="690563"/>
                </a:lnTo>
                <a:lnTo>
                  <a:pt x="440531" y="688181"/>
                </a:lnTo>
                <a:lnTo>
                  <a:pt x="457200" y="714375"/>
                </a:lnTo>
                <a:lnTo>
                  <a:pt x="481013" y="752475"/>
                </a:lnTo>
                <a:lnTo>
                  <a:pt x="497681" y="802481"/>
                </a:lnTo>
                <a:lnTo>
                  <a:pt x="497681" y="826294"/>
                </a:lnTo>
                <a:lnTo>
                  <a:pt x="407194" y="909638"/>
                </a:lnTo>
                <a:lnTo>
                  <a:pt x="431006" y="928688"/>
                </a:lnTo>
                <a:lnTo>
                  <a:pt x="469106" y="935831"/>
                </a:lnTo>
                <a:lnTo>
                  <a:pt x="485775" y="964406"/>
                </a:lnTo>
                <a:lnTo>
                  <a:pt x="511969" y="995363"/>
                </a:lnTo>
                <a:lnTo>
                  <a:pt x="540544" y="947738"/>
                </a:lnTo>
                <a:lnTo>
                  <a:pt x="566738" y="897731"/>
                </a:lnTo>
                <a:lnTo>
                  <a:pt x="619125" y="847725"/>
                </a:lnTo>
                <a:lnTo>
                  <a:pt x="619125" y="807244"/>
                </a:lnTo>
                <a:lnTo>
                  <a:pt x="635794" y="766763"/>
                </a:lnTo>
                <a:lnTo>
                  <a:pt x="669131" y="738188"/>
                </a:lnTo>
                <a:lnTo>
                  <a:pt x="716756" y="714375"/>
                </a:lnTo>
                <a:lnTo>
                  <a:pt x="790575" y="692944"/>
                </a:lnTo>
                <a:lnTo>
                  <a:pt x="807244" y="676275"/>
                </a:lnTo>
                <a:lnTo>
                  <a:pt x="807244" y="676275"/>
                </a:lnTo>
                <a:lnTo>
                  <a:pt x="835819" y="611981"/>
                </a:lnTo>
                <a:lnTo>
                  <a:pt x="840581" y="585788"/>
                </a:lnTo>
                <a:lnTo>
                  <a:pt x="857250" y="526256"/>
                </a:lnTo>
                <a:lnTo>
                  <a:pt x="854869" y="478631"/>
                </a:lnTo>
                <a:lnTo>
                  <a:pt x="881063" y="426244"/>
                </a:lnTo>
                <a:lnTo>
                  <a:pt x="914400" y="390525"/>
                </a:lnTo>
                <a:lnTo>
                  <a:pt x="942975" y="345281"/>
                </a:lnTo>
                <a:lnTo>
                  <a:pt x="954881" y="314325"/>
                </a:lnTo>
                <a:lnTo>
                  <a:pt x="954881" y="269081"/>
                </a:lnTo>
                <a:lnTo>
                  <a:pt x="945356" y="254794"/>
                </a:lnTo>
                <a:lnTo>
                  <a:pt x="907256" y="259556"/>
                </a:lnTo>
                <a:lnTo>
                  <a:pt x="876300" y="233363"/>
                </a:lnTo>
                <a:lnTo>
                  <a:pt x="833438" y="211931"/>
                </a:lnTo>
                <a:lnTo>
                  <a:pt x="771525" y="211931"/>
                </a:lnTo>
                <a:lnTo>
                  <a:pt x="757238" y="202406"/>
                </a:lnTo>
                <a:lnTo>
                  <a:pt x="738188" y="202406"/>
                </a:lnTo>
                <a:lnTo>
                  <a:pt x="721519" y="192881"/>
                </a:lnTo>
                <a:lnTo>
                  <a:pt x="709613" y="173831"/>
                </a:lnTo>
                <a:lnTo>
                  <a:pt x="688181" y="169069"/>
                </a:lnTo>
                <a:lnTo>
                  <a:pt x="688181" y="169069"/>
                </a:lnTo>
                <a:lnTo>
                  <a:pt x="652463" y="145256"/>
                </a:lnTo>
                <a:lnTo>
                  <a:pt x="623888" y="166688"/>
                </a:lnTo>
                <a:lnTo>
                  <a:pt x="609600" y="192881"/>
                </a:lnTo>
                <a:lnTo>
                  <a:pt x="585788" y="188119"/>
                </a:lnTo>
                <a:lnTo>
                  <a:pt x="569119" y="173831"/>
                </a:lnTo>
                <a:lnTo>
                  <a:pt x="559594" y="150019"/>
                </a:lnTo>
                <a:lnTo>
                  <a:pt x="561975" y="119063"/>
                </a:lnTo>
                <a:lnTo>
                  <a:pt x="578644" y="102394"/>
                </a:lnTo>
                <a:lnTo>
                  <a:pt x="552450" y="40481"/>
                </a:lnTo>
                <a:close/>
              </a:path>
            </a:pathLst>
          </a:custGeom>
          <a:solidFill>
            <a:srgbClr val="447FFB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4575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44" name="Freeform: Shape 12">
            <a:extLst>
              <a:ext uri="{FF2B5EF4-FFF2-40B4-BE49-F238E27FC236}">
                <a16:creationId xmlns:a16="http://schemas.microsoft.com/office/drawing/2014/main" id="{7B11574E-3820-D743-9516-F3D74EEAA156}"/>
              </a:ext>
            </a:extLst>
          </p:cNvPr>
          <p:cNvSpPr/>
          <p:nvPr/>
        </p:nvSpPr>
        <p:spPr bwMode="auto">
          <a:xfrm>
            <a:off x="3698736" y="3015009"/>
            <a:ext cx="1235187" cy="664147"/>
          </a:xfrm>
          <a:custGeom>
            <a:avLst/>
            <a:gdLst>
              <a:gd name="connsiteX0" fmla="*/ 33337 w 1421606"/>
              <a:gd name="connsiteY0" fmla="*/ 11907 h 764382"/>
              <a:gd name="connsiteX1" fmla="*/ 33337 w 1421606"/>
              <a:gd name="connsiteY1" fmla="*/ 80963 h 764382"/>
              <a:gd name="connsiteX2" fmla="*/ 2381 w 1421606"/>
              <a:gd name="connsiteY2" fmla="*/ 57150 h 764382"/>
              <a:gd name="connsiteX3" fmla="*/ 0 w 1421606"/>
              <a:gd name="connsiteY3" fmla="*/ 64294 h 764382"/>
              <a:gd name="connsiteX4" fmla="*/ 11906 w 1421606"/>
              <a:gd name="connsiteY4" fmla="*/ 114300 h 764382"/>
              <a:gd name="connsiteX5" fmla="*/ 11906 w 1421606"/>
              <a:gd name="connsiteY5" fmla="*/ 195263 h 764382"/>
              <a:gd name="connsiteX6" fmla="*/ 11906 w 1421606"/>
              <a:gd name="connsiteY6" fmla="*/ 261938 h 764382"/>
              <a:gd name="connsiteX7" fmla="*/ 9525 w 1421606"/>
              <a:gd name="connsiteY7" fmla="*/ 295275 h 764382"/>
              <a:gd name="connsiteX8" fmla="*/ 0 w 1421606"/>
              <a:gd name="connsiteY8" fmla="*/ 326232 h 764382"/>
              <a:gd name="connsiteX9" fmla="*/ 23812 w 1421606"/>
              <a:gd name="connsiteY9" fmla="*/ 361950 h 764382"/>
              <a:gd name="connsiteX10" fmla="*/ 42862 w 1421606"/>
              <a:gd name="connsiteY10" fmla="*/ 392907 h 764382"/>
              <a:gd name="connsiteX11" fmla="*/ 61912 w 1421606"/>
              <a:gd name="connsiteY11" fmla="*/ 414338 h 764382"/>
              <a:gd name="connsiteX12" fmla="*/ 92869 w 1421606"/>
              <a:gd name="connsiteY12" fmla="*/ 497682 h 764382"/>
              <a:gd name="connsiteX13" fmla="*/ 119062 w 1421606"/>
              <a:gd name="connsiteY13" fmla="*/ 500063 h 764382"/>
              <a:gd name="connsiteX14" fmla="*/ 142875 w 1421606"/>
              <a:gd name="connsiteY14" fmla="*/ 509588 h 764382"/>
              <a:gd name="connsiteX15" fmla="*/ 157162 w 1421606"/>
              <a:gd name="connsiteY15" fmla="*/ 516732 h 764382"/>
              <a:gd name="connsiteX16" fmla="*/ 183356 w 1421606"/>
              <a:gd name="connsiteY16" fmla="*/ 566738 h 764382"/>
              <a:gd name="connsiteX17" fmla="*/ 202406 w 1421606"/>
              <a:gd name="connsiteY17" fmla="*/ 557213 h 764382"/>
              <a:gd name="connsiteX18" fmla="*/ 252412 w 1421606"/>
              <a:gd name="connsiteY18" fmla="*/ 559594 h 764382"/>
              <a:gd name="connsiteX19" fmla="*/ 321469 w 1421606"/>
              <a:gd name="connsiteY19" fmla="*/ 595313 h 764382"/>
              <a:gd name="connsiteX20" fmla="*/ 392906 w 1421606"/>
              <a:gd name="connsiteY20" fmla="*/ 595313 h 764382"/>
              <a:gd name="connsiteX21" fmla="*/ 392906 w 1421606"/>
              <a:gd name="connsiteY21" fmla="*/ 578644 h 764382"/>
              <a:gd name="connsiteX22" fmla="*/ 435769 w 1421606"/>
              <a:gd name="connsiteY22" fmla="*/ 571500 h 764382"/>
              <a:gd name="connsiteX23" fmla="*/ 452437 w 1421606"/>
              <a:gd name="connsiteY23" fmla="*/ 595313 h 764382"/>
              <a:gd name="connsiteX24" fmla="*/ 478631 w 1421606"/>
              <a:gd name="connsiteY24" fmla="*/ 611982 h 764382"/>
              <a:gd name="connsiteX25" fmla="*/ 495300 w 1421606"/>
              <a:gd name="connsiteY25" fmla="*/ 642938 h 764382"/>
              <a:gd name="connsiteX26" fmla="*/ 511969 w 1421606"/>
              <a:gd name="connsiteY26" fmla="*/ 661988 h 764382"/>
              <a:gd name="connsiteX27" fmla="*/ 535781 w 1421606"/>
              <a:gd name="connsiteY27" fmla="*/ 638175 h 764382"/>
              <a:gd name="connsiteX28" fmla="*/ 571500 w 1421606"/>
              <a:gd name="connsiteY28" fmla="*/ 633413 h 764382"/>
              <a:gd name="connsiteX29" fmla="*/ 595312 w 1421606"/>
              <a:gd name="connsiteY29" fmla="*/ 683419 h 764382"/>
              <a:gd name="connsiteX30" fmla="*/ 611981 w 1421606"/>
              <a:gd name="connsiteY30" fmla="*/ 716757 h 764382"/>
              <a:gd name="connsiteX31" fmla="*/ 621506 w 1421606"/>
              <a:gd name="connsiteY31" fmla="*/ 740569 h 764382"/>
              <a:gd name="connsiteX32" fmla="*/ 664369 w 1421606"/>
              <a:gd name="connsiteY32" fmla="*/ 747713 h 764382"/>
              <a:gd name="connsiteX33" fmla="*/ 664369 w 1421606"/>
              <a:gd name="connsiteY33" fmla="*/ 707232 h 764382"/>
              <a:gd name="connsiteX34" fmla="*/ 688181 w 1421606"/>
              <a:gd name="connsiteY34" fmla="*/ 683419 h 764382"/>
              <a:gd name="connsiteX35" fmla="*/ 688181 w 1421606"/>
              <a:gd name="connsiteY35" fmla="*/ 683419 h 764382"/>
              <a:gd name="connsiteX36" fmla="*/ 709612 w 1421606"/>
              <a:gd name="connsiteY36" fmla="*/ 664369 h 764382"/>
              <a:gd name="connsiteX37" fmla="*/ 731044 w 1421606"/>
              <a:gd name="connsiteY37" fmla="*/ 645319 h 764382"/>
              <a:gd name="connsiteX38" fmla="*/ 747712 w 1421606"/>
              <a:gd name="connsiteY38" fmla="*/ 635794 h 764382"/>
              <a:gd name="connsiteX39" fmla="*/ 783431 w 1421606"/>
              <a:gd name="connsiteY39" fmla="*/ 628650 h 764382"/>
              <a:gd name="connsiteX40" fmla="*/ 783431 w 1421606"/>
              <a:gd name="connsiteY40" fmla="*/ 628650 h 764382"/>
              <a:gd name="connsiteX41" fmla="*/ 852487 w 1421606"/>
              <a:gd name="connsiteY41" fmla="*/ 654844 h 764382"/>
              <a:gd name="connsiteX42" fmla="*/ 857250 w 1421606"/>
              <a:gd name="connsiteY42" fmla="*/ 642938 h 764382"/>
              <a:gd name="connsiteX43" fmla="*/ 850106 w 1421606"/>
              <a:gd name="connsiteY43" fmla="*/ 635794 h 764382"/>
              <a:gd name="connsiteX44" fmla="*/ 850106 w 1421606"/>
              <a:gd name="connsiteY44" fmla="*/ 626269 h 764382"/>
              <a:gd name="connsiteX45" fmla="*/ 869156 w 1421606"/>
              <a:gd name="connsiteY45" fmla="*/ 623888 h 764382"/>
              <a:gd name="connsiteX46" fmla="*/ 897731 w 1421606"/>
              <a:gd name="connsiteY46" fmla="*/ 623888 h 764382"/>
              <a:gd name="connsiteX47" fmla="*/ 909637 w 1421606"/>
              <a:gd name="connsiteY47" fmla="*/ 604838 h 764382"/>
              <a:gd name="connsiteX48" fmla="*/ 923925 w 1421606"/>
              <a:gd name="connsiteY48" fmla="*/ 623888 h 764382"/>
              <a:gd name="connsiteX49" fmla="*/ 938212 w 1421606"/>
              <a:gd name="connsiteY49" fmla="*/ 623888 h 764382"/>
              <a:gd name="connsiteX50" fmla="*/ 985837 w 1421606"/>
              <a:gd name="connsiteY50" fmla="*/ 640557 h 764382"/>
              <a:gd name="connsiteX51" fmla="*/ 995362 w 1421606"/>
              <a:gd name="connsiteY51" fmla="*/ 635794 h 764382"/>
              <a:gd name="connsiteX52" fmla="*/ 1040606 w 1421606"/>
              <a:gd name="connsiteY52" fmla="*/ 664369 h 764382"/>
              <a:gd name="connsiteX53" fmla="*/ 1031081 w 1421606"/>
              <a:gd name="connsiteY53" fmla="*/ 690563 h 764382"/>
              <a:gd name="connsiteX54" fmla="*/ 1042987 w 1421606"/>
              <a:gd name="connsiteY54" fmla="*/ 719138 h 764382"/>
              <a:gd name="connsiteX55" fmla="*/ 1062037 w 1421606"/>
              <a:gd name="connsiteY55" fmla="*/ 750094 h 764382"/>
              <a:gd name="connsiteX56" fmla="*/ 1069181 w 1421606"/>
              <a:gd name="connsiteY56" fmla="*/ 764382 h 764382"/>
              <a:gd name="connsiteX57" fmla="*/ 1092994 w 1421606"/>
              <a:gd name="connsiteY57" fmla="*/ 745332 h 764382"/>
              <a:gd name="connsiteX58" fmla="*/ 1092994 w 1421606"/>
              <a:gd name="connsiteY58" fmla="*/ 723900 h 764382"/>
              <a:gd name="connsiteX59" fmla="*/ 1085850 w 1421606"/>
              <a:gd name="connsiteY59" fmla="*/ 688182 h 764382"/>
              <a:gd name="connsiteX60" fmla="*/ 1071562 w 1421606"/>
              <a:gd name="connsiteY60" fmla="*/ 642938 h 764382"/>
              <a:gd name="connsiteX61" fmla="*/ 1054894 w 1421606"/>
              <a:gd name="connsiteY61" fmla="*/ 623888 h 764382"/>
              <a:gd name="connsiteX62" fmla="*/ 1069181 w 1421606"/>
              <a:gd name="connsiteY62" fmla="*/ 588169 h 764382"/>
              <a:gd name="connsiteX63" fmla="*/ 1071562 w 1421606"/>
              <a:gd name="connsiteY63" fmla="*/ 566738 h 764382"/>
              <a:gd name="connsiteX64" fmla="*/ 1102519 w 1421606"/>
              <a:gd name="connsiteY64" fmla="*/ 550069 h 764382"/>
              <a:gd name="connsiteX65" fmla="*/ 1133475 w 1421606"/>
              <a:gd name="connsiteY65" fmla="*/ 516732 h 764382"/>
              <a:gd name="connsiteX66" fmla="*/ 1162050 w 1421606"/>
              <a:gd name="connsiteY66" fmla="*/ 490538 h 764382"/>
              <a:gd name="connsiteX67" fmla="*/ 1185862 w 1421606"/>
              <a:gd name="connsiteY67" fmla="*/ 476250 h 764382"/>
              <a:gd name="connsiteX68" fmla="*/ 1200150 w 1421606"/>
              <a:gd name="connsiteY68" fmla="*/ 442913 h 764382"/>
              <a:gd name="connsiteX69" fmla="*/ 1185862 w 1421606"/>
              <a:gd name="connsiteY69" fmla="*/ 438150 h 764382"/>
              <a:gd name="connsiteX70" fmla="*/ 1190625 w 1421606"/>
              <a:gd name="connsiteY70" fmla="*/ 411957 h 764382"/>
              <a:gd name="connsiteX71" fmla="*/ 1185862 w 1421606"/>
              <a:gd name="connsiteY71" fmla="*/ 381000 h 764382"/>
              <a:gd name="connsiteX72" fmla="*/ 1212056 w 1421606"/>
              <a:gd name="connsiteY72" fmla="*/ 385763 h 764382"/>
              <a:gd name="connsiteX73" fmla="*/ 1207294 w 1421606"/>
              <a:gd name="connsiteY73" fmla="*/ 361950 h 764382"/>
              <a:gd name="connsiteX74" fmla="*/ 1209675 w 1421606"/>
              <a:gd name="connsiteY74" fmla="*/ 347663 h 764382"/>
              <a:gd name="connsiteX75" fmla="*/ 1228725 w 1421606"/>
              <a:gd name="connsiteY75" fmla="*/ 357188 h 764382"/>
              <a:gd name="connsiteX76" fmla="*/ 1245394 w 1421606"/>
              <a:gd name="connsiteY76" fmla="*/ 335757 h 764382"/>
              <a:gd name="connsiteX77" fmla="*/ 1240631 w 1421606"/>
              <a:gd name="connsiteY77" fmla="*/ 311944 h 764382"/>
              <a:gd name="connsiteX78" fmla="*/ 1250156 w 1421606"/>
              <a:gd name="connsiteY78" fmla="*/ 302419 h 764382"/>
              <a:gd name="connsiteX79" fmla="*/ 1290637 w 1421606"/>
              <a:gd name="connsiteY79" fmla="*/ 300038 h 764382"/>
              <a:gd name="connsiteX80" fmla="*/ 1264444 w 1421606"/>
              <a:gd name="connsiteY80" fmla="*/ 292894 h 764382"/>
              <a:gd name="connsiteX81" fmla="*/ 1281112 w 1421606"/>
              <a:gd name="connsiteY81" fmla="*/ 283369 h 764382"/>
              <a:gd name="connsiteX82" fmla="*/ 1328737 w 1421606"/>
              <a:gd name="connsiteY82" fmla="*/ 264319 h 764382"/>
              <a:gd name="connsiteX83" fmla="*/ 1333500 w 1421606"/>
              <a:gd name="connsiteY83" fmla="*/ 200025 h 764382"/>
              <a:gd name="connsiteX84" fmla="*/ 1397794 w 1421606"/>
              <a:gd name="connsiteY84" fmla="*/ 176213 h 764382"/>
              <a:gd name="connsiteX85" fmla="*/ 1421606 w 1421606"/>
              <a:gd name="connsiteY85" fmla="*/ 171450 h 764382"/>
              <a:gd name="connsiteX86" fmla="*/ 1395412 w 1421606"/>
              <a:gd name="connsiteY86" fmla="*/ 150019 h 764382"/>
              <a:gd name="connsiteX87" fmla="*/ 1395412 w 1421606"/>
              <a:gd name="connsiteY87" fmla="*/ 95250 h 764382"/>
              <a:gd name="connsiteX88" fmla="*/ 1352550 w 1421606"/>
              <a:gd name="connsiteY88" fmla="*/ 85725 h 764382"/>
              <a:gd name="connsiteX89" fmla="*/ 1331119 w 1421606"/>
              <a:gd name="connsiteY89" fmla="*/ 152400 h 764382"/>
              <a:gd name="connsiteX90" fmla="*/ 1295400 w 1421606"/>
              <a:gd name="connsiteY90" fmla="*/ 161925 h 764382"/>
              <a:gd name="connsiteX91" fmla="*/ 1231106 w 1421606"/>
              <a:gd name="connsiteY91" fmla="*/ 164307 h 764382"/>
              <a:gd name="connsiteX92" fmla="*/ 1193006 w 1421606"/>
              <a:gd name="connsiteY92" fmla="*/ 197644 h 764382"/>
              <a:gd name="connsiteX93" fmla="*/ 1171575 w 1421606"/>
              <a:gd name="connsiteY93" fmla="*/ 226219 h 764382"/>
              <a:gd name="connsiteX94" fmla="*/ 1135856 w 1421606"/>
              <a:gd name="connsiteY94" fmla="*/ 221457 h 764382"/>
              <a:gd name="connsiteX95" fmla="*/ 1116806 w 1421606"/>
              <a:gd name="connsiteY95" fmla="*/ 245269 h 764382"/>
              <a:gd name="connsiteX96" fmla="*/ 1062037 w 1421606"/>
              <a:gd name="connsiteY96" fmla="*/ 276225 h 764382"/>
              <a:gd name="connsiteX97" fmla="*/ 1026319 w 1421606"/>
              <a:gd name="connsiteY97" fmla="*/ 278607 h 764382"/>
              <a:gd name="connsiteX98" fmla="*/ 1009650 w 1421606"/>
              <a:gd name="connsiteY98" fmla="*/ 261938 h 764382"/>
              <a:gd name="connsiteX99" fmla="*/ 1033462 w 1421606"/>
              <a:gd name="connsiteY99" fmla="*/ 254794 h 764382"/>
              <a:gd name="connsiteX100" fmla="*/ 1033462 w 1421606"/>
              <a:gd name="connsiteY100" fmla="*/ 226219 h 764382"/>
              <a:gd name="connsiteX101" fmla="*/ 1026319 w 1421606"/>
              <a:gd name="connsiteY101" fmla="*/ 204788 h 764382"/>
              <a:gd name="connsiteX102" fmla="*/ 1007269 w 1421606"/>
              <a:gd name="connsiteY102" fmla="*/ 216694 h 764382"/>
              <a:gd name="connsiteX103" fmla="*/ 1007269 w 1421606"/>
              <a:gd name="connsiteY103" fmla="*/ 188119 h 764382"/>
              <a:gd name="connsiteX104" fmla="*/ 995362 w 1421606"/>
              <a:gd name="connsiteY104" fmla="*/ 157163 h 764382"/>
              <a:gd name="connsiteX105" fmla="*/ 990600 w 1421606"/>
              <a:gd name="connsiteY105" fmla="*/ 147638 h 764382"/>
              <a:gd name="connsiteX106" fmla="*/ 952500 w 1421606"/>
              <a:gd name="connsiteY106" fmla="*/ 190500 h 764382"/>
              <a:gd name="connsiteX107" fmla="*/ 935831 w 1421606"/>
              <a:gd name="connsiteY107" fmla="*/ 223838 h 764382"/>
              <a:gd name="connsiteX108" fmla="*/ 935831 w 1421606"/>
              <a:gd name="connsiteY108" fmla="*/ 254794 h 764382"/>
              <a:gd name="connsiteX109" fmla="*/ 916781 w 1421606"/>
              <a:gd name="connsiteY109" fmla="*/ 271463 h 764382"/>
              <a:gd name="connsiteX110" fmla="*/ 902494 w 1421606"/>
              <a:gd name="connsiteY110" fmla="*/ 240507 h 764382"/>
              <a:gd name="connsiteX111" fmla="*/ 900112 w 1421606"/>
              <a:gd name="connsiteY111" fmla="*/ 190500 h 764382"/>
              <a:gd name="connsiteX112" fmla="*/ 914400 w 1421606"/>
              <a:gd name="connsiteY112" fmla="*/ 166688 h 764382"/>
              <a:gd name="connsiteX113" fmla="*/ 914400 w 1421606"/>
              <a:gd name="connsiteY113" fmla="*/ 130969 h 764382"/>
              <a:gd name="connsiteX114" fmla="*/ 942975 w 1421606"/>
              <a:gd name="connsiteY114" fmla="*/ 116682 h 764382"/>
              <a:gd name="connsiteX115" fmla="*/ 988219 w 1421606"/>
              <a:gd name="connsiteY115" fmla="*/ 119063 h 764382"/>
              <a:gd name="connsiteX116" fmla="*/ 954881 w 1421606"/>
              <a:gd name="connsiteY116" fmla="*/ 109538 h 764382"/>
              <a:gd name="connsiteX117" fmla="*/ 914400 w 1421606"/>
              <a:gd name="connsiteY117" fmla="*/ 109538 h 764382"/>
              <a:gd name="connsiteX118" fmla="*/ 890587 w 1421606"/>
              <a:gd name="connsiteY118" fmla="*/ 92869 h 764382"/>
              <a:gd name="connsiteX119" fmla="*/ 890587 w 1421606"/>
              <a:gd name="connsiteY119" fmla="*/ 76200 h 764382"/>
              <a:gd name="connsiteX120" fmla="*/ 866775 w 1421606"/>
              <a:gd name="connsiteY120" fmla="*/ 102394 h 764382"/>
              <a:gd name="connsiteX121" fmla="*/ 840581 w 1421606"/>
              <a:gd name="connsiteY121" fmla="*/ 116682 h 764382"/>
              <a:gd name="connsiteX122" fmla="*/ 823912 w 1421606"/>
              <a:gd name="connsiteY122" fmla="*/ 100013 h 764382"/>
              <a:gd name="connsiteX123" fmla="*/ 795337 w 1421606"/>
              <a:gd name="connsiteY123" fmla="*/ 107157 h 764382"/>
              <a:gd name="connsiteX124" fmla="*/ 812006 w 1421606"/>
              <a:gd name="connsiteY124" fmla="*/ 85725 h 764382"/>
              <a:gd name="connsiteX125" fmla="*/ 852487 w 1421606"/>
              <a:gd name="connsiteY125" fmla="*/ 57150 h 764382"/>
              <a:gd name="connsiteX126" fmla="*/ 814387 w 1421606"/>
              <a:gd name="connsiteY126" fmla="*/ 47625 h 764382"/>
              <a:gd name="connsiteX127" fmla="*/ 781050 w 1421606"/>
              <a:gd name="connsiteY127" fmla="*/ 28575 h 764382"/>
              <a:gd name="connsiteX128" fmla="*/ 752475 w 1421606"/>
              <a:gd name="connsiteY128" fmla="*/ 28575 h 764382"/>
              <a:gd name="connsiteX129" fmla="*/ 719137 w 1421606"/>
              <a:gd name="connsiteY129" fmla="*/ 0 h 764382"/>
              <a:gd name="connsiteX130" fmla="*/ 716756 w 1421606"/>
              <a:gd name="connsiteY130" fmla="*/ 19050 h 764382"/>
              <a:gd name="connsiteX131" fmla="*/ 33337 w 1421606"/>
              <a:gd name="connsiteY131" fmla="*/ 11907 h 764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1421606" h="764382">
                <a:moveTo>
                  <a:pt x="33337" y="11907"/>
                </a:moveTo>
                <a:lnTo>
                  <a:pt x="33337" y="80963"/>
                </a:lnTo>
                <a:lnTo>
                  <a:pt x="2381" y="57150"/>
                </a:lnTo>
                <a:lnTo>
                  <a:pt x="0" y="64294"/>
                </a:lnTo>
                <a:lnTo>
                  <a:pt x="11906" y="114300"/>
                </a:lnTo>
                <a:lnTo>
                  <a:pt x="11906" y="195263"/>
                </a:lnTo>
                <a:lnTo>
                  <a:pt x="11906" y="261938"/>
                </a:lnTo>
                <a:lnTo>
                  <a:pt x="9525" y="295275"/>
                </a:lnTo>
                <a:lnTo>
                  <a:pt x="0" y="326232"/>
                </a:lnTo>
                <a:lnTo>
                  <a:pt x="23812" y="361950"/>
                </a:lnTo>
                <a:lnTo>
                  <a:pt x="42862" y="392907"/>
                </a:lnTo>
                <a:lnTo>
                  <a:pt x="61912" y="414338"/>
                </a:lnTo>
                <a:lnTo>
                  <a:pt x="92869" y="497682"/>
                </a:lnTo>
                <a:lnTo>
                  <a:pt x="119062" y="500063"/>
                </a:lnTo>
                <a:lnTo>
                  <a:pt x="142875" y="509588"/>
                </a:lnTo>
                <a:lnTo>
                  <a:pt x="157162" y="516732"/>
                </a:lnTo>
                <a:lnTo>
                  <a:pt x="183356" y="566738"/>
                </a:lnTo>
                <a:lnTo>
                  <a:pt x="202406" y="557213"/>
                </a:lnTo>
                <a:lnTo>
                  <a:pt x="252412" y="559594"/>
                </a:lnTo>
                <a:lnTo>
                  <a:pt x="321469" y="595313"/>
                </a:lnTo>
                <a:lnTo>
                  <a:pt x="392906" y="595313"/>
                </a:lnTo>
                <a:lnTo>
                  <a:pt x="392906" y="578644"/>
                </a:lnTo>
                <a:lnTo>
                  <a:pt x="435769" y="571500"/>
                </a:lnTo>
                <a:lnTo>
                  <a:pt x="452437" y="595313"/>
                </a:lnTo>
                <a:lnTo>
                  <a:pt x="478631" y="611982"/>
                </a:lnTo>
                <a:lnTo>
                  <a:pt x="495300" y="642938"/>
                </a:lnTo>
                <a:lnTo>
                  <a:pt x="511969" y="661988"/>
                </a:lnTo>
                <a:lnTo>
                  <a:pt x="535781" y="638175"/>
                </a:lnTo>
                <a:lnTo>
                  <a:pt x="571500" y="633413"/>
                </a:lnTo>
                <a:lnTo>
                  <a:pt x="595312" y="683419"/>
                </a:lnTo>
                <a:lnTo>
                  <a:pt x="611981" y="716757"/>
                </a:lnTo>
                <a:lnTo>
                  <a:pt x="621506" y="740569"/>
                </a:lnTo>
                <a:lnTo>
                  <a:pt x="664369" y="747713"/>
                </a:lnTo>
                <a:lnTo>
                  <a:pt x="664369" y="707232"/>
                </a:lnTo>
                <a:lnTo>
                  <a:pt x="688181" y="683419"/>
                </a:lnTo>
                <a:lnTo>
                  <a:pt x="688181" y="683419"/>
                </a:lnTo>
                <a:lnTo>
                  <a:pt x="709612" y="664369"/>
                </a:lnTo>
                <a:lnTo>
                  <a:pt x="731044" y="645319"/>
                </a:lnTo>
                <a:lnTo>
                  <a:pt x="747712" y="635794"/>
                </a:lnTo>
                <a:lnTo>
                  <a:pt x="783431" y="628650"/>
                </a:lnTo>
                <a:lnTo>
                  <a:pt x="783431" y="628650"/>
                </a:lnTo>
                <a:lnTo>
                  <a:pt x="852487" y="654844"/>
                </a:lnTo>
                <a:lnTo>
                  <a:pt x="857250" y="642938"/>
                </a:lnTo>
                <a:lnTo>
                  <a:pt x="850106" y="635794"/>
                </a:lnTo>
                <a:lnTo>
                  <a:pt x="850106" y="626269"/>
                </a:lnTo>
                <a:lnTo>
                  <a:pt x="869156" y="623888"/>
                </a:lnTo>
                <a:lnTo>
                  <a:pt x="897731" y="623888"/>
                </a:lnTo>
                <a:lnTo>
                  <a:pt x="909637" y="604838"/>
                </a:lnTo>
                <a:lnTo>
                  <a:pt x="923925" y="623888"/>
                </a:lnTo>
                <a:lnTo>
                  <a:pt x="938212" y="623888"/>
                </a:lnTo>
                <a:lnTo>
                  <a:pt x="985837" y="640557"/>
                </a:lnTo>
                <a:lnTo>
                  <a:pt x="995362" y="635794"/>
                </a:lnTo>
                <a:lnTo>
                  <a:pt x="1040606" y="664369"/>
                </a:lnTo>
                <a:lnTo>
                  <a:pt x="1031081" y="690563"/>
                </a:lnTo>
                <a:lnTo>
                  <a:pt x="1042987" y="719138"/>
                </a:lnTo>
                <a:lnTo>
                  <a:pt x="1062037" y="750094"/>
                </a:lnTo>
                <a:lnTo>
                  <a:pt x="1069181" y="764382"/>
                </a:lnTo>
                <a:lnTo>
                  <a:pt x="1092994" y="745332"/>
                </a:lnTo>
                <a:lnTo>
                  <a:pt x="1092994" y="723900"/>
                </a:lnTo>
                <a:lnTo>
                  <a:pt x="1085850" y="688182"/>
                </a:lnTo>
                <a:lnTo>
                  <a:pt x="1071562" y="642938"/>
                </a:lnTo>
                <a:lnTo>
                  <a:pt x="1054894" y="623888"/>
                </a:lnTo>
                <a:lnTo>
                  <a:pt x="1069181" y="588169"/>
                </a:lnTo>
                <a:lnTo>
                  <a:pt x="1071562" y="566738"/>
                </a:lnTo>
                <a:lnTo>
                  <a:pt x="1102519" y="550069"/>
                </a:lnTo>
                <a:lnTo>
                  <a:pt x="1133475" y="516732"/>
                </a:lnTo>
                <a:lnTo>
                  <a:pt x="1162050" y="490538"/>
                </a:lnTo>
                <a:lnTo>
                  <a:pt x="1185862" y="476250"/>
                </a:lnTo>
                <a:lnTo>
                  <a:pt x="1200150" y="442913"/>
                </a:lnTo>
                <a:lnTo>
                  <a:pt x="1185862" y="438150"/>
                </a:lnTo>
                <a:lnTo>
                  <a:pt x="1190625" y="411957"/>
                </a:lnTo>
                <a:lnTo>
                  <a:pt x="1185862" y="381000"/>
                </a:lnTo>
                <a:lnTo>
                  <a:pt x="1212056" y="385763"/>
                </a:lnTo>
                <a:lnTo>
                  <a:pt x="1207294" y="361950"/>
                </a:lnTo>
                <a:lnTo>
                  <a:pt x="1209675" y="347663"/>
                </a:lnTo>
                <a:lnTo>
                  <a:pt x="1228725" y="357188"/>
                </a:lnTo>
                <a:lnTo>
                  <a:pt x="1245394" y="335757"/>
                </a:lnTo>
                <a:lnTo>
                  <a:pt x="1240631" y="311944"/>
                </a:lnTo>
                <a:lnTo>
                  <a:pt x="1250156" y="302419"/>
                </a:lnTo>
                <a:lnTo>
                  <a:pt x="1290637" y="300038"/>
                </a:lnTo>
                <a:lnTo>
                  <a:pt x="1264444" y="292894"/>
                </a:lnTo>
                <a:lnTo>
                  <a:pt x="1281112" y="283369"/>
                </a:lnTo>
                <a:lnTo>
                  <a:pt x="1328737" y="264319"/>
                </a:lnTo>
                <a:lnTo>
                  <a:pt x="1333500" y="200025"/>
                </a:lnTo>
                <a:lnTo>
                  <a:pt x="1397794" y="176213"/>
                </a:lnTo>
                <a:lnTo>
                  <a:pt x="1421606" y="171450"/>
                </a:lnTo>
                <a:lnTo>
                  <a:pt x="1395412" y="150019"/>
                </a:lnTo>
                <a:lnTo>
                  <a:pt x="1395412" y="95250"/>
                </a:lnTo>
                <a:lnTo>
                  <a:pt x="1352550" y="85725"/>
                </a:lnTo>
                <a:lnTo>
                  <a:pt x="1331119" y="152400"/>
                </a:lnTo>
                <a:lnTo>
                  <a:pt x="1295400" y="161925"/>
                </a:lnTo>
                <a:lnTo>
                  <a:pt x="1231106" y="164307"/>
                </a:lnTo>
                <a:lnTo>
                  <a:pt x="1193006" y="197644"/>
                </a:lnTo>
                <a:lnTo>
                  <a:pt x="1171575" y="226219"/>
                </a:lnTo>
                <a:lnTo>
                  <a:pt x="1135856" y="221457"/>
                </a:lnTo>
                <a:lnTo>
                  <a:pt x="1116806" y="245269"/>
                </a:lnTo>
                <a:lnTo>
                  <a:pt x="1062037" y="276225"/>
                </a:lnTo>
                <a:lnTo>
                  <a:pt x="1026319" y="278607"/>
                </a:lnTo>
                <a:lnTo>
                  <a:pt x="1009650" y="261938"/>
                </a:lnTo>
                <a:lnTo>
                  <a:pt x="1033462" y="254794"/>
                </a:lnTo>
                <a:lnTo>
                  <a:pt x="1033462" y="226219"/>
                </a:lnTo>
                <a:lnTo>
                  <a:pt x="1026319" y="204788"/>
                </a:lnTo>
                <a:lnTo>
                  <a:pt x="1007269" y="216694"/>
                </a:lnTo>
                <a:lnTo>
                  <a:pt x="1007269" y="188119"/>
                </a:lnTo>
                <a:lnTo>
                  <a:pt x="995362" y="157163"/>
                </a:lnTo>
                <a:lnTo>
                  <a:pt x="990600" y="147638"/>
                </a:lnTo>
                <a:lnTo>
                  <a:pt x="952500" y="190500"/>
                </a:lnTo>
                <a:lnTo>
                  <a:pt x="935831" y="223838"/>
                </a:lnTo>
                <a:lnTo>
                  <a:pt x="935831" y="254794"/>
                </a:lnTo>
                <a:lnTo>
                  <a:pt x="916781" y="271463"/>
                </a:lnTo>
                <a:lnTo>
                  <a:pt x="902494" y="240507"/>
                </a:lnTo>
                <a:lnTo>
                  <a:pt x="900112" y="190500"/>
                </a:lnTo>
                <a:lnTo>
                  <a:pt x="914400" y="166688"/>
                </a:lnTo>
                <a:lnTo>
                  <a:pt x="914400" y="130969"/>
                </a:lnTo>
                <a:lnTo>
                  <a:pt x="942975" y="116682"/>
                </a:lnTo>
                <a:lnTo>
                  <a:pt x="988219" y="119063"/>
                </a:lnTo>
                <a:lnTo>
                  <a:pt x="954881" y="109538"/>
                </a:lnTo>
                <a:lnTo>
                  <a:pt x="914400" y="109538"/>
                </a:lnTo>
                <a:lnTo>
                  <a:pt x="890587" y="92869"/>
                </a:lnTo>
                <a:lnTo>
                  <a:pt x="890587" y="76200"/>
                </a:lnTo>
                <a:lnTo>
                  <a:pt x="866775" y="102394"/>
                </a:lnTo>
                <a:lnTo>
                  <a:pt x="840581" y="116682"/>
                </a:lnTo>
                <a:lnTo>
                  <a:pt x="823912" y="100013"/>
                </a:lnTo>
                <a:lnTo>
                  <a:pt x="795337" y="107157"/>
                </a:lnTo>
                <a:lnTo>
                  <a:pt x="812006" y="85725"/>
                </a:lnTo>
                <a:lnTo>
                  <a:pt x="852487" y="57150"/>
                </a:lnTo>
                <a:lnTo>
                  <a:pt x="814387" y="47625"/>
                </a:lnTo>
                <a:lnTo>
                  <a:pt x="781050" y="28575"/>
                </a:lnTo>
                <a:lnTo>
                  <a:pt x="752475" y="28575"/>
                </a:lnTo>
                <a:lnTo>
                  <a:pt x="719137" y="0"/>
                </a:lnTo>
                <a:lnTo>
                  <a:pt x="716756" y="19050"/>
                </a:lnTo>
                <a:lnTo>
                  <a:pt x="33337" y="11907"/>
                </a:lnTo>
                <a:close/>
              </a:path>
            </a:pathLst>
          </a:custGeom>
          <a:solidFill>
            <a:srgbClr val="447FFB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45759"/>
              </a:solidFill>
              <a:effectLst/>
              <a:uLnTx/>
              <a:uFillTx/>
              <a:latin typeface="Arial" pitchFamily="-112" charset="0"/>
              <a:ea typeface="+mn-ea"/>
              <a:cs typeface="+mn-cs"/>
            </a:endParaRPr>
          </a:p>
        </p:txBody>
      </p:sp>
      <p:sp>
        <p:nvSpPr>
          <p:cNvPr id="745" name="Freeform: Shape 13">
            <a:extLst>
              <a:ext uri="{FF2B5EF4-FFF2-40B4-BE49-F238E27FC236}">
                <a16:creationId xmlns:a16="http://schemas.microsoft.com/office/drawing/2014/main" id="{32C77D97-1061-A74E-A0A6-495337478617}"/>
              </a:ext>
            </a:extLst>
          </p:cNvPr>
          <p:cNvSpPr/>
          <p:nvPr/>
        </p:nvSpPr>
        <p:spPr bwMode="auto">
          <a:xfrm>
            <a:off x="3853910" y="3501222"/>
            <a:ext cx="641387" cy="417936"/>
          </a:xfrm>
          <a:custGeom>
            <a:avLst/>
            <a:gdLst>
              <a:gd name="connsiteX0" fmla="*/ 0 w 738187"/>
              <a:gd name="connsiteY0" fmla="*/ 2381 h 481013"/>
              <a:gd name="connsiteX1" fmla="*/ 35718 w 738187"/>
              <a:gd name="connsiteY1" fmla="*/ 69056 h 481013"/>
              <a:gd name="connsiteX2" fmla="*/ 50006 w 738187"/>
              <a:gd name="connsiteY2" fmla="*/ 90488 h 481013"/>
              <a:gd name="connsiteX3" fmla="*/ 64293 w 738187"/>
              <a:gd name="connsiteY3" fmla="*/ 92869 h 481013"/>
              <a:gd name="connsiteX4" fmla="*/ 76200 w 738187"/>
              <a:gd name="connsiteY4" fmla="*/ 114300 h 481013"/>
              <a:gd name="connsiteX5" fmla="*/ 66675 w 738187"/>
              <a:gd name="connsiteY5" fmla="*/ 121444 h 481013"/>
              <a:gd name="connsiteX6" fmla="*/ 80962 w 738187"/>
              <a:gd name="connsiteY6" fmla="*/ 130969 h 481013"/>
              <a:gd name="connsiteX7" fmla="*/ 66675 w 738187"/>
              <a:gd name="connsiteY7" fmla="*/ 145256 h 481013"/>
              <a:gd name="connsiteX8" fmla="*/ 52387 w 738187"/>
              <a:gd name="connsiteY8" fmla="*/ 140494 h 481013"/>
              <a:gd name="connsiteX9" fmla="*/ 80962 w 738187"/>
              <a:gd name="connsiteY9" fmla="*/ 154781 h 481013"/>
              <a:gd name="connsiteX10" fmla="*/ 104775 w 738187"/>
              <a:gd name="connsiteY10" fmla="*/ 164306 h 481013"/>
              <a:gd name="connsiteX11" fmla="*/ 116681 w 738187"/>
              <a:gd name="connsiteY11" fmla="*/ 183356 h 481013"/>
              <a:gd name="connsiteX12" fmla="*/ 133350 w 738187"/>
              <a:gd name="connsiteY12" fmla="*/ 209550 h 481013"/>
              <a:gd name="connsiteX13" fmla="*/ 133350 w 738187"/>
              <a:gd name="connsiteY13" fmla="*/ 226219 h 481013"/>
              <a:gd name="connsiteX14" fmla="*/ 154781 w 738187"/>
              <a:gd name="connsiteY14" fmla="*/ 230981 h 481013"/>
              <a:gd name="connsiteX15" fmla="*/ 183356 w 738187"/>
              <a:gd name="connsiteY15" fmla="*/ 261938 h 481013"/>
              <a:gd name="connsiteX16" fmla="*/ 157162 w 738187"/>
              <a:gd name="connsiteY16" fmla="*/ 216694 h 481013"/>
              <a:gd name="connsiteX17" fmla="*/ 140493 w 738187"/>
              <a:gd name="connsiteY17" fmla="*/ 185738 h 481013"/>
              <a:gd name="connsiteX18" fmla="*/ 130968 w 738187"/>
              <a:gd name="connsiteY18" fmla="*/ 161925 h 481013"/>
              <a:gd name="connsiteX19" fmla="*/ 121443 w 738187"/>
              <a:gd name="connsiteY19" fmla="*/ 154781 h 481013"/>
              <a:gd name="connsiteX20" fmla="*/ 95250 w 738187"/>
              <a:gd name="connsiteY20" fmla="*/ 121444 h 481013"/>
              <a:gd name="connsiteX21" fmla="*/ 54768 w 738187"/>
              <a:gd name="connsiteY21" fmla="*/ 71438 h 481013"/>
              <a:gd name="connsiteX22" fmla="*/ 54768 w 738187"/>
              <a:gd name="connsiteY22" fmla="*/ 14288 h 481013"/>
              <a:gd name="connsiteX23" fmla="*/ 88106 w 738187"/>
              <a:gd name="connsiteY23" fmla="*/ 30956 h 481013"/>
              <a:gd name="connsiteX24" fmla="*/ 102393 w 738187"/>
              <a:gd name="connsiteY24" fmla="*/ 47625 h 481013"/>
              <a:gd name="connsiteX25" fmla="*/ 138112 w 738187"/>
              <a:gd name="connsiteY25" fmla="*/ 123825 h 481013"/>
              <a:gd name="connsiteX26" fmla="*/ 159543 w 738187"/>
              <a:gd name="connsiteY26" fmla="*/ 142875 h 481013"/>
              <a:gd name="connsiteX27" fmla="*/ 178593 w 738187"/>
              <a:gd name="connsiteY27" fmla="*/ 166688 h 481013"/>
              <a:gd name="connsiteX28" fmla="*/ 188118 w 738187"/>
              <a:gd name="connsiteY28" fmla="*/ 171450 h 481013"/>
              <a:gd name="connsiteX29" fmla="*/ 209550 w 738187"/>
              <a:gd name="connsiteY29" fmla="*/ 202406 h 481013"/>
              <a:gd name="connsiteX30" fmla="*/ 235743 w 738187"/>
              <a:gd name="connsiteY30" fmla="*/ 219075 h 481013"/>
              <a:gd name="connsiteX31" fmla="*/ 240506 w 738187"/>
              <a:gd name="connsiteY31" fmla="*/ 247650 h 481013"/>
              <a:gd name="connsiteX32" fmla="*/ 297656 w 738187"/>
              <a:gd name="connsiteY32" fmla="*/ 295275 h 481013"/>
              <a:gd name="connsiteX33" fmla="*/ 297656 w 738187"/>
              <a:gd name="connsiteY33" fmla="*/ 328613 h 481013"/>
              <a:gd name="connsiteX34" fmla="*/ 295275 w 738187"/>
              <a:gd name="connsiteY34" fmla="*/ 345281 h 481013"/>
              <a:gd name="connsiteX35" fmla="*/ 345281 w 738187"/>
              <a:gd name="connsiteY35" fmla="*/ 381000 h 481013"/>
              <a:gd name="connsiteX36" fmla="*/ 383381 w 738187"/>
              <a:gd name="connsiteY36" fmla="*/ 402431 h 481013"/>
              <a:gd name="connsiteX37" fmla="*/ 421481 w 738187"/>
              <a:gd name="connsiteY37" fmla="*/ 426244 h 481013"/>
              <a:gd name="connsiteX38" fmla="*/ 457200 w 738187"/>
              <a:gd name="connsiteY38" fmla="*/ 435769 h 481013"/>
              <a:gd name="connsiteX39" fmla="*/ 504825 w 738187"/>
              <a:gd name="connsiteY39" fmla="*/ 450056 h 481013"/>
              <a:gd name="connsiteX40" fmla="*/ 521493 w 738187"/>
              <a:gd name="connsiteY40" fmla="*/ 450056 h 481013"/>
              <a:gd name="connsiteX41" fmla="*/ 545306 w 738187"/>
              <a:gd name="connsiteY41" fmla="*/ 431006 h 481013"/>
              <a:gd name="connsiteX42" fmla="*/ 614362 w 738187"/>
              <a:gd name="connsiteY42" fmla="*/ 481013 h 481013"/>
              <a:gd name="connsiteX43" fmla="*/ 626268 w 738187"/>
              <a:gd name="connsiteY43" fmla="*/ 445294 h 481013"/>
              <a:gd name="connsiteX44" fmla="*/ 650081 w 738187"/>
              <a:gd name="connsiteY44" fmla="*/ 447675 h 481013"/>
              <a:gd name="connsiteX45" fmla="*/ 650081 w 738187"/>
              <a:gd name="connsiteY45" fmla="*/ 438150 h 481013"/>
              <a:gd name="connsiteX46" fmla="*/ 635793 w 738187"/>
              <a:gd name="connsiteY46" fmla="*/ 414338 h 481013"/>
              <a:gd name="connsiteX47" fmla="*/ 642937 w 738187"/>
              <a:gd name="connsiteY47" fmla="*/ 404813 h 481013"/>
              <a:gd name="connsiteX48" fmla="*/ 671512 w 738187"/>
              <a:gd name="connsiteY48" fmla="*/ 395288 h 481013"/>
              <a:gd name="connsiteX49" fmla="*/ 697706 w 738187"/>
              <a:gd name="connsiteY49" fmla="*/ 397669 h 481013"/>
              <a:gd name="connsiteX50" fmla="*/ 707231 w 738187"/>
              <a:gd name="connsiteY50" fmla="*/ 381000 h 481013"/>
              <a:gd name="connsiteX51" fmla="*/ 719137 w 738187"/>
              <a:gd name="connsiteY51" fmla="*/ 340519 h 481013"/>
              <a:gd name="connsiteX52" fmla="*/ 738187 w 738187"/>
              <a:gd name="connsiteY52" fmla="*/ 319088 h 481013"/>
              <a:gd name="connsiteX53" fmla="*/ 721518 w 738187"/>
              <a:gd name="connsiteY53" fmla="*/ 304800 h 481013"/>
              <a:gd name="connsiteX54" fmla="*/ 700087 w 738187"/>
              <a:gd name="connsiteY54" fmla="*/ 309563 h 481013"/>
              <a:gd name="connsiteX55" fmla="*/ 676275 w 738187"/>
              <a:gd name="connsiteY55" fmla="*/ 307181 h 481013"/>
              <a:gd name="connsiteX56" fmla="*/ 661987 w 738187"/>
              <a:gd name="connsiteY56" fmla="*/ 345281 h 481013"/>
              <a:gd name="connsiteX57" fmla="*/ 647700 w 738187"/>
              <a:gd name="connsiteY57" fmla="*/ 376238 h 481013"/>
              <a:gd name="connsiteX58" fmla="*/ 614362 w 738187"/>
              <a:gd name="connsiteY58" fmla="*/ 385763 h 481013"/>
              <a:gd name="connsiteX59" fmla="*/ 578643 w 738187"/>
              <a:gd name="connsiteY59" fmla="*/ 383381 h 481013"/>
              <a:gd name="connsiteX60" fmla="*/ 559593 w 738187"/>
              <a:gd name="connsiteY60" fmla="*/ 392906 h 481013"/>
              <a:gd name="connsiteX61" fmla="*/ 516731 w 738187"/>
              <a:gd name="connsiteY61" fmla="*/ 373856 h 481013"/>
              <a:gd name="connsiteX62" fmla="*/ 476250 w 738187"/>
              <a:gd name="connsiteY62" fmla="*/ 290513 h 481013"/>
              <a:gd name="connsiteX63" fmla="*/ 478631 w 738187"/>
              <a:gd name="connsiteY63" fmla="*/ 233363 h 481013"/>
              <a:gd name="connsiteX64" fmla="*/ 469106 w 738187"/>
              <a:gd name="connsiteY64" fmla="*/ 202406 h 481013"/>
              <a:gd name="connsiteX65" fmla="*/ 478631 w 738187"/>
              <a:gd name="connsiteY65" fmla="*/ 188119 h 481013"/>
              <a:gd name="connsiteX66" fmla="*/ 445293 w 738187"/>
              <a:gd name="connsiteY66" fmla="*/ 180975 h 481013"/>
              <a:gd name="connsiteX67" fmla="*/ 385762 w 738187"/>
              <a:gd name="connsiteY67" fmla="*/ 73819 h 481013"/>
              <a:gd name="connsiteX68" fmla="*/ 354806 w 738187"/>
              <a:gd name="connsiteY68" fmla="*/ 76200 h 481013"/>
              <a:gd name="connsiteX69" fmla="*/ 333375 w 738187"/>
              <a:gd name="connsiteY69" fmla="*/ 102394 h 481013"/>
              <a:gd name="connsiteX70" fmla="*/ 297656 w 738187"/>
              <a:gd name="connsiteY70" fmla="*/ 52388 h 481013"/>
              <a:gd name="connsiteX71" fmla="*/ 264318 w 738187"/>
              <a:gd name="connsiteY71" fmla="*/ 30956 h 481013"/>
              <a:gd name="connsiteX72" fmla="*/ 250031 w 738187"/>
              <a:gd name="connsiteY72" fmla="*/ 14288 h 481013"/>
              <a:gd name="connsiteX73" fmla="*/ 214312 w 738187"/>
              <a:gd name="connsiteY73" fmla="*/ 14288 h 481013"/>
              <a:gd name="connsiteX74" fmla="*/ 202406 w 738187"/>
              <a:gd name="connsiteY74" fmla="*/ 38100 h 481013"/>
              <a:gd name="connsiteX75" fmla="*/ 150018 w 738187"/>
              <a:gd name="connsiteY75" fmla="*/ 35719 h 481013"/>
              <a:gd name="connsiteX76" fmla="*/ 73818 w 738187"/>
              <a:gd name="connsiteY76" fmla="*/ 0 h 481013"/>
              <a:gd name="connsiteX77" fmla="*/ 0 w 738187"/>
              <a:gd name="connsiteY77" fmla="*/ 2381 h 48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738187" h="481013">
                <a:moveTo>
                  <a:pt x="0" y="2381"/>
                </a:moveTo>
                <a:lnTo>
                  <a:pt x="35718" y="69056"/>
                </a:lnTo>
                <a:lnTo>
                  <a:pt x="50006" y="90488"/>
                </a:lnTo>
                <a:lnTo>
                  <a:pt x="64293" y="92869"/>
                </a:lnTo>
                <a:lnTo>
                  <a:pt x="76200" y="114300"/>
                </a:lnTo>
                <a:lnTo>
                  <a:pt x="66675" y="121444"/>
                </a:lnTo>
                <a:lnTo>
                  <a:pt x="80962" y="130969"/>
                </a:lnTo>
                <a:lnTo>
                  <a:pt x="66675" y="145256"/>
                </a:lnTo>
                <a:lnTo>
                  <a:pt x="52387" y="140494"/>
                </a:lnTo>
                <a:lnTo>
                  <a:pt x="80962" y="154781"/>
                </a:lnTo>
                <a:lnTo>
                  <a:pt x="104775" y="164306"/>
                </a:lnTo>
                <a:lnTo>
                  <a:pt x="116681" y="183356"/>
                </a:lnTo>
                <a:lnTo>
                  <a:pt x="133350" y="209550"/>
                </a:lnTo>
                <a:lnTo>
                  <a:pt x="133350" y="226219"/>
                </a:lnTo>
                <a:lnTo>
                  <a:pt x="154781" y="230981"/>
                </a:lnTo>
                <a:lnTo>
                  <a:pt x="183356" y="261938"/>
                </a:lnTo>
                <a:lnTo>
                  <a:pt x="157162" y="216694"/>
                </a:lnTo>
                <a:lnTo>
                  <a:pt x="140493" y="185738"/>
                </a:lnTo>
                <a:lnTo>
                  <a:pt x="130968" y="161925"/>
                </a:lnTo>
                <a:lnTo>
                  <a:pt x="121443" y="154781"/>
                </a:lnTo>
                <a:lnTo>
                  <a:pt x="95250" y="121444"/>
                </a:lnTo>
                <a:lnTo>
                  <a:pt x="54768" y="71438"/>
                </a:lnTo>
                <a:lnTo>
                  <a:pt x="54768" y="14288"/>
                </a:lnTo>
                <a:lnTo>
                  <a:pt x="88106" y="30956"/>
                </a:lnTo>
                <a:lnTo>
                  <a:pt x="102393" y="47625"/>
                </a:lnTo>
                <a:lnTo>
                  <a:pt x="138112" y="123825"/>
                </a:lnTo>
                <a:lnTo>
                  <a:pt x="159543" y="142875"/>
                </a:lnTo>
                <a:lnTo>
                  <a:pt x="178593" y="166688"/>
                </a:lnTo>
                <a:lnTo>
                  <a:pt x="188118" y="171450"/>
                </a:lnTo>
                <a:lnTo>
                  <a:pt x="209550" y="202406"/>
                </a:lnTo>
                <a:lnTo>
                  <a:pt x="235743" y="219075"/>
                </a:lnTo>
                <a:lnTo>
                  <a:pt x="240506" y="247650"/>
                </a:lnTo>
                <a:lnTo>
                  <a:pt x="297656" y="295275"/>
                </a:lnTo>
                <a:lnTo>
                  <a:pt x="297656" y="328613"/>
                </a:lnTo>
                <a:lnTo>
                  <a:pt x="295275" y="345281"/>
                </a:lnTo>
                <a:lnTo>
                  <a:pt x="345281" y="381000"/>
                </a:lnTo>
                <a:lnTo>
                  <a:pt x="383381" y="402431"/>
                </a:lnTo>
                <a:lnTo>
                  <a:pt x="421481" y="426244"/>
                </a:lnTo>
                <a:lnTo>
                  <a:pt x="457200" y="435769"/>
                </a:lnTo>
                <a:lnTo>
                  <a:pt x="504825" y="450056"/>
                </a:lnTo>
                <a:lnTo>
                  <a:pt x="521493" y="450056"/>
                </a:lnTo>
                <a:lnTo>
                  <a:pt x="545306" y="431006"/>
                </a:lnTo>
                <a:lnTo>
                  <a:pt x="614362" y="481013"/>
                </a:lnTo>
                <a:lnTo>
                  <a:pt x="626268" y="445294"/>
                </a:lnTo>
                <a:lnTo>
                  <a:pt x="650081" y="447675"/>
                </a:lnTo>
                <a:lnTo>
                  <a:pt x="650081" y="438150"/>
                </a:lnTo>
                <a:lnTo>
                  <a:pt x="635793" y="414338"/>
                </a:lnTo>
                <a:lnTo>
                  <a:pt x="642937" y="404813"/>
                </a:lnTo>
                <a:lnTo>
                  <a:pt x="671512" y="395288"/>
                </a:lnTo>
                <a:lnTo>
                  <a:pt x="697706" y="397669"/>
                </a:lnTo>
                <a:lnTo>
                  <a:pt x="707231" y="381000"/>
                </a:lnTo>
                <a:lnTo>
                  <a:pt x="719137" y="340519"/>
                </a:lnTo>
                <a:lnTo>
                  <a:pt x="738187" y="319088"/>
                </a:lnTo>
                <a:lnTo>
                  <a:pt x="721518" y="304800"/>
                </a:lnTo>
                <a:lnTo>
                  <a:pt x="700087" y="309563"/>
                </a:lnTo>
                <a:lnTo>
                  <a:pt x="676275" y="307181"/>
                </a:lnTo>
                <a:lnTo>
                  <a:pt x="661987" y="345281"/>
                </a:lnTo>
                <a:lnTo>
                  <a:pt x="647700" y="376238"/>
                </a:lnTo>
                <a:lnTo>
                  <a:pt x="614362" y="385763"/>
                </a:lnTo>
                <a:lnTo>
                  <a:pt x="578643" y="383381"/>
                </a:lnTo>
                <a:lnTo>
                  <a:pt x="559593" y="392906"/>
                </a:lnTo>
                <a:lnTo>
                  <a:pt x="516731" y="373856"/>
                </a:lnTo>
                <a:lnTo>
                  <a:pt x="476250" y="290513"/>
                </a:lnTo>
                <a:cubicBezTo>
                  <a:pt x="477044" y="271463"/>
                  <a:pt x="477837" y="252413"/>
                  <a:pt x="478631" y="233363"/>
                </a:cubicBezTo>
                <a:lnTo>
                  <a:pt x="469106" y="202406"/>
                </a:lnTo>
                <a:lnTo>
                  <a:pt x="478631" y="188119"/>
                </a:lnTo>
                <a:lnTo>
                  <a:pt x="445293" y="180975"/>
                </a:lnTo>
                <a:lnTo>
                  <a:pt x="385762" y="73819"/>
                </a:lnTo>
                <a:lnTo>
                  <a:pt x="354806" y="76200"/>
                </a:lnTo>
                <a:lnTo>
                  <a:pt x="333375" y="102394"/>
                </a:lnTo>
                <a:lnTo>
                  <a:pt x="297656" y="52388"/>
                </a:lnTo>
                <a:lnTo>
                  <a:pt x="264318" y="30956"/>
                </a:lnTo>
                <a:lnTo>
                  <a:pt x="250031" y="14288"/>
                </a:lnTo>
                <a:lnTo>
                  <a:pt x="214312" y="14288"/>
                </a:lnTo>
                <a:lnTo>
                  <a:pt x="202406" y="38100"/>
                </a:lnTo>
                <a:lnTo>
                  <a:pt x="150018" y="35719"/>
                </a:lnTo>
                <a:lnTo>
                  <a:pt x="73818" y="0"/>
                </a:lnTo>
                <a:lnTo>
                  <a:pt x="0" y="2381"/>
                </a:lnTo>
                <a:close/>
              </a:path>
            </a:pathLst>
          </a:custGeom>
          <a:solidFill>
            <a:srgbClr val="447FFB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4575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46" name="Freeform: Shape 282">
            <a:extLst>
              <a:ext uri="{FF2B5EF4-FFF2-40B4-BE49-F238E27FC236}">
                <a16:creationId xmlns:a16="http://schemas.microsoft.com/office/drawing/2014/main" id="{D1BBA5F1-5E11-D246-AFA7-9C68F031CFFE}"/>
              </a:ext>
            </a:extLst>
          </p:cNvPr>
          <p:cNvSpPr/>
          <p:nvPr/>
        </p:nvSpPr>
        <p:spPr bwMode="auto">
          <a:xfrm>
            <a:off x="6504287" y="2830869"/>
            <a:ext cx="173795" cy="266900"/>
          </a:xfrm>
          <a:custGeom>
            <a:avLst/>
            <a:gdLst>
              <a:gd name="connsiteX0" fmla="*/ 28575 w 200025"/>
              <a:gd name="connsiteY0" fmla="*/ 54769 h 307181"/>
              <a:gd name="connsiteX1" fmla="*/ 0 w 200025"/>
              <a:gd name="connsiteY1" fmla="*/ 130969 h 307181"/>
              <a:gd name="connsiteX2" fmla="*/ 9525 w 200025"/>
              <a:gd name="connsiteY2" fmla="*/ 178594 h 307181"/>
              <a:gd name="connsiteX3" fmla="*/ 4762 w 200025"/>
              <a:gd name="connsiteY3" fmla="*/ 200025 h 307181"/>
              <a:gd name="connsiteX4" fmla="*/ 11906 w 200025"/>
              <a:gd name="connsiteY4" fmla="*/ 221456 h 307181"/>
              <a:gd name="connsiteX5" fmla="*/ 38100 w 200025"/>
              <a:gd name="connsiteY5" fmla="*/ 228600 h 307181"/>
              <a:gd name="connsiteX6" fmla="*/ 23812 w 200025"/>
              <a:gd name="connsiteY6" fmla="*/ 238125 h 307181"/>
              <a:gd name="connsiteX7" fmla="*/ 26194 w 200025"/>
              <a:gd name="connsiteY7" fmla="*/ 264319 h 307181"/>
              <a:gd name="connsiteX8" fmla="*/ 0 w 200025"/>
              <a:gd name="connsiteY8" fmla="*/ 307181 h 307181"/>
              <a:gd name="connsiteX9" fmla="*/ 26194 w 200025"/>
              <a:gd name="connsiteY9" fmla="*/ 288131 h 307181"/>
              <a:gd name="connsiteX10" fmla="*/ 73819 w 200025"/>
              <a:gd name="connsiteY10" fmla="*/ 283369 h 307181"/>
              <a:gd name="connsiteX11" fmla="*/ 100012 w 200025"/>
              <a:gd name="connsiteY11" fmla="*/ 285750 h 307181"/>
              <a:gd name="connsiteX12" fmla="*/ 119062 w 200025"/>
              <a:gd name="connsiteY12" fmla="*/ 285750 h 307181"/>
              <a:gd name="connsiteX13" fmla="*/ 147637 w 200025"/>
              <a:gd name="connsiteY13" fmla="*/ 278606 h 307181"/>
              <a:gd name="connsiteX14" fmla="*/ 166687 w 200025"/>
              <a:gd name="connsiteY14" fmla="*/ 283369 h 307181"/>
              <a:gd name="connsiteX15" fmla="*/ 169069 w 200025"/>
              <a:gd name="connsiteY15" fmla="*/ 261938 h 307181"/>
              <a:gd name="connsiteX16" fmla="*/ 188119 w 200025"/>
              <a:gd name="connsiteY16" fmla="*/ 240506 h 307181"/>
              <a:gd name="connsiteX17" fmla="*/ 152400 w 200025"/>
              <a:gd name="connsiteY17" fmla="*/ 188119 h 307181"/>
              <a:gd name="connsiteX18" fmla="*/ 200025 w 200025"/>
              <a:gd name="connsiteY18" fmla="*/ 164306 h 307181"/>
              <a:gd name="connsiteX19" fmla="*/ 200025 w 200025"/>
              <a:gd name="connsiteY19" fmla="*/ 128588 h 307181"/>
              <a:gd name="connsiteX20" fmla="*/ 192881 w 200025"/>
              <a:gd name="connsiteY20" fmla="*/ 50006 h 307181"/>
              <a:gd name="connsiteX21" fmla="*/ 188119 w 200025"/>
              <a:gd name="connsiteY21" fmla="*/ 14288 h 307181"/>
              <a:gd name="connsiteX22" fmla="*/ 157162 w 200025"/>
              <a:gd name="connsiteY22" fmla="*/ 19050 h 307181"/>
              <a:gd name="connsiteX23" fmla="*/ 116681 w 200025"/>
              <a:gd name="connsiteY23" fmla="*/ 33338 h 307181"/>
              <a:gd name="connsiteX24" fmla="*/ 102394 w 200025"/>
              <a:gd name="connsiteY24" fmla="*/ 19050 h 307181"/>
              <a:gd name="connsiteX25" fmla="*/ 73819 w 200025"/>
              <a:gd name="connsiteY25" fmla="*/ 2381 h 307181"/>
              <a:gd name="connsiteX26" fmla="*/ 57150 w 200025"/>
              <a:gd name="connsiteY26" fmla="*/ 0 h 307181"/>
              <a:gd name="connsiteX27" fmla="*/ 28575 w 200025"/>
              <a:gd name="connsiteY27" fmla="*/ 54769 h 307181"/>
              <a:gd name="connsiteX0" fmla="*/ 28575 w 200025"/>
              <a:gd name="connsiteY0" fmla="*/ 54769 h 307181"/>
              <a:gd name="connsiteX1" fmla="*/ 0 w 200025"/>
              <a:gd name="connsiteY1" fmla="*/ 130969 h 307181"/>
              <a:gd name="connsiteX2" fmla="*/ 9525 w 200025"/>
              <a:gd name="connsiteY2" fmla="*/ 178594 h 307181"/>
              <a:gd name="connsiteX3" fmla="*/ 4762 w 200025"/>
              <a:gd name="connsiteY3" fmla="*/ 200025 h 307181"/>
              <a:gd name="connsiteX4" fmla="*/ 11906 w 200025"/>
              <a:gd name="connsiteY4" fmla="*/ 221456 h 307181"/>
              <a:gd name="connsiteX5" fmla="*/ 38100 w 200025"/>
              <a:gd name="connsiteY5" fmla="*/ 228600 h 307181"/>
              <a:gd name="connsiteX6" fmla="*/ 23812 w 200025"/>
              <a:gd name="connsiteY6" fmla="*/ 238125 h 307181"/>
              <a:gd name="connsiteX7" fmla="*/ 26194 w 200025"/>
              <a:gd name="connsiteY7" fmla="*/ 264319 h 307181"/>
              <a:gd name="connsiteX8" fmla="*/ 0 w 200025"/>
              <a:gd name="connsiteY8" fmla="*/ 307181 h 307181"/>
              <a:gd name="connsiteX9" fmla="*/ 26194 w 200025"/>
              <a:gd name="connsiteY9" fmla="*/ 288131 h 307181"/>
              <a:gd name="connsiteX10" fmla="*/ 73819 w 200025"/>
              <a:gd name="connsiteY10" fmla="*/ 283369 h 307181"/>
              <a:gd name="connsiteX11" fmla="*/ 100012 w 200025"/>
              <a:gd name="connsiteY11" fmla="*/ 285750 h 307181"/>
              <a:gd name="connsiteX12" fmla="*/ 119062 w 200025"/>
              <a:gd name="connsiteY12" fmla="*/ 285750 h 307181"/>
              <a:gd name="connsiteX13" fmla="*/ 147637 w 200025"/>
              <a:gd name="connsiteY13" fmla="*/ 278606 h 307181"/>
              <a:gd name="connsiteX14" fmla="*/ 166687 w 200025"/>
              <a:gd name="connsiteY14" fmla="*/ 283369 h 307181"/>
              <a:gd name="connsiteX15" fmla="*/ 169069 w 200025"/>
              <a:gd name="connsiteY15" fmla="*/ 261938 h 307181"/>
              <a:gd name="connsiteX16" fmla="*/ 188119 w 200025"/>
              <a:gd name="connsiteY16" fmla="*/ 240506 h 307181"/>
              <a:gd name="connsiteX17" fmla="*/ 152400 w 200025"/>
              <a:gd name="connsiteY17" fmla="*/ 188119 h 307181"/>
              <a:gd name="connsiteX18" fmla="*/ 200025 w 200025"/>
              <a:gd name="connsiteY18" fmla="*/ 164306 h 307181"/>
              <a:gd name="connsiteX19" fmla="*/ 200025 w 200025"/>
              <a:gd name="connsiteY19" fmla="*/ 128588 h 307181"/>
              <a:gd name="connsiteX20" fmla="*/ 192881 w 200025"/>
              <a:gd name="connsiteY20" fmla="*/ 50006 h 307181"/>
              <a:gd name="connsiteX21" fmla="*/ 188119 w 200025"/>
              <a:gd name="connsiteY21" fmla="*/ 14288 h 307181"/>
              <a:gd name="connsiteX22" fmla="*/ 157162 w 200025"/>
              <a:gd name="connsiteY22" fmla="*/ 19050 h 307181"/>
              <a:gd name="connsiteX23" fmla="*/ 116681 w 200025"/>
              <a:gd name="connsiteY23" fmla="*/ 33338 h 307181"/>
              <a:gd name="connsiteX24" fmla="*/ 102394 w 200025"/>
              <a:gd name="connsiteY24" fmla="*/ 19050 h 307181"/>
              <a:gd name="connsiteX25" fmla="*/ 73819 w 200025"/>
              <a:gd name="connsiteY25" fmla="*/ 2381 h 307181"/>
              <a:gd name="connsiteX26" fmla="*/ 57150 w 200025"/>
              <a:gd name="connsiteY26" fmla="*/ 0 h 307181"/>
              <a:gd name="connsiteX27" fmla="*/ 35719 w 200025"/>
              <a:gd name="connsiteY27" fmla="*/ 26194 h 307181"/>
              <a:gd name="connsiteX28" fmla="*/ 28575 w 200025"/>
              <a:gd name="connsiteY28" fmla="*/ 54769 h 307181"/>
              <a:gd name="connsiteX0" fmla="*/ 28575 w 200025"/>
              <a:gd name="connsiteY0" fmla="*/ 54769 h 307181"/>
              <a:gd name="connsiteX1" fmla="*/ 0 w 200025"/>
              <a:gd name="connsiteY1" fmla="*/ 130969 h 307181"/>
              <a:gd name="connsiteX2" fmla="*/ 9525 w 200025"/>
              <a:gd name="connsiteY2" fmla="*/ 178594 h 307181"/>
              <a:gd name="connsiteX3" fmla="*/ 4762 w 200025"/>
              <a:gd name="connsiteY3" fmla="*/ 200025 h 307181"/>
              <a:gd name="connsiteX4" fmla="*/ 11906 w 200025"/>
              <a:gd name="connsiteY4" fmla="*/ 221456 h 307181"/>
              <a:gd name="connsiteX5" fmla="*/ 38100 w 200025"/>
              <a:gd name="connsiteY5" fmla="*/ 228600 h 307181"/>
              <a:gd name="connsiteX6" fmla="*/ 23812 w 200025"/>
              <a:gd name="connsiteY6" fmla="*/ 238125 h 307181"/>
              <a:gd name="connsiteX7" fmla="*/ 26194 w 200025"/>
              <a:gd name="connsiteY7" fmla="*/ 264319 h 307181"/>
              <a:gd name="connsiteX8" fmla="*/ 0 w 200025"/>
              <a:gd name="connsiteY8" fmla="*/ 307181 h 307181"/>
              <a:gd name="connsiteX9" fmla="*/ 26194 w 200025"/>
              <a:gd name="connsiteY9" fmla="*/ 288131 h 307181"/>
              <a:gd name="connsiteX10" fmla="*/ 73819 w 200025"/>
              <a:gd name="connsiteY10" fmla="*/ 283369 h 307181"/>
              <a:gd name="connsiteX11" fmla="*/ 100012 w 200025"/>
              <a:gd name="connsiteY11" fmla="*/ 285750 h 307181"/>
              <a:gd name="connsiteX12" fmla="*/ 119062 w 200025"/>
              <a:gd name="connsiteY12" fmla="*/ 285750 h 307181"/>
              <a:gd name="connsiteX13" fmla="*/ 147637 w 200025"/>
              <a:gd name="connsiteY13" fmla="*/ 278606 h 307181"/>
              <a:gd name="connsiteX14" fmla="*/ 166687 w 200025"/>
              <a:gd name="connsiteY14" fmla="*/ 283369 h 307181"/>
              <a:gd name="connsiteX15" fmla="*/ 169069 w 200025"/>
              <a:gd name="connsiteY15" fmla="*/ 261938 h 307181"/>
              <a:gd name="connsiteX16" fmla="*/ 188119 w 200025"/>
              <a:gd name="connsiteY16" fmla="*/ 240506 h 307181"/>
              <a:gd name="connsiteX17" fmla="*/ 152400 w 200025"/>
              <a:gd name="connsiteY17" fmla="*/ 188119 h 307181"/>
              <a:gd name="connsiteX18" fmla="*/ 200025 w 200025"/>
              <a:gd name="connsiteY18" fmla="*/ 164306 h 307181"/>
              <a:gd name="connsiteX19" fmla="*/ 200025 w 200025"/>
              <a:gd name="connsiteY19" fmla="*/ 128588 h 307181"/>
              <a:gd name="connsiteX20" fmla="*/ 192881 w 200025"/>
              <a:gd name="connsiteY20" fmla="*/ 50006 h 307181"/>
              <a:gd name="connsiteX21" fmla="*/ 188119 w 200025"/>
              <a:gd name="connsiteY21" fmla="*/ 14288 h 307181"/>
              <a:gd name="connsiteX22" fmla="*/ 157162 w 200025"/>
              <a:gd name="connsiteY22" fmla="*/ 19050 h 307181"/>
              <a:gd name="connsiteX23" fmla="*/ 116681 w 200025"/>
              <a:gd name="connsiteY23" fmla="*/ 33338 h 307181"/>
              <a:gd name="connsiteX24" fmla="*/ 102394 w 200025"/>
              <a:gd name="connsiteY24" fmla="*/ 19050 h 307181"/>
              <a:gd name="connsiteX25" fmla="*/ 73819 w 200025"/>
              <a:gd name="connsiteY25" fmla="*/ 2381 h 307181"/>
              <a:gd name="connsiteX26" fmla="*/ 57150 w 200025"/>
              <a:gd name="connsiteY26" fmla="*/ 0 h 307181"/>
              <a:gd name="connsiteX27" fmla="*/ 57151 w 200025"/>
              <a:gd name="connsiteY27" fmla="*/ 42863 h 307181"/>
              <a:gd name="connsiteX28" fmla="*/ 28575 w 200025"/>
              <a:gd name="connsiteY28" fmla="*/ 54769 h 307181"/>
              <a:gd name="connsiteX0" fmla="*/ 28575 w 200025"/>
              <a:gd name="connsiteY0" fmla="*/ 54769 h 307181"/>
              <a:gd name="connsiteX1" fmla="*/ 0 w 200025"/>
              <a:gd name="connsiteY1" fmla="*/ 130969 h 307181"/>
              <a:gd name="connsiteX2" fmla="*/ 9525 w 200025"/>
              <a:gd name="connsiteY2" fmla="*/ 178594 h 307181"/>
              <a:gd name="connsiteX3" fmla="*/ 4762 w 200025"/>
              <a:gd name="connsiteY3" fmla="*/ 200025 h 307181"/>
              <a:gd name="connsiteX4" fmla="*/ 11906 w 200025"/>
              <a:gd name="connsiteY4" fmla="*/ 221456 h 307181"/>
              <a:gd name="connsiteX5" fmla="*/ 38100 w 200025"/>
              <a:gd name="connsiteY5" fmla="*/ 228600 h 307181"/>
              <a:gd name="connsiteX6" fmla="*/ 23812 w 200025"/>
              <a:gd name="connsiteY6" fmla="*/ 238125 h 307181"/>
              <a:gd name="connsiteX7" fmla="*/ 26194 w 200025"/>
              <a:gd name="connsiteY7" fmla="*/ 264319 h 307181"/>
              <a:gd name="connsiteX8" fmla="*/ 0 w 200025"/>
              <a:gd name="connsiteY8" fmla="*/ 307181 h 307181"/>
              <a:gd name="connsiteX9" fmla="*/ 26194 w 200025"/>
              <a:gd name="connsiteY9" fmla="*/ 288131 h 307181"/>
              <a:gd name="connsiteX10" fmla="*/ 73819 w 200025"/>
              <a:gd name="connsiteY10" fmla="*/ 283369 h 307181"/>
              <a:gd name="connsiteX11" fmla="*/ 100012 w 200025"/>
              <a:gd name="connsiteY11" fmla="*/ 285750 h 307181"/>
              <a:gd name="connsiteX12" fmla="*/ 119062 w 200025"/>
              <a:gd name="connsiteY12" fmla="*/ 285750 h 307181"/>
              <a:gd name="connsiteX13" fmla="*/ 147637 w 200025"/>
              <a:gd name="connsiteY13" fmla="*/ 278606 h 307181"/>
              <a:gd name="connsiteX14" fmla="*/ 166687 w 200025"/>
              <a:gd name="connsiteY14" fmla="*/ 283369 h 307181"/>
              <a:gd name="connsiteX15" fmla="*/ 169069 w 200025"/>
              <a:gd name="connsiteY15" fmla="*/ 261938 h 307181"/>
              <a:gd name="connsiteX16" fmla="*/ 188119 w 200025"/>
              <a:gd name="connsiteY16" fmla="*/ 240506 h 307181"/>
              <a:gd name="connsiteX17" fmla="*/ 152400 w 200025"/>
              <a:gd name="connsiteY17" fmla="*/ 188119 h 307181"/>
              <a:gd name="connsiteX18" fmla="*/ 200025 w 200025"/>
              <a:gd name="connsiteY18" fmla="*/ 164306 h 307181"/>
              <a:gd name="connsiteX19" fmla="*/ 200025 w 200025"/>
              <a:gd name="connsiteY19" fmla="*/ 128588 h 307181"/>
              <a:gd name="connsiteX20" fmla="*/ 192881 w 200025"/>
              <a:gd name="connsiteY20" fmla="*/ 50006 h 307181"/>
              <a:gd name="connsiteX21" fmla="*/ 188119 w 200025"/>
              <a:gd name="connsiteY21" fmla="*/ 14288 h 307181"/>
              <a:gd name="connsiteX22" fmla="*/ 157162 w 200025"/>
              <a:gd name="connsiteY22" fmla="*/ 19050 h 307181"/>
              <a:gd name="connsiteX23" fmla="*/ 116681 w 200025"/>
              <a:gd name="connsiteY23" fmla="*/ 33338 h 307181"/>
              <a:gd name="connsiteX24" fmla="*/ 102394 w 200025"/>
              <a:gd name="connsiteY24" fmla="*/ 19050 h 307181"/>
              <a:gd name="connsiteX25" fmla="*/ 73819 w 200025"/>
              <a:gd name="connsiteY25" fmla="*/ 2381 h 307181"/>
              <a:gd name="connsiteX26" fmla="*/ 57150 w 200025"/>
              <a:gd name="connsiteY26" fmla="*/ 0 h 307181"/>
              <a:gd name="connsiteX27" fmla="*/ 69058 w 200025"/>
              <a:gd name="connsiteY27" fmla="*/ 47625 h 307181"/>
              <a:gd name="connsiteX28" fmla="*/ 28575 w 200025"/>
              <a:gd name="connsiteY28" fmla="*/ 54769 h 307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00025" h="307181">
                <a:moveTo>
                  <a:pt x="28575" y="54769"/>
                </a:moveTo>
                <a:lnTo>
                  <a:pt x="0" y="130969"/>
                </a:lnTo>
                <a:lnTo>
                  <a:pt x="9525" y="178594"/>
                </a:lnTo>
                <a:lnTo>
                  <a:pt x="4762" y="200025"/>
                </a:lnTo>
                <a:lnTo>
                  <a:pt x="11906" y="221456"/>
                </a:lnTo>
                <a:lnTo>
                  <a:pt x="38100" y="228600"/>
                </a:lnTo>
                <a:lnTo>
                  <a:pt x="23812" y="238125"/>
                </a:lnTo>
                <a:lnTo>
                  <a:pt x="26194" y="264319"/>
                </a:lnTo>
                <a:lnTo>
                  <a:pt x="0" y="307181"/>
                </a:lnTo>
                <a:lnTo>
                  <a:pt x="26194" y="288131"/>
                </a:lnTo>
                <a:lnTo>
                  <a:pt x="73819" y="283369"/>
                </a:lnTo>
                <a:lnTo>
                  <a:pt x="100012" y="285750"/>
                </a:lnTo>
                <a:lnTo>
                  <a:pt x="119062" y="285750"/>
                </a:lnTo>
                <a:lnTo>
                  <a:pt x="147637" y="278606"/>
                </a:lnTo>
                <a:lnTo>
                  <a:pt x="166687" y="283369"/>
                </a:lnTo>
                <a:lnTo>
                  <a:pt x="169069" y="261938"/>
                </a:lnTo>
                <a:lnTo>
                  <a:pt x="188119" y="240506"/>
                </a:lnTo>
                <a:lnTo>
                  <a:pt x="152400" y="188119"/>
                </a:lnTo>
                <a:lnTo>
                  <a:pt x="200025" y="164306"/>
                </a:lnTo>
                <a:lnTo>
                  <a:pt x="200025" y="128588"/>
                </a:lnTo>
                <a:lnTo>
                  <a:pt x="192881" y="50006"/>
                </a:lnTo>
                <a:lnTo>
                  <a:pt x="188119" y="14288"/>
                </a:lnTo>
                <a:lnTo>
                  <a:pt x="157162" y="19050"/>
                </a:lnTo>
                <a:lnTo>
                  <a:pt x="116681" y="33338"/>
                </a:lnTo>
                <a:lnTo>
                  <a:pt x="102394" y="19050"/>
                </a:lnTo>
                <a:lnTo>
                  <a:pt x="73819" y="2381"/>
                </a:lnTo>
                <a:lnTo>
                  <a:pt x="57150" y="0"/>
                </a:lnTo>
                <a:cubicBezTo>
                  <a:pt x="57150" y="14288"/>
                  <a:pt x="69058" y="33337"/>
                  <a:pt x="69058" y="47625"/>
                </a:cubicBezTo>
                <a:lnTo>
                  <a:pt x="28575" y="54769"/>
                </a:lnTo>
                <a:close/>
              </a:path>
            </a:pathLst>
          </a:custGeom>
          <a:solidFill>
            <a:srgbClr val="447FFB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4575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47" name="Freeform: Shape 289">
            <a:extLst>
              <a:ext uri="{FF2B5EF4-FFF2-40B4-BE49-F238E27FC236}">
                <a16:creationId xmlns:a16="http://schemas.microsoft.com/office/drawing/2014/main" id="{A2FC4F58-4E03-CB47-98B8-2675B19C497A}"/>
              </a:ext>
            </a:extLst>
          </p:cNvPr>
          <p:cNvSpPr/>
          <p:nvPr/>
        </p:nvSpPr>
        <p:spPr bwMode="auto">
          <a:xfrm>
            <a:off x="6484424" y="2981944"/>
            <a:ext cx="39724" cy="39724"/>
          </a:xfrm>
          <a:custGeom>
            <a:avLst/>
            <a:gdLst>
              <a:gd name="connsiteX0" fmla="*/ 0 w 61913"/>
              <a:gd name="connsiteY0" fmla="*/ 0 h 80962"/>
              <a:gd name="connsiteX1" fmla="*/ 16669 w 61913"/>
              <a:gd name="connsiteY1" fmla="*/ 80962 h 80962"/>
              <a:gd name="connsiteX2" fmla="*/ 61913 w 61913"/>
              <a:gd name="connsiteY2" fmla="*/ 69056 h 80962"/>
              <a:gd name="connsiteX3" fmla="*/ 0 w 61913"/>
              <a:gd name="connsiteY3" fmla="*/ 0 h 80962"/>
              <a:gd name="connsiteX0" fmla="*/ 0 w 61913"/>
              <a:gd name="connsiteY0" fmla="*/ 0 h 80962"/>
              <a:gd name="connsiteX1" fmla="*/ 16669 w 61913"/>
              <a:gd name="connsiteY1" fmla="*/ 80962 h 80962"/>
              <a:gd name="connsiteX2" fmla="*/ 61913 w 61913"/>
              <a:gd name="connsiteY2" fmla="*/ 69056 h 80962"/>
              <a:gd name="connsiteX3" fmla="*/ 23813 w 61913"/>
              <a:gd name="connsiteY3" fmla="*/ 23812 h 80962"/>
              <a:gd name="connsiteX4" fmla="*/ 0 w 61913"/>
              <a:gd name="connsiteY4" fmla="*/ 0 h 80962"/>
              <a:gd name="connsiteX0" fmla="*/ 0 w 61913"/>
              <a:gd name="connsiteY0" fmla="*/ 9526 h 90488"/>
              <a:gd name="connsiteX1" fmla="*/ 16669 w 61913"/>
              <a:gd name="connsiteY1" fmla="*/ 90488 h 90488"/>
              <a:gd name="connsiteX2" fmla="*/ 61913 w 61913"/>
              <a:gd name="connsiteY2" fmla="*/ 78582 h 90488"/>
              <a:gd name="connsiteX3" fmla="*/ 33338 w 61913"/>
              <a:gd name="connsiteY3" fmla="*/ 0 h 90488"/>
              <a:gd name="connsiteX4" fmla="*/ 0 w 61913"/>
              <a:gd name="connsiteY4" fmla="*/ 9526 h 9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13" h="90488">
                <a:moveTo>
                  <a:pt x="0" y="9526"/>
                </a:moveTo>
                <a:lnTo>
                  <a:pt x="16669" y="90488"/>
                </a:lnTo>
                <a:lnTo>
                  <a:pt x="61913" y="78582"/>
                </a:lnTo>
                <a:lnTo>
                  <a:pt x="33338" y="0"/>
                </a:lnTo>
                <a:lnTo>
                  <a:pt x="0" y="9526"/>
                </a:lnTo>
                <a:close/>
              </a:path>
            </a:pathLst>
          </a:custGeom>
          <a:solidFill>
            <a:srgbClr val="447FFB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4575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51" name="Oval 750">
            <a:extLst>
              <a:ext uri="{FF2B5EF4-FFF2-40B4-BE49-F238E27FC236}">
                <a16:creationId xmlns:a16="http://schemas.microsoft.com/office/drawing/2014/main" id="{EDCE821C-17A6-3D49-9E38-6B899C869FC0}"/>
              </a:ext>
            </a:extLst>
          </p:cNvPr>
          <p:cNvSpPr/>
          <p:nvPr/>
        </p:nvSpPr>
        <p:spPr>
          <a:xfrm>
            <a:off x="9888527" y="3892520"/>
            <a:ext cx="146898" cy="146898"/>
          </a:xfrm>
          <a:prstGeom prst="ellipse">
            <a:avLst/>
          </a:prstGeom>
          <a:solidFill>
            <a:srgbClr val="447F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3" name="Text Placeholder 3">
            <a:extLst>
              <a:ext uri="{FF2B5EF4-FFF2-40B4-BE49-F238E27FC236}">
                <a16:creationId xmlns:a16="http://schemas.microsoft.com/office/drawing/2014/main" id="{7F73B475-5B25-3B47-B52D-793DE544F889}"/>
              </a:ext>
            </a:extLst>
          </p:cNvPr>
          <p:cNvSpPr txBox="1">
            <a:spLocks/>
          </p:cNvSpPr>
          <p:nvPr/>
        </p:nvSpPr>
        <p:spPr>
          <a:xfrm>
            <a:off x="10035425" y="3842053"/>
            <a:ext cx="2207568" cy="1212086"/>
          </a:xfrm>
          <a:prstGeom prst="rect">
            <a:avLst/>
          </a:prstGeom>
        </p:spPr>
        <p:txBody>
          <a:bodyPr>
            <a:noAutofit/>
          </a:bodyPr>
          <a:lstStyle>
            <a:lvl1pPr marL="0" eaLnBrk="1" hangingPunct="1">
              <a:lnSpc>
                <a:spcPct val="130000"/>
              </a:lnSpc>
              <a:buClr>
                <a:srgbClr val="447FFB"/>
              </a:buClr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4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1587" lvl="1" indent="0" defTabSz="577850">
              <a:lnSpc>
                <a:spcPct val="100000"/>
              </a:lnSpc>
              <a:spcAft>
                <a:spcPts val="600"/>
              </a:spcAft>
              <a:buNone/>
              <a:tabLst>
                <a:tab pos="3227388" algn="l"/>
              </a:tabLst>
            </a:pPr>
            <a:r>
              <a:rPr lang="en-GB" sz="1200">
                <a:latin typeface="MABRYPRO-LIGHT" panose="020D0303040002040303" pitchFamily="34" charset="0"/>
              </a:rPr>
              <a:t>Client Locations</a:t>
            </a:r>
          </a:p>
          <a:p>
            <a:pPr marL="1587" lvl="1" indent="0" defTabSz="577850">
              <a:lnSpc>
                <a:spcPct val="100000"/>
              </a:lnSpc>
              <a:spcAft>
                <a:spcPts val="600"/>
              </a:spcAft>
              <a:buNone/>
              <a:tabLst>
                <a:tab pos="3227388" algn="l"/>
              </a:tabLst>
            </a:pPr>
            <a:r>
              <a:rPr lang="en-GB" sz="1200">
                <a:latin typeface="MABRYPRO-LIGHT" panose="020D0303040002040303" pitchFamily="34" charset="0"/>
              </a:rPr>
              <a:t>Sova Partner Locations</a:t>
            </a:r>
          </a:p>
        </p:txBody>
      </p:sp>
      <p:pic>
        <p:nvPicPr>
          <p:cNvPr id="756" name="Picture 755">
            <a:extLst>
              <a:ext uri="{FF2B5EF4-FFF2-40B4-BE49-F238E27FC236}">
                <a16:creationId xmlns:a16="http://schemas.microsoft.com/office/drawing/2014/main" id="{10602DD9-2605-B347-856D-11918DEB998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8527" y="4155801"/>
            <a:ext cx="146898" cy="182630"/>
          </a:xfrm>
          <a:prstGeom prst="rect">
            <a:avLst/>
          </a:prstGeom>
        </p:spPr>
      </p:pic>
      <p:pic>
        <p:nvPicPr>
          <p:cNvPr id="759" name="Picture 758">
            <a:extLst>
              <a:ext uri="{FF2B5EF4-FFF2-40B4-BE49-F238E27FC236}">
                <a16:creationId xmlns:a16="http://schemas.microsoft.com/office/drawing/2014/main" id="{7B840900-ECA2-A542-925B-67CA23679A9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4531" y="2739554"/>
            <a:ext cx="146898" cy="182630"/>
          </a:xfrm>
          <a:prstGeom prst="rect">
            <a:avLst/>
          </a:prstGeom>
        </p:spPr>
      </p:pic>
      <p:pic>
        <p:nvPicPr>
          <p:cNvPr id="760" name="Picture 759">
            <a:extLst>
              <a:ext uri="{FF2B5EF4-FFF2-40B4-BE49-F238E27FC236}">
                <a16:creationId xmlns:a16="http://schemas.microsoft.com/office/drawing/2014/main" id="{A302E63F-AACE-1841-9396-4C3C54D0CEA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4184" y="2687550"/>
            <a:ext cx="146898" cy="182630"/>
          </a:xfrm>
          <a:prstGeom prst="rect">
            <a:avLst/>
          </a:prstGeom>
        </p:spPr>
      </p:pic>
      <p:pic>
        <p:nvPicPr>
          <p:cNvPr id="761" name="Picture 760">
            <a:extLst>
              <a:ext uri="{FF2B5EF4-FFF2-40B4-BE49-F238E27FC236}">
                <a16:creationId xmlns:a16="http://schemas.microsoft.com/office/drawing/2014/main" id="{2511883A-E72C-0C40-9661-75FE5F81DD9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0376" y="4804127"/>
            <a:ext cx="146898" cy="182630"/>
          </a:xfrm>
          <a:prstGeom prst="rect">
            <a:avLst/>
          </a:prstGeom>
        </p:spPr>
      </p:pic>
      <p:pic>
        <p:nvPicPr>
          <p:cNvPr id="762" name="Picture 761">
            <a:extLst>
              <a:ext uri="{FF2B5EF4-FFF2-40B4-BE49-F238E27FC236}">
                <a16:creationId xmlns:a16="http://schemas.microsoft.com/office/drawing/2014/main" id="{2CD8A9BA-7928-1149-945D-8E6E5757E16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6151" y="3534522"/>
            <a:ext cx="146898" cy="182630"/>
          </a:xfrm>
          <a:prstGeom prst="rect">
            <a:avLst/>
          </a:prstGeom>
        </p:spPr>
      </p:pic>
      <p:grpSp>
        <p:nvGrpSpPr>
          <p:cNvPr id="766" name="Group 765">
            <a:extLst>
              <a:ext uri="{FF2B5EF4-FFF2-40B4-BE49-F238E27FC236}">
                <a16:creationId xmlns:a16="http://schemas.microsoft.com/office/drawing/2014/main" id="{8A94B956-8E92-324A-9CD6-87D172ECA433}"/>
              </a:ext>
            </a:extLst>
          </p:cNvPr>
          <p:cNvGrpSpPr/>
          <p:nvPr/>
        </p:nvGrpSpPr>
        <p:grpSpPr>
          <a:xfrm>
            <a:off x="9887147" y="4464703"/>
            <a:ext cx="1997556" cy="1556585"/>
            <a:chOff x="9945687" y="3573016"/>
            <a:chExt cx="1997556" cy="1327211"/>
          </a:xfrm>
        </p:grpSpPr>
        <p:sp>
          <p:nvSpPr>
            <p:cNvPr id="765" name="Rounded Rectangle 764">
              <a:extLst>
                <a:ext uri="{FF2B5EF4-FFF2-40B4-BE49-F238E27FC236}">
                  <a16:creationId xmlns:a16="http://schemas.microsoft.com/office/drawing/2014/main" id="{38D30C10-D091-BE48-B66B-35A95338B146}"/>
                </a:ext>
              </a:extLst>
            </p:cNvPr>
            <p:cNvSpPr/>
            <p:nvPr/>
          </p:nvSpPr>
          <p:spPr>
            <a:xfrm>
              <a:off x="9945687" y="3573016"/>
              <a:ext cx="1897485" cy="1327211"/>
            </a:xfrm>
            <a:prstGeom prst="roundRect">
              <a:avLst/>
            </a:prstGeom>
            <a:solidFill>
              <a:srgbClr val="E856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Text Placeholder 3">
              <a:extLst>
                <a:ext uri="{FF2B5EF4-FFF2-40B4-BE49-F238E27FC236}">
                  <a16:creationId xmlns:a16="http://schemas.microsoft.com/office/drawing/2014/main" id="{897F636E-4ADD-0745-BB50-805303DE5F0D}"/>
                </a:ext>
              </a:extLst>
            </p:cNvPr>
            <p:cNvSpPr txBox="1">
              <a:spLocks/>
            </p:cNvSpPr>
            <p:nvPr/>
          </p:nvSpPr>
          <p:spPr>
            <a:xfrm>
              <a:off x="10136225" y="3741225"/>
              <a:ext cx="829665" cy="115900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eaLnBrk="1" hangingPunct="1">
                <a:lnSpc>
                  <a:spcPct val="130000"/>
                </a:lnSpc>
                <a:buClr>
                  <a:srgbClr val="447FFB"/>
                </a:buClr>
                <a:defRPr sz="18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1pPr>
              <a:lvl2pPr marL="800100" indent="-34290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8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2pPr>
              <a:lvl3pPr marL="1257300" indent="-34290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6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3pPr>
              <a:lvl4pPr marL="1657350" indent="-28575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6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4pPr>
              <a:lvl5pPr marL="2114550" indent="-28575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4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5pPr>
              <a:lvl6pPr marL="2286000" eaLnBrk="1" hangingPunct="1">
                <a:defRPr>
                  <a:latin typeface="+mn-lt"/>
                  <a:ea typeface="+mn-ea"/>
                  <a:cs typeface="+mn-cs"/>
                </a:defRPr>
              </a:lvl6pPr>
              <a:lvl7pPr marL="2743200" eaLnBrk="1" hangingPunct="1">
                <a:defRPr>
                  <a:latin typeface="+mn-lt"/>
                  <a:ea typeface="+mn-ea"/>
                  <a:cs typeface="+mn-cs"/>
                </a:defRPr>
              </a:lvl7pPr>
              <a:lvl8pPr marL="3200400" eaLnBrk="1" hangingPunct="1">
                <a:defRPr>
                  <a:latin typeface="+mn-lt"/>
                  <a:ea typeface="+mn-ea"/>
                  <a:cs typeface="+mn-cs"/>
                </a:defRPr>
              </a:lvl8pPr>
              <a:lvl9pPr marL="3657600" eaLnBrk="1" hangingPunct="1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marL="1587" lvl="1" indent="0" defTabSz="577850">
                <a:lnSpc>
                  <a:spcPct val="100000"/>
                </a:lnSpc>
                <a:spcAft>
                  <a:spcPts val="600"/>
                </a:spcAft>
                <a:buNone/>
                <a:tabLst>
                  <a:tab pos="3227388" algn="l"/>
                </a:tabLst>
              </a:pPr>
              <a:r>
                <a:rPr lang="en-GB" sz="800">
                  <a:latin typeface="MABRYPRO-LIGHT" panose="020D0303040002040303" pitchFamily="34" charset="0"/>
                </a:rPr>
                <a:t>UK</a:t>
              </a:r>
              <a:br>
                <a:rPr lang="en-GB" sz="800">
                  <a:latin typeface="MABRYPRO-LIGHT" panose="020D0303040002040303" pitchFamily="34" charset="0"/>
                </a:rPr>
              </a:br>
              <a:r>
                <a:rPr lang="en-GB" sz="800">
                  <a:latin typeface="MABRYPRO-LIGHT" panose="020D0303040002040303" pitchFamily="34" charset="0"/>
                </a:rPr>
                <a:t>Ireland</a:t>
              </a:r>
              <a:br>
                <a:rPr lang="en-GB" sz="800">
                  <a:latin typeface="MABRYPRO-LIGHT" panose="020D0303040002040303" pitchFamily="34" charset="0"/>
                </a:rPr>
              </a:br>
              <a:r>
                <a:rPr lang="en-GB" sz="800">
                  <a:latin typeface="MABRYPRO-LIGHT" panose="020D0303040002040303" pitchFamily="34" charset="0"/>
                </a:rPr>
                <a:t>Australia</a:t>
              </a:r>
              <a:br>
                <a:rPr lang="en-GB" sz="800">
                  <a:latin typeface="MABRYPRO-LIGHT" panose="020D0303040002040303" pitchFamily="34" charset="0"/>
                </a:rPr>
              </a:br>
              <a:r>
                <a:rPr lang="en-GB" sz="800">
                  <a:latin typeface="MABRYPRO-LIGHT" panose="020D0303040002040303" pitchFamily="34" charset="0"/>
                </a:rPr>
                <a:t>Dubai</a:t>
              </a:r>
              <a:br>
                <a:rPr lang="en-GB" sz="800">
                  <a:latin typeface="MABRYPRO-LIGHT" panose="020D0303040002040303" pitchFamily="34" charset="0"/>
                </a:rPr>
              </a:br>
              <a:r>
                <a:rPr lang="en-GB" sz="800">
                  <a:latin typeface="MABRYPRO-LIGHT" panose="020D0303040002040303" pitchFamily="34" charset="0"/>
                </a:rPr>
                <a:t>Turkey</a:t>
              </a:r>
              <a:br>
                <a:rPr lang="en-GB" sz="800">
                  <a:latin typeface="MABRYPRO-LIGHT" panose="020D0303040002040303" pitchFamily="34" charset="0"/>
                </a:rPr>
              </a:br>
              <a:r>
                <a:rPr lang="en-GB" sz="800">
                  <a:latin typeface="MABRYPRO-LIGHT" panose="020D0303040002040303" pitchFamily="34" charset="0"/>
                </a:rPr>
                <a:t>Poland</a:t>
              </a:r>
              <a:br>
                <a:rPr lang="en-GB" sz="800">
                  <a:latin typeface="MABRYPRO-LIGHT" panose="020D0303040002040303" pitchFamily="34" charset="0"/>
                </a:rPr>
              </a:br>
              <a:r>
                <a:rPr lang="en-GB" sz="800">
                  <a:latin typeface="MABRYPRO-LIGHT" panose="020D0303040002040303" pitchFamily="34" charset="0"/>
                </a:rPr>
                <a:t>Russia</a:t>
              </a:r>
              <a:br>
                <a:rPr lang="en-GB" sz="800">
                  <a:latin typeface="MABRYPRO-LIGHT" panose="020D0303040002040303" pitchFamily="34" charset="0"/>
                </a:rPr>
              </a:br>
              <a:r>
                <a:rPr lang="en-GB" sz="800">
                  <a:latin typeface="MABRYPRO-LIGHT" panose="020D0303040002040303" pitchFamily="34" charset="0"/>
                </a:rPr>
                <a:t>Switzerland</a:t>
              </a:r>
              <a:br>
                <a:rPr lang="en-GB" sz="800">
                  <a:latin typeface="MABRYPRO-LIGHT" panose="020D0303040002040303" pitchFamily="34" charset="0"/>
                </a:rPr>
              </a:br>
              <a:endParaRPr lang="en-GB" sz="800">
                <a:latin typeface="MABRYPRO-LIGHT" panose="020D0303040002040303" pitchFamily="34" charset="0"/>
              </a:endParaRPr>
            </a:p>
          </p:txBody>
        </p:sp>
        <p:sp>
          <p:nvSpPr>
            <p:cNvPr id="764" name="Text Placeholder 3">
              <a:extLst>
                <a:ext uri="{FF2B5EF4-FFF2-40B4-BE49-F238E27FC236}">
                  <a16:creationId xmlns:a16="http://schemas.microsoft.com/office/drawing/2014/main" id="{0A445555-2417-BF47-99C4-3A6761090E56}"/>
                </a:ext>
              </a:extLst>
            </p:cNvPr>
            <p:cNvSpPr txBox="1">
              <a:spLocks/>
            </p:cNvSpPr>
            <p:nvPr/>
          </p:nvSpPr>
          <p:spPr>
            <a:xfrm>
              <a:off x="10907069" y="3741225"/>
              <a:ext cx="1036174" cy="115900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eaLnBrk="1" hangingPunct="1">
                <a:lnSpc>
                  <a:spcPct val="130000"/>
                </a:lnSpc>
                <a:buClr>
                  <a:srgbClr val="447FFB"/>
                </a:buClr>
                <a:defRPr sz="18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1pPr>
              <a:lvl2pPr marL="800100" indent="-34290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8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2pPr>
              <a:lvl3pPr marL="1257300" indent="-34290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6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3pPr>
              <a:lvl4pPr marL="1657350" indent="-28575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6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4pPr>
              <a:lvl5pPr marL="2114550" indent="-285750" eaLnBrk="1" hangingPunct="1">
                <a:lnSpc>
                  <a:spcPct val="130000"/>
                </a:lnSpc>
                <a:buClr>
                  <a:srgbClr val="447FFB"/>
                </a:buClr>
                <a:buFont typeface="Arial" charset="0"/>
                <a:buChar char="•"/>
                <a:defRPr sz="1400" spc="30" baseline="0">
                  <a:solidFill>
                    <a:srgbClr val="0E107A"/>
                  </a:solidFill>
                  <a:latin typeface="Mabry Pro" panose="020D0503040002040303" pitchFamily="34" charset="0"/>
                  <a:ea typeface="+mn-ea"/>
                  <a:cs typeface="Arial" panose="020B0604020202020204" pitchFamily="34" charset="0"/>
                </a:defRPr>
              </a:lvl5pPr>
              <a:lvl6pPr marL="2286000" eaLnBrk="1" hangingPunct="1">
                <a:defRPr>
                  <a:latin typeface="+mn-lt"/>
                  <a:ea typeface="+mn-ea"/>
                  <a:cs typeface="+mn-cs"/>
                </a:defRPr>
              </a:lvl6pPr>
              <a:lvl7pPr marL="2743200" eaLnBrk="1" hangingPunct="1">
                <a:defRPr>
                  <a:latin typeface="+mn-lt"/>
                  <a:ea typeface="+mn-ea"/>
                  <a:cs typeface="+mn-cs"/>
                </a:defRPr>
              </a:lvl7pPr>
              <a:lvl8pPr marL="3200400" eaLnBrk="1" hangingPunct="1">
                <a:defRPr>
                  <a:latin typeface="+mn-lt"/>
                  <a:ea typeface="+mn-ea"/>
                  <a:cs typeface="+mn-cs"/>
                </a:defRPr>
              </a:lvl8pPr>
              <a:lvl9pPr marL="3657600" eaLnBrk="1" hangingPunct="1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marL="1587" lvl="1" indent="0" defTabSz="577850">
                <a:lnSpc>
                  <a:spcPct val="100000"/>
                </a:lnSpc>
                <a:spcAft>
                  <a:spcPts val="600"/>
                </a:spcAft>
                <a:buNone/>
                <a:tabLst>
                  <a:tab pos="3227388" algn="l"/>
                </a:tabLst>
              </a:pPr>
              <a:r>
                <a:rPr lang="en-GB" sz="800">
                  <a:latin typeface="MABRYPRO-LIGHT" panose="020D0303040002040303" pitchFamily="34" charset="0"/>
                </a:rPr>
                <a:t>Spain</a:t>
              </a:r>
              <a:br>
                <a:rPr lang="en-GB" sz="800">
                  <a:latin typeface="MABRYPRO-LIGHT" panose="020D0303040002040303" pitchFamily="34" charset="0"/>
                </a:rPr>
              </a:br>
              <a:r>
                <a:rPr lang="en-GB" sz="800">
                  <a:latin typeface="MABRYPRO-LIGHT" panose="020D0303040002040303" pitchFamily="34" charset="0"/>
                </a:rPr>
                <a:t>India </a:t>
              </a:r>
              <a:br>
                <a:rPr lang="en-GB" sz="800">
                  <a:latin typeface="MABRYPRO-LIGHT" panose="020D0303040002040303" pitchFamily="34" charset="0"/>
                </a:rPr>
              </a:br>
              <a:r>
                <a:rPr lang="en-GB" sz="800">
                  <a:latin typeface="MABRYPRO-LIGHT" panose="020D0303040002040303" pitchFamily="34" charset="0"/>
                </a:rPr>
                <a:t>Saudi</a:t>
              </a:r>
              <a:br>
                <a:rPr lang="en-GB" sz="800">
                  <a:latin typeface="MABRYPRO-LIGHT" panose="020D0303040002040303" pitchFamily="34" charset="0"/>
                </a:rPr>
              </a:br>
              <a:r>
                <a:rPr lang="en-GB" sz="800">
                  <a:latin typeface="MABRYPRO-LIGHT" panose="020D0303040002040303" pitchFamily="34" charset="0"/>
                </a:rPr>
                <a:t>UAE</a:t>
              </a:r>
              <a:br>
                <a:rPr lang="en-GB" sz="800">
                  <a:latin typeface="MABRYPRO-LIGHT" panose="020D0303040002040303" pitchFamily="34" charset="0"/>
                </a:rPr>
              </a:br>
              <a:r>
                <a:rPr lang="en-GB" sz="800">
                  <a:latin typeface="MABRYPRO-LIGHT" panose="020D0303040002040303" pitchFamily="34" charset="0"/>
                </a:rPr>
                <a:t>Hong Kong</a:t>
              </a:r>
              <a:br>
                <a:rPr lang="en-GB" sz="800">
                  <a:latin typeface="MABRYPRO-LIGHT" panose="020D0303040002040303" pitchFamily="34" charset="0"/>
                </a:rPr>
              </a:br>
              <a:r>
                <a:rPr lang="en-GB" sz="800">
                  <a:latin typeface="MABRYPRO-LIGHT" panose="020D0303040002040303" pitchFamily="34" charset="0"/>
                </a:rPr>
                <a:t>Italy</a:t>
              </a:r>
              <a:br>
                <a:rPr lang="en-GB" sz="800">
                  <a:latin typeface="MABRYPRO-LIGHT" panose="020D0303040002040303" pitchFamily="34" charset="0"/>
                </a:rPr>
              </a:br>
              <a:r>
                <a:rPr lang="en-GB" sz="800">
                  <a:latin typeface="MABRYPRO-LIGHT" panose="020D0303040002040303" pitchFamily="34" charset="0"/>
                </a:rPr>
                <a:t>US</a:t>
              </a:r>
              <a:br>
                <a:rPr lang="en-GB" sz="800">
                  <a:latin typeface="MABRYPRO-LIGHT" panose="020D0303040002040303" pitchFamily="34" charset="0"/>
                </a:rPr>
              </a:br>
              <a:r>
                <a:rPr lang="en-GB" sz="800">
                  <a:latin typeface="MABRYPRO-LIGHT" panose="020D0303040002040303" pitchFamily="34" charset="0"/>
                </a:rPr>
                <a:t>Sweden (Nordics)</a:t>
              </a:r>
              <a:br>
                <a:rPr lang="en-GB" sz="800">
                  <a:latin typeface="MABRYPRO-LIGHT" panose="020D0303040002040303" pitchFamily="34" charset="0"/>
                </a:rPr>
              </a:br>
              <a:endParaRPr lang="en-GB" sz="800">
                <a:latin typeface="MABRYPRO-LIGHT" panose="020D0303040002040303" pitchFamily="34" charset="0"/>
              </a:endParaRPr>
            </a:p>
            <a:p>
              <a:pPr marL="1587" lvl="1" indent="0" defTabSz="577850">
                <a:lnSpc>
                  <a:spcPct val="100000"/>
                </a:lnSpc>
                <a:spcAft>
                  <a:spcPts val="600"/>
                </a:spcAft>
                <a:buNone/>
                <a:tabLst>
                  <a:tab pos="3227388" algn="l"/>
                </a:tabLst>
              </a:pPr>
              <a:endParaRPr lang="en-GB" sz="800">
                <a:latin typeface="MABRYPRO-LIGHT" panose="020D0303040002040303" pitchFamily="34" charset="0"/>
              </a:endParaRPr>
            </a:p>
          </p:txBody>
        </p:sp>
      </p:grpSp>
      <p:pic>
        <p:nvPicPr>
          <p:cNvPr id="767" name="Picture 766">
            <a:extLst>
              <a:ext uri="{FF2B5EF4-FFF2-40B4-BE49-F238E27FC236}">
                <a16:creationId xmlns:a16="http://schemas.microsoft.com/office/drawing/2014/main" id="{EFE6029E-E1B8-8B4F-AF93-C13B460C2E6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9267" y="3140658"/>
            <a:ext cx="146898" cy="182630"/>
          </a:xfrm>
          <a:prstGeom prst="rect">
            <a:avLst/>
          </a:prstGeom>
        </p:spPr>
      </p:pic>
      <p:pic>
        <p:nvPicPr>
          <p:cNvPr id="768" name="Picture 767">
            <a:extLst>
              <a:ext uri="{FF2B5EF4-FFF2-40B4-BE49-F238E27FC236}">
                <a16:creationId xmlns:a16="http://schemas.microsoft.com/office/drawing/2014/main" id="{3E11487C-DE01-DF40-B31E-67B3C94A2E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0840" y="2734240"/>
            <a:ext cx="146898" cy="182630"/>
          </a:xfrm>
          <a:prstGeom prst="rect">
            <a:avLst/>
          </a:prstGeom>
        </p:spPr>
      </p:pic>
      <p:pic>
        <p:nvPicPr>
          <p:cNvPr id="769" name="Picture 768">
            <a:extLst>
              <a:ext uri="{FF2B5EF4-FFF2-40B4-BE49-F238E27FC236}">
                <a16:creationId xmlns:a16="http://schemas.microsoft.com/office/drawing/2014/main" id="{AC55D334-9301-DB48-8A34-F1784AEAA4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9257" y="2238773"/>
            <a:ext cx="146898" cy="182630"/>
          </a:xfrm>
          <a:prstGeom prst="rect">
            <a:avLst/>
          </a:prstGeom>
        </p:spPr>
      </p:pic>
      <p:pic>
        <p:nvPicPr>
          <p:cNvPr id="770" name="Picture 769">
            <a:extLst>
              <a:ext uri="{FF2B5EF4-FFF2-40B4-BE49-F238E27FC236}">
                <a16:creationId xmlns:a16="http://schemas.microsoft.com/office/drawing/2014/main" id="{CDC61875-83C1-4048-A57A-65E46DDA0ED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260" y="3072995"/>
            <a:ext cx="146898" cy="182630"/>
          </a:xfrm>
          <a:prstGeom prst="rect">
            <a:avLst/>
          </a:prstGeom>
        </p:spPr>
      </p:pic>
      <p:pic>
        <p:nvPicPr>
          <p:cNvPr id="773" name="Picture 772">
            <a:extLst>
              <a:ext uri="{FF2B5EF4-FFF2-40B4-BE49-F238E27FC236}">
                <a16:creationId xmlns:a16="http://schemas.microsoft.com/office/drawing/2014/main" id="{763AE2D1-44B0-1941-9E12-29CC344C483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2581" y="3601546"/>
            <a:ext cx="146898" cy="182630"/>
          </a:xfrm>
          <a:prstGeom prst="rect">
            <a:avLst/>
          </a:prstGeom>
        </p:spPr>
      </p:pic>
      <p:pic>
        <p:nvPicPr>
          <p:cNvPr id="774" name="Picture 773">
            <a:extLst>
              <a:ext uri="{FF2B5EF4-FFF2-40B4-BE49-F238E27FC236}">
                <a16:creationId xmlns:a16="http://schemas.microsoft.com/office/drawing/2014/main" id="{98B4CFA0-E0FA-FB44-B2A2-AF8C70F047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0947" y="3601546"/>
            <a:ext cx="146898" cy="182630"/>
          </a:xfrm>
          <a:prstGeom prst="rect">
            <a:avLst/>
          </a:prstGeom>
        </p:spPr>
      </p:pic>
      <p:pic>
        <p:nvPicPr>
          <p:cNvPr id="775" name="Picture 774">
            <a:extLst>
              <a:ext uri="{FF2B5EF4-FFF2-40B4-BE49-F238E27FC236}">
                <a16:creationId xmlns:a16="http://schemas.microsoft.com/office/drawing/2014/main" id="{5EDCDED5-A080-C644-85AA-B96943E4A1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9217" y="3558595"/>
            <a:ext cx="146898" cy="182630"/>
          </a:xfrm>
          <a:prstGeom prst="rect">
            <a:avLst/>
          </a:prstGeom>
        </p:spPr>
      </p:pic>
      <p:pic>
        <p:nvPicPr>
          <p:cNvPr id="776" name="Picture 775">
            <a:extLst>
              <a:ext uri="{FF2B5EF4-FFF2-40B4-BE49-F238E27FC236}">
                <a16:creationId xmlns:a16="http://schemas.microsoft.com/office/drawing/2014/main" id="{81F1D164-0AA5-1643-8316-A26F82A03BA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0568" y="3103083"/>
            <a:ext cx="146898" cy="182630"/>
          </a:xfrm>
          <a:prstGeom prst="rect">
            <a:avLst/>
          </a:prstGeom>
        </p:spPr>
      </p:pic>
      <p:pic>
        <p:nvPicPr>
          <p:cNvPr id="777" name="Picture 776">
            <a:extLst>
              <a:ext uri="{FF2B5EF4-FFF2-40B4-BE49-F238E27FC236}">
                <a16:creationId xmlns:a16="http://schemas.microsoft.com/office/drawing/2014/main" id="{33387468-B6D6-6846-8471-65E5DB46BDE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1154" y="3189418"/>
            <a:ext cx="146898" cy="18263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AE0E588F-478D-5F45-8EFD-96F6164437E2}"/>
              </a:ext>
            </a:extLst>
          </p:cNvPr>
          <p:cNvSpPr/>
          <p:nvPr/>
        </p:nvSpPr>
        <p:spPr>
          <a:xfrm>
            <a:off x="6348945" y="3573980"/>
            <a:ext cx="429758" cy="42975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8" name="Picture 267">
            <a:extLst>
              <a:ext uri="{FF2B5EF4-FFF2-40B4-BE49-F238E27FC236}">
                <a16:creationId xmlns:a16="http://schemas.microsoft.com/office/drawing/2014/main" id="{CAD42386-556F-4401-A0DC-ECBDA047288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9552" y="2917686"/>
            <a:ext cx="146898" cy="182630"/>
          </a:xfrm>
          <a:prstGeom prst="rect">
            <a:avLst/>
          </a:prstGeom>
        </p:spPr>
      </p:pic>
      <p:pic>
        <p:nvPicPr>
          <p:cNvPr id="269" name="Picture 268">
            <a:extLst>
              <a:ext uri="{FF2B5EF4-FFF2-40B4-BE49-F238E27FC236}">
                <a16:creationId xmlns:a16="http://schemas.microsoft.com/office/drawing/2014/main" id="{C5401579-7304-4559-8F4D-EA543DD043D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0151" y="2225379"/>
            <a:ext cx="146898" cy="18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221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5377110-E85D-9B41-8E69-5B7B582C36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570" y="0"/>
            <a:ext cx="12056430" cy="523253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2E572BF-1639-0840-B592-64A359C3D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664"/>
            <a:ext cx="5087888" cy="307777"/>
          </a:xfrm>
        </p:spPr>
        <p:txBody>
          <a:bodyPr/>
          <a:lstStyle/>
          <a:p>
            <a:r>
              <a:rPr lang="en-US" sz="3000"/>
              <a:t>History of Sova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8C7811-4783-E34F-BDD4-FDD6FFBE7A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2021 Sova Assessment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400338-F476-9445-B7E0-1D6E90614F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9CF92B-D8DD-4F4E-A7C7-5BAC28CB6413}" type="slidenum">
              <a:rPr lang="en-US" smtClean="0"/>
              <a:pPr/>
              <a:t>6</a:t>
            </a:fld>
            <a:endParaRPr lang="en-US">
              <a:latin typeface="Mabry Pro" panose="020D0503040002040303" pitchFamily="34" charset="0"/>
            </a:endParaRPr>
          </a:p>
        </p:txBody>
      </p:sp>
      <p:sp>
        <p:nvSpPr>
          <p:cNvPr id="270" name="Text Placeholder 3">
            <a:extLst>
              <a:ext uri="{FF2B5EF4-FFF2-40B4-BE49-F238E27FC236}">
                <a16:creationId xmlns:a16="http://schemas.microsoft.com/office/drawing/2014/main" id="{B5003F88-AB17-914C-932F-535FE76C02D1}"/>
              </a:ext>
            </a:extLst>
          </p:cNvPr>
          <p:cNvSpPr txBox="1">
            <a:spLocks/>
          </p:cNvSpPr>
          <p:nvPr/>
        </p:nvSpPr>
        <p:spPr>
          <a:xfrm>
            <a:off x="9729381" y="2677685"/>
            <a:ext cx="2188254" cy="895331"/>
          </a:xfrm>
          <a:prstGeom prst="rect">
            <a:avLst/>
          </a:prstGeom>
        </p:spPr>
        <p:txBody>
          <a:bodyPr>
            <a:noAutofit/>
          </a:bodyPr>
          <a:lstStyle>
            <a:lvl1pPr marL="0" eaLnBrk="1" hangingPunct="1">
              <a:lnSpc>
                <a:spcPct val="130000"/>
              </a:lnSpc>
              <a:buClr>
                <a:srgbClr val="447FFB"/>
              </a:buClr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4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1587" lvl="1" indent="0" algn="ctr" defTabSz="577850">
              <a:lnSpc>
                <a:spcPct val="100000"/>
              </a:lnSpc>
              <a:spcAft>
                <a:spcPts val="600"/>
              </a:spcAft>
              <a:buNone/>
              <a:tabLst>
                <a:tab pos="3227388" algn="l"/>
              </a:tabLst>
            </a:pPr>
            <a:r>
              <a:rPr lang="en-GB" sz="1200" b="1">
                <a:latin typeface="MABRYPRO-LIGHT" panose="020D0303040002040303" pitchFamily="34" charset="0"/>
              </a:rPr>
              <a:t>October 2015 </a:t>
            </a:r>
            <a:br>
              <a:rPr lang="en-GB" sz="1200" b="1">
                <a:latin typeface="MABRYPRO-LIGHT" panose="020D0303040002040303" pitchFamily="34" charset="0"/>
              </a:rPr>
            </a:br>
            <a:r>
              <a:rPr lang="en-GB" sz="1200">
                <a:latin typeface="MABRYPRO-LIGHT" panose="020D0303040002040303" pitchFamily="34" charset="0"/>
              </a:rPr>
              <a:t>Company set up </a:t>
            </a:r>
            <a:br>
              <a:rPr lang="en-GB" sz="1200">
                <a:latin typeface="MABRYPRO-LIGHT" panose="020D0303040002040303" pitchFamily="34" charset="0"/>
              </a:rPr>
            </a:br>
            <a:r>
              <a:rPr lang="en-GB" sz="1200">
                <a:latin typeface="MABRYPRO-LIGHT" panose="020D0303040002040303" pitchFamily="34" charset="0"/>
              </a:rPr>
              <a:t>focussing on the </a:t>
            </a:r>
            <a:br>
              <a:rPr lang="en-GB" sz="1200">
                <a:latin typeface="MABRYPRO-LIGHT" panose="020D0303040002040303" pitchFamily="34" charset="0"/>
              </a:rPr>
            </a:br>
            <a:r>
              <a:rPr lang="en-GB" sz="1200">
                <a:latin typeface="MABRYPRO-LIGHT" panose="020D0303040002040303" pitchFamily="34" charset="0"/>
              </a:rPr>
              <a:t>whole-person assessment</a:t>
            </a:r>
          </a:p>
          <a:p>
            <a:pPr marL="1587" lvl="1" indent="0" algn="ctr" defTabSz="577850">
              <a:lnSpc>
                <a:spcPct val="100000"/>
              </a:lnSpc>
              <a:spcAft>
                <a:spcPts val="600"/>
              </a:spcAft>
              <a:buNone/>
              <a:tabLst>
                <a:tab pos="3227388" algn="l"/>
              </a:tabLst>
            </a:pPr>
            <a:endParaRPr lang="en-GB" sz="1200">
              <a:latin typeface="MABRYPRO-LIGHT" panose="020D0303040002040303" pitchFamily="34" charset="0"/>
            </a:endParaRPr>
          </a:p>
        </p:txBody>
      </p:sp>
      <p:sp>
        <p:nvSpPr>
          <p:cNvPr id="272" name="Text Placeholder 3">
            <a:extLst>
              <a:ext uri="{FF2B5EF4-FFF2-40B4-BE49-F238E27FC236}">
                <a16:creationId xmlns:a16="http://schemas.microsoft.com/office/drawing/2014/main" id="{288744D8-1C8D-8A48-AF7E-5FEDB99FE2BD}"/>
              </a:ext>
            </a:extLst>
          </p:cNvPr>
          <p:cNvSpPr txBox="1">
            <a:spLocks/>
          </p:cNvSpPr>
          <p:nvPr/>
        </p:nvSpPr>
        <p:spPr>
          <a:xfrm>
            <a:off x="616554" y="5170550"/>
            <a:ext cx="2188254" cy="895331"/>
          </a:xfrm>
          <a:prstGeom prst="rect">
            <a:avLst/>
          </a:prstGeom>
        </p:spPr>
        <p:txBody>
          <a:bodyPr>
            <a:noAutofit/>
          </a:bodyPr>
          <a:lstStyle>
            <a:lvl1pPr marL="0" eaLnBrk="1" hangingPunct="1">
              <a:lnSpc>
                <a:spcPct val="130000"/>
              </a:lnSpc>
              <a:buClr>
                <a:srgbClr val="447FFB"/>
              </a:buClr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4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1587" lvl="1" indent="0" algn="ctr" defTabSz="577850">
              <a:lnSpc>
                <a:spcPct val="100000"/>
              </a:lnSpc>
              <a:spcAft>
                <a:spcPts val="600"/>
              </a:spcAft>
              <a:buNone/>
              <a:tabLst>
                <a:tab pos="3227388" algn="l"/>
              </a:tabLst>
            </a:pPr>
            <a:r>
              <a:rPr lang="en-GB" sz="1200" b="1">
                <a:latin typeface="MABRYPRO-LIGHT" panose="020D0303040002040303" pitchFamily="34" charset="0"/>
              </a:rPr>
              <a:t>August 2019 </a:t>
            </a:r>
            <a:br>
              <a:rPr lang="en-GB" sz="1200" b="1">
                <a:latin typeface="MABRYPRO-LIGHT" panose="020D0303040002040303" pitchFamily="34" charset="0"/>
              </a:rPr>
            </a:br>
            <a:r>
              <a:rPr lang="en-GB" sz="1200">
                <a:latin typeface="MABRYPRO-LIGHT" panose="020D0303040002040303" pitchFamily="34" charset="0"/>
              </a:rPr>
              <a:t>Launch of</a:t>
            </a:r>
            <a:br>
              <a:rPr lang="en-GB" sz="1200">
                <a:latin typeface="MABRYPRO-LIGHT" panose="020D0303040002040303" pitchFamily="34" charset="0"/>
              </a:rPr>
            </a:br>
            <a:r>
              <a:rPr lang="en-GB" sz="1200">
                <a:latin typeface="MABRYPRO-LIGHT" panose="020D0303040002040303" pitchFamily="34" charset="0"/>
              </a:rPr>
              <a:t> 360 tool</a:t>
            </a:r>
          </a:p>
        </p:txBody>
      </p:sp>
      <p:sp>
        <p:nvSpPr>
          <p:cNvPr id="276" name="Text Placeholder 3">
            <a:extLst>
              <a:ext uri="{FF2B5EF4-FFF2-40B4-BE49-F238E27FC236}">
                <a16:creationId xmlns:a16="http://schemas.microsoft.com/office/drawing/2014/main" id="{942A6489-1EA7-2F48-B008-A78AC3CF1470}"/>
              </a:ext>
            </a:extLst>
          </p:cNvPr>
          <p:cNvSpPr txBox="1">
            <a:spLocks/>
          </p:cNvSpPr>
          <p:nvPr/>
        </p:nvSpPr>
        <p:spPr>
          <a:xfrm>
            <a:off x="2902554" y="5170550"/>
            <a:ext cx="2188254" cy="895331"/>
          </a:xfrm>
          <a:prstGeom prst="rect">
            <a:avLst/>
          </a:prstGeom>
        </p:spPr>
        <p:txBody>
          <a:bodyPr>
            <a:noAutofit/>
          </a:bodyPr>
          <a:lstStyle>
            <a:lvl1pPr marL="0" eaLnBrk="1" hangingPunct="1">
              <a:lnSpc>
                <a:spcPct val="130000"/>
              </a:lnSpc>
              <a:buClr>
                <a:srgbClr val="447FFB"/>
              </a:buClr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4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1587" lvl="1" indent="0" algn="ctr" defTabSz="577850">
              <a:lnSpc>
                <a:spcPct val="100000"/>
              </a:lnSpc>
              <a:spcAft>
                <a:spcPts val="600"/>
              </a:spcAft>
              <a:buNone/>
              <a:tabLst>
                <a:tab pos="3227388" algn="l"/>
              </a:tabLst>
            </a:pPr>
            <a:r>
              <a:rPr lang="en-GB" sz="1200" b="1">
                <a:latin typeface="MABRYPRO-LIGHT" panose="020D0303040002040303" pitchFamily="34" charset="0"/>
              </a:rPr>
              <a:t>April 2020</a:t>
            </a:r>
            <a:br>
              <a:rPr lang="en-GB" sz="1200" b="1">
                <a:latin typeface="MABRYPRO-LIGHT" panose="020D0303040002040303" pitchFamily="34" charset="0"/>
              </a:rPr>
            </a:br>
            <a:r>
              <a:rPr lang="en-GB" sz="1200">
                <a:latin typeface="MABRYPRO-LIGHT" panose="020D0303040002040303" pitchFamily="34" charset="0"/>
              </a:rPr>
              <a:t>Launch of virtual </a:t>
            </a:r>
            <a:br>
              <a:rPr lang="en-GB" sz="1200">
                <a:latin typeface="MABRYPRO-LIGHT" panose="020D0303040002040303" pitchFamily="34" charset="0"/>
              </a:rPr>
            </a:br>
            <a:r>
              <a:rPr lang="en-GB" sz="1200">
                <a:latin typeface="MABRYPRO-LIGHT" panose="020D0303040002040303" pitchFamily="34" charset="0"/>
              </a:rPr>
              <a:t>assessment centres</a:t>
            </a:r>
          </a:p>
        </p:txBody>
      </p:sp>
      <p:sp>
        <p:nvSpPr>
          <p:cNvPr id="280" name="Text Placeholder 3">
            <a:extLst>
              <a:ext uri="{FF2B5EF4-FFF2-40B4-BE49-F238E27FC236}">
                <a16:creationId xmlns:a16="http://schemas.microsoft.com/office/drawing/2014/main" id="{BA28DEF2-6203-2B48-AE61-7F3C2D02381C}"/>
              </a:ext>
            </a:extLst>
          </p:cNvPr>
          <p:cNvSpPr txBox="1">
            <a:spLocks/>
          </p:cNvSpPr>
          <p:nvPr/>
        </p:nvSpPr>
        <p:spPr>
          <a:xfrm>
            <a:off x="5188554" y="5170550"/>
            <a:ext cx="2188254" cy="895331"/>
          </a:xfrm>
          <a:prstGeom prst="rect">
            <a:avLst/>
          </a:prstGeom>
        </p:spPr>
        <p:txBody>
          <a:bodyPr>
            <a:noAutofit/>
          </a:bodyPr>
          <a:lstStyle>
            <a:lvl1pPr marL="0" eaLnBrk="1" hangingPunct="1">
              <a:lnSpc>
                <a:spcPct val="130000"/>
              </a:lnSpc>
              <a:buClr>
                <a:srgbClr val="447FFB"/>
              </a:buClr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4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1587" lvl="1" indent="0" algn="ctr" defTabSz="577850">
              <a:lnSpc>
                <a:spcPct val="100000"/>
              </a:lnSpc>
              <a:spcAft>
                <a:spcPts val="600"/>
              </a:spcAft>
              <a:buNone/>
              <a:tabLst>
                <a:tab pos="3227388" algn="l"/>
              </a:tabLst>
            </a:pPr>
            <a:r>
              <a:rPr lang="en-GB" sz="1200" b="1">
                <a:latin typeface="MABRYPRO-LIGHT" panose="020D0303040002040303" pitchFamily="34" charset="0"/>
              </a:rPr>
              <a:t>November 2020</a:t>
            </a:r>
            <a:br>
              <a:rPr lang="en-GB" sz="1200" b="1">
                <a:latin typeface="MABRYPRO-LIGHT" panose="020D0303040002040303" pitchFamily="34" charset="0"/>
              </a:rPr>
            </a:br>
            <a:r>
              <a:rPr lang="en-GB" sz="1200">
                <a:latin typeface="MABRYPRO-LIGHT" panose="020D0303040002040303" pitchFamily="34" charset="0"/>
              </a:rPr>
              <a:t>Octopus</a:t>
            </a:r>
            <a:br>
              <a:rPr lang="en-GB" sz="1200">
                <a:latin typeface="MABRYPRO-LIGHT" panose="020D0303040002040303" pitchFamily="34" charset="0"/>
              </a:rPr>
            </a:br>
            <a:r>
              <a:rPr lang="en-GB" sz="1200">
                <a:latin typeface="MABRYPRO-LIGHT" panose="020D0303040002040303" pitchFamily="34" charset="0"/>
              </a:rPr>
              <a:t>Investment</a:t>
            </a:r>
          </a:p>
        </p:txBody>
      </p:sp>
      <p:sp>
        <p:nvSpPr>
          <p:cNvPr id="284" name="Text Placeholder 3">
            <a:extLst>
              <a:ext uri="{FF2B5EF4-FFF2-40B4-BE49-F238E27FC236}">
                <a16:creationId xmlns:a16="http://schemas.microsoft.com/office/drawing/2014/main" id="{A2A4EAAA-2C75-8D4D-BED9-421D6F7405C7}"/>
              </a:ext>
            </a:extLst>
          </p:cNvPr>
          <p:cNvSpPr txBox="1">
            <a:spLocks/>
          </p:cNvSpPr>
          <p:nvPr/>
        </p:nvSpPr>
        <p:spPr>
          <a:xfrm>
            <a:off x="7484945" y="5170550"/>
            <a:ext cx="2188254" cy="895331"/>
          </a:xfrm>
          <a:prstGeom prst="rect">
            <a:avLst/>
          </a:prstGeom>
        </p:spPr>
        <p:txBody>
          <a:bodyPr>
            <a:noAutofit/>
          </a:bodyPr>
          <a:lstStyle>
            <a:lvl1pPr marL="0" eaLnBrk="1" hangingPunct="1">
              <a:lnSpc>
                <a:spcPct val="130000"/>
              </a:lnSpc>
              <a:buClr>
                <a:srgbClr val="447FFB"/>
              </a:buClr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4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1587" lvl="1" indent="0" algn="ctr" defTabSz="577850">
              <a:lnSpc>
                <a:spcPct val="100000"/>
              </a:lnSpc>
              <a:spcAft>
                <a:spcPts val="600"/>
              </a:spcAft>
              <a:buNone/>
              <a:tabLst>
                <a:tab pos="3227388" algn="l"/>
              </a:tabLst>
            </a:pPr>
            <a:r>
              <a:rPr lang="en-GB" sz="1200" b="1">
                <a:latin typeface="MABRYPRO-LIGHT" panose="020D0303040002040303" pitchFamily="34" charset="0"/>
              </a:rPr>
              <a:t>April 2021</a:t>
            </a:r>
            <a:br>
              <a:rPr lang="en-GB" sz="1200" b="1">
                <a:latin typeface="MABRYPRO-LIGHT" panose="020D0303040002040303" pitchFamily="34" charset="0"/>
              </a:rPr>
            </a:br>
            <a:r>
              <a:rPr lang="en-GB" sz="1200">
                <a:latin typeface="MABRYPRO-LIGHT" panose="020D0303040002040303" pitchFamily="34" charset="0"/>
              </a:rPr>
              <a:t>Over 2 million candidates assessed. 82 clients across 20 countries. 45 employees.</a:t>
            </a:r>
          </a:p>
          <a:p>
            <a:pPr marL="1587" lvl="1" indent="0" algn="ctr" defTabSz="577850">
              <a:lnSpc>
                <a:spcPct val="100000"/>
              </a:lnSpc>
              <a:spcAft>
                <a:spcPts val="600"/>
              </a:spcAft>
              <a:buNone/>
              <a:tabLst>
                <a:tab pos="3227388" algn="l"/>
              </a:tabLst>
            </a:pPr>
            <a:endParaRPr lang="en-GB" sz="1200">
              <a:latin typeface="MABRYPRO-LIGHT" panose="020D0303040002040303" pitchFamily="34" charset="0"/>
            </a:endParaRPr>
          </a:p>
          <a:p>
            <a:pPr marL="1587" lvl="1" indent="0" algn="ctr" defTabSz="577850">
              <a:lnSpc>
                <a:spcPct val="100000"/>
              </a:lnSpc>
              <a:spcAft>
                <a:spcPts val="600"/>
              </a:spcAft>
              <a:buNone/>
              <a:tabLst>
                <a:tab pos="3227388" algn="l"/>
              </a:tabLst>
            </a:pPr>
            <a:endParaRPr lang="en-GB" sz="1200">
              <a:latin typeface="MABRYPRO-LIGHT" panose="020D0303040002040303" pitchFamily="34" charset="0"/>
            </a:endParaRPr>
          </a:p>
        </p:txBody>
      </p:sp>
      <p:sp>
        <p:nvSpPr>
          <p:cNvPr id="288" name="Text Placeholder 3">
            <a:extLst>
              <a:ext uri="{FF2B5EF4-FFF2-40B4-BE49-F238E27FC236}">
                <a16:creationId xmlns:a16="http://schemas.microsoft.com/office/drawing/2014/main" id="{826850B9-092F-EB44-B367-5E2F7D74457D}"/>
              </a:ext>
            </a:extLst>
          </p:cNvPr>
          <p:cNvSpPr txBox="1">
            <a:spLocks/>
          </p:cNvSpPr>
          <p:nvPr/>
        </p:nvSpPr>
        <p:spPr>
          <a:xfrm>
            <a:off x="9729381" y="5170550"/>
            <a:ext cx="2188254" cy="895331"/>
          </a:xfrm>
          <a:prstGeom prst="rect">
            <a:avLst/>
          </a:prstGeom>
        </p:spPr>
        <p:txBody>
          <a:bodyPr>
            <a:noAutofit/>
          </a:bodyPr>
          <a:lstStyle>
            <a:lvl1pPr marL="0" eaLnBrk="1" hangingPunct="1">
              <a:lnSpc>
                <a:spcPct val="130000"/>
              </a:lnSpc>
              <a:buClr>
                <a:srgbClr val="447FFB"/>
              </a:buClr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4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1587" lvl="1" indent="0" algn="ctr" defTabSz="577850">
              <a:lnSpc>
                <a:spcPct val="100000"/>
              </a:lnSpc>
              <a:spcAft>
                <a:spcPts val="600"/>
              </a:spcAft>
              <a:buNone/>
              <a:tabLst>
                <a:tab pos="3227388" algn="l"/>
              </a:tabLst>
            </a:pPr>
            <a:r>
              <a:rPr lang="en-GB" sz="1200" b="1">
                <a:latin typeface="MABRYPRO-LIGHT" panose="020D0303040002040303" pitchFamily="34" charset="0"/>
              </a:rPr>
              <a:t>Coming Soon</a:t>
            </a:r>
            <a:br>
              <a:rPr lang="en-GB" sz="1200" b="1">
                <a:latin typeface="MABRYPRO-LIGHT" panose="020D0303040002040303" pitchFamily="34" charset="0"/>
              </a:rPr>
            </a:br>
            <a:r>
              <a:rPr lang="en-GB" sz="1200">
                <a:latin typeface="MABRYPRO-LIGHT" panose="020D0303040002040303" pitchFamily="34" charset="0"/>
              </a:rPr>
              <a:t>Gamified assessments and much much more</a:t>
            </a:r>
          </a:p>
        </p:txBody>
      </p:sp>
      <p:pic>
        <p:nvPicPr>
          <p:cNvPr id="300" name="Picture 299">
            <a:extLst>
              <a:ext uri="{FF2B5EF4-FFF2-40B4-BE49-F238E27FC236}">
                <a16:creationId xmlns:a16="http://schemas.microsoft.com/office/drawing/2014/main" id="{E5ACEF86-D2EE-4C46-8EB8-C1DC04AA4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4266" y="1196752"/>
            <a:ext cx="1358900" cy="1358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005EE4-9B7A-F741-BED1-EBFD00027F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148" y="3749507"/>
            <a:ext cx="2197620" cy="14504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115884-506A-A040-A287-8B37308AC01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0798" y="4029973"/>
            <a:ext cx="599765" cy="6166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E4CBF66-B3C5-C74E-B9FB-F6E4E3E6280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2571" y="1119355"/>
            <a:ext cx="1521873" cy="15191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11D6AF-F741-3949-8BAC-E89A4A98C10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4692" y="3491137"/>
            <a:ext cx="1117322" cy="1427044"/>
          </a:xfrm>
          <a:prstGeom prst="rect">
            <a:avLst/>
          </a:prstGeom>
        </p:spPr>
      </p:pic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F7005F15-06AA-DC4F-B1F9-C8C41085DD6C}"/>
              </a:ext>
            </a:extLst>
          </p:cNvPr>
          <p:cNvSpPr txBox="1">
            <a:spLocks/>
          </p:cNvSpPr>
          <p:nvPr/>
        </p:nvSpPr>
        <p:spPr>
          <a:xfrm>
            <a:off x="7487770" y="2707905"/>
            <a:ext cx="2188254" cy="895331"/>
          </a:xfrm>
          <a:prstGeom prst="rect">
            <a:avLst/>
          </a:prstGeom>
        </p:spPr>
        <p:txBody>
          <a:bodyPr>
            <a:noAutofit/>
          </a:bodyPr>
          <a:lstStyle>
            <a:lvl1pPr marL="0" eaLnBrk="1" hangingPunct="1">
              <a:lnSpc>
                <a:spcPct val="130000"/>
              </a:lnSpc>
              <a:buClr>
                <a:srgbClr val="447FFB"/>
              </a:buClr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4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1587" lvl="1" indent="0" algn="ctr" defTabSz="577850">
              <a:lnSpc>
                <a:spcPct val="100000"/>
              </a:lnSpc>
              <a:spcAft>
                <a:spcPts val="600"/>
              </a:spcAft>
              <a:buNone/>
              <a:tabLst>
                <a:tab pos="3227388" algn="l"/>
              </a:tabLst>
            </a:pPr>
            <a:r>
              <a:rPr lang="en-GB" sz="1200" b="1">
                <a:latin typeface="MABRYPRO-LIGHT" panose="020D0303040002040303" pitchFamily="34" charset="0"/>
              </a:rPr>
              <a:t>April 2017 </a:t>
            </a:r>
            <a:br>
              <a:rPr lang="en-GB" sz="1200" b="1">
                <a:latin typeface="MABRYPRO-LIGHT" panose="020D0303040002040303" pitchFamily="34" charset="0"/>
              </a:rPr>
            </a:br>
            <a:r>
              <a:rPr lang="en-GB" sz="1200">
                <a:latin typeface="MABRYPRO-LIGHT" panose="020D0303040002040303" pitchFamily="34" charset="0"/>
              </a:rPr>
              <a:t>Launch of digital assessment </a:t>
            </a:r>
            <a:br>
              <a:rPr lang="en-GB" sz="1200">
                <a:latin typeface="MABRYPRO-LIGHT" panose="020D0303040002040303" pitchFamily="34" charset="0"/>
              </a:rPr>
            </a:br>
            <a:r>
              <a:rPr lang="en-GB" sz="1200">
                <a:latin typeface="MABRYPRO-LIGHT" panose="020D0303040002040303" pitchFamily="34" charset="0"/>
              </a:rPr>
              <a:t>centres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EF2B9588-296F-C94F-AF24-27D946A0FA6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636" y="1622185"/>
            <a:ext cx="535434" cy="425345"/>
          </a:xfrm>
          <a:prstGeom prst="rect">
            <a:avLst/>
          </a:prstGeom>
        </p:spPr>
      </p:pic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FBF8B277-4206-4A4F-BF7C-3C099F629DBB}"/>
              </a:ext>
            </a:extLst>
          </p:cNvPr>
          <p:cNvSpPr txBox="1">
            <a:spLocks/>
          </p:cNvSpPr>
          <p:nvPr/>
        </p:nvSpPr>
        <p:spPr>
          <a:xfrm>
            <a:off x="5188554" y="2707905"/>
            <a:ext cx="2188254" cy="895331"/>
          </a:xfrm>
          <a:prstGeom prst="rect">
            <a:avLst/>
          </a:prstGeom>
        </p:spPr>
        <p:txBody>
          <a:bodyPr>
            <a:noAutofit/>
          </a:bodyPr>
          <a:lstStyle>
            <a:lvl1pPr marL="0" eaLnBrk="1" hangingPunct="1">
              <a:lnSpc>
                <a:spcPct val="130000"/>
              </a:lnSpc>
              <a:buClr>
                <a:srgbClr val="447FFB"/>
              </a:buClr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4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1587" lvl="1" indent="0" algn="ctr" defTabSz="577850">
              <a:lnSpc>
                <a:spcPct val="100000"/>
              </a:lnSpc>
              <a:spcAft>
                <a:spcPts val="600"/>
              </a:spcAft>
              <a:buNone/>
              <a:tabLst>
                <a:tab pos="3227388" algn="l"/>
              </a:tabLst>
            </a:pPr>
            <a:r>
              <a:rPr lang="en-GB" sz="1200" b="1">
                <a:latin typeface="MABRYPRO-LIGHT" panose="020D0303040002040303" pitchFamily="34" charset="0"/>
              </a:rPr>
              <a:t>September 2017</a:t>
            </a:r>
            <a:br>
              <a:rPr lang="en-GB" sz="1200" b="1">
                <a:latin typeface="MABRYPRO-LIGHT" panose="020D0303040002040303" pitchFamily="34" charset="0"/>
              </a:rPr>
            </a:br>
            <a:r>
              <a:rPr lang="en-GB" sz="1200">
                <a:latin typeface="MABRYPRO-LIGHT" panose="020D0303040002040303" pitchFamily="34" charset="0"/>
              </a:rPr>
              <a:t>Office opens </a:t>
            </a:r>
            <a:br>
              <a:rPr lang="en-GB" sz="1200">
                <a:latin typeface="MABRYPRO-LIGHT" panose="020D0303040002040303" pitchFamily="34" charset="0"/>
              </a:rPr>
            </a:br>
            <a:r>
              <a:rPr lang="en-GB" sz="1200">
                <a:latin typeface="MABRYPRO-LIGHT" panose="020D0303040002040303" pitchFamily="34" charset="0"/>
              </a:rPr>
              <a:t>in Australia</a:t>
            </a:r>
          </a:p>
          <a:p>
            <a:pPr marL="1587" lvl="1" indent="0" algn="ctr" defTabSz="577850">
              <a:lnSpc>
                <a:spcPct val="100000"/>
              </a:lnSpc>
              <a:spcAft>
                <a:spcPts val="600"/>
              </a:spcAft>
              <a:buNone/>
              <a:tabLst>
                <a:tab pos="3227388" algn="l"/>
              </a:tabLst>
            </a:pPr>
            <a:endParaRPr lang="en-GB" sz="1200">
              <a:latin typeface="MABRYPRO-LIGHT" panose="020D0303040002040303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37A04BF7-FCAF-714D-A73B-A3541368F17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2842" y="1460906"/>
            <a:ext cx="679678" cy="689873"/>
          </a:xfrm>
          <a:prstGeom prst="rect">
            <a:avLst/>
          </a:prstGeom>
        </p:spPr>
      </p:pic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180BAA5C-31DB-E34B-BE21-37F6B26795BC}"/>
              </a:ext>
            </a:extLst>
          </p:cNvPr>
          <p:cNvSpPr txBox="1">
            <a:spLocks/>
          </p:cNvSpPr>
          <p:nvPr/>
        </p:nvSpPr>
        <p:spPr>
          <a:xfrm>
            <a:off x="2947690" y="2707905"/>
            <a:ext cx="2188254" cy="895331"/>
          </a:xfrm>
          <a:prstGeom prst="rect">
            <a:avLst/>
          </a:prstGeom>
        </p:spPr>
        <p:txBody>
          <a:bodyPr>
            <a:noAutofit/>
          </a:bodyPr>
          <a:lstStyle>
            <a:lvl1pPr marL="0" eaLnBrk="1" hangingPunct="1">
              <a:lnSpc>
                <a:spcPct val="130000"/>
              </a:lnSpc>
              <a:buClr>
                <a:srgbClr val="447FFB"/>
              </a:buClr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4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1587" lvl="1" indent="0" algn="ctr" defTabSz="577850">
              <a:lnSpc>
                <a:spcPct val="100000"/>
              </a:lnSpc>
              <a:spcAft>
                <a:spcPts val="600"/>
              </a:spcAft>
              <a:buNone/>
              <a:tabLst>
                <a:tab pos="3227388" algn="l"/>
              </a:tabLst>
            </a:pPr>
            <a:r>
              <a:rPr lang="en-GB" sz="1200" b="1">
                <a:latin typeface="MABRYPRO-LIGHT" panose="020D0303040002040303" pitchFamily="34" charset="0"/>
              </a:rPr>
              <a:t>May 2018 </a:t>
            </a:r>
            <a:br>
              <a:rPr lang="en-GB" sz="1200" b="1">
                <a:latin typeface="MABRYPRO-LIGHT" panose="020D0303040002040303" pitchFamily="34" charset="0"/>
              </a:rPr>
            </a:br>
            <a:r>
              <a:rPr lang="en-GB" sz="1200">
                <a:latin typeface="MABRYPRO-LIGHT" panose="020D0303040002040303" pitchFamily="34" charset="0"/>
              </a:rPr>
              <a:t>Launch of </a:t>
            </a:r>
            <a:br>
              <a:rPr lang="en-GB" sz="1200">
                <a:latin typeface="MABRYPRO-LIGHT" panose="020D0303040002040303" pitchFamily="34" charset="0"/>
              </a:rPr>
            </a:br>
            <a:r>
              <a:rPr lang="en-GB" sz="1200">
                <a:latin typeface="MABRYPRO-LIGHT" panose="020D0303040002040303" pitchFamily="34" charset="0"/>
              </a:rPr>
              <a:t>Video Interviewing</a:t>
            </a:r>
          </a:p>
          <a:p>
            <a:pPr marL="1587" lvl="1" indent="0" algn="ctr" defTabSz="577850">
              <a:lnSpc>
                <a:spcPct val="100000"/>
              </a:lnSpc>
              <a:spcAft>
                <a:spcPts val="600"/>
              </a:spcAft>
              <a:buNone/>
              <a:tabLst>
                <a:tab pos="3227388" algn="l"/>
              </a:tabLst>
            </a:pPr>
            <a:endParaRPr lang="en-GB" sz="1200">
              <a:latin typeface="MABRYPRO-LIGHT" panose="020D0303040002040303" pitchFamily="34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A139F358-D4C7-3C44-BEC7-7ABF3D0F564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7750" y="1101624"/>
            <a:ext cx="1274327" cy="1128863"/>
          </a:xfrm>
          <a:prstGeom prst="rect">
            <a:avLst/>
          </a:prstGeom>
        </p:spPr>
      </p:pic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8269B545-066A-6C40-B6B0-3615138CA759}"/>
              </a:ext>
            </a:extLst>
          </p:cNvPr>
          <p:cNvSpPr txBox="1">
            <a:spLocks/>
          </p:cNvSpPr>
          <p:nvPr/>
        </p:nvSpPr>
        <p:spPr>
          <a:xfrm>
            <a:off x="647492" y="2707905"/>
            <a:ext cx="2188254" cy="895331"/>
          </a:xfrm>
          <a:prstGeom prst="rect">
            <a:avLst/>
          </a:prstGeom>
        </p:spPr>
        <p:txBody>
          <a:bodyPr>
            <a:noAutofit/>
          </a:bodyPr>
          <a:lstStyle>
            <a:lvl1pPr marL="0" eaLnBrk="1" hangingPunct="1">
              <a:lnSpc>
                <a:spcPct val="130000"/>
              </a:lnSpc>
              <a:buClr>
                <a:srgbClr val="447FFB"/>
              </a:buClr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4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1587" lvl="1" indent="0" algn="ctr" defTabSz="577850">
              <a:lnSpc>
                <a:spcPct val="100000"/>
              </a:lnSpc>
              <a:spcAft>
                <a:spcPts val="600"/>
              </a:spcAft>
              <a:buNone/>
              <a:tabLst>
                <a:tab pos="3227388" algn="l"/>
              </a:tabLst>
            </a:pPr>
            <a:r>
              <a:rPr lang="en-GB" sz="1200" b="1">
                <a:latin typeface="MABRYPRO-LIGHT" panose="020D0303040002040303" pitchFamily="34" charset="0"/>
              </a:rPr>
              <a:t>October 2018</a:t>
            </a:r>
            <a:br>
              <a:rPr lang="en-GB" sz="1200" b="1">
                <a:latin typeface="MABRYPRO-LIGHT" panose="020D0303040002040303" pitchFamily="34" charset="0"/>
              </a:rPr>
            </a:br>
            <a:r>
              <a:rPr lang="en-GB" sz="1200">
                <a:latin typeface="MABRYPRO-LIGHT" panose="020D0303040002040303" pitchFamily="34" charset="0"/>
              </a:rPr>
              <a:t>Office opens in the</a:t>
            </a:r>
            <a:br>
              <a:rPr lang="en-GB" sz="1200">
                <a:latin typeface="MABRYPRO-LIGHT" panose="020D0303040002040303" pitchFamily="34" charset="0"/>
              </a:rPr>
            </a:br>
            <a:r>
              <a:rPr lang="en-GB" sz="1200">
                <a:latin typeface="MABRYPRO-LIGHT" panose="020D0303040002040303" pitchFamily="34" charset="0"/>
              </a:rPr>
              <a:t>Middle East </a:t>
            </a:r>
          </a:p>
          <a:p>
            <a:pPr marL="1587" lvl="1" indent="0" algn="ctr" defTabSz="577850">
              <a:lnSpc>
                <a:spcPct val="100000"/>
              </a:lnSpc>
              <a:spcAft>
                <a:spcPts val="600"/>
              </a:spcAft>
              <a:buNone/>
              <a:tabLst>
                <a:tab pos="3227388" algn="l"/>
              </a:tabLst>
            </a:pPr>
            <a:endParaRPr lang="en-GB" sz="1200">
              <a:latin typeface="MABRYPRO-LIGHT" panose="020D0303040002040303" pitchFamily="34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24B95331-25FE-3549-9E37-AABC0FCF67C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373" y="1461866"/>
            <a:ext cx="679678" cy="6898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D767DBA-F1C9-7645-863A-368F3D216E5E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9122" y="4037397"/>
            <a:ext cx="589188" cy="585986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9808A124-22D4-C240-BC4B-F0A8324FD3B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8402" y="3896233"/>
            <a:ext cx="1068558" cy="89533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73173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D757BC-EE42-4450-BA41-76972D67838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C0C5340-8CBE-F546-84E7-37CFF967D2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1019" y="0"/>
            <a:ext cx="10029961" cy="686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87437"/>
      </p:ext>
    </p:extLst>
  </p:cSld>
  <p:clrMapOvr>
    <a:masterClrMapping/>
  </p:clrMapOvr>
</p:sld>
</file>

<file path=ppt/theme/theme1.xml><?xml version="1.0" encoding="utf-8"?>
<a:theme xmlns:a="http://schemas.openxmlformats.org/drawingml/2006/main" name="SOVA PPT template 01022019">
  <a:themeElements>
    <a:clrScheme name="Custom 2">
      <a:dk1>
        <a:srgbClr val="545759"/>
      </a:dk1>
      <a:lt1>
        <a:srgbClr val="FFFFFF"/>
      </a:lt1>
      <a:dk2>
        <a:srgbClr val="8A8B8C"/>
      </a:dk2>
      <a:lt2>
        <a:srgbClr val="FFFFFF"/>
      </a:lt2>
      <a:accent1>
        <a:srgbClr val="0E107A"/>
      </a:accent1>
      <a:accent2>
        <a:srgbClr val="447EFA"/>
      </a:accent2>
      <a:accent3>
        <a:srgbClr val="E756F9"/>
      </a:accent3>
      <a:accent4>
        <a:srgbClr val="D0F4FE"/>
      </a:accent4>
      <a:accent5>
        <a:srgbClr val="FEFFFE"/>
      </a:accent5>
      <a:accent6>
        <a:srgbClr val="030403"/>
      </a:accent6>
      <a:hlink>
        <a:srgbClr val="0E107A"/>
      </a:hlink>
      <a:folHlink>
        <a:srgbClr val="E756F9"/>
      </a:folHlink>
    </a:clrScheme>
    <a:fontScheme name="Tes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ED44387-06A5-3D49-9F28-21A1E43E5F4E}" vid="{FB9E65D8-8DE8-BE48-8AD3-43EB056B613E}"/>
    </a:ext>
  </a:extLst>
</a:theme>
</file>

<file path=ppt/theme/theme2.xml><?xml version="1.0" encoding="utf-8"?>
<a:theme xmlns:a="http://schemas.openxmlformats.org/drawingml/2006/main" name="1_SOVA PPT template 01022019">
  <a:themeElements>
    <a:clrScheme name="SOVA PPT template 01022019">
      <a:dk1>
        <a:srgbClr val="545759"/>
      </a:dk1>
      <a:lt1>
        <a:srgbClr val="FFFFFF"/>
      </a:lt1>
      <a:dk2>
        <a:srgbClr val="A7A7A7"/>
      </a:dk2>
      <a:lt2>
        <a:srgbClr val="535353"/>
      </a:lt2>
      <a:accent1>
        <a:srgbClr val="0E107A"/>
      </a:accent1>
      <a:accent2>
        <a:srgbClr val="447EFA"/>
      </a:accent2>
      <a:accent3>
        <a:srgbClr val="E756F9"/>
      </a:accent3>
      <a:accent4>
        <a:srgbClr val="D0F4FE"/>
      </a:accent4>
      <a:accent5>
        <a:srgbClr val="FEFFFE"/>
      </a:accent5>
      <a:accent6>
        <a:srgbClr val="030403"/>
      </a:accent6>
      <a:hlink>
        <a:srgbClr val="0000FF"/>
      </a:hlink>
      <a:folHlink>
        <a:srgbClr val="FF00FF"/>
      </a:folHlink>
    </a:clrScheme>
    <a:fontScheme name="SOVA PPT template 01022019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SOVA PPT template 0102201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545759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545759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SOVA PPT template 01022019</Template>
  <TotalTime>0</TotalTime>
  <Words>11924</Words>
  <Application>Microsoft Office PowerPoint</Application>
  <PresentationFormat>Widescreen</PresentationFormat>
  <Paragraphs>1958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SOVA PPT template 01022019</vt:lpstr>
      <vt:lpstr>1_SOVA PPT template 01022019</vt:lpstr>
      <vt:lpstr>Our clients </vt:lpstr>
      <vt:lpstr>Full range of ATS integrations </vt:lpstr>
      <vt:lpstr>Our clients</vt:lpstr>
      <vt:lpstr>Sova Partners</vt:lpstr>
      <vt:lpstr>Global Expertise</vt:lpstr>
      <vt:lpstr>History of Sova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Lane</dc:creator>
  <cp:lastModifiedBy>Claire Mitchell</cp:lastModifiedBy>
  <cp:revision>7</cp:revision>
  <cp:lastPrinted>2017-08-17T13:10:59Z</cp:lastPrinted>
  <dcterms:created xsi:type="dcterms:W3CDTF">2021-03-08T16:36:22Z</dcterms:created>
  <dcterms:modified xsi:type="dcterms:W3CDTF">2022-08-05T10:29:21Z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2016-06-26T00:00:00Z</vt:filetime>
  </property>
  <property fmtid="{D5CDD505-2E9C-101B-9397-08002B2CF9AE}" pid="3" name="Creator">
    <vt:lpwstr>Adobe InDesign CC 2015 (Macintosh)</vt:lpwstr>
  </property>
  <property fmtid="{D5CDD505-2E9C-101B-9397-08002B2CF9AE}" pid="4" name="LastSaved">
    <vt:filetime>2016-06-26T00:00:00Z</vt:filetime>
  </property>
</Properties>
</file>