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4009" r:id="rId2"/>
  </p:sldMasterIdLst>
  <p:notesMasterIdLst>
    <p:notesMasterId r:id="rId8"/>
  </p:notesMasterIdLst>
  <p:handoutMasterIdLst>
    <p:handoutMasterId r:id="rId9"/>
  </p:handoutMasterIdLst>
  <p:sldIdLst>
    <p:sldId id="256" r:id="rId3"/>
    <p:sldId id="460" r:id="rId4"/>
    <p:sldId id="405" r:id="rId5"/>
    <p:sldId id="289" r:id="rId6"/>
    <p:sldId id="4255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2857003-7E39-432B-8B2F-F7657814B46E}">
          <p14:sldIdLst/>
        </p14:section>
        <p14:section name="Introduction" id="{EA662B57-864A-4011-9D92-8D7BAF777342}">
          <p14:sldIdLst>
            <p14:sldId id="256"/>
            <p14:sldId id="460"/>
            <p14:sldId id="405"/>
            <p14:sldId id="289"/>
            <p14:sldId id="4255"/>
          </p14:sldIdLst>
        </p14:section>
        <p14:section name="Unified Assessment Platform" id="{8D8227BD-D4D7-46BA-AD5C-FCC2BE29DFFE}">
          <p14:sldIdLst/>
        </p14:section>
        <p14:section name="Intro to Sova" id="{E0E1E586-A530-40DB-BFDA-E25836B2CB16}">
          <p14:sldIdLst/>
        </p14:section>
        <p14:section name="Assessment overview" id="{4CD2A802-8931-4BB3-A63B-A4F2D1FAE7BD}">
          <p14:sldIdLst/>
        </p14:section>
        <p14:section name="Whole Person Assessment" id="{6F159AA8-13C7-4E26-A5D0-FF559A3FB15B}">
          <p14:sldIdLst/>
        </p14:section>
        <p14:section name="VAC" id="{E5C7CCE5-5049-46F9-8591-1F62A267CEE3}">
          <p14:sldIdLst/>
        </p14:section>
        <p14:section name="VAC" id="{63A2D27C-5234-4C0C-9586-064EC38225ED}">
          <p14:sldIdLst/>
        </p14:section>
        <p14:section name="Data insights &amp; dashboarding" id="{E4E2686E-D433-4FA1-A990-5B945C6878FE}">
          <p14:sldIdLst/>
        </p14:section>
        <p14:section name="Reporting" id="{ABA5FFDD-AAE6-4F5F-9594-1D5309C2D47A}">
          <p14:sldIdLst/>
        </p14:section>
        <p14:section name="OTS assessments" id="{01567AF1-F0C4-4A0C-818E-438D108EF0EC}">
          <p14:sldIdLst/>
        </p14:section>
        <p14:section name="Personality assessments" id="{D3F0639A-48E6-4D1A-A40F-E14ED906F7D0}">
          <p14:sldIdLst/>
        </p14:section>
        <p14:section name="Ability assessments" id="{7D79C515-58BA-479B-8F3A-4BA01D97AD01}">
          <p14:sldIdLst/>
        </p14:section>
        <p14:section name="SJT" id="{64E75F45-9323-4689-AB94-8A41721D41D9}">
          <p14:sldIdLst/>
        </p14:section>
        <p14:section name="360" id="{9252BD5F-84F5-4754-9047-3D1AA391B257}">
          <p14:sldIdLst/>
        </p14:section>
        <p14:section name="Case studies" id="{FFEC6BF8-2DFE-4EAE-B074-BB4DBD52936D}">
          <p14:sldIdLst/>
        </p14:section>
        <p14:section name="Technology &amp; Integrations" id="{538D4B98-0239-417E-B597-71FB5AA04198}">
          <p14:sldIdLst/>
        </p14:section>
        <p14:section name="AI" id="{3766706B-5572-472A-B734-4BD6EE1C9077}">
          <p14:sldIdLst/>
        </p14:section>
        <p14:section name="Relationship management" id="{261200CE-E722-464C-838B-0FF165DA5DC0}">
          <p14:sldIdLst/>
        </p14:section>
        <p14:section name="Sova Community" id="{FE3C0F8E-8704-4ABB-BB1C-5D5F0CE8D5EE}">
          <p14:sldIdLst/>
        </p14:section>
        <p14:section name="Sample devices" id="{AE1884BD-F539-476A-88E9-AEE2F849C4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Mulcahy" initials="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07A"/>
    <a:srgbClr val="447FFB"/>
    <a:srgbClr val="011E9D"/>
    <a:srgbClr val="E856FA"/>
    <a:srgbClr val="D6F4FF"/>
    <a:srgbClr val="9EBFFF"/>
    <a:srgbClr val="8682BB"/>
    <a:srgbClr val="D1F5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4CC17-70A7-7342-62B2-703ED0FA218F}" v="158" dt="2022-08-05T10:14:41.024"/>
    <p1510:client id="{31E1573F-7E61-44C3-99BD-1AFC721A33E0}" v="29" dt="2022-07-26T08:52:12.961"/>
    <p1510:client id="{738F340E-EFA3-6CCD-8398-05F5D9A11D66}" v="26" dt="2022-08-05T10:18:36.2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28"/>
      </p:cViewPr>
      <p:guideLst>
        <p:guide orient="horz" pos="2886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itchell" userId="38a87b1c-c224-42bf-9cd2-7429af2d9573" providerId="ADAL" clId="{31E1573F-7E61-44C3-99BD-1AFC721A33E0}"/>
    <pc:docChg chg="custSel addSld modSld modSection">
      <pc:chgData name="Claire Mitchell" userId="38a87b1c-c224-42bf-9cd2-7429af2d9573" providerId="ADAL" clId="{31E1573F-7E61-44C3-99BD-1AFC721A33E0}" dt="2022-07-26T08:52:12.961" v="77" actId="1076"/>
      <pc:docMkLst>
        <pc:docMk/>
      </pc:docMkLst>
      <pc:sldChg chg="addSp delSp modSp mod">
        <pc:chgData name="Claire Mitchell" userId="38a87b1c-c224-42bf-9cd2-7429af2d9573" providerId="ADAL" clId="{31E1573F-7E61-44C3-99BD-1AFC721A33E0}" dt="2022-07-26T08:52:12.961" v="77" actId="1076"/>
        <pc:sldMkLst>
          <pc:docMk/>
          <pc:sldMk cId="3969433591" sldId="414"/>
        </pc:sldMkLst>
        <pc:picChg chg="mod">
          <ac:chgData name="Claire Mitchell" userId="38a87b1c-c224-42bf-9cd2-7429af2d9573" providerId="ADAL" clId="{31E1573F-7E61-44C3-99BD-1AFC721A33E0}" dt="2022-07-26T08:51:41.806" v="66" actId="1076"/>
          <ac:picMkLst>
            <pc:docMk/>
            <pc:sldMk cId="3969433591" sldId="414"/>
            <ac:picMk id="7" creationId="{1FF799DA-3333-4D46-8D29-41786B63FA3C}"/>
          </ac:picMkLst>
        </pc:picChg>
        <pc:picChg chg="mod">
          <ac:chgData name="Claire Mitchell" userId="38a87b1c-c224-42bf-9cd2-7429af2d9573" providerId="ADAL" clId="{31E1573F-7E61-44C3-99BD-1AFC721A33E0}" dt="2022-07-26T08:52:12.961" v="77" actId="1076"/>
          <ac:picMkLst>
            <pc:docMk/>
            <pc:sldMk cId="3969433591" sldId="414"/>
            <ac:picMk id="8" creationId="{A67635C5-2AE0-1B48-A61E-BED584D063AC}"/>
          </ac:picMkLst>
        </pc:picChg>
        <pc:picChg chg="mod">
          <ac:chgData name="Claire Mitchell" userId="38a87b1c-c224-42bf-9cd2-7429af2d9573" providerId="ADAL" clId="{31E1573F-7E61-44C3-99BD-1AFC721A33E0}" dt="2022-07-26T08:50:17.573" v="33" actId="1076"/>
          <ac:picMkLst>
            <pc:docMk/>
            <pc:sldMk cId="3969433591" sldId="414"/>
            <ac:picMk id="9" creationId="{AF331721-3220-134C-A113-E1502D8AF5DE}"/>
          </ac:picMkLst>
        </pc:picChg>
        <pc:picChg chg="add del mod">
          <ac:chgData name="Claire Mitchell" userId="38a87b1c-c224-42bf-9cd2-7429af2d9573" providerId="ADAL" clId="{31E1573F-7E61-44C3-99BD-1AFC721A33E0}" dt="2022-07-26T08:51:46.529" v="68" actId="1076"/>
          <ac:picMkLst>
            <pc:docMk/>
            <pc:sldMk cId="3969433591" sldId="414"/>
            <ac:picMk id="10" creationId="{C719F815-7EE6-2947-AE2C-71446BA1EE71}"/>
          </ac:picMkLst>
        </pc:picChg>
        <pc:picChg chg="mod">
          <ac:chgData name="Claire Mitchell" userId="38a87b1c-c224-42bf-9cd2-7429af2d9573" providerId="ADAL" clId="{31E1573F-7E61-44C3-99BD-1AFC721A33E0}" dt="2022-07-26T08:51:35.962" v="64" actId="1076"/>
          <ac:picMkLst>
            <pc:docMk/>
            <pc:sldMk cId="3969433591" sldId="414"/>
            <ac:picMk id="11" creationId="{51F3787C-2CC0-0A47-976C-E2C8262F2C96}"/>
          </ac:picMkLst>
        </pc:picChg>
        <pc:picChg chg="del">
          <ac:chgData name="Claire Mitchell" userId="38a87b1c-c224-42bf-9cd2-7429af2d9573" providerId="ADAL" clId="{31E1573F-7E61-44C3-99BD-1AFC721A33E0}" dt="2022-07-26T08:49:06.474" v="16" actId="478"/>
          <ac:picMkLst>
            <pc:docMk/>
            <pc:sldMk cId="3969433591" sldId="414"/>
            <ac:picMk id="12" creationId="{61FE750E-2952-AD47-933C-04BF6EDF5C72}"/>
          </ac:picMkLst>
        </pc:picChg>
        <pc:picChg chg="mod">
          <ac:chgData name="Claire Mitchell" userId="38a87b1c-c224-42bf-9cd2-7429af2d9573" providerId="ADAL" clId="{31E1573F-7E61-44C3-99BD-1AFC721A33E0}" dt="2022-07-26T08:51:53.112" v="71" actId="1076"/>
          <ac:picMkLst>
            <pc:docMk/>
            <pc:sldMk cId="3969433591" sldId="414"/>
            <ac:picMk id="13" creationId="{FE8DAF52-A873-9448-A93E-4F1BDF9D5E6F}"/>
          </ac:picMkLst>
        </pc:picChg>
        <pc:picChg chg="mod">
          <ac:chgData name="Claire Mitchell" userId="38a87b1c-c224-42bf-9cd2-7429af2d9573" providerId="ADAL" clId="{31E1573F-7E61-44C3-99BD-1AFC721A33E0}" dt="2022-07-26T08:51:48.070" v="69" actId="1076"/>
          <ac:picMkLst>
            <pc:docMk/>
            <pc:sldMk cId="3969433591" sldId="414"/>
            <ac:picMk id="14" creationId="{DA1CEADE-3084-7D4C-A674-EBB60C76BC35}"/>
          </ac:picMkLst>
        </pc:picChg>
        <pc:picChg chg="mod">
          <ac:chgData name="Claire Mitchell" userId="38a87b1c-c224-42bf-9cd2-7429af2d9573" providerId="ADAL" clId="{31E1573F-7E61-44C3-99BD-1AFC721A33E0}" dt="2022-07-26T08:50:24.909" v="37" actId="1076"/>
          <ac:picMkLst>
            <pc:docMk/>
            <pc:sldMk cId="3969433591" sldId="414"/>
            <ac:picMk id="15" creationId="{B108B368-6EE7-0F4B-A342-FE8EF468BE8D}"/>
          </ac:picMkLst>
        </pc:picChg>
        <pc:picChg chg="add mod">
          <ac:chgData name="Claire Mitchell" userId="38a87b1c-c224-42bf-9cd2-7429af2d9573" providerId="ADAL" clId="{31E1573F-7E61-44C3-99BD-1AFC721A33E0}" dt="2022-07-26T08:50:49.773" v="49" actId="1076"/>
          <ac:picMkLst>
            <pc:docMk/>
            <pc:sldMk cId="3969433591" sldId="414"/>
            <ac:picMk id="16" creationId="{BFECDB18-B903-2EB4-A9EE-C8036D3CE0B8}"/>
          </ac:picMkLst>
        </pc:picChg>
        <pc:picChg chg="add mod">
          <ac:chgData name="Claire Mitchell" userId="38a87b1c-c224-42bf-9cd2-7429af2d9573" providerId="ADAL" clId="{31E1573F-7E61-44C3-99BD-1AFC721A33E0}" dt="2022-07-26T08:51:49.820" v="70" actId="1076"/>
          <ac:picMkLst>
            <pc:docMk/>
            <pc:sldMk cId="3969433591" sldId="414"/>
            <ac:picMk id="17" creationId="{F9226773-312F-A131-723C-615E6DB21C2E}"/>
          </ac:picMkLst>
        </pc:picChg>
        <pc:picChg chg="add mod">
          <ac:chgData name="Claire Mitchell" userId="38a87b1c-c224-42bf-9cd2-7429af2d9573" providerId="ADAL" clId="{31E1573F-7E61-44C3-99BD-1AFC721A33E0}" dt="2022-07-26T08:50:19.669" v="34" actId="1076"/>
          <ac:picMkLst>
            <pc:docMk/>
            <pc:sldMk cId="3969433591" sldId="414"/>
            <ac:picMk id="18" creationId="{68C0F0F1-6A7E-88CF-322D-34FBB7334182}"/>
          </ac:picMkLst>
        </pc:picChg>
        <pc:picChg chg="add mod">
          <ac:chgData name="Claire Mitchell" userId="38a87b1c-c224-42bf-9cd2-7429af2d9573" providerId="ADAL" clId="{31E1573F-7E61-44C3-99BD-1AFC721A33E0}" dt="2022-07-26T08:50:22.520" v="36" actId="1076"/>
          <ac:picMkLst>
            <pc:docMk/>
            <pc:sldMk cId="3969433591" sldId="414"/>
            <ac:picMk id="19" creationId="{55A8E6C0-2ADB-8E7C-F0FD-4BA05635C81A}"/>
          </ac:picMkLst>
        </pc:picChg>
        <pc:picChg chg="add mod modCrop">
          <ac:chgData name="Claire Mitchell" userId="38a87b1c-c224-42bf-9cd2-7429af2d9573" providerId="ADAL" clId="{31E1573F-7E61-44C3-99BD-1AFC721A33E0}" dt="2022-07-26T08:51:56.768" v="73" actId="1076"/>
          <ac:picMkLst>
            <pc:docMk/>
            <pc:sldMk cId="3969433591" sldId="414"/>
            <ac:picMk id="20" creationId="{9D12BF74-1CA0-4500-5DC0-F4D8A53C84B7}"/>
          </ac:picMkLst>
        </pc:picChg>
        <pc:picChg chg="add mod">
          <ac:chgData name="Claire Mitchell" userId="38a87b1c-c224-42bf-9cd2-7429af2d9573" providerId="ADAL" clId="{31E1573F-7E61-44C3-99BD-1AFC721A33E0}" dt="2022-07-26T08:51:55.169" v="72" actId="1076"/>
          <ac:picMkLst>
            <pc:docMk/>
            <pc:sldMk cId="3969433591" sldId="414"/>
            <ac:picMk id="21" creationId="{813D405A-A9F1-C8B2-74EF-741384DBED12}"/>
          </ac:picMkLst>
        </pc:picChg>
        <pc:picChg chg="add mod">
          <ac:chgData name="Claire Mitchell" userId="38a87b1c-c224-42bf-9cd2-7429af2d9573" providerId="ADAL" clId="{31E1573F-7E61-44C3-99BD-1AFC721A33E0}" dt="2022-07-26T08:50:53.584" v="51" actId="1076"/>
          <ac:picMkLst>
            <pc:docMk/>
            <pc:sldMk cId="3969433591" sldId="414"/>
            <ac:picMk id="22" creationId="{24C99343-F01E-9E10-814A-0661FEEED874}"/>
          </ac:picMkLst>
        </pc:picChg>
        <pc:picChg chg="add mod modCrop">
          <ac:chgData name="Claire Mitchell" userId="38a87b1c-c224-42bf-9cd2-7429af2d9573" providerId="ADAL" clId="{31E1573F-7E61-44C3-99BD-1AFC721A33E0}" dt="2022-07-26T08:51:43.308" v="67" actId="1076"/>
          <ac:picMkLst>
            <pc:docMk/>
            <pc:sldMk cId="3969433591" sldId="414"/>
            <ac:picMk id="23" creationId="{D389BC80-D831-9F5E-BDD6-48036E0F31BF}"/>
          </ac:picMkLst>
        </pc:picChg>
        <pc:picChg chg="add mod">
          <ac:chgData name="Claire Mitchell" userId="38a87b1c-c224-42bf-9cd2-7429af2d9573" providerId="ADAL" clId="{31E1573F-7E61-44C3-99BD-1AFC721A33E0}" dt="2022-07-26T08:50:58.875" v="53" actId="1076"/>
          <ac:picMkLst>
            <pc:docMk/>
            <pc:sldMk cId="3969433591" sldId="414"/>
            <ac:picMk id="24" creationId="{DAB6497F-ACF0-3C05-55C6-0E20CB695A3D}"/>
          </ac:picMkLst>
        </pc:picChg>
      </pc:sldChg>
      <pc:sldChg chg="addSp delSp modSp new mod">
        <pc:chgData name="Claire Mitchell" userId="38a87b1c-c224-42bf-9cd2-7429af2d9573" providerId="ADAL" clId="{31E1573F-7E61-44C3-99BD-1AFC721A33E0}" dt="2022-06-15T19:00:38.332" v="14" actId="14100"/>
        <pc:sldMkLst>
          <pc:docMk/>
          <pc:sldMk cId="3649237850" sldId="4277"/>
        </pc:sldMkLst>
        <pc:spChg chg="del">
          <ac:chgData name="Claire Mitchell" userId="38a87b1c-c224-42bf-9cd2-7429af2d9573" providerId="ADAL" clId="{31E1573F-7E61-44C3-99BD-1AFC721A33E0}" dt="2022-06-15T18:59:25.786" v="2" actId="478"/>
          <ac:spMkLst>
            <pc:docMk/>
            <pc:sldMk cId="3649237850" sldId="4277"/>
            <ac:spMk id="3" creationId="{F702E544-1E05-F1DD-9D09-AF6753ADAD54}"/>
          </ac:spMkLst>
        </pc:spChg>
        <pc:spChg chg="del">
          <ac:chgData name="Claire Mitchell" userId="38a87b1c-c224-42bf-9cd2-7429af2d9573" providerId="ADAL" clId="{31E1573F-7E61-44C3-99BD-1AFC721A33E0}" dt="2022-06-15T18:59:23.440" v="1" actId="478"/>
          <ac:spMkLst>
            <pc:docMk/>
            <pc:sldMk cId="3649237850" sldId="4277"/>
            <ac:spMk id="4" creationId="{87D9321E-A60A-C27A-1765-BD998892D122}"/>
          </ac:spMkLst>
        </pc:spChg>
        <pc:spChg chg="add del">
          <ac:chgData name="Claire Mitchell" userId="38a87b1c-c224-42bf-9cd2-7429af2d9573" providerId="ADAL" clId="{31E1573F-7E61-44C3-99BD-1AFC721A33E0}" dt="2022-06-15T18:59:30.548" v="4" actId="478"/>
          <ac:spMkLst>
            <pc:docMk/>
            <pc:sldMk cId="3649237850" sldId="4277"/>
            <ac:spMk id="7" creationId="{569A4FF4-5CEF-070F-B5DA-224D5C17A482}"/>
          </ac:spMkLst>
        </pc:spChg>
        <pc:spChg chg="add del">
          <ac:chgData name="Claire Mitchell" userId="38a87b1c-c224-42bf-9cd2-7429af2d9573" providerId="ADAL" clId="{31E1573F-7E61-44C3-99BD-1AFC721A33E0}" dt="2022-06-15T18:59:48.015" v="6" actId="478"/>
          <ac:spMkLst>
            <pc:docMk/>
            <pc:sldMk cId="3649237850" sldId="4277"/>
            <ac:spMk id="9" creationId="{A141578B-004B-0209-25F2-4DAC58A83B86}"/>
          </ac:spMkLst>
        </pc:spChg>
        <pc:picChg chg="add mod modCrop">
          <ac:chgData name="Claire Mitchell" userId="38a87b1c-c224-42bf-9cd2-7429af2d9573" providerId="ADAL" clId="{31E1573F-7E61-44C3-99BD-1AFC721A33E0}" dt="2022-06-15T19:00:38.332" v="14" actId="14100"/>
          <ac:picMkLst>
            <pc:docMk/>
            <pc:sldMk cId="3649237850" sldId="4277"/>
            <ac:picMk id="11" creationId="{91690C0A-CC85-22CE-571A-1FBFEFCD8715}"/>
          </ac:picMkLst>
        </pc:picChg>
      </pc:sldChg>
    </pc:docChg>
  </pc:docChgLst>
  <pc:docChgLst>
    <pc:chgData name="Kylie McIntyre" userId="S::kylie.mcintyre@sovaassessment.com::c45960df-0d8e-4b81-aa49-934371cf3518" providerId="AD" clId="Web-{738F340E-EFA3-6CCD-8398-05F5D9A11D66}"/>
    <pc:docChg chg="delSld modSection">
      <pc:chgData name="Kylie McIntyre" userId="S::kylie.mcintyre@sovaassessment.com::c45960df-0d8e-4b81-aa49-934371cf3518" providerId="AD" clId="Web-{738F340E-EFA3-6CCD-8398-05F5D9A11D66}" dt="2022-08-05T10:18:36.258" v="25"/>
      <pc:docMkLst>
        <pc:docMk/>
      </pc:docMkLst>
      <pc:sldChg chg="del">
        <pc:chgData name="Kylie McIntyre" userId="S::kylie.mcintyre@sovaassessment.com::c45960df-0d8e-4b81-aa49-934371cf3518" providerId="AD" clId="Web-{738F340E-EFA3-6CCD-8398-05F5D9A11D66}" dt="2022-08-05T10:18:26.929" v="7"/>
        <pc:sldMkLst>
          <pc:docMk/>
          <pc:sldMk cId="1599296895" sldId="325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29" v="6"/>
        <pc:sldMkLst>
          <pc:docMk/>
          <pc:sldMk cId="350219105" sldId="328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29" v="5"/>
        <pc:sldMkLst>
          <pc:docMk/>
          <pc:sldMk cId="606675500" sldId="329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45" v="9"/>
        <pc:sldMkLst>
          <pc:docMk/>
          <pc:sldMk cId="3997926699" sldId="333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42" v="15"/>
        <pc:sldMkLst>
          <pc:docMk/>
          <pc:sldMk cId="3969433591" sldId="414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42" v="14"/>
        <pc:sldMkLst>
          <pc:docMk/>
          <pc:sldMk cId="2654529775" sldId="417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42" v="13"/>
        <pc:sldMkLst>
          <pc:docMk/>
          <pc:sldMk cId="1518874011" sldId="418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29" v="3"/>
        <pc:sldMkLst>
          <pc:docMk/>
          <pc:sldMk cId="1633096814" sldId="419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29" v="2"/>
        <pc:sldMkLst>
          <pc:docMk/>
          <pc:sldMk cId="3090166270" sldId="423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29" v="4"/>
        <pc:sldMkLst>
          <pc:docMk/>
          <pc:sldMk cId="664649103" sldId="457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14" v="1"/>
        <pc:sldMkLst>
          <pc:docMk/>
          <pc:sldMk cId="337301486" sldId="458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24"/>
        <pc:sldMkLst>
          <pc:docMk/>
          <pc:sldMk cId="1216494951" sldId="473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23"/>
        <pc:sldMkLst>
          <pc:docMk/>
          <pc:sldMk cId="1892711577" sldId="474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22"/>
        <pc:sldMkLst>
          <pc:docMk/>
          <pc:sldMk cId="212494337" sldId="475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21"/>
        <pc:sldMkLst>
          <pc:docMk/>
          <pc:sldMk cId="3455516253" sldId="476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20"/>
        <pc:sldMkLst>
          <pc:docMk/>
          <pc:sldMk cId="2096430821" sldId="477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19"/>
        <pc:sldMkLst>
          <pc:docMk/>
          <pc:sldMk cId="3185666584" sldId="478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18"/>
        <pc:sldMkLst>
          <pc:docMk/>
          <pc:sldMk cId="3704369486" sldId="479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45" v="8"/>
        <pc:sldMkLst>
          <pc:docMk/>
          <pc:sldMk cId="1302163559" sldId="549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26" v="12"/>
        <pc:sldMkLst>
          <pc:docMk/>
          <pc:sldMk cId="4160221524" sldId="562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086" v="11"/>
        <pc:sldMkLst>
          <pc:docMk/>
          <pc:sldMk cId="473173446" sldId="563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086" v="10"/>
        <pc:sldMkLst>
          <pc:docMk/>
          <pc:sldMk cId="1332287437" sldId="565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58" v="25"/>
        <pc:sldMkLst>
          <pc:docMk/>
          <pc:sldMk cId="565527312" sldId="4254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42" v="17"/>
        <pc:sldMkLst>
          <pc:docMk/>
          <pc:sldMk cId="1893356004" sldId="4256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36.242" v="16"/>
        <pc:sldMkLst>
          <pc:docMk/>
          <pc:sldMk cId="3932269704" sldId="4265"/>
        </pc:sldMkLst>
      </pc:sldChg>
      <pc:sldChg chg="del">
        <pc:chgData name="Kylie McIntyre" userId="S::kylie.mcintyre@sovaassessment.com::c45960df-0d8e-4b81-aa49-934371cf3518" providerId="AD" clId="Web-{738F340E-EFA3-6CCD-8398-05F5D9A11D66}" dt="2022-08-05T10:18:26.914" v="0"/>
        <pc:sldMkLst>
          <pc:docMk/>
          <pc:sldMk cId="0" sldId="4276"/>
        </pc:sldMkLst>
      </pc:sldChg>
    </pc:docChg>
  </pc:docChgLst>
  <pc:docChgLst>
    <pc:chgData name="Phil Harrington" userId="7b734463-6dac-4fe9-a94c-3269b198673a" providerId="ADAL" clId="{47DC4CAB-AA1D-4A06-9CE3-352CB64AD07B}"/>
    <pc:docChg chg="undo custSel modSld">
      <pc:chgData name="Phil Harrington" userId="7b734463-6dac-4fe9-a94c-3269b198673a" providerId="ADAL" clId="{47DC4CAB-AA1D-4A06-9CE3-352CB64AD07B}" dt="2022-06-21T05:15:15.423" v="7" actId="14100"/>
      <pc:docMkLst>
        <pc:docMk/>
      </pc:docMkLst>
      <pc:sldChg chg="modSp mod">
        <pc:chgData name="Phil Harrington" userId="7b734463-6dac-4fe9-a94c-3269b198673a" providerId="ADAL" clId="{47DC4CAB-AA1D-4A06-9CE3-352CB64AD07B}" dt="2022-06-21T05:15:15.423" v="7" actId="14100"/>
        <pc:sldMkLst>
          <pc:docMk/>
          <pc:sldMk cId="690617964" sldId="4194"/>
        </pc:sldMkLst>
        <pc:picChg chg="mod">
          <ac:chgData name="Phil Harrington" userId="7b734463-6dac-4fe9-a94c-3269b198673a" providerId="ADAL" clId="{47DC4CAB-AA1D-4A06-9CE3-352CB64AD07B}" dt="2022-06-21T05:15:15.423" v="7" actId="14100"/>
          <ac:picMkLst>
            <pc:docMk/>
            <pc:sldMk cId="690617964" sldId="4194"/>
            <ac:picMk id="9" creationId="{487E1D10-158F-4949-99DE-1AA6C863997D}"/>
          </ac:picMkLst>
        </pc:picChg>
        <pc:picChg chg="mod">
          <ac:chgData name="Phil Harrington" userId="7b734463-6dac-4fe9-a94c-3269b198673a" providerId="ADAL" clId="{47DC4CAB-AA1D-4A06-9CE3-352CB64AD07B}" dt="2022-06-21T05:15:14.336" v="5" actId="1076"/>
          <ac:picMkLst>
            <pc:docMk/>
            <pc:sldMk cId="690617964" sldId="4194"/>
            <ac:picMk id="10" creationId="{6A01C212-30EB-DB49-B176-9EC9BA3D8EB9}"/>
          </ac:picMkLst>
        </pc:picChg>
      </pc:sldChg>
    </pc:docChg>
  </pc:docChgLst>
  <pc:docChgLst>
    <pc:chgData name="Steve Knott" userId="0bf9ec6c-ee17-4d19-aa19-0e524146fae4" providerId="ADAL" clId="{DF719AE7-03B2-4610-87FD-8E9FBE541075}"/>
    <pc:docChg chg="addSld modSld">
      <pc:chgData name="Steve Knott" userId="0bf9ec6c-ee17-4d19-aa19-0e524146fae4" providerId="ADAL" clId="{DF719AE7-03B2-4610-87FD-8E9FBE541075}" dt="2022-05-18T23:23:06.605" v="15" actId="1076"/>
      <pc:docMkLst>
        <pc:docMk/>
      </pc:docMkLst>
      <pc:sldChg chg="modSp add mod">
        <pc:chgData name="Steve Knott" userId="0bf9ec6c-ee17-4d19-aa19-0e524146fae4" providerId="ADAL" clId="{DF719AE7-03B2-4610-87FD-8E9FBE541075}" dt="2022-05-18T23:23:06.605" v="15" actId="1076"/>
        <pc:sldMkLst>
          <pc:docMk/>
          <pc:sldMk cId="0" sldId="4276"/>
        </pc:sldMkLst>
        <pc:spChg chg="mod">
          <ac:chgData name="Steve Knott" userId="0bf9ec6c-ee17-4d19-aa19-0e524146fae4" providerId="ADAL" clId="{DF719AE7-03B2-4610-87FD-8E9FBE541075}" dt="2022-05-18T23:22:01.999" v="4" actId="1076"/>
          <ac:spMkLst>
            <pc:docMk/>
            <pc:sldMk cId="0" sldId="4276"/>
            <ac:spMk id="20" creationId="{00000000-0000-0000-0000-000000000000}"/>
          </ac:spMkLst>
        </pc:spChg>
        <pc:picChg chg="mod">
          <ac:chgData name="Steve Knott" userId="0bf9ec6c-ee17-4d19-aa19-0e524146fae4" providerId="ADAL" clId="{DF719AE7-03B2-4610-87FD-8E9FBE541075}" dt="2022-05-18T23:23:06.605" v="15" actId="1076"/>
          <ac:picMkLst>
            <pc:docMk/>
            <pc:sldMk cId="0" sldId="4276"/>
            <ac:picMk id="4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3:03.919" v="14" actId="1076"/>
          <ac:picMkLst>
            <pc:docMk/>
            <pc:sldMk cId="0" sldId="4276"/>
            <ac:picMk id="21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3:00.170" v="13" actId="1076"/>
          <ac:picMkLst>
            <pc:docMk/>
            <pc:sldMk cId="0" sldId="4276"/>
            <ac:picMk id="22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2:57.154" v="12" actId="1076"/>
          <ac:picMkLst>
            <pc:docMk/>
            <pc:sldMk cId="0" sldId="4276"/>
            <ac:picMk id="23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2:53.992" v="11" actId="1076"/>
          <ac:picMkLst>
            <pc:docMk/>
            <pc:sldMk cId="0" sldId="4276"/>
            <ac:picMk id="24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2:51.470" v="10" actId="1076"/>
          <ac:picMkLst>
            <pc:docMk/>
            <pc:sldMk cId="0" sldId="4276"/>
            <ac:picMk id="26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2:45.846" v="9" actId="1076"/>
          <ac:picMkLst>
            <pc:docMk/>
            <pc:sldMk cId="0" sldId="4276"/>
            <ac:picMk id="27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2:43.962" v="8" actId="1076"/>
          <ac:picMkLst>
            <pc:docMk/>
            <pc:sldMk cId="0" sldId="4276"/>
            <ac:picMk id="28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2:35.696" v="7" actId="1076"/>
          <ac:picMkLst>
            <pc:docMk/>
            <pc:sldMk cId="0" sldId="4276"/>
            <ac:picMk id="29" creationId="{00000000-0000-0000-0000-000000000000}"/>
          </ac:picMkLst>
        </pc:picChg>
        <pc:picChg chg="mod">
          <ac:chgData name="Steve Knott" userId="0bf9ec6c-ee17-4d19-aa19-0e524146fae4" providerId="ADAL" clId="{DF719AE7-03B2-4610-87FD-8E9FBE541075}" dt="2022-05-18T23:22:27.903" v="6" actId="1076"/>
          <ac:picMkLst>
            <pc:docMk/>
            <pc:sldMk cId="0" sldId="4276"/>
            <ac:picMk id="30" creationId="{00000000-0000-0000-0000-000000000000}"/>
          </ac:picMkLst>
        </pc:picChg>
      </pc:sldChg>
    </pc:docChg>
  </pc:docChgLst>
  <pc:docChgLst>
    <pc:chgData name="Steve Knott" userId="0bf9ec6c-ee17-4d19-aa19-0e524146fae4" providerId="ADAL" clId="{0D9E4D3A-24EF-49E0-8DD5-419D9F18110E}"/>
    <pc:docChg chg="undo custSel addSld delSld addMainMaster delMainMaster modSection">
      <pc:chgData name="Steve Knott" userId="0bf9ec6c-ee17-4d19-aa19-0e524146fae4" providerId="ADAL" clId="{0D9E4D3A-24EF-49E0-8DD5-419D9F18110E}" dt="2022-06-25T00:49:39.774" v="1" actId="47"/>
      <pc:docMkLst>
        <pc:docMk/>
      </pc:docMkLst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983726149" sldId="25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0" sldId="26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18339494" sldId="26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19366481" sldId="26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141463661" sldId="26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348681833" sldId="26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108651622" sldId="26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282824226" sldId="26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877092329" sldId="26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336491108" sldId="26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403202814" sldId="26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251762594" sldId="27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166203480" sldId="28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599296895" sldId="32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50219105" sldId="32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06675500" sldId="32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175711341" sldId="33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97926699" sldId="33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518139982" sldId="33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212388046" sldId="33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693067289" sldId="33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030154981" sldId="34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079102785" sldId="34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685658228" sldId="34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81794186" sldId="35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567872170" sldId="35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87335535" sldId="35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337360030" sldId="35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5598598" sldId="35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428706581" sldId="35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49502181" sldId="35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128400898" sldId="35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970677071" sldId="36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165635596" sldId="36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784337388" sldId="37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291766519" sldId="37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006466241" sldId="37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9345300" sldId="37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156655105" sldId="37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468160848" sldId="37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193246030" sldId="37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46656301" sldId="37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244310743" sldId="37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691160905" sldId="38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377109348" sldId="38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66837284" sldId="39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702951629" sldId="39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512362268" sldId="40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69433591" sldId="41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654529775" sldId="41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518874011" sldId="41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633096814" sldId="41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17593187" sldId="42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91842897" sldId="43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183811854" sldId="43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475716154" sldId="43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869339251" sldId="43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017608125" sldId="43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709376725" sldId="43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247293115" sldId="43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797895527" sldId="44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703758553" sldId="44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452199131" sldId="44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52317161" sldId="44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269255939" sldId="44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004163906" sldId="44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229052494" sldId="44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13123430" sldId="44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944819229" sldId="45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262533718" sldId="45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842263566" sldId="45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720943822" sldId="45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64649103" sldId="45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37301486" sldId="45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358063348" sldId="46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216494951" sldId="47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892711577" sldId="47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12494337" sldId="47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455516253" sldId="47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096430821" sldId="47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185666584" sldId="47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704369486" sldId="47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302163559" sldId="54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911714129" sldId="55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823454744" sldId="55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276574193" sldId="55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629753579" sldId="55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979407367" sldId="55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374700819" sldId="55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160221524" sldId="56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73173446" sldId="56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332287437" sldId="56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368254188" sldId="56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91177231" sldId="56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093063675" sldId="56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35449366" sldId="56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566046060" sldId="57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281441786" sldId="57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642814100" sldId="57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783202616" sldId="57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120268857" sldId="57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601241118" sldId="57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667477454" sldId="57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778115430" sldId="57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005802747" sldId="57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495041595" sldId="57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446198352" sldId="58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797368004" sldId="58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227953124" sldId="58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43095895" sldId="58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273326807" sldId="58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615887061" sldId="58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551937783" sldId="58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277704362" sldId="58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183483651" sldId="58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803204807" sldId="298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088842675" sldId="312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561154884" sldId="312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823184921" sldId="418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592919425" sldId="418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009556301" sldId="418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62231184" sldId="418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542600236" sldId="418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70782673" sldId="419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90617964" sldId="419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869450462" sldId="419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145291682" sldId="419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427081654" sldId="419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868259201" sldId="419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07430461" sldId="419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847079533" sldId="420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18651038" sldId="420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724436895" sldId="420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875748879" sldId="420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320272691" sldId="420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117964903" sldId="420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326030447" sldId="420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784394520" sldId="420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48769640" sldId="420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553601217" sldId="420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892987346" sldId="421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99595398" sldId="421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40989112" sldId="421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580644522" sldId="421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69205156" sldId="421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857010628" sldId="421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68084839" sldId="421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41835151" sldId="421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988053445" sldId="421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642467874" sldId="422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955871291" sldId="422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140192149" sldId="422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036031529" sldId="422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019428887" sldId="422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33442763" sldId="422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081524032" sldId="422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255973255" sldId="422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533942791" sldId="422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50812249" sldId="422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165228907" sldId="423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208873784" sldId="423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609481743" sldId="423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677786009" sldId="423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366486760" sldId="423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460257425" sldId="423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582210569" sldId="423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679223551" sldId="423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758510929" sldId="423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896900169" sldId="424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071453256" sldId="4241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119847370" sldId="4247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098614309" sldId="424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680784679" sldId="424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851091882" sldId="425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789484779" sldId="425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565527312" sldId="4254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614055975" sldId="425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893356004" sldId="425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284882107" sldId="4258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932269704" sldId="426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2601388845" sldId="4269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1078632413" sldId="4270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4130790974" sldId="4272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308152687" sldId="4273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094622299" sldId="4275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0" sldId="4276"/>
        </pc:sldMkLst>
      </pc:sldChg>
      <pc:sldChg chg="add del">
        <pc:chgData name="Steve Knott" userId="0bf9ec6c-ee17-4d19-aa19-0e524146fae4" providerId="ADAL" clId="{0D9E4D3A-24EF-49E0-8DD5-419D9F18110E}" dt="2022-06-25T00:49:39.774" v="1" actId="47"/>
        <pc:sldMkLst>
          <pc:docMk/>
          <pc:sldMk cId="3649237850" sldId="4277"/>
        </pc:sldMkLst>
      </pc:sldChg>
      <pc:sldMasterChg chg="addSldLayout delSldLayout">
        <pc:chgData name="Steve Knott" userId="0bf9ec6c-ee17-4d19-aa19-0e524146fae4" providerId="ADAL" clId="{0D9E4D3A-24EF-49E0-8DD5-419D9F18110E}" dt="2022-06-25T00:49:39.774" v="1" actId="47"/>
        <pc:sldMasterMkLst>
          <pc:docMk/>
          <pc:sldMasterMk cId="1926772003" sldId="2147483755"/>
        </pc:sldMasterMkLst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1926772003" sldId="2147483755"/>
            <pc:sldLayoutMk cId="2062466910" sldId="214748398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1926772003" sldId="2147483755"/>
            <pc:sldLayoutMk cId="3397813419" sldId="2147483988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1926772003" sldId="2147483755"/>
            <pc:sldLayoutMk cId="827051377" sldId="2147483989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1926772003" sldId="2147483755"/>
            <pc:sldLayoutMk cId="3656219455" sldId="2147484004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1926772003" sldId="2147483755"/>
            <pc:sldLayoutMk cId="2455287733" sldId="2147484005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1926772003" sldId="2147483755"/>
            <pc:sldLayoutMk cId="2901245429" sldId="214748400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1926772003" sldId="2147483755"/>
            <pc:sldLayoutMk cId="2245015489" sldId="2147484007"/>
          </pc:sldLayoutMkLst>
        </pc:sldLayoutChg>
      </pc:sldMasterChg>
      <pc:sldMasterChg chg="add del addSldLayout delSldLayout">
        <pc:chgData name="Steve Knott" userId="0bf9ec6c-ee17-4d19-aa19-0e524146fae4" providerId="ADAL" clId="{0D9E4D3A-24EF-49E0-8DD5-419D9F18110E}" dt="2022-06-25T00:49:39.774" v="1" actId="47"/>
        <pc:sldMasterMkLst>
          <pc:docMk/>
          <pc:sldMasterMk cId="2783353142" sldId="2147484009"/>
        </pc:sldMasterMkLst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875679111" sldId="2147484010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108430865" sldId="2147484011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559024973" sldId="2147484012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430436799" sldId="2147484013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011900009" sldId="2147484014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191046733" sldId="2147484015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872970759" sldId="214748401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745013120" sldId="2147484017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329445651" sldId="2147484018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71213583" sldId="2147484019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789296788" sldId="2147484020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635729787" sldId="2147484021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180871982" sldId="2147484022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036282314" sldId="2147484023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500638921" sldId="2147484024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385377711" sldId="2147484025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53875817" sldId="214748402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142761113" sldId="2147484027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997476825" sldId="2147484028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70846431" sldId="2147484029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813078181" sldId="2147484030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226296874" sldId="2147484031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601976758" sldId="2147484032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618281997" sldId="2147484033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860438468" sldId="2147484034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056926993" sldId="2147484035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995519605" sldId="214748403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657678809" sldId="2147484037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837753963" sldId="2147484038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191501504" sldId="2147484039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545312557" sldId="2147484040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031791301" sldId="2147484041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380591777" sldId="2147484042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883098399" sldId="2147484043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322920045" sldId="2147484044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645516425" sldId="2147484045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117738532" sldId="214748404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380017416" sldId="2147484047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562236759" sldId="2147484048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108433224" sldId="2147484049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117622543" sldId="2147484050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49263933" sldId="2147484051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158281225" sldId="2147484052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838433034" sldId="2147484053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103025323" sldId="2147484054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098779624" sldId="2147484055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333109517" sldId="214748405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092274966" sldId="2147484057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329351309" sldId="2147484058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610343190" sldId="2147484059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440001063" sldId="2147484060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270825668" sldId="2147484061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957400518" sldId="2147484062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075437898" sldId="2147484063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963404495" sldId="2147484064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1759527238" sldId="2147484065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3603342739" sldId="2147484066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2559558114" sldId="2147484067"/>
          </pc:sldLayoutMkLst>
        </pc:sldLayoutChg>
        <pc:sldLayoutChg chg="add del">
          <pc:chgData name="Steve Knott" userId="0bf9ec6c-ee17-4d19-aa19-0e524146fae4" providerId="ADAL" clId="{0D9E4D3A-24EF-49E0-8DD5-419D9F18110E}" dt="2022-06-25T00:49:39.774" v="1" actId="47"/>
          <pc:sldLayoutMkLst>
            <pc:docMk/>
            <pc:sldMasterMk cId="2783353142" sldId="2147484009"/>
            <pc:sldLayoutMk cId="480540146" sldId="2147484068"/>
          </pc:sldLayoutMkLst>
        </pc:sldLayoutChg>
      </pc:sldMasterChg>
    </pc:docChg>
  </pc:docChgLst>
  <pc:docChgLst>
    <pc:chgData name="Emma Foote" userId="S::emma.foote@sovaassessment.com::ad0f5cf4-63a5-4204-a1b8-cdbe8021662e" providerId="AD" clId="Web-{06411521-38F7-FC67-B3D4-D64D4E2DE1F6}"/>
    <pc:docChg chg="modSld">
      <pc:chgData name="Emma Foote" userId="S::emma.foote@sovaassessment.com::ad0f5cf4-63a5-4204-a1b8-cdbe8021662e" providerId="AD" clId="Web-{06411521-38F7-FC67-B3D4-D64D4E2DE1F6}" dt="2022-05-05T12:59:35.995" v="45" actId="20577"/>
      <pc:docMkLst>
        <pc:docMk/>
      </pc:docMkLst>
      <pc:sldChg chg="modSp">
        <pc:chgData name="Emma Foote" userId="S::emma.foote@sovaassessment.com::ad0f5cf4-63a5-4204-a1b8-cdbe8021662e" providerId="AD" clId="Web-{06411521-38F7-FC67-B3D4-D64D4E2DE1F6}" dt="2022-05-05T12:59:35.995" v="45" actId="20577"/>
        <pc:sldMkLst>
          <pc:docMk/>
          <pc:sldMk cId="3518139982" sldId="336"/>
        </pc:sldMkLst>
        <pc:spChg chg="mod">
          <ac:chgData name="Emma Foote" userId="S::emma.foote@sovaassessment.com::ad0f5cf4-63a5-4204-a1b8-cdbe8021662e" providerId="AD" clId="Web-{06411521-38F7-FC67-B3D4-D64D4E2DE1F6}" dt="2022-05-05T12:59:35.995" v="45" actId="20577"/>
          <ac:spMkLst>
            <pc:docMk/>
            <pc:sldMk cId="3518139982" sldId="336"/>
            <ac:spMk id="3" creationId="{E2E572BF-1639-0840-B592-64A359C3D4C4}"/>
          </ac:spMkLst>
        </pc:spChg>
      </pc:sldChg>
    </pc:docChg>
  </pc:docChgLst>
  <pc:docChgLst>
    <pc:chgData name="Kylie McIntyre" userId="S::kylie.mcintyre@sovaassessment.com::c45960df-0d8e-4b81-aa49-934371cf3518" providerId="AD" clId="Web-{07D4CC17-70A7-7342-62B2-703ED0FA218F}"/>
    <pc:docChg chg="delSld sldOrd modSection">
      <pc:chgData name="Kylie McIntyre" userId="S::kylie.mcintyre@sovaassessment.com::c45960df-0d8e-4b81-aa49-934371cf3518" providerId="AD" clId="Web-{07D4CC17-70A7-7342-62B2-703ED0FA218F}" dt="2022-08-05T10:14:41.024" v="157"/>
      <pc:docMkLst>
        <pc:docMk/>
      </pc:docMkLst>
      <pc:sldChg chg="del">
        <pc:chgData name="Kylie McIntyre" userId="S::kylie.mcintyre@sovaassessment.com::c45960df-0d8e-4b81-aa49-934371cf3518" providerId="AD" clId="Web-{07D4CC17-70A7-7342-62B2-703ED0FA218F}" dt="2022-08-05T10:14:18.227" v="20"/>
        <pc:sldMkLst>
          <pc:docMk/>
          <pc:sldMk cId="0" sldId="26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227" v="19"/>
        <pc:sldMkLst>
          <pc:docMk/>
          <pc:sldMk cId="118339494" sldId="26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227" v="18"/>
        <pc:sldMkLst>
          <pc:docMk/>
          <pc:sldMk cId="619366481" sldId="26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211" v="17"/>
        <pc:sldMkLst>
          <pc:docMk/>
          <pc:sldMk cId="1141463661" sldId="26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211" v="16"/>
        <pc:sldMkLst>
          <pc:docMk/>
          <pc:sldMk cId="2348681833" sldId="26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211" v="15"/>
        <pc:sldMkLst>
          <pc:docMk/>
          <pc:sldMk cId="2108651622" sldId="26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95" v="13"/>
        <pc:sldMkLst>
          <pc:docMk/>
          <pc:sldMk cId="2282824226" sldId="26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95" v="12"/>
        <pc:sldMkLst>
          <pc:docMk/>
          <pc:sldMk cId="1877092329" sldId="26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95" v="11"/>
        <pc:sldMkLst>
          <pc:docMk/>
          <pc:sldMk cId="1336491108" sldId="26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95" v="10"/>
        <pc:sldMkLst>
          <pc:docMk/>
          <pc:sldMk cId="2403202814" sldId="26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64" v="8"/>
        <pc:sldMkLst>
          <pc:docMk/>
          <pc:sldMk cId="1251762594" sldId="27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1.024" v="157"/>
        <pc:sldMkLst>
          <pc:docMk/>
          <pc:sldMk cId="3175711341" sldId="33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1.009" v="153"/>
        <pc:sldMkLst>
          <pc:docMk/>
          <pc:sldMk cId="3518139982" sldId="33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99" v="120"/>
        <pc:sldMkLst>
          <pc:docMk/>
          <pc:sldMk cId="3212388046" sldId="33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9"/>
        <pc:sldMkLst>
          <pc:docMk/>
          <pc:sldMk cId="3693067289" sldId="33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3:59.461" v="2"/>
        <pc:sldMkLst>
          <pc:docMk/>
          <pc:sldMk cId="2030154981" sldId="34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3:59.445" v="1"/>
        <pc:sldMkLst>
          <pc:docMk/>
          <pc:sldMk cId="1079102785" sldId="34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40" v="37"/>
        <pc:sldMkLst>
          <pc:docMk/>
          <pc:sldMk cId="1685658228" sldId="34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52" v="103"/>
        <pc:sldMkLst>
          <pc:docMk/>
          <pc:sldMk cId="281794186" sldId="35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37" v="101"/>
        <pc:sldMkLst>
          <pc:docMk/>
          <pc:sldMk cId="3567872170" sldId="35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21" v="98"/>
        <pc:sldMkLst>
          <pc:docMk/>
          <pc:sldMk cId="87335535" sldId="35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37" v="100"/>
        <pc:sldMkLst>
          <pc:docMk/>
          <pc:sldMk cId="2337360030" sldId="35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37" v="99"/>
        <pc:sldMkLst>
          <pc:docMk/>
          <pc:sldMk cId="45598598" sldId="35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21" v="97"/>
        <pc:sldMkLst>
          <pc:docMk/>
          <pc:sldMk cId="1428706581" sldId="35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05" v="96"/>
        <pc:sldMkLst>
          <pc:docMk/>
          <pc:sldMk cId="649502181" sldId="35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90" v="93"/>
        <pc:sldMkLst>
          <pc:docMk/>
          <pc:sldMk cId="2128400898" sldId="35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90" v="91"/>
        <pc:sldMkLst>
          <pc:docMk/>
          <pc:sldMk cId="2970677071" sldId="36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52" v="107"/>
        <pc:sldMkLst>
          <pc:docMk/>
          <pc:sldMk cId="2165635596" sldId="36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52" v="105"/>
        <pc:sldMkLst>
          <pc:docMk/>
          <pc:sldMk cId="784337388" sldId="37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90" v="90"/>
        <pc:sldMkLst>
          <pc:docMk/>
          <pc:sldMk cId="3291766519" sldId="37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15" v="125"/>
        <pc:sldMkLst>
          <pc:docMk/>
          <pc:sldMk cId="4006466241" sldId="37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15" v="124"/>
        <pc:sldMkLst>
          <pc:docMk/>
          <pc:sldMk cId="49345300" sldId="37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1.009" v="152"/>
        <pc:sldMkLst>
          <pc:docMk/>
          <pc:sldMk cId="3156655105" sldId="37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1.009" v="151"/>
        <pc:sldMkLst>
          <pc:docMk/>
          <pc:sldMk cId="1468160848" sldId="37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93" v="148"/>
        <pc:sldMkLst>
          <pc:docMk/>
          <pc:sldMk cId="3193246030" sldId="37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93" v="150"/>
        <pc:sldMkLst>
          <pc:docMk/>
          <pc:sldMk cId="646656301" sldId="37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93" v="149"/>
        <pc:sldMkLst>
          <pc:docMk/>
          <pc:sldMk cId="4244310743" sldId="37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15" v="126"/>
        <pc:sldMkLst>
          <pc:docMk/>
          <pc:sldMk cId="2691160905" sldId="38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24" v="33"/>
        <pc:sldMkLst>
          <pc:docMk/>
          <pc:sldMk cId="1377109348" sldId="38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24" v="35"/>
        <pc:sldMkLst>
          <pc:docMk/>
          <pc:sldMk cId="466837284" sldId="39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8"/>
        <pc:sldMkLst>
          <pc:docMk/>
          <pc:sldMk cId="2702951629" sldId="39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1.024" v="156"/>
        <pc:sldMkLst>
          <pc:docMk/>
          <pc:sldMk cId="217593187" sldId="42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1.009" v="155"/>
        <pc:sldMkLst>
          <pc:docMk/>
          <pc:sldMk cId="3991842897" sldId="43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1.009" v="154"/>
        <pc:sldMkLst>
          <pc:docMk/>
          <pc:sldMk cId="4183811854" sldId="43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80" v="62"/>
        <pc:sldMkLst>
          <pc:docMk/>
          <pc:sldMk cId="1475716154" sldId="43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52" v="104"/>
        <pc:sldMkLst>
          <pc:docMk/>
          <pc:sldMk cId="2869339251" sldId="43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55" v="43"/>
        <pc:sldMkLst>
          <pc:docMk/>
          <pc:sldMk cId="2017608125" sldId="43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37" v="102"/>
        <pc:sldMkLst>
          <pc:docMk/>
          <pc:sldMk cId="3709376725" sldId="43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68" v="110"/>
        <pc:sldMkLst>
          <pc:docMk/>
          <pc:sldMk cId="2247293115" sldId="43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71" v="46"/>
        <pc:sldMkLst>
          <pc:docMk/>
          <pc:sldMk cId="3797895527" sldId="44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30" v="127"/>
        <pc:sldMkLst>
          <pc:docMk/>
          <pc:sldMk cId="3703758553" sldId="44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87" v="49"/>
        <pc:sldMkLst>
          <pc:docMk/>
          <pc:sldMk cId="3452199131" sldId="44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12" v="69"/>
        <pc:sldMkLst>
          <pc:docMk/>
          <pc:sldMk cId="152317161" sldId="44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96" v="66"/>
        <pc:sldMkLst>
          <pc:docMk/>
          <pc:sldMk cId="2269255939" sldId="44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96" v="65"/>
        <pc:sldMkLst>
          <pc:docMk/>
          <pc:sldMk cId="4004163906" sldId="44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96" v="64"/>
        <pc:sldMkLst>
          <pc:docMk/>
          <pc:sldMk cId="2229052494" sldId="44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96" v="63"/>
        <pc:sldMkLst>
          <pc:docMk/>
          <pc:sldMk cId="413123430" sldId="44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24" v="36"/>
        <pc:sldMkLst>
          <pc:docMk/>
          <pc:sldMk cId="1944819229" sldId="45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09" v="32"/>
        <pc:sldMkLst>
          <pc:docMk/>
          <pc:sldMk cId="3262533718" sldId="45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64" v="7"/>
        <pc:sldMkLst>
          <pc:docMk/>
          <pc:sldMk cId="3842263566" sldId="45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24" v="34"/>
        <pc:sldMkLst>
          <pc:docMk/>
          <pc:sldMk cId="3720943822" sldId="45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87" v="50"/>
        <pc:sldMkLst>
          <pc:docMk/>
          <pc:sldMk cId="1911714129" sldId="55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87" v="48"/>
        <pc:sldMkLst>
          <pc:docMk/>
          <pc:sldMk cId="1823454744" sldId="55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71" v="47"/>
        <pc:sldMkLst>
          <pc:docMk/>
          <pc:sldMk cId="2276574193" sldId="55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71" v="45"/>
        <pc:sldMkLst>
          <pc:docMk/>
          <pc:sldMk cId="1629753579" sldId="55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55" v="42"/>
        <pc:sldMkLst>
          <pc:docMk/>
          <pc:sldMk cId="1979407367" sldId="55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52" v="106"/>
        <pc:sldMkLst>
          <pc:docMk/>
          <pc:sldMk cId="2374700819" sldId="55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77" v="147"/>
        <pc:sldMkLst>
          <pc:docMk/>
          <pc:sldMk cId="2368254188" sldId="56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77" v="146"/>
        <pc:sldMkLst>
          <pc:docMk/>
          <pc:sldMk cId="291177231" sldId="56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77" v="145"/>
        <pc:sldMkLst>
          <pc:docMk/>
          <pc:sldMk cId="3093063675" sldId="56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77" v="144"/>
        <pc:sldMkLst>
          <pc:docMk/>
          <pc:sldMk cId="135449366" sldId="56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77" v="143"/>
        <pc:sldMkLst>
          <pc:docMk/>
          <pc:sldMk cId="2566046060" sldId="57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77" v="142"/>
        <pc:sldMkLst>
          <pc:docMk/>
          <pc:sldMk cId="1281441786" sldId="57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77" v="141"/>
        <pc:sldMkLst>
          <pc:docMk/>
          <pc:sldMk cId="3642814100" sldId="57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40"/>
        <pc:sldMkLst>
          <pc:docMk/>
          <pc:sldMk cId="783202616" sldId="57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39"/>
        <pc:sldMkLst>
          <pc:docMk/>
          <pc:sldMk cId="2120268857" sldId="57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38"/>
        <pc:sldMkLst>
          <pc:docMk/>
          <pc:sldMk cId="1601241118" sldId="57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37"/>
        <pc:sldMkLst>
          <pc:docMk/>
          <pc:sldMk cId="1667477454" sldId="57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36"/>
        <pc:sldMkLst>
          <pc:docMk/>
          <pc:sldMk cId="778115430" sldId="57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35"/>
        <pc:sldMkLst>
          <pc:docMk/>
          <pc:sldMk cId="3005802747" sldId="57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34"/>
        <pc:sldMkLst>
          <pc:docMk/>
          <pc:sldMk cId="1495041595" sldId="57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62" v="133"/>
        <pc:sldMkLst>
          <pc:docMk/>
          <pc:sldMk cId="3446198352" sldId="58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46" v="132"/>
        <pc:sldMkLst>
          <pc:docMk/>
          <pc:sldMk cId="3797368004" sldId="58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46" v="131"/>
        <pc:sldMkLst>
          <pc:docMk/>
          <pc:sldMk cId="1227953124" sldId="58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46" v="130"/>
        <pc:sldMkLst>
          <pc:docMk/>
          <pc:sldMk cId="3943095895" sldId="58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46" v="129"/>
        <pc:sldMkLst>
          <pc:docMk/>
          <pc:sldMk cId="1273326807" sldId="58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930" v="128"/>
        <pc:sldMkLst>
          <pc:docMk/>
          <pc:sldMk cId="2615887061" sldId="58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99" v="123"/>
        <pc:sldMkLst>
          <pc:docMk/>
          <pc:sldMk cId="1551937783" sldId="58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99" v="122"/>
        <pc:sldMkLst>
          <pc:docMk/>
          <pc:sldMk cId="4277704362" sldId="58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99" v="121"/>
        <pc:sldMkLst>
          <pc:docMk/>
          <pc:sldMk cId="3183483651" sldId="58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80" v="59"/>
        <pc:sldMkLst>
          <pc:docMk/>
          <pc:sldMk cId="2803204807" sldId="298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34" v="56"/>
        <pc:sldMkLst>
          <pc:docMk/>
          <pc:sldMk cId="2088842675" sldId="312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18" v="55"/>
        <pc:sldMkLst>
          <pc:docMk/>
          <pc:sldMk cId="1561154884" sldId="312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7"/>
        <pc:sldMkLst>
          <pc:docMk/>
          <pc:sldMk cId="823184921" sldId="418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5"/>
        <pc:sldMkLst>
          <pc:docMk/>
          <pc:sldMk cId="2592919425" sldId="418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4"/>
        <pc:sldMkLst>
          <pc:docMk/>
          <pc:sldMk cId="4009556301" sldId="418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3"/>
        <pc:sldMkLst>
          <pc:docMk/>
          <pc:sldMk cId="662231184" sldId="418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2"/>
        <pc:sldMkLst>
          <pc:docMk/>
          <pc:sldMk cId="542600236" sldId="418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68" v="111"/>
        <pc:sldMkLst>
          <pc:docMk/>
          <pc:sldMk cId="3970782673" sldId="419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84" v="116"/>
        <pc:sldMkLst>
          <pc:docMk/>
          <pc:sldMk cId="690617964" sldId="419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68" v="109"/>
        <pc:sldMkLst>
          <pc:docMk/>
          <pc:sldMk cId="3869450462" sldId="419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52" v="108"/>
        <pc:sldMkLst>
          <pc:docMk/>
          <pc:sldMk cId="1145291682" sldId="419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05" v="95"/>
        <pc:sldMkLst>
          <pc:docMk/>
          <pc:sldMk cId="1427081654" sldId="419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805" v="94"/>
        <pc:sldMkLst>
          <pc:docMk/>
          <pc:sldMk cId="1868259201" sldId="419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90" v="92"/>
        <pc:sldMkLst>
          <pc:docMk/>
          <pc:sldMk cId="407430461" sldId="419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74" v="89"/>
        <pc:sldMkLst>
          <pc:docMk/>
          <pc:sldMk cId="1847079533" sldId="420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74" v="88"/>
        <pc:sldMkLst>
          <pc:docMk/>
          <pc:sldMk cId="618651038" sldId="420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74" v="87"/>
        <pc:sldMkLst>
          <pc:docMk/>
          <pc:sldMk cId="1724436895" sldId="420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74" v="86"/>
        <pc:sldMkLst>
          <pc:docMk/>
          <pc:sldMk cId="2875748879" sldId="420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59" v="85"/>
        <pc:sldMkLst>
          <pc:docMk/>
          <pc:sldMk cId="3320272691" sldId="420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59" v="84"/>
        <pc:sldMkLst>
          <pc:docMk/>
          <pc:sldMk cId="3117964903" sldId="420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43" v="83"/>
        <pc:sldMkLst>
          <pc:docMk/>
          <pc:sldMk cId="1326030447" sldId="420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43" v="82"/>
        <pc:sldMkLst>
          <pc:docMk/>
          <pc:sldMk cId="784394520" sldId="420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43" v="81"/>
        <pc:sldMkLst>
          <pc:docMk/>
          <pc:sldMk cId="3948769640" sldId="420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27" v="80"/>
        <pc:sldMkLst>
          <pc:docMk/>
          <pc:sldMk cId="2553601217" sldId="420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27" v="79"/>
        <pc:sldMkLst>
          <pc:docMk/>
          <pc:sldMk cId="3892987346" sldId="421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27" v="78"/>
        <pc:sldMkLst>
          <pc:docMk/>
          <pc:sldMk cId="199595398" sldId="421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27" v="77"/>
        <pc:sldMkLst>
          <pc:docMk/>
          <pc:sldMk cId="340989112" sldId="421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27" v="76"/>
        <pc:sldMkLst>
          <pc:docMk/>
          <pc:sldMk cId="1580644522" sldId="421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27" v="75"/>
        <pc:sldMkLst>
          <pc:docMk/>
          <pc:sldMk cId="269205156" sldId="421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27" v="74"/>
        <pc:sldMkLst>
          <pc:docMk/>
          <pc:sldMk cId="857010628" sldId="421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12" v="73"/>
        <pc:sldMkLst>
          <pc:docMk/>
          <pc:sldMk cId="668084839" sldId="421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12" v="72"/>
        <pc:sldMkLst>
          <pc:docMk/>
          <pc:sldMk cId="641835151" sldId="421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12" v="71"/>
        <pc:sldMkLst>
          <pc:docMk/>
          <pc:sldMk cId="2988053445" sldId="421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12" v="70"/>
        <pc:sldMkLst>
          <pc:docMk/>
          <pc:sldMk cId="2642467874" sldId="422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80" v="60"/>
        <pc:sldMkLst>
          <pc:docMk/>
          <pc:sldMk cId="1955871291" sldId="422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02" v="54"/>
        <pc:sldMkLst>
          <pc:docMk/>
          <pc:sldMk cId="1140192149" sldId="422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02" v="53"/>
        <pc:sldMkLst>
          <pc:docMk/>
          <pc:sldMk cId="4036031529" sldId="422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87" v="52"/>
        <pc:sldMkLst>
          <pc:docMk/>
          <pc:sldMk cId="4019428887" sldId="4224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87" v="51"/>
        <pc:sldMkLst>
          <pc:docMk/>
          <pc:sldMk cId="333442763" sldId="422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71" v="44"/>
        <pc:sldMkLst>
          <pc:docMk/>
          <pc:sldMk cId="3081524032" sldId="422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09" v="31"/>
        <pc:sldMkLst>
          <pc:docMk/>
          <pc:sldMk cId="1255973255" sldId="422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93" v="30"/>
        <pc:sldMkLst>
          <pc:docMk/>
          <pc:sldMk cId="2533942791" sldId="422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93" v="29"/>
        <pc:sldMkLst>
          <pc:docMk/>
          <pc:sldMk cId="3950812249" sldId="422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77" v="28"/>
        <pc:sldMkLst>
          <pc:docMk/>
          <pc:sldMk cId="4165228907" sldId="423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77" v="27"/>
        <pc:sldMkLst>
          <pc:docMk/>
          <pc:sldMk cId="2208873784" sldId="423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77" v="26"/>
        <pc:sldMkLst>
          <pc:docMk/>
          <pc:sldMk cId="609481743" sldId="423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64" v="6"/>
        <pc:sldMkLst>
          <pc:docMk/>
          <pc:sldMk cId="3677786009" sldId="423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62" v="25"/>
        <pc:sldMkLst>
          <pc:docMk/>
          <pc:sldMk cId="2366486760" sldId="423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62" v="24"/>
        <pc:sldMkLst>
          <pc:docMk/>
          <pc:sldMk cId="1460257425" sldId="4236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46" v="23"/>
        <pc:sldMkLst>
          <pc:docMk/>
          <pc:sldMk cId="3582210569" sldId="423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46" v="22"/>
        <pc:sldMkLst>
          <pc:docMk/>
          <pc:sldMk cId="3679223551" sldId="423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64" v="5"/>
        <pc:sldMkLst>
          <pc:docMk/>
          <pc:sldMk cId="758510929" sldId="423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53" v="4"/>
        <pc:sldMkLst>
          <pc:docMk/>
          <pc:sldMk cId="3896900169" sldId="424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3:59.445" v="0"/>
        <pc:sldMkLst>
          <pc:docMk/>
          <pc:sldMk cId="2071453256" sldId="4241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55" v="41"/>
        <pc:sldMkLst>
          <pc:docMk/>
          <pc:sldMk cId="1119847370" sldId="4247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40" v="38"/>
        <pc:sldMkLst>
          <pc:docMk/>
          <pc:sldMk cId="1098614309" sldId="424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55" v="40"/>
        <pc:sldMkLst>
          <pc:docMk/>
          <pc:sldMk cId="2680784679" sldId="424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540" v="39"/>
        <pc:sldMkLst>
          <pc:docMk/>
          <pc:sldMk cId="851091882" sldId="4250"/>
        </pc:sldMkLst>
      </pc:sldChg>
      <pc:sldChg chg="del ord">
        <pc:chgData name="Kylie McIntyre" userId="S::kylie.mcintyre@sovaassessment.com::c45960df-0d8e-4b81-aa49-934371cf3518" providerId="AD" clId="Web-{07D4CC17-70A7-7342-62B2-703ED0FA218F}" dt="2022-08-05T10:14:18.211" v="14"/>
        <pc:sldMkLst>
          <pc:docMk/>
          <pc:sldMk cId="2789484779" sldId="425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80" v="61"/>
        <pc:sldMkLst>
          <pc:docMk/>
          <pc:sldMk cId="4284882107" sldId="4258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49" v="58"/>
        <pc:sldMkLst>
          <pc:docMk/>
          <pc:sldMk cId="2601388845" sldId="4269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634" v="57"/>
        <pc:sldMkLst>
          <pc:docMk/>
          <pc:sldMk cId="1078632413" sldId="4270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12" v="68"/>
        <pc:sldMkLst>
          <pc:docMk/>
          <pc:sldMk cId="4130790974" sldId="4272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712" v="67"/>
        <pc:sldMkLst>
          <pc:docMk/>
          <pc:sldMk cId="3308152687" sldId="4273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18.180" v="9"/>
        <pc:sldMkLst>
          <pc:docMk/>
          <pc:sldMk cId="3094622299" sldId="4275"/>
        </pc:sldMkLst>
      </pc:sldChg>
      <pc:sldChg chg="del">
        <pc:chgData name="Kylie McIntyre" userId="S::kylie.mcintyre@sovaassessment.com::c45960df-0d8e-4b81-aa49-934371cf3518" providerId="AD" clId="Web-{07D4CC17-70A7-7342-62B2-703ED0FA218F}" dt="2022-08-05T10:14:40.446" v="21"/>
        <pc:sldMkLst>
          <pc:docMk/>
          <pc:sldMk cId="3649237850" sldId="4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1987-43E0-0B46-9248-AD76235B2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2F9-7649-9A44-BA44-D9DC13069505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C6D1-B3A4-9745-B15B-32EA124A1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ti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Overlay 1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EF462A2-A790-6B41-973A-EE7CB5779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" y="4058"/>
            <a:ext cx="8965705" cy="68813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28360B6-E655-3C4F-B960-841AF27908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93B86FA-1892-A44A-A675-3C0E9A397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2" name="Picture 11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059C7A77-AD5B-D04E-B3A0-60C71D8A72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957755"/>
            <a:ext cx="12187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ed Shap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5A4EC6-252D-0540-8B15-740C0333E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9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75C7369-C6CD-1B4C-A109-9EC1C89878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1705" y="711553"/>
            <a:ext cx="5605696" cy="718194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28"/>
            </a:stretch>
          </a:blipFill>
        </p:spPr>
        <p:txBody>
          <a:bodyPr/>
          <a:lstStyle>
            <a:lvl1pPr algn="l">
              <a:defRPr>
                <a:solidFill>
                  <a:schemeClr val="bg1">
                    <a:alpha val="27000"/>
                  </a:scheme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BF1B3A7-791D-A741-8CAB-2324D4EB00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unded Shap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5A4EC6-252D-0540-8B15-740C0333E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9" y="0"/>
            <a:ext cx="10208103" cy="6858000"/>
          </a:xfrm>
          <a:prstGeom prst="rect">
            <a:avLst/>
          </a:prstGeom>
        </p:spPr>
      </p:pic>
      <p:pic>
        <p:nvPicPr>
          <p:cNvPr id="9" name="Picture 8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A4DC707C-B6BB-764D-8F45-2A5ADDD3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81" y="1700808"/>
            <a:ext cx="9289032" cy="5472608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5BFE0A4-22BC-CA42-A083-F3BB44BC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unded Shape with Person 1 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77AD41-7793-7D40-9B5B-961D53961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400" y="5921972"/>
            <a:ext cx="1944212" cy="48605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4EFA29-3E52-7743-9D55-B75BE5E1021E}"/>
              </a:ext>
            </a:extLst>
          </p:cNvPr>
          <p:cNvSpPr/>
          <p:nvPr userDrawn="1"/>
        </p:nvSpPr>
        <p:spPr>
          <a:xfrm>
            <a:off x="551388" y="476672"/>
            <a:ext cx="8208908" cy="5924128"/>
          </a:xfrm>
          <a:prstGeom prst="round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8AD37F1-2DD5-D148-9F32-2EB5E2C77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548" y="5329685"/>
            <a:ext cx="6096000" cy="251535"/>
          </a:xfrm>
        </p:spPr>
        <p:txBody>
          <a:bodyPr lIns="720000" tIns="0" rIns="0" bIns="0">
            <a:normAutofit/>
          </a:bodyPr>
          <a:lstStyle>
            <a:lvl1pPr algn="l">
              <a:lnSpc>
                <a:spcPts val="1800"/>
              </a:lnSpc>
              <a:defRPr sz="12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Text – Name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D4F1DE-F6F0-6840-97AF-594E83AE6A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548" y="5581220"/>
            <a:ext cx="6096000" cy="251535"/>
          </a:xfrm>
        </p:spPr>
        <p:txBody>
          <a:bodyPr lIns="720000" tIns="0" rIns="0" bIns="0">
            <a:normAutofit/>
          </a:bodyPr>
          <a:lstStyle>
            <a:lvl1pPr algn="l">
              <a:lnSpc>
                <a:spcPts val="1800"/>
              </a:lnSpc>
              <a:defRPr sz="1200" b="0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Text – Position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2D1D2-5ECE-124D-ACDB-58CAAC118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1504" y="960659"/>
            <a:ext cx="720080" cy="58743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C6598FE-F0A5-FA4F-A1CE-C5B0159E0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4" y="1864602"/>
            <a:ext cx="7344816" cy="3148574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Quote</a:t>
            </a:r>
          </a:p>
          <a:p>
            <a:pPr lvl="0"/>
            <a:r>
              <a:rPr lang="en-GB"/>
              <a:t>Main Text 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5462292-889F-0548-991E-C07E6792EB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5921971"/>
            <a:ext cx="1944212" cy="4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E32F8DA-1C0A-9249-94F9-A34FBC499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54" y="835744"/>
            <a:ext cx="9105900" cy="525755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793E70-96C2-624E-BD1E-5820D285A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1424" y="3068960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0C4845-DE30-764F-B113-9319006C4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47443" y="2196304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024598-23F3-0149-858B-1743716F41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800" y="3245220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7CF347-30D6-7E4E-8F27-78863E622B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1779" y="4511735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78B3CAD-962B-EA41-9268-449E2EE419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76120" y="3356992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1232115B-F093-4040-8C03-953C0F5F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C175D42-C13C-7642-B31D-E9E9A846E6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25FE6FB-F48D-814D-B5D3-E2A5CB738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5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CEE6DDA6-D7D7-7E45-843F-06E800AB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7374D4A-7156-8D48-9C13-BBC3B15E5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3A5D447-12EF-4146-B5EA-399CA4FD1F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5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1E9E6A1-6B9A-7C4C-99B9-FA6EF76C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109"/>
          <a:stretch/>
        </p:blipFill>
        <p:spPr>
          <a:xfrm>
            <a:off x="1394682" y="712440"/>
            <a:ext cx="10208103" cy="91972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E1DDB53-BFE8-3D4C-AE34-843261C77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AA9513B-9951-EE43-92B2-5E4AA2A14F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0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248563-2205-054A-ADE6-719364393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10"/>
          <a:stretch/>
        </p:blipFill>
        <p:spPr>
          <a:xfrm>
            <a:off x="1667691" y="576081"/>
            <a:ext cx="11023143" cy="62819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ED24BB2-ADFE-3D40-9D26-4DE35153E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4ACAD5A-534C-E847-8D1E-1C6776E08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74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4A70AB-9E59-6C4E-A3B6-37665865C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66"/>
          <a:stretch/>
        </p:blipFill>
        <p:spPr>
          <a:xfrm rot="21433083">
            <a:off x="1785445" y="574237"/>
            <a:ext cx="10990988" cy="66104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DEBDDB9-12FE-3C47-8EA3-6074A28B3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4589E5F-791B-1447-AB69-675F7422EE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6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E9E6A1-6B9A-7C4C-99B9-FA6EF76C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8" t="44708" r="34279" b="-11273"/>
          <a:stretch/>
        </p:blipFill>
        <p:spPr>
          <a:xfrm rot="5400000">
            <a:off x="4670881" y="-663115"/>
            <a:ext cx="6858003" cy="81842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4847DE5-D3FD-C549-B03C-FF409C96F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F1BF402-4508-704B-B3DF-D7E145A71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Overlay 1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ECC68DC-F6AE-7849-8345-26821DFD2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8"/>
            <a:ext cx="1218138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" y="4058"/>
            <a:ext cx="8965705" cy="68813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46C1A07-03F8-9344-AF12-7526531FA1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4847DE5-D3FD-C549-B03C-FF409C96F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F1BF402-4508-704B-B3DF-D7E145A71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93F9BB-08E5-9441-B1A4-1AD7A4BB4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42" t="-1" r="10980" b="47681"/>
          <a:stretch/>
        </p:blipFill>
        <p:spPr>
          <a:xfrm rot="10800000">
            <a:off x="5015881" y="0"/>
            <a:ext cx="7176119" cy="7456545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4DDAC9CA-731B-7E4C-B324-67FC42FF40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AB034-ACA7-DB43-BE0C-E9D41020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4" r="13886" b="46440"/>
          <a:stretch/>
        </p:blipFill>
        <p:spPr>
          <a:xfrm rot="16970034">
            <a:off x="6625719" y="-335819"/>
            <a:ext cx="9497076" cy="95496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BA3A32-D68A-F44C-9C37-BB631A590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4079CE6-4661-B74F-8A23-C8C1AD6F4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4FB83-699F-8243-8DA0-6178F1D15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66" t="-19037"/>
          <a:stretch/>
        </p:blipFill>
        <p:spPr>
          <a:xfrm>
            <a:off x="4728710" y="1484784"/>
            <a:ext cx="7463290" cy="537321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84A0A47D-F447-4E49-BFF0-D4C4C3BF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EDF4332-E520-8445-9F06-79BDD85A1B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3" name="Picture 1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5256112-D2CF-9D4C-B8DD-2A7E526C0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30CC642-8E8C-CA4C-8294-A2AC86E2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345E32F0-9558-004F-BF46-D7E7727B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EBCD5FBF-441C-D645-A821-4311FDDC1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E8A2AF7-B055-8043-B3B2-815EEEE7F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1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52975E5-AF9E-A649-BE92-D77AE5B7A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A41F79C5-DD2F-F04D-8465-92201D75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CC03548E-373B-774A-AD6C-E2D52FA6B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0164F8E-FC45-3C45-AB3A-44EC393CB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9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8"/>
            <a:ext cx="12192000" cy="86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9CA1E8-1312-E149-820A-465152135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8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CD1EB0-F0A9-D64F-AB3B-495237D3D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59C9FF13-EBA1-134E-A24E-9BDD8AB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EABCCBA0-B9B8-8549-8047-D3072FE99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951B70A-8E33-9D49-85BD-B25EFE59B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5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94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8"/>
            <a:ext cx="12192000" cy="86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9CA1E8-1312-E149-820A-465152135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8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60EB17B-FE95-BA45-8408-92E90C4B2A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CD1EB0-F0A9-D64F-AB3B-495237D3D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1F9D3F9-45F3-434D-87F6-2EE9C388E6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2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A21C8-3CCF-A841-892E-0D0CCCAA1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59C9FF13-EBA1-134E-A24E-9BDD8AB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6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BC3F28-FE51-6F43-834D-BF94EA05BA61}"/>
              </a:ext>
            </a:extLst>
          </p:cNvPr>
          <p:cNvSpPr/>
          <p:nvPr userDrawn="1"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7050DA2-60A8-AC4F-94DA-5F3C33C3C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6"/>
            <a:ext cx="11578801" cy="7778861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6582DCC-72C9-874F-B897-1CB07386F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287DB5D9-05DA-134B-835D-589699E1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13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CB0F-DE2B-4073-8D30-EBBE31AD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72D8B-488B-4251-AD36-0EF3F8B03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D0D8-3913-4203-B518-4CD5B82E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47D-A07D-4DE2-8464-1F4782B0A4C8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C5A2-046B-4E2B-B60B-F01C0401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07FA-D0E6-477B-962A-3FB78C9D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4F3-FABD-4692-80AC-5A0462B80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5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7EA3276-88A8-A543-82CF-1FC68E313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65b8c0447_0_1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e65b8c0447_0_1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e65b8c0447_0_1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21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BC3F28-FE51-6F43-834D-BF94EA05BA61}"/>
              </a:ext>
            </a:extLst>
          </p:cNvPr>
          <p:cNvSpPr/>
          <p:nvPr userDrawn="1"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6582DCC-72C9-874F-B897-1CB07386F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7AE22EB-A8CC-224E-9FE2-89700F375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8760296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30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287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AB034-ACA7-DB43-BE0C-E9D41020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4" r="13886" b="46440"/>
          <a:stretch/>
        </p:blipFill>
        <p:spPr>
          <a:xfrm rot="16970034">
            <a:off x="3811306" y="-931195"/>
            <a:ext cx="9497076" cy="954963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ED8A5-FA27-3A4C-8C13-3A7002395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0F2C31-1D98-B340-A5D2-ABFCA3FA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2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6B78F1-F04E-2044-8341-72C21E2C0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BE80CC-17EF-B84D-B407-1D5988F8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7968" y="404665"/>
            <a:ext cx="6384032" cy="719320"/>
          </a:xfrm>
        </p:spPr>
        <p:txBody>
          <a:bodyPr/>
          <a:lstStyle/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0F04534-1122-234A-B0D7-E9CE84FE2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2526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B47700-EDC1-6D44-85F0-99211DD3A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13840" y="6318000"/>
            <a:ext cx="900000" cy="5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74DEF2B-2BEA-2940-916A-6114ADA2D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688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4A25D38-AC3C-E043-BD0F-40F0D61E5753}"/>
              </a:ext>
            </a:extLst>
          </p:cNvPr>
          <p:cNvSpPr/>
          <p:nvPr userDrawn="1"/>
        </p:nvSpPr>
        <p:spPr>
          <a:xfrm>
            <a:off x="-24679" y="-21169"/>
            <a:ext cx="5966692" cy="6890458"/>
          </a:xfrm>
          <a:custGeom>
            <a:avLst/>
            <a:gdLst>
              <a:gd name="connsiteX0" fmla="*/ 0 w 4838520"/>
              <a:gd name="connsiteY0" fmla="*/ 0 h 6867880"/>
              <a:gd name="connsiteX1" fmla="*/ 4838520 w 4838520"/>
              <a:gd name="connsiteY1" fmla="*/ 0 h 6867880"/>
              <a:gd name="connsiteX2" fmla="*/ 4838520 w 4838520"/>
              <a:gd name="connsiteY2" fmla="*/ 6867880 h 6867880"/>
              <a:gd name="connsiteX3" fmla="*/ 0 w 4838520"/>
              <a:gd name="connsiteY3" fmla="*/ 6867880 h 6867880"/>
              <a:gd name="connsiteX4" fmla="*/ 0 w 4838520"/>
              <a:gd name="connsiteY4" fmla="*/ 0 h 6867880"/>
              <a:gd name="connsiteX0" fmla="*/ 0 w 5820653"/>
              <a:gd name="connsiteY0" fmla="*/ 0 h 6867880"/>
              <a:gd name="connsiteX1" fmla="*/ 5820653 w 5820653"/>
              <a:gd name="connsiteY1" fmla="*/ 22578 h 6867880"/>
              <a:gd name="connsiteX2" fmla="*/ 4838520 w 5820653"/>
              <a:gd name="connsiteY2" fmla="*/ 6867880 h 6867880"/>
              <a:gd name="connsiteX3" fmla="*/ 0 w 5820653"/>
              <a:gd name="connsiteY3" fmla="*/ 6867880 h 6867880"/>
              <a:gd name="connsiteX4" fmla="*/ 0 w 5820653"/>
              <a:gd name="connsiteY4" fmla="*/ 0 h 6867880"/>
              <a:gd name="connsiteX0" fmla="*/ 0 w 5820653"/>
              <a:gd name="connsiteY0" fmla="*/ 0 h 6867880"/>
              <a:gd name="connsiteX1" fmla="*/ 5820653 w 5820653"/>
              <a:gd name="connsiteY1" fmla="*/ 22578 h 6867880"/>
              <a:gd name="connsiteX2" fmla="*/ 3653186 w 5820653"/>
              <a:gd name="connsiteY2" fmla="*/ 6845302 h 6867880"/>
              <a:gd name="connsiteX3" fmla="*/ 0 w 5820653"/>
              <a:gd name="connsiteY3" fmla="*/ 6867880 h 6867880"/>
              <a:gd name="connsiteX4" fmla="*/ 0 w 5820653"/>
              <a:gd name="connsiteY4" fmla="*/ 0 h 6867880"/>
              <a:gd name="connsiteX0" fmla="*/ 0 w 5820653"/>
              <a:gd name="connsiteY0" fmla="*/ 0 h 6879169"/>
              <a:gd name="connsiteX1" fmla="*/ 5820653 w 5820653"/>
              <a:gd name="connsiteY1" fmla="*/ 22578 h 6879169"/>
              <a:gd name="connsiteX2" fmla="*/ 3743497 w 5820653"/>
              <a:gd name="connsiteY2" fmla="*/ 6879169 h 6879169"/>
              <a:gd name="connsiteX3" fmla="*/ 0 w 5820653"/>
              <a:gd name="connsiteY3" fmla="*/ 6867880 h 6879169"/>
              <a:gd name="connsiteX4" fmla="*/ 0 w 5820653"/>
              <a:gd name="connsiteY4" fmla="*/ 0 h 6879169"/>
              <a:gd name="connsiteX0" fmla="*/ 0 w 5820653"/>
              <a:gd name="connsiteY0" fmla="*/ 0 h 6879169"/>
              <a:gd name="connsiteX1" fmla="*/ 5820653 w 5820653"/>
              <a:gd name="connsiteY1" fmla="*/ 22578 h 6879169"/>
              <a:gd name="connsiteX2" fmla="*/ 3743497 w 5820653"/>
              <a:gd name="connsiteY2" fmla="*/ 6879169 h 6879169"/>
              <a:gd name="connsiteX3" fmla="*/ 0 w 5820653"/>
              <a:gd name="connsiteY3" fmla="*/ 6867880 h 6879169"/>
              <a:gd name="connsiteX4" fmla="*/ 0 w 5820653"/>
              <a:gd name="connsiteY4" fmla="*/ 0 h 6879169"/>
              <a:gd name="connsiteX0" fmla="*/ 0 w 5916855"/>
              <a:gd name="connsiteY0" fmla="*/ 0 h 6879169"/>
              <a:gd name="connsiteX1" fmla="*/ 5820653 w 5916855"/>
              <a:gd name="connsiteY1" fmla="*/ 22578 h 6879169"/>
              <a:gd name="connsiteX2" fmla="*/ 3743497 w 5916855"/>
              <a:gd name="connsiteY2" fmla="*/ 6879169 h 6879169"/>
              <a:gd name="connsiteX3" fmla="*/ 0 w 5916855"/>
              <a:gd name="connsiteY3" fmla="*/ 6867880 h 6879169"/>
              <a:gd name="connsiteX4" fmla="*/ 0 w 5916855"/>
              <a:gd name="connsiteY4" fmla="*/ 0 h 6879169"/>
              <a:gd name="connsiteX0" fmla="*/ 0 w 5916855"/>
              <a:gd name="connsiteY0" fmla="*/ 0 h 6879169"/>
              <a:gd name="connsiteX1" fmla="*/ 5820653 w 5916855"/>
              <a:gd name="connsiteY1" fmla="*/ 11289 h 6879169"/>
              <a:gd name="connsiteX2" fmla="*/ 3743497 w 5916855"/>
              <a:gd name="connsiteY2" fmla="*/ 6879169 h 6879169"/>
              <a:gd name="connsiteX3" fmla="*/ 0 w 5916855"/>
              <a:gd name="connsiteY3" fmla="*/ 6867880 h 6879169"/>
              <a:gd name="connsiteX4" fmla="*/ 0 w 5916855"/>
              <a:gd name="connsiteY4" fmla="*/ 0 h 6879169"/>
              <a:gd name="connsiteX0" fmla="*/ 0 w 5931332"/>
              <a:gd name="connsiteY0" fmla="*/ 0 h 6879169"/>
              <a:gd name="connsiteX1" fmla="*/ 5820653 w 5931332"/>
              <a:gd name="connsiteY1" fmla="*/ 11289 h 6879169"/>
              <a:gd name="connsiteX2" fmla="*/ 3788653 w 5931332"/>
              <a:gd name="connsiteY2" fmla="*/ 6879169 h 6879169"/>
              <a:gd name="connsiteX3" fmla="*/ 0 w 5931332"/>
              <a:gd name="connsiteY3" fmla="*/ 6867880 h 6879169"/>
              <a:gd name="connsiteX4" fmla="*/ 0 w 5931332"/>
              <a:gd name="connsiteY4" fmla="*/ 0 h 6879169"/>
              <a:gd name="connsiteX0" fmla="*/ 0 w 5934422"/>
              <a:gd name="connsiteY0" fmla="*/ 0 h 6879169"/>
              <a:gd name="connsiteX1" fmla="*/ 5820653 w 5934422"/>
              <a:gd name="connsiteY1" fmla="*/ 11289 h 6879169"/>
              <a:gd name="connsiteX2" fmla="*/ 3788653 w 5934422"/>
              <a:gd name="connsiteY2" fmla="*/ 6879169 h 6879169"/>
              <a:gd name="connsiteX3" fmla="*/ 0 w 5934422"/>
              <a:gd name="connsiteY3" fmla="*/ 6867880 h 6879169"/>
              <a:gd name="connsiteX4" fmla="*/ 0 w 5934422"/>
              <a:gd name="connsiteY4" fmla="*/ 0 h 6879169"/>
              <a:gd name="connsiteX0" fmla="*/ 0 w 5941984"/>
              <a:gd name="connsiteY0" fmla="*/ 11289 h 6890458"/>
              <a:gd name="connsiteX1" fmla="*/ 5831942 w 5941984"/>
              <a:gd name="connsiteY1" fmla="*/ 0 h 6890458"/>
              <a:gd name="connsiteX2" fmla="*/ 3788653 w 5941984"/>
              <a:gd name="connsiteY2" fmla="*/ 6890458 h 6890458"/>
              <a:gd name="connsiteX3" fmla="*/ 0 w 5941984"/>
              <a:gd name="connsiteY3" fmla="*/ 6879169 h 6890458"/>
              <a:gd name="connsiteX4" fmla="*/ 0 w 5941984"/>
              <a:gd name="connsiteY4" fmla="*/ 11289 h 6890458"/>
              <a:gd name="connsiteX0" fmla="*/ 0 w 5981537"/>
              <a:gd name="connsiteY0" fmla="*/ 11289 h 6890458"/>
              <a:gd name="connsiteX1" fmla="*/ 5831942 w 5981537"/>
              <a:gd name="connsiteY1" fmla="*/ 0 h 6890458"/>
              <a:gd name="connsiteX2" fmla="*/ 3788653 w 5981537"/>
              <a:gd name="connsiteY2" fmla="*/ 6890458 h 6890458"/>
              <a:gd name="connsiteX3" fmla="*/ 0 w 5981537"/>
              <a:gd name="connsiteY3" fmla="*/ 6879169 h 6890458"/>
              <a:gd name="connsiteX4" fmla="*/ 0 w 5981537"/>
              <a:gd name="connsiteY4" fmla="*/ 11289 h 6890458"/>
              <a:gd name="connsiteX0" fmla="*/ 0 w 5966692"/>
              <a:gd name="connsiteY0" fmla="*/ 11289 h 6890458"/>
              <a:gd name="connsiteX1" fmla="*/ 5831942 w 5966692"/>
              <a:gd name="connsiteY1" fmla="*/ 0 h 6890458"/>
              <a:gd name="connsiteX2" fmla="*/ 3788653 w 5966692"/>
              <a:gd name="connsiteY2" fmla="*/ 6890458 h 6890458"/>
              <a:gd name="connsiteX3" fmla="*/ 0 w 5966692"/>
              <a:gd name="connsiteY3" fmla="*/ 6879169 h 6890458"/>
              <a:gd name="connsiteX4" fmla="*/ 0 w 5966692"/>
              <a:gd name="connsiteY4" fmla="*/ 11289 h 689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692" h="6890458">
                <a:moveTo>
                  <a:pt x="0" y="11289"/>
                </a:moveTo>
                <a:lnTo>
                  <a:pt x="5831942" y="0"/>
                </a:lnTo>
                <a:cubicBezTo>
                  <a:pt x="5839468" y="95485"/>
                  <a:pt x="6738816" y="3193817"/>
                  <a:pt x="3788653" y="6890458"/>
                </a:cubicBezTo>
                <a:lnTo>
                  <a:pt x="0" y="6879169"/>
                </a:lnTo>
                <a:lnTo>
                  <a:pt x="0" y="11289"/>
                </a:lnTo>
                <a:close/>
              </a:path>
            </a:pathLst>
          </a:custGeom>
          <a:solidFill>
            <a:schemeClr val="accent1"/>
          </a:solidFill>
          <a:ln w="12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85E95-D139-4BFE-BBDE-FB8891648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5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3" name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" y="-23325"/>
            <a:ext cx="8965706" cy="688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6791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5.jpeg" descr="A picture containing person, person, indoo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9"/>
            <a:ext cx="1218138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" y="4058"/>
            <a:ext cx="8965706" cy="688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43086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3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0249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6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43679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75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7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90000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8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8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pic" idx="13"/>
          </p:nvPr>
        </p:nvSpPr>
        <p:spPr>
          <a:xfrm>
            <a:off x="5028012" y="667836"/>
            <a:ext cx="7026975" cy="7101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0467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BADF9FC-90A1-5E47-8FD0-2E354300A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6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9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0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pic" idx="13"/>
          </p:nvPr>
        </p:nvSpPr>
        <p:spPr>
          <a:xfrm>
            <a:off x="5309015" y="836875"/>
            <a:ext cx="7020001" cy="7101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97075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10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2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01312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2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4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4456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6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pic" idx="13"/>
          </p:nvPr>
        </p:nvSpPr>
        <p:spPr>
          <a:xfrm>
            <a:off x="5922452" y="836875"/>
            <a:ext cx="6406562" cy="64805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1358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4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8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pic" idx="13"/>
          </p:nvPr>
        </p:nvSpPr>
        <p:spPr>
          <a:xfrm>
            <a:off x="5922452" y="836875"/>
            <a:ext cx="6406562" cy="622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29678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5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0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72978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70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2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87198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8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4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pic" idx="13"/>
          </p:nvPr>
        </p:nvSpPr>
        <p:spPr>
          <a:xfrm>
            <a:off x="6431705" y="711552"/>
            <a:ext cx="5605696" cy="71819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28231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9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pic" idx="13"/>
          </p:nvPr>
        </p:nvSpPr>
        <p:spPr>
          <a:xfrm>
            <a:off x="5447927" y="681737"/>
            <a:ext cx="7414384" cy="72077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63892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0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8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3777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with Person 1 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4DB9D0-1A41-6F46-AA49-671F06A483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28012" y="667837"/>
            <a:ext cx="7026974" cy="710108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rgbClr val="0E107A">
                    <a:alpha val="27000"/>
                  </a:srgb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77A13A9-705D-E748-BE6D-F36829882E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9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1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0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7581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76111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47682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4643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5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59" name="image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07818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6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73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29687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8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87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97675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9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01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28199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14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43846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28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9269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with Pers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DE6CBD-F953-5147-87B2-500CE27EE4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09015" y="836876"/>
            <a:ext cx="7020000" cy="710108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rgbClr val="0E107A">
                    <a:alpha val="27000"/>
                  </a:srgb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42D090B-F34C-5740-B76C-7E48C2541A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87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42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51960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ullou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52" name="Shape 352"/>
          <p:cNvSpPr/>
          <p:nvPr/>
        </p:nvSpPr>
        <p:spPr>
          <a:xfrm>
            <a:off x="8225397" y="1736812"/>
            <a:ext cx="3445804" cy="3780421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xfrm>
            <a:off x="8521613" y="2126330"/>
            <a:ext cx="2811672" cy="402571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3"/>
          </p:nvPr>
        </p:nvSpPr>
        <p:spPr>
          <a:xfrm>
            <a:off x="8521613" y="2670339"/>
            <a:ext cx="2811672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371028" y="1736812"/>
            <a:ext cx="3445804" cy="3780421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sz="quarter" idx="14"/>
          </p:nvPr>
        </p:nvSpPr>
        <p:spPr>
          <a:xfrm>
            <a:off x="4667244" y="2126330"/>
            <a:ext cx="2811672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5"/>
          </p:nvPr>
        </p:nvSpPr>
        <p:spPr>
          <a:xfrm>
            <a:off x="4667244" y="2670339"/>
            <a:ext cx="2811672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551383" y="1736812"/>
            <a:ext cx="3445803" cy="37804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6"/>
          </p:nvPr>
        </p:nvSpPr>
        <p:spPr>
          <a:xfrm>
            <a:off x="847600" y="2126330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7"/>
          </p:nvPr>
        </p:nvSpPr>
        <p:spPr>
          <a:xfrm>
            <a:off x="847600" y="2670339"/>
            <a:ext cx="2811671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6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767880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ullou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370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772816"/>
            <a:ext cx="3771999" cy="367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868" y="1772816"/>
            <a:ext cx="3771999" cy="367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632" y="1772816"/>
            <a:ext cx="3772000" cy="367240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>
            <a:spLocks noGrp="1"/>
          </p:cNvSpPr>
          <p:nvPr>
            <p:ph type="body" sz="quarter" idx="1"/>
          </p:nvPr>
        </p:nvSpPr>
        <p:spPr>
          <a:xfrm>
            <a:off x="911424" y="2564903"/>
            <a:ext cx="2811671" cy="402571"/>
          </a:xfrm>
          <a:prstGeom prst="rect">
            <a:avLst/>
          </a:prstGeom>
        </p:spPr>
        <p:txBody>
          <a:bodyPr/>
          <a:lstStyle>
            <a:lvl1pPr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Shape 374"/>
          <p:cNvSpPr>
            <a:spLocks noGrp="1"/>
          </p:cNvSpPr>
          <p:nvPr>
            <p:ph type="body" sz="quarter" idx="13"/>
          </p:nvPr>
        </p:nvSpPr>
        <p:spPr>
          <a:xfrm>
            <a:off x="911424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4"/>
          </p:nvPr>
        </p:nvSpPr>
        <p:spPr>
          <a:xfrm>
            <a:off x="4684771" y="2564903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5"/>
          </p:nvPr>
        </p:nvSpPr>
        <p:spPr>
          <a:xfrm>
            <a:off x="4684771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6"/>
          </p:nvPr>
        </p:nvSpPr>
        <p:spPr>
          <a:xfrm>
            <a:off x="8481266" y="2564903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7"/>
          </p:nvPr>
        </p:nvSpPr>
        <p:spPr>
          <a:xfrm>
            <a:off x="8481266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80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775396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38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22.png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54" y="835744"/>
            <a:ext cx="9105901" cy="525755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xfrm>
            <a:off x="911424" y="3068959"/>
            <a:ext cx="1720365" cy="540001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3"/>
          </p:nvPr>
        </p:nvSpPr>
        <p:spPr>
          <a:xfrm>
            <a:off x="2647443" y="2196303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4"/>
          </p:nvPr>
        </p:nvSpPr>
        <p:spPr>
          <a:xfrm>
            <a:off x="4295800" y="3245219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sz="quarter" idx="15"/>
          </p:nvPr>
        </p:nvSpPr>
        <p:spPr>
          <a:xfrm>
            <a:off x="5671778" y="4511735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6"/>
          </p:nvPr>
        </p:nvSpPr>
        <p:spPr>
          <a:xfrm>
            <a:off x="7176120" y="3356991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50150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361"/>
            <a:ext cx="4789116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405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xfrm>
            <a:off x="900000" y="3201958"/>
            <a:ext cx="2768395" cy="814005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7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3067" y="1232361"/>
            <a:ext cx="4789117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>
            <a:spLocks noGrp="1"/>
          </p:cNvSpPr>
          <p:nvPr>
            <p:ph type="body" sz="quarter" idx="13"/>
          </p:nvPr>
        </p:nvSpPr>
        <p:spPr>
          <a:xfrm>
            <a:off x="4059889" y="3201958"/>
            <a:ext cx="2768395" cy="81400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pic>
        <p:nvPicPr>
          <p:cNvPr id="409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1232361"/>
            <a:ext cx="4789116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>
            <a:spLocks noGrp="1"/>
          </p:cNvSpPr>
          <p:nvPr>
            <p:ph type="body" sz="quarter" idx="14"/>
          </p:nvPr>
        </p:nvSpPr>
        <p:spPr>
          <a:xfrm>
            <a:off x="7212024" y="3201958"/>
            <a:ext cx="2768396" cy="81400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31255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682" y="712439"/>
            <a:ext cx="10208104" cy="6858064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9" name="Shape 419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0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3179130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2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7691" y="576081"/>
            <a:ext cx="11023143" cy="628192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1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8059177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24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33083">
            <a:off x="1785445" y="574237"/>
            <a:ext cx="10990989" cy="661041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2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8309839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3891" y="29894"/>
            <a:ext cx="6858004" cy="6798215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53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2292004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2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970034">
            <a:off x="6625718" y="-335820"/>
            <a:ext cx="9497078" cy="9549637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4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455164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 Shape with Pers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5F6ECE0-87AC-5C43-B0C8-0B075E497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0" name="Picture 9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D788CE0F-13B3-594C-8D03-FB56DD342B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957755"/>
            <a:ext cx="12187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42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2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970034">
            <a:off x="3811305" y="-931196"/>
            <a:ext cx="9497078" cy="954963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75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177385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427620" y="1082198"/>
            <a:ext cx="5444395" cy="6107215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6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8001741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age2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5541" y="2344095"/>
            <a:ext cx="7036459" cy="4513905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6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223675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05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07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843322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16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18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1762254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527" name="Shape 52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8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8760297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926393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8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5828122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4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843303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half" idx="1"/>
          </p:nvPr>
        </p:nvSpPr>
        <p:spPr>
          <a:xfrm>
            <a:off x="0" y="1439999"/>
            <a:ext cx="6096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5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>
            <a:spLocks noGrp="1"/>
          </p:cNvSpPr>
          <p:nvPr>
            <p:ph type="pic" sz="half" idx="13"/>
          </p:nvPr>
        </p:nvSpPr>
        <p:spPr>
          <a:xfrm>
            <a:off x="6312024" y="1439999"/>
            <a:ext cx="5544616" cy="439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02532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half" idx="1"/>
          </p:nvPr>
        </p:nvSpPr>
        <p:spPr>
          <a:xfrm>
            <a:off x="0" y="1439999"/>
            <a:ext cx="6096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Shape 56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70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>
            <a:spLocks noGrp="1"/>
          </p:cNvSpPr>
          <p:nvPr>
            <p:ph type="pic" sz="half" idx="13"/>
          </p:nvPr>
        </p:nvSpPr>
        <p:spPr>
          <a:xfrm>
            <a:off x="6312024" y="1439999"/>
            <a:ext cx="5544616" cy="439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7796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E6B8B3-7A8A-5647-84CC-5E3E2ED5B9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22453" y="836876"/>
            <a:ext cx="6406561" cy="622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chemeClr val="bg1">
                    <a:alpha val="27000"/>
                  </a:scheme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DC9F62F-1843-E64C-9888-12757BA816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1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hape 57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81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310951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Shape 58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0" name="Shape 59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91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227496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bullets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body" idx="1"/>
          </p:nvPr>
        </p:nvSpPr>
        <p:spPr>
          <a:xfrm>
            <a:off x="0" y="1908000"/>
            <a:ext cx="12192000" cy="3780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hape 59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0" name="Shape 600"/>
          <p:cNvSpPr>
            <a:spLocks noGrp="1"/>
          </p:cNvSpPr>
          <p:nvPr>
            <p:ph type="body" sz="quarter" idx="13"/>
          </p:nvPr>
        </p:nvSpPr>
        <p:spPr>
          <a:xfrm>
            <a:off x="0" y="1339999"/>
            <a:ext cx="12192000" cy="504826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01" name="Shape 60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935130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614"/>
          </a:xfrm>
          <a:prstGeom prst="rect">
            <a:avLst/>
          </a:prstGeom>
        </p:spPr>
        <p:txBody>
          <a:bodyPr numCol="2" spcCol="5399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0" name="Shape 610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1" name="Shape 61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034319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0" name="Shape 620"/>
          <p:cNvSpPr>
            <a:spLocks noGrp="1"/>
          </p:cNvSpPr>
          <p:nvPr>
            <p:ph type="body" sz="half" idx="1"/>
          </p:nvPr>
        </p:nvSpPr>
        <p:spPr>
          <a:xfrm>
            <a:off x="539999" y="1439999"/>
            <a:ext cx="4834801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1" name="Shape 62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2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000106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head and two bulle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body" sz="half" idx="1"/>
          </p:nvPr>
        </p:nvSpPr>
        <p:spPr>
          <a:xfrm>
            <a:off x="539999" y="1908000"/>
            <a:ext cx="4834801" cy="3780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" name="Shape 630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1" name="Shape 631"/>
          <p:cNvSpPr>
            <a:spLocks noGrp="1"/>
          </p:cNvSpPr>
          <p:nvPr>
            <p:ph type="body" sz="quarter" idx="13"/>
          </p:nvPr>
        </p:nvSpPr>
        <p:spPr>
          <a:xfrm>
            <a:off x="0" y="1339999"/>
            <a:ext cx="12192000" cy="504826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32" name="Shape 632"/>
          <p:cNvSpPr>
            <a:spLocks noGrp="1"/>
          </p:cNvSpPr>
          <p:nvPr>
            <p:ph type="body" sz="half" idx="14"/>
          </p:nvPr>
        </p:nvSpPr>
        <p:spPr>
          <a:xfrm>
            <a:off x="5914799" y="1908000"/>
            <a:ext cx="4834802" cy="378000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33" name="Shape 63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3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082566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body" sz="quarter" idx="1"/>
          </p:nvPr>
        </p:nvSpPr>
        <p:spPr>
          <a:xfrm>
            <a:off x="539999" y="2267999"/>
            <a:ext cx="4834801" cy="3420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hape 642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3"/>
          </p:nvPr>
        </p:nvSpPr>
        <p:spPr>
          <a:xfrm>
            <a:off x="0" y="1339997"/>
            <a:ext cx="12192000" cy="864001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44" name="Shape 644"/>
          <p:cNvSpPr>
            <a:spLocks noGrp="1"/>
          </p:cNvSpPr>
          <p:nvPr>
            <p:ph type="body" sz="quarter" idx="14"/>
          </p:nvPr>
        </p:nvSpPr>
        <p:spPr>
          <a:xfrm>
            <a:off x="5914799" y="2267999"/>
            <a:ext cx="4834802" cy="342000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/>
            </a:pPr>
            <a:endParaRPr/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46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740051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43789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404495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669" name="Shape 66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2pPr>
            <a:lvl3pPr marL="1257300" indent="-34290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3pPr>
            <a:lvl4pPr marL="16573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4pPr>
            <a:lvl5pPr marL="21145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71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>
            <a:spLocks noGrp="1"/>
          </p:cNvSpPr>
          <p:nvPr>
            <p:ph type="body" sz="quarter" idx="13"/>
          </p:nvPr>
        </p:nvSpPr>
        <p:spPr>
          <a:xfrm>
            <a:off x="-1" y="692870"/>
            <a:ext cx="8760298" cy="1223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30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5272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13B835D-86D7-8040-941D-FD4E8897A2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2" name="Picture 11" descr="A picture containing text, electronics, dark&#10;&#10;Description automatically generated">
            <a:extLst>
              <a:ext uri="{FF2B5EF4-FFF2-40B4-BE49-F238E27FC236}">
                <a16:creationId xmlns:a16="http://schemas.microsoft.com/office/drawing/2014/main" id="{495A6ADB-4473-8C4E-91ED-F96681512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764704"/>
            <a:ext cx="13465496" cy="73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9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/>
          </p:cNvSpPr>
          <p:nvPr>
            <p:ph type="body" sz="quarter" idx="1"/>
          </p:nvPr>
        </p:nvSpPr>
        <p:spPr>
          <a:xfrm>
            <a:off x="539999" y="2267999"/>
            <a:ext cx="4834801" cy="3420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" name="Shape 680"/>
          <p:cNvSpPr>
            <a:spLocks noGrp="1"/>
          </p:cNvSpPr>
          <p:nvPr>
            <p:ph type="body" sz="quarter" idx="13"/>
          </p:nvPr>
        </p:nvSpPr>
        <p:spPr>
          <a:xfrm>
            <a:off x="0" y="1339997"/>
            <a:ext cx="12192000" cy="864001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body" sz="quarter" idx="14"/>
          </p:nvPr>
        </p:nvSpPr>
        <p:spPr>
          <a:xfrm>
            <a:off x="5914799" y="2267999"/>
            <a:ext cx="4834802" cy="342000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/>
            </a:pPr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3" name="Shape 683"/>
          <p:cNvSpPr>
            <a:spLocks noGrp="1"/>
          </p:cNvSpPr>
          <p:nvPr>
            <p:ph type="body" sz="quarter" idx="15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defRPr sz="800" spc="0">
                <a:solidFill>
                  <a:srgbClr val="8A8B8C"/>
                </a:solidFill>
              </a:defRPr>
            </a:pPr>
            <a:endParaRPr/>
          </a:p>
        </p:txBody>
      </p:sp>
      <p:pic>
        <p:nvPicPr>
          <p:cNvPr id="68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0334273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693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Shape 69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2pPr>
            <a:lvl3pPr marL="1257300" indent="-34290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3pPr>
            <a:lvl4pPr marL="16573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4pPr>
            <a:lvl5pPr marL="21145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96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hape 69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5955811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57163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05" name="Shape 705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sz="quarter" idx="13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defRPr sz="800" spc="0">
                <a:solidFill>
                  <a:srgbClr val="8A8B8C"/>
                </a:solidFill>
              </a:defRPr>
            </a:pPr>
            <a:endParaRPr/>
          </a:p>
        </p:txBody>
      </p:sp>
      <p:pic>
        <p:nvPicPr>
          <p:cNvPr id="708" name="image33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27337" y="6146848"/>
            <a:ext cx="1151879" cy="471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05401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5" Type="http://schemas.openxmlformats.org/officeDocument/2006/relationships/slideLayout" Target="../slideLayouts/slideLayout38.xml"/><Relationship Id="rId61" Type="http://schemas.openxmlformats.org/officeDocument/2006/relationships/image" Target="../media/image14.png"/><Relationship Id="rId1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39999"/>
            <a:ext cx="121932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slide text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  <a:prstGeom prst="rect">
            <a:avLst/>
          </a:prstGeom>
        </p:spPr>
        <p:txBody>
          <a:bodyPr vert="horz" lIns="540000" tIns="0" rIns="144000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8ABF0-2B39-3347-B8FC-8E3EEC28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424" y="6318000"/>
            <a:ext cx="1800200" cy="540000"/>
          </a:xfrm>
          <a:prstGeom prst="rect">
            <a:avLst/>
          </a:prstGeom>
        </p:spPr>
        <p:txBody>
          <a:bodyPr vert="horz" lIns="0" tIns="0" rIns="0" bIns="342000" rtlCol="0" anchor="b" anchorCtr="0"/>
          <a:lstStyle>
            <a:lvl1pPr algn="l">
              <a:defRPr sz="9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E930C-9972-0D4F-8930-F7847281E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900000" cy="540000"/>
          </a:xfrm>
          <a:prstGeom prst="rect">
            <a:avLst/>
          </a:prstGeom>
        </p:spPr>
        <p:txBody>
          <a:bodyPr vert="horz" lIns="540000" tIns="0" rIns="0" bIns="342000" rtlCol="0" anchor="b" anchorCtr="0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25" r:id="rId3"/>
    <p:sldLayoutId id="2147483926" r:id="rId4"/>
    <p:sldLayoutId id="2147483933" r:id="rId5"/>
    <p:sldLayoutId id="2147483930" r:id="rId6"/>
    <p:sldLayoutId id="2147483947" r:id="rId7"/>
    <p:sldLayoutId id="2147483936" r:id="rId8"/>
    <p:sldLayoutId id="2147483943" r:id="rId9"/>
    <p:sldLayoutId id="2147483948" r:id="rId10"/>
    <p:sldLayoutId id="2147483939" r:id="rId11"/>
    <p:sldLayoutId id="2147483949" r:id="rId12"/>
    <p:sldLayoutId id="2147483960" r:id="rId13"/>
    <p:sldLayoutId id="2147483970" r:id="rId14"/>
    <p:sldLayoutId id="2147483921" r:id="rId15"/>
    <p:sldLayoutId id="2147483976" r:id="rId16"/>
    <p:sldLayoutId id="2147483985" r:id="rId17"/>
    <p:sldLayoutId id="2147483980" r:id="rId18"/>
    <p:sldLayoutId id="2147483979" r:id="rId19"/>
    <p:sldLayoutId id="2147483990" r:id="rId20"/>
    <p:sldLayoutId id="2147483982" r:id="rId21"/>
    <p:sldLayoutId id="2147483977" r:id="rId22"/>
    <p:sldLayoutId id="2147483887" r:id="rId23"/>
    <p:sldLayoutId id="2147483888" r:id="rId24"/>
    <p:sldLayoutId id="2147483894" r:id="rId25"/>
    <p:sldLayoutId id="2147483967" r:id="rId26"/>
    <p:sldLayoutId id="2147483986" r:id="rId27"/>
    <p:sldLayoutId id="2147483988" r:id="rId28"/>
    <p:sldLayoutId id="2147483989" r:id="rId29"/>
    <p:sldLayoutId id="2147484004" r:id="rId30"/>
    <p:sldLayoutId id="2147484005" r:id="rId31"/>
    <p:sldLayoutId id="2147484006" r:id="rId32"/>
    <p:sldLayoutId id="2147484007" r:id="rId33"/>
  </p:sldLayoutIdLst>
  <p:hf hdr="0" dt="0"/>
  <p:txStyles>
    <p:titleStyle>
      <a:lvl1pPr eaLnBrk="1" hangingPunct="1">
        <a:defRPr sz="4800" b="0" i="0" spc="70" baseline="0">
          <a:solidFill>
            <a:srgbClr val="0E107A"/>
          </a:solidFill>
          <a:latin typeface="Burgess" panose="02000503080000020003" pitchFamily="2" charset="77"/>
          <a:ea typeface="+mj-ea"/>
          <a:cs typeface="Verdana"/>
        </a:defRPr>
      </a:lvl1pPr>
    </p:titleStyle>
    <p:bodyStyle>
      <a:lvl1pPr marL="0" eaLnBrk="1" hangingPunct="1">
        <a:lnSpc>
          <a:spcPct val="130000"/>
        </a:lnSpc>
        <a:buClr>
          <a:srgbClr val="447FFB"/>
        </a:buClr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1pPr>
      <a:lvl2pPr marL="8001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2pPr>
      <a:lvl3pPr marL="12573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3pPr>
      <a:lvl4pPr marL="16573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4pPr>
      <a:lvl5pPr marL="21145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4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737600" y="598805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800" b="1">
                <a:solidFill>
                  <a:srgbClr val="9798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3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  <p:sldLayoutId id="2147484041" r:id="rId32"/>
    <p:sldLayoutId id="2147484042" r:id="rId33"/>
    <p:sldLayoutId id="2147484043" r:id="rId34"/>
    <p:sldLayoutId id="2147484044" r:id="rId35"/>
    <p:sldLayoutId id="2147484045" r:id="rId36"/>
    <p:sldLayoutId id="2147484046" r:id="rId37"/>
    <p:sldLayoutId id="2147484047" r:id="rId38"/>
    <p:sldLayoutId id="2147484048" r:id="rId39"/>
    <p:sldLayoutId id="2147484049" r:id="rId40"/>
    <p:sldLayoutId id="2147484050" r:id="rId41"/>
    <p:sldLayoutId id="2147484051" r:id="rId42"/>
    <p:sldLayoutId id="2147484052" r:id="rId43"/>
    <p:sldLayoutId id="2147484053" r:id="rId44"/>
    <p:sldLayoutId id="2147484054" r:id="rId45"/>
    <p:sldLayoutId id="2147484055" r:id="rId46"/>
    <p:sldLayoutId id="2147484056" r:id="rId47"/>
    <p:sldLayoutId id="2147484057" r:id="rId48"/>
    <p:sldLayoutId id="2147484058" r:id="rId49"/>
    <p:sldLayoutId id="2147484059" r:id="rId50"/>
    <p:sldLayoutId id="2147484060" r:id="rId51"/>
    <p:sldLayoutId id="2147484061" r:id="rId52"/>
    <p:sldLayoutId id="2147484062" r:id="rId53"/>
    <p:sldLayoutId id="2147484063" r:id="rId54"/>
    <p:sldLayoutId id="2147484064" r:id="rId55"/>
    <p:sldLayoutId id="2147484065" r:id="rId56"/>
    <p:sldLayoutId id="2147484066" r:id="rId57"/>
    <p:sldLayoutId id="2147484067" r:id="rId58"/>
    <p:sldLayoutId id="2147484068" r:id="rId5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9pPr>
    </p:titleStyle>
    <p:bodyStyle>
      <a:lvl1pPr marL="0" marR="0" indent="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1pPr>
      <a:lvl2pPr marL="800100" marR="0" indent="-3429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2pPr>
      <a:lvl3pPr marL="1300162" marR="0" indent="-385762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3pPr>
      <a:lvl4pPr marL="1693068" marR="0" indent="-321468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4pPr>
      <a:lvl5pPr marL="2196192" marR="0" indent="-367392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5pPr>
      <a:lvl6pPr marL="0" marR="0" indent="22860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6pPr>
      <a:lvl7pPr marL="0" marR="0" indent="27432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7pPr>
      <a:lvl8pPr marL="0" marR="0" indent="32004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8pPr>
      <a:lvl9pPr marL="0" marR="0" indent="36576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755329-6D1A-9043-9043-083018ED4D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Sova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013B9-C7CC-CA4F-AA32-A73106AC4C53}"/>
              </a:ext>
            </a:extLst>
          </p:cNvPr>
          <p:cNvSpPr txBox="1">
            <a:spLocks/>
          </p:cNvSpPr>
          <p:nvPr/>
        </p:nvSpPr>
        <p:spPr bwMode="auto">
          <a:xfrm>
            <a:off x="0" y="1576448"/>
            <a:ext cx="6096000" cy="7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algn="l" eaLnBrk="1" hangingPunct="1">
              <a:lnSpc>
                <a:spcPct val="100000"/>
              </a:lnSpc>
              <a:buClr>
                <a:srgbClr val="447FFB"/>
              </a:buClr>
              <a:defRPr sz="4800" b="0" i="0" spc="30" baseline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2400" b="1" i="0" spc="3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2400" b="1" i="0" spc="3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2400" b="1" i="0" spc="3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2400" b="1" i="0" spc="3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>
                <a:latin typeface="Mabry Pro" panose="020D0503040002040303" pitchFamily="34" charset="0"/>
              </a:rPr>
              <a:t>Changing assessment for good</a:t>
            </a:r>
            <a:endParaRPr lang="en-US" sz="1200" kern="0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2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09394E-8A8E-DA4D-AF1E-3EACDDDC7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D267E-C354-904F-8377-8FC829F2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2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48D6508-3E3B-F841-8B4C-9CCFD8A29173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12192000" cy="307777"/>
          </a:xfrm>
          <a:prstGeom prst="rect">
            <a:avLst/>
          </a:prstGeom>
        </p:spPr>
        <p:txBody>
          <a:bodyPr vert="horz" lIns="540000" tIns="0" rIns="1440000" bIns="0" rtlCol="0" anchor="t" anchorCtr="0">
            <a:noAutofit/>
          </a:bodyPr>
          <a:lstStyle>
            <a:lvl1pPr eaLnBrk="1" hangingPunct="1">
              <a:defRPr sz="4800" b="0" i="0" spc="70" baseline="0">
                <a:solidFill>
                  <a:srgbClr val="0E107A"/>
                </a:solidFill>
                <a:latin typeface="Burgess" panose="02000503080000020003" pitchFamily="2" charset="77"/>
                <a:ea typeface="+mj-ea"/>
                <a:cs typeface="Verdana"/>
              </a:defRPr>
            </a:lvl1pPr>
          </a:lstStyle>
          <a:p>
            <a:r>
              <a:rPr lang="en-US" sz="3000" b="1" kern="0" spc="0">
                <a:latin typeface="Mabry Pro" panose="020D0503040002040303" pitchFamily="34" charset="0"/>
              </a:rPr>
              <a:t>Introductions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B7BC7D5-16AF-BF49-88DA-44ED19838E07}"/>
              </a:ext>
            </a:extLst>
          </p:cNvPr>
          <p:cNvSpPr txBox="1">
            <a:spLocks/>
          </p:cNvSpPr>
          <p:nvPr/>
        </p:nvSpPr>
        <p:spPr bwMode="auto">
          <a:xfrm>
            <a:off x="3734897" y="4572000"/>
            <a:ext cx="3927768" cy="10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kern="0"/>
              <a:t>Christine Higgs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Chief Revenue Officer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DFF28F-C8A0-D24A-932B-AE1868567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88" y="1365247"/>
            <a:ext cx="2960841" cy="2960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987AE-DCF7-3D4D-9487-851960F5F5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84" y="1365408"/>
            <a:ext cx="2960680" cy="296068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A5F911-5B1A-F742-AFA0-24D739C78B00}"/>
              </a:ext>
            </a:extLst>
          </p:cNvPr>
          <p:cNvSpPr txBox="1">
            <a:spLocks/>
          </p:cNvSpPr>
          <p:nvPr/>
        </p:nvSpPr>
        <p:spPr bwMode="auto">
          <a:xfrm>
            <a:off x="325187" y="4572000"/>
            <a:ext cx="3927768" cy="10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kern="0"/>
              <a:t>Alan Bourne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CEO &amp; Founder</a:t>
            </a:r>
          </a:p>
        </p:txBody>
      </p:sp>
    </p:spTree>
    <p:extLst>
      <p:ext uri="{BB962C8B-B14F-4D97-AF65-F5344CB8AC3E}">
        <p14:creationId xmlns:p14="http://schemas.microsoft.com/office/powerpoint/2010/main" val="235806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7034-4BFA-A448-BC00-1859A4AAB2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/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05BB5-B267-DA4B-9EBA-A85950CC1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3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DC41E9-6395-464F-BF1D-807C43CEFABE}"/>
              </a:ext>
            </a:extLst>
          </p:cNvPr>
          <p:cNvSpPr txBox="1">
            <a:spLocks/>
          </p:cNvSpPr>
          <p:nvPr/>
        </p:nvSpPr>
        <p:spPr bwMode="auto">
          <a:xfrm>
            <a:off x="5879976" y="1687734"/>
            <a:ext cx="4993132" cy="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5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Pricing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4FC601A-0C26-1249-BDEA-A344D1945264}"/>
              </a:ext>
            </a:extLst>
          </p:cNvPr>
          <p:cNvSpPr txBox="1">
            <a:spLocks/>
          </p:cNvSpPr>
          <p:nvPr/>
        </p:nvSpPr>
        <p:spPr bwMode="auto">
          <a:xfrm>
            <a:off x="5888519" y="2748946"/>
            <a:ext cx="4993132" cy="60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6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Implementation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2142ADB-1418-074E-9025-FEE87B765B80}"/>
              </a:ext>
            </a:extLst>
          </p:cNvPr>
          <p:cNvSpPr txBox="1">
            <a:spLocks/>
          </p:cNvSpPr>
          <p:nvPr/>
        </p:nvSpPr>
        <p:spPr bwMode="auto">
          <a:xfrm>
            <a:off x="5888519" y="3749273"/>
            <a:ext cx="4993132" cy="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7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Diversity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0C9F829-57E5-1247-84C8-4C08E40F2677}"/>
              </a:ext>
            </a:extLst>
          </p:cNvPr>
          <p:cNvSpPr txBox="1">
            <a:spLocks/>
          </p:cNvSpPr>
          <p:nvPr/>
        </p:nvSpPr>
        <p:spPr bwMode="auto">
          <a:xfrm>
            <a:off x="5888519" y="4801647"/>
            <a:ext cx="4993132" cy="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8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Summary and Q&amp;A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40A02E-0B65-7944-95E7-C2A18ADA038B}"/>
              </a:ext>
            </a:extLst>
          </p:cNvPr>
          <p:cNvGrpSpPr/>
          <p:nvPr/>
        </p:nvGrpSpPr>
        <p:grpSpPr>
          <a:xfrm>
            <a:off x="5028347" y="1407511"/>
            <a:ext cx="1137126" cy="1122125"/>
            <a:chOff x="3352908" y="771602"/>
            <a:chExt cx="791686" cy="7812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408BB4-2E99-0B4F-9920-B5CC14710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2305DDE2-7EA9-4B44-A9F6-F40DD644D479}"/>
                </a:ext>
              </a:extLst>
            </p:cNvPr>
            <p:cNvSpPr txBox="1">
              <a:spLocks/>
            </p:cNvSpPr>
            <p:nvPr/>
          </p:nvSpPr>
          <p:spPr>
            <a:xfrm>
              <a:off x="3352908" y="975800"/>
              <a:ext cx="781242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FA3875-7542-A048-A0C0-49776B06271C}"/>
              </a:ext>
            </a:extLst>
          </p:cNvPr>
          <p:cNvGrpSpPr/>
          <p:nvPr/>
        </p:nvGrpSpPr>
        <p:grpSpPr>
          <a:xfrm>
            <a:off x="5043348" y="2426298"/>
            <a:ext cx="1122125" cy="1122125"/>
            <a:chOff x="3363352" y="771602"/>
            <a:chExt cx="781242" cy="7812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F34383-FF29-C749-8BC0-B4489819F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384916"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B4D35D94-EF0B-5740-A39A-561B847BFF7D}"/>
                </a:ext>
              </a:extLst>
            </p:cNvPr>
            <p:cNvSpPr txBox="1">
              <a:spLocks/>
            </p:cNvSpPr>
            <p:nvPr/>
          </p:nvSpPr>
          <p:spPr>
            <a:xfrm>
              <a:off x="3373796" y="968368"/>
              <a:ext cx="760354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EDC03B-08B3-CD4C-AB86-01B28E3B100E}"/>
              </a:ext>
            </a:extLst>
          </p:cNvPr>
          <p:cNvGrpSpPr/>
          <p:nvPr/>
        </p:nvGrpSpPr>
        <p:grpSpPr>
          <a:xfrm>
            <a:off x="5028347" y="3446623"/>
            <a:ext cx="1137126" cy="1122125"/>
            <a:chOff x="3352908" y="771602"/>
            <a:chExt cx="791686" cy="7812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84EE09-14A0-F047-9D2C-0D82D25DE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D742EDC2-5F1E-8140-A9AE-1723A1F9C16B}"/>
                </a:ext>
              </a:extLst>
            </p:cNvPr>
            <p:cNvSpPr txBox="1">
              <a:spLocks/>
            </p:cNvSpPr>
            <p:nvPr/>
          </p:nvSpPr>
          <p:spPr>
            <a:xfrm>
              <a:off x="3352908" y="982874"/>
              <a:ext cx="781242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F14D5A-602C-DB4E-ADCE-68A167E6DAAF}"/>
              </a:ext>
            </a:extLst>
          </p:cNvPr>
          <p:cNvGrpSpPr/>
          <p:nvPr/>
        </p:nvGrpSpPr>
        <p:grpSpPr>
          <a:xfrm>
            <a:off x="5028347" y="4465410"/>
            <a:ext cx="1137126" cy="1122125"/>
            <a:chOff x="3352908" y="771602"/>
            <a:chExt cx="791686" cy="7812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E4B616-8106-A54F-9A1F-E67D3C8B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384916"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A1670621-30CE-7841-91DD-35B7DA6FEA2B}"/>
                </a:ext>
              </a:extLst>
            </p:cNvPr>
            <p:cNvSpPr txBox="1">
              <a:spLocks/>
            </p:cNvSpPr>
            <p:nvPr/>
          </p:nvSpPr>
          <p:spPr>
            <a:xfrm>
              <a:off x="3352908" y="975442"/>
              <a:ext cx="781242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08</a:t>
              </a:r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3A667AB-D108-F349-A9E9-1409BF66814D}"/>
              </a:ext>
            </a:extLst>
          </p:cNvPr>
          <p:cNvSpPr txBox="1">
            <a:spLocks/>
          </p:cNvSpPr>
          <p:nvPr/>
        </p:nvSpPr>
        <p:spPr bwMode="auto">
          <a:xfrm>
            <a:off x="1111411" y="2623160"/>
            <a:ext cx="4993132" cy="78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2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Account Management &amp; </a:t>
            </a:r>
            <a:br>
              <a:rPr lang="en-US" b="0" kern="0">
                <a:latin typeface="MABRYPRO-LIGHT" panose="020D0303040002040303" pitchFamily="34" charset="0"/>
              </a:rPr>
            </a:br>
            <a:r>
              <a:rPr lang="en-US" b="0" kern="0">
                <a:latin typeface="MABRYPRO-LIGHT" panose="020D0303040002040303" pitchFamily="34" charset="0"/>
              </a:rPr>
              <a:t>Supplier Relationship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ADE9AAA-5A9C-324D-8F0B-99873D6761D9}"/>
              </a:ext>
            </a:extLst>
          </p:cNvPr>
          <p:cNvSpPr txBox="1">
            <a:spLocks/>
          </p:cNvSpPr>
          <p:nvPr/>
        </p:nvSpPr>
        <p:spPr bwMode="auto">
          <a:xfrm>
            <a:off x="1111411" y="3716092"/>
            <a:ext cx="4993132" cy="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3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Case Studies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7E00D79-F97D-2D40-B7E6-D5AF15018670}"/>
              </a:ext>
            </a:extLst>
          </p:cNvPr>
          <p:cNvSpPr txBox="1">
            <a:spLocks/>
          </p:cNvSpPr>
          <p:nvPr/>
        </p:nvSpPr>
        <p:spPr bwMode="auto">
          <a:xfrm>
            <a:off x="1111411" y="4720962"/>
            <a:ext cx="4993132" cy="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4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Technology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6A81E5-BD49-4246-A9D2-9524757CC8BE}"/>
              </a:ext>
            </a:extLst>
          </p:cNvPr>
          <p:cNvGrpSpPr/>
          <p:nvPr/>
        </p:nvGrpSpPr>
        <p:grpSpPr>
          <a:xfrm>
            <a:off x="335361" y="1407511"/>
            <a:ext cx="1137126" cy="1122125"/>
            <a:chOff x="3352908" y="771602"/>
            <a:chExt cx="791686" cy="7812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6E16DE-F2F8-E345-A924-E694C0ED8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798E08C4-42F9-3F49-89A5-299E577CCE49}"/>
                </a:ext>
              </a:extLst>
            </p:cNvPr>
            <p:cNvSpPr txBox="1">
              <a:spLocks/>
            </p:cNvSpPr>
            <p:nvPr/>
          </p:nvSpPr>
          <p:spPr>
            <a:xfrm>
              <a:off x="3352908" y="975800"/>
              <a:ext cx="781242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1A9965-ABE6-9A42-8B53-9E0032D21431}"/>
              </a:ext>
            </a:extLst>
          </p:cNvPr>
          <p:cNvGrpSpPr/>
          <p:nvPr/>
        </p:nvGrpSpPr>
        <p:grpSpPr>
          <a:xfrm>
            <a:off x="350362" y="2426298"/>
            <a:ext cx="1122125" cy="1122125"/>
            <a:chOff x="3363352" y="771602"/>
            <a:chExt cx="781242" cy="78124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3CD061E-584D-924B-9916-EBDD185D1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384916"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48FD2EA7-26B8-B144-B639-987DA30F3B76}"/>
                </a:ext>
              </a:extLst>
            </p:cNvPr>
            <p:cNvSpPr txBox="1">
              <a:spLocks/>
            </p:cNvSpPr>
            <p:nvPr/>
          </p:nvSpPr>
          <p:spPr>
            <a:xfrm>
              <a:off x="3373796" y="968368"/>
              <a:ext cx="760354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CB0BD2-AD0A-D54C-B236-0114A0335DE1}"/>
              </a:ext>
            </a:extLst>
          </p:cNvPr>
          <p:cNvGrpSpPr/>
          <p:nvPr/>
        </p:nvGrpSpPr>
        <p:grpSpPr>
          <a:xfrm>
            <a:off x="335361" y="3446623"/>
            <a:ext cx="1137126" cy="1122125"/>
            <a:chOff x="3352908" y="771602"/>
            <a:chExt cx="791686" cy="78124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AFDD972-C3A2-AF4E-8696-A5207D73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34" name="Text Placeholder 3">
              <a:extLst>
                <a:ext uri="{FF2B5EF4-FFF2-40B4-BE49-F238E27FC236}">
                  <a16:creationId xmlns:a16="http://schemas.microsoft.com/office/drawing/2014/main" id="{C78ACD7D-3034-1F4F-B629-271DEFBA3879}"/>
                </a:ext>
              </a:extLst>
            </p:cNvPr>
            <p:cNvSpPr txBox="1">
              <a:spLocks/>
            </p:cNvSpPr>
            <p:nvPr/>
          </p:nvSpPr>
          <p:spPr>
            <a:xfrm>
              <a:off x="3352908" y="982874"/>
              <a:ext cx="781242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DCB4A5-18ED-9E40-A1BA-21966A111FE4}"/>
              </a:ext>
            </a:extLst>
          </p:cNvPr>
          <p:cNvGrpSpPr/>
          <p:nvPr/>
        </p:nvGrpSpPr>
        <p:grpSpPr>
          <a:xfrm>
            <a:off x="335361" y="4465410"/>
            <a:ext cx="1137126" cy="1122125"/>
            <a:chOff x="3352908" y="771602"/>
            <a:chExt cx="791686" cy="78124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25CA60A-E531-4142-80FD-09971406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384916">
              <a:off x="3363352" y="771602"/>
              <a:ext cx="781242" cy="781242"/>
            </a:xfrm>
            <a:prstGeom prst="rect">
              <a:avLst/>
            </a:prstGeom>
          </p:spPr>
        </p:pic>
        <p:sp>
          <p:nvSpPr>
            <p:cNvPr id="37" name="Text Placeholder 3">
              <a:extLst>
                <a:ext uri="{FF2B5EF4-FFF2-40B4-BE49-F238E27FC236}">
                  <a16:creationId xmlns:a16="http://schemas.microsoft.com/office/drawing/2014/main" id="{383F2792-FB34-3E43-AF3C-C7C285489038}"/>
                </a:ext>
              </a:extLst>
            </p:cNvPr>
            <p:cNvSpPr txBox="1">
              <a:spLocks/>
            </p:cNvSpPr>
            <p:nvPr/>
          </p:nvSpPr>
          <p:spPr>
            <a:xfrm>
              <a:off x="3352908" y="975442"/>
              <a:ext cx="781242" cy="3780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3200" b="1">
                  <a:solidFill>
                    <a:srgbClr val="447FFB"/>
                  </a:solidFill>
                </a:rPr>
                <a:t>04</a:t>
              </a:r>
            </a:p>
          </p:txBody>
        </p:sp>
      </p:grpSp>
      <p:sp>
        <p:nvSpPr>
          <p:cNvPr id="41" name="Title 2">
            <a:extLst>
              <a:ext uri="{FF2B5EF4-FFF2-40B4-BE49-F238E27FC236}">
                <a16:creationId xmlns:a16="http://schemas.microsoft.com/office/drawing/2014/main" id="{D6026D30-321E-0B4E-A085-1DDE33B1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" y="404664"/>
            <a:ext cx="12192000" cy="307777"/>
          </a:xfrm>
        </p:spPr>
        <p:txBody>
          <a:bodyPr/>
          <a:lstStyle/>
          <a:p>
            <a:r>
              <a:rPr lang="en-US" sz="3000"/>
              <a:t>Agenda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883F392A-DBF8-4A48-90BE-CABD635600B7}"/>
              </a:ext>
            </a:extLst>
          </p:cNvPr>
          <p:cNvSpPr txBox="1">
            <a:spLocks/>
          </p:cNvSpPr>
          <p:nvPr/>
        </p:nvSpPr>
        <p:spPr bwMode="auto">
          <a:xfrm>
            <a:off x="1143084" y="1687734"/>
            <a:ext cx="4993132" cy="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b="1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Chapter 1 </a:t>
            </a:r>
            <a:br>
              <a:rPr lang="en-US" kern="0"/>
            </a:br>
            <a:r>
              <a:rPr lang="en-US" b="0" kern="0">
                <a:latin typeface="MABRYPRO-LIGHT" panose="020D0303040002040303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1236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77147F-3804-0541-9894-440D382B6A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3432" y="2132856"/>
            <a:ext cx="7344816" cy="19964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3200" b="1"/>
              <a:t>The true power of assessment lies in configuring the candidate journey </a:t>
            </a:r>
            <a:br>
              <a:rPr lang="en-GB" sz="3200" b="1"/>
            </a:br>
            <a:r>
              <a:rPr lang="en-GB" sz="3200" b="1"/>
              <a:t>in the same way we would </a:t>
            </a:r>
            <a:br>
              <a:rPr lang="en-GB" sz="3200" b="1"/>
            </a:br>
            <a:r>
              <a:rPr lang="en-GB" sz="3200" b="1"/>
              <a:t>a customer journey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9FC37-D469-214B-8CDA-F6B74892AE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4437112"/>
            <a:ext cx="6096000" cy="1512168"/>
          </a:xfrm>
        </p:spPr>
        <p:txBody>
          <a:bodyPr>
            <a:normAutofit/>
          </a:bodyPr>
          <a:lstStyle/>
          <a:p>
            <a:r>
              <a:rPr lang="en-US"/>
              <a:t>Within this presentation we have provided an overview of our approach to assessment and illustrated how we can combine extensive psychological expertise with the latest digital technology to provide a best in class assessment experience for candidates.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0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23D611-16B0-6B4E-A25F-6D4AF252C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334A8-ABCC-A54D-9B81-29A45F510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8967B-E6A9-C941-B8EE-D3A1C700AC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22470"/>
            <a:ext cx="4943872" cy="585810"/>
          </a:xfrm>
        </p:spPr>
        <p:txBody>
          <a:bodyPr/>
          <a:lstStyle/>
          <a:p>
            <a:r>
              <a:rPr lang="en-US"/>
              <a:t>Introducing </a:t>
            </a:r>
          </a:p>
          <a:p>
            <a:r>
              <a:rPr lang="en-US"/>
              <a:t>Sova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6E4B74-2531-624C-95A2-FF2E479FF0A3}"/>
              </a:ext>
            </a:extLst>
          </p:cNvPr>
          <p:cNvGrpSpPr/>
          <p:nvPr/>
        </p:nvGrpSpPr>
        <p:grpSpPr>
          <a:xfrm>
            <a:off x="1559496" y="764704"/>
            <a:ext cx="8784976" cy="5274444"/>
            <a:chOff x="1262532" y="841538"/>
            <a:chExt cx="8784976" cy="52744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43C03E-49F2-A34E-96EE-00C0C035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532" y="841538"/>
              <a:ext cx="8784976" cy="5274444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1E971E17-5021-F547-A4DD-FDEC41F1DD6D}"/>
                </a:ext>
              </a:extLst>
            </p:cNvPr>
            <p:cNvSpPr txBox="1">
              <a:spLocks/>
            </p:cNvSpPr>
            <p:nvPr/>
          </p:nvSpPr>
          <p:spPr>
            <a:xfrm>
              <a:off x="2537469" y="1992386"/>
              <a:ext cx="1872208" cy="5858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kern="0">
                  <a:solidFill>
                    <a:schemeClr val="bg1"/>
                  </a:solidFill>
                </a:rPr>
                <a:t>Science</a:t>
              </a:r>
            </a:p>
          </p:txBody>
        </p:sp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0FD052B2-77D6-3941-ABAD-DBE444E6647B}"/>
                </a:ext>
              </a:extLst>
            </p:cNvPr>
            <p:cNvSpPr txBox="1">
              <a:spLocks/>
            </p:cNvSpPr>
            <p:nvPr/>
          </p:nvSpPr>
          <p:spPr>
            <a:xfrm>
              <a:off x="2351584" y="2668377"/>
              <a:ext cx="3063045" cy="284066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Content that is proven                           to predict performance</a:t>
              </a:r>
            </a:p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Solid scientific </a:t>
              </a:r>
              <a:br>
                <a:rPr lang="en-GB" sz="1500">
                  <a:solidFill>
                    <a:schemeClr val="bg1"/>
                  </a:solidFill>
                </a:rPr>
              </a:br>
              <a:r>
                <a:rPr lang="en-GB" sz="1500">
                  <a:solidFill>
                    <a:schemeClr val="bg1"/>
                  </a:solidFill>
                </a:rPr>
                <a:t>basis</a:t>
              </a:r>
            </a:p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Inclusive</a:t>
              </a:r>
            </a:p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Design specifically </a:t>
              </a:r>
              <a:br>
                <a:rPr lang="en-GB" sz="1500">
                  <a:solidFill>
                    <a:schemeClr val="bg1"/>
                  </a:solidFill>
                </a:rPr>
              </a:br>
              <a:r>
                <a:rPr lang="en-GB" sz="1500">
                  <a:solidFill>
                    <a:schemeClr val="bg1"/>
                  </a:solidFill>
                </a:rPr>
                <a:t>for online delivery</a:t>
              </a:r>
              <a:endParaRPr lang="en-GB" sz="1500"/>
            </a:p>
          </p:txBody>
        </p:sp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30867530-E939-4A47-B6EF-D27F5267460E}"/>
                </a:ext>
              </a:extLst>
            </p:cNvPr>
            <p:cNvSpPr txBox="1">
              <a:spLocks/>
            </p:cNvSpPr>
            <p:nvPr/>
          </p:nvSpPr>
          <p:spPr>
            <a:xfrm>
              <a:off x="6960096" y="1968934"/>
              <a:ext cx="1872208" cy="5858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kern="0">
                  <a:solidFill>
                    <a:schemeClr val="bg1"/>
                  </a:solidFill>
                </a:rPr>
                <a:t>Technology</a:t>
              </a:r>
            </a:p>
          </p:txBody>
        </p: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A7E621E8-D410-1146-B745-A4F27C0CCD3A}"/>
                </a:ext>
              </a:extLst>
            </p:cNvPr>
            <p:cNvSpPr txBox="1">
              <a:spLocks/>
            </p:cNvSpPr>
            <p:nvPr/>
          </p:nvSpPr>
          <p:spPr>
            <a:xfrm>
              <a:off x="6838160" y="2668377"/>
              <a:ext cx="3063045" cy="284066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Engaging &amp; immersive </a:t>
              </a:r>
              <a:br>
                <a:rPr lang="en-GB" sz="1500">
                  <a:solidFill>
                    <a:schemeClr val="bg1"/>
                  </a:solidFill>
                </a:rPr>
              </a:br>
              <a:r>
                <a:rPr lang="en-GB" sz="1500">
                  <a:solidFill>
                    <a:schemeClr val="bg1"/>
                  </a:solidFill>
                </a:rPr>
                <a:t>user experience</a:t>
              </a:r>
            </a:p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Fully Virtual</a:t>
              </a:r>
            </a:p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Highly configurable</a:t>
              </a:r>
            </a:p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r>
                <a:rPr lang="en-GB" sz="1500">
                  <a:solidFill>
                    <a:schemeClr val="bg1"/>
                  </a:solidFill>
                </a:rPr>
                <a:t>Based on latest </a:t>
              </a:r>
              <a:br>
                <a:rPr lang="en-GB" sz="1500">
                  <a:solidFill>
                    <a:schemeClr val="bg1"/>
                  </a:solidFill>
                </a:rPr>
              </a:br>
              <a:r>
                <a:rPr lang="en-GB" sz="1500">
                  <a:solidFill>
                    <a:schemeClr val="bg1"/>
                  </a:solidFill>
                </a:rPr>
                <a:t>technologies for </a:t>
              </a:r>
              <a:br>
                <a:rPr lang="en-GB" sz="1500">
                  <a:solidFill>
                    <a:schemeClr val="bg1"/>
                  </a:solidFill>
                </a:rPr>
              </a:br>
              <a:r>
                <a:rPr lang="en-GB" sz="1500">
                  <a:solidFill>
                    <a:schemeClr val="bg1"/>
                  </a:solidFill>
                </a:rPr>
                <a:t>AI and machine </a:t>
              </a:r>
              <a:br>
                <a:rPr lang="en-GB" sz="1500">
                  <a:solidFill>
                    <a:schemeClr val="bg1"/>
                  </a:solidFill>
                </a:rPr>
              </a:br>
              <a:r>
                <a:rPr lang="en-GB" sz="1500">
                  <a:solidFill>
                    <a:schemeClr val="bg1"/>
                  </a:solidFill>
                </a:rPr>
                <a:t>learning </a:t>
              </a:r>
            </a:p>
            <a:p>
              <a:pPr marL="177800" lvl="1" indent="-176213" defTabSz="577850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3227388" algn="l"/>
                </a:tabLst>
              </a:pPr>
              <a:endParaRPr lang="en-GB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055975"/>
      </p:ext>
    </p:extLst>
  </p:cSld>
  <p:clrMapOvr>
    <a:masterClrMapping/>
  </p:clrMapOvr>
</p:sld>
</file>

<file path=ppt/theme/theme1.xml><?xml version="1.0" encoding="utf-8"?>
<a:theme xmlns:a="http://schemas.openxmlformats.org/drawingml/2006/main" name="SOVA PPT template 01022019">
  <a:themeElements>
    <a:clrScheme name="Custom 2">
      <a:dk1>
        <a:srgbClr val="545759"/>
      </a:dk1>
      <a:lt1>
        <a:srgbClr val="FFFFFF"/>
      </a:lt1>
      <a:dk2>
        <a:srgbClr val="8A8B8C"/>
      </a:dk2>
      <a:lt2>
        <a:srgbClr val="FFFFFF"/>
      </a:lt2>
      <a:accent1>
        <a:srgbClr val="0E107A"/>
      </a:accent1>
      <a:accent2>
        <a:srgbClr val="447EFA"/>
      </a:accent2>
      <a:accent3>
        <a:srgbClr val="E756F9"/>
      </a:accent3>
      <a:accent4>
        <a:srgbClr val="D0F4FE"/>
      </a:accent4>
      <a:accent5>
        <a:srgbClr val="FEFFFE"/>
      </a:accent5>
      <a:accent6>
        <a:srgbClr val="030403"/>
      </a:accent6>
      <a:hlink>
        <a:srgbClr val="0E107A"/>
      </a:hlink>
      <a:folHlink>
        <a:srgbClr val="E756F9"/>
      </a:folHlink>
    </a:clrScheme>
    <a:fontScheme name="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D44387-06A5-3D49-9F28-21A1E43E5F4E}" vid="{FB9E65D8-8DE8-BE48-8AD3-43EB056B613E}"/>
    </a:ext>
  </a:extLst>
</a:theme>
</file>

<file path=ppt/theme/theme2.xml><?xml version="1.0" encoding="utf-8"?>
<a:theme xmlns:a="http://schemas.openxmlformats.org/drawingml/2006/main" name="1_SOVA PPT template 01022019">
  <a:themeElements>
    <a:clrScheme name="SOVA PPT template 01022019">
      <a:dk1>
        <a:srgbClr val="545759"/>
      </a:dk1>
      <a:lt1>
        <a:srgbClr val="FFFFFF"/>
      </a:lt1>
      <a:dk2>
        <a:srgbClr val="A7A7A7"/>
      </a:dk2>
      <a:lt2>
        <a:srgbClr val="535353"/>
      </a:lt2>
      <a:accent1>
        <a:srgbClr val="0E107A"/>
      </a:accent1>
      <a:accent2>
        <a:srgbClr val="447EFA"/>
      </a:accent2>
      <a:accent3>
        <a:srgbClr val="E756F9"/>
      </a:accent3>
      <a:accent4>
        <a:srgbClr val="D0F4FE"/>
      </a:accent4>
      <a:accent5>
        <a:srgbClr val="FEFFFE"/>
      </a:accent5>
      <a:accent6>
        <a:srgbClr val="030403"/>
      </a:accent6>
      <a:hlink>
        <a:srgbClr val="0000FF"/>
      </a:hlink>
      <a:folHlink>
        <a:srgbClr val="FF00FF"/>
      </a:folHlink>
    </a:clrScheme>
    <a:fontScheme name="SOVA PPT template 0102201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OVA PPT template 010220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575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575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SOVA PPT template 01022019</Template>
  <TotalTime>0</TotalTime>
  <Words>11924</Words>
  <Application>Microsoft Office PowerPoint</Application>
  <PresentationFormat>Widescreen</PresentationFormat>
  <Paragraphs>1958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SOVA PPT template 01022019</vt:lpstr>
      <vt:lpstr>1_SOVA PPT template 01022019</vt:lpstr>
      <vt:lpstr>PowerPoint Presentation</vt:lpstr>
      <vt:lpstr>PowerPoint Presentation</vt:lpstr>
      <vt:lpstr>Agenda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Lane</dc:creator>
  <cp:lastModifiedBy>Claire Mitchell</cp:lastModifiedBy>
  <cp:revision>7</cp:revision>
  <cp:lastPrinted>2017-08-17T13:10:59Z</cp:lastPrinted>
  <dcterms:created xsi:type="dcterms:W3CDTF">2021-03-08T16:36:22Z</dcterms:created>
  <dcterms:modified xsi:type="dcterms:W3CDTF">2022-08-05T10:18:37Z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2016-06-26T00:00:00Z</vt:filetime>
  </property>
</Properties>
</file>