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4"/>
    <p:sldMasterId id="2147484107" r:id="rId5"/>
  </p:sldMasterIdLst>
  <p:notesMasterIdLst>
    <p:notesMasterId r:id="rId17"/>
  </p:notesMasterIdLst>
  <p:sldIdLst>
    <p:sldId id="256" r:id="rId6"/>
    <p:sldId id="4286" r:id="rId7"/>
    <p:sldId id="4203" r:id="rId8"/>
    <p:sldId id="4206" r:id="rId9"/>
    <p:sldId id="4204" r:id="rId10"/>
    <p:sldId id="4289" r:id="rId11"/>
    <p:sldId id="4205" r:id="rId12"/>
    <p:sldId id="4290" r:id="rId13"/>
    <p:sldId id="358" r:id="rId14"/>
    <p:sldId id="4181" r:id="rId15"/>
    <p:sldId id="4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D99D97-1544-BA34-F566-9C0A79375848}" v="11" dt="2023-05-25T14:06:22.151"/>
    <p1510:client id="{B39EEDAF-1BED-408D-921C-AB3BD511F3BE}" v="8" dt="2023-05-12T18:50:26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42" autoAdjust="0"/>
    <p:restoredTop sz="82726" autoAdjust="0"/>
  </p:normalViewPr>
  <p:slideViewPr>
    <p:cSldViewPr snapToGrid="0">
      <p:cViewPr varScale="1">
        <p:scale>
          <a:sx n="60" d="100"/>
          <a:sy n="60" d="100"/>
        </p:scale>
        <p:origin x="10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is Welp" userId="S::alexis.welp@sovaassessment.com::cfc9baa9-dc14-47d8-8c59-d3a0f6410006" providerId="AD" clId="Web-{9ED99D97-1544-BA34-F566-9C0A79375848}"/>
    <pc:docChg chg="modSld">
      <pc:chgData name="Alexis Welp" userId="S::alexis.welp@sovaassessment.com::cfc9baa9-dc14-47d8-8c59-d3a0f6410006" providerId="AD" clId="Web-{9ED99D97-1544-BA34-F566-9C0A79375848}" dt="2023-05-25T14:06:20.432" v="9" actId="20577"/>
      <pc:docMkLst>
        <pc:docMk/>
      </pc:docMkLst>
      <pc:sldChg chg="modSp">
        <pc:chgData name="Alexis Welp" userId="S::alexis.welp@sovaassessment.com::cfc9baa9-dc14-47d8-8c59-d3a0f6410006" providerId="AD" clId="Web-{9ED99D97-1544-BA34-F566-9C0A79375848}" dt="2023-05-25T14:06:20.432" v="9" actId="20577"/>
        <pc:sldMkLst>
          <pc:docMk/>
          <pc:sldMk cId="1983726149" sldId="256"/>
        </pc:sldMkLst>
        <pc:spChg chg="mod">
          <ac:chgData name="Alexis Welp" userId="S::alexis.welp@sovaassessment.com::cfc9baa9-dc14-47d8-8c59-d3a0f6410006" providerId="AD" clId="Web-{9ED99D97-1544-BA34-F566-9C0A79375848}" dt="2023-05-25T14:06:20.432" v="9" actId="20577"/>
          <ac:spMkLst>
            <pc:docMk/>
            <pc:sldMk cId="1983726149" sldId="256"/>
            <ac:spMk id="2" creationId="{74755329-6D1A-9043-9043-083018ED4D37}"/>
          </ac:spMkLst>
        </pc:spChg>
      </pc:sldChg>
    </pc:docChg>
  </pc:docChgLst>
  <pc:docChgLst>
    <pc:chgData name="Nicola Fine" userId="e902667a-fa6f-47d9-85ff-d05ae9a356c6" providerId="ADAL" clId="{E0593FF9-02CB-4043-A29F-F0453F97B4A7}"/>
    <pc:docChg chg="custSel modSld">
      <pc:chgData name="Nicola Fine" userId="e902667a-fa6f-47d9-85ff-d05ae9a356c6" providerId="ADAL" clId="{E0593FF9-02CB-4043-A29F-F0453F97B4A7}" dt="2023-03-14T15:39:05.135" v="1" actId="27636"/>
      <pc:docMkLst>
        <pc:docMk/>
      </pc:docMkLst>
      <pc:sldChg chg="modSp mod">
        <pc:chgData name="Nicola Fine" userId="e902667a-fa6f-47d9-85ff-d05ae9a356c6" providerId="ADAL" clId="{E0593FF9-02CB-4043-A29F-F0453F97B4A7}" dt="2023-03-14T15:39:05.135" v="1" actId="27636"/>
        <pc:sldMkLst>
          <pc:docMk/>
          <pc:sldMk cId="750234303" sldId="4280"/>
        </pc:sldMkLst>
        <pc:spChg chg="mod">
          <ac:chgData name="Nicola Fine" userId="e902667a-fa6f-47d9-85ff-d05ae9a356c6" providerId="ADAL" clId="{E0593FF9-02CB-4043-A29F-F0453F97B4A7}" dt="2023-03-14T15:39:05.135" v="1" actId="27636"/>
          <ac:spMkLst>
            <pc:docMk/>
            <pc:sldMk cId="750234303" sldId="4280"/>
            <ac:spMk id="18" creationId="{5CC12B09-835E-E845-972F-E2F938A6527C}"/>
          </ac:spMkLst>
        </pc:spChg>
      </pc:sldChg>
      <pc:sldChg chg="addSp modSp">
        <pc:chgData name="Nicola Fine" userId="e902667a-fa6f-47d9-85ff-d05ae9a356c6" providerId="ADAL" clId="{E0593FF9-02CB-4043-A29F-F0453F97B4A7}" dt="2023-03-14T15:39:05.050" v="0" actId="164"/>
        <pc:sldMkLst>
          <pc:docMk/>
          <pc:sldMk cId="890733820" sldId="4289"/>
        </pc:sldMkLst>
        <pc:spChg chg="mod">
          <ac:chgData name="Nicola Fine" userId="e902667a-fa6f-47d9-85ff-d05ae9a356c6" providerId="ADAL" clId="{E0593FF9-02CB-4043-A29F-F0453F97B4A7}" dt="2023-03-14T15:39:05.050" v="0" actId="164"/>
          <ac:spMkLst>
            <pc:docMk/>
            <pc:sldMk cId="890733820" sldId="4289"/>
            <ac:spMk id="9" creationId="{7E5C8066-0E34-46C5-974C-246F61381D73}"/>
          </ac:spMkLst>
        </pc:spChg>
        <pc:grpChg chg="add mod">
          <ac:chgData name="Nicola Fine" userId="e902667a-fa6f-47d9-85ff-d05ae9a356c6" providerId="ADAL" clId="{E0593FF9-02CB-4043-A29F-F0453F97B4A7}" dt="2023-03-14T15:39:05.050" v="0" actId="164"/>
          <ac:grpSpMkLst>
            <pc:docMk/>
            <pc:sldMk cId="890733820" sldId="4289"/>
            <ac:grpSpMk id="2" creationId="{D824F2B3-44D6-F4AC-8564-033003A591E5}"/>
          </ac:grpSpMkLst>
        </pc:grpChg>
        <pc:picChg chg="mod">
          <ac:chgData name="Nicola Fine" userId="e902667a-fa6f-47d9-85ff-d05ae9a356c6" providerId="ADAL" clId="{E0593FF9-02CB-4043-A29F-F0453F97B4A7}" dt="2023-03-14T15:39:05.050" v="0" actId="164"/>
          <ac:picMkLst>
            <pc:docMk/>
            <pc:sldMk cId="890733820" sldId="4289"/>
            <ac:picMk id="10" creationId="{1A1EDF41-CF99-43F7-97FA-38BCC05B609B}"/>
          </ac:picMkLst>
        </pc:picChg>
      </pc:sldChg>
    </pc:docChg>
  </pc:docChgLst>
  <pc:docChgLst>
    <pc:chgData name="Claire Mitchell" userId="38a87b1c-c224-42bf-9cd2-7429af2d9573" providerId="ADAL" clId="{B39EEDAF-1BED-408D-921C-AB3BD511F3BE}"/>
    <pc:docChg chg="custSel delSld modSld">
      <pc:chgData name="Claire Mitchell" userId="38a87b1c-c224-42bf-9cd2-7429af2d9573" providerId="ADAL" clId="{B39EEDAF-1BED-408D-921C-AB3BD511F3BE}" dt="2023-05-12T18:50:28.899" v="99" actId="1036"/>
      <pc:docMkLst>
        <pc:docMk/>
      </pc:docMkLst>
      <pc:sldChg chg="modSp mod">
        <pc:chgData name="Claire Mitchell" userId="38a87b1c-c224-42bf-9cd2-7429af2d9573" providerId="ADAL" clId="{B39EEDAF-1BED-408D-921C-AB3BD511F3BE}" dt="2023-05-12T15:08:55.209" v="56" actId="20577"/>
        <pc:sldMkLst>
          <pc:docMk/>
          <pc:sldMk cId="1983726149" sldId="256"/>
        </pc:sldMkLst>
        <pc:spChg chg="mod">
          <ac:chgData name="Claire Mitchell" userId="38a87b1c-c224-42bf-9cd2-7429af2d9573" providerId="ADAL" clId="{B39EEDAF-1BED-408D-921C-AB3BD511F3BE}" dt="2023-05-12T15:08:55.209" v="56" actId="20577"/>
          <ac:spMkLst>
            <pc:docMk/>
            <pc:sldMk cId="1983726149" sldId="256"/>
            <ac:spMk id="2" creationId="{74755329-6D1A-9043-9043-083018ED4D37}"/>
          </ac:spMkLst>
        </pc:spChg>
      </pc:sldChg>
      <pc:sldChg chg="del">
        <pc:chgData name="Claire Mitchell" userId="38a87b1c-c224-42bf-9cd2-7429af2d9573" providerId="ADAL" clId="{B39EEDAF-1BED-408D-921C-AB3BD511F3BE}" dt="2023-05-12T15:09:00.872" v="57" actId="47"/>
        <pc:sldMkLst>
          <pc:docMk/>
          <pc:sldMk cId="1664742990" sldId="308"/>
        </pc:sldMkLst>
      </pc:sldChg>
      <pc:sldChg chg="del">
        <pc:chgData name="Claire Mitchell" userId="38a87b1c-c224-42bf-9cd2-7429af2d9573" providerId="ADAL" clId="{B39EEDAF-1BED-408D-921C-AB3BD511F3BE}" dt="2023-05-12T15:09:06.475" v="64" actId="47"/>
        <pc:sldMkLst>
          <pc:docMk/>
          <pc:sldMk cId="1747233263" sldId="394"/>
        </pc:sldMkLst>
      </pc:sldChg>
      <pc:sldChg chg="del">
        <pc:chgData name="Claire Mitchell" userId="38a87b1c-c224-42bf-9cd2-7429af2d9573" providerId="ADAL" clId="{B39EEDAF-1BED-408D-921C-AB3BD511F3BE}" dt="2023-05-12T15:09:02.875" v="59" actId="47"/>
        <pc:sldMkLst>
          <pc:docMk/>
          <pc:sldMk cId="217593187" sldId="428"/>
        </pc:sldMkLst>
      </pc:sldChg>
      <pc:sldChg chg="del">
        <pc:chgData name="Claire Mitchell" userId="38a87b1c-c224-42bf-9cd2-7429af2d9573" providerId="ADAL" clId="{B39EEDAF-1BED-408D-921C-AB3BD511F3BE}" dt="2023-05-12T15:09:02.331" v="58" actId="47"/>
        <pc:sldMkLst>
          <pc:docMk/>
          <pc:sldMk cId="753731992" sldId="438"/>
        </pc:sldMkLst>
      </pc:sldChg>
      <pc:sldChg chg="del">
        <pc:chgData name="Claire Mitchell" userId="38a87b1c-c224-42bf-9cd2-7429af2d9573" providerId="ADAL" clId="{B39EEDAF-1BED-408D-921C-AB3BD511F3BE}" dt="2023-05-12T15:09:54.404" v="80" actId="47"/>
        <pc:sldMkLst>
          <pc:docMk/>
          <pc:sldMk cId="3842263566" sldId="453"/>
        </pc:sldMkLst>
      </pc:sldChg>
      <pc:sldChg chg="addSp delSp modSp mod">
        <pc:chgData name="Claire Mitchell" userId="38a87b1c-c224-42bf-9cd2-7429af2d9573" providerId="ADAL" clId="{B39EEDAF-1BED-408D-921C-AB3BD511F3BE}" dt="2023-05-12T18:50:22.679" v="96"/>
        <pc:sldMkLst>
          <pc:docMk/>
          <pc:sldMk cId="2920213254" sldId="4181"/>
        </pc:sldMkLst>
        <pc:spChg chg="add mod">
          <ac:chgData name="Claire Mitchell" userId="38a87b1c-c224-42bf-9cd2-7429af2d9573" providerId="ADAL" clId="{B39EEDAF-1BED-408D-921C-AB3BD511F3BE}" dt="2023-05-12T18:50:22.679" v="96"/>
          <ac:spMkLst>
            <pc:docMk/>
            <pc:sldMk cId="2920213254" sldId="4181"/>
            <ac:spMk id="2" creationId="{AC934E8D-FA06-02FE-D4E1-3A160514364B}"/>
          </ac:spMkLst>
        </pc:spChg>
        <pc:spChg chg="del">
          <ac:chgData name="Claire Mitchell" userId="38a87b1c-c224-42bf-9cd2-7429af2d9573" providerId="ADAL" clId="{B39EEDAF-1BED-408D-921C-AB3BD511F3BE}" dt="2023-05-12T18:50:22.360" v="95" actId="478"/>
          <ac:spMkLst>
            <pc:docMk/>
            <pc:sldMk cId="2920213254" sldId="4181"/>
            <ac:spMk id="5" creationId="{24F59C4D-35CD-478D-9D87-4F94B94AB152}"/>
          </ac:spMkLst>
        </pc:spChg>
      </pc:sldChg>
      <pc:sldChg chg="del">
        <pc:chgData name="Claire Mitchell" userId="38a87b1c-c224-42bf-9cd2-7429af2d9573" providerId="ADAL" clId="{B39EEDAF-1BED-408D-921C-AB3BD511F3BE}" dt="2023-05-12T15:09:04.248" v="62" actId="47"/>
        <pc:sldMkLst>
          <pc:docMk/>
          <pc:sldMk cId="205810805" sldId="4195"/>
        </pc:sldMkLst>
      </pc:sldChg>
      <pc:sldChg chg="del">
        <pc:chgData name="Claire Mitchell" userId="38a87b1c-c224-42bf-9cd2-7429af2d9573" providerId="ADAL" clId="{B39EEDAF-1BED-408D-921C-AB3BD511F3BE}" dt="2023-05-12T15:09:04.817" v="63" actId="47"/>
        <pc:sldMkLst>
          <pc:docMk/>
          <pc:sldMk cId="3089468804" sldId="4196"/>
        </pc:sldMkLst>
      </pc:sldChg>
      <pc:sldChg chg="del">
        <pc:chgData name="Claire Mitchell" userId="38a87b1c-c224-42bf-9cd2-7429af2d9573" providerId="ADAL" clId="{B39EEDAF-1BED-408D-921C-AB3BD511F3BE}" dt="2023-05-12T15:09:41.469" v="75" actId="47"/>
        <pc:sldMkLst>
          <pc:docMk/>
          <pc:sldMk cId="2508526576" sldId="4200"/>
        </pc:sldMkLst>
      </pc:sldChg>
      <pc:sldChg chg="addSp delSp modSp mod">
        <pc:chgData name="Claire Mitchell" userId="38a87b1c-c224-42bf-9cd2-7429af2d9573" providerId="ADAL" clId="{B39EEDAF-1BED-408D-921C-AB3BD511F3BE}" dt="2023-05-12T18:49:46.403" v="84"/>
        <pc:sldMkLst>
          <pc:docMk/>
          <pc:sldMk cId="3205498280" sldId="4203"/>
        </pc:sldMkLst>
        <pc:spChg chg="add mod">
          <ac:chgData name="Claire Mitchell" userId="38a87b1c-c224-42bf-9cd2-7429af2d9573" providerId="ADAL" clId="{B39EEDAF-1BED-408D-921C-AB3BD511F3BE}" dt="2023-05-12T18:49:46.403" v="84"/>
          <ac:spMkLst>
            <pc:docMk/>
            <pc:sldMk cId="3205498280" sldId="4203"/>
            <ac:spMk id="2" creationId="{2040B696-5DAB-B265-0936-2C83FBE28547}"/>
          </ac:spMkLst>
        </pc:spChg>
        <pc:spChg chg="del">
          <ac:chgData name="Claire Mitchell" userId="38a87b1c-c224-42bf-9cd2-7429af2d9573" providerId="ADAL" clId="{B39EEDAF-1BED-408D-921C-AB3BD511F3BE}" dt="2023-05-12T18:49:45.740" v="83" actId="478"/>
          <ac:spMkLst>
            <pc:docMk/>
            <pc:sldMk cId="3205498280" sldId="4203"/>
            <ac:spMk id="6" creationId="{088C7811-4783-E34F-BDD4-FDD6FFBE7A02}"/>
          </ac:spMkLst>
        </pc:spChg>
      </pc:sldChg>
      <pc:sldChg chg="addSp delSp modSp mod">
        <pc:chgData name="Claire Mitchell" userId="38a87b1c-c224-42bf-9cd2-7429af2d9573" providerId="ADAL" clId="{B39EEDAF-1BED-408D-921C-AB3BD511F3BE}" dt="2023-05-12T18:49:57.341" v="88"/>
        <pc:sldMkLst>
          <pc:docMk/>
          <pc:sldMk cId="4088633365" sldId="4204"/>
        </pc:sldMkLst>
        <pc:spChg chg="add mod">
          <ac:chgData name="Claire Mitchell" userId="38a87b1c-c224-42bf-9cd2-7429af2d9573" providerId="ADAL" clId="{B39EEDAF-1BED-408D-921C-AB3BD511F3BE}" dt="2023-05-12T18:49:57.341" v="88"/>
          <ac:spMkLst>
            <pc:docMk/>
            <pc:sldMk cId="4088633365" sldId="4204"/>
            <ac:spMk id="2" creationId="{24C12504-E1C7-DCE0-1B1F-80275206A049}"/>
          </ac:spMkLst>
        </pc:spChg>
        <pc:spChg chg="del">
          <ac:chgData name="Claire Mitchell" userId="38a87b1c-c224-42bf-9cd2-7429af2d9573" providerId="ADAL" clId="{B39EEDAF-1BED-408D-921C-AB3BD511F3BE}" dt="2023-05-12T18:49:56.946" v="87" actId="478"/>
          <ac:spMkLst>
            <pc:docMk/>
            <pc:sldMk cId="4088633365" sldId="4204"/>
            <ac:spMk id="6" creationId="{088C7811-4783-E34F-BDD4-FDD6FFBE7A02}"/>
          </ac:spMkLst>
        </pc:spChg>
      </pc:sldChg>
      <pc:sldChg chg="addSp delSp modSp mod">
        <pc:chgData name="Claire Mitchell" userId="38a87b1c-c224-42bf-9cd2-7429af2d9573" providerId="ADAL" clId="{B39EEDAF-1BED-408D-921C-AB3BD511F3BE}" dt="2023-05-12T18:50:08.465" v="92"/>
        <pc:sldMkLst>
          <pc:docMk/>
          <pc:sldMk cId="2717706463" sldId="4205"/>
        </pc:sldMkLst>
        <pc:spChg chg="add mod">
          <ac:chgData name="Claire Mitchell" userId="38a87b1c-c224-42bf-9cd2-7429af2d9573" providerId="ADAL" clId="{B39EEDAF-1BED-408D-921C-AB3BD511F3BE}" dt="2023-05-12T18:50:08.465" v="92"/>
          <ac:spMkLst>
            <pc:docMk/>
            <pc:sldMk cId="2717706463" sldId="4205"/>
            <ac:spMk id="2" creationId="{48263638-80CF-64D1-C9A2-0773C72801C7}"/>
          </ac:spMkLst>
        </pc:spChg>
        <pc:spChg chg="del">
          <ac:chgData name="Claire Mitchell" userId="38a87b1c-c224-42bf-9cd2-7429af2d9573" providerId="ADAL" clId="{B39EEDAF-1BED-408D-921C-AB3BD511F3BE}" dt="2023-05-12T18:50:08.145" v="91" actId="478"/>
          <ac:spMkLst>
            <pc:docMk/>
            <pc:sldMk cId="2717706463" sldId="4205"/>
            <ac:spMk id="6" creationId="{088C7811-4783-E34F-BDD4-FDD6FFBE7A02}"/>
          </ac:spMkLst>
        </pc:spChg>
      </pc:sldChg>
      <pc:sldChg chg="addSp delSp modSp mod">
        <pc:chgData name="Claire Mitchell" userId="38a87b1c-c224-42bf-9cd2-7429af2d9573" providerId="ADAL" clId="{B39EEDAF-1BED-408D-921C-AB3BD511F3BE}" dt="2023-05-12T18:49:51.466" v="86"/>
        <pc:sldMkLst>
          <pc:docMk/>
          <pc:sldMk cId="1650941140" sldId="4206"/>
        </pc:sldMkLst>
        <pc:spChg chg="add mod">
          <ac:chgData name="Claire Mitchell" userId="38a87b1c-c224-42bf-9cd2-7429af2d9573" providerId="ADAL" clId="{B39EEDAF-1BED-408D-921C-AB3BD511F3BE}" dt="2023-05-12T18:49:51.466" v="86"/>
          <ac:spMkLst>
            <pc:docMk/>
            <pc:sldMk cId="1650941140" sldId="4206"/>
            <ac:spMk id="2" creationId="{1888B088-2357-8B82-30A8-E84039323334}"/>
          </ac:spMkLst>
        </pc:spChg>
        <pc:spChg chg="del">
          <ac:chgData name="Claire Mitchell" userId="38a87b1c-c224-42bf-9cd2-7429af2d9573" providerId="ADAL" clId="{B39EEDAF-1BED-408D-921C-AB3BD511F3BE}" dt="2023-05-12T18:49:50.993" v="85" actId="478"/>
          <ac:spMkLst>
            <pc:docMk/>
            <pc:sldMk cId="1650941140" sldId="4206"/>
            <ac:spMk id="6" creationId="{088C7811-4783-E34F-BDD4-FDD6FFBE7A02}"/>
          </ac:spMkLst>
        </pc:spChg>
      </pc:sldChg>
      <pc:sldChg chg="modSp del mod">
        <pc:chgData name="Claire Mitchell" userId="38a87b1c-c224-42bf-9cd2-7429af2d9573" providerId="ADAL" clId="{B39EEDAF-1BED-408D-921C-AB3BD511F3BE}" dt="2023-05-12T15:09:32.884" v="74" actId="47"/>
        <pc:sldMkLst>
          <pc:docMk/>
          <pc:sldMk cId="750234303" sldId="4280"/>
        </pc:sldMkLst>
        <pc:spChg chg="mod">
          <ac:chgData name="Claire Mitchell" userId="38a87b1c-c224-42bf-9cd2-7429af2d9573" providerId="ADAL" clId="{B39EEDAF-1BED-408D-921C-AB3BD511F3BE}" dt="2023-05-12T15:09:28.467" v="73" actId="20577"/>
          <ac:spMkLst>
            <pc:docMk/>
            <pc:sldMk cId="750234303" sldId="4280"/>
            <ac:spMk id="3" creationId="{71EF5EEB-C635-4F68-9D40-508B4F2AC1A6}"/>
          </ac:spMkLst>
        </pc:spChg>
      </pc:sldChg>
      <pc:sldChg chg="addSp modSp mod">
        <pc:chgData name="Claire Mitchell" userId="38a87b1c-c224-42bf-9cd2-7429af2d9573" providerId="ADAL" clId="{B39EEDAF-1BED-408D-921C-AB3BD511F3BE}" dt="2023-05-12T18:50:28.899" v="99" actId="1036"/>
        <pc:sldMkLst>
          <pc:docMk/>
          <pc:sldMk cId="1035690" sldId="4283"/>
        </pc:sldMkLst>
        <pc:spChg chg="add mod">
          <ac:chgData name="Claire Mitchell" userId="38a87b1c-c224-42bf-9cd2-7429af2d9573" providerId="ADAL" clId="{B39EEDAF-1BED-408D-921C-AB3BD511F3BE}" dt="2023-05-12T18:50:28.899" v="99" actId="1036"/>
          <ac:spMkLst>
            <pc:docMk/>
            <pc:sldMk cId="1035690" sldId="4283"/>
            <ac:spMk id="6" creationId="{77AD9936-7BB6-F56B-1BAF-1D170B2007D2}"/>
          </ac:spMkLst>
        </pc:spChg>
      </pc:sldChg>
      <pc:sldChg chg="modSp mod">
        <pc:chgData name="Claire Mitchell" userId="38a87b1c-c224-42bf-9cd2-7429af2d9573" providerId="ADAL" clId="{B39EEDAF-1BED-408D-921C-AB3BD511F3BE}" dt="2023-05-12T18:49:37.769" v="82" actId="20577"/>
        <pc:sldMkLst>
          <pc:docMk/>
          <pc:sldMk cId="2035112062" sldId="4286"/>
        </pc:sldMkLst>
        <pc:spChg chg="mod">
          <ac:chgData name="Claire Mitchell" userId="38a87b1c-c224-42bf-9cd2-7429af2d9573" providerId="ADAL" clId="{B39EEDAF-1BED-408D-921C-AB3BD511F3BE}" dt="2023-05-12T18:49:37.769" v="82" actId="20577"/>
          <ac:spMkLst>
            <pc:docMk/>
            <pc:sldMk cId="2035112062" sldId="4286"/>
            <ac:spMk id="2" creationId="{BEA6EFAB-481C-4634-8720-7D9A83A6B800}"/>
          </ac:spMkLst>
        </pc:spChg>
      </pc:sldChg>
      <pc:sldChg chg="addSp delSp modSp mod">
        <pc:chgData name="Claire Mitchell" userId="38a87b1c-c224-42bf-9cd2-7429af2d9573" providerId="ADAL" clId="{B39EEDAF-1BED-408D-921C-AB3BD511F3BE}" dt="2023-05-12T18:50:02.450" v="90"/>
        <pc:sldMkLst>
          <pc:docMk/>
          <pc:sldMk cId="890733820" sldId="4289"/>
        </pc:sldMkLst>
        <pc:spChg chg="add mod">
          <ac:chgData name="Claire Mitchell" userId="38a87b1c-c224-42bf-9cd2-7429af2d9573" providerId="ADAL" clId="{B39EEDAF-1BED-408D-921C-AB3BD511F3BE}" dt="2023-05-12T18:50:02.450" v="90"/>
          <ac:spMkLst>
            <pc:docMk/>
            <pc:sldMk cId="890733820" sldId="4289"/>
            <ac:spMk id="4" creationId="{DCD1A277-DCE0-3184-06D4-524346F2F347}"/>
          </ac:spMkLst>
        </pc:spChg>
        <pc:spChg chg="del">
          <ac:chgData name="Claire Mitchell" userId="38a87b1c-c224-42bf-9cd2-7429af2d9573" providerId="ADAL" clId="{B39EEDAF-1BED-408D-921C-AB3BD511F3BE}" dt="2023-05-12T18:50:02.050" v="89" actId="478"/>
          <ac:spMkLst>
            <pc:docMk/>
            <pc:sldMk cId="890733820" sldId="4289"/>
            <ac:spMk id="6" creationId="{088C7811-4783-E34F-BDD4-FDD6FFBE7A02}"/>
          </ac:spMkLst>
        </pc:spChg>
      </pc:sldChg>
      <pc:sldChg chg="addSp delSp modSp mod">
        <pc:chgData name="Claire Mitchell" userId="38a87b1c-c224-42bf-9cd2-7429af2d9573" providerId="ADAL" clId="{B39EEDAF-1BED-408D-921C-AB3BD511F3BE}" dt="2023-05-12T18:50:13.935" v="94"/>
        <pc:sldMkLst>
          <pc:docMk/>
          <pc:sldMk cId="660261773" sldId="4290"/>
        </pc:sldMkLst>
        <pc:spChg chg="add mod">
          <ac:chgData name="Claire Mitchell" userId="38a87b1c-c224-42bf-9cd2-7429af2d9573" providerId="ADAL" clId="{B39EEDAF-1BED-408D-921C-AB3BD511F3BE}" dt="2023-05-12T18:50:13.935" v="94"/>
          <ac:spMkLst>
            <pc:docMk/>
            <pc:sldMk cId="660261773" sldId="4290"/>
            <ac:spMk id="4" creationId="{BB1A8946-D87A-CF37-40D3-BF3C5C7F8AD7}"/>
          </ac:spMkLst>
        </pc:spChg>
        <pc:spChg chg="del">
          <ac:chgData name="Claire Mitchell" userId="38a87b1c-c224-42bf-9cd2-7429af2d9573" providerId="ADAL" clId="{B39EEDAF-1BED-408D-921C-AB3BD511F3BE}" dt="2023-05-12T18:50:13.603" v="93" actId="478"/>
          <ac:spMkLst>
            <pc:docMk/>
            <pc:sldMk cId="660261773" sldId="4290"/>
            <ac:spMk id="6" creationId="{088C7811-4783-E34F-BDD4-FDD6FFBE7A02}"/>
          </ac:spMkLst>
        </pc:spChg>
      </pc:sldChg>
      <pc:sldChg chg="del">
        <pc:chgData name="Claire Mitchell" userId="38a87b1c-c224-42bf-9cd2-7429af2d9573" providerId="ADAL" clId="{B39EEDAF-1BED-408D-921C-AB3BD511F3BE}" dt="2023-05-12T15:09:03.420" v="60" actId="47"/>
        <pc:sldMkLst>
          <pc:docMk/>
          <pc:sldMk cId="2042018349" sldId="4293"/>
        </pc:sldMkLst>
      </pc:sldChg>
      <pc:sldChg chg="del">
        <pc:chgData name="Claire Mitchell" userId="38a87b1c-c224-42bf-9cd2-7429af2d9573" providerId="ADAL" clId="{B39EEDAF-1BED-408D-921C-AB3BD511F3BE}" dt="2023-05-12T15:09:03.862" v="61" actId="47"/>
        <pc:sldMkLst>
          <pc:docMk/>
          <pc:sldMk cId="2980730522" sldId="4295"/>
        </pc:sldMkLst>
      </pc:sldChg>
      <pc:sldChg chg="del">
        <pc:chgData name="Claire Mitchell" userId="38a87b1c-c224-42bf-9cd2-7429af2d9573" providerId="ADAL" clId="{B39EEDAF-1BED-408D-921C-AB3BD511F3BE}" dt="2023-05-12T15:09:53.202" v="79" actId="47"/>
        <pc:sldMkLst>
          <pc:docMk/>
          <pc:sldMk cId="3670547982" sldId="4305"/>
        </pc:sldMkLst>
      </pc:sldChg>
      <pc:sldChg chg="del">
        <pc:chgData name="Claire Mitchell" userId="38a87b1c-c224-42bf-9cd2-7429af2d9573" providerId="ADAL" clId="{B39EEDAF-1BED-408D-921C-AB3BD511F3BE}" dt="2023-05-12T15:09:51.484" v="76" actId="47"/>
        <pc:sldMkLst>
          <pc:docMk/>
          <pc:sldMk cId="1320052901" sldId="4307"/>
        </pc:sldMkLst>
      </pc:sldChg>
      <pc:sldChg chg="del">
        <pc:chgData name="Claire Mitchell" userId="38a87b1c-c224-42bf-9cd2-7429af2d9573" providerId="ADAL" clId="{B39EEDAF-1BED-408D-921C-AB3BD511F3BE}" dt="2023-05-12T15:09:51.900" v="77" actId="47"/>
        <pc:sldMkLst>
          <pc:docMk/>
          <pc:sldMk cId="1588052959" sldId="4308"/>
        </pc:sldMkLst>
      </pc:sldChg>
      <pc:sldChg chg="del">
        <pc:chgData name="Claire Mitchell" userId="38a87b1c-c224-42bf-9cd2-7429af2d9573" providerId="ADAL" clId="{B39EEDAF-1BED-408D-921C-AB3BD511F3BE}" dt="2023-05-12T15:09:52.595" v="78" actId="47"/>
        <pc:sldMkLst>
          <pc:docMk/>
          <pc:sldMk cId="1021328086" sldId="43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FF8EF-4462-495C-A106-92FAB3F218B2}" type="datetimeFigureOut">
              <a:rPr lang="en-AU" smtClean="0"/>
              <a:t>25/05/2023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4318B-1CD3-4AE8-A03C-FF04F4EBE77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1530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C6D1-B3A4-9745-B15B-32EA124A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06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C6D1-B3A4-9745-B15B-32EA124A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96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C6D1-B3A4-9745-B15B-32EA124A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0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C6D1-B3A4-9745-B15B-32EA124A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53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C6D1-B3A4-9745-B15B-32EA124A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46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C6D1-B3A4-9745-B15B-32EA124A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08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tif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2019 Sova Assessments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0F2C31-1D98-B340-A5D2-ABFCA3FA5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5321816-41E5-3848-BCDE-04AC3A27A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4" t="10071" r="19124" b="53993"/>
          <a:stretch/>
        </p:blipFill>
        <p:spPr>
          <a:xfrm>
            <a:off x="10627337" y="6146848"/>
            <a:ext cx="1151878" cy="4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1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5ECC68DC-F6AE-7849-8345-26821DFD28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58"/>
            <a:ext cx="1218138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4058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680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05DCF-BF92-8042-90C3-09C2D9A72A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-23325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09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2EF462A2-A790-6B41-973A-EE7CB5779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5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4058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318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5ECC68DC-F6AE-7849-8345-26821DFD28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58"/>
            <a:ext cx="1218138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4058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471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Overlay 1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05DCF-BF92-8042-90C3-09C2D9A72A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2C127A-4767-A64C-9FE0-B3263648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" y="4058"/>
            <a:ext cx="8965705" cy="688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950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75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29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3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F4DB9D0-1A41-6F46-AA49-671F06A483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28012" y="667837"/>
            <a:ext cx="7026974" cy="710108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82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Shape with Pers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DE6CBD-F953-5147-87B2-500CE27EE4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09015" y="836876"/>
            <a:ext cx="7020000" cy="710108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9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2019 Sova Assessment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613"/>
          </a:xfrm>
        </p:spPr>
        <p:txBody>
          <a:bodyPr tIns="0" rIns="1440000" bIns="0" numCol="3" spcCol="54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B1DF9A3-6AF1-E841-9445-C82A9063CC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11" name="Picture 10" descr="Sova_Logo_RGB.png">
            <a:extLst>
              <a:ext uri="{FF2B5EF4-FFF2-40B4-BE49-F238E27FC236}">
                <a16:creationId xmlns:a16="http://schemas.microsoft.com/office/drawing/2014/main" id="{58D8071E-C30B-F348-A4C1-F26379DDB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0" y="6022800"/>
            <a:ext cx="1368152" cy="7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12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ed Shape with Pers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4833A-1AFC-B049-8BA7-CE18CF413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95"/>
          <a:stretch/>
        </p:blipFill>
        <p:spPr>
          <a:xfrm>
            <a:off x="3143673" y="692871"/>
            <a:ext cx="9599711" cy="65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41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ed Shape with Pers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pic>
        <p:nvPicPr>
          <p:cNvPr id="5" name="Picture 4" descr="A picture containing text, indoor, screen, electronics&#10;&#10;Description automatically generated">
            <a:extLst>
              <a:ext uri="{FF2B5EF4-FFF2-40B4-BE49-F238E27FC236}">
                <a16:creationId xmlns:a16="http://schemas.microsoft.com/office/drawing/2014/main" id="{021A1161-BAA4-E940-93AF-EA841426C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681" y="1700808"/>
            <a:ext cx="92890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91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ed Shape with Person 4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A494323-61DC-F04C-AA1D-1AC4B0717E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22453" y="836876"/>
            <a:ext cx="6406561" cy="6480556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33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ed Shape with Person 4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5E6B8B3-7A8A-5647-84CC-5E3E2ED5B9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22453" y="836876"/>
            <a:ext cx="6406561" cy="622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4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ounded Shape with Person 4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6B4817-87D9-D045-8B61-6B4632B1C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95"/>
          <a:stretch/>
        </p:blipFill>
        <p:spPr>
          <a:xfrm>
            <a:off x="3143673" y="692871"/>
            <a:ext cx="9599711" cy="65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54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ounded Shape with Person 4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pic>
        <p:nvPicPr>
          <p:cNvPr id="7" name="Picture 6" descr="A picture containing text, indoor, screen, electronics&#10;&#10;Description automatically generated">
            <a:extLst>
              <a:ext uri="{FF2B5EF4-FFF2-40B4-BE49-F238E27FC236}">
                <a16:creationId xmlns:a16="http://schemas.microsoft.com/office/drawing/2014/main" id="{36A21C42-88BD-0D43-A05B-9FAD74547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681" y="1700808"/>
            <a:ext cx="92890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26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75C7369-C6CD-1B4C-A109-9EC1C89878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31705" y="711553"/>
            <a:ext cx="5605696" cy="7181943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28"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8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F52F44F-302D-C641-B7AD-49C916B323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47928" y="681738"/>
            <a:ext cx="7414382" cy="7207731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1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212C0-A1DA-3043-913C-0C2C0BEED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95"/>
          <a:stretch/>
        </p:blipFill>
        <p:spPr>
          <a:xfrm>
            <a:off x="3143673" y="692871"/>
            <a:ext cx="9599711" cy="65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pic>
        <p:nvPicPr>
          <p:cNvPr id="9" name="Picture 8" descr="A picture containing text, indoor, screen, electronics&#10;&#10;Description automatically generated">
            <a:extLst>
              <a:ext uri="{FF2B5EF4-FFF2-40B4-BE49-F238E27FC236}">
                <a16:creationId xmlns:a16="http://schemas.microsoft.com/office/drawing/2014/main" id="{A4DC707C-B6BB-764D-8F45-2A5ADDD3B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681" y="1700808"/>
            <a:ext cx="92890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1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2019 Sova Assessments</a:t>
            </a:r>
            <a:endParaRPr lang="en-US" dirty="0"/>
          </a:p>
        </p:txBody>
      </p:sp>
      <p:pic>
        <p:nvPicPr>
          <p:cNvPr id="6" name="Picture 5" descr="Sova_Logo_RGB.png">
            <a:extLst>
              <a:ext uri="{FF2B5EF4-FFF2-40B4-BE49-F238E27FC236}">
                <a16:creationId xmlns:a16="http://schemas.microsoft.com/office/drawing/2014/main" id="{E225FFB2-196E-3A49-B3F2-C30E3B3F88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0" y="6022800"/>
            <a:ext cx="1368152" cy="71932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0F2C31-1D98-B340-A5D2-ABFCA3FA5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472117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verlay -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E04DD0E-E964-A940-8107-B07F6F7AD3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779AD-46F0-DA4F-B275-8DB2275026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7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overlay -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E04DD0E-E964-A940-8107-B07F6F7AD3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779AD-46F0-DA4F-B275-8DB2275026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31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 overlay -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E04DD0E-E964-A940-8107-B07F6F7AD3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779AD-46F0-DA4F-B275-8DB2275026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13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12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17F04F-B835-C349-81AE-C7DC0D0362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</p:spTree>
    <p:extLst>
      <p:ext uri="{BB962C8B-B14F-4D97-AF65-F5344CB8AC3E}">
        <p14:creationId xmlns:p14="http://schemas.microsoft.com/office/powerpoint/2010/main" val="2836255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3AFB58-5C63-9840-B957-94C0CC3DA9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</p:spTree>
    <p:extLst>
      <p:ext uri="{BB962C8B-B14F-4D97-AF65-F5344CB8AC3E}">
        <p14:creationId xmlns:p14="http://schemas.microsoft.com/office/powerpoint/2010/main" val="3566288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77498B-FF3C-D14E-8093-A5564C8C4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</p:spTree>
    <p:extLst>
      <p:ext uri="{BB962C8B-B14F-4D97-AF65-F5344CB8AC3E}">
        <p14:creationId xmlns:p14="http://schemas.microsoft.com/office/powerpoint/2010/main" val="4286240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E320FF-11DE-1C42-B72F-8813FD4C53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6" cy="486053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E3C54C5-EB00-454A-977B-719F133DDF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</p:spTree>
    <p:extLst>
      <p:ext uri="{BB962C8B-B14F-4D97-AF65-F5344CB8AC3E}">
        <p14:creationId xmlns:p14="http://schemas.microsoft.com/office/powerpoint/2010/main" val="3446914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E320FF-11DE-1C42-B72F-8813FD4C53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6" cy="486053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AB9BE05-818C-3147-A4B9-671F005B6C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</p:spTree>
    <p:extLst>
      <p:ext uri="{BB962C8B-B14F-4D97-AF65-F5344CB8AC3E}">
        <p14:creationId xmlns:p14="http://schemas.microsoft.com/office/powerpoint/2010/main" val="500294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ounded Shape with Person 1 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2" cy="48605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4EFA29-3E52-7743-9D55-B75BE5E1021E}"/>
              </a:ext>
            </a:extLst>
          </p:cNvPr>
          <p:cNvSpPr/>
          <p:nvPr userDrawn="1"/>
        </p:nvSpPr>
        <p:spPr>
          <a:xfrm>
            <a:off x="551388" y="476672"/>
            <a:ext cx="8208908" cy="5924128"/>
          </a:xfrm>
          <a:prstGeom prst="round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AD37F1-2DD5-D148-9F32-2EB5E2C77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548" y="5329685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Name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4F1DE-F6F0-6840-97AF-594E83AE6A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548" y="5581220"/>
            <a:ext cx="6096000" cy="251535"/>
          </a:xfrm>
        </p:spPr>
        <p:txBody>
          <a:bodyPr lIns="720000" tIns="0" rIns="0" bIns="0">
            <a:normAutofit/>
          </a:bodyPr>
          <a:lstStyle>
            <a:lvl1pPr algn="l">
              <a:lnSpc>
                <a:spcPts val="1800"/>
              </a:lnSpc>
              <a:defRPr sz="1200" b="0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Text – 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2D1D2-5ECE-124D-ACDB-58CAAC118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1504" y="960659"/>
            <a:ext cx="720080" cy="587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E320FF-11DE-1C42-B72F-8813FD4C53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921972"/>
            <a:ext cx="1944216" cy="486053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C6598FE-F0A5-FA4F-A1CE-C5B0159E04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1864602"/>
            <a:ext cx="7344816" cy="3148574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Quote</a:t>
            </a:r>
          </a:p>
          <a:p>
            <a:pPr lvl="0"/>
            <a:r>
              <a:rPr lang="en-GB" dirty="0"/>
              <a:t>Main Text </a:t>
            </a:r>
          </a:p>
        </p:txBody>
      </p:sp>
    </p:spTree>
    <p:extLst>
      <p:ext uri="{BB962C8B-B14F-4D97-AF65-F5344CB8AC3E}">
        <p14:creationId xmlns:p14="http://schemas.microsoft.com/office/powerpoint/2010/main" val="114156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2019 Sova Assessments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613"/>
          </a:xfrm>
        </p:spPr>
        <p:txBody>
          <a:bodyPr tIns="0" rIns="1440000" bIns="0" numCol="3" spcCol="54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B1DF9A3-6AF1-E841-9445-C82A9063CC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11" name="Picture 10" descr="Sova_Logo_RGB.png">
            <a:extLst>
              <a:ext uri="{FF2B5EF4-FFF2-40B4-BE49-F238E27FC236}">
                <a16:creationId xmlns:a16="http://schemas.microsoft.com/office/drawing/2014/main" id="{58D8071E-C30B-F348-A4C1-F26379DDB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0" y="6022800"/>
            <a:ext cx="1368152" cy="7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86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FBD6321-82FD-0B4C-B577-4CE48A7B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F0685BF-FFED-B244-AA5A-11556A4301B4}"/>
              </a:ext>
            </a:extLst>
          </p:cNvPr>
          <p:cNvSpPr/>
          <p:nvPr userDrawn="1"/>
        </p:nvSpPr>
        <p:spPr>
          <a:xfrm>
            <a:off x="8225397" y="1736812"/>
            <a:ext cx="3445803" cy="3780420"/>
          </a:xfrm>
          <a:prstGeom prst="round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7AC374B-7053-8B4C-91D3-7B58007970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1614" y="2126330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89DF3FD-64C3-2740-9DAE-1B44FBB0BB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21614" y="2670340"/>
            <a:ext cx="2811670" cy="2414844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4E3A0AF-6390-D34C-AECB-DB2C985F03DE}"/>
              </a:ext>
            </a:extLst>
          </p:cNvPr>
          <p:cNvSpPr/>
          <p:nvPr userDrawn="1"/>
        </p:nvSpPr>
        <p:spPr>
          <a:xfrm>
            <a:off x="4371028" y="1736812"/>
            <a:ext cx="3445803" cy="3780420"/>
          </a:xfrm>
          <a:prstGeom prst="roundRect">
            <a:avLst/>
          </a:prstGeom>
          <a:solidFill>
            <a:srgbClr val="447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CA4559C-E17B-1A46-9124-007AAB213A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45" y="2126330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3C56B30-2B56-774C-896C-6BFCFEDA2F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45" y="2670340"/>
            <a:ext cx="2811670" cy="2414844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3FA48C6-0438-7548-829B-E368AFB24483}"/>
              </a:ext>
            </a:extLst>
          </p:cNvPr>
          <p:cNvSpPr/>
          <p:nvPr userDrawn="1"/>
        </p:nvSpPr>
        <p:spPr>
          <a:xfrm>
            <a:off x="551383" y="1736812"/>
            <a:ext cx="3445803" cy="3780420"/>
          </a:xfrm>
          <a:prstGeom prst="round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D33F35C-6ADD-3249-A25B-D7AD4A994E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7600" y="2126330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ADD44AE-D7A8-FF4D-9611-232CD731DA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7600" y="2670340"/>
            <a:ext cx="2811670" cy="2414844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0F865D8-87A6-2E4A-867E-6718C0A2E4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4837D11-A794-6E46-B707-C537869479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81568A-0C83-BA49-8978-D56B67082B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73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llouts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2007072-EA1B-8F44-A172-2D32BF1348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772816"/>
            <a:ext cx="3771999" cy="3672408"/>
          </a:xfrm>
          <a:prstGeom prst="rect">
            <a:avLst/>
          </a:prstGeom>
        </p:spPr>
      </p:pic>
      <p:pic>
        <p:nvPicPr>
          <p:cNvPr id="39" name="Picture 38" descr="Shape, rectangle&#10;&#10;Description automatically generated">
            <a:extLst>
              <a:ext uri="{FF2B5EF4-FFF2-40B4-BE49-F238E27FC236}">
                <a16:creationId xmlns:a16="http://schemas.microsoft.com/office/drawing/2014/main" id="{BEB3F2C0-BE48-2147-804D-DBD854D434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868" y="1772816"/>
            <a:ext cx="3771999" cy="3672408"/>
          </a:xfrm>
          <a:prstGeom prst="rect">
            <a:avLst/>
          </a:prstGeom>
        </p:spPr>
      </p:pic>
      <p:pic>
        <p:nvPicPr>
          <p:cNvPr id="40" name="Picture 39" descr="Shape, rectangle&#10;&#10;Description automatically generated">
            <a:extLst>
              <a:ext uri="{FF2B5EF4-FFF2-40B4-BE49-F238E27FC236}">
                <a16:creationId xmlns:a16="http://schemas.microsoft.com/office/drawing/2014/main" id="{12969B46-D9F2-914C-AAC0-E1FABC280E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633" y="1772816"/>
            <a:ext cx="3771999" cy="3672408"/>
          </a:xfrm>
          <a:prstGeom prst="rect">
            <a:avLst/>
          </a:prstGeom>
        </p:spPr>
      </p:pic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91404D9-7A82-F24C-8551-15656B2306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1424" y="2564904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9D46B15-2D3B-B146-B1A5-9B8FDB9CD9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24" y="3108914"/>
            <a:ext cx="2811670" cy="1328198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0E86676-1D5B-1D4D-B366-55A41707EF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4771" y="2564904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17CF7EE-2178-FA4A-85EC-EA95721B463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4771" y="3108914"/>
            <a:ext cx="2811670" cy="1328198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E610FB0-731B-304E-BD61-58F9B9ACCA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1267" y="2564904"/>
            <a:ext cx="2811670" cy="40257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A0610A5C-41DD-A840-B780-51043FCAC0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81267" y="3108914"/>
            <a:ext cx="2811670" cy="1328198"/>
          </a:xfrm>
        </p:spPr>
        <p:txBody>
          <a:bodyPr lIns="0" rIns="0">
            <a:normAutofit/>
          </a:bodyPr>
          <a:lstStyle>
            <a:lvl1pPr algn="ctr">
              <a:defRPr sz="1700" b="0">
                <a:solidFill>
                  <a:srgbClr val="0E107A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47" name="Footer Placeholder 2">
            <a:extLst>
              <a:ext uri="{FF2B5EF4-FFF2-40B4-BE49-F238E27FC236}">
                <a16:creationId xmlns:a16="http://schemas.microsoft.com/office/drawing/2014/main" id="{8FD94B6B-4F61-7F49-AA57-0F2F223447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48" name="Slide Number Placeholder 6">
            <a:extLst>
              <a:ext uri="{FF2B5EF4-FFF2-40B4-BE49-F238E27FC236}">
                <a16:creationId xmlns:a16="http://schemas.microsoft.com/office/drawing/2014/main" id="{A3A2EC1B-6154-0D46-A09D-26AA2792A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EA51437-C384-1747-830B-51C60FEDF9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6" name="Title 20">
            <a:extLst>
              <a:ext uri="{FF2B5EF4-FFF2-40B4-BE49-F238E27FC236}">
                <a16:creationId xmlns:a16="http://schemas.microsoft.com/office/drawing/2014/main" id="{2243F46C-B720-C14D-B2EA-DDA2467C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476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E32F8DA-1C0A-9249-94F9-A34FBC499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54" y="835744"/>
            <a:ext cx="9105900" cy="5257552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793E70-96C2-624E-BD1E-5820D285AC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1424" y="3068960"/>
            <a:ext cx="1720365" cy="54000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0C4845-DE30-764F-B113-9319006C48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47443" y="2196304"/>
            <a:ext cx="1720365" cy="54000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D024598-23F3-0149-858B-1743716F41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5800" y="3245220"/>
            <a:ext cx="1720365" cy="54000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57CF347-30D6-7E4E-8F27-78863E622B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71779" y="4511735"/>
            <a:ext cx="1720365" cy="54000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78B3CAD-962B-EA41-9268-449E2EE419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76120" y="3356992"/>
            <a:ext cx="1720365" cy="540000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3" name="Title 20">
            <a:extLst>
              <a:ext uri="{FF2B5EF4-FFF2-40B4-BE49-F238E27FC236}">
                <a16:creationId xmlns:a16="http://schemas.microsoft.com/office/drawing/2014/main" id="{1232115B-F093-4040-8C03-953C0F5F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126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icon, circle&#10;&#10;Description automatically generated">
            <a:extLst>
              <a:ext uri="{FF2B5EF4-FFF2-40B4-BE49-F238E27FC236}">
                <a16:creationId xmlns:a16="http://schemas.microsoft.com/office/drawing/2014/main" id="{5F765A61-7ED0-6D47-8317-E39B0E49B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2361"/>
            <a:ext cx="4789116" cy="475319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793E70-96C2-624E-BD1E-5820D285AC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000" y="3201958"/>
            <a:ext cx="2768395" cy="814004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</a:p>
          <a:p>
            <a:pPr lvl="0"/>
            <a:r>
              <a:rPr lang="en-GB" dirty="0"/>
              <a:t>Master text</a:t>
            </a:r>
          </a:p>
        </p:txBody>
      </p:sp>
      <p:pic>
        <p:nvPicPr>
          <p:cNvPr id="21" name="Picture 20" descr="Shape, icon, circle&#10;&#10;Description automatically generated">
            <a:extLst>
              <a:ext uri="{FF2B5EF4-FFF2-40B4-BE49-F238E27FC236}">
                <a16:creationId xmlns:a16="http://schemas.microsoft.com/office/drawing/2014/main" id="{7F72FF73-5412-B84B-81B6-2E4827F3F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63068" y="1232361"/>
            <a:ext cx="4789116" cy="4753198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D21EC1C-D0F7-C443-A96F-2AC4D58F3B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9889" y="3201958"/>
            <a:ext cx="2768395" cy="814004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</a:p>
          <a:p>
            <a:pPr lvl="0"/>
            <a:r>
              <a:rPr lang="en-GB" dirty="0"/>
              <a:t>Master text</a:t>
            </a:r>
          </a:p>
        </p:txBody>
      </p:sp>
      <p:pic>
        <p:nvPicPr>
          <p:cNvPr id="23" name="Picture 22" descr="Shape, icon, circle&#10;&#10;Description automatically generated">
            <a:extLst>
              <a:ext uri="{FF2B5EF4-FFF2-40B4-BE49-F238E27FC236}">
                <a16:creationId xmlns:a16="http://schemas.microsoft.com/office/drawing/2014/main" id="{3ACA8EE4-867C-7845-A134-ACF7A0AF89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24" y="1232361"/>
            <a:ext cx="4789116" cy="4753198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3952314-6878-4C46-963D-D78CB4FDD0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2024" y="3201958"/>
            <a:ext cx="2768395" cy="814004"/>
          </a:xfrm>
        </p:spPr>
        <p:txBody>
          <a:bodyPr lIns="0" rIns="0">
            <a:normAutofit/>
          </a:bodyPr>
          <a:lstStyle>
            <a:lvl1pPr algn="ctr">
              <a:defRPr sz="1700" b="1">
                <a:solidFill>
                  <a:srgbClr val="447FFB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</a:p>
          <a:p>
            <a:pPr lvl="0"/>
            <a:r>
              <a:rPr lang="en-GB" dirty="0"/>
              <a:t>Master text</a:t>
            </a:r>
          </a:p>
        </p:txBody>
      </p:sp>
      <p:sp>
        <p:nvSpPr>
          <p:cNvPr id="13" name="Title 20">
            <a:extLst>
              <a:ext uri="{FF2B5EF4-FFF2-40B4-BE49-F238E27FC236}">
                <a16:creationId xmlns:a16="http://schemas.microsoft.com/office/drawing/2014/main" id="{CA25EB11-3148-1245-96DF-27CB2D20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015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CEE6DDA6-D7D7-7E45-843F-06E800AB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41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109"/>
          <a:stretch/>
        </p:blipFill>
        <p:spPr>
          <a:xfrm>
            <a:off x="1394682" y="712440"/>
            <a:ext cx="10208103" cy="919727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61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8248563-2205-054A-ADE6-719364393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10"/>
          <a:stretch/>
        </p:blipFill>
        <p:spPr>
          <a:xfrm>
            <a:off x="1667691" y="576081"/>
            <a:ext cx="11023143" cy="62819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62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54A70AB-9E59-6C4E-A3B6-37665865C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66"/>
          <a:stretch/>
        </p:blipFill>
        <p:spPr>
          <a:xfrm rot="21433083">
            <a:off x="1785445" y="574237"/>
            <a:ext cx="10990988" cy="66104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E1FDB19F-5014-8240-8C08-469D66A2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639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44708" r="34279" b="-11273"/>
          <a:stretch/>
        </p:blipFill>
        <p:spPr>
          <a:xfrm rot="5400000">
            <a:off x="4670881" y="-663115"/>
            <a:ext cx="6858003" cy="81842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422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AB034-ACA7-DB43-BE0C-E9D41020C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4" r="13886" b="46440"/>
          <a:stretch/>
        </p:blipFill>
        <p:spPr>
          <a:xfrm rot="16970034">
            <a:off x="6625719" y="-335819"/>
            <a:ext cx="9497076" cy="954963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97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2019 Sova Assessment</a:t>
            </a:r>
            <a:endParaRPr lang="en-US" dirty="0"/>
          </a:p>
        </p:txBody>
      </p:sp>
      <p:pic>
        <p:nvPicPr>
          <p:cNvPr id="6" name="Picture 5" descr="Sova_Logo_RGB.png">
            <a:extLst>
              <a:ext uri="{FF2B5EF4-FFF2-40B4-BE49-F238E27FC236}">
                <a16:creationId xmlns:a16="http://schemas.microsoft.com/office/drawing/2014/main" id="{E225FFB2-196E-3A49-B3F2-C30E3B3F88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0" y="6022800"/>
            <a:ext cx="1368152" cy="71932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BE80CC-17EF-B84D-B407-1D5988F8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0F2C31-1D98-B340-A5D2-ABFCA3FA5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9350189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AB034-ACA7-DB43-BE0C-E9D41020C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4" r="13886" b="46440"/>
          <a:stretch/>
        </p:blipFill>
        <p:spPr>
          <a:xfrm rot="16970034">
            <a:off x="3811306" y="-931195"/>
            <a:ext cx="9497076" cy="954963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8521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9E6A1-6B9A-7C4C-99B9-FA6EF76C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3" t="34073" r="34279" b="-11272"/>
          <a:stretch/>
        </p:blipFill>
        <p:spPr>
          <a:xfrm rot="5400000">
            <a:off x="5767881" y="422459"/>
            <a:ext cx="5719662" cy="71514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58165064-1A4B-AD4D-9EE5-E126334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52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74FB83-699F-8243-8DA0-6178F1D154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66" t="-19037"/>
          <a:stretch/>
        </p:blipFill>
        <p:spPr>
          <a:xfrm>
            <a:off x="4728710" y="1484784"/>
            <a:ext cx="7463290" cy="537321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84A0A47D-F447-4E49-BFF0-D4C4C3B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098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6096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0F34763-5515-7243-9386-4E95E7459B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2024" y="1440000"/>
            <a:ext cx="5544616" cy="4392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 sz="1500"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image / diagram</a:t>
            </a:r>
            <a:endParaRPr lang="en-US" dirty="0"/>
          </a:p>
        </p:txBody>
      </p:sp>
      <p:sp>
        <p:nvSpPr>
          <p:cNvPr id="15" name="Title 20">
            <a:extLst>
              <a:ext uri="{FF2B5EF4-FFF2-40B4-BE49-F238E27FC236}">
                <a16:creationId xmlns:a16="http://schemas.microsoft.com/office/drawing/2014/main" id="{520FCF1F-F564-B041-871E-62EFBA28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637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ED8A5-FA27-3A4C-8C13-3A7002395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31DC0-82D5-FC4E-A3F8-FE343B523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6096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B78F1-F04E-2044-8341-72C21E2C0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0F34763-5515-7243-9386-4E95E7459B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2024" y="1440000"/>
            <a:ext cx="5544616" cy="4392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 sz="1500">
                <a:solidFill>
                  <a:srgbClr val="0E107A">
                    <a:alpha val="27000"/>
                  </a:srgb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image / diagram</a:t>
            </a:r>
            <a:endParaRPr lang="en-US" dirty="0"/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02D26C92-A30B-5C46-857D-04BEC3C2A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76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4CC1DD6C-26DF-664F-ABAE-3C836D6EF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30CC642-8E8C-CA4C-8294-A2AC86E270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0F9CD8-B529-6547-98E7-D94D364051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2" name="Title 20">
            <a:extLst>
              <a:ext uri="{FF2B5EF4-FFF2-40B4-BE49-F238E27FC236}">
                <a16:creationId xmlns:a16="http://schemas.microsoft.com/office/drawing/2014/main" id="{345E32F0-9558-004F-BF46-D7E7727B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558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000"/>
          </a:xfrm>
        </p:spPr>
        <p:txBody>
          <a:bodyPr tIns="0" rIns="144000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E66FE7A-4B4E-0F45-94C3-882FC528A4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552975E5-AF9E-A649-BE92-D77AE5B7A1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947358-367C-B24C-A1E5-20E12CC38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A41F79C5-DD2F-F04D-8465-92201D75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04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bullets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08000"/>
            <a:ext cx="12192000" cy="3780000"/>
          </a:xfrm>
        </p:spPr>
        <p:txBody>
          <a:bodyPr tIns="0" rIns="144000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9"/>
            <a:ext cx="12192000" cy="5048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4F48836-4A10-0443-A182-20AB3725B4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233AD1CB-50C4-B04F-B107-9AF70ED297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FF59BA-FB4F-2D43-B763-B39EA3309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BB08B46B-FD81-8C45-A83D-C473FE24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818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12192000" cy="4392613"/>
          </a:xfrm>
        </p:spPr>
        <p:txBody>
          <a:bodyPr tIns="0" rIns="1440000" bIns="0" numCol="2" spcCol="54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BDB4829-B0F0-E14D-9C86-D1510DBD41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33F9EE1-802A-7B48-ABD5-2DB69576B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0D9456-86A1-2B48-8B8B-A99D34F5F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E528AABC-35BF-6443-ADB4-B6EA50B8B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694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48608-8258-904E-B477-B9954835A1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0000" y="1440000"/>
            <a:ext cx="4834800" cy="4392000"/>
          </a:xfrm>
        </p:spPr>
        <p:txBody>
          <a:bodyPr lIns="0" r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07041CC-3A42-7349-8A14-7AFBA1240E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14800" y="1440000"/>
            <a:ext cx="4834800" cy="4392000"/>
          </a:xfrm>
        </p:spPr>
        <p:txBody>
          <a:bodyPr lIns="0" r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44DDE6A-887A-B043-A683-F76FB7687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52193DB-D71D-AE4D-AFAC-A5EE2517DA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CE27A-6B5B-4E4E-9699-8323FE701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4" name="Title 20">
            <a:extLst>
              <a:ext uri="{FF2B5EF4-FFF2-40B4-BE49-F238E27FC236}">
                <a16:creationId xmlns:a16="http://schemas.microsoft.com/office/drawing/2014/main" id="{EC741009-1AB9-9A4B-83EE-8D6CCD86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2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Im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4A1757-4E40-B749-B295-16A99D1A45E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0548000" cy="6866021"/>
          </a:xfrm>
          <a:custGeom>
            <a:avLst/>
            <a:gdLst>
              <a:gd name="connsiteX0" fmla="*/ 0 w 10553700"/>
              <a:gd name="connsiteY0" fmla="*/ 0 h 6858000"/>
              <a:gd name="connsiteX1" fmla="*/ 10553700 w 10553700"/>
              <a:gd name="connsiteY1" fmla="*/ 0 h 6858000"/>
              <a:gd name="connsiteX2" fmla="*/ 10553700 w 10553700"/>
              <a:gd name="connsiteY2" fmla="*/ 6858000 h 6858000"/>
              <a:gd name="connsiteX3" fmla="*/ 0 w 10553700"/>
              <a:gd name="connsiteY3" fmla="*/ 6858000 h 6858000"/>
              <a:gd name="connsiteX4" fmla="*/ 0 w 10553700"/>
              <a:gd name="connsiteY4" fmla="*/ 0 h 6858000"/>
              <a:gd name="connsiteX0" fmla="*/ 0 w 10553700"/>
              <a:gd name="connsiteY0" fmla="*/ 0 h 6858000"/>
              <a:gd name="connsiteX1" fmla="*/ 10553700 w 10553700"/>
              <a:gd name="connsiteY1" fmla="*/ 0 h 6858000"/>
              <a:gd name="connsiteX2" fmla="*/ 10553700 w 10553700"/>
              <a:gd name="connsiteY2" fmla="*/ 6858000 h 6858000"/>
              <a:gd name="connsiteX3" fmla="*/ 8061158 w 10553700"/>
              <a:gd name="connsiteY3" fmla="*/ 6858000 h 6858000"/>
              <a:gd name="connsiteX4" fmla="*/ 0 w 10553700"/>
              <a:gd name="connsiteY4" fmla="*/ 6858000 h 6858000"/>
              <a:gd name="connsiteX5" fmla="*/ 0 w 10553700"/>
              <a:gd name="connsiteY5" fmla="*/ 0 h 6858000"/>
              <a:gd name="connsiteX0" fmla="*/ 0 w 10553700"/>
              <a:gd name="connsiteY0" fmla="*/ 0 h 6858000"/>
              <a:gd name="connsiteX1" fmla="*/ 10553700 w 10553700"/>
              <a:gd name="connsiteY1" fmla="*/ 0 h 6858000"/>
              <a:gd name="connsiteX2" fmla="*/ 10547684 w 10553700"/>
              <a:gd name="connsiteY2" fmla="*/ 1195137 h 6858000"/>
              <a:gd name="connsiteX3" fmla="*/ 10553700 w 10553700"/>
              <a:gd name="connsiteY3" fmla="*/ 6858000 h 6858000"/>
              <a:gd name="connsiteX4" fmla="*/ 8061158 w 10553700"/>
              <a:gd name="connsiteY4" fmla="*/ 6858000 h 6858000"/>
              <a:gd name="connsiteX5" fmla="*/ 0 w 10553700"/>
              <a:gd name="connsiteY5" fmla="*/ 6858000 h 6858000"/>
              <a:gd name="connsiteX6" fmla="*/ 0 w 10553700"/>
              <a:gd name="connsiteY6" fmla="*/ 0 h 6858000"/>
              <a:gd name="connsiteX0" fmla="*/ 0 w 10553700"/>
              <a:gd name="connsiteY0" fmla="*/ 0 h 6858000"/>
              <a:gd name="connsiteX1" fmla="*/ 10465469 w 10553700"/>
              <a:gd name="connsiteY1" fmla="*/ 0 h 6858000"/>
              <a:gd name="connsiteX2" fmla="*/ 10547684 w 10553700"/>
              <a:gd name="connsiteY2" fmla="*/ 1195137 h 6858000"/>
              <a:gd name="connsiteX3" fmla="*/ 10553700 w 10553700"/>
              <a:gd name="connsiteY3" fmla="*/ 6858000 h 6858000"/>
              <a:gd name="connsiteX4" fmla="*/ 8061158 w 10553700"/>
              <a:gd name="connsiteY4" fmla="*/ 6858000 h 6858000"/>
              <a:gd name="connsiteX5" fmla="*/ 0 w 10553700"/>
              <a:gd name="connsiteY5" fmla="*/ 6858000 h 6858000"/>
              <a:gd name="connsiteX6" fmla="*/ 0 w 10553700"/>
              <a:gd name="connsiteY6" fmla="*/ 0 h 6858000"/>
              <a:gd name="connsiteX0" fmla="*/ 0 w 10547718"/>
              <a:gd name="connsiteY0" fmla="*/ 0 h 6866021"/>
              <a:gd name="connsiteX1" fmla="*/ 10465469 w 10547718"/>
              <a:gd name="connsiteY1" fmla="*/ 0 h 6866021"/>
              <a:gd name="connsiteX2" fmla="*/ 10547684 w 10547718"/>
              <a:gd name="connsiteY2" fmla="*/ 1195137 h 6866021"/>
              <a:gd name="connsiteX3" fmla="*/ 8067174 w 10547718"/>
              <a:gd name="connsiteY3" fmla="*/ 6866021 h 6866021"/>
              <a:gd name="connsiteX4" fmla="*/ 8061158 w 10547718"/>
              <a:gd name="connsiteY4" fmla="*/ 6858000 h 6866021"/>
              <a:gd name="connsiteX5" fmla="*/ 0 w 10547718"/>
              <a:gd name="connsiteY5" fmla="*/ 6858000 h 6866021"/>
              <a:gd name="connsiteX6" fmla="*/ 0 w 10547718"/>
              <a:gd name="connsiteY6" fmla="*/ 0 h 6866021"/>
              <a:gd name="connsiteX0" fmla="*/ 0 w 10547718"/>
              <a:gd name="connsiteY0" fmla="*/ 0 h 6866021"/>
              <a:gd name="connsiteX1" fmla="*/ 10465469 w 10547718"/>
              <a:gd name="connsiteY1" fmla="*/ 0 h 6866021"/>
              <a:gd name="connsiteX2" fmla="*/ 10547684 w 10547718"/>
              <a:gd name="connsiteY2" fmla="*/ 1195137 h 6866021"/>
              <a:gd name="connsiteX3" fmla="*/ 8067174 w 10547718"/>
              <a:gd name="connsiteY3" fmla="*/ 6866021 h 6866021"/>
              <a:gd name="connsiteX4" fmla="*/ 8061158 w 10547718"/>
              <a:gd name="connsiteY4" fmla="*/ 6858000 h 6866021"/>
              <a:gd name="connsiteX5" fmla="*/ 0 w 10547718"/>
              <a:gd name="connsiteY5" fmla="*/ 6858000 h 6866021"/>
              <a:gd name="connsiteX6" fmla="*/ 0 w 10547718"/>
              <a:gd name="connsiteY6" fmla="*/ 0 h 6866021"/>
              <a:gd name="connsiteX0" fmla="*/ 0 w 10548976"/>
              <a:gd name="connsiteY0" fmla="*/ 0 h 6866021"/>
              <a:gd name="connsiteX1" fmla="*/ 10465469 w 10548976"/>
              <a:gd name="connsiteY1" fmla="*/ 0 h 6866021"/>
              <a:gd name="connsiteX2" fmla="*/ 10547684 w 10548976"/>
              <a:gd name="connsiteY2" fmla="*/ 1195137 h 6866021"/>
              <a:gd name="connsiteX3" fmla="*/ 8067174 w 10548976"/>
              <a:gd name="connsiteY3" fmla="*/ 6866021 h 6866021"/>
              <a:gd name="connsiteX4" fmla="*/ 8061158 w 10548976"/>
              <a:gd name="connsiteY4" fmla="*/ 6858000 h 6866021"/>
              <a:gd name="connsiteX5" fmla="*/ 0 w 10548976"/>
              <a:gd name="connsiteY5" fmla="*/ 6858000 h 6866021"/>
              <a:gd name="connsiteX6" fmla="*/ 0 w 10548976"/>
              <a:gd name="connsiteY6" fmla="*/ 0 h 6866021"/>
              <a:gd name="connsiteX0" fmla="*/ 0 w 10547747"/>
              <a:gd name="connsiteY0" fmla="*/ 0 h 6866021"/>
              <a:gd name="connsiteX1" fmla="*/ 10465469 w 10547747"/>
              <a:gd name="connsiteY1" fmla="*/ 0 h 6866021"/>
              <a:gd name="connsiteX2" fmla="*/ 10547684 w 10547747"/>
              <a:gd name="connsiteY2" fmla="*/ 1195137 h 6866021"/>
              <a:gd name="connsiteX3" fmla="*/ 8067174 w 10547747"/>
              <a:gd name="connsiteY3" fmla="*/ 6866021 h 6866021"/>
              <a:gd name="connsiteX4" fmla="*/ 8061158 w 10547747"/>
              <a:gd name="connsiteY4" fmla="*/ 6858000 h 6866021"/>
              <a:gd name="connsiteX5" fmla="*/ 0 w 10547747"/>
              <a:gd name="connsiteY5" fmla="*/ 6858000 h 6866021"/>
              <a:gd name="connsiteX6" fmla="*/ 0 w 10547747"/>
              <a:gd name="connsiteY6" fmla="*/ 0 h 6866021"/>
              <a:gd name="connsiteX0" fmla="*/ 0 w 10547767"/>
              <a:gd name="connsiteY0" fmla="*/ 0 h 6866021"/>
              <a:gd name="connsiteX1" fmla="*/ 10465469 w 10547767"/>
              <a:gd name="connsiteY1" fmla="*/ 0 h 6866021"/>
              <a:gd name="connsiteX2" fmla="*/ 10547684 w 10547767"/>
              <a:gd name="connsiteY2" fmla="*/ 1195137 h 6866021"/>
              <a:gd name="connsiteX3" fmla="*/ 8067174 w 10547767"/>
              <a:gd name="connsiteY3" fmla="*/ 6866021 h 6866021"/>
              <a:gd name="connsiteX4" fmla="*/ 8061158 w 10547767"/>
              <a:gd name="connsiteY4" fmla="*/ 6858000 h 6866021"/>
              <a:gd name="connsiteX5" fmla="*/ 0 w 10547767"/>
              <a:gd name="connsiteY5" fmla="*/ 6858000 h 6866021"/>
              <a:gd name="connsiteX6" fmla="*/ 0 w 10547767"/>
              <a:gd name="connsiteY6" fmla="*/ 0 h 6866021"/>
              <a:gd name="connsiteX0" fmla="*/ 0 w 10547767"/>
              <a:gd name="connsiteY0" fmla="*/ 0 h 6866021"/>
              <a:gd name="connsiteX1" fmla="*/ 10465469 w 10547767"/>
              <a:gd name="connsiteY1" fmla="*/ 0 h 6866021"/>
              <a:gd name="connsiteX2" fmla="*/ 10547684 w 10547767"/>
              <a:gd name="connsiteY2" fmla="*/ 1195137 h 6866021"/>
              <a:gd name="connsiteX3" fmla="*/ 8067174 w 10547767"/>
              <a:gd name="connsiteY3" fmla="*/ 6866021 h 6866021"/>
              <a:gd name="connsiteX4" fmla="*/ 8061158 w 10547767"/>
              <a:gd name="connsiteY4" fmla="*/ 6858000 h 6866021"/>
              <a:gd name="connsiteX5" fmla="*/ 0 w 10547767"/>
              <a:gd name="connsiteY5" fmla="*/ 6858000 h 6866021"/>
              <a:gd name="connsiteX6" fmla="*/ 0 w 10547767"/>
              <a:gd name="connsiteY6" fmla="*/ 0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7767" h="6866021">
                <a:moveTo>
                  <a:pt x="0" y="0"/>
                </a:moveTo>
                <a:lnTo>
                  <a:pt x="10465469" y="0"/>
                </a:lnTo>
                <a:cubicBezTo>
                  <a:pt x="10515522" y="269255"/>
                  <a:pt x="10549689" y="796758"/>
                  <a:pt x="10547684" y="1195137"/>
                </a:cubicBezTo>
                <a:cubicBezTo>
                  <a:pt x="10549689" y="3169526"/>
                  <a:pt x="9773653" y="5347368"/>
                  <a:pt x="8067174" y="6866021"/>
                </a:cubicBezTo>
                <a:lnTo>
                  <a:pt x="806115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eaLnBrk="1" hangingPunct="1">
              <a:lnSpc>
                <a:spcPct val="130000"/>
              </a:lnSpc>
              <a:defRPr sz="18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8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6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6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4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kern="0" dirty="0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A0957BF4-5B5A-6843-A278-B4027AB9F2AC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0548000" cy="6866021"/>
          </a:xfrm>
          <a:custGeom>
            <a:avLst/>
            <a:gdLst>
              <a:gd name="connsiteX0" fmla="*/ 0 w 10553700"/>
              <a:gd name="connsiteY0" fmla="*/ 0 h 6858000"/>
              <a:gd name="connsiteX1" fmla="*/ 10553700 w 10553700"/>
              <a:gd name="connsiteY1" fmla="*/ 0 h 6858000"/>
              <a:gd name="connsiteX2" fmla="*/ 10553700 w 10553700"/>
              <a:gd name="connsiteY2" fmla="*/ 6858000 h 6858000"/>
              <a:gd name="connsiteX3" fmla="*/ 0 w 10553700"/>
              <a:gd name="connsiteY3" fmla="*/ 6858000 h 6858000"/>
              <a:gd name="connsiteX4" fmla="*/ 0 w 10553700"/>
              <a:gd name="connsiteY4" fmla="*/ 0 h 6858000"/>
              <a:gd name="connsiteX0" fmla="*/ 0 w 10553700"/>
              <a:gd name="connsiteY0" fmla="*/ 0 h 6858000"/>
              <a:gd name="connsiteX1" fmla="*/ 10553700 w 10553700"/>
              <a:gd name="connsiteY1" fmla="*/ 0 h 6858000"/>
              <a:gd name="connsiteX2" fmla="*/ 10553700 w 10553700"/>
              <a:gd name="connsiteY2" fmla="*/ 6858000 h 6858000"/>
              <a:gd name="connsiteX3" fmla="*/ 8061158 w 10553700"/>
              <a:gd name="connsiteY3" fmla="*/ 6858000 h 6858000"/>
              <a:gd name="connsiteX4" fmla="*/ 0 w 10553700"/>
              <a:gd name="connsiteY4" fmla="*/ 6858000 h 6858000"/>
              <a:gd name="connsiteX5" fmla="*/ 0 w 10553700"/>
              <a:gd name="connsiteY5" fmla="*/ 0 h 6858000"/>
              <a:gd name="connsiteX0" fmla="*/ 0 w 10553700"/>
              <a:gd name="connsiteY0" fmla="*/ 0 h 6858000"/>
              <a:gd name="connsiteX1" fmla="*/ 10553700 w 10553700"/>
              <a:gd name="connsiteY1" fmla="*/ 0 h 6858000"/>
              <a:gd name="connsiteX2" fmla="*/ 10547684 w 10553700"/>
              <a:gd name="connsiteY2" fmla="*/ 1195137 h 6858000"/>
              <a:gd name="connsiteX3" fmla="*/ 10553700 w 10553700"/>
              <a:gd name="connsiteY3" fmla="*/ 6858000 h 6858000"/>
              <a:gd name="connsiteX4" fmla="*/ 8061158 w 10553700"/>
              <a:gd name="connsiteY4" fmla="*/ 6858000 h 6858000"/>
              <a:gd name="connsiteX5" fmla="*/ 0 w 10553700"/>
              <a:gd name="connsiteY5" fmla="*/ 6858000 h 6858000"/>
              <a:gd name="connsiteX6" fmla="*/ 0 w 10553700"/>
              <a:gd name="connsiteY6" fmla="*/ 0 h 6858000"/>
              <a:gd name="connsiteX0" fmla="*/ 0 w 10553700"/>
              <a:gd name="connsiteY0" fmla="*/ 0 h 6858000"/>
              <a:gd name="connsiteX1" fmla="*/ 10465469 w 10553700"/>
              <a:gd name="connsiteY1" fmla="*/ 0 h 6858000"/>
              <a:gd name="connsiteX2" fmla="*/ 10547684 w 10553700"/>
              <a:gd name="connsiteY2" fmla="*/ 1195137 h 6858000"/>
              <a:gd name="connsiteX3" fmla="*/ 10553700 w 10553700"/>
              <a:gd name="connsiteY3" fmla="*/ 6858000 h 6858000"/>
              <a:gd name="connsiteX4" fmla="*/ 8061158 w 10553700"/>
              <a:gd name="connsiteY4" fmla="*/ 6858000 h 6858000"/>
              <a:gd name="connsiteX5" fmla="*/ 0 w 10553700"/>
              <a:gd name="connsiteY5" fmla="*/ 6858000 h 6858000"/>
              <a:gd name="connsiteX6" fmla="*/ 0 w 10553700"/>
              <a:gd name="connsiteY6" fmla="*/ 0 h 6858000"/>
              <a:gd name="connsiteX0" fmla="*/ 0 w 10547718"/>
              <a:gd name="connsiteY0" fmla="*/ 0 h 6866021"/>
              <a:gd name="connsiteX1" fmla="*/ 10465469 w 10547718"/>
              <a:gd name="connsiteY1" fmla="*/ 0 h 6866021"/>
              <a:gd name="connsiteX2" fmla="*/ 10547684 w 10547718"/>
              <a:gd name="connsiteY2" fmla="*/ 1195137 h 6866021"/>
              <a:gd name="connsiteX3" fmla="*/ 8067174 w 10547718"/>
              <a:gd name="connsiteY3" fmla="*/ 6866021 h 6866021"/>
              <a:gd name="connsiteX4" fmla="*/ 8061158 w 10547718"/>
              <a:gd name="connsiteY4" fmla="*/ 6858000 h 6866021"/>
              <a:gd name="connsiteX5" fmla="*/ 0 w 10547718"/>
              <a:gd name="connsiteY5" fmla="*/ 6858000 h 6866021"/>
              <a:gd name="connsiteX6" fmla="*/ 0 w 10547718"/>
              <a:gd name="connsiteY6" fmla="*/ 0 h 6866021"/>
              <a:gd name="connsiteX0" fmla="*/ 0 w 10547718"/>
              <a:gd name="connsiteY0" fmla="*/ 0 h 6866021"/>
              <a:gd name="connsiteX1" fmla="*/ 10465469 w 10547718"/>
              <a:gd name="connsiteY1" fmla="*/ 0 h 6866021"/>
              <a:gd name="connsiteX2" fmla="*/ 10547684 w 10547718"/>
              <a:gd name="connsiteY2" fmla="*/ 1195137 h 6866021"/>
              <a:gd name="connsiteX3" fmla="*/ 8067174 w 10547718"/>
              <a:gd name="connsiteY3" fmla="*/ 6866021 h 6866021"/>
              <a:gd name="connsiteX4" fmla="*/ 8061158 w 10547718"/>
              <a:gd name="connsiteY4" fmla="*/ 6858000 h 6866021"/>
              <a:gd name="connsiteX5" fmla="*/ 0 w 10547718"/>
              <a:gd name="connsiteY5" fmla="*/ 6858000 h 6866021"/>
              <a:gd name="connsiteX6" fmla="*/ 0 w 10547718"/>
              <a:gd name="connsiteY6" fmla="*/ 0 h 6866021"/>
              <a:gd name="connsiteX0" fmla="*/ 0 w 10548976"/>
              <a:gd name="connsiteY0" fmla="*/ 0 h 6866021"/>
              <a:gd name="connsiteX1" fmla="*/ 10465469 w 10548976"/>
              <a:gd name="connsiteY1" fmla="*/ 0 h 6866021"/>
              <a:gd name="connsiteX2" fmla="*/ 10547684 w 10548976"/>
              <a:gd name="connsiteY2" fmla="*/ 1195137 h 6866021"/>
              <a:gd name="connsiteX3" fmla="*/ 8067174 w 10548976"/>
              <a:gd name="connsiteY3" fmla="*/ 6866021 h 6866021"/>
              <a:gd name="connsiteX4" fmla="*/ 8061158 w 10548976"/>
              <a:gd name="connsiteY4" fmla="*/ 6858000 h 6866021"/>
              <a:gd name="connsiteX5" fmla="*/ 0 w 10548976"/>
              <a:gd name="connsiteY5" fmla="*/ 6858000 h 6866021"/>
              <a:gd name="connsiteX6" fmla="*/ 0 w 10548976"/>
              <a:gd name="connsiteY6" fmla="*/ 0 h 6866021"/>
              <a:gd name="connsiteX0" fmla="*/ 0 w 10547747"/>
              <a:gd name="connsiteY0" fmla="*/ 0 h 6866021"/>
              <a:gd name="connsiteX1" fmla="*/ 10465469 w 10547747"/>
              <a:gd name="connsiteY1" fmla="*/ 0 h 6866021"/>
              <a:gd name="connsiteX2" fmla="*/ 10547684 w 10547747"/>
              <a:gd name="connsiteY2" fmla="*/ 1195137 h 6866021"/>
              <a:gd name="connsiteX3" fmla="*/ 8067174 w 10547747"/>
              <a:gd name="connsiteY3" fmla="*/ 6866021 h 6866021"/>
              <a:gd name="connsiteX4" fmla="*/ 8061158 w 10547747"/>
              <a:gd name="connsiteY4" fmla="*/ 6858000 h 6866021"/>
              <a:gd name="connsiteX5" fmla="*/ 0 w 10547747"/>
              <a:gd name="connsiteY5" fmla="*/ 6858000 h 6866021"/>
              <a:gd name="connsiteX6" fmla="*/ 0 w 10547747"/>
              <a:gd name="connsiteY6" fmla="*/ 0 h 6866021"/>
              <a:gd name="connsiteX0" fmla="*/ 0 w 10547767"/>
              <a:gd name="connsiteY0" fmla="*/ 0 h 6866021"/>
              <a:gd name="connsiteX1" fmla="*/ 10465469 w 10547767"/>
              <a:gd name="connsiteY1" fmla="*/ 0 h 6866021"/>
              <a:gd name="connsiteX2" fmla="*/ 10547684 w 10547767"/>
              <a:gd name="connsiteY2" fmla="*/ 1195137 h 6866021"/>
              <a:gd name="connsiteX3" fmla="*/ 8067174 w 10547767"/>
              <a:gd name="connsiteY3" fmla="*/ 6866021 h 6866021"/>
              <a:gd name="connsiteX4" fmla="*/ 8061158 w 10547767"/>
              <a:gd name="connsiteY4" fmla="*/ 6858000 h 6866021"/>
              <a:gd name="connsiteX5" fmla="*/ 0 w 10547767"/>
              <a:gd name="connsiteY5" fmla="*/ 6858000 h 6866021"/>
              <a:gd name="connsiteX6" fmla="*/ 0 w 10547767"/>
              <a:gd name="connsiteY6" fmla="*/ 0 h 6866021"/>
              <a:gd name="connsiteX0" fmla="*/ 0 w 10547767"/>
              <a:gd name="connsiteY0" fmla="*/ 0 h 6866021"/>
              <a:gd name="connsiteX1" fmla="*/ 10465469 w 10547767"/>
              <a:gd name="connsiteY1" fmla="*/ 0 h 6866021"/>
              <a:gd name="connsiteX2" fmla="*/ 10547684 w 10547767"/>
              <a:gd name="connsiteY2" fmla="*/ 1195137 h 6866021"/>
              <a:gd name="connsiteX3" fmla="*/ 8067174 w 10547767"/>
              <a:gd name="connsiteY3" fmla="*/ 6866021 h 6866021"/>
              <a:gd name="connsiteX4" fmla="*/ 8061158 w 10547767"/>
              <a:gd name="connsiteY4" fmla="*/ 6858000 h 6866021"/>
              <a:gd name="connsiteX5" fmla="*/ 0 w 10547767"/>
              <a:gd name="connsiteY5" fmla="*/ 6858000 h 6866021"/>
              <a:gd name="connsiteX6" fmla="*/ 0 w 10547767"/>
              <a:gd name="connsiteY6" fmla="*/ 0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7767" h="6866021">
                <a:moveTo>
                  <a:pt x="0" y="0"/>
                </a:moveTo>
                <a:lnTo>
                  <a:pt x="10465469" y="0"/>
                </a:lnTo>
                <a:cubicBezTo>
                  <a:pt x="10515522" y="269255"/>
                  <a:pt x="10549689" y="796758"/>
                  <a:pt x="10547684" y="1195137"/>
                </a:cubicBezTo>
                <a:cubicBezTo>
                  <a:pt x="10549689" y="3169526"/>
                  <a:pt x="9773653" y="5347368"/>
                  <a:pt x="8067174" y="6866021"/>
                </a:cubicBezTo>
                <a:lnTo>
                  <a:pt x="806115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14000"/>
            </a:blip>
            <a:srcRect/>
            <a:stretch>
              <a:fillRect l="-20034" t="-54916" r="-4198" b="-35937"/>
            </a:stretch>
          </a:blipFill>
        </p:spPr>
        <p:txBody>
          <a:bodyPr/>
          <a:lstStyle>
            <a:lvl1pPr marL="0" eaLnBrk="1" hangingPunct="1">
              <a:lnSpc>
                <a:spcPct val="130000"/>
              </a:lnSpc>
              <a:defRPr sz="18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8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6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6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4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kern="0" dirty="0"/>
          </a:p>
        </p:txBody>
      </p:sp>
      <p:pic>
        <p:nvPicPr>
          <p:cNvPr id="10" name="Picture 9" descr="Sova_Logo_RGB.png">
            <a:extLst>
              <a:ext uri="{FF2B5EF4-FFF2-40B4-BE49-F238E27FC236}">
                <a16:creationId xmlns:a16="http://schemas.microsoft.com/office/drawing/2014/main" id="{660E1C52-16C2-ED40-B661-2415DA8ABC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5589240"/>
            <a:ext cx="2413187" cy="126876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C733DB-167F-3247-A68C-6707E8B975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+mj-lt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49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and two bulle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908000"/>
            <a:ext cx="4834800" cy="378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+mj-lt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9"/>
            <a:ext cx="12192000" cy="5048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9CA1E8-1312-E149-820A-465152135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4800" y="1908000"/>
            <a:ext cx="4834800" cy="378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+mj-lt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47DA38C-71F9-6B49-A0FE-6A48E1877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4FF3049E-8A2C-784C-8F5F-5AA901DF4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C33785-4698-524C-909D-0CC50AF39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BC988D27-FEB7-A847-B8BF-50433EFC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879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24E4E-DEDD-FE44-98C3-B2A719199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559DF-A323-6C4B-BCBC-5C1191698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9998"/>
            <a:ext cx="12192000" cy="864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9CA1E8-1312-E149-820A-465152135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4800" y="2268000"/>
            <a:ext cx="4834800" cy="342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buFont typeface="Arial" panose="020B0604020202020204" pitchFamily="34" charset="0"/>
              <a:buChar char="•"/>
              <a:defRPr sz="1600" baseline="0">
                <a:latin typeface="Mabry Pro" panose="020D0503040002040303" pitchFamily="34" charset="0"/>
              </a:defRPr>
            </a:lvl1pPr>
            <a:lvl2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2pPr>
            <a:lvl3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3pPr>
            <a:lvl4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4pPr>
            <a:lvl5pPr>
              <a:lnSpc>
                <a:spcPts val="2000"/>
              </a:lnSpc>
              <a:spcAft>
                <a:spcPts val="1200"/>
              </a:spcAft>
              <a:buClr>
                <a:srgbClr val="447FFB"/>
              </a:buClr>
              <a:defRPr sz="1600" baseline="0">
                <a:latin typeface="Mabry Pro" panose="020D05030400020403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60EB17B-FE95-BA45-8408-92E90C4B2A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7CD1EB0-F0A9-D64F-AB3B-495237D3D3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1F9D3F9-45F3-434D-87F6-2EE9C388E6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FA21C8-3CCF-A841-892E-0D0CCCAA1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59C9FF13-EBA1-134E-A24E-9BDD8ABD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059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tx2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0" y="6264621"/>
            <a:ext cx="1042894" cy="2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173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7050DA2-60A8-AC4F-94DA-5F3C33C3C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7" y="-675456"/>
            <a:ext cx="11578801" cy="7778861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02779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7050DA2-60A8-AC4F-94DA-5F3C33C3C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7" y="-675456"/>
            <a:ext cx="11578801" cy="7778861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287DB5D9-05DA-134B-835D-589699E1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6317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8760296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3000" b="1" i="0" baseline="0">
                <a:solidFill>
                  <a:schemeClr val="bg1"/>
                </a:solidFill>
                <a:latin typeface="Mabry Pro" panose="020D0503040002040303" pitchFamily="34" charset="0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467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BC3F28-FE51-6F43-834D-BF94EA05BA61}"/>
              </a:ext>
            </a:extLst>
          </p:cNvPr>
          <p:cNvSpPr/>
          <p:nvPr userDrawn="1"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224BC7-4A00-2745-B357-1B8E80D02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24ADD28-D5BD-8747-9560-CD6D2FDC4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18000"/>
            <a:ext cx="900000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bry Pro" panose="020D0503040002040303" pitchFamily="34" charset="0"/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6582DCC-72C9-874F-B897-1CB07386F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048" y="6318250"/>
            <a:ext cx="7452000" cy="539750"/>
          </a:xfrm>
        </p:spPr>
        <p:txBody>
          <a:bodyPr lIns="0" rIns="0" bIns="342000" anchor="b" anchorCtr="0">
            <a:noAutofit/>
          </a:bodyPr>
          <a:lstStyle>
            <a:lvl1pPr>
              <a:lnSpc>
                <a:spcPct val="100000"/>
              </a:lnSpc>
              <a:defRPr sz="800" baseline="0">
                <a:solidFill>
                  <a:schemeClr val="bg1"/>
                </a:solidFill>
              </a:defRPr>
            </a:lvl1pPr>
            <a:lvl2pPr>
              <a:defRPr sz="800" baseline="0">
                <a:solidFill>
                  <a:schemeClr val="tx2"/>
                </a:solidFill>
              </a:defRPr>
            </a:lvl2pPr>
            <a:lvl3pPr>
              <a:defRPr sz="800" baseline="0">
                <a:solidFill>
                  <a:schemeClr val="tx2"/>
                </a:solidFill>
              </a:defRPr>
            </a:lvl3pPr>
            <a:lvl4pPr>
              <a:defRPr sz="800" baseline="0">
                <a:solidFill>
                  <a:schemeClr val="tx2"/>
                </a:solidFill>
              </a:defRPr>
            </a:lvl4pPr>
            <a:lvl5pPr>
              <a:defRPr sz="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 Click to edit 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CAE7-AD6F-3746-BC58-79B9312E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9731" y="6264621"/>
            <a:ext cx="1042892" cy="26072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AE22EB-A8CC-224E-9FE2-89700F375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8444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10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Magenta graph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52381-FABE-5444-8514-AA8E77DAB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6000" y="0"/>
            <a:ext cx="5688000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4A1757-4E40-B749-B295-16A99D1A45E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0548000" cy="6866021"/>
          </a:xfrm>
          <a:custGeom>
            <a:avLst/>
            <a:gdLst>
              <a:gd name="connsiteX0" fmla="*/ 0 w 10553700"/>
              <a:gd name="connsiteY0" fmla="*/ 0 h 6858000"/>
              <a:gd name="connsiteX1" fmla="*/ 10553700 w 10553700"/>
              <a:gd name="connsiteY1" fmla="*/ 0 h 6858000"/>
              <a:gd name="connsiteX2" fmla="*/ 10553700 w 10553700"/>
              <a:gd name="connsiteY2" fmla="*/ 6858000 h 6858000"/>
              <a:gd name="connsiteX3" fmla="*/ 0 w 10553700"/>
              <a:gd name="connsiteY3" fmla="*/ 6858000 h 6858000"/>
              <a:gd name="connsiteX4" fmla="*/ 0 w 10553700"/>
              <a:gd name="connsiteY4" fmla="*/ 0 h 6858000"/>
              <a:gd name="connsiteX0" fmla="*/ 0 w 10553700"/>
              <a:gd name="connsiteY0" fmla="*/ 0 h 6858000"/>
              <a:gd name="connsiteX1" fmla="*/ 10553700 w 10553700"/>
              <a:gd name="connsiteY1" fmla="*/ 0 h 6858000"/>
              <a:gd name="connsiteX2" fmla="*/ 10553700 w 10553700"/>
              <a:gd name="connsiteY2" fmla="*/ 6858000 h 6858000"/>
              <a:gd name="connsiteX3" fmla="*/ 8061158 w 10553700"/>
              <a:gd name="connsiteY3" fmla="*/ 6858000 h 6858000"/>
              <a:gd name="connsiteX4" fmla="*/ 0 w 10553700"/>
              <a:gd name="connsiteY4" fmla="*/ 6858000 h 6858000"/>
              <a:gd name="connsiteX5" fmla="*/ 0 w 10553700"/>
              <a:gd name="connsiteY5" fmla="*/ 0 h 6858000"/>
              <a:gd name="connsiteX0" fmla="*/ 0 w 10553700"/>
              <a:gd name="connsiteY0" fmla="*/ 0 h 6858000"/>
              <a:gd name="connsiteX1" fmla="*/ 10553700 w 10553700"/>
              <a:gd name="connsiteY1" fmla="*/ 0 h 6858000"/>
              <a:gd name="connsiteX2" fmla="*/ 10547684 w 10553700"/>
              <a:gd name="connsiteY2" fmla="*/ 1195137 h 6858000"/>
              <a:gd name="connsiteX3" fmla="*/ 10553700 w 10553700"/>
              <a:gd name="connsiteY3" fmla="*/ 6858000 h 6858000"/>
              <a:gd name="connsiteX4" fmla="*/ 8061158 w 10553700"/>
              <a:gd name="connsiteY4" fmla="*/ 6858000 h 6858000"/>
              <a:gd name="connsiteX5" fmla="*/ 0 w 10553700"/>
              <a:gd name="connsiteY5" fmla="*/ 6858000 h 6858000"/>
              <a:gd name="connsiteX6" fmla="*/ 0 w 10553700"/>
              <a:gd name="connsiteY6" fmla="*/ 0 h 6858000"/>
              <a:gd name="connsiteX0" fmla="*/ 0 w 10553700"/>
              <a:gd name="connsiteY0" fmla="*/ 0 h 6858000"/>
              <a:gd name="connsiteX1" fmla="*/ 10465469 w 10553700"/>
              <a:gd name="connsiteY1" fmla="*/ 0 h 6858000"/>
              <a:gd name="connsiteX2" fmla="*/ 10547684 w 10553700"/>
              <a:gd name="connsiteY2" fmla="*/ 1195137 h 6858000"/>
              <a:gd name="connsiteX3" fmla="*/ 10553700 w 10553700"/>
              <a:gd name="connsiteY3" fmla="*/ 6858000 h 6858000"/>
              <a:gd name="connsiteX4" fmla="*/ 8061158 w 10553700"/>
              <a:gd name="connsiteY4" fmla="*/ 6858000 h 6858000"/>
              <a:gd name="connsiteX5" fmla="*/ 0 w 10553700"/>
              <a:gd name="connsiteY5" fmla="*/ 6858000 h 6858000"/>
              <a:gd name="connsiteX6" fmla="*/ 0 w 10553700"/>
              <a:gd name="connsiteY6" fmla="*/ 0 h 6858000"/>
              <a:gd name="connsiteX0" fmla="*/ 0 w 10547718"/>
              <a:gd name="connsiteY0" fmla="*/ 0 h 6866021"/>
              <a:gd name="connsiteX1" fmla="*/ 10465469 w 10547718"/>
              <a:gd name="connsiteY1" fmla="*/ 0 h 6866021"/>
              <a:gd name="connsiteX2" fmla="*/ 10547684 w 10547718"/>
              <a:gd name="connsiteY2" fmla="*/ 1195137 h 6866021"/>
              <a:gd name="connsiteX3" fmla="*/ 8067174 w 10547718"/>
              <a:gd name="connsiteY3" fmla="*/ 6866021 h 6866021"/>
              <a:gd name="connsiteX4" fmla="*/ 8061158 w 10547718"/>
              <a:gd name="connsiteY4" fmla="*/ 6858000 h 6866021"/>
              <a:gd name="connsiteX5" fmla="*/ 0 w 10547718"/>
              <a:gd name="connsiteY5" fmla="*/ 6858000 h 6866021"/>
              <a:gd name="connsiteX6" fmla="*/ 0 w 10547718"/>
              <a:gd name="connsiteY6" fmla="*/ 0 h 6866021"/>
              <a:gd name="connsiteX0" fmla="*/ 0 w 10547718"/>
              <a:gd name="connsiteY0" fmla="*/ 0 h 6866021"/>
              <a:gd name="connsiteX1" fmla="*/ 10465469 w 10547718"/>
              <a:gd name="connsiteY1" fmla="*/ 0 h 6866021"/>
              <a:gd name="connsiteX2" fmla="*/ 10547684 w 10547718"/>
              <a:gd name="connsiteY2" fmla="*/ 1195137 h 6866021"/>
              <a:gd name="connsiteX3" fmla="*/ 8067174 w 10547718"/>
              <a:gd name="connsiteY3" fmla="*/ 6866021 h 6866021"/>
              <a:gd name="connsiteX4" fmla="*/ 8061158 w 10547718"/>
              <a:gd name="connsiteY4" fmla="*/ 6858000 h 6866021"/>
              <a:gd name="connsiteX5" fmla="*/ 0 w 10547718"/>
              <a:gd name="connsiteY5" fmla="*/ 6858000 h 6866021"/>
              <a:gd name="connsiteX6" fmla="*/ 0 w 10547718"/>
              <a:gd name="connsiteY6" fmla="*/ 0 h 6866021"/>
              <a:gd name="connsiteX0" fmla="*/ 0 w 10548976"/>
              <a:gd name="connsiteY0" fmla="*/ 0 h 6866021"/>
              <a:gd name="connsiteX1" fmla="*/ 10465469 w 10548976"/>
              <a:gd name="connsiteY1" fmla="*/ 0 h 6866021"/>
              <a:gd name="connsiteX2" fmla="*/ 10547684 w 10548976"/>
              <a:gd name="connsiteY2" fmla="*/ 1195137 h 6866021"/>
              <a:gd name="connsiteX3" fmla="*/ 8067174 w 10548976"/>
              <a:gd name="connsiteY3" fmla="*/ 6866021 h 6866021"/>
              <a:gd name="connsiteX4" fmla="*/ 8061158 w 10548976"/>
              <a:gd name="connsiteY4" fmla="*/ 6858000 h 6866021"/>
              <a:gd name="connsiteX5" fmla="*/ 0 w 10548976"/>
              <a:gd name="connsiteY5" fmla="*/ 6858000 h 6866021"/>
              <a:gd name="connsiteX6" fmla="*/ 0 w 10548976"/>
              <a:gd name="connsiteY6" fmla="*/ 0 h 6866021"/>
              <a:gd name="connsiteX0" fmla="*/ 0 w 10547747"/>
              <a:gd name="connsiteY0" fmla="*/ 0 h 6866021"/>
              <a:gd name="connsiteX1" fmla="*/ 10465469 w 10547747"/>
              <a:gd name="connsiteY1" fmla="*/ 0 h 6866021"/>
              <a:gd name="connsiteX2" fmla="*/ 10547684 w 10547747"/>
              <a:gd name="connsiteY2" fmla="*/ 1195137 h 6866021"/>
              <a:gd name="connsiteX3" fmla="*/ 8067174 w 10547747"/>
              <a:gd name="connsiteY3" fmla="*/ 6866021 h 6866021"/>
              <a:gd name="connsiteX4" fmla="*/ 8061158 w 10547747"/>
              <a:gd name="connsiteY4" fmla="*/ 6858000 h 6866021"/>
              <a:gd name="connsiteX5" fmla="*/ 0 w 10547747"/>
              <a:gd name="connsiteY5" fmla="*/ 6858000 h 6866021"/>
              <a:gd name="connsiteX6" fmla="*/ 0 w 10547747"/>
              <a:gd name="connsiteY6" fmla="*/ 0 h 6866021"/>
              <a:gd name="connsiteX0" fmla="*/ 0 w 10547767"/>
              <a:gd name="connsiteY0" fmla="*/ 0 h 6866021"/>
              <a:gd name="connsiteX1" fmla="*/ 10465469 w 10547767"/>
              <a:gd name="connsiteY1" fmla="*/ 0 h 6866021"/>
              <a:gd name="connsiteX2" fmla="*/ 10547684 w 10547767"/>
              <a:gd name="connsiteY2" fmla="*/ 1195137 h 6866021"/>
              <a:gd name="connsiteX3" fmla="*/ 8067174 w 10547767"/>
              <a:gd name="connsiteY3" fmla="*/ 6866021 h 6866021"/>
              <a:gd name="connsiteX4" fmla="*/ 8061158 w 10547767"/>
              <a:gd name="connsiteY4" fmla="*/ 6858000 h 6866021"/>
              <a:gd name="connsiteX5" fmla="*/ 0 w 10547767"/>
              <a:gd name="connsiteY5" fmla="*/ 6858000 h 6866021"/>
              <a:gd name="connsiteX6" fmla="*/ 0 w 10547767"/>
              <a:gd name="connsiteY6" fmla="*/ 0 h 6866021"/>
              <a:gd name="connsiteX0" fmla="*/ 0 w 10547767"/>
              <a:gd name="connsiteY0" fmla="*/ 0 h 6866021"/>
              <a:gd name="connsiteX1" fmla="*/ 10465469 w 10547767"/>
              <a:gd name="connsiteY1" fmla="*/ 0 h 6866021"/>
              <a:gd name="connsiteX2" fmla="*/ 10547684 w 10547767"/>
              <a:gd name="connsiteY2" fmla="*/ 1195137 h 6866021"/>
              <a:gd name="connsiteX3" fmla="*/ 8067174 w 10547767"/>
              <a:gd name="connsiteY3" fmla="*/ 6866021 h 6866021"/>
              <a:gd name="connsiteX4" fmla="*/ 8061158 w 10547767"/>
              <a:gd name="connsiteY4" fmla="*/ 6858000 h 6866021"/>
              <a:gd name="connsiteX5" fmla="*/ 0 w 10547767"/>
              <a:gd name="connsiteY5" fmla="*/ 6858000 h 6866021"/>
              <a:gd name="connsiteX6" fmla="*/ 0 w 10547767"/>
              <a:gd name="connsiteY6" fmla="*/ 0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7767" h="6866021">
                <a:moveTo>
                  <a:pt x="0" y="0"/>
                </a:moveTo>
                <a:lnTo>
                  <a:pt x="10465469" y="0"/>
                </a:lnTo>
                <a:cubicBezTo>
                  <a:pt x="10515522" y="269255"/>
                  <a:pt x="10549689" y="796758"/>
                  <a:pt x="10547684" y="1195137"/>
                </a:cubicBezTo>
                <a:cubicBezTo>
                  <a:pt x="10549689" y="3169526"/>
                  <a:pt x="9773653" y="5347368"/>
                  <a:pt x="8067174" y="6866021"/>
                </a:cubicBezTo>
                <a:lnTo>
                  <a:pt x="806115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>
            <a:lvl1pPr marL="0" eaLnBrk="1" hangingPunct="1">
              <a:lnSpc>
                <a:spcPct val="130000"/>
              </a:lnSpc>
              <a:defRPr sz="18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8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6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6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eaLnBrk="1" hangingPunct="1">
              <a:lnSpc>
                <a:spcPct val="130000"/>
              </a:lnSpc>
              <a:buClr>
                <a:schemeClr val="accent1"/>
              </a:buClr>
              <a:buFont typeface="Arial" charset="0"/>
              <a:buChar char="•"/>
              <a:defRPr sz="14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kern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0E1C52-16C2-ED40-B661-2415DA8AB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5589347"/>
            <a:ext cx="2413187" cy="126854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4E65F84-DEAC-1F4B-97C0-5140A5E4EB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40000"/>
            <a:ext cx="9000000" cy="4392000"/>
          </a:xfrm>
        </p:spPr>
        <p:txBody>
          <a:bodyPr tIns="0" rIns="1440000" bIns="0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15FF7029-8EEB-5F41-BE6E-4C2A4879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9000000" cy="307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505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ounded Shape with Person 4 (CUSTOMISAB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45A8C1F-AB96-DB42-A868-6F811BA86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68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5E6B8B3-7A8A-5647-84CC-5E3E2ED5B9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22453" y="836876"/>
            <a:ext cx="6406561" cy="622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38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ounded Shap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93032-DC4E-4746-9242-6C2F16F02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7AD41-7793-7D40-9B5B-961D5396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5921972"/>
            <a:ext cx="1944212" cy="48605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996ED49-6761-5C4B-BA7A-E4A393612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2870"/>
            <a:ext cx="6096000" cy="1223962"/>
          </a:xfrm>
        </p:spPr>
        <p:txBody>
          <a:bodyPr lIns="720000" tIns="0" rIns="0" bIns="0">
            <a:noAutofit/>
          </a:bodyPr>
          <a:lstStyle>
            <a:lvl1pPr algn="l">
              <a:lnSpc>
                <a:spcPct val="100000"/>
              </a:lnSpc>
              <a:defRPr sz="4800" b="0" i="0" baseline="0">
                <a:solidFill>
                  <a:schemeClr val="bg1"/>
                </a:solidFill>
                <a:latin typeface="Burgess" panose="02000503080000020003" pitchFamily="2" charset="77"/>
              </a:defRPr>
            </a:lvl1pPr>
            <a:lvl2pPr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5A4EC6-252D-0540-8B15-740C0333E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9" y="0"/>
            <a:ext cx="1020810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75C7369-C6CD-1B4C-A109-9EC1C89878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31705" y="711553"/>
            <a:ext cx="5605696" cy="7181943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28"/>
            </a:stretch>
          </a:blipFill>
        </p:spPr>
        <p:txBody>
          <a:bodyPr/>
          <a:lstStyle>
            <a:lvl1pPr algn="l">
              <a:defRPr>
                <a:solidFill>
                  <a:schemeClr val="bg1">
                    <a:alpha val="27000"/>
                  </a:schemeClr>
                </a:solidFill>
                <a:effectLst>
                  <a:reflection stA="0" endPos="65000" dist="50800" dir="5400000" sy="-100000" algn="bl" rotWithShape="0"/>
                </a:effectLst>
              </a:defRPr>
            </a:lvl1pPr>
          </a:lstStyle>
          <a:p>
            <a:r>
              <a:rPr lang="en-GB" dirty="0"/>
              <a:t>Click icon to add transparent 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0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39999"/>
            <a:ext cx="12193200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0" tIns="0" rIns="144000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  <a:prstGeom prst="rect">
            <a:avLst/>
          </a:prstGeom>
        </p:spPr>
        <p:txBody>
          <a:bodyPr vert="horz" lIns="540000" tIns="0" rIns="144000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8ABF0-2B39-3347-B8FC-8E3EEC284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424" y="6318000"/>
            <a:ext cx="1800200" cy="540000"/>
          </a:xfrm>
          <a:prstGeom prst="rect">
            <a:avLst/>
          </a:prstGeom>
        </p:spPr>
        <p:txBody>
          <a:bodyPr vert="horz" lIns="0" tIns="0" rIns="0" bIns="342000" rtlCol="0" anchor="b" anchorCtr="0"/>
          <a:lstStyle>
            <a:lvl1pPr algn="l">
              <a:defRPr sz="8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© 2019 Sova Assessments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E930C-9972-0D4F-8930-F7847281E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18000"/>
            <a:ext cx="900000" cy="540000"/>
          </a:xfrm>
          <a:prstGeom prst="rect">
            <a:avLst/>
          </a:prstGeom>
        </p:spPr>
        <p:txBody>
          <a:bodyPr vert="horz" lIns="540000" tIns="0" rIns="0" bIns="342000" rtlCol="0" anchor="b" anchorCtr="0"/>
          <a:lstStyle>
            <a:lvl1pPr algn="l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7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093" r:id="rId2"/>
    <p:sldLayoutId id="2147483887" r:id="rId3"/>
    <p:sldLayoutId id="2147483891" r:id="rId4"/>
    <p:sldLayoutId id="2147483924" r:id="rId5"/>
    <p:sldLayoutId id="2147483918" r:id="rId6"/>
    <p:sldLayoutId id="2147484103" r:id="rId7"/>
    <p:sldLayoutId id="2147484166" r:id="rId8"/>
    <p:sldLayoutId id="2147484167" r:id="rId9"/>
    <p:sldLayoutId id="2147484168" r:id="rId10"/>
  </p:sldLayoutIdLst>
  <p:hf hdr="0" dt="0"/>
  <p:txStyles>
    <p:titleStyle>
      <a:lvl1pPr eaLnBrk="1" hangingPunct="1">
        <a:defRPr sz="2200" b="1" i="0" spc="70" baseline="0">
          <a:solidFill>
            <a:schemeClr val="accent1"/>
          </a:solidFill>
          <a:latin typeface="+mj-lt"/>
          <a:ea typeface="+mj-ea"/>
          <a:cs typeface="Verdana"/>
        </a:defRPr>
      </a:lvl1pPr>
    </p:titleStyle>
    <p:bodyStyle>
      <a:lvl1pPr marL="0" eaLnBrk="1" hangingPunct="1">
        <a:lnSpc>
          <a:spcPct val="130000"/>
        </a:lnSpc>
        <a:defRPr sz="18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eaLnBrk="1" hangingPunct="1">
        <a:lnSpc>
          <a:spcPct val="130000"/>
        </a:lnSpc>
        <a:buClr>
          <a:schemeClr val="accent1"/>
        </a:buClr>
        <a:buFont typeface="Arial" charset="0"/>
        <a:buChar char="•"/>
        <a:defRPr sz="18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eaLnBrk="1" hangingPunct="1">
        <a:lnSpc>
          <a:spcPct val="130000"/>
        </a:lnSpc>
        <a:buClr>
          <a:schemeClr val="accent1"/>
        </a:buClr>
        <a:buFont typeface="Arial" charset="0"/>
        <a:buChar char="•"/>
        <a:defRPr sz="16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eaLnBrk="1" hangingPunct="1">
        <a:lnSpc>
          <a:spcPct val="130000"/>
        </a:lnSpc>
        <a:buClr>
          <a:schemeClr val="accent1"/>
        </a:buClr>
        <a:buFont typeface="Arial" charset="0"/>
        <a:buChar char="•"/>
        <a:defRPr sz="16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eaLnBrk="1" hangingPunct="1">
        <a:lnSpc>
          <a:spcPct val="130000"/>
        </a:lnSpc>
        <a:buClr>
          <a:schemeClr val="accent1"/>
        </a:buClr>
        <a:buFont typeface="Arial" charset="0"/>
        <a:buChar char="•"/>
        <a:defRPr sz="14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39999"/>
            <a:ext cx="12193200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0" tIns="0" rIns="144000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307777"/>
          </a:xfrm>
          <a:prstGeom prst="rect">
            <a:avLst/>
          </a:prstGeom>
        </p:spPr>
        <p:txBody>
          <a:bodyPr vert="horz" lIns="540000" tIns="0" rIns="144000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8ABF0-2B39-3347-B8FC-8E3EEC284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424" y="6318000"/>
            <a:ext cx="1800200" cy="540000"/>
          </a:xfrm>
          <a:prstGeom prst="rect">
            <a:avLst/>
          </a:prstGeom>
        </p:spPr>
        <p:txBody>
          <a:bodyPr vert="horz" lIns="0" tIns="0" rIns="0" bIns="342000" rtlCol="0" anchor="b" anchorCtr="0"/>
          <a:lstStyle>
            <a:lvl1pPr algn="l">
              <a:defRPr sz="9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© 2021 Sova Assessments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E930C-9972-0D4F-8930-F7847281E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18000"/>
            <a:ext cx="900000" cy="540000"/>
          </a:xfrm>
          <a:prstGeom prst="rect">
            <a:avLst/>
          </a:prstGeom>
        </p:spPr>
        <p:txBody>
          <a:bodyPr vert="horz" lIns="540000" tIns="0" rIns="0" bIns="342000" rtlCol="0" anchor="b" anchorCtr="0"/>
          <a:lstStyle>
            <a:lvl1pPr algn="l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CF92B-D8DD-4F4E-A7C7-5BAC28CB64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3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  <p:sldLayoutId id="2147484120" r:id="rId13"/>
    <p:sldLayoutId id="2147484121" r:id="rId14"/>
    <p:sldLayoutId id="2147484122" r:id="rId15"/>
    <p:sldLayoutId id="2147484123" r:id="rId16"/>
    <p:sldLayoutId id="2147484124" r:id="rId17"/>
    <p:sldLayoutId id="2147484125" r:id="rId18"/>
    <p:sldLayoutId id="2147484126" r:id="rId19"/>
    <p:sldLayoutId id="2147484127" r:id="rId20"/>
    <p:sldLayoutId id="2147484128" r:id="rId21"/>
    <p:sldLayoutId id="2147484129" r:id="rId22"/>
    <p:sldLayoutId id="2147484130" r:id="rId23"/>
    <p:sldLayoutId id="2147484131" r:id="rId24"/>
    <p:sldLayoutId id="2147484132" r:id="rId25"/>
    <p:sldLayoutId id="2147484133" r:id="rId26"/>
    <p:sldLayoutId id="2147484134" r:id="rId27"/>
    <p:sldLayoutId id="2147484135" r:id="rId28"/>
    <p:sldLayoutId id="2147484136" r:id="rId29"/>
    <p:sldLayoutId id="2147484137" r:id="rId30"/>
    <p:sldLayoutId id="2147484138" r:id="rId31"/>
    <p:sldLayoutId id="2147484139" r:id="rId32"/>
    <p:sldLayoutId id="2147484140" r:id="rId33"/>
    <p:sldLayoutId id="2147484141" r:id="rId34"/>
    <p:sldLayoutId id="2147484142" r:id="rId35"/>
    <p:sldLayoutId id="2147484143" r:id="rId36"/>
    <p:sldLayoutId id="2147484144" r:id="rId37"/>
    <p:sldLayoutId id="2147484145" r:id="rId38"/>
    <p:sldLayoutId id="2147484146" r:id="rId39"/>
    <p:sldLayoutId id="2147484147" r:id="rId40"/>
    <p:sldLayoutId id="2147484148" r:id="rId41"/>
    <p:sldLayoutId id="2147484149" r:id="rId42"/>
    <p:sldLayoutId id="2147484150" r:id="rId43"/>
    <p:sldLayoutId id="2147484151" r:id="rId44"/>
    <p:sldLayoutId id="2147484152" r:id="rId45"/>
    <p:sldLayoutId id="2147484153" r:id="rId46"/>
    <p:sldLayoutId id="2147484154" r:id="rId47"/>
    <p:sldLayoutId id="2147484155" r:id="rId48"/>
    <p:sldLayoutId id="2147484156" r:id="rId49"/>
    <p:sldLayoutId id="2147484157" r:id="rId50"/>
    <p:sldLayoutId id="2147484158" r:id="rId51"/>
    <p:sldLayoutId id="2147484159" r:id="rId52"/>
    <p:sldLayoutId id="2147484160" r:id="rId53"/>
    <p:sldLayoutId id="2147484161" r:id="rId54"/>
    <p:sldLayoutId id="2147484162" r:id="rId55"/>
    <p:sldLayoutId id="2147484163" r:id="rId56"/>
    <p:sldLayoutId id="2147484164" r:id="rId57"/>
  </p:sldLayoutIdLst>
  <p:hf hdr="0" dt="0"/>
  <p:txStyles>
    <p:titleStyle>
      <a:lvl1pPr eaLnBrk="1" hangingPunct="1">
        <a:defRPr sz="4800" b="0" i="0" spc="70" baseline="0">
          <a:solidFill>
            <a:srgbClr val="0E107A"/>
          </a:solidFill>
          <a:latin typeface="Burgess" panose="02000503080000020003" pitchFamily="2" charset="77"/>
          <a:ea typeface="+mj-ea"/>
          <a:cs typeface="Verdana"/>
        </a:defRPr>
      </a:lvl1pPr>
    </p:titleStyle>
    <p:bodyStyle>
      <a:lvl1pPr marL="0" eaLnBrk="1" hangingPunct="1">
        <a:lnSpc>
          <a:spcPct val="130000"/>
        </a:lnSpc>
        <a:buClr>
          <a:srgbClr val="447FFB"/>
        </a:buClr>
        <a:defRPr sz="18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1pPr>
      <a:lvl2pPr marL="800100" indent="-34290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8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2pPr>
      <a:lvl3pPr marL="1257300" indent="-34290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6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3pPr>
      <a:lvl4pPr marL="1657350" indent="-28575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6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4pPr>
      <a:lvl5pPr marL="2114550" indent="-285750" eaLnBrk="1" hangingPunct="1">
        <a:lnSpc>
          <a:spcPct val="130000"/>
        </a:lnSpc>
        <a:buClr>
          <a:srgbClr val="447FFB"/>
        </a:buClr>
        <a:buFont typeface="Arial" charset="0"/>
        <a:buChar char="•"/>
        <a:defRPr sz="1400" spc="30" baseline="0">
          <a:solidFill>
            <a:srgbClr val="0E107A"/>
          </a:solidFill>
          <a:latin typeface="Mabry Pro" panose="020D0503040002040303" pitchFamily="34" charset="0"/>
          <a:ea typeface="+mn-ea"/>
          <a:cs typeface="Arial" panose="020B0604020202020204" pitchFamily="34" charset="0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tiff"/><Relationship Id="rId5" Type="http://schemas.openxmlformats.org/officeDocument/2006/relationships/image" Target="../media/image43.emf"/><Relationship Id="rId4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1.jpg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755329-6D1A-9043-9043-083018ED4D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692870"/>
            <a:ext cx="6879265" cy="1223962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urgess" panose="02000503080000020003" pitchFamily="2" charset="77"/>
                <a:ea typeface="+mn-ea"/>
                <a:cs typeface="Arial" panose="020B0604020202020204" pitchFamily="34" charset="0"/>
              </a:rPr>
              <a:t>Sova Assessment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urgess" panose="02000503080000020003" pitchFamily="2" charset="77"/>
                <a:ea typeface="+mn-ea"/>
                <a:cs typeface="Arial" panose="020B0604020202020204" pitchFamily="34" charset="0"/>
              </a:rPr>
              <a:t>Recruiting software powered by science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FFB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3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urgess" panose="02000503080000020003" pitchFamily="2" charset="77"/>
              <a:ea typeface="+mn-ea"/>
              <a:cs typeface="Arial" panose="020B0604020202020204" pitchFamily="34" charset="0"/>
            </a:endParaRPr>
          </a:p>
          <a:p>
            <a:pPr>
              <a:buClr>
                <a:srgbClr val="447FFB"/>
              </a:buClr>
              <a:defRPr/>
            </a:pPr>
            <a:r>
              <a:rPr lang="en-US" sz="2400" dirty="0">
                <a:solidFill>
                  <a:srgbClr val="FFFFFF"/>
                </a:solidFill>
                <a:latin typeface="Burgess"/>
                <a:cs typeface="Arial"/>
              </a:rPr>
              <a:t>Two-way Video Interviews</a:t>
            </a:r>
          </a:p>
        </p:txBody>
      </p:sp>
    </p:spTree>
    <p:extLst>
      <p:ext uri="{BB962C8B-B14F-4D97-AF65-F5344CB8AC3E}">
        <p14:creationId xmlns:p14="http://schemas.microsoft.com/office/powerpoint/2010/main" val="1983726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EBB56-F56D-478C-98AF-D805304C65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10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2546C1-307F-43D1-9251-3D72512FF8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A72158-A00B-4F39-9B37-C3BE05DCB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Online Data Dashboard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0A6FC9-BB34-4DCD-B09F-F2811EFE2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15"/>
          <a:stretch/>
        </p:blipFill>
        <p:spPr>
          <a:xfrm>
            <a:off x="0" y="1026000"/>
            <a:ext cx="12192000" cy="51323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934E8D-FA06-02FE-D4E1-3A16051436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/>
          <a:p>
            <a:r>
              <a:rPr lang="en-GB" dirty="0"/>
              <a:t>© 2023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21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7C9197-1B51-AF4D-867E-8C6D45E73C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5661" y="3861048"/>
            <a:ext cx="13260373" cy="139360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078B7-B6B6-4D91-AF4A-A859A7E75F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340768"/>
            <a:ext cx="12192000" cy="439200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Our project dashboard provide a unified view of results including a project overview, completion rates, scores by individual at every stage of the assessment process and the ability to capture decision points at each phase of the journey.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Real-time data providing valuable insight to help our customers optimise their assessment processes.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C167AF-9D02-4BCC-AF2E-616270244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 Dashboard</a:t>
            </a:r>
            <a:endParaRPr lang="en-GB"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C671BA-A6EB-974D-ABBD-D2E96CCB7F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76" y="2948245"/>
            <a:ext cx="4824536" cy="3505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7B8244-BD61-2D47-9884-95FC3471F3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236" y="2948245"/>
            <a:ext cx="4824536" cy="3505091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7AD9936-7BB6-F56B-1BAF-1D170B2007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39266"/>
            <a:ext cx="1800200" cy="540000"/>
          </a:xfrm>
        </p:spPr>
        <p:txBody>
          <a:bodyPr/>
          <a:lstStyle/>
          <a:p>
            <a:r>
              <a:rPr lang="en-GB" dirty="0"/>
              <a:t>© 2023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A6EFAB-481C-4634-8720-7D9A83A6B8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2023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A86F6-DE05-4C46-A9EC-8859BCD8D7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F92B-D8DD-4F4E-A7C7-5BAC28CB6413}" type="slidenum">
              <a:rPr lang="en-US" smtClean="0"/>
              <a:pPr/>
              <a:t>2</a:t>
            </a:fld>
            <a:endParaRPr lang="en-US" dirty="0">
              <a:latin typeface="Mabry Pro" panose="020D05030400020403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BDA5C-36C1-435F-A4E5-530C27014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280490"/>
            <a:ext cx="13152784" cy="6273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400" kern="1200" dirty="0"/>
              <a:t>The system can be configured to allow candidates to self-schedule e.g. candidates can pick from a list of available interview dates.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0202CD-3056-477E-903D-A4B7A403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Candidate self-scheduling</a:t>
            </a:r>
            <a:endParaRPr lang="en-GB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C31CF-C5FD-4E3C-926E-744B004F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56" y="2040494"/>
            <a:ext cx="4656874" cy="33848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D3282C-52CD-42DF-82EC-2C1CDBFABB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035" y="4569158"/>
            <a:ext cx="2088232" cy="1065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1E942C-4DFF-4472-ACA1-5FFAC58E5D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69579">
            <a:off x="3431070" y="4139931"/>
            <a:ext cx="1280542" cy="12805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412DEE-F3FD-4DB9-ACA9-7FDE360237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048328" y="3614005"/>
            <a:ext cx="1575783" cy="17183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1C61A6-4743-42CB-BD98-F8A16155B0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246" y="1941066"/>
            <a:ext cx="4470400" cy="32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C280BB-FAFC-4889-AEC7-E0580E04DA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87" y="4004272"/>
            <a:ext cx="4333161" cy="22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E572BF-1639-0840-B592-64A359C3D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1" y="419792"/>
            <a:ext cx="9805097" cy="598867"/>
          </a:xfrm>
        </p:spPr>
        <p:txBody>
          <a:bodyPr/>
          <a:lstStyle/>
          <a:p>
            <a:r>
              <a:rPr lang="en-US" sz="3000" dirty="0"/>
              <a:t>Assessor / Hiring Manager Homepage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00338-F476-9445-B7E0-1D6E90614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CF92B-D8DD-4F4E-A7C7-5BAC28CB641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45759">
                    <a:tint val="75000"/>
                  </a:srgbClr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45759">
                  <a:tint val="75000"/>
                </a:srgbClr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8BA01-E974-4443-9C47-DE1803FAB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95" y="1454547"/>
            <a:ext cx="6476894" cy="4180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0F3A1-1DD5-428A-A001-FDC852C5D4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t="23312" r="11558" b="19479"/>
          <a:stretch/>
        </p:blipFill>
        <p:spPr>
          <a:xfrm>
            <a:off x="-66675" y="1114425"/>
            <a:ext cx="9307518" cy="50125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08A8AE-FA08-4BA0-8ABE-93FA7981584C}"/>
              </a:ext>
            </a:extLst>
          </p:cNvPr>
          <p:cNvSpPr txBox="1"/>
          <p:nvPr/>
        </p:nvSpPr>
        <p:spPr>
          <a:xfrm>
            <a:off x="8373894" y="2005360"/>
            <a:ext cx="3617997" cy="307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400" spc="30" dirty="0">
                <a:solidFill>
                  <a:srgbClr val="0E107A"/>
                </a:solidFill>
                <a:latin typeface="Mabry Pro" panose="020D0503040002040303" pitchFamily="34" charset="0"/>
                <a:cs typeface="Arial" panose="020B0604020202020204" pitchFamily="34" charset="0"/>
              </a:rPr>
              <a:t>Enable access to a range of content e.g.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GB" sz="1400" spc="30" dirty="0">
                <a:solidFill>
                  <a:srgbClr val="0E107A"/>
                </a:solidFill>
                <a:latin typeface="Mabry Pro" panose="020D0503040002040303" pitchFamily="34" charset="0"/>
                <a:cs typeface="Arial" panose="020B0604020202020204" pitchFamily="34" charset="0"/>
              </a:rPr>
              <a:t>Welcome text or video content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GB" sz="1400" spc="30" dirty="0">
                <a:solidFill>
                  <a:srgbClr val="0E107A"/>
                </a:solidFill>
                <a:latin typeface="Mabry Pro" panose="020D0503040002040303" pitchFamily="34" charset="0"/>
                <a:cs typeface="Arial" panose="020B0604020202020204" pitchFamily="34" charset="0"/>
              </a:rPr>
              <a:t>Briefing guides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GB" sz="1400" spc="30" dirty="0">
                <a:solidFill>
                  <a:srgbClr val="0E107A"/>
                </a:solidFill>
                <a:latin typeface="Mabry Pro" panose="020D0503040002040303" pitchFamily="34" charset="0"/>
                <a:cs typeface="Arial" panose="020B0604020202020204" pitchFamily="34" charset="0"/>
              </a:rPr>
              <a:t>Interview best practice materials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GB" sz="1400" spc="30" dirty="0">
                <a:solidFill>
                  <a:srgbClr val="0E107A"/>
                </a:solidFill>
                <a:latin typeface="Mabry Pro" panose="020D0503040002040303" pitchFamily="34" charset="0"/>
                <a:cs typeface="Arial" panose="020B0604020202020204" pitchFamily="34" charset="0"/>
              </a:rPr>
              <a:t>Unconscious bias information</a:t>
            </a:r>
          </a:p>
          <a:p>
            <a:pPr lvl="0">
              <a:lnSpc>
                <a:spcPct val="107000"/>
              </a:lnSpc>
            </a:pPr>
            <a:endParaRPr lang="en-GB" sz="1400" spc="30" dirty="0">
              <a:solidFill>
                <a:srgbClr val="0E107A"/>
              </a:solidFill>
              <a:latin typeface="Mabry Pro" panose="020D0503040002040303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GB" sz="1400" spc="30" dirty="0">
                <a:solidFill>
                  <a:srgbClr val="0E107A"/>
                </a:solidFill>
                <a:latin typeface="Mabry Pro" panose="020D0503040002040303" pitchFamily="34" charset="0"/>
                <a:cs typeface="Arial" panose="020B0604020202020204" pitchFamily="34" charset="0"/>
              </a:rPr>
              <a:t>Schedule an Interview only or an Interview plus other activities - role play, case study etc. </a:t>
            </a:r>
          </a:p>
          <a:p>
            <a:pPr lvl="0">
              <a:lnSpc>
                <a:spcPct val="107000"/>
              </a:lnSpc>
            </a:pPr>
            <a:endParaRPr lang="en-GB" sz="1400" spc="30" dirty="0">
              <a:solidFill>
                <a:srgbClr val="0E107A"/>
              </a:solidFill>
              <a:latin typeface="Mabry Pro" panose="020D0503040002040303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GB" sz="1400" spc="30" dirty="0">
                <a:solidFill>
                  <a:srgbClr val="0E107A"/>
                </a:solidFill>
                <a:latin typeface="Mabry Pro" panose="020D0503040002040303" pitchFamily="34" charset="0"/>
                <a:cs typeface="Arial" panose="020B0604020202020204" pitchFamily="34" charset="0"/>
              </a:rPr>
              <a:t>Use Sova embedded video for virtual delivery or integrate MS teams/Zoom etc. within the platform.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40B696-5DAB-B265-0936-2C83FBE285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/>
          <a:p>
            <a:r>
              <a:rPr lang="en-GB" dirty="0"/>
              <a:t>© 2023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498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E572BF-1639-0840-B592-64A359C3D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" y="419792"/>
            <a:ext cx="7955672" cy="598867"/>
          </a:xfrm>
        </p:spPr>
        <p:txBody>
          <a:bodyPr/>
          <a:lstStyle/>
          <a:p>
            <a:r>
              <a:rPr lang="en-US" sz="3000" dirty="0"/>
              <a:t>Interview Introduction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00338-F476-9445-B7E0-1D6E90614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CF92B-D8DD-4F4E-A7C7-5BAC28CB641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45759">
                    <a:tint val="75000"/>
                  </a:srgbClr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45759">
                  <a:tint val="75000"/>
                </a:srgbClr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538E33-4C02-49B7-BD46-AB60CF9A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708" y="1327057"/>
            <a:ext cx="6424098" cy="4318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81AC6A-3381-4A60-A881-12FD0827A6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t="23312" r="11558" b="19479"/>
          <a:stretch/>
        </p:blipFill>
        <p:spPr>
          <a:xfrm>
            <a:off x="1571625" y="1132959"/>
            <a:ext cx="9307518" cy="50125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88B088-2357-8B82-30A8-E84039323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/>
          <a:p>
            <a:r>
              <a:rPr lang="en-GB" dirty="0"/>
              <a:t>© 2023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4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E572BF-1639-0840-B592-64A359C3D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" y="419792"/>
            <a:ext cx="9633828" cy="598867"/>
          </a:xfrm>
        </p:spPr>
        <p:txBody>
          <a:bodyPr/>
          <a:lstStyle/>
          <a:p>
            <a:r>
              <a:rPr lang="en-US" sz="3000" dirty="0"/>
              <a:t>Interview Content, Notes &amp; Data Capture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00338-F476-9445-B7E0-1D6E90614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CF92B-D8DD-4F4E-A7C7-5BAC28CB641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45759">
                    <a:tint val="75000"/>
                  </a:srgbClr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45759">
                  <a:tint val="75000"/>
                </a:srgbClr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AA150-42CA-4531-BBB4-F94282EBA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708" y="1327057"/>
            <a:ext cx="6457457" cy="4318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616F79-C1C4-4A51-B85A-6D1979EFA1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t="23312" r="11558" b="19479"/>
          <a:stretch/>
        </p:blipFill>
        <p:spPr>
          <a:xfrm>
            <a:off x="1600200" y="1132959"/>
            <a:ext cx="9307518" cy="50125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C12504-E1C7-DCE0-1B1F-80275206A0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/>
          <a:p>
            <a:r>
              <a:rPr lang="en-GB" dirty="0"/>
              <a:t>© 2023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633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E572BF-1639-0840-B592-64A359C3D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" y="419792"/>
            <a:ext cx="9633828" cy="598867"/>
          </a:xfrm>
        </p:spPr>
        <p:txBody>
          <a:bodyPr/>
          <a:lstStyle/>
          <a:p>
            <a:r>
              <a:rPr lang="en-US" sz="3000" dirty="0"/>
              <a:t>Embedded Live Video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00338-F476-9445-B7E0-1D6E90614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CF92B-D8DD-4F4E-A7C7-5BAC28CB641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45759">
                    <a:tint val="75000"/>
                  </a:srgbClr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45759">
                  <a:tint val="75000"/>
                </a:srgbClr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AA150-42CA-4531-BBB4-F94282EBA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708" y="1327057"/>
            <a:ext cx="6457457" cy="431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0FEF3E-D82E-4231-AA1B-97BE4F999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845" y="1327056"/>
            <a:ext cx="6462320" cy="43185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824F2B3-44D6-F4AC-8564-033003A591E5}"/>
              </a:ext>
            </a:extLst>
          </p:cNvPr>
          <p:cNvGrpSpPr/>
          <p:nvPr/>
        </p:nvGrpSpPr>
        <p:grpSpPr>
          <a:xfrm>
            <a:off x="1498600" y="1132959"/>
            <a:ext cx="9423400" cy="5012559"/>
            <a:chOff x="1498600" y="1132959"/>
            <a:chExt cx="9423400" cy="50125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1EDF41-CF99-43F7-97FA-38BCC05B6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3" t="23312" r="11558" b="19479"/>
            <a:stretch/>
          </p:blipFill>
          <p:spPr>
            <a:xfrm>
              <a:off x="1498600" y="1132959"/>
              <a:ext cx="9423400" cy="5012559"/>
            </a:xfrm>
            <a:prstGeom prst="rect">
              <a:avLst/>
            </a:prstGeom>
          </p:spPr>
        </p:pic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7E5C8066-0E34-46C5-974C-246F61381D73}"/>
                </a:ext>
              </a:extLst>
            </p:cNvPr>
            <p:cNvSpPr/>
            <p:nvPr/>
          </p:nvSpPr>
          <p:spPr>
            <a:xfrm>
              <a:off x="2906413" y="1418473"/>
              <a:ext cx="6571184" cy="4313385"/>
            </a:xfrm>
            <a:prstGeom prst="roundRect">
              <a:avLst>
                <a:gd name="adj" fmla="val 0"/>
              </a:avLst>
            </a:prstGeom>
            <a:blipFill>
              <a:blip r:embed="rId6"/>
              <a:srcRect/>
              <a:stretch>
                <a:fillRect t="-681" b="-685"/>
              </a:stretch>
            </a:blip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200"/>
                </a:spcAft>
              </a:pPr>
              <a:r>
                <a:rPr lang="en-GB" sz="1100" dirty="0">
                  <a:solidFill>
                    <a:srgbClr val="545759"/>
                  </a:solidFill>
                  <a:effectLst/>
                  <a:latin typeface="Mabry Pro"/>
                  <a:ea typeface="Verdana" panose="020B060403050404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lnSpc>
                  <a:spcPct val="120000"/>
                </a:lnSpc>
                <a:spcAft>
                  <a:spcPts val="1200"/>
                </a:spcAft>
              </a:pPr>
              <a:r>
                <a:rPr lang="en-GB" sz="1100" dirty="0">
                  <a:solidFill>
                    <a:srgbClr val="545759"/>
                  </a:solidFill>
                  <a:effectLst/>
                  <a:latin typeface="Mabry Pro"/>
                  <a:ea typeface="Verdana" panose="020B060403050404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CD1A277-DCE0-3184-06D4-524346F2F3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/>
          <a:p>
            <a:r>
              <a:rPr lang="en-GB" dirty="0"/>
              <a:t>© 2023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73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E572BF-1639-0840-B592-64A359C3D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" y="419792"/>
            <a:ext cx="10889546" cy="598867"/>
          </a:xfrm>
        </p:spPr>
        <p:txBody>
          <a:bodyPr/>
          <a:lstStyle/>
          <a:p>
            <a:r>
              <a:rPr lang="en-US" sz="3000" dirty="0"/>
              <a:t>Interview Content, Notes &amp; Data Capture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00338-F476-9445-B7E0-1D6E90614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CF92B-D8DD-4F4E-A7C7-5BAC28CB641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45759">
                    <a:tint val="75000"/>
                  </a:srgbClr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45759">
                  <a:tint val="75000"/>
                </a:srgbClr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5C2EA-5DCD-4FA4-B9BD-690B386B5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708" y="1327057"/>
            <a:ext cx="6457457" cy="431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72F515-9434-41B4-B13D-C9BD542B69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t="23312" r="11558" b="19479"/>
          <a:stretch/>
        </p:blipFill>
        <p:spPr>
          <a:xfrm>
            <a:off x="1600200" y="1132959"/>
            <a:ext cx="9307518" cy="50125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263638-80CF-64D1-C9A2-0773C72801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/>
          <a:p>
            <a:r>
              <a:rPr lang="en-GB" dirty="0"/>
              <a:t>© 2023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06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E572BF-1639-0840-B592-64A359C3D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" y="419792"/>
            <a:ext cx="10889546" cy="598867"/>
          </a:xfrm>
        </p:spPr>
        <p:txBody>
          <a:bodyPr/>
          <a:lstStyle/>
          <a:p>
            <a:r>
              <a:rPr lang="en-US" sz="3000" dirty="0"/>
              <a:t>Interview Content, Notes &amp; Data Capture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00338-F476-9445-B7E0-1D6E90614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CF92B-D8DD-4F4E-A7C7-5BAC28CB641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45759">
                    <a:tint val="75000"/>
                  </a:srgbClr>
                </a:solidFill>
                <a:effectLst/>
                <a:uLnTx/>
                <a:uFillTx/>
                <a:latin typeface="Mabry Pro" panose="020D05030400020403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45759">
                  <a:tint val="75000"/>
                </a:srgbClr>
              </a:solidFill>
              <a:effectLst/>
              <a:uLnTx/>
              <a:uFillTx/>
              <a:latin typeface="Mabry Pro" panose="020D05030400020403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09FD5-32FB-4BFD-96B0-DA42E9D45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188" y="1385129"/>
            <a:ext cx="6456224" cy="43163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5EAA51-634A-449D-AB07-1ABF9F95C9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t="23312" r="11558" b="19479"/>
          <a:stretch/>
        </p:blipFill>
        <p:spPr>
          <a:xfrm>
            <a:off x="1600200" y="1132959"/>
            <a:ext cx="9307518" cy="5012559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B1A8946-D87A-CF37-40D3-BF3C5C7F8A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1424" y="6318000"/>
            <a:ext cx="1800200" cy="540000"/>
          </a:xfrm>
        </p:spPr>
        <p:txBody>
          <a:bodyPr/>
          <a:lstStyle/>
          <a:p>
            <a:r>
              <a:rPr lang="en-GB" dirty="0"/>
              <a:t>© 2023 Sova Assessment</a:t>
            </a:r>
            <a:endParaRPr lang="en-US" dirty="0">
              <a:latin typeface="Mabry Pro" panose="020D050304000204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6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717461-6BF0-E140-90DB-6EE70D4CEC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n-GB" sz="4800" kern="1200" dirty="0"/>
              <a:t>Leveraging Data Insights &amp; Reporting 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14C4A3-7CE6-9449-B8A4-3AB6D210DE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380930713"/>
      </p:ext>
    </p:extLst>
  </p:cSld>
  <p:clrMapOvr>
    <a:masterClrMapping/>
  </p:clrMapOvr>
</p:sld>
</file>

<file path=ppt/theme/theme1.xml><?xml version="1.0" encoding="utf-8"?>
<a:theme xmlns:a="http://schemas.openxmlformats.org/drawingml/2006/main" name="SOVA PPT template 01022019">
  <a:themeElements>
    <a:clrScheme name="SOVA">
      <a:dk1>
        <a:srgbClr val="545759"/>
      </a:dk1>
      <a:lt1>
        <a:srgbClr val="FFFFFF"/>
      </a:lt1>
      <a:dk2>
        <a:srgbClr val="8A8B8C"/>
      </a:dk2>
      <a:lt2>
        <a:srgbClr val="FFFFFF"/>
      </a:lt2>
      <a:accent1>
        <a:srgbClr val="AA0061"/>
      </a:accent1>
      <a:accent2>
        <a:srgbClr val="3E8DDD"/>
      </a:accent2>
      <a:accent3>
        <a:srgbClr val="EB6851"/>
      </a:accent3>
      <a:accent4>
        <a:srgbClr val="62259D"/>
      </a:accent4>
      <a:accent5>
        <a:srgbClr val="00788A"/>
      </a:accent5>
      <a:accent6>
        <a:srgbClr val="02B6C5"/>
      </a:accent6>
      <a:hlink>
        <a:srgbClr val="00098B"/>
      </a:hlink>
      <a:folHlink>
        <a:srgbClr val="02B6C5"/>
      </a:folHlink>
    </a:clrScheme>
    <a:fontScheme name="Tes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VA PPT template 230519" id="{A8856C75-FA0F-2D42-B583-858C8C437309}" vid="{EE326330-F752-B043-B607-05ACB0A1E04F}"/>
    </a:ext>
  </a:extLst>
</a:theme>
</file>

<file path=ppt/theme/theme2.xml><?xml version="1.0" encoding="utf-8"?>
<a:theme xmlns:a="http://schemas.openxmlformats.org/drawingml/2006/main" name="1_SOVA PPT template 01022019">
  <a:themeElements>
    <a:clrScheme name="Custom 2">
      <a:dk1>
        <a:srgbClr val="545759"/>
      </a:dk1>
      <a:lt1>
        <a:srgbClr val="FFFFFF"/>
      </a:lt1>
      <a:dk2>
        <a:srgbClr val="8A8B8C"/>
      </a:dk2>
      <a:lt2>
        <a:srgbClr val="FFFFFF"/>
      </a:lt2>
      <a:accent1>
        <a:srgbClr val="0E107A"/>
      </a:accent1>
      <a:accent2>
        <a:srgbClr val="447EFA"/>
      </a:accent2>
      <a:accent3>
        <a:srgbClr val="E756F9"/>
      </a:accent3>
      <a:accent4>
        <a:srgbClr val="D0F4FE"/>
      </a:accent4>
      <a:accent5>
        <a:srgbClr val="FEFFFE"/>
      </a:accent5>
      <a:accent6>
        <a:srgbClr val="030403"/>
      </a:accent6>
      <a:hlink>
        <a:srgbClr val="0E107A"/>
      </a:hlink>
      <a:folHlink>
        <a:srgbClr val="E756F9"/>
      </a:folHlink>
    </a:clrScheme>
    <a:fontScheme name="Tes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D44387-06A5-3D49-9F28-21A1E43E5F4E}" vid="{FB9E65D8-8DE8-BE48-8AD3-43EB056B613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5591DFF776B3449438436FCAB89A8F" ma:contentTypeVersion="33" ma:contentTypeDescription="Create a new document." ma:contentTypeScope="" ma:versionID="af552efc6005f21f2fbf6d9e3c50a7f1">
  <xsd:schema xmlns:xsd="http://www.w3.org/2001/XMLSchema" xmlns:xs="http://www.w3.org/2001/XMLSchema" xmlns:p="http://schemas.microsoft.com/office/2006/metadata/properties" xmlns:ns2="3b0c18f7-84cf-4d1f-82e1-dcefff1c87bf" xmlns:ns3="ea95a2d0-fc30-4796-88cb-dfc6e4344ded" targetNamespace="http://schemas.microsoft.com/office/2006/metadata/properties" ma:root="true" ma:fieldsID="5106880bf3da4bfde7210cdd4153d2f6" ns2:_="" ns3:_="">
    <xsd:import namespace="3b0c18f7-84cf-4d1f-82e1-dcefff1c87bf"/>
    <xsd:import namespace="ea95a2d0-fc30-4796-88cb-dfc6e4344de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c18f7-84cf-4d1f-82e1-dcefff1c87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1223e26-2791-442f-af7e-ed8ed23ef947}" ma:internalName="TaxCatchAll" ma:showField="CatchAllData" ma:web="3b0c18f7-84cf-4d1f-82e1-dcefff1c87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95a2d0-fc30-4796-88cb-dfc6e4344d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0ec66b4-7f7c-4cae-a84d-ae92b6f3bd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b0c18f7-84cf-4d1f-82e1-dcefff1c87bf">
      <UserInfo>
        <DisplayName/>
        <AccountId xsi:nil="true"/>
        <AccountType/>
      </UserInfo>
    </SharedWithUsers>
    <lcf76f155ced4ddcb4097134ff3c332f xmlns="ea95a2d0-fc30-4796-88cb-dfc6e4344ded">
      <Terms xmlns="http://schemas.microsoft.com/office/infopath/2007/PartnerControls"/>
    </lcf76f155ced4ddcb4097134ff3c332f>
    <TaxCatchAll xmlns="3b0c18f7-84cf-4d1f-82e1-dcefff1c87b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872435-FCF7-4963-A4FA-B201E5CEFA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c18f7-84cf-4d1f-82e1-dcefff1c87bf"/>
    <ds:schemaRef ds:uri="ea95a2d0-fc30-4796-88cb-dfc6e4344d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EFA53E-0745-41ED-A254-034F323177CD}">
  <ds:schemaRefs>
    <ds:schemaRef ds:uri="http://schemas.microsoft.com/office/2006/metadata/properties"/>
    <ds:schemaRef ds:uri="http://schemas.microsoft.com/office/infopath/2007/PartnerControls"/>
    <ds:schemaRef ds:uri="3b0c18f7-84cf-4d1f-82e1-dcefff1c87bf"/>
    <ds:schemaRef ds:uri="ea95a2d0-fc30-4796-88cb-dfc6e4344ded"/>
  </ds:schemaRefs>
</ds:datastoreItem>
</file>

<file path=customXml/itemProps3.xml><?xml version="1.0" encoding="utf-8"?>
<ds:datastoreItem xmlns:ds="http://schemas.openxmlformats.org/officeDocument/2006/customXml" ds:itemID="{77827AD4-2082-479D-B4D0-EBDCD7E4C4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Office PowerPoint</Application>
  <PresentationFormat>Widescreen</PresentationFormat>
  <Paragraphs>52</Paragraphs>
  <Slides>11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SOVA PPT template 01022019</vt:lpstr>
      <vt:lpstr>1_SOVA PPT template 01022019</vt:lpstr>
      <vt:lpstr>PowerPoint Presentation</vt:lpstr>
      <vt:lpstr>Candidate self-scheduling</vt:lpstr>
      <vt:lpstr>Assessor / Hiring Manager Homepage</vt:lpstr>
      <vt:lpstr>Interview Introduction </vt:lpstr>
      <vt:lpstr>Interview Content, Notes &amp; Data Capture</vt:lpstr>
      <vt:lpstr>Embedded Live Video </vt:lpstr>
      <vt:lpstr>Interview Content, Notes &amp; Data Capture</vt:lpstr>
      <vt:lpstr>Interview Content, Notes &amp; Data Capture</vt:lpstr>
      <vt:lpstr>PowerPoint Presentation</vt:lpstr>
      <vt:lpstr>Online Data Dashboard </vt:lpstr>
      <vt:lpstr>Project Dashboard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Melati Muskitta</dc:creator>
  <cp:lastModifiedBy>Claire Mitchell</cp:lastModifiedBy>
  <cp:revision>58</cp:revision>
  <dcterms:created xsi:type="dcterms:W3CDTF">2020-03-17T04:56:48Z</dcterms:created>
  <dcterms:modified xsi:type="dcterms:W3CDTF">2023-05-25T14:06:26Z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ProgID">
    <vt:lpwstr/>
  </property>
  <property fmtid="{D5CDD505-2E9C-101B-9397-08002B2CF9AE}" pid="3" name="ContentTypeId">
    <vt:lpwstr>0x010100985591DFF776B3449438436FCAB89A8F</vt:lpwstr>
  </property>
  <property fmtid="{D5CDD505-2E9C-101B-9397-08002B2CF9AE}" pid="4" name="TemplateUrl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_activity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GUID">
    <vt:lpwstr>7d309063-9308-4508-8503-4b01a8c28d75</vt:lpwstr>
  </property>
  <property fmtid="{D5CDD505-2E9C-101B-9397-08002B2CF9AE}" pid="11" name="MediaServiceImageTags">
    <vt:lpwstr/>
  </property>
</Properties>
</file>