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 id="2147484107" r:id="rId5"/>
  </p:sldMasterIdLst>
  <p:notesMasterIdLst>
    <p:notesMasterId r:id="rId27"/>
  </p:notesMasterIdLst>
  <p:sldIdLst>
    <p:sldId id="256" r:id="rId6"/>
    <p:sldId id="428" r:id="rId7"/>
    <p:sldId id="4293" r:id="rId8"/>
    <p:sldId id="4295" r:id="rId9"/>
    <p:sldId id="587" r:id="rId10"/>
    <p:sldId id="586" r:id="rId11"/>
    <p:sldId id="4323" r:id="rId12"/>
    <p:sldId id="4310" r:id="rId13"/>
    <p:sldId id="4228" r:id="rId14"/>
    <p:sldId id="4297" r:id="rId15"/>
    <p:sldId id="4311" r:id="rId16"/>
    <p:sldId id="4312" r:id="rId17"/>
    <p:sldId id="4322" r:id="rId18"/>
    <p:sldId id="4313" r:id="rId19"/>
    <p:sldId id="4316" r:id="rId20"/>
    <p:sldId id="4319" r:id="rId21"/>
    <p:sldId id="4301" r:id="rId22"/>
    <p:sldId id="4318" r:id="rId23"/>
    <p:sldId id="4321" r:id="rId24"/>
    <p:sldId id="4317" r:id="rId25"/>
    <p:sldId id="41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87749-C1AD-4DB8-9BE4-0AE22ACB09AE}" v="22" dt="2023-05-12T15:06:23.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2" autoAdjust="0"/>
    <p:restoredTop sz="82726" autoAdjust="0"/>
  </p:normalViewPr>
  <p:slideViewPr>
    <p:cSldViewPr snapToGrid="0">
      <p:cViewPr varScale="1">
        <p:scale>
          <a:sx n="60" d="100"/>
          <a:sy n="60" d="100"/>
        </p:scale>
        <p:origin x="10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itchell" userId="38a87b1c-c224-42bf-9cd2-7429af2d9573" providerId="ADAL" clId="{AA087749-C1AD-4DB8-9BE4-0AE22ACB09AE}"/>
    <pc:docChg chg="custSel addSld delSld modSld sldOrd">
      <pc:chgData name="Claire Mitchell" userId="38a87b1c-c224-42bf-9cd2-7429af2d9573" providerId="ADAL" clId="{AA087749-C1AD-4DB8-9BE4-0AE22ACB09AE}" dt="2023-05-12T15:06:28.018" v="976" actId="1076"/>
      <pc:docMkLst>
        <pc:docMk/>
      </pc:docMkLst>
      <pc:sldChg chg="modSp mod">
        <pc:chgData name="Claire Mitchell" userId="38a87b1c-c224-42bf-9cd2-7429af2d9573" providerId="ADAL" clId="{AA087749-C1AD-4DB8-9BE4-0AE22ACB09AE}" dt="2023-05-12T14:09:09.081" v="72" actId="20577"/>
        <pc:sldMkLst>
          <pc:docMk/>
          <pc:sldMk cId="1983726149" sldId="256"/>
        </pc:sldMkLst>
        <pc:spChg chg="mod">
          <ac:chgData name="Claire Mitchell" userId="38a87b1c-c224-42bf-9cd2-7429af2d9573" providerId="ADAL" clId="{AA087749-C1AD-4DB8-9BE4-0AE22ACB09AE}" dt="2023-05-12T14:09:09.081" v="72" actId="20577"/>
          <ac:spMkLst>
            <pc:docMk/>
            <pc:sldMk cId="1983726149" sldId="256"/>
            <ac:spMk id="2" creationId="{74755329-6D1A-9043-9043-083018ED4D37}"/>
          </ac:spMkLst>
        </pc:spChg>
      </pc:sldChg>
      <pc:sldChg chg="del">
        <pc:chgData name="Claire Mitchell" userId="38a87b1c-c224-42bf-9cd2-7429af2d9573" providerId="ADAL" clId="{AA087749-C1AD-4DB8-9BE4-0AE22ACB09AE}" dt="2023-05-12T14:09:14.216" v="73" actId="47"/>
        <pc:sldMkLst>
          <pc:docMk/>
          <pc:sldMk cId="1664742990" sldId="308"/>
        </pc:sldMkLst>
      </pc:sldChg>
      <pc:sldChg chg="del">
        <pc:chgData name="Claire Mitchell" userId="38a87b1c-c224-42bf-9cd2-7429af2d9573" providerId="ADAL" clId="{AA087749-C1AD-4DB8-9BE4-0AE22ACB09AE}" dt="2023-05-12T14:16:08.744" v="202" actId="47"/>
        <pc:sldMkLst>
          <pc:docMk/>
          <pc:sldMk cId="2380930713" sldId="358"/>
        </pc:sldMkLst>
      </pc:sldChg>
      <pc:sldChg chg="del">
        <pc:chgData name="Claire Mitchell" userId="38a87b1c-c224-42bf-9cd2-7429af2d9573" providerId="ADAL" clId="{AA087749-C1AD-4DB8-9BE4-0AE22ACB09AE}" dt="2023-05-12T14:11:36.766" v="92" actId="47"/>
        <pc:sldMkLst>
          <pc:docMk/>
          <pc:sldMk cId="1747233263" sldId="394"/>
        </pc:sldMkLst>
      </pc:sldChg>
      <pc:sldChg chg="modSp mod">
        <pc:chgData name="Claire Mitchell" userId="38a87b1c-c224-42bf-9cd2-7429af2d9573" providerId="ADAL" clId="{AA087749-C1AD-4DB8-9BE4-0AE22ACB09AE}" dt="2023-05-12T15:03:01.022" v="923" actId="20577"/>
        <pc:sldMkLst>
          <pc:docMk/>
          <pc:sldMk cId="217593187" sldId="428"/>
        </pc:sldMkLst>
        <pc:spChg chg="mod">
          <ac:chgData name="Claire Mitchell" userId="38a87b1c-c224-42bf-9cd2-7429af2d9573" providerId="ADAL" clId="{AA087749-C1AD-4DB8-9BE4-0AE22ACB09AE}" dt="2023-05-12T15:03:01.022" v="923" actId="20577"/>
          <ac:spMkLst>
            <pc:docMk/>
            <pc:sldMk cId="217593187" sldId="428"/>
            <ac:spMk id="6" creationId="{088C7811-4783-E34F-BDD4-FDD6FFBE7A02}"/>
          </ac:spMkLst>
        </pc:spChg>
        <pc:spChg chg="mod">
          <ac:chgData name="Claire Mitchell" userId="38a87b1c-c224-42bf-9cd2-7429af2d9573" providerId="ADAL" clId="{AA087749-C1AD-4DB8-9BE4-0AE22ACB09AE}" dt="2023-05-12T14:09:32.641" v="78" actId="1076"/>
          <ac:spMkLst>
            <pc:docMk/>
            <pc:sldMk cId="217593187" sldId="428"/>
            <ac:spMk id="27" creationId="{37B0F6A2-2AA6-47C5-A226-484470619C5F}"/>
          </ac:spMkLst>
        </pc:spChg>
      </pc:sldChg>
      <pc:sldChg chg="del">
        <pc:chgData name="Claire Mitchell" userId="38a87b1c-c224-42bf-9cd2-7429af2d9573" providerId="ADAL" clId="{AA087749-C1AD-4DB8-9BE4-0AE22ACB09AE}" dt="2023-05-12T14:09:15.652" v="74" actId="47"/>
        <pc:sldMkLst>
          <pc:docMk/>
          <pc:sldMk cId="753731992" sldId="438"/>
        </pc:sldMkLst>
      </pc:sldChg>
      <pc:sldChg chg="del">
        <pc:chgData name="Claire Mitchell" userId="38a87b1c-c224-42bf-9cd2-7429af2d9573" providerId="ADAL" clId="{AA087749-C1AD-4DB8-9BE4-0AE22ACB09AE}" dt="2023-05-12T14:16:11.148" v="206" actId="47"/>
        <pc:sldMkLst>
          <pc:docMk/>
          <pc:sldMk cId="3842263566" sldId="453"/>
        </pc:sldMkLst>
      </pc:sldChg>
      <pc:sldChg chg="addSp delSp modSp add mod">
        <pc:chgData name="Claire Mitchell" userId="38a87b1c-c224-42bf-9cd2-7429af2d9573" providerId="ADAL" clId="{AA087749-C1AD-4DB8-9BE4-0AE22ACB09AE}" dt="2023-05-12T15:06:28.018" v="976" actId="1076"/>
        <pc:sldMkLst>
          <pc:docMk/>
          <pc:sldMk cId="1551937783" sldId="586"/>
        </pc:sldMkLst>
        <pc:spChg chg="del">
          <ac:chgData name="Claire Mitchell" userId="38a87b1c-c224-42bf-9cd2-7429af2d9573" providerId="ADAL" clId="{AA087749-C1AD-4DB8-9BE4-0AE22ACB09AE}" dt="2023-05-12T15:06:22.473" v="974" actId="478"/>
          <ac:spMkLst>
            <pc:docMk/>
            <pc:sldMk cId="1551937783" sldId="586"/>
            <ac:spMk id="5" creationId="{1326E48F-222B-4F93-9C75-01E00E57FF9D}"/>
          </ac:spMkLst>
        </pc:spChg>
        <pc:spChg chg="mod">
          <ac:chgData name="Claire Mitchell" userId="38a87b1c-c224-42bf-9cd2-7429af2d9573" providerId="ADAL" clId="{AA087749-C1AD-4DB8-9BE4-0AE22ACB09AE}" dt="2023-05-12T15:06:28.018" v="976" actId="1076"/>
          <ac:spMkLst>
            <pc:docMk/>
            <pc:sldMk cId="1551937783" sldId="586"/>
            <ac:spMk id="6" creationId="{D0A62F6E-D79D-4B0C-86BC-5028C104E7AC}"/>
          </ac:spMkLst>
        </pc:spChg>
        <pc:spChg chg="add mod">
          <ac:chgData name="Claire Mitchell" userId="38a87b1c-c224-42bf-9cd2-7429af2d9573" providerId="ADAL" clId="{AA087749-C1AD-4DB8-9BE4-0AE22ACB09AE}" dt="2023-05-12T15:06:23.071" v="975"/>
          <ac:spMkLst>
            <pc:docMk/>
            <pc:sldMk cId="1551937783" sldId="586"/>
            <ac:spMk id="7" creationId="{3F81714C-6BB5-510F-2B41-B208FB21AEA6}"/>
          </ac:spMkLst>
        </pc:spChg>
      </pc:sldChg>
      <pc:sldChg chg="addSp delSp modSp add mod">
        <pc:chgData name="Claire Mitchell" userId="38a87b1c-c224-42bf-9cd2-7429af2d9573" providerId="ADAL" clId="{AA087749-C1AD-4DB8-9BE4-0AE22ACB09AE}" dt="2023-05-12T15:03:17.813" v="929"/>
        <pc:sldMkLst>
          <pc:docMk/>
          <pc:sldMk cId="4277704362" sldId="587"/>
        </pc:sldMkLst>
        <pc:spChg chg="del">
          <ac:chgData name="Claire Mitchell" userId="38a87b1c-c224-42bf-9cd2-7429af2d9573" providerId="ADAL" clId="{AA087749-C1AD-4DB8-9BE4-0AE22ACB09AE}" dt="2023-05-12T15:03:17.326" v="928" actId="478"/>
          <ac:spMkLst>
            <pc:docMk/>
            <pc:sldMk cId="4277704362" sldId="587"/>
            <ac:spMk id="4" creationId="{75129418-4239-42C3-984B-EFB0E37D3901}"/>
          </ac:spMkLst>
        </pc:spChg>
        <pc:spChg chg="mod">
          <ac:chgData name="Claire Mitchell" userId="38a87b1c-c224-42bf-9cd2-7429af2d9573" providerId="ADAL" clId="{AA087749-C1AD-4DB8-9BE4-0AE22ACB09AE}" dt="2023-05-12T14:13:32.832" v="160" actId="27636"/>
          <ac:spMkLst>
            <pc:docMk/>
            <pc:sldMk cId="4277704362" sldId="587"/>
            <ac:spMk id="5" creationId="{68BF7FFF-CED0-482E-AD29-B555C9512920}"/>
          </ac:spMkLst>
        </pc:spChg>
        <pc:spChg chg="add mod">
          <ac:chgData name="Claire Mitchell" userId="38a87b1c-c224-42bf-9cd2-7429af2d9573" providerId="ADAL" clId="{AA087749-C1AD-4DB8-9BE4-0AE22ACB09AE}" dt="2023-05-12T15:03:17.813" v="929"/>
          <ac:spMkLst>
            <pc:docMk/>
            <pc:sldMk cId="4277704362" sldId="587"/>
            <ac:spMk id="8" creationId="{FED63F55-B371-B21D-919B-F37E25FFD09C}"/>
          </ac:spMkLst>
        </pc:spChg>
      </pc:sldChg>
      <pc:sldChg chg="del">
        <pc:chgData name="Claire Mitchell" userId="38a87b1c-c224-42bf-9cd2-7429af2d9573" providerId="ADAL" clId="{AA087749-C1AD-4DB8-9BE4-0AE22ACB09AE}" dt="2023-05-12T14:16:09.679" v="204" actId="47"/>
        <pc:sldMkLst>
          <pc:docMk/>
          <pc:sldMk cId="2920213254" sldId="4181"/>
        </pc:sldMkLst>
      </pc:sldChg>
      <pc:sldChg chg="addSp delSp modSp mod ord modShow">
        <pc:chgData name="Claire Mitchell" userId="38a87b1c-c224-42bf-9cd2-7429af2d9573" providerId="ADAL" clId="{AA087749-C1AD-4DB8-9BE4-0AE22ACB09AE}" dt="2023-05-12T15:04:43.243" v="949"/>
        <pc:sldMkLst>
          <pc:docMk/>
          <pc:sldMk cId="205810805" sldId="4195"/>
        </pc:sldMkLst>
        <pc:spChg chg="add mod">
          <ac:chgData name="Claire Mitchell" userId="38a87b1c-c224-42bf-9cd2-7429af2d9573" providerId="ADAL" clId="{AA087749-C1AD-4DB8-9BE4-0AE22ACB09AE}" dt="2023-05-12T15:04:43.243" v="949"/>
          <ac:spMkLst>
            <pc:docMk/>
            <pc:sldMk cId="205810805" sldId="4195"/>
            <ac:spMk id="2" creationId="{B618A083-E66F-DE05-BDED-A26A1ECCA8C1}"/>
          </ac:spMkLst>
        </pc:spChg>
        <pc:spChg chg="del">
          <ac:chgData name="Claire Mitchell" userId="38a87b1c-c224-42bf-9cd2-7429af2d9573" providerId="ADAL" clId="{AA087749-C1AD-4DB8-9BE4-0AE22ACB09AE}" dt="2023-05-12T15:04:42.801" v="948" actId="478"/>
          <ac:spMkLst>
            <pc:docMk/>
            <pc:sldMk cId="205810805" sldId="4195"/>
            <ac:spMk id="6" creationId="{088C7811-4783-E34F-BDD4-FDD6FFBE7A02}"/>
          </ac:spMkLst>
        </pc:spChg>
      </pc:sldChg>
      <pc:sldChg chg="del">
        <pc:chgData name="Claire Mitchell" userId="38a87b1c-c224-42bf-9cd2-7429af2d9573" providerId="ADAL" clId="{AA087749-C1AD-4DB8-9BE4-0AE22ACB09AE}" dt="2023-05-12T14:11:32.517" v="91" actId="47"/>
        <pc:sldMkLst>
          <pc:docMk/>
          <pc:sldMk cId="3089468804" sldId="4196"/>
        </pc:sldMkLst>
      </pc:sldChg>
      <pc:sldChg chg="del">
        <pc:chgData name="Claire Mitchell" userId="38a87b1c-c224-42bf-9cd2-7429af2d9573" providerId="ADAL" clId="{AA087749-C1AD-4DB8-9BE4-0AE22ACB09AE}" dt="2023-05-12T14:16:09.178" v="203" actId="47"/>
        <pc:sldMkLst>
          <pc:docMk/>
          <pc:sldMk cId="2508526576" sldId="4200"/>
        </pc:sldMkLst>
      </pc:sldChg>
      <pc:sldChg chg="del">
        <pc:chgData name="Claire Mitchell" userId="38a87b1c-c224-42bf-9cd2-7429af2d9573" providerId="ADAL" clId="{AA087749-C1AD-4DB8-9BE4-0AE22ACB09AE}" dt="2023-05-12T14:11:38.087" v="94" actId="47"/>
        <pc:sldMkLst>
          <pc:docMk/>
          <pc:sldMk cId="3205498280" sldId="4203"/>
        </pc:sldMkLst>
      </pc:sldChg>
      <pc:sldChg chg="del">
        <pc:chgData name="Claire Mitchell" userId="38a87b1c-c224-42bf-9cd2-7429af2d9573" providerId="ADAL" clId="{AA087749-C1AD-4DB8-9BE4-0AE22ACB09AE}" dt="2023-05-12T14:11:39.038" v="96" actId="47"/>
        <pc:sldMkLst>
          <pc:docMk/>
          <pc:sldMk cId="4088633365" sldId="4204"/>
        </pc:sldMkLst>
      </pc:sldChg>
      <pc:sldChg chg="del">
        <pc:chgData name="Claire Mitchell" userId="38a87b1c-c224-42bf-9cd2-7429af2d9573" providerId="ADAL" clId="{AA087749-C1AD-4DB8-9BE4-0AE22ACB09AE}" dt="2023-05-12T14:11:40.005" v="98" actId="47"/>
        <pc:sldMkLst>
          <pc:docMk/>
          <pc:sldMk cId="2717706463" sldId="4205"/>
        </pc:sldMkLst>
      </pc:sldChg>
      <pc:sldChg chg="del">
        <pc:chgData name="Claire Mitchell" userId="38a87b1c-c224-42bf-9cd2-7429af2d9573" providerId="ADAL" clId="{AA087749-C1AD-4DB8-9BE4-0AE22ACB09AE}" dt="2023-05-12T14:11:38.574" v="95" actId="47"/>
        <pc:sldMkLst>
          <pc:docMk/>
          <pc:sldMk cId="1650941140" sldId="4206"/>
        </pc:sldMkLst>
      </pc:sldChg>
      <pc:sldChg chg="addSp delSp modSp add mod">
        <pc:chgData name="Claire Mitchell" userId="38a87b1c-c224-42bf-9cd2-7429af2d9573" providerId="ADAL" clId="{AA087749-C1AD-4DB8-9BE4-0AE22ACB09AE}" dt="2023-05-12T15:03:37.010" v="933"/>
        <pc:sldMkLst>
          <pc:docMk/>
          <pc:sldMk cId="2533942791" sldId="4228"/>
        </pc:sldMkLst>
        <pc:spChg chg="add mod">
          <ac:chgData name="Claire Mitchell" userId="38a87b1c-c224-42bf-9cd2-7429af2d9573" providerId="ADAL" clId="{AA087749-C1AD-4DB8-9BE4-0AE22ACB09AE}" dt="2023-05-12T15:03:37.010" v="933"/>
          <ac:spMkLst>
            <pc:docMk/>
            <pc:sldMk cId="2533942791" sldId="4228"/>
            <ac:spMk id="3" creationId="{90E42BAF-FE7D-56EA-9D33-FEE1D361A4A6}"/>
          </ac:spMkLst>
        </pc:spChg>
        <pc:spChg chg="del">
          <ac:chgData name="Claire Mitchell" userId="38a87b1c-c224-42bf-9cd2-7429af2d9573" providerId="ADAL" clId="{AA087749-C1AD-4DB8-9BE4-0AE22ACB09AE}" dt="2023-05-12T15:03:36.639" v="932" actId="478"/>
          <ac:spMkLst>
            <pc:docMk/>
            <pc:sldMk cId="2533942791" sldId="4228"/>
            <ac:spMk id="5" creationId="{87999B37-ED82-4CE4-A2CA-97706EE01686}"/>
          </ac:spMkLst>
        </pc:spChg>
        <pc:spChg chg="mod">
          <ac:chgData name="Claire Mitchell" userId="38a87b1c-c224-42bf-9cd2-7429af2d9573" providerId="ADAL" clId="{AA087749-C1AD-4DB8-9BE4-0AE22ACB09AE}" dt="2023-05-12T14:14:40.753" v="196" actId="1035"/>
          <ac:spMkLst>
            <pc:docMk/>
            <pc:sldMk cId="2533942791" sldId="4228"/>
            <ac:spMk id="10" creationId="{7211B09B-E7AF-FF9F-6E3E-CAB6FE180FE0}"/>
          </ac:spMkLst>
        </pc:spChg>
      </pc:sldChg>
      <pc:sldChg chg="del">
        <pc:chgData name="Claire Mitchell" userId="38a87b1c-c224-42bf-9cd2-7429af2d9573" providerId="ADAL" clId="{AA087749-C1AD-4DB8-9BE4-0AE22ACB09AE}" dt="2023-05-12T14:11:40.911" v="100" actId="47"/>
        <pc:sldMkLst>
          <pc:docMk/>
          <pc:sldMk cId="750234303" sldId="4280"/>
        </pc:sldMkLst>
      </pc:sldChg>
      <pc:sldChg chg="del">
        <pc:chgData name="Claire Mitchell" userId="38a87b1c-c224-42bf-9cd2-7429af2d9573" providerId="ADAL" clId="{AA087749-C1AD-4DB8-9BE4-0AE22ACB09AE}" dt="2023-05-12T14:16:10.464" v="205" actId="47"/>
        <pc:sldMkLst>
          <pc:docMk/>
          <pc:sldMk cId="1035690" sldId="4283"/>
        </pc:sldMkLst>
      </pc:sldChg>
      <pc:sldChg chg="del">
        <pc:chgData name="Claire Mitchell" userId="38a87b1c-c224-42bf-9cd2-7429af2d9573" providerId="ADAL" clId="{AA087749-C1AD-4DB8-9BE4-0AE22ACB09AE}" dt="2023-05-12T14:11:37.619" v="93" actId="47"/>
        <pc:sldMkLst>
          <pc:docMk/>
          <pc:sldMk cId="2035112062" sldId="4286"/>
        </pc:sldMkLst>
      </pc:sldChg>
      <pc:sldChg chg="del">
        <pc:chgData name="Claire Mitchell" userId="38a87b1c-c224-42bf-9cd2-7429af2d9573" providerId="ADAL" clId="{AA087749-C1AD-4DB8-9BE4-0AE22ACB09AE}" dt="2023-05-12T14:11:39.519" v="97" actId="47"/>
        <pc:sldMkLst>
          <pc:docMk/>
          <pc:sldMk cId="890733820" sldId="4289"/>
        </pc:sldMkLst>
      </pc:sldChg>
      <pc:sldChg chg="del">
        <pc:chgData name="Claire Mitchell" userId="38a87b1c-c224-42bf-9cd2-7429af2d9573" providerId="ADAL" clId="{AA087749-C1AD-4DB8-9BE4-0AE22ACB09AE}" dt="2023-05-12T14:11:40.467" v="99" actId="47"/>
        <pc:sldMkLst>
          <pc:docMk/>
          <pc:sldMk cId="660261773" sldId="4290"/>
        </pc:sldMkLst>
      </pc:sldChg>
      <pc:sldChg chg="addSp delSp modSp mod">
        <pc:chgData name="Claire Mitchell" userId="38a87b1c-c224-42bf-9cd2-7429af2d9573" providerId="ADAL" clId="{AA087749-C1AD-4DB8-9BE4-0AE22ACB09AE}" dt="2023-05-12T15:03:08.427" v="925"/>
        <pc:sldMkLst>
          <pc:docMk/>
          <pc:sldMk cId="2042018349" sldId="4293"/>
        </pc:sldMkLst>
        <pc:spChg chg="add mod">
          <ac:chgData name="Claire Mitchell" userId="38a87b1c-c224-42bf-9cd2-7429af2d9573" providerId="ADAL" clId="{AA087749-C1AD-4DB8-9BE4-0AE22ACB09AE}" dt="2023-05-12T15:03:08.427" v="925"/>
          <ac:spMkLst>
            <pc:docMk/>
            <pc:sldMk cId="2042018349" sldId="4293"/>
            <ac:spMk id="2" creationId="{91ACFB1B-4377-FE12-1FAB-CF41A71FBE52}"/>
          </ac:spMkLst>
        </pc:spChg>
        <pc:spChg chg="del">
          <ac:chgData name="Claire Mitchell" userId="38a87b1c-c224-42bf-9cd2-7429af2d9573" providerId="ADAL" clId="{AA087749-C1AD-4DB8-9BE4-0AE22ACB09AE}" dt="2023-05-12T15:03:07.977" v="924" actId="478"/>
          <ac:spMkLst>
            <pc:docMk/>
            <pc:sldMk cId="2042018349" sldId="4293"/>
            <ac:spMk id="5" creationId="{E70A74CD-6665-428D-BC06-7EABED16918A}"/>
          </ac:spMkLst>
        </pc:spChg>
        <pc:spChg chg="mod">
          <ac:chgData name="Claire Mitchell" userId="38a87b1c-c224-42bf-9cd2-7429af2d9573" providerId="ADAL" clId="{AA087749-C1AD-4DB8-9BE4-0AE22ACB09AE}" dt="2023-05-12T14:09:59.096" v="86" actId="1035"/>
          <ac:spMkLst>
            <pc:docMk/>
            <pc:sldMk cId="2042018349" sldId="4293"/>
            <ac:spMk id="21" creationId="{6095FE67-BFD9-4123-BCFB-B27CA94288E0}"/>
          </ac:spMkLst>
        </pc:spChg>
      </pc:sldChg>
      <pc:sldChg chg="addSp delSp modSp mod">
        <pc:chgData name="Claire Mitchell" userId="38a87b1c-c224-42bf-9cd2-7429af2d9573" providerId="ADAL" clId="{AA087749-C1AD-4DB8-9BE4-0AE22ACB09AE}" dt="2023-05-12T15:03:13.525" v="927"/>
        <pc:sldMkLst>
          <pc:docMk/>
          <pc:sldMk cId="2980730522" sldId="4295"/>
        </pc:sldMkLst>
        <pc:spChg chg="add mod">
          <ac:chgData name="Claire Mitchell" userId="38a87b1c-c224-42bf-9cd2-7429af2d9573" providerId="ADAL" clId="{AA087749-C1AD-4DB8-9BE4-0AE22ACB09AE}" dt="2023-05-12T15:03:13.525" v="927"/>
          <ac:spMkLst>
            <pc:docMk/>
            <pc:sldMk cId="2980730522" sldId="4295"/>
            <ac:spMk id="2" creationId="{BCC5F63D-B624-7E65-2BA6-C201E80BBF67}"/>
          </ac:spMkLst>
        </pc:spChg>
        <pc:spChg chg="del">
          <ac:chgData name="Claire Mitchell" userId="38a87b1c-c224-42bf-9cd2-7429af2d9573" providerId="ADAL" clId="{AA087749-C1AD-4DB8-9BE4-0AE22ACB09AE}" dt="2023-05-12T15:03:12.191" v="926" actId="478"/>
          <ac:spMkLst>
            <pc:docMk/>
            <pc:sldMk cId="2980730522" sldId="4295"/>
            <ac:spMk id="5" creationId="{E70A74CD-6665-428D-BC06-7EABED16918A}"/>
          </ac:spMkLst>
        </pc:spChg>
        <pc:spChg chg="mod">
          <ac:chgData name="Claire Mitchell" userId="38a87b1c-c224-42bf-9cd2-7429af2d9573" providerId="ADAL" clId="{AA087749-C1AD-4DB8-9BE4-0AE22ACB09AE}" dt="2023-05-12T14:10:04.860" v="87" actId="255"/>
          <ac:spMkLst>
            <pc:docMk/>
            <pc:sldMk cId="2980730522" sldId="4295"/>
            <ac:spMk id="14" creationId="{73110CD7-AFFC-48F5-A720-348872E539F5}"/>
          </ac:spMkLst>
        </pc:spChg>
        <pc:picChg chg="mod">
          <ac:chgData name="Claire Mitchell" userId="38a87b1c-c224-42bf-9cd2-7429af2d9573" providerId="ADAL" clId="{AA087749-C1AD-4DB8-9BE4-0AE22ACB09AE}" dt="2023-05-12T14:10:18.836" v="88" actId="14100"/>
          <ac:picMkLst>
            <pc:docMk/>
            <pc:sldMk cId="2980730522" sldId="4295"/>
            <ac:picMk id="10" creationId="{75FB66C3-297F-4C87-91C5-41B3D95BA172}"/>
          </ac:picMkLst>
        </pc:picChg>
      </pc:sldChg>
      <pc:sldChg chg="addSp delSp modSp add mod">
        <pc:chgData name="Claire Mitchell" userId="38a87b1c-c224-42bf-9cd2-7429af2d9573" providerId="ADAL" clId="{AA087749-C1AD-4DB8-9BE4-0AE22ACB09AE}" dt="2023-05-12T15:03:43.010" v="935"/>
        <pc:sldMkLst>
          <pc:docMk/>
          <pc:sldMk cId="2457112789" sldId="4297"/>
        </pc:sldMkLst>
        <pc:spChg chg="add mod">
          <ac:chgData name="Claire Mitchell" userId="38a87b1c-c224-42bf-9cd2-7429af2d9573" providerId="ADAL" clId="{AA087749-C1AD-4DB8-9BE4-0AE22ACB09AE}" dt="2023-05-12T15:03:43.010" v="935"/>
          <ac:spMkLst>
            <pc:docMk/>
            <pc:sldMk cId="2457112789" sldId="4297"/>
            <ac:spMk id="3" creationId="{B941ED4F-F997-D5BC-6021-3D5635219097}"/>
          </ac:spMkLst>
        </pc:spChg>
        <pc:spChg chg="del">
          <ac:chgData name="Claire Mitchell" userId="38a87b1c-c224-42bf-9cd2-7429af2d9573" providerId="ADAL" clId="{AA087749-C1AD-4DB8-9BE4-0AE22ACB09AE}" dt="2023-05-12T15:03:42.600" v="934" actId="478"/>
          <ac:spMkLst>
            <pc:docMk/>
            <pc:sldMk cId="2457112789" sldId="4297"/>
            <ac:spMk id="5" creationId="{130B6232-B24B-4DA4-8CCF-7ECC9430B7D5}"/>
          </ac:spMkLst>
        </pc:spChg>
      </pc:sldChg>
      <pc:sldChg chg="addSp delSp modSp add mod">
        <pc:chgData name="Claire Mitchell" userId="38a87b1c-c224-42bf-9cd2-7429af2d9573" providerId="ADAL" clId="{AA087749-C1AD-4DB8-9BE4-0AE22ACB09AE}" dt="2023-05-12T15:04:27.210" v="945"/>
        <pc:sldMkLst>
          <pc:docMk/>
          <pc:sldMk cId="2579358417" sldId="4301"/>
        </pc:sldMkLst>
        <pc:spChg chg="del">
          <ac:chgData name="Claire Mitchell" userId="38a87b1c-c224-42bf-9cd2-7429af2d9573" providerId="ADAL" clId="{AA087749-C1AD-4DB8-9BE4-0AE22ACB09AE}" dt="2023-05-12T15:04:26.872" v="944" actId="478"/>
          <ac:spMkLst>
            <pc:docMk/>
            <pc:sldMk cId="2579358417" sldId="4301"/>
            <ac:spMk id="2" creationId="{26D24E82-9DF2-D748-8C57-7BBBE86A0E38}"/>
          </ac:spMkLst>
        </pc:spChg>
        <pc:spChg chg="add mod">
          <ac:chgData name="Claire Mitchell" userId="38a87b1c-c224-42bf-9cd2-7429af2d9573" providerId="ADAL" clId="{AA087749-C1AD-4DB8-9BE4-0AE22ACB09AE}" dt="2023-05-12T15:04:27.210" v="945"/>
          <ac:spMkLst>
            <pc:docMk/>
            <pc:sldMk cId="2579358417" sldId="4301"/>
            <ac:spMk id="8" creationId="{55C6DCAD-550A-A2B0-947D-3C81C94EAD2F}"/>
          </ac:spMkLst>
        </pc:spChg>
      </pc:sldChg>
      <pc:sldChg chg="del">
        <pc:chgData name="Claire Mitchell" userId="38a87b1c-c224-42bf-9cd2-7429af2d9573" providerId="ADAL" clId="{AA087749-C1AD-4DB8-9BE4-0AE22ACB09AE}" dt="2023-05-12T14:16:22.216" v="210" actId="47"/>
        <pc:sldMkLst>
          <pc:docMk/>
          <pc:sldMk cId="3670547982" sldId="4305"/>
        </pc:sldMkLst>
      </pc:sldChg>
      <pc:sldChg chg="del">
        <pc:chgData name="Claire Mitchell" userId="38a87b1c-c224-42bf-9cd2-7429af2d9573" providerId="ADAL" clId="{AA087749-C1AD-4DB8-9BE4-0AE22ACB09AE}" dt="2023-05-12T14:16:18.988" v="207" actId="47"/>
        <pc:sldMkLst>
          <pc:docMk/>
          <pc:sldMk cId="1320052901" sldId="4307"/>
        </pc:sldMkLst>
      </pc:sldChg>
      <pc:sldChg chg="del">
        <pc:chgData name="Claire Mitchell" userId="38a87b1c-c224-42bf-9cd2-7429af2d9573" providerId="ADAL" clId="{AA087749-C1AD-4DB8-9BE4-0AE22ACB09AE}" dt="2023-05-12T14:16:19.904" v="208" actId="47"/>
        <pc:sldMkLst>
          <pc:docMk/>
          <pc:sldMk cId="1588052959" sldId="4308"/>
        </pc:sldMkLst>
      </pc:sldChg>
      <pc:sldChg chg="del">
        <pc:chgData name="Claire Mitchell" userId="38a87b1c-c224-42bf-9cd2-7429af2d9573" providerId="ADAL" clId="{AA087749-C1AD-4DB8-9BE4-0AE22ACB09AE}" dt="2023-05-12T14:16:21.179" v="209" actId="47"/>
        <pc:sldMkLst>
          <pc:docMk/>
          <pc:sldMk cId="1021328086" sldId="4309"/>
        </pc:sldMkLst>
      </pc:sldChg>
      <pc:sldChg chg="add">
        <pc:chgData name="Claire Mitchell" userId="38a87b1c-c224-42bf-9cd2-7429af2d9573" providerId="ADAL" clId="{AA087749-C1AD-4DB8-9BE4-0AE22ACB09AE}" dt="2023-05-12T14:12:39.147" v="101"/>
        <pc:sldMkLst>
          <pc:docMk/>
          <pc:sldMk cId="1241249256" sldId="4310"/>
        </pc:sldMkLst>
      </pc:sldChg>
      <pc:sldChg chg="addSp delSp modSp add mod">
        <pc:chgData name="Claire Mitchell" userId="38a87b1c-c224-42bf-9cd2-7429af2d9573" providerId="ADAL" clId="{AA087749-C1AD-4DB8-9BE4-0AE22ACB09AE}" dt="2023-05-12T15:06:02.556" v="970" actId="1076"/>
        <pc:sldMkLst>
          <pc:docMk/>
          <pc:sldMk cId="3859100667" sldId="4311"/>
        </pc:sldMkLst>
        <pc:spChg chg="del">
          <ac:chgData name="Claire Mitchell" userId="38a87b1c-c224-42bf-9cd2-7429af2d9573" providerId="ADAL" clId="{AA087749-C1AD-4DB8-9BE4-0AE22ACB09AE}" dt="2023-05-12T15:05:53.577" v="967" actId="478"/>
          <ac:spMkLst>
            <pc:docMk/>
            <pc:sldMk cId="3859100667" sldId="4311"/>
            <ac:spMk id="2" creationId="{FD1CF483-9C4B-7B08-B220-098517161050}"/>
          </ac:spMkLst>
        </pc:spChg>
        <pc:spChg chg="add mod">
          <ac:chgData name="Claire Mitchell" userId="38a87b1c-c224-42bf-9cd2-7429af2d9573" providerId="ADAL" clId="{AA087749-C1AD-4DB8-9BE4-0AE22ACB09AE}" dt="2023-05-12T15:05:54.047" v="968"/>
          <ac:spMkLst>
            <pc:docMk/>
            <pc:sldMk cId="3859100667" sldId="4311"/>
            <ac:spMk id="4" creationId="{FCDCE650-7152-AA2E-4B76-50FC38C3F533}"/>
          </ac:spMkLst>
        </pc:spChg>
        <pc:spChg chg="mod">
          <ac:chgData name="Claire Mitchell" userId="38a87b1c-c224-42bf-9cd2-7429af2d9573" providerId="ADAL" clId="{AA087749-C1AD-4DB8-9BE4-0AE22ACB09AE}" dt="2023-05-12T15:06:02.556" v="970" actId="1076"/>
          <ac:spMkLst>
            <pc:docMk/>
            <pc:sldMk cId="3859100667" sldId="4311"/>
            <ac:spMk id="6" creationId="{C769A6BB-9AD4-FD0C-F321-D7410C8FD197}"/>
          </ac:spMkLst>
        </pc:spChg>
        <pc:picChg chg="mod">
          <ac:chgData name="Claire Mitchell" userId="38a87b1c-c224-42bf-9cd2-7429af2d9573" providerId="ADAL" clId="{AA087749-C1AD-4DB8-9BE4-0AE22ACB09AE}" dt="2023-05-12T15:05:57.788" v="969" actId="1076"/>
          <ac:picMkLst>
            <pc:docMk/>
            <pc:sldMk cId="3859100667" sldId="4311"/>
            <ac:picMk id="9" creationId="{418C0D46-95FC-91BB-48E8-B326635F138B}"/>
          </ac:picMkLst>
        </pc:picChg>
      </pc:sldChg>
      <pc:sldChg chg="addSp delSp modSp add mod">
        <pc:chgData name="Claire Mitchell" userId="38a87b1c-c224-42bf-9cd2-7429af2d9573" providerId="ADAL" clId="{AA087749-C1AD-4DB8-9BE4-0AE22ACB09AE}" dt="2023-05-12T15:05:33.698" v="960" actId="1076"/>
        <pc:sldMkLst>
          <pc:docMk/>
          <pc:sldMk cId="123991693" sldId="4312"/>
        </pc:sldMkLst>
        <pc:spChg chg="add mod">
          <ac:chgData name="Claire Mitchell" userId="38a87b1c-c224-42bf-9cd2-7429af2d9573" providerId="ADAL" clId="{AA087749-C1AD-4DB8-9BE4-0AE22ACB09AE}" dt="2023-05-12T15:05:24.972" v="959"/>
          <ac:spMkLst>
            <pc:docMk/>
            <pc:sldMk cId="123991693" sldId="4312"/>
            <ac:spMk id="2" creationId="{546021FF-1BCB-7E9B-FD6E-CCEF5470A38C}"/>
          </ac:spMkLst>
        </pc:spChg>
        <pc:spChg chg="del">
          <ac:chgData name="Claire Mitchell" userId="38a87b1c-c224-42bf-9cd2-7429af2d9573" providerId="ADAL" clId="{AA087749-C1AD-4DB8-9BE4-0AE22ACB09AE}" dt="2023-05-12T15:05:24.430" v="958" actId="478"/>
          <ac:spMkLst>
            <pc:docMk/>
            <pc:sldMk cId="123991693" sldId="4312"/>
            <ac:spMk id="6" creationId="{088C7811-4783-E34F-BDD4-FDD6FFBE7A02}"/>
          </ac:spMkLst>
        </pc:spChg>
        <pc:picChg chg="mod">
          <ac:chgData name="Claire Mitchell" userId="38a87b1c-c224-42bf-9cd2-7429af2d9573" providerId="ADAL" clId="{AA087749-C1AD-4DB8-9BE4-0AE22ACB09AE}" dt="2023-05-12T15:05:33.698" v="960" actId="1076"/>
          <ac:picMkLst>
            <pc:docMk/>
            <pc:sldMk cId="123991693" sldId="4312"/>
            <ac:picMk id="19" creationId="{66AEEA3B-919C-C6F0-EED7-E2ABE217ED49}"/>
          </ac:picMkLst>
        </pc:picChg>
      </pc:sldChg>
      <pc:sldChg chg="addSp delSp modSp add mod">
        <pc:chgData name="Claire Mitchell" userId="38a87b1c-c224-42bf-9cd2-7429af2d9573" providerId="ADAL" clId="{AA087749-C1AD-4DB8-9BE4-0AE22ACB09AE}" dt="2023-05-12T15:04:12.996" v="940"/>
        <pc:sldMkLst>
          <pc:docMk/>
          <pc:sldMk cId="4145052173" sldId="4313"/>
        </pc:sldMkLst>
        <pc:spChg chg="del">
          <ac:chgData name="Claire Mitchell" userId="38a87b1c-c224-42bf-9cd2-7429af2d9573" providerId="ADAL" clId="{AA087749-C1AD-4DB8-9BE4-0AE22ACB09AE}" dt="2023-05-12T15:04:12.592" v="939" actId="478"/>
          <ac:spMkLst>
            <pc:docMk/>
            <pc:sldMk cId="4145052173" sldId="4313"/>
            <ac:spMk id="2" creationId="{31702E02-36AA-AC84-F213-7F0F23D7B5B6}"/>
          </ac:spMkLst>
        </pc:spChg>
        <pc:spChg chg="add mod">
          <ac:chgData name="Claire Mitchell" userId="38a87b1c-c224-42bf-9cd2-7429af2d9573" providerId="ADAL" clId="{AA087749-C1AD-4DB8-9BE4-0AE22ACB09AE}" dt="2023-05-12T15:04:12.996" v="940"/>
          <ac:spMkLst>
            <pc:docMk/>
            <pc:sldMk cId="4145052173" sldId="4313"/>
            <ac:spMk id="4" creationId="{563FE2A5-F54A-3C62-4C07-208D12815846}"/>
          </ac:spMkLst>
        </pc:spChg>
        <pc:spChg chg="mod">
          <ac:chgData name="Claire Mitchell" userId="38a87b1c-c224-42bf-9cd2-7429af2d9573" providerId="ADAL" clId="{AA087749-C1AD-4DB8-9BE4-0AE22ACB09AE}" dt="2023-05-12T14:15:23.072" v="199" actId="6549"/>
          <ac:spMkLst>
            <pc:docMk/>
            <pc:sldMk cId="4145052173" sldId="4313"/>
            <ac:spMk id="50" creationId="{5A89FEC3-ACCB-6974-13A3-94EA7C9D9C79}"/>
          </ac:spMkLst>
        </pc:spChg>
      </pc:sldChg>
      <pc:sldChg chg="add del">
        <pc:chgData name="Claire Mitchell" userId="38a87b1c-c224-42bf-9cd2-7429af2d9573" providerId="ADAL" clId="{AA087749-C1AD-4DB8-9BE4-0AE22ACB09AE}" dt="2023-05-12T14:15:10.454" v="197" actId="47"/>
        <pc:sldMkLst>
          <pc:docMk/>
          <pc:sldMk cId="3688016719" sldId="4314"/>
        </pc:sldMkLst>
      </pc:sldChg>
      <pc:sldChg chg="add del">
        <pc:chgData name="Claire Mitchell" userId="38a87b1c-c224-42bf-9cd2-7429af2d9573" providerId="ADAL" clId="{AA087749-C1AD-4DB8-9BE4-0AE22ACB09AE}" dt="2023-05-12T14:15:12.007" v="198" actId="47"/>
        <pc:sldMkLst>
          <pc:docMk/>
          <pc:sldMk cId="2609911748" sldId="4315"/>
        </pc:sldMkLst>
      </pc:sldChg>
      <pc:sldChg chg="addSp modSp add">
        <pc:chgData name="Claire Mitchell" userId="38a87b1c-c224-42bf-9cd2-7429af2d9573" providerId="ADAL" clId="{AA087749-C1AD-4DB8-9BE4-0AE22ACB09AE}" dt="2023-05-12T15:04:16.924" v="941"/>
        <pc:sldMkLst>
          <pc:docMk/>
          <pc:sldMk cId="1088785047" sldId="4316"/>
        </pc:sldMkLst>
        <pc:spChg chg="add mod">
          <ac:chgData name="Claire Mitchell" userId="38a87b1c-c224-42bf-9cd2-7429af2d9573" providerId="ADAL" clId="{AA087749-C1AD-4DB8-9BE4-0AE22ACB09AE}" dt="2023-05-12T15:04:16.924" v="941"/>
          <ac:spMkLst>
            <pc:docMk/>
            <pc:sldMk cId="1088785047" sldId="4316"/>
            <ac:spMk id="2" creationId="{59BA5CE0-168A-67B2-A25C-3F09769D4A42}"/>
          </ac:spMkLst>
        </pc:spChg>
      </pc:sldChg>
      <pc:sldChg chg="addSp delSp modSp add mod ord">
        <pc:chgData name="Claire Mitchell" userId="38a87b1c-c224-42bf-9cd2-7429af2d9573" providerId="ADAL" clId="{AA087749-C1AD-4DB8-9BE4-0AE22ACB09AE}" dt="2023-05-12T15:04:58.990" v="953" actId="1076"/>
        <pc:sldMkLst>
          <pc:docMk/>
          <pc:sldMk cId="868481990" sldId="4317"/>
        </pc:sldMkLst>
        <pc:spChg chg="del">
          <ac:chgData name="Claire Mitchell" userId="38a87b1c-c224-42bf-9cd2-7429af2d9573" providerId="ADAL" clId="{AA087749-C1AD-4DB8-9BE4-0AE22ACB09AE}" dt="2023-05-12T15:04:50.702" v="951" actId="478"/>
          <ac:spMkLst>
            <pc:docMk/>
            <pc:sldMk cId="868481990" sldId="4317"/>
            <ac:spMk id="2" creationId="{A55A5FA8-5F39-B2F3-3484-5EAE8D346295}"/>
          </ac:spMkLst>
        </pc:spChg>
        <pc:spChg chg="add mod">
          <ac:chgData name="Claire Mitchell" userId="38a87b1c-c224-42bf-9cd2-7429af2d9573" providerId="ADAL" clId="{AA087749-C1AD-4DB8-9BE4-0AE22ACB09AE}" dt="2023-05-12T15:04:51.076" v="952"/>
          <ac:spMkLst>
            <pc:docMk/>
            <pc:sldMk cId="868481990" sldId="4317"/>
            <ac:spMk id="4" creationId="{2060E8E9-5384-16E8-0B55-31ACCFADF4F4}"/>
          </ac:spMkLst>
        </pc:spChg>
        <pc:spChg chg="mod">
          <ac:chgData name="Claire Mitchell" userId="38a87b1c-c224-42bf-9cd2-7429af2d9573" providerId="ADAL" clId="{AA087749-C1AD-4DB8-9BE4-0AE22ACB09AE}" dt="2023-05-12T15:04:58.990" v="953" actId="1076"/>
          <ac:spMkLst>
            <pc:docMk/>
            <pc:sldMk cId="868481990" sldId="4317"/>
            <ac:spMk id="7" creationId="{0D694808-F6A2-3C52-11D0-9ADF63811D47}"/>
          </ac:spMkLst>
        </pc:spChg>
      </pc:sldChg>
      <pc:sldChg chg="addSp delSp modSp add mod">
        <pc:chgData name="Claire Mitchell" userId="38a87b1c-c224-42bf-9cd2-7429af2d9573" providerId="ADAL" clId="{AA087749-C1AD-4DB8-9BE4-0AE22ACB09AE}" dt="2023-05-12T15:04:33.078" v="947"/>
        <pc:sldMkLst>
          <pc:docMk/>
          <pc:sldMk cId="1043740057" sldId="4318"/>
        </pc:sldMkLst>
        <pc:spChg chg="del">
          <ac:chgData name="Claire Mitchell" userId="38a87b1c-c224-42bf-9cd2-7429af2d9573" providerId="ADAL" clId="{AA087749-C1AD-4DB8-9BE4-0AE22ACB09AE}" dt="2023-05-12T15:04:32.671" v="946" actId="478"/>
          <ac:spMkLst>
            <pc:docMk/>
            <pc:sldMk cId="1043740057" sldId="4318"/>
            <ac:spMk id="2" creationId="{26D24E82-9DF2-D748-8C57-7BBBE86A0E38}"/>
          </ac:spMkLst>
        </pc:spChg>
        <pc:spChg chg="add mod">
          <ac:chgData name="Claire Mitchell" userId="38a87b1c-c224-42bf-9cd2-7429af2d9573" providerId="ADAL" clId="{AA087749-C1AD-4DB8-9BE4-0AE22ACB09AE}" dt="2023-05-12T15:04:33.078" v="947"/>
          <ac:spMkLst>
            <pc:docMk/>
            <pc:sldMk cId="1043740057" sldId="4318"/>
            <ac:spMk id="6" creationId="{4915439E-6853-07A0-806F-0DC6D4815CAF}"/>
          </ac:spMkLst>
        </pc:spChg>
      </pc:sldChg>
      <pc:sldChg chg="addSp delSp modSp add mod">
        <pc:chgData name="Claire Mitchell" userId="38a87b1c-c224-42bf-9cd2-7429af2d9573" providerId="ADAL" clId="{AA087749-C1AD-4DB8-9BE4-0AE22ACB09AE}" dt="2023-05-12T15:04:22.867" v="943"/>
        <pc:sldMkLst>
          <pc:docMk/>
          <pc:sldMk cId="3016244668" sldId="4319"/>
        </pc:sldMkLst>
        <pc:spChg chg="del">
          <ac:chgData name="Claire Mitchell" userId="38a87b1c-c224-42bf-9cd2-7429af2d9573" providerId="ADAL" clId="{AA087749-C1AD-4DB8-9BE4-0AE22ACB09AE}" dt="2023-05-12T15:04:22.479" v="942" actId="478"/>
          <ac:spMkLst>
            <pc:docMk/>
            <pc:sldMk cId="3016244668" sldId="4319"/>
            <ac:spMk id="2" creationId="{EC4D9EFD-5930-5CD2-3825-21934FF78CFD}"/>
          </ac:spMkLst>
        </pc:spChg>
        <pc:spChg chg="add mod">
          <ac:chgData name="Claire Mitchell" userId="38a87b1c-c224-42bf-9cd2-7429af2d9573" providerId="ADAL" clId="{AA087749-C1AD-4DB8-9BE4-0AE22ACB09AE}" dt="2023-05-12T15:04:22.867" v="943"/>
          <ac:spMkLst>
            <pc:docMk/>
            <pc:sldMk cId="3016244668" sldId="4319"/>
            <ac:spMk id="4" creationId="{D1A88275-F5BF-86FB-06D2-007061FD13B5}"/>
          </ac:spMkLst>
        </pc:spChg>
        <pc:spChg chg="mod">
          <ac:chgData name="Claire Mitchell" userId="38a87b1c-c224-42bf-9cd2-7429af2d9573" providerId="ADAL" clId="{AA087749-C1AD-4DB8-9BE4-0AE22ACB09AE}" dt="2023-05-12T14:12:39.261" v="103" actId="27636"/>
          <ac:spMkLst>
            <pc:docMk/>
            <pc:sldMk cId="3016244668" sldId="4319"/>
            <ac:spMk id="6" creationId="{D51E75F7-6EE1-FC5D-23D3-6D4FC0406069}"/>
          </ac:spMkLst>
        </pc:spChg>
      </pc:sldChg>
      <pc:sldChg chg="addSp delSp modSp add mod">
        <pc:chgData name="Claire Mitchell" userId="38a87b1c-c224-42bf-9cd2-7429af2d9573" providerId="ADAL" clId="{AA087749-C1AD-4DB8-9BE4-0AE22ACB09AE}" dt="2023-05-12T15:05:10.782" v="956"/>
        <pc:sldMkLst>
          <pc:docMk/>
          <pc:sldMk cId="3446030704" sldId="4321"/>
        </pc:sldMkLst>
        <pc:spChg chg="del">
          <ac:chgData name="Claire Mitchell" userId="38a87b1c-c224-42bf-9cd2-7429af2d9573" providerId="ADAL" clId="{AA087749-C1AD-4DB8-9BE4-0AE22ACB09AE}" dt="2023-05-12T15:05:10.327" v="955" actId="478"/>
          <ac:spMkLst>
            <pc:docMk/>
            <pc:sldMk cId="3446030704" sldId="4321"/>
            <ac:spMk id="2" creationId="{F63D24D7-278F-707D-30AC-3A4B6ADAAFC4}"/>
          </ac:spMkLst>
        </pc:spChg>
        <pc:spChg chg="mod">
          <ac:chgData name="Claire Mitchell" userId="38a87b1c-c224-42bf-9cd2-7429af2d9573" providerId="ADAL" clId="{AA087749-C1AD-4DB8-9BE4-0AE22ACB09AE}" dt="2023-05-12T14:21:19.179" v="241" actId="255"/>
          <ac:spMkLst>
            <pc:docMk/>
            <pc:sldMk cId="3446030704" sldId="4321"/>
            <ac:spMk id="5" creationId="{0D4C9ABC-B228-E208-AA8D-5D5E0CB30E18}"/>
          </ac:spMkLst>
        </pc:spChg>
        <pc:spChg chg="mod">
          <ac:chgData name="Claire Mitchell" userId="38a87b1c-c224-42bf-9cd2-7429af2d9573" providerId="ADAL" clId="{AA087749-C1AD-4DB8-9BE4-0AE22ACB09AE}" dt="2023-05-12T15:05:07.807" v="954" actId="14100"/>
          <ac:spMkLst>
            <pc:docMk/>
            <pc:sldMk cId="3446030704" sldId="4321"/>
            <ac:spMk id="6" creationId="{A7B4246F-D24D-898E-DD8B-8A603A0A3C12}"/>
          </ac:spMkLst>
        </pc:spChg>
        <pc:spChg chg="add mod">
          <ac:chgData name="Claire Mitchell" userId="38a87b1c-c224-42bf-9cd2-7429af2d9573" providerId="ADAL" clId="{AA087749-C1AD-4DB8-9BE4-0AE22ACB09AE}" dt="2023-05-12T15:05:10.782" v="956"/>
          <ac:spMkLst>
            <pc:docMk/>
            <pc:sldMk cId="3446030704" sldId="4321"/>
            <ac:spMk id="7" creationId="{1CF26706-CA8D-0078-6FC6-9A877727F0B5}"/>
          </ac:spMkLst>
        </pc:spChg>
      </pc:sldChg>
      <pc:sldChg chg="addSp delSp modSp add mod">
        <pc:chgData name="Claire Mitchell" userId="38a87b1c-c224-42bf-9cd2-7429af2d9573" providerId="ADAL" clId="{AA087749-C1AD-4DB8-9BE4-0AE22ACB09AE}" dt="2023-05-12T15:04:08.459" v="938"/>
        <pc:sldMkLst>
          <pc:docMk/>
          <pc:sldMk cId="4207169781" sldId="4322"/>
        </pc:sldMkLst>
        <pc:spChg chg="del">
          <ac:chgData name="Claire Mitchell" userId="38a87b1c-c224-42bf-9cd2-7429af2d9573" providerId="ADAL" clId="{AA087749-C1AD-4DB8-9BE4-0AE22ACB09AE}" dt="2023-05-12T15:04:07.871" v="937" actId="478"/>
          <ac:spMkLst>
            <pc:docMk/>
            <pc:sldMk cId="4207169781" sldId="4322"/>
            <ac:spMk id="2" creationId="{D4AD428B-805F-9821-04B2-9C6B03728C79}"/>
          </ac:spMkLst>
        </pc:spChg>
        <pc:spChg chg="add mod">
          <ac:chgData name="Claire Mitchell" userId="38a87b1c-c224-42bf-9cd2-7429af2d9573" providerId="ADAL" clId="{AA087749-C1AD-4DB8-9BE4-0AE22ACB09AE}" dt="2023-05-12T15:04:08.459" v="938"/>
          <ac:spMkLst>
            <pc:docMk/>
            <pc:sldMk cId="4207169781" sldId="4322"/>
            <ac:spMk id="6" creationId="{A33D1E43-5B6C-BA7B-0E96-935D199A317F}"/>
          </ac:spMkLst>
        </pc:spChg>
        <pc:spChg chg="mod">
          <ac:chgData name="Claire Mitchell" userId="38a87b1c-c224-42bf-9cd2-7429af2d9573" providerId="ADAL" clId="{AA087749-C1AD-4DB8-9BE4-0AE22ACB09AE}" dt="2023-05-12T14:12:39.249" v="102" actId="27636"/>
          <ac:spMkLst>
            <pc:docMk/>
            <pc:sldMk cId="4207169781" sldId="4322"/>
            <ac:spMk id="7" creationId="{166EACE4-2033-EB1B-79E0-224A0A080521}"/>
          </ac:spMkLst>
        </pc:spChg>
      </pc:sldChg>
      <pc:sldChg chg="addSp delSp modSp add mod">
        <pc:chgData name="Claire Mitchell" userId="38a87b1c-c224-42bf-9cd2-7429af2d9573" providerId="ADAL" clId="{AA087749-C1AD-4DB8-9BE4-0AE22ACB09AE}" dt="2023-05-12T15:03:30.956" v="931"/>
        <pc:sldMkLst>
          <pc:docMk/>
          <pc:sldMk cId="393122797" sldId="4323"/>
        </pc:sldMkLst>
        <pc:spChg chg="del">
          <ac:chgData name="Claire Mitchell" userId="38a87b1c-c224-42bf-9cd2-7429af2d9573" providerId="ADAL" clId="{AA087749-C1AD-4DB8-9BE4-0AE22ACB09AE}" dt="2023-05-12T15:03:30.311" v="930" actId="478"/>
          <ac:spMkLst>
            <pc:docMk/>
            <pc:sldMk cId="393122797" sldId="4323"/>
            <ac:spMk id="2" creationId="{A55A5FA8-5F39-B2F3-3484-5EAE8D346295}"/>
          </ac:spMkLst>
        </pc:spChg>
        <pc:spChg chg="add mod">
          <ac:chgData name="Claire Mitchell" userId="38a87b1c-c224-42bf-9cd2-7429af2d9573" providerId="ADAL" clId="{AA087749-C1AD-4DB8-9BE4-0AE22ACB09AE}" dt="2023-05-12T15:03:30.956" v="931"/>
          <ac:spMkLst>
            <pc:docMk/>
            <pc:sldMk cId="393122797" sldId="4323"/>
            <ac:spMk id="4" creationId="{4D70BDCB-EEB2-C9A8-2603-E7463FF27205}"/>
          </ac:spMkLst>
        </pc:spChg>
        <pc:spChg chg="mod">
          <ac:chgData name="Claire Mitchell" userId="38a87b1c-c224-42bf-9cd2-7429af2d9573" providerId="ADAL" clId="{AA087749-C1AD-4DB8-9BE4-0AE22ACB09AE}" dt="2023-05-12T14:21:35.017" v="249" actId="6549"/>
          <ac:spMkLst>
            <pc:docMk/>
            <pc:sldMk cId="393122797" sldId="4323"/>
            <ac:spMk id="5" creationId="{48A75C05-9618-8E06-247D-C619C4A9DF96}"/>
          </ac:spMkLst>
        </pc:spChg>
        <pc:spChg chg="mod">
          <ac:chgData name="Claire Mitchell" userId="38a87b1c-c224-42bf-9cd2-7429af2d9573" providerId="ADAL" clId="{AA087749-C1AD-4DB8-9BE4-0AE22ACB09AE}" dt="2023-05-12T14:53:01.502" v="921" actId="1036"/>
          <ac:spMkLst>
            <pc:docMk/>
            <pc:sldMk cId="393122797" sldId="4323"/>
            <ac:spMk id="7" creationId="{0D694808-F6A2-3C52-11D0-9ADF63811D47}"/>
          </ac:spMkLst>
        </pc:spChg>
        <pc:spChg chg="mod">
          <ac:chgData name="Claire Mitchell" userId="38a87b1c-c224-42bf-9cd2-7429af2d9573" providerId="ADAL" clId="{AA087749-C1AD-4DB8-9BE4-0AE22ACB09AE}" dt="2023-05-12T14:52:53.687" v="911" actId="1076"/>
          <ac:spMkLst>
            <pc:docMk/>
            <pc:sldMk cId="393122797" sldId="4323"/>
            <ac:spMk id="8" creationId="{E5EFB6BB-9819-60A1-3CD2-69C966F8C82C}"/>
          </ac:spMkLst>
        </pc:spChg>
        <pc:spChg chg="mod">
          <ac:chgData name="Claire Mitchell" userId="38a87b1c-c224-42bf-9cd2-7429af2d9573" providerId="ADAL" clId="{AA087749-C1AD-4DB8-9BE4-0AE22ACB09AE}" dt="2023-05-12T14:52:53.687" v="911" actId="1076"/>
          <ac:spMkLst>
            <pc:docMk/>
            <pc:sldMk cId="393122797" sldId="4323"/>
            <ac:spMk id="9" creationId="{93308F76-1E0D-841D-65DF-E85F19C3AC5E}"/>
          </ac:spMkLst>
        </pc:spChg>
        <pc:spChg chg="mod">
          <ac:chgData name="Claire Mitchell" userId="38a87b1c-c224-42bf-9cd2-7429af2d9573" providerId="ADAL" clId="{AA087749-C1AD-4DB8-9BE4-0AE22ACB09AE}" dt="2023-05-12T14:52:53.687" v="911" actId="1076"/>
          <ac:spMkLst>
            <pc:docMk/>
            <pc:sldMk cId="393122797" sldId="4323"/>
            <ac:spMk id="10" creationId="{FA972A49-E84A-CAE9-CFEC-713D62B7F0FC}"/>
          </ac:spMkLst>
        </pc:spChg>
        <pc:picChg chg="mod">
          <ac:chgData name="Claire Mitchell" userId="38a87b1c-c224-42bf-9cd2-7429af2d9573" providerId="ADAL" clId="{AA087749-C1AD-4DB8-9BE4-0AE22ACB09AE}" dt="2023-05-12T14:52:53.687" v="911" actId="1076"/>
          <ac:picMkLst>
            <pc:docMk/>
            <pc:sldMk cId="393122797" sldId="4323"/>
            <ac:picMk id="6" creationId="{334D087B-26A6-C98D-DA54-DFEBA03E18AC}"/>
          </ac:picMkLst>
        </pc:picChg>
      </pc:sldChg>
      <pc:sldMasterChg chg="delSldLayout">
        <pc:chgData name="Claire Mitchell" userId="38a87b1c-c224-42bf-9cd2-7429af2d9573" providerId="ADAL" clId="{AA087749-C1AD-4DB8-9BE4-0AE22ACB09AE}" dt="2023-05-12T14:16:08.744" v="202" actId="47"/>
        <pc:sldMasterMkLst>
          <pc:docMk/>
          <pc:sldMasterMk cId="1926772003" sldId="2147483755"/>
        </pc:sldMasterMkLst>
        <pc:sldLayoutChg chg="del">
          <pc:chgData name="Claire Mitchell" userId="38a87b1c-c224-42bf-9cd2-7429af2d9573" providerId="ADAL" clId="{AA087749-C1AD-4DB8-9BE4-0AE22ACB09AE}" dt="2023-05-12T14:16:08.744" v="202" actId="47"/>
          <pc:sldLayoutMkLst>
            <pc:docMk/>
            <pc:sldMasterMk cId="1926772003" sldId="2147483755"/>
            <pc:sldLayoutMk cId="3406384339" sldId="2147484166"/>
          </pc:sldLayoutMkLst>
        </pc:sldLayoutChg>
      </pc:sldMasterChg>
    </pc:docChg>
  </pc:docChgLst>
  <pc:docChgLst>
    <pc:chgData name="Nicola Fine" userId="e902667a-fa6f-47d9-85ff-d05ae9a356c6" providerId="ADAL" clId="{E0593FF9-02CB-4043-A29F-F0453F97B4A7}"/>
    <pc:docChg chg="custSel modSld">
      <pc:chgData name="Nicola Fine" userId="e902667a-fa6f-47d9-85ff-d05ae9a356c6" providerId="ADAL" clId="{E0593FF9-02CB-4043-A29F-F0453F97B4A7}" dt="2023-03-14T15:39:05.135" v="1" actId="27636"/>
      <pc:docMkLst>
        <pc:docMk/>
      </pc:docMkLst>
      <pc:sldChg chg="modSp mod">
        <pc:chgData name="Nicola Fine" userId="e902667a-fa6f-47d9-85ff-d05ae9a356c6" providerId="ADAL" clId="{E0593FF9-02CB-4043-A29F-F0453F97B4A7}" dt="2023-03-14T15:39:05.135" v="1" actId="27636"/>
        <pc:sldMkLst>
          <pc:docMk/>
          <pc:sldMk cId="750234303" sldId="4280"/>
        </pc:sldMkLst>
        <pc:spChg chg="mod">
          <ac:chgData name="Nicola Fine" userId="e902667a-fa6f-47d9-85ff-d05ae9a356c6" providerId="ADAL" clId="{E0593FF9-02CB-4043-A29F-F0453F97B4A7}" dt="2023-03-14T15:39:05.135" v="1" actId="27636"/>
          <ac:spMkLst>
            <pc:docMk/>
            <pc:sldMk cId="750234303" sldId="4280"/>
            <ac:spMk id="18" creationId="{5CC12B09-835E-E845-972F-E2F938A6527C}"/>
          </ac:spMkLst>
        </pc:spChg>
      </pc:sldChg>
      <pc:sldChg chg="addSp modSp">
        <pc:chgData name="Nicola Fine" userId="e902667a-fa6f-47d9-85ff-d05ae9a356c6" providerId="ADAL" clId="{E0593FF9-02CB-4043-A29F-F0453F97B4A7}" dt="2023-03-14T15:39:05.050" v="0" actId="164"/>
        <pc:sldMkLst>
          <pc:docMk/>
          <pc:sldMk cId="890733820" sldId="4289"/>
        </pc:sldMkLst>
        <pc:spChg chg="mod">
          <ac:chgData name="Nicola Fine" userId="e902667a-fa6f-47d9-85ff-d05ae9a356c6" providerId="ADAL" clId="{E0593FF9-02CB-4043-A29F-F0453F97B4A7}" dt="2023-03-14T15:39:05.050" v="0" actId="164"/>
          <ac:spMkLst>
            <pc:docMk/>
            <pc:sldMk cId="890733820" sldId="4289"/>
            <ac:spMk id="9" creationId="{7E5C8066-0E34-46C5-974C-246F61381D73}"/>
          </ac:spMkLst>
        </pc:spChg>
        <pc:grpChg chg="add mod">
          <ac:chgData name="Nicola Fine" userId="e902667a-fa6f-47d9-85ff-d05ae9a356c6" providerId="ADAL" clId="{E0593FF9-02CB-4043-A29F-F0453F97B4A7}" dt="2023-03-14T15:39:05.050" v="0" actId="164"/>
          <ac:grpSpMkLst>
            <pc:docMk/>
            <pc:sldMk cId="890733820" sldId="4289"/>
            <ac:grpSpMk id="2" creationId="{D824F2B3-44D6-F4AC-8564-033003A591E5}"/>
          </ac:grpSpMkLst>
        </pc:grpChg>
        <pc:picChg chg="mod">
          <ac:chgData name="Nicola Fine" userId="e902667a-fa6f-47d9-85ff-d05ae9a356c6" providerId="ADAL" clId="{E0593FF9-02CB-4043-A29F-F0453F97B4A7}" dt="2023-03-14T15:39:05.050" v="0" actId="164"/>
          <ac:picMkLst>
            <pc:docMk/>
            <pc:sldMk cId="890733820" sldId="4289"/>
            <ac:picMk id="10" creationId="{1A1EDF41-CF99-43F7-97FA-38BCC05B60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FF8EF-4462-495C-A106-92FAB3F218B2}" type="datetimeFigureOut">
              <a:rPr lang="en-AU" smtClean="0"/>
              <a:t>12/05/2023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4318B-1CD3-4AE8-A03C-FF04F4EBE775}" type="slidenum">
              <a:rPr lang="en-AU" smtClean="0"/>
              <a:t>‹#›</a:t>
            </a:fld>
            <a:endParaRPr lang="en-AU" dirty="0"/>
          </a:p>
        </p:txBody>
      </p:sp>
    </p:spTree>
    <p:extLst>
      <p:ext uri="{BB962C8B-B14F-4D97-AF65-F5344CB8AC3E}">
        <p14:creationId xmlns:p14="http://schemas.microsoft.com/office/powerpoint/2010/main" val="275153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C6D1-B3A4-9745-B15B-32EA124A1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019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13</a:t>
            </a:fld>
            <a:endParaRPr lang="en-AU" dirty="0"/>
          </a:p>
        </p:txBody>
      </p:sp>
    </p:spTree>
    <p:extLst>
      <p:ext uri="{BB962C8B-B14F-4D97-AF65-F5344CB8AC3E}">
        <p14:creationId xmlns:p14="http://schemas.microsoft.com/office/powerpoint/2010/main" val="332565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14</a:t>
            </a:fld>
            <a:endParaRPr lang="en-AU" dirty="0"/>
          </a:p>
        </p:txBody>
      </p:sp>
    </p:spTree>
    <p:extLst>
      <p:ext uri="{BB962C8B-B14F-4D97-AF65-F5344CB8AC3E}">
        <p14:creationId xmlns:p14="http://schemas.microsoft.com/office/powerpoint/2010/main" val="233463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15</a:t>
            </a:fld>
            <a:endParaRPr lang="en-AU" dirty="0"/>
          </a:p>
        </p:txBody>
      </p:sp>
    </p:spTree>
    <p:extLst>
      <p:ext uri="{BB962C8B-B14F-4D97-AF65-F5344CB8AC3E}">
        <p14:creationId xmlns:p14="http://schemas.microsoft.com/office/powerpoint/2010/main" val="362816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16</a:t>
            </a:fld>
            <a:endParaRPr lang="en-AU" dirty="0"/>
          </a:p>
        </p:txBody>
      </p:sp>
    </p:spTree>
    <p:extLst>
      <p:ext uri="{BB962C8B-B14F-4D97-AF65-F5344CB8AC3E}">
        <p14:creationId xmlns:p14="http://schemas.microsoft.com/office/powerpoint/2010/main" val="69143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17</a:t>
            </a:fld>
            <a:endParaRPr lang="en-AU" dirty="0"/>
          </a:p>
        </p:txBody>
      </p:sp>
    </p:spTree>
    <p:extLst>
      <p:ext uri="{BB962C8B-B14F-4D97-AF65-F5344CB8AC3E}">
        <p14:creationId xmlns:p14="http://schemas.microsoft.com/office/powerpoint/2010/main" val="1729378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18</a:t>
            </a:fld>
            <a:endParaRPr lang="en-AU" dirty="0"/>
          </a:p>
        </p:txBody>
      </p:sp>
    </p:spTree>
    <p:extLst>
      <p:ext uri="{BB962C8B-B14F-4D97-AF65-F5344CB8AC3E}">
        <p14:creationId xmlns:p14="http://schemas.microsoft.com/office/powerpoint/2010/main" val="55330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19</a:t>
            </a:fld>
            <a:endParaRPr lang="en-AU" dirty="0"/>
          </a:p>
        </p:txBody>
      </p:sp>
    </p:spTree>
    <p:extLst>
      <p:ext uri="{BB962C8B-B14F-4D97-AF65-F5344CB8AC3E}">
        <p14:creationId xmlns:p14="http://schemas.microsoft.com/office/powerpoint/2010/main" val="347957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20</a:t>
            </a:fld>
            <a:endParaRPr lang="en-AU" dirty="0"/>
          </a:p>
        </p:txBody>
      </p:sp>
    </p:spTree>
    <p:extLst>
      <p:ext uri="{BB962C8B-B14F-4D97-AF65-F5344CB8AC3E}">
        <p14:creationId xmlns:p14="http://schemas.microsoft.com/office/powerpoint/2010/main" val="39067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C6D1-B3A4-9745-B15B-32EA124A1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29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5</a:t>
            </a:fld>
            <a:endParaRPr lang="en-AU" dirty="0"/>
          </a:p>
        </p:txBody>
      </p:sp>
    </p:spTree>
    <p:extLst>
      <p:ext uri="{BB962C8B-B14F-4D97-AF65-F5344CB8AC3E}">
        <p14:creationId xmlns:p14="http://schemas.microsoft.com/office/powerpoint/2010/main" val="35609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6</a:t>
            </a:fld>
            <a:endParaRPr lang="en-AU" dirty="0"/>
          </a:p>
        </p:txBody>
      </p:sp>
    </p:spTree>
    <p:extLst>
      <p:ext uri="{BB962C8B-B14F-4D97-AF65-F5344CB8AC3E}">
        <p14:creationId xmlns:p14="http://schemas.microsoft.com/office/powerpoint/2010/main" val="338170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7</a:t>
            </a:fld>
            <a:endParaRPr lang="en-AU" dirty="0"/>
          </a:p>
        </p:txBody>
      </p:sp>
    </p:spTree>
    <p:extLst>
      <p:ext uri="{BB962C8B-B14F-4D97-AF65-F5344CB8AC3E}">
        <p14:creationId xmlns:p14="http://schemas.microsoft.com/office/powerpoint/2010/main" val="324148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a:t>
            </a:r>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8</a:t>
            </a:fld>
            <a:endParaRPr lang="en-AU" dirty="0"/>
          </a:p>
        </p:txBody>
      </p:sp>
    </p:spTree>
    <p:extLst>
      <p:ext uri="{BB962C8B-B14F-4D97-AF65-F5344CB8AC3E}">
        <p14:creationId xmlns:p14="http://schemas.microsoft.com/office/powerpoint/2010/main" val="120474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4318B-1CD3-4AE8-A03C-FF04F4EBE775}" type="slidenum">
              <a:rPr lang="en-AU" smtClean="0"/>
              <a:t>9</a:t>
            </a:fld>
            <a:endParaRPr lang="en-AU" dirty="0"/>
          </a:p>
        </p:txBody>
      </p:sp>
    </p:spTree>
    <p:extLst>
      <p:ext uri="{BB962C8B-B14F-4D97-AF65-F5344CB8AC3E}">
        <p14:creationId xmlns:p14="http://schemas.microsoft.com/office/powerpoint/2010/main" val="428847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10</a:t>
            </a:fld>
            <a:endParaRPr lang="en-AU" dirty="0"/>
          </a:p>
        </p:txBody>
      </p:sp>
    </p:spTree>
    <p:extLst>
      <p:ext uri="{BB962C8B-B14F-4D97-AF65-F5344CB8AC3E}">
        <p14:creationId xmlns:p14="http://schemas.microsoft.com/office/powerpoint/2010/main" val="11252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24318B-1CD3-4AE8-A03C-FF04F4EBE775}" type="slidenum">
              <a:rPr lang="en-AU" smtClean="0"/>
              <a:t>11</a:t>
            </a:fld>
            <a:endParaRPr lang="en-AU" dirty="0"/>
          </a:p>
        </p:txBody>
      </p:sp>
    </p:spTree>
    <p:extLst>
      <p:ext uri="{BB962C8B-B14F-4D97-AF65-F5344CB8AC3E}">
        <p14:creationId xmlns:p14="http://schemas.microsoft.com/office/powerpoint/2010/main" val="169463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C6D1-B3A4-9745-B15B-32EA124A1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72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tif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a:t>© 2019 Sova Assessments</a:t>
            </a:r>
            <a:endParaRPr lang="en-US" dirty="0"/>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US"/>
              <a:t>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190F2C31-1D98-B340-A5D2-ABFCA3FA5AF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8" name="Picture 7" descr="A picture containing food, drawing&#10;&#10;Description automatically generated">
            <a:extLst>
              <a:ext uri="{FF2B5EF4-FFF2-40B4-BE49-F238E27FC236}">
                <a16:creationId xmlns:a16="http://schemas.microsoft.com/office/drawing/2014/main" id="{65321816-41E5-3848-BCDE-04AC3A27A03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9124" t="10071" r="19124" b="53993"/>
          <a:stretch/>
        </p:blipFill>
        <p:spPr>
          <a:xfrm>
            <a:off x="10627337" y="6146848"/>
            <a:ext cx="1151878" cy="471223"/>
          </a:xfrm>
          <a:prstGeom prst="rect">
            <a:avLst/>
          </a:prstGeom>
        </p:spPr>
      </p:pic>
    </p:spTree>
    <p:extLst>
      <p:ext uri="{BB962C8B-B14F-4D97-AF65-F5344CB8AC3E}">
        <p14:creationId xmlns:p14="http://schemas.microsoft.com/office/powerpoint/2010/main" val="247211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p>
            <a:r>
              <a:rPr lang="en-GB" dirty="0"/>
              <a:t>Click icon to add picture</a:t>
            </a:r>
            <a:endParaRPr lang="en-US" dirty="0"/>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23325"/>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49909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ull Image Overlay 1 (CUSTOMISAB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 person&#10;&#10;Description automatically generated">
            <a:extLst>
              <a:ext uri="{FF2B5EF4-FFF2-40B4-BE49-F238E27FC236}">
                <a16:creationId xmlns:a16="http://schemas.microsoft.com/office/drawing/2014/main" id="{2EF462A2-A790-6B41-973A-EE7CB5779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5384"/>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79531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Full Image Overlay 1 (CUSTOMISABL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5ECC68DC-F6AE-7849-8345-26821DFD2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58"/>
            <a:ext cx="12181385" cy="6858000"/>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61147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842950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unded Shap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3892675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ounded Shap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344302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Tree>
    <p:extLst>
      <p:ext uri="{BB962C8B-B14F-4D97-AF65-F5344CB8AC3E}">
        <p14:creationId xmlns:p14="http://schemas.microsoft.com/office/powerpoint/2010/main" val="237453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4F4DB9D0-1A41-6F46-AA49-671F06A483A7}"/>
              </a:ext>
            </a:extLst>
          </p:cNvPr>
          <p:cNvSpPr>
            <a:spLocks noGrp="1"/>
          </p:cNvSpPr>
          <p:nvPr>
            <p:ph type="pic" sz="quarter" idx="15" hasCustomPrompt="1"/>
          </p:nvPr>
        </p:nvSpPr>
        <p:spPr>
          <a:xfrm>
            <a:off x="5028012" y="667837"/>
            <a:ext cx="7026974"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297682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0EDE6CBD-F953-5147-87B2-500CE27EE4F3}"/>
              </a:ext>
            </a:extLst>
          </p:cNvPr>
          <p:cNvSpPr>
            <a:spLocks noGrp="1"/>
          </p:cNvSpPr>
          <p:nvPr>
            <p:ph type="pic" sz="quarter" idx="15" hasCustomPrompt="1"/>
          </p:nvPr>
        </p:nvSpPr>
        <p:spPr>
          <a:xfrm>
            <a:off x="5309015" y="836876"/>
            <a:ext cx="7020000"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21049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4" name="Picture 3">
            <a:extLst>
              <a:ext uri="{FF2B5EF4-FFF2-40B4-BE49-F238E27FC236}">
                <a16:creationId xmlns:a16="http://schemas.microsoft.com/office/drawing/2014/main" id="{D8A4833A-1AFC-B049-8BA7-CE18CF41384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240314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 3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dirty="0"/>
              <a:t>© 2019 Sova Assessment</a:t>
            </a:r>
            <a:endParaRPr lang="en-US" dirty="0"/>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dirty="0"/>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3" spcCol="54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US"/>
              <a:t>Click to edit Master title style</a:t>
            </a:r>
          </a:p>
        </p:txBody>
      </p:sp>
      <p:sp>
        <p:nvSpPr>
          <p:cNvPr id="8" name="Text Placeholder 11">
            <a:extLst>
              <a:ext uri="{FF2B5EF4-FFF2-40B4-BE49-F238E27FC236}">
                <a16:creationId xmlns:a16="http://schemas.microsoft.com/office/drawing/2014/main" id="{CB1DF9A3-6AF1-E841-9445-C82A9063CC75}"/>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1" name="Picture 10" descr="Sova_Logo_RGB.png">
            <a:extLst>
              <a:ext uri="{FF2B5EF4-FFF2-40B4-BE49-F238E27FC236}">
                <a16:creationId xmlns:a16="http://schemas.microsoft.com/office/drawing/2014/main" id="{58D8071E-C30B-F348-A4C1-F26379DDB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9200" y="6022800"/>
            <a:ext cx="1368152" cy="719321"/>
          </a:xfrm>
          <a:prstGeom prst="rect">
            <a:avLst/>
          </a:prstGeom>
        </p:spPr>
      </p:pic>
    </p:spTree>
    <p:extLst>
      <p:ext uri="{BB962C8B-B14F-4D97-AF65-F5344CB8AC3E}">
        <p14:creationId xmlns:p14="http://schemas.microsoft.com/office/powerpoint/2010/main" val="4255612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5" name="Picture 4" descr="A picture containing text, indoor, screen, electronics&#10;&#10;Description automatically generated">
            <a:extLst>
              <a:ext uri="{FF2B5EF4-FFF2-40B4-BE49-F238E27FC236}">
                <a16:creationId xmlns:a16="http://schemas.microsoft.com/office/drawing/2014/main" id="{021A1161-BAA4-E940-93AF-EA841426CF7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239809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11" name="Picture Placeholder 2">
            <a:extLst>
              <a:ext uri="{FF2B5EF4-FFF2-40B4-BE49-F238E27FC236}">
                <a16:creationId xmlns:a16="http://schemas.microsoft.com/office/drawing/2014/main" id="{3A494323-61DC-F04C-AA1D-1AC4B0717E96}"/>
              </a:ext>
            </a:extLst>
          </p:cNvPr>
          <p:cNvSpPr>
            <a:spLocks noGrp="1"/>
          </p:cNvSpPr>
          <p:nvPr>
            <p:ph type="pic" sz="quarter" idx="15" hasCustomPrompt="1"/>
          </p:nvPr>
        </p:nvSpPr>
        <p:spPr>
          <a:xfrm>
            <a:off x="5922453" y="836876"/>
            <a:ext cx="6406561" cy="6480556"/>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1097033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C5E6B8B3-7A8A-5647-84CC-5E3E2ED5B94A}"/>
              </a:ext>
            </a:extLst>
          </p:cNvPr>
          <p:cNvSpPr>
            <a:spLocks noGrp="1"/>
          </p:cNvSpPr>
          <p:nvPr>
            <p:ph type="pic" sz="quarter" idx="15" hasCustomPrompt="1"/>
          </p:nvPr>
        </p:nvSpPr>
        <p:spPr>
          <a:xfrm>
            <a:off x="5922453" y="836876"/>
            <a:ext cx="6406561" cy="622800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23274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10" name="Picture 9">
            <a:extLst>
              <a:ext uri="{FF2B5EF4-FFF2-40B4-BE49-F238E27FC236}">
                <a16:creationId xmlns:a16="http://schemas.microsoft.com/office/drawing/2014/main" id="{816B4817-87D9-D045-8B61-6B4632B1CA6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1421654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7" name="Picture 6" descr="A picture containing text, indoor, screen, electronics&#10;&#10;Description automatically generated">
            <a:extLst>
              <a:ext uri="{FF2B5EF4-FFF2-40B4-BE49-F238E27FC236}">
                <a16:creationId xmlns:a16="http://schemas.microsoft.com/office/drawing/2014/main" id="{36A21C42-88BD-0D43-A05B-9FAD745477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863226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7" name="Picture Placeholder 2">
            <a:extLst>
              <a:ext uri="{FF2B5EF4-FFF2-40B4-BE49-F238E27FC236}">
                <a16:creationId xmlns:a16="http://schemas.microsoft.com/office/drawing/2014/main" id="{175C7369-C6CD-1B4C-A109-9EC1C8987801}"/>
              </a:ext>
            </a:extLst>
          </p:cNvPr>
          <p:cNvSpPr>
            <a:spLocks noGrp="1"/>
          </p:cNvSpPr>
          <p:nvPr>
            <p:ph type="pic" sz="quarter" idx="15" hasCustomPrompt="1"/>
          </p:nvPr>
        </p:nvSpPr>
        <p:spPr>
          <a:xfrm>
            <a:off x="6431705" y="711553"/>
            <a:ext cx="5605696" cy="7181943"/>
          </a:xfrm>
          <a:blipFill>
            <a:blip r:embed="rId4" cstate="email">
              <a:extLst>
                <a:ext uri="{28A0092B-C50C-407E-A947-70E740481C1C}">
                  <a14:useLocalDpi xmlns:a14="http://schemas.microsoft.com/office/drawing/2010/main"/>
                </a:ext>
              </a:extLst>
            </a:blip>
            <a:stretch>
              <a:fillRect t="128"/>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174288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9" name="Picture Placeholder 2">
            <a:extLst>
              <a:ext uri="{FF2B5EF4-FFF2-40B4-BE49-F238E27FC236}">
                <a16:creationId xmlns:a16="http://schemas.microsoft.com/office/drawing/2014/main" id="{EF52F44F-302D-C641-B7AD-49C916B3236A}"/>
              </a:ext>
            </a:extLst>
          </p:cNvPr>
          <p:cNvSpPr>
            <a:spLocks noGrp="1"/>
          </p:cNvSpPr>
          <p:nvPr>
            <p:ph type="pic" sz="quarter" idx="15" hasCustomPrompt="1"/>
          </p:nvPr>
        </p:nvSpPr>
        <p:spPr>
          <a:xfrm>
            <a:off x="5447928" y="681738"/>
            <a:ext cx="7414382" cy="7207731"/>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79921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7" name="Picture 6">
            <a:extLst>
              <a:ext uri="{FF2B5EF4-FFF2-40B4-BE49-F238E27FC236}">
                <a16:creationId xmlns:a16="http://schemas.microsoft.com/office/drawing/2014/main" id="{3A4212C0-A1DA-3043-913C-0C2C0BEED4F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4091470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9" name="Picture 8" descr="A picture containing text, indoor, screen, electronics&#10;&#10;Description automatically generated">
            <a:extLst>
              <a:ext uri="{FF2B5EF4-FFF2-40B4-BE49-F238E27FC236}">
                <a16:creationId xmlns:a16="http://schemas.microsoft.com/office/drawing/2014/main" id="{A4DC707C-B6BB-764D-8F45-2A5ADDD3BC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2674411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10119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dirty="0"/>
              <a:t>© 2019 Sova Assessments</a:t>
            </a:r>
            <a:endParaRPr lang="en-US" dirty="0"/>
          </a:p>
        </p:txBody>
      </p:sp>
      <p:pic>
        <p:nvPicPr>
          <p:cNvPr id="6" name="Picture 5" descr="Sova_Logo_RGB.png">
            <a:extLst>
              <a:ext uri="{FF2B5EF4-FFF2-40B4-BE49-F238E27FC236}">
                <a16:creationId xmlns:a16="http://schemas.microsoft.com/office/drawing/2014/main" id="{E225FFB2-196E-3A49-B3F2-C30E3B3F881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19200" y="6022800"/>
            <a:ext cx="1368152" cy="719321"/>
          </a:xfrm>
          <a:prstGeom prst="rect">
            <a:avLst/>
          </a:prstGeom>
        </p:spPr>
      </p:pic>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dirty="0"/>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US"/>
              <a:t>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190F2C31-1D98-B340-A5D2-ABFCA3FA5AF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spTree>
    <p:extLst>
      <p:ext uri="{BB962C8B-B14F-4D97-AF65-F5344CB8AC3E}">
        <p14:creationId xmlns:p14="http://schemas.microsoft.com/office/powerpoint/2010/main" val="2472117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4212931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1264513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1815812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
        <p:nvSpPr>
          <p:cNvPr id="9" name="Text Placeholder 8">
            <a:extLst>
              <a:ext uri="{FF2B5EF4-FFF2-40B4-BE49-F238E27FC236}">
                <a16:creationId xmlns:a16="http://schemas.microsoft.com/office/drawing/2014/main" id="{FF17F04F-B835-C349-81AE-C7DC0D036264}"/>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2836255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
        <p:nvSpPr>
          <p:cNvPr id="9" name="Text Placeholder 8">
            <a:extLst>
              <a:ext uri="{FF2B5EF4-FFF2-40B4-BE49-F238E27FC236}">
                <a16:creationId xmlns:a16="http://schemas.microsoft.com/office/drawing/2014/main" id="{8E3AFB58-5C63-9840-B957-94C0CC3DA9BE}"/>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3566288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
        <p:nvSpPr>
          <p:cNvPr id="9" name="Text Placeholder 8">
            <a:extLst>
              <a:ext uri="{FF2B5EF4-FFF2-40B4-BE49-F238E27FC236}">
                <a16:creationId xmlns:a16="http://schemas.microsoft.com/office/drawing/2014/main" id="{6A77498B-FF3C-D14E-8093-A5564C8C4DB6}"/>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4286240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
        <p:nvSpPr>
          <p:cNvPr id="14" name="Text Placeholder 8">
            <a:extLst>
              <a:ext uri="{FF2B5EF4-FFF2-40B4-BE49-F238E27FC236}">
                <a16:creationId xmlns:a16="http://schemas.microsoft.com/office/drawing/2014/main" id="{6E3C54C5-EB00-454A-977B-719F133DDFD7}"/>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3446914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
        <p:nvSpPr>
          <p:cNvPr id="14" name="Text Placeholder 8">
            <a:extLst>
              <a:ext uri="{FF2B5EF4-FFF2-40B4-BE49-F238E27FC236}">
                <a16:creationId xmlns:a16="http://schemas.microsoft.com/office/drawing/2014/main" id="{3AB9BE05-818C-3147-A4B9-671F005B6CEC}"/>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500294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
        <p:nvSpPr>
          <p:cNvPr id="14" name="Text Placeholder 8">
            <a:extLst>
              <a:ext uri="{FF2B5EF4-FFF2-40B4-BE49-F238E27FC236}">
                <a16:creationId xmlns:a16="http://schemas.microsoft.com/office/drawing/2014/main" id="{5C6598FE-F0A5-FA4F-A1CE-C5B0159E04B8}"/>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24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Tree>
    <p:extLst>
      <p:ext uri="{BB962C8B-B14F-4D97-AF65-F5344CB8AC3E}">
        <p14:creationId xmlns:p14="http://schemas.microsoft.com/office/powerpoint/2010/main" val="1141568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ullouts - 1">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BD6321-82FD-0B4C-B577-4CE48A7BD615}"/>
              </a:ext>
            </a:extLst>
          </p:cNvPr>
          <p:cNvSpPr>
            <a:spLocks noGrp="1"/>
          </p:cNvSpPr>
          <p:nvPr>
            <p:ph type="title"/>
          </p:nvPr>
        </p:nvSpPr>
        <p:spPr/>
        <p:txBody>
          <a:bodyPr/>
          <a:lstStyle>
            <a:lvl1pPr>
              <a:defRPr sz="2400" b="1" i="0">
                <a:latin typeface="Mabry Pro" panose="020D0503040002040303" pitchFamily="34" charset="0"/>
              </a:defRPr>
            </a:lvl1pPr>
          </a:lstStyle>
          <a:p>
            <a:r>
              <a:rPr lang="en-GB" dirty="0"/>
              <a:t>Click to edit Master title style</a:t>
            </a:r>
            <a:endParaRPr lang="en-US" dirty="0"/>
          </a:p>
        </p:txBody>
      </p:sp>
      <p:sp>
        <p:nvSpPr>
          <p:cNvPr id="27" name="Rounded Rectangle 26">
            <a:extLst>
              <a:ext uri="{FF2B5EF4-FFF2-40B4-BE49-F238E27FC236}">
                <a16:creationId xmlns:a16="http://schemas.microsoft.com/office/drawing/2014/main" id="{9F0685BF-FFED-B244-AA5A-11556A4301B4}"/>
              </a:ext>
            </a:extLst>
          </p:cNvPr>
          <p:cNvSpPr/>
          <p:nvPr userDrawn="1"/>
        </p:nvSpPr>
        <p:spPr>
          <a:xfrm>
            <a:off x="8225397" y="1736812"/>
            <a:ext cx="3445803" cy="3780420"/>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B7AC374B-7053-8B4C-91D3-7B58007970ED}"/>
              </a:ext>
            </a:extLst>
          </p:cNvPr>
          <p:cNvSpPr>
            <a:spLocks noGrp="1"/>
          </p:cNvSpPr>
          <p:nvPr>
            <p:ph type="body" sz="quarter" idx="15"/>
          </p:nvPr>
        </p:nvSpPr>
        <p:spPr>
          <a:xfrm>
            <a:off x="8521614" y="2126330"/>
            <a:ext cx="2811670" cy="402570"/>
          </a:xfrm>
        </p:spPr>
        <p:txBody>
          <a:bodyPr lIns="0" rIns="0">
            <a:normAutofit/>
          </a:bodyPr>
          <a:lstStyle>
            <a:lvl1pPr algn="ctr">
              <a:defRPr sz="1700" b="1">
                <a:solidFill>
                  <a:srgbClr val="FFFFFF"/>
                </a:solidFill>
              </a:defRPr>
            </a:lvl1pPr>
          </a:lstStyle>
          <a:p>
            <a:pPr lvl="0"/>
            <a:r>
              <a:rPr lang="en-GB" dirty="0"/>
              <a:t>Click to edit Master text</a:t>
            </a:r>
          </a:p>
        </p:txBody>
      </p:sp>
      <p:sp>
        <p:nvSpPr>
          <p:cNvPr id="28" name="Text Placeholder 2">
            <a:extLst>
              <a:ext uri="{FF2B5EF4-FFF2-40B4-BE49-F238E27FC236}">
                <a16:creationId xmlns:a16="http://schemas.microsoft.com/office/drawing/2014/main" id="{489DF3FD-64C3-2740-9DAE-1B44FBB0BB25}"/>
              </a:ext>
            </a:extLst>
          </p:cNvPr>
          <p:cNvSpPr>
            <a:spLocks noGrp="1"/>
          </p:cNvSpPr>
          <p:nvPr>
            <p:ph type="body" sz="quarter" idx="16"/>
          </p:nvPr>
        </p:nvSpPr>
        <p:spPr>
          <a:xfrm>
            <a:off x="8521614" y="2670340"/>
            <a:ext cx="2811670" cy="2414844"/>
          </a:xfrm>
        </p:spPr>
        <p:txBody>
          <a:bodyPr lIns="0" rIns="0">
            <a:normAutofit/>
          </a:bodyPr>
          <a:lstStyle>
            <a:lvl1pPr algn="ctr">
              <a:defRPr sz="1700" b="0">
                <a:solidFill>
                  <a:srgbClr val="FFFFFF"/>
                </a:solidFill>
              </a:defRPr>
            </a:lvl1pPr>
          </a:lstStyle>
          <a:p>
            <a:pPr lvl="0"/>
            <a:r>
              <a:rPr lang="en-GB" dirty="0"/>
              <a:t>Click to edit Master text</a:t>
            </a:r>
          </a:p>
        </p:txBody>
      </p:sp>
      <p:sp>
        <p:nvSpPr>
          <p:cNvPr id="29" name="Rounded Rectangle 28">
            <a:extLst>
              <a:ext uri="{FF2B5EF4-FFF2-40B4-BE49-F238E27FC236}">
                <a16:creationId xmlns:a16="http://schemas.microsoft.com/office/drawing/2014/main" id="{C4E3A0AF-6390-D34C-AECB-DB2C985F03DE}"/>
              </a:ext>
            </a:extLst>
          </p:cNvPr>
          <p:cNvSpPr/>
          <p:nvPr userDrawn="1"/>
        </p:nvSpPr>
        <p:spPr>
          <a:xfrm>
            <a:off x="4371028" y="1736812"/>
            <a:ext cx="3445803" cy="3780420"/>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CA4559C-E17B-1A46-9124-007AAB213A0D}"/>
              </a:ext>
            </a:extLst>
          </p:cNvPr>
          <p:cNvSpPr>
            <a:spLocks noGrp="1"/>
          </p:cNvSpPr>
          <p:nvPr>
            <p:ph type="body" sz="quarter" idx="17"/>
          </p:nvPr>
        </p:nvSpPr>
        <p:spPr>
          <a:xfrm>
            <a:off x="4667245" y="2126330"/>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31" name="Text Placeholder 2">
            <a:extLst>
              <a:ext uri="{FF2B5EF4-FFF2-40B4-BE49-F238E27FC236}">
                <a16:creationId xmlns:a16="http://schemas.microsoft.com/office/drawing/2014/main" id="{43C56B30-2B56-774C-896C-6BFCFEDA2FFA}"/>
              </a:ext>
            </a:extLst>
          </p:cNvPr>
          <p:cNvSpPr>
            <a:spLocks noGrp="1"/>
          </p:cNvSpPr>
          <p:nvPr>
            <p:ph type="body" sz="quarter" idx="18"/>
          </p:nvPr>
        </p:nvSpPr>
        <p:spPr>
          <a:xfrm>
            <a:off x="4667245" y="2670340"/>
            <a:ext cx="2811670" cy="2414844"/>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32" name="Rounded Rectangle 31">
            <a:extLst>
              <a:ext uri="{FF2B5EF4-FFF2-40B4-BE49-F238E27FC236}">
                <a16:creationId xmlns:a16="http://schemas.microsoft.com/office/drawing/2014/main" id="{F3FA48C6-0438-7548-829B-E368AFB24483}"/>
              </a:ext>
            </a:extLst>
          </p:cNvPr>
          <p:cNvSpPr/>
          <p:nvPr userDrawn="1"/>
        </p:nvSpPr>
        <p:spPr>
          <a:xfrm>
            <a:off x="551383" y="1736812"/>
            <a:ext cx="3445803" cy="3780420"/>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
            <a:extLst>
              <a:ext uri="{FF2B5EF4-FFF2-40B4-BE49-F238E27FC236}">
                <a16:creationId xmlns:a16="http://schemas.microsoft.com/office/drawing/2014/main" id="{AD33F35C-6ADD-3249-A25B-D7AD4A994E48}"/>
              </a:ext>
            </a:extLst>
          </p:cNvPr>
          <p:cNvSpPr>
            <a:spLocks noGrp="1"/>
          </p:cNvSpPr>
          <p:nvPr>
            <p:ph type="body" sz="quarter" idx="19"/>
          </p:nvPr>
        </p:nvSpPr>
        <p:spPr>
          <a:xfrm>
            <a:off x="847600" y="2126330"/>
            <a:ext cx="2811670" cy="402570"/>
          </a:xfrm>
        </p:spPr>
        <p:txBody>
          <a:bodyPr lIns="0" rIns="0">
            <a:normAutofit/>
          </a:bodyPr>
          <a:lstStyle>
            <a:lvl1pPr algn="ctr">
              <a:defRPr sz="1700" b="1">
                <a:solidFill>
                  <a:srgbClr val="FFFFFF"/>
                </a:solidFill>
              </a:defRPr>
            </a:lvl1pPr>
          </a:lstStyle>
          <a:p>
            <a:pPr lvl="0"/>
            <a:r>
              <a:rPr lang="en-GB" dirty="0"/>
              <a:t>Click to edit Master text</a:t>
            </a:r>
          </a:p>
        </p:txBody>
      </p:sp>
      <p:sp>
        <p:nvSpPr>
          <p:cNvPr id="34" name="Text Placeholder 2">
            <a:extLst>
              <a:ext uri="{FF2B5EF4-FFF2-40B4-BE49-F238E27FC236}">
                <a16:creationId xmlns:a16="http://schemas.microsoft.com/office/drawing/2014/main" id="{9ADD44AE-D7A8-FF4D-9611-232CD731DA01}"/>
              </a:ext>
            </a:extLst>
          </p:cNvPr>
          <p:cNvSpPr>
            <a:spLocks noGrp="1"/>
          </p:cNvSpPr>
          <p:nvPr>
            <p:ph type="body" sz="quarter" idx="20"/>
          </p:nvPr>
        </p:nvSpPr>
        <p:spPr>
          <a:xfrm>
            <a:off x="847600" y="2670340"/>
            <a:ext cx="2811670" cy="2414844"/>
          </a:xfrm>
        </p:spPr>
        <p:txBody>
          <a:bodyPr lIns="0" rIns="0">
            <a:normAutofit/>
          </a:bodyPr>
          <a:lstStyle>
            <a:lvl1pPr algn="ctr">
              <a:defRPr sz="1700" b="0">
                <a:solidFill>
                  <a:srgbClr val="FFFFFF"/>
                </a:solidFill>
              </a:defRPr>
            </a:lvl1pPr>
          </a:lstStyle>
          <a:p>
            <a:pPr lvl="0"/>
            <a:r>
              <a:rPr lang="en-GB" dirty="0"/>
              <a:t>Click to edit Master text</a:t>
            </a:r>
          </a:p>
        </p:txBody>
      </p:sp>
      <p:sp>
        <p:nvSpPr>
          <p:cNvPr id="15" name="Footer Placeholder 2">
            <a:extLst>
              <a:ext uri="{FF2B5EF4-FFF2-40B4-BE49-F238E27FC236}">
                <a16:creationId xmlns:a16="http://schemas.microsoft.com/office/drawing/2014/main" id="{90F865D8-87A6-2E4A-867E-6718C0A2E40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6" name="Slide Number Placeholder 6">
            <a:extLst>
              <a:ext uri="{FF2B5EF4-FFF2-40B4-BE49-F238E27FC236}">
                <a16:creationId xmlns:a16="http://schemas.microsoft.com/office/drawing/2014/main" id="{54837D11-A794-6E46-B707-C537869479AC}"/>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8" name="Picture 17">
            <a:extLst>
              <a:ext uri="{FF2B5EF4-FFF2-40B4-BE49-F238E27FC236}">
                <a16:creationId xmlns:a16="http://schemas.microsoft.com/office/drawing/2014/main" id="{C581568A-0C83-BA49-8978-D56B67082B9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96567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 3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dirty="0"/>
              <a:t>© 2019 Sova Assessments</a:t>
            </a:r>
            <a:endParaRPr lang="en-US" dirty="0"/>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dirty="0"/>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3" spcCol="54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US"/>
              <a:t>Click to edit Master title style</a:t>
            </a:r>
          </a:p>
        </p:txBody>
      </p:sp>
      <p:sp>
        <p:nvSpPr>
          <p:cNvPr id="8" name="Text Placeholder 11">
            <a:extLst>
              <a:ext uri="{FF2B5EF4-FFF2-40B4-BE49-F238E27FC236}">
                <a16:creationId xmlns:a16="http://schemas.microsoft.com/office/drawing/2014/main" id="{CB1DF9A3-6AF1-E841-9445-C82A9063CC75}"/>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1" name="Picture 10" descr="Sova_Logo_RGB.png">
            <a:extLst>
              <a:ext uri="{FF2B5EF4-FFF2-40B4-BE49-F238E27FC236}">
                <a16:creationId xmlns:a16="http://schemas.microsoft.com/office/drawing/2014/main" id="{58D8071E-C30B-F348-A4C1-F26379DDBB4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519200" y="6022800"/>
            <a:ext cx="1368152" cy="719321"/>
          </a:xfrm>
          <a:prstGeom prst="rect">
            <a:avLst/>
          </a:prstGeom>
        </p:spPr>
      </p:pic>
    </p:spTree>
    <p:extLst>
      <p:ext uri="{BB962C8B-B14F-4D97-AF65-F5344CB8AC3E}">
        <p14:creationId xmlns:p14="http://schemas.microsoft.com/office/powerpoint/2010/main" val="1922186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ullouts - 1">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2007072-EA1B-8F44-A172-2D32BF1348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68" y="1772816"/>
            <a:ext cx="3771999" cy="3672408"/>
          </a:xfrm>
          <a:prstGeom prst="rect">
            <a:avLst/>
          </a:prstGeom>
        </p:spPr>
      </p:pic>
      <p:pic>
        <p:nvPicPr>
          <p:cNvPr id="39" name="Picture 38" descr="Shape, rectangle&#10;&#10;Description automatically generated">
            <a:extLst>
              <a:ext uri="{FF2B5EF4-FFF2-40B4-BE49-F238E27FC236}">
                <a16:creationId xmlns:a16="http://schemas.microsoft.com/office/drawing/2014/main" id="{BEB3F2C0-BE48-2147-804D-DBD854D434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3868" y="1772816"/>
            <a:ext cx="3771999" cy="3672408"/>
          </a:xfrm>
          <a:prstGeom prst="rect">
            <a:avLst/>
          </a:prstGeom>
        </p:spPr>
      </p:pic>
      <p:pic>
        <p:nvPicPr>
          <p:cNvPr id="40" name="Picture 39" descr="Shape, rectangle&#10;&#10;Description automatically generated">
            <a:extLst>
              <a:ext uri="{FF2B5EF4-FFF2-40B4-BE49-F238E27FC236}">
                <a16:creationId xmlns:a16="http://schemas.microsoft.com/office/drawing/2014/main" id="{12969B46-D9F2-914C-AAC0-E1FABC280E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2633" y="1772816"/>
            <a:ext cx="3771999" cy="3672408"/>
          </a:xfrm>
          <a:prstGeom prst="rect">
            <a:avLst/>
          </a:prstGeom>
        </p:spPr>
      </p:pic>
      <p:sp>
        <p:nvSpPr>
          <p:cNvPr id="41" name="Text Placeholder 2">
            <a:extLst>
              <a:ext uri="{FF2B5EF4-FFF2-40B4-BE49-F238E27FC236}">
                <a16:creationId xmlns:a16="http://schemas.microsoft.com/office/drawing/2014/main" id="{C91404D9-7A82-F24C-8551-15656B230657}"/>
              </a:ext>
            </a:extLst>
          </p:cNvPr>
          <p:cNvSpPr>
            <a:spLocks noGrp="1"/>
          </p:cNvSpPr>
          <p:nvPr>
            <p:ph type="body" sz="quarter" idx="17"/>
          </p:nvPr>
        </p:nvSpPr>
        <p:spPr>
          <a:xfrm>
            <a:off x="911424"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2" name="Text Placeholder 2">
            <a:extLst>
              <a:ext uri="{FF2B5EF4-FFF2-40B4-BE49-F238E27FC236}">
                <a16:creationId xmlns:a16="http://schemas.microsoft.com/office/drawing/2014/main" id="{B9D46B15-2D3B-B146-B1A5-9B8FDB9CD943}"/>
              </a:ext>
            </a:extLst>
          </p:cNvPr>
          <p:cNvSpPr>
            <a:spLocks noGrp="1"/>
          </p:cNvSpPr>
          <p:nvPr>
            <p:ph type="body" sz="quarter" idx="18"/>
          </p:nvPr>
        </p:nvSpPr>
        <p:spPr>
          <a:xfrm>
            <a:off x="911424"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3" name="Text Placeholder 2">
            <a:extLst>
              <a:ext uri="{FF2B5EF4-FFF2-40B4-BE49-F238E27FC236}">
                <a16:creationId xmlns:a16="http://schemas.microsoft.com/office/drawing/2014/main" id="{50E86676-1D5B-1D4D-B366-55A41707EF5C}"/>
              </a:ext>
            </a:extLst>
          </p:cNvPr>
          <p:cNvSpPr>
            <a:spLocks noGrp="1"/>
          </p:cNvSpPr>
          <p:nvPr>
            <p:ph type="body" sz="quarter" idx="19"/>
          </p:nvPr>
        </p:nvSpPr>
        <p:spPr>
          <a:xfrm>
            <a:off x="4684771"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4" name="Text Placeholder 2">
            <a:extLst>
              <a:ext uri="{FF2B5EF4-FFF2-40B4-BE49-F238E27FC236}">
                <a16:creationId xmlns:a16="http://schemas.microsoft.com/office/drawing/2014/main" id="{A17CF7EE-2178-FA4A-85EC-EA95721B463C}"/>
              </a:ext>
            </a:extLst>
          </p:cNvPr>
          <p:cNvSpPr>
            <a:spLocks noGrp="1"/>
          </p:cNvSpPr>
          <p:nvPr>
            <p:ph type="body" sz="quarter" idx="20"/>
          </p:nvPr>
        </p:nvSpPr>
        <p:spPr>
          <a:xfrm>
            <a:off x="4684771"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5" name="Text Placeholder 2">
            <a:extLst>
              <a:ext uri="{FF2B5EF4-FFF2-40B4-BE49-F238E27FC236}">
                <a16:creationId xmlns:a16="http://schemas.microsoft.com/office/drawing/2014/main" id="{2E610FB0-731B-304E-BD61-58F9B9ACCAE0}"/>
              </a:ext>
            </a:extLst>
          </p:cNvPr>
          <p:cNvSpPr>
            <a:spLocks noGrp="1"/>
          </p:cNvSpPr>
          <p:nvPr>
            <p:ph type="body" sz="quarter" idx="21"/>
          </p:nvPr>
        </p:nvSpPr>
        <p:spPr>
          <a:xfrm>
            <a:off x="8481267"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6" name="Text Placeholder 2">
            <a:extLst>
              <a:ext uri="{FF2B5EF4-FFF2-40B4-BE49-F238E27FC236}">
                <a16:creationId xmlns:a16="http://schemas.microsoft.com/office/drawing/2014/main" id="{A0610A5C-41DD-A840-B780-51043FCAC0CF}"/>
              </a:ext>
            </a:extLst>
          </p:cNvPr>
          <p:cNvSpPr>
            <a:spLocks noGrp="1"/>
          </p:cNvSpPr>
          <p:nvPr>
            <p:ph type="body" sz="quarter" idx="22"/>
          </p:nvPr>
        </p:nvSpPr>
        <p:spPr>
          <a:xfrm>
            <a:off x="8481267"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7" name="Footer Placeholder 2">
            <a:extLst>
              <a:ext uri="{FF2B5EF4-FFF2-40B4-BE49-F238E27FC236}">
                <a16:creationId xmlns:a16="http://schemas.microsoft.com/office/drawing/2014/main" id="{8FD94B6B-4F61-7F49-AA57-0F2F2234476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48" name="Slide Number Placeholder 6">
            <a:extLst>
              <a:ext uri="{FF2B5EF4-FFF2-40B4-BE49-F238E27FC236}">
                <a16:creationId xmlns:a16="http://schemas.microsoft.com/office/drawing/2014/main" id="{A3A2EC1B-6154-0D46-A09D-26AA2792A3D8}"/>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50" name="Picture 49">
            <a:extLst>
              <a:ext uri="{FF2B5EF4-FFF2-40B4-BE49-F238E27FC236}">
                <a16:creationId xmlns:a16="http://schemas.microsoft.com/office/drawing/2014/main" id="{2EA51437-C384-1747-830B-51C60FEDF9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6" name="Title 20">
            <a:extLst>
              <a:ext uri="{FF2B5EF4-FFF2-40B4-BE49-F238E27FC236}">
                <a16:creationId xmlns:a16="http://schemas.microsoft.com/office/drawing/2014/main" id="{2243F46C-B720-C14D-B2EA-DDA2467C7CFE}"/>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031476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pic>
        <p:nvPicPr>
          <p:cNvPr id="4" name="Picture 3" descr="Icon&#10;&#10;Description automatically generated">
            <a:extLst>
              <a:ext uri="{FF2B5EF4-FFF2-40B4-BE49-F238E27FC236}">
                <a16:creationId xmlns:a16="http://schemas.microsoft.com/office/drawing/2014/main" id="{7E32F8DA-1C0A-9249-94F9-A34FBC4997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9654" y="835744"/>
            <a:ext cx="9105900" cy="5257552"/>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11424" y="306896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6" name="Text Placeholder 2">
            <a:extLst>
              <a:ext uri="{FF2B5EF4-FFF2-40B4-BE49-F238E27FC236}">
                <a16:creationId xmlns:a16="http://schemas.microsoft.com/office/drawing/2014/main" id="{650C4845-DE30-764F-B113-9319006C48BC}"/>
              </a:ext>
            </a:extLst>
          </p:cNvPr>
          <p:cNvSpPr>
            <a:spLocks noGrp="1"/>
          </p:cNvSpPr>
          <p:nvPr>
            <p:ph type="body" sz="quarter" idx="18"/>
          </p:nvPr>
        </p:nvSpPr>
        <p:spPr>
          <a:xfrm>
            <a:off x="2647443" y="2196304"/>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7" name="Text Placeholder 2">
            <a:extLst>
              <a:ext uri="{FF2B5EF4-FFF2-40B4-BE49-F238E27FC236}">
                <a16:creationId xmlns:a16="http://schemas.microsoft.com/office/drawing/2014/main" id="{BD024598-23F3-0149-858B-1743716F419A}"/>
              </a:ext>
            </a:extLst>
          </p:cNvPr>
          <p:cNvSpPr>
            <a:spLocks noGrp="1"/>
          </p:cNvSpPr>
          <p:nvPr>
            <p:ph type="body" sz="quarter" idx="19"/>
          </p:nvPr>
        </p:nvSpPr>
        <p:spPr>
          <a:xfrm>
            <a:off x="4295800" y="324522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8" name="Text Placeholder 2">
            <a:extLst>
              <a:ext uri="{FF2B5EF4-FFF2-40B4-BE49-F238E27FC236}">
                <a16:creationId xmlns:a16="http://schemas.microsoft.com/office/drawing/2014/main" id="{457CF347-30D6-7E4E-8F27-78863E622BFC}"/>
              </a:ext>
            </a:extLst>
          </p:cNvPr>
          <p:cNvSpPr>
            <a:spLocks noGrp="1"/>
          </p:cNvSpPr>
          <p:nvPr>
            <p:ph type="body" sz="quarter" idx="20"/>
          </p:nvPr>
        </p:nvSpPr>
        <p:spPr>
          <a:xfrm>
            <a:off x="5671779" y="4511735"/>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9" name="Text Placeholder 2">
            <a:extLst>
              <a:ext uri="{FF2B5EF4-FFF2-40B4-BE49-F238E27FC236}">
                <a16:creationId xmlns:a16="http://schemas.microsoft.com/office/drawing/2014/main" id="{278B3CAD-962B-EA41-9268-449E2EE419EC}"/>
              </a:ext>
            </a:extLst>
          </p:cNvPr>
          <p:cNvSpPr>
            <a:spLocks noGrp="1"/>
          </p:cNvSpPr>
          <p:nvPr>
            <p:ph type="body" sz="quarter" idx="21"/>
          </p:nvPr>
        </p:nvSpPr>
        <p:spPr>
          <a:xfrm>
            <a:off x="7176120" y="3356992"/>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3" name="Title 20">
            <a:extLst>
              <a:ext uri="{FF2B5EF4-FFF2-40B4-BE49-F238E27FC236}">
                <a16:creationId xmlns:a16="http://schemas.microsoft.com/office/drawing/2014/main" id="{1232115B-F093-4040-8C03-953C0F5F757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039812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Standard content">
    <p:spTree>
      <p:nvGrpSpPr>
        <p:cNvPr id="1" name=""/>
        <p:cNvGrpSpPr/>
        <p:nvPr/>
      </p:nvGrpSpPr>
      <p:grpSpPr>
        <a:xfrm>
          <a:off x="0" y="0"/>
          <a:ext cx="0" cy="0"/>
          <a:chOff x="0" y="0"/>
          <a:chExt cx="0" cy="0"/>
        </a:xfrm>
      </p:grpSpPr>
      <p:pic>
        <p:nvPicPr>
          <p:cNvPr id="5" name="Picture 4" descr="Shape, icon, circle&#10;&#10;Description automatically generated">
            <a:extLst>
              <a:ext uri="{FF2B5EF4-FFF2-40B4-BE49-F238E27FC236}">
                <a16:creationId xmlns:a16="http://schemas.microsoft.com/office/drawing/2014/main" id="{5F765A61-7ED0-6D47-8317-E39B0E49B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32361"/>
            <a:ext cx="4789116" cy="4753198"/>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00000"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pic>
        <p:nvPicPr>
          <p:cNvPr id="21" name="Picture 20" descr="Shape, icon, circle&#10;&#10;Description automatically generated">
            <a:extLst>
              <a:ext uri="{FF2B5EF4-FFF2-40B4-BE49-F238E27FC236}">
                <a16:creationId xmlns:a16="http://schemas.microsoft.com/office/drawing/2014/main" id="{7F72FF73-5412-B84B-81B6-2E4827F3F2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963068" y="1232361"/>
            <a:ext cx="4789116" cy="4753198"/>
          </a:xfrm>
          <a:prstGeom prst="rect">
            <a:avLst/>
          </a:prstGeom>
        </p:spPr>
      </p:pic>
      <p:sp>
        <p:nvSpPr>
          <p:cNvPr id="22" name="Text Placeholder 2">
            <a:extLst>
              <a:ext uri="{FF2B5EF4-FFF2-40B4-BE49-F238E27FC236}">
                <a16:creationId xmlns:a16="http://schemas.microsoft.com/office/drawing/2014/main" id="{BD21EC1C-D0F7-C443-A96F-2AC4D58F3B06}"/>
              </a:ext>
            </a:extLst>
          </p:cNvPr>
          <p:cNvSpPr>
            <a:spLocks noGrp="1"/>
          </p:cNvSpPr>
          <p:nvPr>
            <p:ph type="body" sz="quarter" idx="18"/>
          </p:nvPr>
        </p:nvSpPr>
        <p:spPr>
          <a:xfrm>
            <a:off x="4059889"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pic>
        <p:nvPicPr>
          <p:cNvPr id="23" name="Picture 22" descr="Shape, icon, circle&#10;&#10;Description automatically generated">
            <a:extLst>
              <a:ext uri="{FF2B5EF4-FFF2-40B4-BE49-F238E27FC236}">
                <a16:creationId xmlns:a16="http://schemas.microsoft.com/office/drawing/2014/main" id="{3ACA8EE4-867C-7845-A134-ACF7A0AF89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2024" y="1232361"/>
            <a:ext cx="4789116" cy="4753198"/>
          </a:xfrm>
          <a:prstGeom prst="rect">
            <a:avLst/>
          </a:prstGeom>
        </p:spPr>
      </p:pic>
      <p:sp>
        <p:nvSpPr>
          <p:cNvPr id="24" name="Text Placeholder 2">
            <a:extLst>
              <a:ext uri="{FF2B5EF4-FFF2-40B4-BE49-F238E27FC236}">
                <a16:creationId xmlns:a16="http://schemas.microsoft.com/office/drawing/2014/main" id="{23952314-6878-4C46-963D-D78CB4FDD050}"/>
              </a:ext>
            </a:extLst>
          </p:cNvPr>
          <p:cNvSpPr>
            <a:spLocks noGrp="1"/>
          </p:cNvSpPr>
          <p:nvPr>
            <p:ph type="body" sz="quarter" idx="19"/>
          </p:nvPr>
        </p:nvSpPr>
        <p:spPr>
          <a:xfrm>
            <a:off x="7212024"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sp>
        <p:nvSpPr>
          <p:cNvPr id="13" name="Title 20">
            <a:extLst>
              <a:ext uri="{FF2B5EF4-FFF2-40B4-BE49-F238E27FC236}">
                <a16:creationId xmlns:a16="http://schemas.microsoft.com/office/drawing/2014/main" id="{CA25EB11-3148-1245-96DF-27CB2D2019AA}"/>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35901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CEE6DDA6-D7D7-7E45-843F-06E800AB3A56}"/>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256941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tandar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34109"/>
          <a:stretch/>
        </p:blipFill>
        <p:spPr>
          <a:xfrm>
            <a:off x="1394682" y="712440"/>
            <a:ext cx="10208103" cy="9197279"/>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109961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248563-2205-054A-ADE6-7193643933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410"/>
          <a:stretch/>
        </p:blipFill>
        <p:spPr>
          <a:xfrm>
            <a:off x="1667691" y="576081"/>
            <a:ext cx="11023143" cy="6281920"/>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05762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4A70AB-9E59-6C4E-A3B6-37665865C3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166"/>
          <a:stretch/>
        </p:blipFill>
        <p:spPr>
          <a:xfrm rot="21433083">
            <a:off x="1785445" y="574237"/>
            <a:ext cx="10990988" cy="6610411"/>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89639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48" t="44708" r="34279" b="-11273"/>
          <a:stretch/>
        </p:blipFill>
        <p:spPr>
          <a:xfrm rot="5400000">
            <a:off x="4670881" y="-663115"/>
            <a:ext cx="6858003" cy="8184233"/>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461422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304" r="13886" b="46440"/>
          <a:stretch/>
        </p:blipFill>
        <p:spPr>
          <a:xfrm rot="16970034">
            <a:off x="6625719" y="-335819"/>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939697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304" r="13886" b="46440"/>
          <a:stretch/>
        </p:blipFill>
        <p:spPr>
          <a:xfrm rot="16970034">
            <a:off x="3811306" y="-931195"/>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9485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 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dirty="0"/>
              <a:t>© 2019 Sova Assessment</a:t>
            </a:r>
            <a:endParaRPr lang="en-US" dirty="0"/>
          </a:p>
        </p:txBody>
      </p:sp>
      <p:pic>
        <p:nvPicPr>
          <p:cNvPr id="6" name="Picture 5" descr="Sova_Logo_RGB.png">
            <a:extLst>
              <a:ext uri="{FF2B5EF4-FFF2-40B4-BE49-F238E27FC236}">
                <a16:creationId xmlns:a16="http://schemas.microsoft.com/office/drawing/2014/main" id="{E225FFB2-196E-3A49-B3F2-C30E3B3F88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9200" y="6022800"/>
            <a:ext cx="1368152" cy="719321"/>
          </a:xfrm>
          <a:prstGeom prst="rect">
            <a:avLst/>
          </a:prstGeom>
        </p:spPr>
      </p:pic>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dirty="0"/>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190F2C31-1D98-B340-A5D2-ABFCA3FA5AF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spTree>
    <p:extLst>
      <p:ext uri="{BB962C8B-B14F-4D97-AF65-F5344CB8AC3E}">
        <p14:creationId xmlns:p14="http://schemas.microsoft.com/office/powerpoint/2010/main" val="1935018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23" t="34073" r="34279" b="-11272"/>
          <a:stretch/>
        </p:blipFill>
        <p:spPr>
          <a:xfrm rot="5400000">
            <a:off x="5767881" y="422459"/>
            <a:ext cx="5719662" cy="7151425"/>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198652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tandar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4FB83-699F-8243-8DA0-6178F1D154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066" t="-19037"/>
          <a:stretch/>
        </p:blipFill>
        <p:spPr>
          <a:xfrm>
            <a:off x="4728710" y="1484784"/>
            <a:ext cx="7463290" cy="537321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84A0A47D-F447-4E49-BFF0-D4C4C3BF0B03}"/>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98810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
        <p:nvSpPr>
          <p:cNvPr id="15" name="Title 20">
            <a:extLst>
              <a:ext uri="{FF2B5EF4-FFF2-40B4-BE49-F238E27FC236}">
                <a16:creationId xmlns:a16="http://schemas.microsoft.com/office/drawing/2014/main" id="{520FCF1F-F564-B041-871E-62EFBA287AF6}"/>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67163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
        <p:nvSpPr>
          <p:cNvPr id="14" name="Title 20">
            <a:extLst>
              <a:ext uri="{FF2B5EF4-FFF2-40B4-BE49-F238E27FC236}">
                <a16:creationId xmlns:a16="http://schemas.microsoft.com/office/drawing/2014/main" id="{02D26C92-A30B-5C46-857D-04BEC3C2AE29}"/>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391776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8" name="Footer Placeholder 2">
            <a:extLst>
              <a:ext uri="{FF2B5EF4-FFF2-40B4-BE49-F238E27FC236}">
                <a16:creationId xmlns:a16="http://schemas.microsoft.com/office/drawing/2014/main" id="{4CC1DD6C-26DF-664F-ABAE-3C836D6EF585}"/>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530CC642-8E8C-CA4C-8294-A2AC86E27015}"/>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180F9CD8-B529-6547-98E7-D94D364051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2" name="Title 20">
            <a:extLst>
              <a:ext uri="{FF2B5EF4-FFF2-40B4-BE49-F238E27FC236}">
                <a16:creationId xmlns:a16="http://schemas.microsoft.com/office/drawing/2014/main" id="{345E32F0-9558-004F-BF46-D7E7727B256B}"/>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872955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content -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2">
            <a:extLst>
              <a:ext uri="{FF2B5EF4-FFF2-40B4-BE49-F238E27FC236}">
                <a16:creationId xmlns:a16="http://schemas.microsoft.com/office/drawing/2014/main" id="{0E66FE7A-4B4E-0F45-94C3-882FC528A45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p>
        </p:txBody>
      </p:sp>
      <p:sp>
        <p:nvSpPr>
          <p:cNvPr id="12" name="Slide Number Placeholder 6">
            <a:extLst>
              <a:ext uri="{FF2B5EF4-FFF2-40B4-BE49-F238E27FC236}">
                <a16:creationId xmlns:a16="http://schemas.microsoft.com/office/drawing/2014/main" id="{552975E5-AF9E-A649-BE92-D77AE5B7A1C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08947358-367C-B24C-A1E5-20E12CC38E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A41F79C5-DD2F-F04D-8465-92201D75272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92680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content - bullets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908000"/>
            <a:ext cx="12192000" cy="3780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Footer Placeholder 2">
            <a:extLst>
              <a:ext uri="{FF2B5EF4-FFF2-40B4-BE49-F238E27FC236}">
                <a16:creationId xmlns:a16="http://schemas.microsoft.com/office/drawing/2014/main" id="{14F48836-4A10-0443-A182-20AB3725B43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233AD1CB-50C4-B04F-B107-9AF70ED2976D}"/>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57FF59BA-FB4F-2D43-B763-B39EA330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BB08B46B-FD81-8C45-A83D-C473FE246AF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530481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content - 2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2" spcCol="54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Footer Placeholder 2">
            <a:extLst>
              <a:ext uri="{FF2B5EF4-FFF2-40B4-BE49-F238E27FC236}">
                <a16:creationId xmlns:a16="http://schemas.microsoft.com/office/drawing/2014/main" id="{4BDB4829-B0F0-E14D-9C86-D1510DBD410A}"/>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433F9EE1-802A-7B48-ABD5-2DB69576BBF0}"/>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B70D9456-86A1-2B48-8B8B-A99D34F5F6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E528AABC-35BF-6443-ADB4-B6EA50B8B41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450369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E48608-8258-904E-B477-B9954835A128}"/>
              </a:ext>
            </a:extLst>
          </p:cNvPr>
          <p:cNvSpPr>
            <a:spLocks noGrp="1"/>
          </p:cNvSpPr>
          <p:nvPr>
            <p:ph sz="quarter" idx="12"/>
          </p:nvPr>
        </p:nvSpPr>
        <p:spPr>
          <a:xfrm>
            <a:off x="540000" y="1440000"/>
            <a:ext cx="4834800" cy="4392000"/>
          </a:xfrm>
        </p:spPr>
        <p:txBody>
          <a:bodyPr lIns="0" rIns="0"/>
          <a:lstStyle/>
          <a:p>
            <a:pPr lvl="0"/>
            <a:r>
              <a:rPr lang="en-GB"/>
              <a:t>Click to edit Master text styles</a:t>
            </a:r>
          </a:p>
        </p:txBody>
      </p:sp>
      <p:sp>
        <p:nvSpPr>
          <p:cNvPr id="12" name="Content Placeholder 3">
            <a:extLst>
              <a:ext uri="{FF2B5EF4-FFF2-40B4-BE49-F238E27FC236}">
                <a16:creationId xmlns:a16="http://schemas.microsoft.com/office/drawing/2014/main" id="{507041CC-3A42-7349-8A14-7AFBA1240E04}"/>
              </a:ext>
            </a:extLst>
          </p:cNvPr>
          <p:cNvSpPr>
            <a:spLocks noGrp="1"/>
          </p:cNvSpPr>
          <p:nvPr>
            <p:ph sz="quarter" idx="13"/>
          </p:nvPr>
        </p:nvSpPr>
        <p:spPr>
          <a:xfrm>
            <a:off x="5914800" y="1440000"/>
            <a:ext cx="4834800" cy="4392000"/>
          </a:xfrm>
        </p:spPr>
        <p:txBody>
          <a:bodyPr lIns="0" rIns="0"/>
          <a:lstStyle/>
          <a:p>
            <a:pPr lvl="0"/>
            <a:r>
              <a:rPr lang="en-GB"/>
              <a:t>Click to edit Master text styles</a:t>
            </a:r>
          </a:p>
        </p:txBody>
      </p:sp>
      <p:sp>
        <p:nvSpPr>
          <p:cNvPr id="9" name="Footer Placeholder 2">
            <a:extLst>
              <a:ext uri="{FF2B5EF4-FFF2-40B4-BE49-F238E27FC236}">
                <a16:creationId xmlns:a16="http://schemas.microsoft.com/office/drawing/2014/main" id="{344DDE6A-887A-B043-A683-F76FB7687A7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E52193DB-D71D-AE4D-AFAC-A5EE2517DA4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F3CE27A-6B5B-4E4E-9699-8323FE7014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4" name="Title 20">
            <a:extLst>
              <a:ext uri="{FF2B5EF4-FFF2-40B4-BE49-F238E27FC236}">
                <a16:creationId xmlns:a16="http://schemas.microsoft.com/office/drawing/2014/main" id="{EC741009-1AB9-9A4B-83EE-8D6CCD864670}"/>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6327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head and two bulle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D47DA38C-71F9-6B49-A0FE-6A48E187781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4FF3049E-8A2C-784C-8F5F-5AA901DF4C5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7C33785-4698-524C-909D-0CC50AF39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BC988D27-FEB7-A847-B8BF-50433EFCFE2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78078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 Image 3">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F4A1757-4E40-B749-B295-16A99D1A45E2}"/>
              </a:ext>
            </a:extLst>
          </p:cNvPr>
          <p:cNvSpPr txBox="1">
            <a:spLocks/>
          </p:cNvSpPr>
          <p:nvPr userDrawn="1"/>
        </p:nvSpPr>
        <p:spPr>
          <a:xfrm>
            <a:off x="0" y="0"/>
            <a:ext cx="10548000" cy="6866021"/>
          </a:xfrm>
          <a:custGeom>
            <a:avLst/>
            <a:gdLst>
              <a:gd name="connsiteX0" fmla="*/ 0 w 10553700"/>
              <a:gd name="connsiteY0" fmla="*/ 0 h 6858000"/>
              <a:gd name="connsiteX1" fmla="*/ 10553700 w 10553700"/>
              <a:gd name="connsiteY1" fmla="*/ 0 h 6858000"/>
              <a:gd name="connsiteX2" fmla="*/ 10553700 w 10553700"/>
              <a:gd name="connsiteY2" fmla="*/ 6858000 h 6858000"/>
              <a:gd name="connsiteX3" fmla="*/ 0 w 10553700"/>
              <a:gd name="connsiteY3" fmla="*/ 6858000 h 6858000"/>
              <a:gd name="connsiteX4" fmla="*/ 0 w 10553700"/>
              <a:gd name="connsiteY4" fmla="*/ 0 h 6858000"/>
              <a:gd name="connsiteX0" fmla="*/ 0 w 10553700"/>
              <a:gd name="connsiteY0" fmla="*/ 0 h 6858000"/>
              <a:gd name="connsiteX1" fmla="*/ 10553700 w 10553700"/>
              <a:gd name="connsiteY1" fmla="*/ 0 h 6858000"/>
              <a:gd name="connsiteX2" fmla="*/ 10553700 w 10553700"/>
              <a:gd name="connsiteY2" fmla="*/ 6858000 h 6858000"/>
              <a:gd name="connsiteX3" fmla="*/ 8061158 w 10553700"/>
              <a:gd name="connsiteY3" fmla="*/ 6858000 h 6858000"/>
              <a:gd name="connsiteX4" fmla="*/ 0 w 10553700"/>
              <a:gd name="connsiteY4" fmla="*/ 6858000 h 6858000"/>
              <a:gd name="connsiteX5" fmla="*/ 0 w 10553700"/>
              <a:gd name="connsiteY5" fmla="*/ 0 h 6858000"/>
              <a:gd name="connsiteX0" fmla="*/ 0 w 10553700"/>
              <a:gd name="connsiteY0" fmla="*/ 0 h 6858000"/>
              <a:gd name="connsiteX1" fmla="*/ 10553700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53700"/>
              <a:gd name="connsiteY0" fmla="*/ 0 h 6858000"/>
              <a:gd name="connsiteX1" fmla="*/ 10465469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8976"/>
              <a:gd name="connsiteY0" fmla="*/ 0 h 6866021"/>
              <a:gd name="connsiteX1" fmla="*/ 10465469 w 10548976"/>
              <a:gd name="connsiteY1" fmla="*/ 0 h 6866021"/>
              <a:gd name="connsiteX2" fmla="*/ 10547684 w 10548976"/>
              <a:gd name="connsiteY2" fmla="*/ 1195137 h 6866021"/>
              <a:gd name="connsiteX3" fmla="*/ 8067174 w 10548976"/>
              <a:gd name="connsiteY3" fmla="*/ 6866021 h 6866021"/>
              <a:gd name="connsiteX4" fmla="*/ 8061158 w 10548976"/>
              <a:gd name="connsiteY4" fmla="*/ 6858000 h 6866021"/>
              <a:gd name="connsiteX5" fmla="*/ 0 w 10548976"/>
              <a:gd name="connsiteY5" fmla="*/ 6858000 h 6866021"/>
              <a:gd name="connsiteX6" fmla="*/ 0 w 10548976"/>
              <a:gd name="connsiteY6" fmla="*/ 0 h 6866021"/>
              <a:gd name="connsiteX0" fmla="*/ 0 w 10547747"/>
              <a:gd name="connsiteY0" fmla="*/ 0 h 6866021"/>
              <a:gd name="connsiteX1" fmla="*/ 10465469 w 10547747"/>
              <a:gd name="connsiteY1" fmla="*/ 0 h 6866021"/>
              <a:gd name="connsiteX2" fmla="*/ 10547684 w 10547747"/>
              <a:gd name="connsiteY2" fmla="*/ 1195137 h 6866021"/>
              <a:gd name="connsiteX3" fmla="*/ 8067174 w 10547747"/>
              <a:gd name="connsiteY3" fmla="*/ 6866021 h 6866021"/>
              <a:gd name="connsiteX4" fmla="*/ 8061158 w 10547747"/>
              <a:gd name="connsiteY4" fmla="*/ 6858000 h 6866021"/>
              <a:gd name="connsiteX5" fmla="*/ 0 w 10547747"/>
              <a:gd name="connsiteY5" fmla="*/ 6858000 h 6866021"/>
              <a:gd name="connsiteX6" fmla="*/ 0 w 1054774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767" h="6866021">
                <a:moveTo>
                  <a:pt x="0" y="0"/>
                </a:moveTo>
                <a:lnTo>
                  <a:pt x="10465469" y="0"/>
                </a:lnTo>
                <a:cubicBezTo>
                  <a:pt x="10515522" y="269255"/>
                  <a:pt x="10549689" y="796758"/>
                  <a:pt x="10547684" y="1195137"/>
                </a:cubicBezTo>
                <a:cubicBezTo>
                  <a:pt x="10549689" y="3169526"/>
                  <a:pt x="9773653" y="5347368"/>
                  <a:pt x="8067174" y="6866021"/>
                </a:cubicBezTo>
                <a:lnTo>
                  <a:pt x="8061158" y="6858000"/>
                </a:lnTo>
                <a:lnTo>
                  <a:pt x="0" y="6858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kern="0" dirty="0"/>
          </a:p>
        </p:txBody>
      </p:sp>
      <p:sp>
        <p:nvSpPr>
          <p:cNvPr id="12" name="Picture Placeholder 12">
            <a:extLst>
              <a:ext uri="{FF2B5EF4-FFF2-40B4-BE49-F238E27FC236}">
                <a16:creationId xmlns:a16="http://schemas.microsoft.com/office/drawing/2014/main" id="{A0957BF4-5B5A-6843-A278-B4027AB9F2AC}"/>
              </a:ext>
            </a:extLst>
          </p:cNvPr>
          <p:cNvSpPr txBox="1">
            <a:spLocks/>
          </p:cNvSpPr>
          <p:nvPr userDrawn="1"/>
        </p:nvSpPr>
        <p:spPr>
          <a:xfrm>
            <a:off x="0" y="0"/>
            <a:ext cx="10548000" cy="6866021"/>
          </a:xfrm>
          <a:custGeom>
            <a:avLst/>
            <a:gdLst>
              <a:gd name="connsiteX0" fmla="*/ 0 w 10553700"/>
              <a:gd name="connsiteY0" fmla="*/ 0 h 6858000"/>
              <a:gd name="connsiteX1" fmla="*/ 10553700 w 10553700"/>
              <a:gd name="connsiteY1" fmla="*/ 0 h 6858000"/>
              <a:gd name="connsiteX2" fmla="*/ 10553700 w 10553700"/>
              <a:gd name="connsiteY2" fmla="*/ 6858000 h 6858000"/>
              <a:gd name="connsiteX3" fmla="*/ 0 w 10553700"/>
              <a:gd name="connsiteY3" fmla="*/ 6858000 h 6858000"/>
              <a:gd name="connsiteX4" fmla="*/ 0 w 10553700"/>
              <a:gd name="connsiteY4" fmla="*/ 0 h 6858000"/>
              <a:gd name="connsiteX0" fmla="*/ 0 w 10553700"/>
              <a:gd name="connsiteY0" fmla="*/ 0 h 6858000"/>
              <a:gd name="connsiteX1" fmla="*/ 10553700 w 10553700"/>
              <a:gd name="connsiteY1" fmla="*/ 0 h 6858000"/>
              <a:gd name="connsiteX2" fmla="*/ 10553700 w 10553700"/>
              <a:gd name="connsiteY2" fmla="*/ 6858000 h 6858000"/>
              <a:gd name="connsiteX3" fmla="*/ 8061158 w 10553700"/>
              <a:gd name="connsiteY3" fmla="*/ 6858000 h 6858000"/>
              <a:gd name="connsiteX4" fmla="*/ 0 w 10553700"/>
              <a:gd name="connsiteY4" fmla="*/ 6858000 h 6858000"/>
              <a:gd name="connsiteX5" fmla="*/ 0 w 10553700"/>
              <a:gd name="connsiteY5" fmla="*/ 0 h 6858000"/>
              <a:gd name="connsiteX0" fmla="*/ 0 w 10553700"/>
              <a:gd name="connsiteY0" fmla="*/ 0 h 6858000"/>
              <a:gd name="connsiteX1" fmla="*/ 10553700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53700"/>
              <a:gd name="connsiteY0" fmla="*/ 0 h 6858000"/>
              <a:gd name="connsiteX1" fmla="*/ 10465469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8976"/>
              <a:gd name="connsiteY0" fmla="*/ 0 h 6866021"/>
              <a:gd name="connsiteX1" fmla="*/ 10465469 w 10548976"/>
              <a:gd name="connsiteY1" fmla="*/ 0 h 6866021"/>
              <a:gd name="connsiteX2" fmla="*/ 10547684 w 10548976"/>
              <a:gd name="connsiteY2" fmla="*/ 1195137 h 6866021"/>
              <a:gd name="connsiteX3" fmla="*/ 8067174 w 10548976"/>
              <a:gd name="connsiteY3" fmla="*/ 6866021 h 6866021"/>
              <a:gd name="connsiteX4" fmla="*/ 8061158 w 10548976"/>
              <a:gd name="connsiteY4" fmla="*/ 6858000 h 6866021"/>
              <a:gd name="connsiteX5" fmla="*/ 0 w 10548976"/>
              <a:gd name="connsiteY5" fmla="*/ 6858000 h 6866021"/>
              <a:gd name="connsiteX6" fmla="*/ 0 w 10548976"/>
              <a:gd name="connsiteY6" fmla="*/ 0 h 6866021"/>
              <a:gd name="connsiteX0" fmla="*/ 0 w 10547747"/>
              <a:gd name="connsiteY0" fmla="*/ 0 h 6866021"/>
              <a:gd name="connsiteX1" fmla="*/ 10465469 w 10547747"/>
              <a:gd name="connsiteY1" fmla="*/ 0 h 6866021"/>
              <a:gd name="connsiteX2" fmla="*/ 10547684 w 10547747"/>
              <a:gd name="connsiteY2" fmla="*/ 1195137 h 6866021"/>
              <a:gd name="connsiteX3" fmla="*/ 8067174 w 10547747"/>
              <a:gd name="connsiteY3" fmla="*/ 6866021 h 6866021"/>
              <a:gd name="connsiteX4" fmla="*/ 8061158 w 10547747"/>
              <a:gd name="connsiteY4" fmla="*/ 6858000 h 6866021"/>
              <a:gd name="connsiteX5" fmla="*/ 0 w 10547747"/>
              <a:gd name="connsiteY5" fmla="*/ 6858000 h 6866021"/>
              <a:gd name="connsiteX6" fmla="*/ 0 w 1054774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767" h="6866021">
                <a:moveTo>
                  <a:pt x="0" y="0"/>
                </a:moveTo>
                <a:lnTo>
                  <a:pt x="10465469" y="0"/>
                </a:lnTo>
                <a:cubicBezTo>
                  <a:pt x="10515522" y="269255"/>
                  <a:pt x="10549689" y="796758"/>
                  <a:pt x="10547684" y="1195137"/>
                </a:cubicBezTo>
                <a:cubicBezTo>
                  <a:pt x="10549689" y="3169526"/>
                  <a:pt x="9773653" y="5347368"/>
                  <a:pt x="8067174" y="6866021"/>
                </a:cubicBezTo>
                <a:lnTo>
                  <a:pt x="8061158" y="6858000"/>
                </a:lnTo>
                <a:lnTo>
                  <a:pt x="0" y="6858000"/>
                </a:lnTo>
                <a:lnTo>
                  <a:pt x="0" y="0"/>
                </a:lnTo>
                <a:close/>
              </a:path>
            </a:pathLst>
          </a:custGeom>
          <a:blipFill dpi="0" rotWithShape="0">
            <a:blip r:embed="rId3">
              <a:alphaModFix amt="14000"/>
            </a:blip>
            <a:srcRect/>
            <a:stretch>
              <a:fillRect l="-20034" t="-54916" r="-4198" b="-35937"/>
            </a:stretch>
          </a:blipFill>
        </p:spPr>
        <p:txBody>
          <a:bodyPr/>
          <a:lst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kern="0" dirty="0"/>
          </a:p>
        </p:txBody>
      </p:sp>
      <p:pic>
        <p:nvPicPr>
          <p:cNvPr id="10" name="Picture 9" descr="Sova_Logo_RGB.png">
            <a:extLst>
              <a:ext uri="{FF2B5EF4-FFF2-40B4-BE49-F238E27FC236}">
                <a16:creationId xmlns:a16="http://schemas.microsoft.com/office/drawing/2014/main" id="{660E1C52-16C2-ED40-B661-2415DA8ABC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8368" y="5589240"/>
            <a:ext cx="2413187" cy="1268760"/>
          </a:xfrm>
          <a:prstGeom prst="rect">
            <a:avLst/>
          </a:prstGeom>
        </p:spPr>
      </p:pic>
      <p:sp>
        <p:nvSpPr>
          <p:cNvPr id="9" name="Text Placeholder 8">
            <a:extLst>
              <a:ext uri="{FF2B5EF4-FFF2-40B4-BE49-F238E27FC236}">
                <a16:creationId xmlns:a16="http://schemas.microsoft.com/office/drawing/2014/main" id="{4EC733DB-167F-3247-A68C-6707E8B9750E}"/>
              </a:ext>
            </a:extLst>
          </p:cNvPr>
          <p:cNvSpPr>
            <a:spLocks noGrp="1"/>
          </p:cNvSpPr>
          <p:nvPr>
            <p:ph type="body" sz="quarter" idx="14"/>
          </p:nvPr>
        </p:nvSpPr>
        <p:spPr>
          <a:xfrm>
            <a:off x="0" y="692870"/>
            <a:ext cx="6096000" cy="1223962"/>
          </a:xfrm>
        </p:spPr>
        <p:txBody>
          <a:bodyPr lIns="720000" tIns="0" rIns="0" bIns="0">
            <a:noAutofit/>
          </a:bodyPr>
          <a:lstStyle>
            <a:lvl1pPr algn="l">
              <a:lnSpc>
                <a:spcPct val="100000"/>
              </a:lnSpc>
              <a:defRPr sz="2400" b="1" i="0" baseline="0">
                <a:solidFill>
                  <a:schemeClr val="bg1"/>
                </a:solidFill>
                <a:latin typeface="+mj-lt"/>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368749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dirty="0"/>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A60EB17B-FE95-BA45-8408-92E90C4B2AD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5" name="Text Placeholder 11">
            <a:extLst>
              <a:ext uri="{FF2B5EF4-FFF2-40B4-BE49-F238E27FC236}">
                <a16:creationId xmlns:a16="http://schemas.microsoft.com/office/drawing/2014/main" id="{D1F9D3F9-45F3-434D-87F6-2EE9C388E6BC}"/>
              </a:ext>
            </a:extLst>
          </p:cNvPr>
          <p:cNvSpPr>
            <a:spLocks noGrp="1"/>
          </p:cNvSpPr>
          <p:nvPr>
            <p:ph type="body" sz="quarter" idx="16"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6" name="Picture 15">
            <a:extLst>
              <a:ext uri="{FF2B5EF4-FFF2-40B4-BE49-F238E27FC236}">
                <a16:creationId xmlns:a16="http://schemas.microsoft.com/office/drawing/2014/main" id="{8EFA21C8-3CCF-A841-892E-0D0CCCAA17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59C9FF13-EBA1-134E-A24E-9BDD8ABD12F7}"/>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351005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509717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680277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0" name="Title 20">
            <a:extLst>
              <a:ext uri="{FF2B5EF4-FFF2-40B4-BE49-F238E27FC236}">
                <a16:creationId xmlns:a16="http://schemas.microsoft.com/office/drawing/2014/main" id="{287DB5D9-05DA-134B-835D-589699E132A5}"/>
              </a:ext>
            </a:extLst>
          </p:cNvPr>
          <p:cNvSpPr>
            <a:spLocks noGrp="1"/>
          </p:cNvSpPr>
          <p:nvPr>
            <p:ph type="title"/>
          </p:nvPr>
        </p:nvSpPr>
        <p:spPr>
          <a:xfrm>
            <a:off x="0" y="404664"/>
            <a:ext cx="12192000" cy="307777"/>
          </a:xfrm>
        </p:spPr>
        <p:txBody>
          <a:bodyPr/>
          <a:lstStyle>
            <a:lvl1pPr>
              <a:defRPr sz="2400" b="1" i="0">
                <a:solidFill>
                  <a:schemeClr val="bg1"/>
                </a:solidFill>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331631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8760296" cy="1223962"/>
          </a:xfrm>
        </p:spPr>
        <p:txBody>
          <a:bodyPr lIns="720000" tIns="0" rIns="0" bIns="0">
            <a:noAutofit/>
          </a:bodyPr>
          <a:lstStyle>
            <a:lvl1pPr algn="l">
              <a:lnSpc>
                <a:spcPct val="100000"/>
              </a:lnSpc>
              <a:defRPr sz="30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113467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39728444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10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 Magenta graphic">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52381-FABE-5444-8514-AA8E77DABA0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516000" y="0"/>
            <a:ext cx="5688000" cy="6858000"/>
          </a:xfrm>
          <a:prstGeom prst="rect">
            <a:avLst/>
          </a:prstGeom>
        </p:spPr>
      </p:pic>
      <p:sp>
        <p:nvSpPr>
          <p:cNvPr id="13" name="Picture Placeholder 12">
            <a:extLst>
              <a:ext uri="{FF2B5EF4-FFF2-40B4-BE49-F238E27FC236}">
                <a16:creationId xmlns:a16="http://schemas.microsoft.com/office/drawing/2014/main" id="{DF4A1757-4E40-B749-B295-16A99D1A45E2}"/>
              </a:ext>
            </a:extLst>
          </p:cNvPr>
          <p:cNvSpPr txBox="1">
            <a:spLocks/>
          </p:cNvSpPr>
          <p:nvPr userDrawn="1"/>
        </p:nvSpPr>
        <p:spPr>
          <a:xfrm>
            <a:off x="0" y="0"/>
            <a:ext cx="10548000" cy="6866021"/>
          </a:xfrm>
          <a:custGeom>
            <a:avLst/>
            <a:gdLst>
              <a:gd name="connsiteX0" fmla="*/ 0 w 10553700"/>
              <a:gd name="connsiteY0" fmla="*/ 0 h 6858000"/>
              <a:gd name="connsiteX1" fmla="*/ 10553700 w 10553700"/>
              <a:gd name="connsiteY1" fmla="*/ 0 h 6858000"/>
              <a:gd name="connsiteX2" fmla="*/ 10553700 w 10553700"/>
              <a:gd name="connsiteY2" fmla="*/ 6858000 h 6858000"/>
              <a:gd name="connsiteX3" fmla="*/ 0 w 10553700"/>
              <a:gd name="connsiteY3" fmla="*/ 6858000 h 6858000"/>
              <a:gd name="connsiteX4" fmla="*/ 0 w 10553700"/>
              <a:gd name="connsiteY4" fmla="*/ 0 h 6858000"/>
              <a:gd name="connsiteX0" fmla="*/ 0 w 10553700"/>
              <a:gd name="connsiteY0" fmla="*/ 0 h 6858000"/>
              <a:gd name="connsiteX1" fmla="*/ 10553700 w 10553700"/>
              <a:gd name="connsiteY1" fmla="*/ 0 h 6858000"/>
              <a:gd name="connsiteX2" fmla="*/ 10553700 w 10553700"/>
              <a:gd name="connsiteY2" fmla="*/ 6858000 h 6858000"/>
              <a:gd name="connsiteX3" fmla="*/ 8061158 w 10553700"/>
              <a:gd name="connsiteY3" fmla="*/ 6858000 h 6858000"/>
              <a:gd name="connsiteX4" fmla="*/ 0 w 10553700"/>
              <a:gd name="connsiteY4" fmla="*/ 6858000 h 6858000"/>
              <a:gd name="connsiteX5" fmla="*/ 0 w 10553700"/>
              <a:gd name="connsiteY5" fmla="*/ 0 h 6858000"/>
              <a:gd name="connsiteX0" fmla="*/ 0 w 10553700"/>
              <a:gd name="connsiteY0" fmla="*/ 0 h 6858000"/>
              <a:gd name="connsiteX1" fmla="*/ 10553700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53700"/>
              <a:gd name="connsiteY0" fmla="*/ 0 h 6858000"/>
              <a:gd name="connsiteX1" fmla="*/ 10465469 w 10553700"/>
              <a:gd name="connsiteY1" fmla="*/ 0 h 6858000"/>
              <a:gd name="connsiteX2" fmla="*/ 10547684 w 10553700"/>
              <a:gd name="connsiteY2" fmla="*/ 1195137 h 6858000"/>
              <a:gd name="connsiteX3" fmla="*/ 10553700 w 10553700"/>
              <a:gd name="connsiteY3" fmla="*/ 6858000 h 6858000"/>
              <a:gd name="connsiteX4" fmla="*/ 8061158 w 10553700"/>
              <a:gd name="connsiteY4" fmla="*/ 6858000 h 6858000"/>
              <a:gd name="connsiteX5" fmla="*/ 0 w 10553700"/>
              <a:gd name="connsiteY5" fmla="*/ 6858000 h 6858000"/>
              <a:gd name="connsiteX6" fmla="*/ 0 w 10553700"/>
              <a:gd name="connsiteY6" fmla="*/ 0 h 6858000"/>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7718"/>
              <a:gd name="connsiteY0" fmla="*/ 0 h 6866021"/>
              <a:gd name="connsiteX1" fmla="*/ 10465469 w 10547718"/>
              <a:gd name="connsiteY1" fmla="*/ 0 h 6866021"/>
              <a:gd name="connsiteX2" fmla="*/ 10547684 w 10547718"/>
              <a:gd name="connsiteY2" fmla="*/ 1195137 h 6866021"/>
              <a:gd name="connsiteX3" fmla="*/ 8067174 w 10547718"/>
              <a:gd name="connsiteY3" fmla="*/ 6866021 h 6866021"/>
              <a:gd name="connsiteX4" fmla="*/ 8061158 w 10547718"/>
              <a:gd name="connsiteY4" fmla="*/ 6858000 h 6866021"/>
              <a:gd name="connsiteX5" fmla="*/ 0 w 10547718"/>
              <a:gd name="connsiteY5" fmla="*/ 6858000 h 6866021"/>
              <a:gd name="connsiteX6" fmla="*/ 0 w 10547718"/>
              <a:gd name="connsiteY6" fmla="*/ 0 h 6866021"/>
              <a:gd name="connsiteX0" fmla="*/ 0 w 10548976"/>
              <a:gd name="connsiteY0" fmla="*/ 0 h 6866021"/>
              <a:gd name="connsiteX1" fmla="*/ 10465469 w 10548976"/>
              <a:gd name="connsiteY1" fmla="*/ 0 h 6866021"/>
              <a:gd name="connsiteX2" fmla="*/ 10547684 w 10548976"/>
              <a:gd name="connsiteY2" fmla="*/ 1195137 h 6866021"/>
              <a:gd name="connsiteX3" fmla="*/ 8067174 w 10548976"/>
              <a:gd name="connsiteY3" fmla="*/ 6866021 h 6866021"/>
              <a:gd name="connsiteX4" fmla="*/ 8061158 w 10548976"/>
              <a:gd name="connsiteY4" fmla="*/ 6858000 h 6866021"/>
              <a:gd name="connsiteX5" fmla="*/ 0 w 10548976"/>
              <a:gd name="connsiteY5" fmla="*/ 6858000 h 6866021"/>
              <a:gd name="connsiteX6" fmla="*/ 0 w 10548976"/>
              <a:gd name="connsiteY6" fmla="*/ 0 h 6866021"/>
              <a:gd name="connsiteX0" fmla="*/ 0 w 10547747"/>
              <a:gd name="connsiteY0" fmla="*/ 0 h 6866021"/>
              <a:gd name="connsiteX1" fmla="*/ 10465469 w 10547747"/>
              <a:gd name="connsiteY1" fmla="*/ 0 h 6866021"/>
              <a:gd name="connsiteX2" fmla="*/ 10547684 w 10547747"/>
              <a:gd name="connsiteY2" fmla="*/ 1195137 h 6866021"/>
              <a:gd name="connsiteX3" fmla="*/ 8067174 w 10547747"/>
              <a:gd name="connsiteY3" fmla="*/ 6866021 h 6866021"/>
              <a:gd name="connsiteX4" fmla="*/ 8061158 w 10547747"/>
              <a:gd name="connsiteY4" fmla="*/ 6858000 h 6866021"/>
              <a:gd name="connsiteX5" fmla="*/ 0 w 10547747"/>
              <a:gd name="connsiteY5" fmla="*/ 6858000 h 6866021"/>
              <a:gd name="connsiteX6" fmla="*/ 0 w 1054774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 name="connsiteX0" fmla="*/ 0 w 10547767"/>
              <a:gd name="connsiteY0" fmla="*/ 0 h 6866021"/>
              <a:gd name="connsiteX1" fmla="*/ 10465469 w 10547767"/>
              <a:gd name="connsiteY1" fmla="*/ 0 h 6866021"/>
              <a:gd name="connsiteX2" fmla="*/ 10547684 w 10547767"/>
              <a:gd name="connsiteY2" fmla="*/ 1195137 h 6866021"/>
              <a:gd name="connsiteX3" fmla="*/ 8067174 w 10547767"/>
              <a:gd name="connsiteY3" fmla="*/ 6866021 h 6866021"/>
              <a:gd name="connsiteX4" fmla="*/ 8061158 w 10547767"/>
              <a:gd name="connsiteY4" fmla="*/ 6858000 h 6866021"/>
              <a:gd name="connsiteX5" fmla="*/ 0 w 10547767"/>
              <a:gd name="connsiteY5" fmla="*/ 6858000 h 6866021"/>
              <a:gd name="connsiteX6" fmla="*/ 0 w 10547767"/>
              <a:gd name="connsiteY6" fmla="*/ 0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767" h="6866021">
                <a:moveTo>
                  <a:pt x="0" y="0"/>
                </a:moveTo>
                <a:lnTo>
                  <a:pt x="10465469" y="0"/>
                </a:lnTo>
                <a:cubicBezTo>
                  <a:pt x="10515522" y="269255"/>
                  <a:pt x="10549689" y="796758"/>
                  <a:pt x="10547684" y="1195137"/>
                </a:cubicBezTo>
                <a:cubicBezTo>
                  <a:pt x="10549689" y="3169526"/>
                  <a:pt x="9773653" y="5347368"/>
                  <a:pt x="8067174" y="6866021"/>
                </a:cubicBezTo>
                <a:lnTo>
                  <a:pt x="8061158" y="6858000"/>
                </a:lnTo>
                <a:lnTo>
                  <a:pt x="0" y="6858000"/>
                </a:lnTo>
                <a:lnTo>
                  <a:pt x="0" y="0"/>
                </a:lnTo>
                <a:close/>
              </a:path>
            </a:pathLst>
          </a:custGeom>
          <a:solidFill>
            <a:schemeClr val="bg1"/>
          </a:solidFill>
        </p:spPr>
        <p:txBody>
          <a:bodyPr/>
          <a:lst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kern="0"/>
          </a:p>
        </p:txBody>
      </p:sp>
      <p:pic>
        <p:nvPicPr>
          <p:cNvPr id="10" name="Picture 9">
            <a:extLst>
              <a:ext uri="{FF2B5EF4-FFF2-40B4-BE49-F238E27FC236}">
                <a16:creationId xmlns:a16="http://schemas.microsoft.com/office/drawing/2014/main" id="{660E1C52-16C2-ED40-B661-2415DA8ABCF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08368" y="5589347"/>
            <a:ext cx="2413187" cy="1268545"/>
          </a:xfrm>
          <a:prstGeom prst="rect">
            <a:avLst/>
          </a:prstGeom>
        </p:spPr>
      </p:pic>
      <p:sp>
        <p:nvSpPr>
          <p:cNvPr id="14" name="Text Placeholder 8">
            <a:extLst>
              <a:ext uri="{FF2B5EF4-FFF2-40B4-BE49-F238E27FC236}">
                <a16:creationId xmlns:a16="http://schemas.microsoft.com/office/drawing/2014/main" id="{F4E65F84-DEAC-1F4B-97C0-5140A5E4EB10}"/>
              </a:ext>
            </a:extLst>
          </p:cNvPr>
          <p:cNvSpPr>
            <a:spLocks noGrp="1"/>
          </p:cNvSpPr>
          <p:nvPr>
            <p:ph type="body" sz="quarter" idx="12"/>
          </p:nvPr>
        </p:nvSpPr>
        <p:spPr>
          <a:xfrm>
            <a:off x="0" y="1440000"/>
            <a:ext cx="9000000" cy="4392000"/>
          </a:xfrm>
        </p:spPr>
        <p:txBody>
          <a:bodyPr tIns="0" rIns="1440000" bIns="0"/>
          <a:lstStyle/>
          <a:p>
            <a:pPr lvl="0"/>
            <a:r>
              <a:rPr lang="en-US"/>
              <a:t>Edit Master text styles</a:t>
            </a:r>
          </a:p>
        </p:txBody>
      </p:sp>
      <p:sp>
        <p:nvSpPr>
          <p:cNvPr id="15" name="Title 9">
            <a:extLst>
              <a:ext uri="{FF2B5EF4-FFF2-40B4-BE49-F238E27FC236}">
                <a16:creationId xmlns:a16="http://schemas.microsoft.com/office/drawing/2014/main" id="{15FF7029-8EEB-5F41-BE6E-4C2A4879B581}"/>
              </a:ext>
            </a:extLst>
          </p:cNvPr>
          <p:cNvSpPr>
            <a:spLocks noGrp="1"/>
          </p:cNvSpPr>
          <p:nvPr>
            <p:ph type="title"/>
          </p:nvPr>
        </p:nvSpPr>
        <p:spPr>
          <a:xfrm>
            <a:off x="0" y="404664"/>
            <a:ext cx="9000000" cy="307777"/>
          </a:xfrm>
        </p:spPr>
        <p:txBody>
          <a:bodyPr/>
          <a:lstStyle/>
          <a:p>
            <a:r>
              <a:rPr lang="en-US"/>
              <a:t>Click to edit Master title style</a:t>
            </a:r>
          </a:p>
        </p:txBody>
      </p:sp>
    </p:spTree>
    <p:extLst>
      <p:ext uri="{BB962C8B-B14F-4D97-AF65-F5344CB8AC3E}">
        <p14:creationId xmlns:p14="http://schemas.microsoft.com/office/powerpoint/2010/main" val="272505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7" name="Picture Placeholder 2">
            <a:extLst>
              <a:ext uri="{FF2B5EF4-FFF2-40B4-BE49-F238E27FC236}">
                <a16:creationId xmlns:a16="http://schemas.microsoft.com/office/drawing/2014/main" id="{175C7369-C6CD-1B4C-A109-9EC1C8987801}"/>
              </a:ext>
            </a:extLst>
          </p:cNvPr>
          <p:cNvSpPr>
            <a:spLocks noGrp="1"/>
          </p:cNvSpPr>
          <p:nvPr>
            <p:ph type="pic" sz="quarter" idx="15" hasCustomPrompt="1"/>
          </p:nvPr>
        </p:nvSpPr>
        <p:spPr>
          <a:xfrm>
            <a:off x="6431705" y="711553"/>
            <a:ext cx="5605696" cy="7181943"/>
          </a:xfrm>
          <a:blipFill>
            <a:blip r:embed="rId4" cstate="email">
              <a:extLst>
                <a:ext uri="{28A0092B-C50C-407E-A947-70E740481C1C}">
                  <a14:useLocalDpi xmlns:a14="http://schemas.microsoft.com/office/drawing/2010/main"/>
                </a:ext>
              </a:extLst>
            </a:blip>
            <a:stretch>
              <a:fillRect t="128"/>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279280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Full Image Overlay 1 (CUSTOMISABL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5ECC68DC-F6AE-7849-8345-26821DFD2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58"/>
            <a:ext cx="12181385" cy="6858000"/>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28680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theme" Target="../theme/theme2.xml"/><Relationship Id="rId5" Type="http://schemas.openxmlformats.org/officeDocument/2006/relationships/slideLayout" Target="../slideLayouts/slideLayout14.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7"/>
          <p:cNvSpPr>
            <a:spLocks noGrp="1" noChangeArrowheads="1"/>
          </p:cNvSpPr>
          <p:nvPr>
            <p:ph type="body" idx="1"/>
          </p:nvPr>
        </p:nvSpPr>
        <p:spPr bwMode="auto">
          <a:xfrm>
            <a:off x="0" y="1439999"/>
            <a:ext cx="12193200" cy="4392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p>
            <a:pPr lvl="0"/>
            <a:r>
              <a:rPr lang="en-US" dirty="0"/>
              <a:t>Click to edit slide text</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6" name="Title Placeholder 5"/>
          <p:cNvSpPr>
            <a:spLocks noGrp="1"/>
          </p:cNvSpPr>
          <p:nvPr>
            <p:ph type="title"/>
          </p:nvPr>
        </p:nvSpPr>
        <p:spPr>
          <a:xfrm>
            <a:off x="0" y="404664"/>
            <a:ext cx="12192000" cy="307777"/>
          </a:xfrm>
          <a:prstGeom prst="rect">
            <a:avLst/>
          </a:prstGeom>
        </p:spPr>
        <p:txBody>
          <a:bodyPr vert="horz" lIns="540000" tIns="0" rIns="1440000" bIns="0" rtlCol="0" anchor="t" anchorCtr="0">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798ABF0-2B39-3347-B8FC-8E3EEC28498B}"/>
              </a:ext>
            </a:extLst>
          </p:cNvPr>
          <p:cNvSpPr>
            <a:spLocks noGrp="1"/>
          </p:cNvSpPr>
          <p:nvPr>
            <p:ph type="ftr" sz="quarter" idx="3"/>
          </p:nvPr>
        </p:nvSpPr>
        <p:spPr>
          <a:xfrm>
            <a:off x="911424" y="6318000"/>
            <a:ext cx="1800200" cy="540000"/>
          </a:xfrm>
          <a:prstGeom prst="rect">
            <a:avLst/>
          </a:prstGeom>
        </p:spPr>
        <p:txBody>
          <a:bodyPr vert="horz" lIns="0" tIns="0" rIns="0" bIns="342000" rtlCol="0" anchor="b" anchorCtr="0"/>
          <a:lstStyle>
            <a:lvl1pPr algn="l">
              <a:defRPr sz="800" baseline="0">
                <a:solidFill>
                  <a:schemeClr val="tx2"/>
                </a:solidFill>
              </a:defRPr>
            </a:lvl1pPr>
          </a:lstStyle>
          <a:p>
            <a:r>
              <a:rPr lang="en-GB" dirty="0"/>
              <a:t>© 2019 Sova Assessments</a:t>
            </a:r>
            <a:endParaRPr lang="en-US" dirty="0"/>
          </a:p>
        </p:txBody>
      </p:sp>
      <p:sp>
        <p:nvSpPr>
          <p:cNvPr id="4" name="Slide Number Placeholder 3">
            <a:extLst>
              <a:ext uri="{FF2B5EF4-FFF2-40B4-BE49-F238E27FC236}">
                <a16:creationId xmlns:a16="http://schemas.microsoft.com/office/drawing/2014/main" id="{075E930C-9972-0D4F-8930-F7847281E522}"/>
              </a:ext>
            </a:extLst>
          </p:cNvPr>
          <p:cNvSpPr>
            <a:spLocks noGrp="1"/>
          </p:cNvSpPr>
          <p:nvPr>
            <p:ph type="sldNum" sz="quarter" idx="4"/>
          </p:nvPr>
        </p:nvSpPr>
        <p:spPr>
          <a:xfrm>
            <a:off x="0" y="6318000"/>
            <a:ext cx="900000" cy="540000"/>
          </a:xfrm>
          <a:prstGeom prst="rect">
            <a:avLst/>
          </a:prstGeom>
        </p:spPr>
        <p:txBody>
          <a:bodyPr vert="horz" lIns="540000" tIns="0" rIns="0" bIns="342000" rtlCol="0" anchor="b" anchorCtr="0"/>
          <a:lstStyle>
            <a:lvl1pPr algn="l">
              <a:defRPr sz="800" b="1">
                <a:solidFill>
                  <a:schemeClr val="tx1">
                    <a:tint val="75000"/>
                  </a:schemeClr>
                </a:solidFill>
              </a:defRPr>
            </a:lvl1pPr>
          </a:lstStyle>
          <a:p>
            <a:fld id="{7E9CF92B-D8DD-4F4E-A7C7-5BAC28CB6413}" type="slidenum">
              <a:rPr lang="en-US" smtClean="0"/>
              <a:pPr/>
              <a:t>‹#›</a:t>
            </a:fld>
            <a:endParaRPr lang="en-US" dirty="0"/>
          </a:p>
        </p:txBody>
      </p:sp>
    </p:spTree>
    <p:extLst>
      <p:ext uri="{BB962C8B-B14F-4D97-AF65-F5344CB8AC3E}">
        <p14:creationId xmlns:p14="http://schemas.microsoft.com/office/powerpoint/2010/main" val="1926772003"/>
      </p:ext>
    </p:extLst>
  </p:cSld>
  <p:clrMap bg1="lt1" tx1="dk1" bg2="lt2" tx2="dk2" accent1="accent1" accent2="accent2" accent3="accent3" accent4="accent4" accent5="accent5" accent6="accent6" hlink="hlink" folHlink="folHlink"/>
  <p:sldLayoutIdLst>
    <p:sldLayoutId id="2147484099" r:id="rId1"/>
    <p:sldLayoutId id="2147484093" r:id="rId2"/>
    <p:sldLayoutId id="2147483887" r:id="rId3"/>
    <p:sldLayoutId id="2147483891" r:id="rId4"/>
    <p:sldLayoutId id="2147483924" r:id="rId5"/>
    <p:sldLayoutId id="2147483918" r:id="rId6"/>
    <p:sldLayoutId id="2147484103" r:id="rId7"/>
    <p:sldLayoutId id="2147484167" r:id="rId8"/>
    <p:sldLayoutId id="2147484168" r:id="rId9"/>
  </p:sldLayoutIdLst>
  <p:hf hdr="0" dt="0"/>
  <p:txStyles>
    <p:titleStyle>
      <a:lvl1pPr eaLnBrk="1" hangingPunct="1">
        <a:defRPr sz="2200" b="1" i="0" spc="70" baseline="0">
          <a:solidFill>
            <a:schemeClr val="accent1"/>
          </a:solidFill>
          <a:latin typeface="+mj-lt"/>
          <a:ea typeface="+mj-ea"/>
          <a:cs typeface="Verdana"/>
        </a:defRPr>
      </a:lvl1pPr>
    </p:titleStyle>
    <p:body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7"/>
          <p:cNvSpPr>
            <a:spLocks noGrp="1" noChangeArrowheads="1"/>
          </p:cNvSpPr>
          <p:nvPr>
            <p:ph type="body" idx="1"/>
          </p:nvPr>
        </p:nvSpPr>
        <p:spPr bwMode="auto">
          <a:xfrm>
            <a:off x="0" y="1439999"/>
            <a:ext cx="12193200" cy="4392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p>
            <a:pPr lvl="0"/>
            <a:r>
              <a:rPr lang="en-US" dirty="0"/>
              <a:t>Click to edit slide text</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6" name="Title Placeholder 5"/>
          <p:cNvSpPr>
            <a:spLocks noGrp="1"/>
          </p:cNvSpPr>
          <p:nvPr>
            <p:ph type="title"/>
          </p:nvPr>
        </p:nvSpPr>
        <p:spPr>
          <a:xfrm>
            <a:off x="0" y="404664"/>
            <a:ext cx="12192000" cy="307777"/>
          </a:xfrm>
          <a:prstGeom prst="rect">
            <a:avLst/>
          </a:prstGeom>
        </p:spPr>
        <p:txBody>
          <a:bodyPr vert="horz" lIns="540000" tIns="0" rIns="1440000" bIns="0" rtlCol="0" anchor="t" anchorCtr="0">
            <a:noAutofit/>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1798ABF0-2B39-3347-B8FC-8E3EEC28498B}"/>
              </a:ext>
            </a:extLst>
          </p:cNvPr>
          <p:cNvSpPr>
            <a:spLocks noGrp="1"/>
          </p:cNvSpPr>
          <p:nvPr>
            <p:ph type="ftr" sz="quarter" idx="3"/>
          </p:nvPr>
        </p:nvSpPr>
        <p:spPr>
          <a:xfrm>
            <a:off x="911424" y="6318000"/>
            <a:ext cx="1800200" cy="540000"/>
          </a:xfrm>
          <a:prstGeom prst="rect">
            <a:avLst/>
          </a:prstGeom>
        </p:spPr>
        <p:txBody>
          <a:bodyPr vert="horz" lIns="0" tIns="0" rIns="0" bIns="342000" rtlCol="0" anchor="b" anchorCtr="0"/>
          <a:lstStyle>
            <a:lvl1pPr algn="l">
              <a:defRPr sz="900" baseline="0">
                <a:solidFill>
                  <a:schemeClr val="tx2"/>
                </a:solidFill>
                <a:latin typeface="Arial" panose="020B0604020202020204" pitchFamily="34" charset="0"/>
                <a:cs typeface="Arial" panose="020B0604020202020204" pitchFamily="34" charset="0"/>
              </a:defRPr>
            </a:lvl1pPr>
          </a:lstStyle>
          <a:p>
            <a:r>
              <a:rPr lang="en-GB" dirty="0"/>
              <a:t>© 2021 Sova Assessments</a:t>
            </a:r>
            <a:endParaRPr lang="en-US" sz="900" dirty="0"/>
          </a:p>
        </p:txBody>
      </p:sp>
      <p:sp>
        <p:nvSpPr>
          <p:cNvPr id="4" name="Slide Number Placeholder 3">
            <a:extLst>
              <a:ext uri="{FF2B5EF4-FFF2-40B4-BE49-F238E27FC236}">
                <a16:creationId xmlns:a16="http://schemas.microsoft.com/office/drawing/2014/main" id="{075E930C-9972-0D4F-8930-F7847281E522}"/>
              </a:ext>
            </a:extLst>
          </p:cNvPr>
          <p:cNvSpPr>
            <a:spLocks noGrp="1"/>
          </p:cNvSpPr>
          <p:nvPr>
            <p:ph type="sldNum" sz="quarter" idx="4"/>
          </p:nvPr>
        </p:nvSpPr>
        <p:spPr>
          <a:xfrm>
            <a:off x="0" y="6318000"/>
            <a:ext cx="900000" cy="540000"/>
          </a:xfrm>
          <a:prstGeom prst="rect">
            <a:avLst/>
          </a:prstGeom>
        </p:spPr>
        <p:txBody>
          <a:bodyPr vert="horz" lIns="540000" tIns="0" rIns="0" bIns="342000" rtlCol="0" anchor="b" anchorCtr="0"/>
          <a:lstStyle>
            <a:lvl1pPr algn="l">
              <a:defRPr sz="800" b="1">
                <a:solidFill>
                  <a:schemeClr val="tx1">
                    <a:tint val="75000"/>
                  </a:schemeClr>
                </a:solidFill>
              </a:defRPr>
            </a:lvl1pPr>
          </a:lstStyle>
          <a:p>
            <a:fld id="{7E9CF92B-D8DD-4F4E-A7C7-5BAC28CB6413}" type="slidenum">
              <a:rPr lang="en-US" smtClean="0"/>
              <a:pPr/>
              <a:t>‹#›</a:t>
            </a:fld>
            <a:endParaRPr lang="en-US" dirty="0"/>
          </a:p>
        </p:txBody>
      </p:sp>
    </p:spTree>
    <p:extLst>
      <p:ext uri="{BB962C8B-B14F-4D97-AF65-F5344CB8AC3E}">
        <p14:creationId xmlns:p14="http://schemas.microsoft.com/office/powerpoint/2010/main" val="273033482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39" r:id="rId32"/>
    <p:sldLayoutId id="2147484140" r:id="rId33"/>
    <p:sldLayoutId id="2147484141" r:id="rId34"/>
    <p:sldLayoutId id="2147484142" r:id="rId35"/>
    <p:sldLayoutId id="2147484143" r:id="rId36"/>
    <p:sldLayoutId id="2147484144" r:id="rId37"/>
    <p:sldLayoutId id="2147484145" r:id="rId38"/>
    <p:sldLayoutId id="2147484146" r:id="rId39"/>
    <p:sldLayoutId id="2147484147" r:id="rId40"/>
    <p:sldLayoutId id="2147484148" r:id="rId41"/>
    <p:sldLayoutId id="2147484149" r:id="rId42"/>
    <p:sldLayoutId id="2147484150" r:id="rId43"/>
    <p:sldLayoutId id="2147484151" r:id="rId44"/>
    <p:sldLayoutId id="2147484152" r:id="rId45"/>
    <p:sldLayoutId id="2147484153" r:id="rId46"/>
    <p:sldLayoutId id="2147484154" r:id="rId47"/>
    <p:sldLayoutId id="2147484155" r:id="rId48"/>
    <p:sldLayoutId id="2147484156" r:id="rId49"/>
    <p:sldLayoutId id="2147484157" r:id="rId50"/>
    <p:sldLayoutId id="2147484158" r:id="rId51"/>
    <p:sldLayoutId id="2147484159" r:id="rId52"/>
    <p:sldLayoutId id="2147484160" r:id="rId53"/>
    <p:sldLayoutId id="2147484161" r:id="rId54"/>
    <p:sldLayoutId id="2147484162" r:id="rId55"/>
    <p:sldLayoutId id="2147484163" r:id="rId56"/>
    <p:sldLayoutId id="2147484164" r:id="rId57"/>
  </p:sldLayoutIdLst>
  <p:hf hdr="0" dt="0"/>
  <p:txStyles>
    <p:titleStyle>
      <a:lvl1pPr eaLnBrk="1" hangingPunct="1">
        <a:defRPr sz="4800" b="0" i="0" spc="70" baseline="0">
          <a:solidFill>
            <a:srgbClr val="0E107A"/>
          </a:solidFill>
          <a:latin typeface="Burgess" panose="02000503080000020003" pitchFamily="2" charset="77"/>
          <a:ea typeface="+mj-ea"/>
          <a:cs typeface="Verdana"/>
        </a:defRPr>
      </a:lvl1pPr>
    </p:titleStyle>
    <p:body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60.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755329-6D1A-9043-9043-083018ED4D37}"/>
              </a:ext>
            </a:extLst>
          </p:cNvPr>
          <p:cNvSpPr>
            <a:spLocks noGrp="1"/>
          </p:cNvSpPr>
          <p:nvPr>
            <p:ph type="body" sz="quarter" idx="14"/>
          </p:nvPr>
        </p:nvSpPr>
        <p:spPr>
          <a:xfrm>
            <a:off x="0" y="692870"/>
            <a:ext cx="6592186" cy="1223962"/>
          </a:xfrm>
        </p:spPr>
        <p:txBody>
          <a:bodyPr/>
          <a:lstStyle/>
          <a:p>
            <a:pPr marL="0" marR="0" lvl="0" indent="0" algn="l" defTabSz="914400" eaLnBrk="1" fontAlgn="auto" latinLnBrk="0" hangingPunct="1">
              <a:lnSpc>
                <a:spcPct val="100000"/>
              </a:lnSpc>
              <a:spcBef>
                <a:spcPts val="0"/>
              </a:spcBef>
              <a:spcAft>
                <a:spcPts val="0"/>
              </a:spcAft>
              <a:buClr>
                <a:srgbClr val="447FFB"/>
              </a:buClr>
              <a:buSzTx/>
              <a:buFontTx/>
              <a:buNone/>
              <a:tabLst/>
              <a:defRPr/>
            </a:pPr>
            <a:r>
              <a:rPr kumimoji="0" lang="en-US" sz="4000" b="0" i="0" u="none" strike="noStrike" kern="0" cap="none" spc="30" normalizeH="0" baseline="0" noProof="0" dirty="0">
                <a:ln>
                  <a:noFill/>
                </a:ln>
                <a:solidFill>
                  <a:srgbClr val="FFFFFF"/>
                </a:solidFill>
                <a:effectLst/>
                <a:uLnTx/>
                <a:uFillTx/>
                <a:latin typeface="Burgess" panose="02000503080000020003" pitchFamily="2" charset="77"/>
                <a:ea typeface="+mn-ea"/>
                <a:cs typeface="Arial" panose="020B0604020202020204" pitchFamily="34" charset="0"/>
              </a:rPr>
              <a:t>Sova Assessment </a:t>
            </a:r>
          </a:p>
          <a:p>
            <a:pPr marL="0" marR="0" lvl="0" indent="0" algn="l" defTabSz="914400" eaLnBrk="1" fontAlgn="auto" latinLnBrk="0" hangingPunct="1">
              <a:lnSpc>
                <a:spcPct val="100000"/>
              </a:lnSpc>
              <a:spcBef>
                <a:spcPts val="0"/>
              </a:spcBef>
              <a:spcAft>
                <a:spcPts val="0"/>
              </a:spcAft>
              <a:buClr>
                <a:srgbClr val="447FFB"/>
              </a:buClr>
              <a:buSzTx/>
              <a:buFontTx/>
              <a:buNone/>
              <a:tabLst/>
              <a:defRPr/>
            </a:pPr>
            <a:r>
              <a:rPr kumimoji="0" lang="en-US" sz="2400" b="0" i="0" u="none" strike="noStrike" kern="0" cap="none" spc="30" normalizeH="0" baseline="0" noProof="0" dirty="0">
                <a:ln>
                  <a:noFill/>
                </a:ln>
                <a:solidFill>
                  <a:srgbClr val="FFFFFF"/>
                </a:solidFill>
                <a:effectLst/>
                <a:uLnTx/>
                <a:uFillTx/>
                <a:latin typeface="Burgess" panose="02000503080000020003" pitchFamily="2" charset="77"/>
                <a:ea typeface="+mn-ea"/>
                <a:cs typeface="Arial" panose="020B0604020202020204" pitchFamily="34" charset="0"/>
              </a:rPr>
              <a:t>Recruiting software </a:t>
            </a:r>
            <a:r>
              <a:rPr lang="en-US" sz="2400" dirty="0">
                <a:solidFill>
                  <a:srgbClr val="FFFFFF"/>
                </a:solidFill>
                <a:cs typeface="Arial" panose="020B0604020202020204" pitchFamily="34" charset="0"/>
              </a:rPr>
              <a:t>p</a:t>
            </a:r>
            <a:r>
              <a:rPr kumimoji="0" lang="en-US" sz="2400" b="0" i="0" u="none" strike="noStrike" kern="0" cap="none" spc="30" normalizeH="0" baseline="0" noProof="0" dirty="0" err="1">
                <a:ln>
                  <a:noFill/>
                </a:ln>
                <a:solidFill>
                  <a:srgbClr val="FFFFFF"/>
                </a:solidFill>
                <a:effectLst/>
                <a:uLnTx/>
                <a:uFillTx/>
                <a:latin typeface="Burgess" panose="02000503080000020003" pitchFamily="2" charset="77"/>
                <a:ea typeface="+mn-ea"/>
                <a:cs typeface="Arial" panose="020B0604020202020204" pitchFamily="34" charset="0"/>
              </a:rPr>
              <a:t>owered</a:t>
            </a:r>
            <a:r>
              <a:rPr kumimoji="0" lang="en-US" sz="2400" b="0" i="0" u="none" strike="noStrike" kern="0" cap="none" spc="30" normalizeH="0" baseline="0" noProof="0" dirty="0">
                <a:ln>
                  <a:noFill/>
                </a:ln>
                <a:solidFill>
                  <a:srgbClr val="FFFFFF"/>
                </a:solidFill>
                <a:effectLst/>
                <a:uLnTx/>
                <a:uFillTx/>
                <a:latin typeface="Burgess" panose="02000503080000020003" pitchFamily="2" charset="77"/>
                <a:ea typeface="+mn-ea"/>
                <a:cs typeface="Arial" panose="020B0604020202020204" pitchFamily="34" charset="0"/>
              </a:rPr>
              <a:t> by science</a:t>
            </a:r>
          </a:p>
          <a:p>
            <a:pPr marL="0" marR="0" lvl="0" indent="0" algn="l" defTabSz="914400" eaLnBrk="1" fontAlgn="auto" latinLnBrk="0" hangingPunct="1">
              <a:lnSpc>
                <a:spcPct val="100000"/>
              </a:lnSpc>
              <a:spcBef>
                <a:spcPts val="0"/>
              </a:spcBef>
              <a:spcAft>
                <a:spcPts val="0"/>
              </a:spcAft>
              <a:buClr>
                <a:srgbClr val="447FFB"/>
              </a:buClr>
              <a:buSzTx/>
              <a:buFontTx/>
              <a:buNone/>
              <a:tabLst/>
              <a:defRPr/>
            </a:pPr>
            <a:endParaRPr lang="en-US" sz="2400" dirty="0">
              <a:solidFill>
                <a:srgbClr val="FFFFFF"/>
              </a:solidFill>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447FFB"/>
              </a:buClr>
              <a:buSzTx/>
              <a:buFontTx/>
              <a:buNone/>
              <a:tabLst/>
              <a:defRPr/>
            </a:pPr>
            <a:endParaRPr kumimoji="0" lang="en-US" sz="2400" b="0" i="0" u="none" strike="noStrike" kern="0" cap="none" spc="30" normalizeH="0" baseline="0" noProof="0" dirty="0">
              <a:ln>
                <a:noFill/>
              </a:ln>
              <a:solidFill>
                <a:srgbClr val="FFFFFF"/>
              </a:solidFill>
              <a:effectLst/>
              <a:uLnTx/>
              <a:uFillTx/>
              <a:latin typeface="Burgess" panose="02000503080000020003" pitchFamily="2" charset="77"/>
              <a:ea typeface="+mn-ea"/>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
                <a:srgbClr val="447FFB"/>
              </a:buClr>
              <a:buSzTx/>
              <a:buFontTx/>
              <a:buNone/>
              <a:tabLst/>
              <a:defRPr/>
            </a:pPr>
            <a:r>
              <a:rPr lang="en-US" sz="2400" dirty="0">
                <a:solidFill>
                  <a:srgbClr val="FFFFFF"/>
                </a:solidFill>
                <a:cs typeface="Arial" panose="020B0604020202020204" pitchFamily="34" charset="0"/>
              </a:rPr>
              <a:t>One-way Video Interviews</a:t>
            </a:r>
          </a:p>
        </p:txBody>
      </p:sp>
    </p:spTree>
    <p:extLst>
      <p:ext uri="{BB962C8B-B14F-4D97-AF65-F5344CB8AC3E}">
        <p14:creationId xmlns:p14="http://schemas.microsoft.com/office/powerpoint/2010/main" val="1983726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55A103-6B89-4B6F-AE3B-CBC84248C4B8}"/>
              </a:ext>
            </a:extLst>
          </p:cNvPr>
          <p:cNvSpPr>
            <a:spLocks noGrp="1"/>
          </p:cNvSpPr>
          <p:nvPr>
            <p:ph type="sldNum" sz="quarter" idx="11"/>
          </p:nvPr>
        </p:nvSpPr>
        <p:spPr/>
        <p:txBody>
          <a:bodyPr/>
          <a:lstStyle/>
          <a:p>
            <a:fld id="{7E9CF92B-D8DD-4F4E-A7C7-5BAC28CB6413}" type="slidenum">
              <a:rPr lang="en-US" smtClean="0"/>
              <a:pPr/>
              <a:t>10</a:t>
            </a:fld>
            <a:endParaRPr lang="en-US" dirty="0">
              <a:latin typeface="Mabry Pro" panose="020D0503040002040303" pitchFamily="34" charset="0"/>
            </a:endParaRPr>
          </a:p>
        </p:txBody>
      </p:sp>
      <p:sp>
        <p:nvSpPr>
          <p:cNvPr id="4" name="Title 3">
            <a:extLst>
              <a:ext uri="{FF2B5EF4-FFF2-40B4-BE49-F238E27FC236}">
                <a16:creationId xmlns:a16="http://schemas.microsoft.com/office/drawing/2014/main" id="{E0601D42-B79D-434A-9F62-73315B5CE7A5}"/>
              </a:ext>
            </a:extLst>
          </p:cNvPr>
          <p:cNvSpPr>
            <a:spLocks noGrp="1"/>
          </p:cNvSpPr>
          <p:nvPr>
            <p:ph type="title"/>
          </p:nvPr>
        </p:nvSpPr>
        <p:spPr/>
        <p:txBody>
          <a:bodyPr/>
          <a:lstStyle/>
          <a:p>
            <a:r>
              <a:rPr lang="en-GB" sz="3000" dirty="0">
                <a:solidFill>
                  <a:srgbClr val="0E107A"/>
                </a:solidFill>
              </a:rPr>
              <a:t>AI in Video Interviews</a:t>
            </a:r>
          </a:p>
        </p:txBody>
      </p:sp>
      <p:sp>
        <p:nvSpPr>
          <p:cNvPr id="6" name="Text Placeholder 3">
            <a:extLst>
              <a:ext uri="{FF2B5EF4-FFF2-40B4-BE49-F238E27FC236}">
                <a16:creationId xmlns:a16="http://schemas.microsoft.com/office/drawing/2014/main" id="{ACBCA691-24EF-4E9F-A10E-976CB0DFFFA9}"/>
              </a:ext>
            </a:extLst>
          </p:cNvPr>
          <p:cNvSpPr>
            <a:spLocks noGrp="1"/>
          </p:cNvSpPr>
          <p:nvPr>
            <p:ph type="body" sz="quarter" idx="12"/>
          </p:nvPr>
        </p:nvSpPr>
        <p:spPr>
          <a:xfrm>
            <a:off x="-1" y="1440000"/>
            <a:ext cx="8229601" cy="4392000"/>
          </a:xfrm>
        </p:spPr>
        <p:txBody>
          <a:bodyPr>
            <a:normAutofit/>
          </a:bodyPr>
          <a:lstStyle/>
          <a:p>
            <a:pPr algn="l" rtl="0"/>
            <a:r>
              <a:rPr lang="en-US" sz="2000" dirty="0">
                <a:solidFill>
                  <a:srgbClr val="0E107A"/>
                </a:solidFill>
                <a:latin typeface="Mabry Pro" panose="020D0503040002040303"/>
              </a:rPr>
              <a:t>Sova’s automated video interview scoring uses ethically applied artificial intelligence (AI) to:</a:t>
            </a:r>
            <a:br>
              <a:rPr lang="en-US" sz="2000" dirty="0">
                <a:solidFill>
                  <a:srgbClr val="0E107A"/>
                </a:solidFill>
                <a:latin typeface="Mabry Pro" panose="020D0503040002040303"/>
              </a:rPr>
            </a:br>
            <a:endParaRPr lang="en-US" sz="2000" dirty="0">
              <a:solidFill>
                <a:srgbClr val="0E107A"/>
              </a:solidFill>
              <a:latin typeface="Mabry Pro" panose="020D0503040002040303"/>
            </a:endParaRPr>
          </a:p>
          <a:p>
            <a:pPr marL="342900" indent="-342900" algn="l" rtl="0">
              <a:buClr>
                <a:srgbClr val="447FFB"/>
              </a:buClr>
              <a:buFont typeface="Arial" panose="020B0604020202020204" pitchFamily="34" charset="0"/>
              <a:buChar char="•"/>
            </a:pPr>
            <a:r>
              <a:rPr lang="en-US" sz="2000" dirty="0">
                <a:solidFill>
                  <a:srgbClr val="0E107A"/>
                </a:solidFill>
                <a:latin typeface="Mabry Pro" panose="020D0503040002040303"/>
              </a:rPr>
              <a:t>Improve video interview process efficiency</a:t>
            </a:r>
          </a:p>
          <a:p>
            <a:pPr marL="342900" indent="-342900" algn="l" rtl="0">
              <a:buClr>
                <a:srgbClr val="447FFB"/>
              </a:buClr>
              <a:buFont typeface="Arial" panose="020B0604020202020204" pitchFamily="34" charset="0"/>
              <a:buChar char="•"/>
            </a:pPr>
            <a:r>
              <a:rPr lang="en-US" sz="2000" dirty="0">
                <a:solidFill>
                  <a:srgbClr val="0E107A"/>
                </a:solidFill>
                <a:latin typeface="Mabry Pro" panose="020D0503040002040303"/>
              </a:rPr>
              <a:t>Helping hiring managers and recruiters </a:t>
            </a:r>
            <a:br>
              <a:rPr lang="en-US" sz="2000" dirty="0">
                <a:solidFill>
                  <a:srgbClr val="0E107A"/>
                </a:solidFill>
                <a:latin typeface="Mabry Pro" panose="020D0503040002040303"/>
              </a:rPr>
            </a:br>
            <a:r>
              <a:rPr lang="en-US" sz="2000" dirty="0">
                <a:solidFill>
                  <a:srgbClr val="0E107A"/>
                </a:solidFill>
                <a:latin typeface="Mabry Pro" panose="020D0503040002040303"/>
              </a:rPr>
              <a:t>to shortlist candidates faster</a:t>
            </a:r>
          </a:p>
          <a:p>
            <a:pPr marL="342900" indent="-342900" algn="l" rtl="0">
              <a:buClr>
                <a:srgbClr val="447FFB"/>
              </a:buClr>
              <a:buFont typeface="Arial" panose="020B0604020202020204" pitchFamily="34" charset="0"/>
              <a:buChar char="•"/>
            </a:pPr>
            <a:r>
              <a:rPr lang="en-US" sz="2000" dirty="0">
                <a:solidFill>
                  <a:srgbClr val="0E107A"/>
                </a:solidFill>
                <a:latin typeface="Mabry Pro" panose="020D0503040002040303"/>
              </a:rPr>
              <a:t>Predictive decision-making</a:t>
            </a:r>
          </a:p>
          <a:p>
            <a:pPr marL="342900" indent="-342900" algn="l" rtl="0">
              <a:buClr>
                <a:srgbClr val="447FFB"/>
              </a:buClr>
              <a:buFont typeface="Arial" panose="020B0604020202020204" pitchFamily="34" charset="0"/>
              <a:buChar char="•"/>
            </a:pPr>
            <a:r>
              <a:rPr lang="en-US" sz="2000" dirty="0">
                <a:solidFill>
                  <a:srgbClr val="0E107A"/>
                </a:solidFill>
                <a:latin typeface="Mabry Pro" panose="020D0503040002040303"/>
              </a:rPr>
              <a:t>Decrease any potential bias</a:t>
            </a:r>
          </a:p>
        </p:txBody>
      </p:sp>
      <p:pic>
        <p:nvPicPr>
          <p:cNvPr id="7" name="Picture 6" descr="Icon&#10;&#10;Description automatically generated">
            <a:extLst>
              <a:ext uri="{FF2B5EF4-FFF2-40B4-BE49-F238E27FC236}">
                <a16:creationId xmlns:a16="http://schemas.microsoft.com/office/drawing/2014/main" id="{1011810B-94B3-4838-9318-E3697DA08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9" t="-6854" r="29972" b="14427"/>
          <a:stretch/>
        </p:blipFill>
        <p:spPr>
          <a:xfrm rot="5400000" flipH="1" flipV="1">
            <a:off x="6376795" y="-146476"/>
            <a:ext cx="5668729" cy="5961681"/>
          </a:xfrm>
          <a:prstGeom prst="rect">
            <a:avLst/>
          </a:prstGeom>
        </p:spPr>
      </p:pic>
      <p:sp>
        <p:nvSpPr>
          <p:cNvPr id="3" name="Footer Placeholder 5">
            <a:extLst>
              <a:ext uri="{FF2B5EF4-FFF2-40B4-BE49-F238E27FC236}">
                <a16:creationId xmlns:a16="http://schemas.microsoft.com/office/drawing/2014/main" id="{B941ED4F-F997-D5BC-6021-3D5635219097}"/>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45711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ED4C95-677C-9282-31B5-9225747278FB}"/>
              </a:ext>
            </a:extLst>
          </p:cNvPr>
          <p:cNvSpPr>
            <a:spLocks noGrp="1"/>
          </p:cNvSpPr>
          <p:nvPr>
            <p:ph type="sldNum" sz="quarter" idx="11"/>
          </p:nvPr>
        </p:nvSpPr>
        <p:spPr/>
        <p:txBody>
          <a:bodyPr/>
          <a:lstStyle/>
          <a:p>
            <a:fld id="{7E9CF92B-D8DD-4F4E-A7C7-5BAC28CB6413}" type="slidenum">
              <a:rPr lang="en-US" smtClean="0"/>
              <a:pPr/>
              <a:t>11</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7CEE5EC2-2F67-F6C3-E3E5-5D50A695CA68}"/>
              </a:ext>
            </a:extLst>
          </p:cNvPr>
          <p:cNvSpPr>
            <a:spLocks noGrp="1"/>
          </p:cNvSpPr>
          <p:nvPr>
            <p:ph type="title"/>
          </p:nvPr>
        </p:nvSpPr>
        <p:spPr/>
        <p:txBody>
          <a:bodyPr/>
          <a:lstStyle/>
          <a:p>
            <a:r>
              <a:rPr lang="en-US" sz="3000" dirty="0">
                <a:solidFill>
                  <a:srgbClr val="0E107A"/>
                </a:solidFill>
              </a:rPr>
              <a:t>The Sova AI Scoring Algorithm</a:t>
            </a:r>
            <a:endParaRPr lang="en-GB" sz="3000" dirty="0">
              <a:solidFill>
                <a:srgbClr val="0E107A"/>
              </a:solidFill>
            </a:endParaRPr>
          </a:p>
        </p:txBody>
      </p:sp>
      <p:sp>
        <p:nvSpPr>
          <p:cNvPr id="6" name="Text Placeholder 3">
            <a:extLst>
              <a:ext uri="{FF2B5EF4-FFF2-40B4-BE49-F238E27FC236}">
                <a16:creationId xmlns:a16="http://schemas.microsoft.com/office/drawing/2014/main" id="{C769A6BB-9AD4-FD0C-F321-D7410C8FD197}"/>
              </a:ext>
            </a:extLst>
          </p:cNvPr>
          <p:cNvSpPr txBox="1">
            <a:spLocks/>
          </p:cNvSpPr>
          <p:nvPr/>
        </p:nvSpPr>
        <p:spPr bwMode="auto">
          <a:xfrm>
            <a:off x="209569" y="965200"/>
            <a:ext cx="11609479" cy="4397398"/>
          </a:xfrm>
          <a:prstGeom prst="rect">
            <a:avLst/>
          </a:prstGeom>
          <a:noFill/>
          <a:ln w="9525">
            <a:noFill/>
            <a:miter lim="800000"/>
            <a:headEnd/>
            <a:tailEnd/>
          </a:ln>
        </p:spPr>
        <p:txBody>
          <a:bodyPr vert="horz" wrap="square" lIns="540000" tIns="0" rIns="1440000" bIns="0" numCol="1" anchor="t" anchorCtr="0" compatLnSpc="1">
            <a:prstTxWarp prst="textNoShape">
              <a:avLst/>
            </a:prstTxWarp>
            <a:noAutofit/>
          </a:bodyPr>
          <a:lst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a:lnSpc>
                <a:spcPct val="110000"/>
              </a:lnSpc>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Each algorithm is unique; based on client </a:t>
            </a:r>
            <a:br>
              <a:rPr lang="en-US" kern="0" dirty="0">
                <a:solidFill>
                  <a:srgbClr val="0E107A"/>
                </a:solidFill>
                <a:latin typeface="Mabry Pro" panose="020D0503040002040303"/>
              </a:rPr>
            </a:br>
            <a:r>
              <a:rPr lang="en-US" kern="0" dirty="0">
                <a:solidFill>
                  <a:srgbClr val="0E107A"/>
                </a:solidFill>
                <a:latin typeface="Mabry Pro" panose="020D0503040002040303"/>
              </a:rPr>
              <a:t>requirements (i.e. What do we want to predict?)</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Video responses are converted to text</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The text is </a:t>
            </a:r>
            <a:r>
              <a:rPr lang="en-US" kern="0" dirty="0" err="1">
                <a:solidFill>
                  <a:srgbClr val="0E107A"/>
                </a:solidFill>
                <a:latin typeface="Mabry Pro" panose="020D0503040002040303"/>
              </a:rPr>
              <a:t>analysed</a:t>
            </a:r>
            <a:r>
              <a:rPr lang="en-US" kern="0" dirty="0">
                <a:solidFill>
                  <a:srgbClr val="0E107A"/>
                </a:solidFill>
                <a:latin typeface="Mabry Pro" panose="020D0503040002040303"/>
              </a:rPr>
              <a:t>, with a focus on verbal </a:t>
            </a:r>
            <a:br>
              <a:rPr lang="en-US" kern="0" dirty="0">
                <a:solidFill>
                  <a:srgbClr val="0E107A"/>
                </a:solidFill>
                <a:latin typeface="Mabry Pro" panose="020D0503040002040303"/>
              </a:rPr>
            </a:br>
            <a:r>
              <a:rPr lang="en-US" kern="0" dirty="0">
                <a:solidFill>
                  <a:srgbClr val="0E107A"/>
                </a:solidFill>
                <a:latin typeface="Mabry Pro" panose="020D0503040002040303"/>
              </a:rPr>
              <a:t>information (i.e. What is said). For example, </a:t>
            </a:r>
            <a:br>
              <a:rPr lang="en-US" kern="0" dirty="0">
                <a:solidFill>
                  <a:srgbClr val="0E107A"/>
                </a:solidFill>
                <a:latin typeface="Mabry Pro" panose="020D0503040002040303"/>
              </a:rPr>
            </a:br>
            <a:r>
              <a:rPr lang="en-US" kern="0" dirty="0">
                <a:solidFill>
                  <a:srgbClr val="0E107A"/>
                </a:solidFill>
                <a:latin typeface="Mabry Pro" panose="020D0503040002040303"/>
              </a:rPr>
              <a:t>we </a:t>
            </a:r>
            <a:r>
              <a:rPr lang="en-US" kern="0" dirty="0" err="1">
                <a:solidFill>
                  <a:srgbClr val="0E107A"/>
                </a:solidFill>
                <a:latin typeface="Mabry Pro" panose="020D0503040002040303"/>
              </a:rPr>
              <a:t>analyse</a:t>
            </a:r>
            <a:r>
              <a:rPr lang="en-US" kern="0" dirty="0">
                <a:solidFill>
                  <a:srgbClr val="0E107A"/>
                </a:solidFill>
                <a:latin typeface="Mabry Pro" panose="020D0503040002040303"/>
              </a:rPr>
              <a:t> language pattern, word choice </a:t>
            </a:r>
            <a:br>
              <a:rPr lang="en-US" kern="0" dirty="0">
                <a:solidFill>
                  <a:srgbClr val="0E107A"/>
                </a:solidFill>
                <a:latin typeface="Mabry Pro" panose="020D0503040002040303"/>
              </a:rPr>
            </a:br>
            <a:r>
              <a:rPr lang="en-US" kern="0" dirty="0">
                <a:solidFill>
                  <a:srgbClr val="0E107A"/>
                </a:solidFill>
                <a:latin typeface="Mabry Pro" panose="020D0503040002040303"/>
              </a:rPr>
              <a:t>and sentiment</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We do not use facial analysis or any other </a:t>
            </a:r>
            <a:br>
              <a:rPr lang="en-US" kern="0" dirty="0">
                <a:solidFill>
                  <a:srgbClr val="0E107A"/>
                </a:solidFill>
                <a:latin typeface="Mabry Pro" panose="020D0503040002040303"/>
              </a:rPr>
            </a:br>
            <a:r>
              <a:rPr lang="en-US" kern="0" dirty="0">
                <a:solidFill>
                  <a:srgbClr val="0E107A"/>
                </a:solidFill>
                <a:latin typeface="Mabry Pro" panose="020D0503040002040303"/>
              </a:rPr>
              <a:t>information that might cause bias</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The algorithm and score generation doesn’t </a:t>
            </a:r>
            <a:br>
              <a:rPr lang="en-US" kern="0" dirty="0">
                <a:solidFill>
                  <a:srgbClr val="0E107A"/>
                </a:solidFill>
                <a:latin typeface="Mabry Pro" panose="020D0503040002040303"/>
              </a:rPr>
            </a:br>
            <a:r>
              <a:rPr lang="en-US" kern="0" dirty="0">
                <a:solidFill>
                  <a:srgbClr val="0E107A"/>
                </a:solidFill>
                <a:latin typeface="Mabry Pro" panose="020D0503040002040303"/>
              </a:rPr>
              <a:t>replace the human element but helps to </a:t>
            </a:r>
            <a:br>
              <a:rPr lang="en-US" kern="0" dirty="0">
                <a:solidFill>
                  <a:srgbClr val="0E107A"/>
                </a:solidFill>
                <a:latin typeface="Mabry Pro" panose="020D0503040002040303"/>
              </a:rPr>
            </a:br>
            <a:r>
              <a:rPr lang="en-US" kern="0" dirty="0">
                <a:solidFill>
                  <a:srgbClr val="0E107A"/>
                </a:solidFill>
                <a:latin typeface="Mabry Pro" panose="020D0503040002040303"/>
              </a:rPr>
              <a:t>re-focus that effort onto top candidates</a:t>
            </a:r>
          </a:p>
          <a:p>
            <a:pPr>
              <a:lnSpc>
                <a:spcPct val="110000"/>
              </a:lnSpc>
              <a:buClr>
                <a:srgbClr val="447FFB"/>
              </a:buCl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p:txBody>
      </p:sp>
      <p:pic>
        <p:nvPicPr>
          <p:cNvPr id="9" name="Picture 8">
            <a:extLst>
              <a:ext uri="{FF2B5EF4-FFF2-40B4-BE49-F238E27FC236}">
                <a16:creationId xmlns:a16="http://schemas.microsoft.com/office/drawing/2014/main" id="{418C0D46-95FC-91BB-48E8-B326635F138B}"/>
              </a:ext>
            </a:extLst>
          </p:cNvPr>
          <p:cNvPicPr>
            <a:picLocks noChangeAspect="1"/>
          </p:cNvPicPr>
          <p:nvPr/>
        </p:nvPicPr>
        <p:blipFill>
          <a:blip r:embed="rId3"/>
          <a:stretch>
            <a:fillRect/>
          </a:stretch>
        </p:blipFill>
        <p:spPr>
          <a:xfrm>
            <a:off x="6408848" y="965200"/>
            <a:ext cx="5410200" cy="4927600"/>
          </a:xfrm>
          <a:prstGeom prst="rect">
            <a:avLst/>
          </a:prstGeom>
        </p:spPr>
      </p:pic>
      <p:sp>
        <p:nvSpPr>
          <p:cNvPr id="4" name="Footer Placeholder 5">
            <a:extLst>
              <a:ext uri="{FF2B5EF4-FFF2-40B4-BE49-F238E27FC236}">
                <a16:creationId xmlns:a16="http://schemas.microsoft.com/office/drawing/2014/main" id="{FCDCE650-7152-AA2E-4B76-50FC38C3F533}"/>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385910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18172" y="419792"/>
            <a:ext cx="11066388" cy="598867"/>
          </a:xfrm>
        </p:spPr>
        <p:txBody>
          <a:bodyPr/>
          <a:lstStyle/>
          <a:p>
            <a:r>
              <a:rPr lang="en-GB" sz="3000" kern="1200" dirty="0"/>
              <a:t>Data Dashboard (AI Scored) </a:t>
            </a:r>
            <a:endParaRPr lang="en-US" sz="3000"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9CF92B-D8DD-4F4E-A7C7-5BAC28CB6413}" type="slidenum">
              <a:rPr kumimoji="0" lang="en-US" sz="800" b="1" i="0" u="none" strike="noStrike" kern="1200" cap="none" spc="0" normalizeH="0" baseline="0" noProof="0" smtClean="0">
                <a:ln>
                  <a:noFill/>
                </a:ln>
                <a:solidFill>
                  <a:srgbClr val="545759">
                    <a:tint val="75000"/>
                  </a:srgbClr>
                </a:solidFill>
                <a:effectLst/>
                <a:uLnTx/>
                <a:uFillTx/>
                <a:latin typeface="Mabry Pro" panose="020D05030400020403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1200" cap="none" spc="0" normalizeH="0" baseline="0" noProof="0" dirty="0">
              <a:ln>
                <a:noFill/>
              </a:ln>
              <a:solidFill>
                <a:srgbClr val="545759">
                  <a:tint val="75000"/>
                </a:srgbClr>
              </a:solidFill>
              <a:effectLst/>
              <a:uLnTx/>
              <a:uFillTx/>
              <a:latin typeface="Mabry Pro" panose="020D0503040002040303" pitchFamily="34" charset="0"/>
              <a:ea typeface="+mn-ea"/>
              <a:cs typeface="+mn-cs"/>
            </a:endParaRPr>
          </a:p>
        </p:txBody>
      </p:sp>
      <p:sp>
        <p:nvSpPr>
          <p:cNvPr id="12" name="Text Placeholder 3">
            <a:extLst>
              <a:ext uri="{FF2B5EF4-FFF2-40B4-BE49-F238E27FC236}">
                <a16:creationId xmlns:a16="http://schemas.microsoft.com/office/drawing/2014/main" id="{0492F41C-F018-5928-1BC5-1CF640A5EBFD}"/>
              </a:ext>
            </a:extLst>
          </p:cNvPr>
          <p:cNvSpPr txBox="1">
            <a:spLocks/>
          </p:cNvSpPr>
          <p:nvPr/>
        </p:nvSpPr>
        <p:spPr bwMode="auto">
          <a:xfrm>
            <a:off x="6096000" y="719225"/>
            <a:ext cx="6622462" cy="5703957"/>
          </a:xfrm>
          <a:prstGeom prst="rect">
            <a:avLst/>
          </a:prstGeom>
          <a:noFill/>
          <a:ln w="9525">
            <a:noFill/>
            <a:miter lim="800000"/>
            <a:headEnd/>
            <a:tailEnd/>
          </a:ln>
        </p:spPr>
        <p:txBody>
          <a:bodyPr vert="horz" wrap="square" lIns="540000" tIns="0" rIns="1440000" bIns="0" numCol="1" anchor="t" anchorCtr="0" compatLnSpc="1">
            <a:prstTxWarp prst="textNoShape">
              <a:avLst/>
            </a:prstTxWarp>
            <a:noAutofit/>
          </a:bodyPr>
          <a:lstStyle>
            <a:lvl1pPr marL="0" eaLnBrk="1" hangingPunct="1">
              <a:lnSpc>
                <a:spcPct val="130000"/>
              </a:lnSpc>
              <a:defRPr sz="1800" spc="30" baseline="0">
                <a:solidFill>
                  <a:schemeClr val="tx1"/>
                </a:solidFill>
                <a:latin typeface="+mn-lt"/>
                <a:ea typeface="+mn-ea"/>
                <a:cs typeface="+mn-cs"/>
              </a:defRPr>
            </a:lvl1pPr>
            <a:lvl2pPr marL="800100" indent="-342900" eaLnBrk="1" hangingPunct="1">
              <a:lnSpc>
                <a:spcPct val="130000"/>
              </a:lnSpc>
              <a:buClr>
                <a:schemeClr val="accent1"/>
              </a:buClr>
              <a:buFont typeface="Arial" charset="0"/>
              <a:buChar char="•"/>
              <a:defRPr sz="1800" spc="30" baseline="0">
                <a:solidFill>
                  <a:schemeClr val="tx1"/>
                </a:solidFill>
                <a:latin typeface="+mn-lt"/>
                <a:ea typeface="+mn-ea"/>
                <a:cs typeface="+mn-cs"/>
              </a:defRPr>
            </a:lvl2pPr>
            <a:lvl3pPr marL="1257300" indent="-342900" eaLnBrk="1" hangingPunct="1">
              <a:lnSpc>
                <a:spcPct val="130000"/>
              </a:lnSpc>
              <a:buClr>
                <a:schemeClr val="accent1"/>
              </a:buClr>
              <a:buFont typeface="Arial" charset="0"/>
              <a:buChar char="•"/>
              <a:defRPr sz="1600" spc="30" baseline="0">
                <a:solidFill>
                  <a:schemeClr val="tx1"/>
                </a:solidFill>
                <a:latin typeface="+mn-lt"/>
                <a:ea typeface="+mn-ea"/>
                <a:cs typeface="+mn-cs"/>
              </a:defRPr>
            </a:lvl3pPr>
            <a:lvl4pPr marL="1657350" indent="-285750" eaLnBrk="1" hangingPunct="1">
              <a:lnSpc>
                <a:spcPct val="130000"/>
              </a:lnSpc>
              <a:buClr>
                <a:schemeClr val="accent1"/>
              </a:buClr>
              <a:buFont typeface="Arial" charset="0"/>
              <a:buChar char="•"/>
              <a:defRPr sz="1600" spc="30" baseline="0">
                <a:solidFill>
                  <a:schemeClr val="tx1"/>
                </a:solidFill>
                <a:latin typeface="+mn-lt"/>
                <a:ea typeface="+mn-ea"/>
                <a:cs typeface="+mn-cs"/>
              </a:defRPr>
            </a:lvl4pPr>
            <a:lvl5pPr marL="2114550" indent="-285750" eaLnBrk="1" hangingPunct="1">
              <a:lnSpc>
                <a:spcPct val="130000"/>
              </a:lnSpc>
              <a:buClr>
                <a:schemeClr val="accent1"/>
              </a:buClr>
              <a:buFont typeface="Arial" charset="0"/>
              <a:buChar char="•"/>
              <a:defRPr sz="1400" spc="3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a:lnSpc>
                <a:spcPct val="110000"/>
              </a:lnSpc>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Recruiters and Hiring Managers can view the Automatic Video Interview Score in the dashboard</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This is typically graded as high/med/low for ease of use in sifting, helping to </a:t>
            </a:r>
            <a:r>
              <a:rPr lang="en-US" kern="0" dirty="0" err="1">
                <a:solidFill>
                  <a:srgbClr val="0E107A"/>
                </a:solidFill>
                <a:latin typeface="Mabry Pro" panose="020D0503040002040303"/>
              </a:rPr>
              <a:t>prioritise</a:t>
            </a:r>
            <a:r>
              <a:rPr lang="en-US" kern="0" dirty="0">
                <a:solidFill>
                  <a:srgbClr val="0E107A"/>
                </a:solidFill>
                <a:latin typeface="Mabry Pro" panose="020D0503040002040303"/>
              </a:rPr>
              <a:t> effort for Recruiters</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Candidates in the High band are deemed most suitable for the role so these candidates are reviewed first by recruiters. Should more candidates be needed to fill places, recruiters can progress to the Mid band. </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r>
              <a:rPr lang="en-US" kern="0" dirty="0">
                <a:solidFill>
                  <a:srgbClr val="0E107A"/>
                </a:solidFill>
                <a:latin typeface="Mabry Pro" panose="020D0503040002040303"/>
              </a:rPr>
              <a:t>The original video can be accessed and </a:t>
            </a:r>
            <a:br>
              <a:rPr lang="en-US" kern="0" dirty="0">
                <a:solidFill>
                  <a:srgbClr val="0E107A"/>
                </a:solidFill>
                <a:latin typeface="Mabry Pro" panose="020D0503040002040303"/>
              </a:rPr>
            </a:br>
            <a:r>
              <a:rPr lang="en-US" kern="0" dirty="0">
                <a:solidFill>
                  <a:srgbClr val="0E107A"/>
                </a:solidFill>
                <a:latin typeface="Mabry Pro" panose="020D0503040002040303"/>
              </a:rPr>
              <a:t>re-scored by a Recruiter or Hiring Manager if needed</a:t>
            </a: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a:p>
            <a:pPr marL="342900" indent="-342900">
              <a:lnSpc>
                <a:spcPct val="110000"/>
              </a:lnSpc>
              <a:buClr>
                <a:srgbClr val="447FFB"/>
              </a:buClr>
              <a:buFont typeface="Arial" panose="020B0604020202020204" pitchFamily="34" charset="0"/>
              <a:buChar char="•"/>
            </a:pPr>
            <a:endParaRPr lang="en-US" kern="0" dirty="0">
              <a:solidFill>
                <a:srgbClr val="0E107A"/>
              </a:solidFill>
              <a:latin typeface="Mabry Pro" panose="020D0503040002040303"/>
            </a:endParaRPr>
          </a:p>
        </p:txBody>
      </p:sp>
      <p:pic>
        <p:nvPicPr>
          <p:cNvPr id="19" name="Picture 18">
            <a:extLst>
              <a:ext uri="{FF2B5EF4-FFF2-40B4-BE49-F238E27FC236}">
                <a16:creationId xmlns:a16="http://schemas.microsoft.com/office/drawing/2014/main" id="{66AEEA3B-919C-C6F0-EED7-E2ABE217ED49}"/>
              </a:ext>
            </a:extLst>
          </p:cNvPr>
          <p:cNvPicPr>
            <a:picLocks noChangeAspect="1"/>
          </p:cNvPicPr>
          <p:nvPr/>
        </p:nvPicPr>
        <p:blipFill rotWithShape="1">
          <a:blip r:embed="rId3"/>
          <a:srcRect l="-54332" t="46928" r="12684" b="129"/>
          <a:stretch/>
        </p:blipFill>
        <p:spPr>
          <a:xfrm rot="10800000">
            <a:off x="0" y="2016308"/>
            <a:ext cx="4824537" cy="4841692"/>
          </a:xfrm>
          <a:prstGeom prst="rect">
            <a:avLst/>
          </a:prstGeom>
        </p:spPr>
      </p:pic>
      <p:pic>
        <p:nvPicPr>
          <p:cNvPr id="20" name="Picture 19">
            <a:extLst>
              <a:ext uri="{FF2B5EF4-FFF2-40B4-BE49-F238E27FC236}">
                <a16:creationId xmlns:a16="http://schemas.microsoft.com/office/drawing/2014/main" id="{0D023D39-20B5-5E1B-BCC0-DDE4FACE6B21}"/>
              </a:ext>
            </a:extLst>
          </p:cNvPr>
          <p:cNvPicPr>
            <a:picLocks noChangeAspect="1"/>
          </p:cNvPicPr>
          <p:nvPr/>
        </p:nvPicPr>
        <p:blipFill>
          <a:blip r:embed="rId4"/>
          <a:stretch>
            <a:fillRect/>
          </a:stretch>
        </p:blipFill>
        <p:spPr>
          <a:xfrm>
            <a:off x="423105" y="2111188"/>
            <a:ext cx="5840330" cy="3354794"/>
          </a:xfrm>
          <a:prstGeom prst="rect">
            <a:avLst/>
          </a:prstGeom>
        </p:spPr>
      </p:pic>
      <p:sp>
        <p:nvSpPr>
          <p:cNvPr id="2" name="Footer Placeholder 5">
            <a:extLst>
              <a:ext uri="{FF2B5EF4-FFF2-40B4-BE49-F238E27FC236}">
                <a16:creationId xmlns:a16="http://schemas.microsoft.com/office/drawing/2014/main" id="{546021FF-1BCB-7E9B-FD6E-CCEF5470A38C}"/>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123991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074FA1-9C86-9950-17C6-00CD729128A1}"/>
              </a:ext>
            </a:extLst>
          </p:cNvPr>
          <p:cNvSpPr>
            <a:spLocks noGrp="1"/>
          </p:cNvSpPr>
          <p:nvPr>
            <p:ph type="sldNum" sz="quarter" idx="11"/>
          </p:nvPr>
        </p:nvSpPr>
        <p:spPr/>
        <p:txBody>
          <a:bodyPr/>
          <a:lstStyle/>
          <a:p>
            <a:fld id="{7E9CF92B-D8DD-4F4E-A7C7-5BAC28CB6413}" type="slidenum">
              <a:rPr lang="en-US" smtClean="0"/>
              <a:pPr/>
              <a:t>13</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AB49712B-B31A-6CF9-456B-7E9A6936543D}"/>
              </a:ext>
            </a:extLst>
          </p:cNvPr>
          <p:cNvSpPr>
            <a:spLocks noGrp="1"/>
          </p:cNvSpPr>
          <p:nvPr>
            <p:ph type="title"/>
          </p:nvPr>
        </p:nvSpPr>
        <p:spPr/>
        <p:txBody>
          <a:bodyPr/>
          <a:lstStyle/>
          <a:p>
            <a:r>
              <a:rPr lang="en-US" dirty="0"/>
              <a:t>Score Output</a:t>
            </a:r>
            <a:endParaRPr lang="en-GB" dirty="0"/>
          </a:p>
        </p:txBody>
      </p:sp>
      <p:sp>
        <p:nvSpPr>
          <p:cNvPr id="7" name="Text Placeholder 3">
            <a:extLst>
              <a:ext uri="{FF2B5EF4-FFF2-40B4-BE49-F238E27FC236}">
                <a16:creationId xmlns:a16="http://schemas.microsoft.com/office/drawing/2014/main" id="{166EACE4-2033-EB1B-79E0-224A0A080521}"/>
              </a:ext>
            </a:extLst>
          </p:cNvPr>
          <p:cNvSpPr txBox="1">
            <a:spLocks/>
          </p:cNvSpPr>
          <p:nvPr/>
        </p:nvSpPr>
        <p:spPr bwMode="auto">
          <a:xfrm>
            <a:off x="-131380" y="1147511"/>
            <a:ext cx="8060191" cy="4790237"/>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fontScale="92500"/>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sz="1600" kern="0" dirty="0"/>
              <a:t>One overall score is produced</a:t>
            </a:r>
          </a:p>
          <a:p>
            <a:pPr marL="285750" indent="-285750">
              <a:buFont typeface="Arial" panose="020B0604020202020204" pitchFamily="34" charset="0"/>
              <a:buChar char="•"/>
            </a:pPr>
            <a:r>
              <a:rPr lang="en-US" sz="1600" kern="0" dirty="0"/>
              <a:t>There are no competency scores or scores from each interview question. This benefits recruiters by taking away the need to reconcile multiple ratings into one</a:t>
            </a:r>
          </a:p>
          <a:p>
            <a:pPr marL="285750" indent="-285750">
              <a:buFont typeface="Arial" panose="020B0604020202020204" pitchFamily="34" charset="0"/>
              <a:buChar char="•"/>
            </a:pPr>
            <a:r>
              <a:rPr lang="en-US" sz="1600" kern="0" dirty="0"/>
              <a:t>Score output usually is in Red / Amber / Green (RAG format). </a:t>
            </a:r>
            <a:br>
              <a:rPr lang="en-US" sz="1600" kern="0" dirty="0"/>
            </a:br>
            <a:r>
              <a:rPr lang="en-US" sz="1600" kern="0" dirty="0"/>
              <a:t>Whereby ‘green’ candidates have the highest scores (although </a:t>
            </a:r>
            <a:r>
              <a:rPr lang="en-US" sz="1600" kern="0" dirty="0" err="1"/>
              <a:t>colours</a:t>
            </a:r>
            <a:r>
              <a:rPr lang="en-US" sz="1600" kern="0" dirty="0"/>
              <a:t> are configurable and 1-5 bands can be defined)</a:t>
            </a:r>
          </a:p>
          <a:p>
            <a:pPr marL="285750" indent="-285750">
              <a:buFont typeface="Arial" panose="020B0604020202020204" pitchFamily="34" charset="0"/>
              <a:buChar char="•"/>
            </a:pPr>
            <a:r>
              <a:rPr lang="en-GB" sz="1600" kern="0" dirty="0"/>
              <a:t>Typically, recruiters will wish to review the High band video </a:t>
            </a:r>
            <a:br>
              <a:rPr lang="en-GB" sz="1600" kern="0" dirty="0"/>
            </a:br>
            <a:r>
              <a:rPr lang="en-GB" sz="1600" kern="0" dirty="0"/>
              <a:t>interviews to confirm whether each candidate should move </a:t>
            </a:r>
            <a:br>
              <a:rPr lang="en-GB" sz="1600" kern="0" dirty="0"/>
            </a:br>
            <a:r>
              <a:rPr lang="en-GB" sz="1600" kern="0" dirty="0"/>
              <a:t>to the next stage</a:t>
            </a:r>
          </a:p>
          <a:p>
            <a:pPr marL="285750" indent="-285750">
              <a:buFont typeface="Arial" panose="020B0604020202020204" pitchFamily="34" charset="0"/>
              <a:buChar char="•"/>
            </a:pPr>
            <a:r>
              <a:rPr lang="en-GB" sz="1600" kern="0" dirty="0"/>
              <a:t>The banding system helps recruiters and hiring managers to </a:t>
            </a:r>
            <a:br>
              <a:rPr lang="en-GB" sz="1600" kern="0" dirty="0"/>
            </a:br>
            <a:r>
              <a:rPr lang="en-GB" sz="1600" kern="0" dirty="0"/>
              <a:t>prioritise their effort and resource.  For example, this can </a:t>
            </a:r>
            <a:br>
              <a:rPr lang="en-GB" sz="1600" kern="0" dirty="0"/>
            </a:br>
            <a:r>
              <a:rPr lang="en-GB" sz="1600" kern="0" dirty="0"/>
              <a:t>save recruiters two-thirds of the time they might otherwise </a:t>
            </a:r>
            <a:br>
              <a:rPr lang="en-GB" sz="1600" kern="0" dirty="0"/>
            </a:br>
            <a:r>
              <a:rPr lang="en-GB" sz="1600" kern="0" dirty="0"/>
              <a:t>have spent reviewing all the video interviews</a:t>
            </a:r>
          </a:p>
          <a:p>
            <a:pPr marL="285750" indent="-285750">
              <a:buFont typeface="Arial" panose="020B0604020202020204" pitchFamily="34" charset="0"/>
              <a:buChar char="•"/>
            </a:pPr>
            <a:r>
              <a:rPr lang="en-US" sz="1600" kern="0" dirty="0"/>
              <a:t>We commit to monitoring and adjusting score bands, if required</a:t>
            </a:r>
          </a:p>
          <a:p>
            <a:pPr marL="285750" indent="-285750">
              <a:buFont typeface="Arial" panose="020B0604020202020204" pitchFamily="34" charset="0"/>
              <a:buChar char="•"/>
            </a:pPr>
            <a:endParaRPr lang="en-GB" sz="1600" kern="0" dirty="0"/>
          </a:p>
          <a:p>
            <a:pPr algn="l"/>
            <a:endParaRPr lang="en-US" sz="1600" kern="0" dirty="0">
              <a:solidFill>
                <a:srgbClr val="231F20"/>
              </a:solidFill>
            </a:endParaRPr>
          </a:p>
          <a:p>
            <a:pPr marL="285750" indent="-285750" algn="l">
              <a:buFont typeface="Arial" panose="020B0604020202020204" pitchFamily="34" charset="0"/>
              <a:buChar char="•"/>
            </a:pPr>
            <a:endParaRPr lang="en-GB" sz="1600" kern="0" dirty="0">
              <a:solidFill>
                <a:srgbClr val="231F20"/>
              </a:solidFill>
            </a:endParaRPr>
          </a:p>
        </p:txBody>
      </p:sp>
      <p:pic>
        <p:nvPicPr>
          <p:cNvPr id="4" name="Picture 3">
            <a:extLst>
              <a:ext uri="{FF2B5EF4-FFF2-40B4-BE49-F238E27FC236}">
                <a16:creationId xmlns:a16="http://schemas.microsoft.com/office/drawing/2014/main" id="{F1ED4A91-485B-A367-06D2-F6155FAA7198}"/>
              </a:ext>
            </a:extLst>
          </p:cNvPr>
          <p:cNvPicPr>
            <a:picLocks noChangeAspect="1"/>
          </p:cNvPicPr>
          <p:nvPr/>
        </p:nvPicPr>
        <p:blipFill>
          <a:blip r:embed="rId3"/>
          <a:stretch>
            <a:fillRect/>
          </a:stretch>
        </p:blipFill>
        <p:spPr>
          <a:xfrm>
            <a:off x="6841958" y="832180"/>
            <a:ext cx="4572000" cy="4699000"/>
          </a:xfrm>
          <a:prstGeom prst="rect">
            <a:avLst/>
          </a:prstGeom>
        </p:spPr>
      </p:pic>
      <p:sp>
        <p:nvSpPr>
          <p:cNvPr id="6" name="Footer Placeholder 5">
            <a:extLst>
              <a:ext uri="{FF2B5EF4-FFF2-40B4-BE49-F238E27FC236}">
                <a16:creationId xmlns:a16="http://schemas.microsoft.com/office/drawing/2014/main" id="{A33D1E43-5B6C-BA7B-0E96-935D199A317F}"/>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420716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1266687-2CC8-B0B3-D844-5C6B87D8D383}"/>
              </a:ext>
            </a:extLst>
          </p:cNvPr>
          <p:cNvPicPr>
            <a:picLocks noChangeAspect="1"/>
          </p:cNvPicPr>
          <p:nvPr/>
        </p:nvPicPr>
        <p:blipFill rotWithShape="1">
          <a:blip r:embed="rId3"/>
          <a:srcRect l="-54332" t="41345" r="12684" b="129"/>
          <a:stretch/>
        </p:blipFill>
        <p:spPr>
          <a:xfrm rot="10800000">
            <a:off x="-331278" y="2305019"/>
            <a:ext cx="4824537" cy="5352305"/>
          </a:xfrm>
          <a:prstGeom prst="rect">
            <a:avLst/>
          </a:prstGeom>
        </p:spPr>
      </p:pic>
      <p:pic>
        <p:nvPicPr>
          <p:cNvPr id="56" name="Picture 55">
            <a:extLst>
              <a:ext uri="{FF2B5EF4-FFF2-40B4-BE49-F238E27FC236}">
                <a16:creationId xmlns:a16="http://schemas.microsoft.com/office/drawing/2014/main" id="{1E666642-461E-EEE7-B33C-A91C810737F7}"/>
              </a:ext>
            </a:extLst>
          </p:cNvPr>
          <p:cNvPicPr>
            <a:picLocks noChangeAspect="1"/>
          </p:cNvPicPr>
          <p:nvPr/>
        </p:nvPicPr>
        <p:blipFill rotWithShape="1">
          <a:blip r:embed="rId3"/>
          <a:srcRect l="-54332" t="41345" r="12684" b="129"/>
          <a:stretch/>
        </p:blipFill>
        <p:spPr>
          <a:xfrm>
            <a:off x="8368795" y="-228600"/>
            <a:ext cx="4824537" cy="5352305"/>
          </a:xfrm>
          <a:prstGeom prst="rect">
            <a:avLst/>
          </a:prstGeom>
        </p:spPr>
      </p:pic>
      <p:sp>
        <p:nvSpPr>
          <p:cNvPr id="3" name="Slide Number Placeholder 2">
            <a:extLst>
              <a:ext uri="{FF2B5EF4-FFF2-40B4-BE49-F238E27FC236}">
                <a16:creationId xmlns:a16="http://schemas.microsoft.com/office/drawing/2014/main" id="{A2487DB9-8630-6DC0-8D69-AE745EF7C045}"/>
              </a:ext>
            </a:extLst>
          </p:cNvPr>
          <p:cNvSpPr>
            <a:spLocks noGrp="1"/>
          </p:cNvSpPr>
          <p:nvPr>
            <p:ph type="sldNum" sz="quarter" idx="11"/>
          </p:nvPr>
        </p:nvSpPr>
        <p:spPr/>
        <p:txBody>
          <a:bodyPr/>
          <a:lstStyle/>
          <a:p>
            <a:fld id="{7E9CF92B-D8DD-4F4E-A7C7-5BAC28CB6413}" type="slidenum">
              <a:rPr lang="en-US" smtClean="0"/>
              <a:pPr/>
              <a:t>14</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C800FD14-BB3C-AAD1-DC8D-133EA22F8114}"/>
              </a:ext>
            </a:extLst>
          </p:cNvPr>
          <p:cNvSpPr>
            <a:spLocks noGrp="1"/>
          </p:cNvSpPr>
          <p:nvPr>
            <p:ph type="title"/>
          </p:nvPr>
        </p:nvSpPr>
        <p:spPr>
          <a:xfrm>
            <a:off x="0" y="249043"/>
            <a:ext cx="12192000" cy="307777"/>
          </a:xfrm>
        </p:spPr>
        <p:txBody>
          <a:bodyPr/>
          <a:lstStyle/>
          <a:p>
            <a:r>
              <a:rPr lang="en-US" sz="3000" dirty="0"/>
              <a:t>Key Steps in AI Algorithm Development</a:t>
            </a:r>
            <a:endParaRPr lang="en-GB" sz="3000" dirty="0"/>
          </a:p>
        </p:txBody>
      </p:sp>
      <p:sp>
        <p:nvSpPr>
          <p:cNvPr id="8" name="TextBox 7">
            <a:extLst>
              <a:ext uri="{FF2B5EF4-FFF2-40B4-BE49-F238E27FC236}">
                <a16:creationId xmlns:a16="http://schemas.microsoft.com/office/drawing/2014/main" id="{8156E1F5-D7D8-C8AF-EAB6-497BC5C2FC9A}"/>
              </a:ext>
            </a:extLst>
          </p:cNvPr>
          <p:cNvSpPr txBox="1"/>
          <p:nvPr/>
        </p:nvSpPr>
        <p:spPr>
          <a:xfrm>
            <a:off x="574604" y="3035776"/>
            <a:ext cx="1800201" cy="1815882"/>
          </a:xfrm>
          <a:prstGeom prst="rect">
            <a:avLst/>
          </a:prstGeom>
          <a:noFill/>
        </p:spPr>
        <p:txBody>
          <a:bodyPr wrap="square" rtlCol="0">
            <a:spAutoFit/>
          </a:bodyPr>
          <a:lstStyle/>
          <a:p>
            <a:pPr algn="ctr"/>
            <a:r>
              <a:rPr lang="en-US" sz="1600" dirty="0">
                <a:solidFill>
                  <a:srgbClr val="0E107A"/>
                </a:solidFill>
                <a:latin typeface="Mabry Pro" panose="020D0503040002040303" pitchFamily="34" charset="0"/>
              </a:rPr>
              <a:t>c.1000 existing </a:t>
            </a:r>
            <a:br>
              <a:rPr lang="en-US" sz="1600" dirty="0">
                <a:solidFill>
                  <a:srgbClr val="0E107A"/>
                </a:solidFill>
                <a:latin typeface="Mabry Pro" panose="020D0503040002040303" pitchFamily="34" charset="0"/>
              </a:rPr>
            </a:br>
            <a:r>
              <a:rPr lang="en-US" sz="1600" dirty="0">
                <a:solidFill>
                  <a:srgbClr val="0E107A"/>
                </a:solidFill>
                <a:latin typeface="Mabry Pro" panose="020D0503040002040303" pitchFamily="34" charset="0"/>
              </a:rPr>
              <a:t>1-way video interviews are </a:t>
            </a:r>
            <a:r>
              <a:rPr lang="en-US" sz="1600" dirty="0">
                <a:solidFill>
                  <a:schemeClr val="accent1"/>
                </a:solidFill>
                <a:latin typeface="Mabry Pro" panose="020D0503040002040303" pitchFamily="34" charset="0"/>
              </a:rPr>
              <a:t>transcribed to text and split into two: training and test data</a:t>
            </a:r>
            <a:endParaRPr lang="en-GB" sz="1600" dirty="0">
              <a:solidFill>
                <a:schemeClr val="accent1"/>
              </a:solidFill>
              <a:latin typeface="Mabry Pro" panose="020D0503040002040303" pitchFamily="34" charset="0"/>
            </a:endParaRPr>
          </a:p>
        </p:txBody>
      </p:sp>
      <p:sp>
        <p:nvSpPr>
          <p:cNvPr id="24" name="Freeform 12">
            <a:extLst>
              <a:ext uri="{FF2B5EF4-FFF2-40B4-BE49-F238E27FC236}">
                <a16:creationId xmlns:a16="http://schemas.microsoft.com/office/drawing/2014/main" id="{DA1562EC-1D2D-E4C7-49D0-21E87F25B4F9}"/>
              </a:ext>
            </a:extLst>
          </p:cNvPr>
          <p:cNvSpPr>
            <a:spLocks noChangeArrowheads="1"/>
          </p:cNvSpPr>
          <p:nvPr/>
        </p:nvSpPr>
        <p:spPr bwMode="auto">
          <a:xfrm>
            <a:off x="542989" y="1127250"/>
            <a:ext cx="1936624" cy="539999"/>
          </a:xfrm>
          <a:prstGeom prst="roundRect">
            <a:avLst/>
          </a:prstGeom>
          <a:solidFill>
            <a:srgbClr val="447FFB"/>
          </a:solidFill>
          <a:ln>
            <a:noFill/>
          </a:ln>
          <a:effectLst/>
        </p:spPr>
        <p:txBody>
          <a:bodyPr wrap="none" anchor="ctr"/>
          <a:lstStyle/>
          <a:p>
            <a:endParaRPr lang="en-US" sz="3266" dirty="0"/>
          </a:p>
        </p:txBody>
      </p:sp>
      <p:sp>
        <p:nvSpPr>
          <p:cNvPr id="25" name="Text Placeholder 3">
            <a:extLst>
              <a:ext uri="{FF2B5EF4-FFF2-40B4-BE49-F238E27FC236}">
                <a16:creationId xmlns:a16="http://schemas.microsoft.com/office/drawing/2014/main" id="{B556C255-27C4-8145-6D76-56065E35E7CC}"/>
              </a:ext>
            </a:extLst>
          </p:cNvPr>
          <p:cNvSpPr txBox="1">
            <a:spLocks/>
          </p:cNvSpPr>
          <p:nvPr/>
        </p:nvSpPr>
        <p:spPr>
          <a:xfrm>
            <a:off x="395040" y="1134229"/>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kern="0" dirty="0">
                <a:solidFill>
                  <a:schemeClr val="bg1"/>
                </a:solidFill>
                <a:latin typeface="Mabry Pro"/>
                <a:cs typeface="Arial"/>
              </a:rPr>
              <a:t>Step 1</a:t>
            </a:r>
            <a:endParaRPr lang="en-US" sz="2000" kern="0" dirty="0">
              <a:solidFill>
                <a:schemeClr val="bg1"/>
              </a:solidFill>
            </a:endParaRPr>
          </a:p>
        </p:txBody>
      </p:sp>
      <p:grpSp>
        <p:nvGrpSpPr>
          <p:cNvPr id="7" name="Group 6">
            <a:extLst>
              <a:ext uri="{FF2B5EF4-FFF2-40B4-BE49-F238E27FC236}">
                <a16:creationId xmlns:a16="http://schemas.microsoft.com/office/drawing/2014/main" id="{45BC2485-8F38-3303-E62E-B5FD96B9145E}"/>
              </a:ext>
            </a:extLst>
          </p:cNvPr>
          <p:cNvGrpSpPr/>
          <p:nvPr/>
        </p:nvGrpSpPr>
        <p:grpSpPr>
          <a:xfrm>
            <a:off x="395040" y="1907180"/>
            <a:ext cx="2232520" cy="795679"/>
            <a:chOff x="395040" y="1718921"/>
            <a:chExt cx="2232520" cy="795679"/>
          </a:xfrm>
        </p:grpSpPr>
        <p:sp>
          <p:nvSpPr>
            <p:cNvPr id="39" name="Freeform 12">
              <a:extLst>
                <a:ext uri="{FF2B5EF4-FFF2-40B4-BE49-F238E27FC236}">
                  <a16:creationId xmlns:a16="http://schemas.microsoft.com/office/drawing/2014/main" id="{060AA63E-E134-6B0E-3C08-FB106460483F}"/>
                </a:ext>
              </a:extLst>
            </p:cNvPr>
            <p:cNvSpPr>
              <a:spLocks noChangeArrowheads="1"/>
            </p:cNvSpPr>
            <p:nvPr/>
          </p:nvSpPr>
          <p:spPr bwMode="auto">
            <a:xfrm>
              <a:off x="542989" y="1718921"/>
              <a:ext cx="1936624" cy="795679"/>
            </a:xfrm>
            <a:prstGeom prst="roundRect">
              <a:avLst/>
            </a:prstGeom>
            <a:solidFill>
              <a:srgbClr val="0E107A"/>
            </a:solidFill>
            <a:ln>
              <a:noFill/>
            </a:ln>
            <a:effectLst/>
          </p:spPr>
          <p:txBody>
            <a:bodyPr wrap="none" anchor="ctr"/>
            <a:lstStyle/>
            <a:p>
              <a:endParaRPr lang="en-US" sz="3266" dirty="0"/>
            </a:p>
          </p:txBody>
        </p:sp>
        <p:sp>
          <p:nvSpPr>
            <p:cNvPr id="40" name="Text Placeholder 3">
              <a:extLst>
                <a:ext uri="{FF2B5EF4-FFF2-40B4-BE49-F238E27FC236}">
                  <a16:creationId xmlns:a16="http://schemas.microsoft.com/office/drawing/2014/main" id="{376469FA-1D2D-F076-D648-78A58F285147}"/>
                </a:ext>
              </a:extLst>
            </p:cNvPr>
            <p:cNvSpPr txBox="1">
              <a:spLocks/>
            </p:cNvSpPr>
            <p:nvPr/>
          </p:nvSpPr>
          <p:spPr>
            <a:xfrm>
              <a:off x="395040" y="1795080"/>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kern="0" dirty="0">
                  <a:solidFill>
                    <a:schemeClr val="bg1"/>
                  </a:solidFill>
                  <a:latin typeface="Mabry Pro"/>
                  <a:cs typeface="Arial"/>
                </a:rPr>
                <a:t>Interview</a:t>
              </a:r>
            </a:p>
            <a:p>
              <a:pPr algn="ctr">
                <a:lnSpc>
                  <a:spcPct val="100000"/>
                </a:lnSpc>
              </a:pPr>
              <a:r>
                <a:rPr lang="en-US" kern="0" dirty="0">
                  <a:solidFill>
                    <a:schemeClr val="bg1"/>
                  </a:solidFill>
                  <a:latin typeface="Mabry Pro"/>
                  <a:cs typeface="Arial"/>
                </a:rPr>
                <a:t>Data</a:t>
              </a:r>
              <a:endParaRPr lang="en-US" kern="0" dirty="0">
                <a:solidFill>
                  <a:schemeClr val="bg1"/>
                </a:solidFill>
              </a:endParaRPr>
            </a:p>
          </p:txBody>
        </p:sp>
      </p:grpSp>
      <p:grpSp>
        <p:nvGrpSpPr>
          <p:cNvPr id="6" name="Group 5">
            <a:extLst>
              <a:ext uri="{FF2B5EF4-FFF2-40B4-BE49-F238E27FC236}">
                <a16:creationId xmlns:a16="http://schemas.microsoft.com/office/drawing/2014/main" id="{262B7050-F44F-81AD-A341-595DD78F0417}"/>
              </a:ext>
            </a:extLst>
          </p:cNvPr>
          <p:cNvGrpSpPr/>
          <p:nvPr/>
        </p:nvGrpSpPr>
        <p:grpSpPr>
          <a:xfrm>
            <a:off x="2600357" y="1907180"/>
            <a:ext cx="2232520" cy="795679"/>
            <a:chOff x="2600357" y="1718921"/>
            <a:chExt cx="2232520" cy="795679"/>
          </a:xfrm>
        </p:grpSpPr>
        <p:sp>
          <p:nvSpPr>
            <p:cNvPr id="41" name="Freeform 12">
              <a:extLst>
                <a:ext uri="{FF2B5EF4-FFF2-40B4-BE49-F238E27FC236}">
                  <a16:creationId xmlns:a16="http://schemas.microsoft.com/office/drawing/2014/main" id="{7706B7D3-6C9B-1308-F18B-1F62D6C53D8E}"/>
                </a:ext>
              </a:extLst>
            </p:cNvPr>
            <p:cNvSpPr>
              <a:spLocks noChangeArrowheads="1"/>
            </p:cNvSpPr>
            <p:nvPr/>
          </p:nvSpPr>
          <p:spPr bwMode="auto">
            <a:xfrm>
              <a:off x="2748306" y="1718921"/>
              <a:ext cx="1936624" cy="795679"/>
            </a:xfrm>
            <a:prstGeom prst="roundRect">
              <a:avLst/>
            </a:prstGeom>
            <a:solidFill>
              <a:srgbClr val="0E107A"/>
            </a:solidFill>
            <a:ln>
              <a:noFill/>
            </a:ln>
            <a:effectLst/>
          </p:spPr>
          <p:txBody>
            <a:bodyPr wrap="none" anchor="ctr"/>
            <a:lstStyle/>
            <a:p>
              <a:endParaRPr lang="en-US" sz="3266" dirty="0"/>
            </a:p>
          </p:txBody>
        </p:sp>
        <p:sp>
          <p:nvSpPr>
            <p:cNvPr id="42" name="Text Placeholder 3">
              <a:extLst>
                <a:ext uri="{FF2B5EF4-FFF2-40B4-BE49-F238E27FC236}">
                  <a16:creationId xmlns:a16="http://schemas.microsoft.com/office/drawing/2014/main" id="{868AA9AE-5B1D-4C58-831D-0A7C1C2921B7}"/>
                </a:ext>
              </a:extLst>
            </p:cNvPr>
            <p:cNvSpPr txBox="1">
              <a:spLocks/>
            </p:cNvSpPr>
            <p:nvPr/>
          </p:nvSpPr>
          <p:spPr>
            <a:xfrm>
              <a:off x="2600357" y="1795080"/>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kern="0" dirty="0">
                  <a:solidFill>
                    <a:schemeClr val="bg1"/>
                  </a:solidFill>
                  <a:latin typeface="Mabry Pro"/>
                  <a:cs typeface="Arial"/>
                </a:rPr>
                <a:t>Human Scored</a:t>
              </a:r>
            </a:p>
            <a:p>
              <a:pPr algn="ctr">
                <a:lnSpc>
                  <a:spcPct val="100000"/>
                </a:lnSpc>
              </a:pPr>
              <a:r>
                <a:rPr lang="en-US" kern="0" dirty="0">
                  <a:solidFill>
                    <a:schemeClr val="bg1"/>
                  </a:solidFill>
                  <a:latin typeface="Mabry Pro"/>
                  <a:cs typeface="Arial"/>
                </a:rPr>
                <a:t>Data</a:t>
              </a:r>
              <a:endParaRPr lang="en-US" kern="0" dirty="0">
                <a:solidFill>
                  <a:schemeClr val="bg1"/>
                </a:solidFill>
              </a:endParaRPr>
            </a:p>
          </p:txBody>
        </p:sp>
      </p:grpSp>
      <p:grpSp>
        <p:nvGrpSpPr>
          <p:cNvPr id="27" name="Group 26">
            <a:extLst>
              <a:ext uri="{FF2B5EF4-FFF2-40B4-BE49-F238E27FC236}">
                <a16:creationId xmlns:a16="http://schemas.microsoft.com/office/drawing/2014/main" id="{8A68D057-57BC-7318-2770-6CB0F9907F29}"/>
              </a:ext>
            </a:extLst>
          </p:cNvPr>
          <p:cNvGrpSpPr/>
          <p:nvPr/>
        </p:nvGrpSpPr>
        <p:grpSpPr>
          <a:xfrm>
            <a:off x="2600358" y="1127250"/>
            <a:ext cx="2232520" cy="539999"/>
            <a:chOff x="714015" y="1992832"/>
            <a:chExt cx="1375211" cy="426848"/>
          </a:xfrm>
        </p:grpSpPr>
        <p:sp>
          <p:nvSpPr>
            <p:cNvPr id="28" name="Freeform 12">
              <a:extLst>
                <a:ext uri="{FF2B5EF4-FFF2-40B4-BE49-F238E27FC236}">
                  <a16:creationId xmlns:a16="http://schemas.microsoft.com/office/drawing/2014/main" id="{1C53F4A6-9B91-60C3-1C0A-517746C7C728}"/>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dirty="0"/>
            </a:p>
          </p:txBody>
        </p:sp>
        <p:sp>
          <p:nvSpPr>
            <p:cNvPr id="29" name="Text Placeholder 3">
              <a:extLst>
                <a:ext uri="{FF2B5EF4-FFF2-40B4-BE49-F238E27FC236}">
                  <a16:creationId xmlns:a16="http://schemas.microsoft.com/office/drawing/2014/main" id="{10A7B4BD-2640-10E2-33FD-0A3DBC2E2140}"/>
                </a:ext>
              </a:extLst>
            </p:cNvPr>
            <p:cNvSpPr txBox="1">
              <a:spLocks/>
            </p:cNvSpPr>
            <p:nvPr/>
          </p:nvSpPr>
          <p:spPr>
            <a:xfrm>
              <a:off x="714015" y="1998349"/>
              <a:ext cx="1375211" cy="421331"/>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kern="0" dirty="0">
                  <a:solidFill>
                    <a:schemeClr val="bg1"/>
                  </a:solidFill>
                  <a:latin typeface="Mabry Pro"/>
                  <a:cs typeface="Arial"/>
                </a:rPr>
                <a:t>Step 2</a:t>
              </a:r>
              <a:endParaRPr lang="en-US" sz="2000" kern="0" dirty="0">
                <a:solidFill>
                  <a:schemeClr val="bg1"/>
                </a:solidFill>
              </a:endParaRPr>
            </a:p>
          </p:txBody>
        </p:sp>
      </p:grpSp>
      <p:grpSp>
        <p:nvGrpSpPr>
          <p:cNvPr id="30" name="Group 29">
            <a:extLst>
              <a:ext uri="{FF2B5EF4-FFF2-40B4-BE49-F238E27FC236}">
                <a16:creationId xmlns:a16="http://schemas.microsoft.com/office/drawing/2014/main" id="{E60B988E-8ADF-7934-C01A-FD133417A64E}"/>
              </a:ext>
            </a:extLst>
          </p:cNvPr>
          <p:cNvGrpSpPr/>
          <p:nvPr/>
        </p:nvGrpSpPr>
        <p:grpSpPr>
          <a:xfrm>
            <a:off x="4832570" y="1127250"/>
            <a:ext cx="2232520" cy="539999"/>
            <a:chOff x="714015" y="1992832"/>
            <a:chExt cx="1375211" cy="426848"/>
          </a:xfrm>
        </p:grpSpPr>
        <p:sp>
          <p:nvSpPr>
            <p:cNvPr id="31" name="Freeform 12">
              <a:extLst>
                <a:ext uri="{FF2B5EF4-FFF2-40B4-BE49-F238E27FC236}">
                  <a16:creationId xmlns:a16="http://schemas.microsoft.com/office/drawing/2014/main" id="{5DE5B670-217A-9A6E-D0E0-D8ADC335574E}"/>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dirty="0"/>
            </a:p>
          </p:txBody>
        </p:sp>
        <p:sp>
          <p:nvSpPr>
            <p:cNvPr id="32" name="Text Placeholder 3">
              <a:extLst>
                <a:ext uri="{FF2B5EF4-FFF2-40B4-BE49-F238E27FC236}">
                  <a16:creationId xmlns:a16="http://schemas.microsoft.com/office/drawing/2014/main" id="{1C54893A-FF14-68AA-A3AA-F13F7FA7B1BC}"/>
                </a:ext>
              </a:extLst>
            </p:cNvPr>
            <p:cNvSpPr txBox="1">
              <a:spLocks/>
            </p:cNvSpPr>
            <p:nvPr/>
          </p:nvSpPr>
          <p:spPr>
            <a:xfrm>
              <a:off x="714015" y="1998349"/>
              <a:ext cx="1375211" cy="421331"/>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kern="0" dirty="0">
                  <a:solidFill>
                    <a:schemeClr val="bg1"/>
                  </a:solidFill>
                  <a:latin typeface="Mabry Pro"/>
                  <a:cs typeface="Arial"/>
                </a:rPr>
                <a:t>Step 3</a:t>
              </a:r>
              <a:endParaRPr lang="en-US" sz="2000" kern="0" dirty="0">
                <a:solidFill>
                  <a:schemeClr val="bg1"/>
                </a:solidFill>
              </a:endParaRPr>
            </a:p>
          </p:txBody>
        </p:sp>
      </p:grpSp>
      <p:grpSp>
        <p:nvGrpSpPr>
          <p:cNvPr id="33" name="Group 32">
            <a:extLst>
              <a:ext uri="{FF2B5EF4-FFF2-40B4-BE49-F238E27FC236}">
                <a16:creationId xmlns:a16="http://schemas.microsoft.com/office/drawing/2014/main" id="{1E9C5459-2800-308E-BEB0-CF8DE25948BE}"/>
              </a:ext>
            </a:extLst>
          </p:cNvPr>
          <p:cNvGrpSpPr/>
          <p:nvPr/>
        </p:nvGrpSpPr>
        <p:grpSpPr>
          <a:xfrm>
            <a:off x="7010994" y="1127250"/>
            <a:ext cx="2232520" cy="539999"/>
            <a:chOff x="714015" y="1992832"/>
            <a:chExt cx="1375211" cy="426848"/>
          </a:xfrm>
        </p:grpSpPr>
        <p:sp>
          <p:nvSpPr>
            <p:cNvPr id="34" name="Freeform 12">
              <a:extLst>
                <a:ext uri="{FF2B5EF4-FFF2-40B4-BE49-F238E27FC236}">
                  <a16:creationId xmlns:a16="http://schemas.microsoft.com/office/drawing/2014/main" id="{CE4099FD-8142-EECF-9652-DD116A469C09}"/>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dirty="0"/>
            </a:p>
          </p:txBody>
        </p:sp>
        <p:sp>
          <p:nvSpPr>
            <p:cNvPr id="35" name="Text Placeholder 3">
              <a:extLst>
                <a:ext uri="{FF2B5EF4-FFF2-40B4-BE49-F238E27FC236}">
                  <a16:creationId xmlns:a16="http://schemas.microsoft.com/office/drawing/2014/main" id="{7BA6B1BB-CEAF-D3E2-59F7-942A5D626B6C}"/>
                </a:ext>
              </a:extLst>
            </p:cNvPr>
            <p:cNvSpPr txBox="1">
              <a:spLocks/>
            </p:cNvSpPr>
            <p:nvPr/>
          </p:nvSpPr>
          <p:spPr>
            <a:xfrm>
              <a:off x="714015" y="1998349"/>
              <a:ext cx="1375211" cy="421331"/>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kern="0" dirty="0">
                  <a:solidFill>
                    <a:schemeClr val="bg1"/>
                  </a:solidFill>
                  <a:latin typeface="Mabry Pro"/>
                  <a:cs typeface="Arial"/>
                </a:rPr>
                <a:t>Step 4</a:t>
              </a:r>
              <a:endParaRPr lang="en-US" sz="2000" kern="0" dirty="0">
                <a:solidFill>
                  <a:schemeClr val="bg1"/>
                </a:solidFill>
              </a:endParaRPr>
            </a:p>
          </p:txBody>
        </p:sp>
      </p:grpSp>
      <p:grpSp>
        <p:nvGrpSpPr>
          <p:cNvPr id="36" name="Group 35">
            <a:extLst>
              <a:ext uri="{FF2B5EF4-FFF2-40B4-BE49-F238E27FC236}">
                <a16:creationId xmlns:a16="http://schemas.microsoft.com/office/drawing/2014/main" id="{766F7E6A-0B24-3BAF-9040-25A628319416}"/>
              </a:ext>
            </a:extLst>
          </p:cNvPr>
          <p:cNvGrpSpPr/>
          <p:nvPr/>
        </p:nvGrpSpPr>
        <p:grpSpPr>
          <a:xfrm>
            <a:off x="9229759" y="1127250"/>
            <a:ext cx="2232520" cy="539999"/>
            <a:chOff x="714015" y="1992832"/>
            <a:chExt cx="1375211" cy="426848"/>
          </a:xfrm>
        </p:grpSpPr>
        <p:sp>
          <p:nvSpPr>
            <p:cNvPr id="37" name="Freeform 12">
              <a:extLst>
                <a:ext uri="{FF2B5EF4-FFF2-40B4-BE49-F238E27FC236}">
                  <a16:creationId xmlns:a16="http://schemas.microsoft.com/office/drawing/2014/main" id="{C12DBE97-1C33-4F84-648B-53C5D34AD658}"/>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dirty="0"/>
            </a:p>
          </p:txBody>
        </p:sp>
        <p:sp>
          <p:nvSpPr>
            <p:cNvPr id="38" name="Text Placeholder 3">
              <a:extLst>
                <a:ext uri="{FF2B5EF4-FFF2-40B4-BE49-F238E27FC236}">
                  <a16:creationId xmlns:a16="http://schemas.microsoft.com/office/drawing/2014/main" id="{07D87541-1ADA-A2F6-BE36-0179FBC875A1}"/>
                </a:ext>
              </a:extLst>
            </p:cNvPr>
            <p:cNvSpPr txBox="1">
              <a:spLocks/>
            </p:cNvSpPr>
            <p:nvPr/>
          </p:nvSpPr>
          <p:spPr>
            <a:xfrm>
              <a:off x="714015" y="1998349"/>
              <a:ext cx="1375211" cy="421331"/>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2000" kern="0" dirty="0">
                  <a:solidFill>
                    <a:schemeClr val="bg1"/>
                  </a:solidFill>
                  <a:latin typeface="Mabry Pro"/>
                  <a:cs typeface="Arial"/>
                </a:rPr>
                <a:t>Step 5</a:t>
              </a:r>
              <a:endParaRPr lang="en-US" sz="2000" kern="0" dirty="0">
                <a:solidFill>
                  <a:schemeClr val="bg1"/>
                </a:solidFill>
              </a:endParaRPr>
            </a:p>
          </p:txBody>
        </p:sp>
      </p:grpSp>
      <p:grpSp>
        <p:nvGrpSpPr>
          <p:cNvPr id="43" name="Group 42">
            <a:extLst>
              <a:ext uri="{FF2B5EF4-FFF2-40B4-BE49-F238E27FC236}">
                <a16:creationId xmlns:a16="http://schemas.microsoft.com/office/drawing/2014/main" id="{A88CB67F-2F13-5CF6-3923-8A5E19B2E47D}"/>
              </a:ext>
            </a:extLst>
          </p:cNvPr>
          <p:cNvGrpSpPr/>
          <p:nvPr/>
        </p:nvGrpSpPr>
        <p:grpSpPr>
          <a:xfrm>
            <a:off x="4846016" y="1907180"/>
            <a:ext cx="2232520" cy="795679"/>
            <a:chOff x="2600357" y="1718921"/>
            <a:chExt cx="2232520" cy="795679"/>
          </a:xfrm>
        </p:grpSpPr>
        <p:sp>
          <p:nvSpPr>
            <p:cNvPr id="44" name="Freeform 12">
              <a:extLst>
                <a:ext uri="{FF2B5EF4-FFF2-40B4-BE49-F238E27FC236}">
                  <a16:creationId xmlns:a16="http://schemas.microsoft.com/office/drawing/2014/main" id="{6EF832B0-0B7D-5853-235F-060E1D7D2972}"/>
                </a:ext>
              </a:extLst>
            </p:cNvPr>
            <p:cNvSpPr>
              <a:spLocks noChangeArrowheads="1"/>
            </p:cNvSpPr>
            <p:nvPr/>
          </p:nvSpPr>
          <p:spPr bwMode="auto">
            <a:xfrm>
              <a:off x="2748306" y="1718921"/>
              <a:ext cx="1936624" cy="795679"/>
            </a:xfrm>
            <a:prstGeom prst="roundRect">
              <a:avLst/>
            </a:prstGeom>
            <a:solidFill>
              <a:srgbClr val="0E107A"/>
            </a:solidFill>
            <a:ln>
              <a:noFill/>
            </a:ln>
            <a:effectLst/>
          </p:spPr>
          <p:txBody>
            <a:bodyPr wrap="none" anchor="ctr"/>
            <a:lstStyle/>
            <a:p>
              <a:endParaRPr lang="en-US" sz="3266" dirty="0"/>
            </a:p>
          </p:txBody>
        </p:sp>
        <p:sp>
          <p:nvSpPr>
            <p:cNvPr id="45" name="Text Placeholder 3">
              <a:extLst>
                <a:ext uri="{FF2B5EF4-FFF2-40B4-BE49-F238E27FC236}">
                  <a16:creationId xmlns:a16="http://schemas.microsoft.com/office/drawing/2014/main" id="{3E9E7095-D983-C351-05FD-8615DD311F86}"/>
                </a:ext>
              </a:extLst>
            </p:cNvPr>
            <p:cNvSpPr txBox="1">
              <a:spLocks/>
            </p:cNvSpPr>
            <p:nvPr/>
          </p:nvSpPr>
          <p:spPr>
            <a:xfrm>
              <a:off x="2600357" y="1795080"/>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kern="0" dirty="0">
                  <a:solidFill>
                    <a:schemeClr val="bg1"/>
                  </a:solidFill>
                  <a:latin typeface="Mabry Pro"/>
                  <a:cs typeface="Arial"/>
                </a:rPr>
                <a:t>Algorithm </a:t>
              </a:r>
            </a:p>
            <a:p>
              <a:pPr algn="ctr">
                <a:lnSpc>
                  <a:spcPct val="100000"/>
                </a:lnSpc>
              </a:pPr>
              <a:r>
                <a:rPr lang="en-US" kern="0" dirty="0">
                  <a:solidFill>
                    <a:schemeClr val="bg1"/>
                  </a:solidFill>
                  <a:latin typeface="Mabry Pro"/>
                  <a:cs typeface="Arial"/>
                </a:rPr>
                <a:t>Modelling</a:t>
              </a:r>
            </a:p>
            <a:p>
              <a:pPr algn="ctr">
                <a:lnSpc>
                  <a:spcPct val="100000"/>
                </a:lnSpc>
              </a:pPr>
              <a:endParaRPr lang="en-US" kern="0" dirty="0">
                <a:solidFill>
                  <a:schemeClr val="bg1"/>
                </a:solidFill>
                <a:latin typeface="Mabry Pro"/>
                <a:cs typeface="Arial"/>
              </a:endParaRPr>
            </a:p>
          </p:txBody>
        </p:sp>
      </p:grpSp>
      <p:sp>
        <p:nvSpPr>
          <p:cNvPr id="46" name="TextBox 45">
            <a:extLst>
              <a:ext uri="{FF2B5EF4-FFF2-40B4-BE49-F238E27FC236}">
                <a16:creationId xmlns:a16="http://schemas.microsoft.com/office/drawing/2014/main" id="{B3936112-68AB-CC87-F495-C848A5037442}"/>
              </a:ext>
            </a:extLst>
          </p:cNvPr>
          <p:cNvSpPr txBox="1"/>
          <p:nvPr/>
        </p:nvSpPr>
        <p:spPr>
          <a:xfrm>
            <a:off x="2806816" y="3035776"/>
            <a:ext cx="1800201" cy="3293209"/>
          </a:xfrm>
          <a:prstGeom prst="rect">
            <a:avLst/>
          </a:prstGeom>
          <a:noFill/>
        </p:spPr>
        <p:txBody>
          <a:bodyPr wrap="square" rtlCol="0">
            <a:spAutoFit/>
          </a:bodyPr>
          <a:lstStyle/>
          <a:p>
            <a:pPr algn="ctr"/>
            <a:r>
              <a:rPr lang="en-US" sz="1600" dirty="0">
                <a:solidFill>
                  <a:schemeClr val="accent1"/>
                </a:solidFill>
                <a:latin typeface="Mabry Pro" panose="020D0503040002040303" pitchFamily="34" charset="0"/>
              </a:rPr>
              <a:t>Match interview data to outcome measure and demographic data. The outcome measure is what we’re trying to predict (this might be interview scores from an assessor or Assessment Centre Scores or job performance data</a:t>
            </a:r>
          </a:p>
        </p:txBody>
      </p:sp>
      <p:sp>
        <p:nvSpPr>
          <p:cNvPr id="47" name="TextBox 46">
            <a:extLst>
              <a:ext uri="{FF2B5EF4-FFF2-40B4-BE49-F238E27FC236}">
                <a16:creationId xmlns:a16="http://schemas.microsoft.com/office/drawing/2014/main" id="{1908C482-219A-4951-2919-DF2684FAA362}"/>
              </a:ext>
            </a:extLst>
          </p:cNvPr>
          <p:cNvSpPr txBox="1"/>
          <p:nvPr/>
        </p:nvSpPr>
        <p:spPr>
          <a:xfrm>
            <a:off x="5025581" y="3035776"/>
            <a:ext cx="1800201" cy="3046988"/>
          </a:xfrm>
          <a:prstGeom prst="rect">
            <a:avLst/>
          </a:prstGeom>
          <a:noFill/>
        </p:spPr>
        <p:txBody>
          <a:bodyPr wrap="square" rtlCol="0">
            <a:spAutoFit/>
          </a:bodyPr>
          <a:lstStyle/>
          <a:p>
            <a:pPr algn="ctr"/>
            <a:r>
              <a:rPr lang="en-US" sz="1600" dirty="0">
                <a:solidFill>
                  <a:schemeClr val="accent1"/>
                </a:solidFill>
                <a:latin typeface="Mabry Pro" panose="020D0503040002040303" pitchFamily="34" charset="0"/>
              </a:rPr>
              <a:t>A number of predictive algorithms are modelled based on verbal information from the interview and their relationship with the outcome measure (and group differences)</a:t>
            </a:r>
          </a:p>
          <a:p>
            <a:pPr algn="ctr"/>
            <a:endParaRPr lang="en-US" sz="1600" dirty="0">
              <a:solidFill>
                <a:schemeClr val="accent1"/>
              </a:solidFill>
              <a:latin typeface="Mabry Pro" panose="020D0503040002040303" pitchFamily="34" charset="0"/>
            </a:endParaRPr>
          </a:p>
        </p:txBody>
      </p:sp>
      <p:grpSp>
        <p:nvGrpSpPr>
          <p:cNvPr id="48" name="Group 47">
            <a:extLst>
              <a:ext uri="{FF2B5EF4-FFF2-40B4-BE49-F238E27FC236}">
                <a16:creationId xmlns:a16="http://schemas.microsoft.com/office/drawing/2014/main" id="{21028BBC-F1EB-893E-38F5-E6CA80EE55DE}"/>
              </a:ext>
            </a:extLst>
          </p:cNvPr>
          <p:cNvGrpSpPr/>
          <p:nvPr/>
        </p:nvGrpSpPr>
        <p:grpSpPr>
          <a:xfrm>
            <a:off x="7024439" y="1907180"/>
            <a:ext cx="2232520" cy="795679"/>
            <a:chOff x="2600357" y="1718921"/>
            <a:chExt cx="2232520" cy="795679"/>
          </a:xfrm>
        </p:grpSpPr>
        <p:sp>
          <p:nvSpPr>
            <p:cNvPr id="49" name="Freeform 12">
              <a:extLst>
                <a:ext uri="{FF2B5EF4-FFF2-40B4-BE49-F238E27FC236}">
                  <a16:creationId xmlns:a16="http://schemas.microsoft.com/office/drawing/2014/main" id="{70F2CBA6-65AB-8C2F-A6F6-5DE767467266}"/>
                </a:ext>
              </a:extLst>
            </p:cNvPr>
            <p:cNvSpPr>
              <a:spLocks noChangeArrowheads="1"/>
            </p:cNvSpPr>
            <p:nvPr/>
          </p:nvSpPr>
          <p:spPr bwMode="auto">
            <a:xfrm>
              <a:off x="2748306" y="1718921"/>
              <a:ext cx="1936624" cy="795679"/>
            </a:xfrm>
            <a:prstGeom prst="roundRect">
              <a:avLst/>
            </a:prstGeom>
            <a:solidFill>
              <a:srgbClr val="0E107A"/>
            </a:solidFill>
            <a:ln>
              <a:noFill/>
            </a:ln>
            <a:effectLst/>
          </p:spPr>
          <p:txBody>
            <a:bodyPr wrap="none" anchor="ctr"/>
            <a:lstStyle/>
            <a:p>
              <a:endParaRPr lang="en-US" sz="3266" dirty="0"/>
            </a:p>
          </p:txBody>
        </p:sp>
        <p:sp>
          <p:nvSpPr>
            <p:cNvPr id="50" name="Text Placeholder 3">
              <a:extLst>
                <a:ext uri="{FF2B5EF4-FFF2-40B4-BE49-F238E27FC236}">
                  <a16:creationId xmlns:a16="http://schemas.microsoft.com/office/drawing/2014/main" id="{5A89FEC3-ACCB-6974-13A3-94EA7C9D9C79}"/>
                </a:ext>
              </a:extLst>
            </p:cNvPr>
            <p:cNvSpPr txBox="1">
              <a:spLocks/>
            </p:cNvSpPr>
            <p:nvPr/>
          </p:nvSpPr>
          <p:spPr>
            <a:xfrm>
              <a:off x="2600357" y="1795080"/>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kern="0" dirty="0">
                  <a:solidFill>
                    <a:schemeClr val="bg1"/>
                  </a:solidFill>
                  <a:latin typeface="Mabry Pro"/>
                  <a:cs typeface="Arial"/>
                </a:rPr>
                <a:t>Algorithm </a:t>
              </a:r>
              <a:br>
                <a:rPr lang="en-US" kern="0" dirty="0">
                  <a:solidFill>
                    <a:schemeClr val="bg1"/>
                  </a:solidFill>
                  <a:latin typeface="Mabry Pro"/>
                  <a:cs typeface="Arial"/>
                </a:rPr>
              </a:br>
              <a:r>
                <a:rPr lang="en-US" kern="0" dirty="0">
                  <a:solidFill>
                    <a:schemeClr val="bg1"/>
                  </a:solidFill>
                  <a:latin typeface="Mabry Pro"/>
                  <a:cs typeface="Arial"/>
                </a:rPr>
                <a:t>Sense-Check</a:t>
              </a:r>
              <a:endParaRPr lang="en-US" kern="0" dirty="0">
                <a:solidFill>
                  <a:srgbClr val="00B050"/>
                </a:solidFill>
                <a:latin typeface="Mabry Pro"/>
                <a:cs typeface="Arial"/>
              </a:endParaRPr>
            </a:p>
            <a:p>
              <a:pPr algn="ctr">
                <a:lnSpc>
                  <a:spcPct val="100000"/>
                </a:lnSpc>
              </a:pPr>
              <a:endParaRPr lang="en-US" kern="0" dirty="0">
                <a:solidFill>
                  <a:schemeClr val="bg1"/>
                </a:solidFill>
                <a:latin typeface="Mabry Pro"/>
                <a:cs typeface="Arial"/>
              </a:endParaRPr>
            </a:p>
          </p:txBody>
        </p:sp>
      </p:grpSp>
      <p:sp>
        <p:nvSpPr>
          <p:cNvPr id="51" name="TextBox 50">
            <a:extLst>
              <a:ext uri="{FF2B5EF4-FFF2-40B4-BE49-F238E27FC236}">
                <a16:creationId xmlns:a16="http://schemas.microsoft.com/office/drawing/2014/main" id="{57AD701C-E543-5076-37DD-A04CE7F070B7}"/>
              </a:ext>
            </a:extLst>
          </p:cNvPr>
          <p:cNvSpPr txBox="1"/>
          <p:nvPr/>
        </p:nvSpPr>
        <p:spPr>
          <a:xfrm>
            <a:off x="7204004" y="3035776"/>
            <a:ext cx="1800201" cy="1815882"/>
          </a:xfrm>
          <a:prstGeom prst="rect">
            <a:avLst/>
          </a:prstGeom>
          <a:noFill/>
        </p:spPr>
        <p:txBody>
          <a:bodyPr wrap="square" rtlCol="0">
            <a:spAutoFit/>
          </a:bodyPr>
          <a:lstStyle/>
          <a:p>
            <a:pPr algn="ctr"/>
            <a:r>
              <a:rPr lang="en-US" sz="1600" dirty="0">
                <a:solidFill>
                  <a:srgbClr val="0E107A"/>
                </a:solidFill>
                <a:latin typeface="Mabry Pro" panose="020D0503040002040303" pitchFamily="34" charset="0"/>
              </a:rPr>
              <a:t>Algorithms are compared and reviewed by SMEs. Checked for levels of prediction and fairness </a:t>
            </a:r>
          </a:p>
          <a:p>
            <a:pPr algn="ctr"/>
            <a:endParaRPr lang="en-US" sz="1600" dirty="0">
              <a:solidFill>
                <a:srgbClr val="0E107A"/>
              </a:solidFill>
              <a:latin typeface="Mabry Pro" panose="020D0503040002040303" pitchFamily="34" charset="0"/>
            </a:endParaRPr>
          </a:p>
        </p:txBody>
      </p:sp>
      <p:grpSp>
        <p:nvGrpSpPr>
          <p:cNvPr id="52" name="Group 51">
            <a:extLst>
              <a:ext uri="{FF2B5EF4-FFF2-40B4-BE49-F238E27FC236}">
                <a16:creationId xmlns:a16="http://schemas.microsoft.com/office/drawing/2014/main" id="{C29904AE-753A-F577-1CAF-EEB177919725}"/>
              </a:ext>
            </a:extLst>
          </p:cNvPr>
          <p:cNvGrpSpPr/>
          <p:nvPr/>
        </p:nvGrpSpPr>
        <p:grpSpPr>
          <a:xfrm>
            <a:off x="9202863" y="1907180"/>
            <a:ext cx="2232520" cy="795679"/>
            <a:chOff x="2600357" y="1718921"/>
            <a:chExt cx="2232520" cy="795679"/>
          </a:xfrm>
        </p:grpSpPr>
        <p:sp>
          <p:nvSpPr>
            <p:cNvPr id="53" name="Freeform 12">
              <a:extLst>
                <a:ext uri="{FF2B5EF4-FFF2-40B4-BE49-F238E27FC236}">
                  <a16:creationId xmlns:a16="http://schemas.microsoft.com/office/drawing/2014/main" id="{56B4EA52-C02A-BE4E-1191-8E0922E99E50}"/>
                </a:ext>
              </a:extLst>
            </p:cNvPr>
            <p:cNvSpPr>
              <a:spLocks noChangeArrowheads="1"/>
            </p:cNvSpPr>
            <p:nvPr/>
          </p:nvSpPr>
          <p:spPr bwMode="auto">
            <a:xfrm>
              <a:off x="2748306" y="1718921"/>
              <a:ext cx="1936624" cy="795679"/>
            </a:xfrm>
            <a:prstGeom prst="roundRect">
              <a:avLst/>
            </a:prstGeom>
            <a:solidFill>
              <a:srgbClr val="0E107A"/>
            </a:solidFill>
            <a:ln>
              <a:noFill/>
            </a:ln>
            <a:effectLst/>
          </p:spPr>
          <p:txBody>
            <a:bodyPr wrap="none" anchor="ctr"/>
            <a:lstStyle/>
            <a:p>
              <a:endParaRPr lang="en-US" sz="3266" dirty="0"/>
            </a:p>
          </p:txBody>
        </p:sp>
        <p:sp>
          <p:nvSpPr>
            <p:cNvPr id="54" name="Text Placeholder 3">
              <a:extLst>
                <a:ext uri="{FF2B5EF4-FFF2-40B4-BE49-F238E27FC236}">
                  <a16:creationId xmlns:a16="http://schemas.microsoft.com/office/drawing/2014/main" id="{B20958FA-8E25-0EA7-A4B9-803C2521B105}"/>
                </a:ext>
              </a:extLst>
            </p:cNvPr>
            <p:cNvSpPr txBox="1">
              <a:spLocks/>
            </p:cNvSpPr>
            <p:nvPr/>
          </p:nvSpPr>
          <p:spPr>
            <a:xfrm>
              <a:off x="2600357" y="1795080"/>
              <a:ext cx="2232520" cy="533020"/>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kern="0" dirty="0">
                  <a:solidFill>
                    <a:schemeClr val="bg1"/>
                  </a:solidFill>
                  <a:latin typeface="Mabry Pro"/>
                  <a:cs typeface="Arial"/>
                </a:rPr>
                <a:t>Algorithm    Validation</a:t>
              </a:r>
            </a:p>
            <a:p>
              <a:pPr algn="ctr">
                <a:lnSpc>
                  <a:spcPct val="100000"/>
                </a:lnSpc>
              </a:pPr>
              <a:endParaRPr lang="en-US" kern="0" dirty="0">
                <a:solidFill>
                  <a:schemeClr val="bg1"/>
                </a:solidFill>
                <a:latin typeface="Mabry Pro"/>
                <a:cs typeface="Arial"/>
              </a:endParaRPr>
            </a:p>
          </p:txBody>
        </p:sp>
      </p:grpSp>
      <p:sp>
        <p:nvSpPr>
          <p:cNvPr id="55" name="TextBox 54">
            <a:extLst>
              <a:ext uri="{FF2B5EF4-FFF2-40B4-BE49-F238E27FC236}">
                <a16:creationId xmlns:a16="http://schemas.microsoft.com/office/drawing/2014/main" id="{C364C851-A2ED-6AE6-8F82-478029BF8A40}"/>
              </a:ext>
            </a:extLst>
          </p:cNvPr>
          <p:cNvSpPr txBox="1"/>
          <p:nvPr/>
        </p:nvSpPr>
        <p:spPr>
          <a:xfrm>
            <a:off x="9382428" y="3035776"/>
            <a:ext cx="1800201" cy="1569660"/>
          </a:xfrm>
          <a:prstGeom prst="rect">
            <a:avLst/>
          </a:prstGeom>
          <a:noFill/>
        </p:spPr>
        <p:txBody>
          <a:bodyPr wrap="square" rtlCol="0">
            <a:spAutoFit/>
          </a:bodyPr>
          <a:lstStyle/>
          <a:p>
            <a:pPr algn="ctr"/>
            <a:r>
              <a:rPr lang="en-US" sz="1600" dirty="0">
                <a:solidFill>
                  <a:srgbClr val="0E107A"/>
                </a:solidFill>
                <a:latin typeface="Mabry Pro" panose="020D0503040002040303" pitchFamily="34" charset="0"/>
              </a:rPr>
              <a:t>The algorithm is applied to the test dataset to confirm its predictiveness and fairness </a:t>
            </a:r>
          </a:p>
          <a:p>
            <a:pPr algn="ctr"/>
            <a:endParaRPr lang="en-US" sz="1600" dirty="0">
              <a:solidFill>
                <a:srgbClr val="0E107A"/>
              </a:solidFill>
              <a:latin typeface="Mabry Pro" panose="020D0503040002040303" pitchFamily="34" charset="0"/>
            </a:endParaRPr>
          </a:p>
        </p:txBody>
      </p:sp>
      <p:sp>
        <p:nvSpPr>
          <p:cNvPr id="4" name="Footer Placeholder 5">
            <a:extLst>
              <a:ext uri="{FF2B5EF4-FFF2-40B4-BE49-F238E27FC236}">
                <a16:creationId xmlns:a16="http://schemas.microsoft.com/office/drawing/2014/main" id="{563FE2A5-F54A-3C62-4C07-208D12815846}"/>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414505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6C8B4AD-55E5-ED81-4B72-63D61307A7E9}"/>
              </a:ext>
            </a:extLst>
          </p:cNvPr>
          <p:cNvPicPr>
            <a:picLocks noChangeAspect="1"/>
          </p:cNvPicPr>
          <p:nvPr/>
        </p:nvPicPr>
        <p:blipFill>
          <a:blip r:embed="rId3"/>
          <a:stretch>
            <a:fillRect/>
          </a:stretch>
        </p:blipFill>
        <p:spPr>
          <a:xfrm>
            <a:off x="-1156447" y="2707416"/>
            <a:ext cx="6579933" cy="3810174"/>
          </a:xfrm>
          <a:prstGeom prst="rect">
            <a:avLst/>
          </a:prstGeom>
        </p:spPr>
      </p:pic>
      <p:sp>
        <p:nvSpPr>
          <p:cNvPr id="3" name="Footer Placeholder 2">
            <a:extLst>
              <a:ext uri="{FF2B5EF4-FFF2-40B4-BE49-F238E27FC236}">
                <a16:creationId xmlns:a16="http://schemas.microsoft.com/office/drawing/2014/main" id="{724FAE35-6B48-2BF8-D338-32EF73552C82}"/>
              </a:ext>
            </a:extLst>
          </p:cNvPr>
          <p:cNvSpPr>
            <a:spLocks noGrp="1"/>
          </p:cNvSpPr>
          <p:nvPr>
            <p:ph type="ftr" sz="quarter" idx="10"/>
          </p:nvPr>
        </p:nvSpPr>
        <p:spPr/>
        <p:txBody>
          <a:bodyPr/>
          <a:lstStyle/>
          <a:p>
            <a:r>
              <a:rPr lang="en-GB"/>
              <a:t>© 2021 Sova Assessments</a:t>
            </a:r>
            <a:endParaRPr lang="en-US" dirty="0">
              <a:latin typeface="Mabry Pro" panose="020D0503040002040303" pitchFamily="34" charset="0"/>
            </a:endParaRPr>
          </a:p>
        </p:txBody>
      </p:sp>
      <p:sp>
        <p:nvSpPr>
          <p:cNvPr id="4" name="Slide Number Placeholder 3">
            <a:extLst>
              <a:ext uri="{FF2B5EF4-FFF2-40B4-BE49-F238E27FC236}">
                <a16:creationId xmlns:a16="http://schemas.microsoft.com/office/drawing/2014/main" id="{7A6FD2EF-1908-FFE5-D839-EBE91D5534FC}"/>
              </a:ext>
            </a:extLst>
          </p:cNvPr>
          <p:cNvSpPr>
            <a:spLocks noGrp="1"/>
          </p:cNvSpPr>
          <p:nvPr>
            <p:ph type="sldNum" sz="quarter" idx="11"/>
          </p:nvPr>
        </p:nvSpPr>
        <p:spPr/>
        <p:txBody>
          <a:bodyPr/>
          <a:lstStyle/>
          <a:p>
            <a:fld id="{7E9CF92B-D8DD-4F4E-A7C7-5BAC28CB6413}" type="slidenum">
              <a:rPr lang="en-US" smtClean="0"/>
              <a:pPr/>
              <a:t>15</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9BEC617A-5E03-ABAF-0AD8-8D1E6701D50A}"/>
              </a:ext>
            </a:extLst>
          </p:cNvPr>
          <p:cNvSpPr>
            <a:spLocks noGrp="1"/>
          </p:cNvSpPr>
          <p:nvPr>
            <p:ph type="title"/>
          </p:nvPr>
        </p:nvSpPr>
        <p:spPr>
          <a:xfrm>
            <a:off x="0" y="363867"/>
            <a:ext cx="12192000" cy="307777"/>
          </a:xfrm>
        </p:spPr>
        <p:txBody>
          <a:bodyPr/>
          <a:lstStyle/>
          <a:p>
            <a:r>
              <a:rPr lang="en-US" sz="3000" dirty="0"/>
              <a:t>Fairness</a:t>
            </a:r>
            <a:br>
              <a:rPr lang="en-US" sz="3000" b="0" dirty="0">
                <a:latin typeface="MABRYPRO-LIGHT" panose="020D0303040002040303" pitchFamily="34" charset="0"/>
              </a:rPr>
            </a:br>
            <a:endParaRPr lang="en-GB" sz="3000" dirty="0"/>
          </a:p>
        </p:txBody>
      </p:sp>
      <p:pic>
        <p:nvPicPr>
          <p:cNvPr id="28" name="Picture 27">
            <a:extLst>
              <a:ext uri="{FF2B5EF4-FFF2-40B4-BE49-F238E27FC236}">
                <a16:creationId xmlns:a16="http://schemas.microsoft.com/office/drawing/2014/main" id="{3E811D0B-8207-B6EE-28CB-8A18949DA31F}"/>
              </a:ext>
            </a:extLst>
          </p:cNvPr>
          <p:cNvPicPr>
            <a:picLocks noChangeAspect="1"/>
          </p:cNvPicPr>
          <p:nvPr/>
        </p:nvPicPr>
        <p:blipFill>
          <a:blip r:embed="rId3"/>
          <a:stretch>
            <a:fillRect/>
          </a:stretch>
        </p:blipFill>
        <p:spPr>
          <a:xfrm>
            <a:off x="6257445" y="1807806"/>
            <a:ext cx="6579933" cy="3810174"/>
          </a:xfrm>
          <a:prstGeom prst="rect">
            <a:avLst/>
          </a:prstGeom>
        </p:spPr>
      </p:pic>
      <p:sp>
        <p:nvSpPr>
          <p:cNvPr id="29" name="Text Placeholder 3">
            <a:extLst>
              <a:ext uri="{FF2B5EF4-FFF2-40B4-BE49-F238E27FC236}">
                <a16:creationId xmlns:a16="http://schemas.microsoft.com/office/drawing/2014/main" id="{D78EDCF1-3928-AF17-6538-A966508F4FFC}"/>
              </a:ext>
            </a:extLst>
          </p:cNvPr>
          <p:cNvSpPr txBox="1">
            <a:spLocks/>
          </p:cNvSpPr>
          <p:nvPr/>
        </p:nvSpPr>
        <p:spPr bwMode="auto">
          <a:xfrm>
            <a:off x="0" y="1126250"/>
            <a:ext cx="7342094" cy="1467396"/>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10000"/>
              </a:lnSpc>
            </a:pPr>
            <a:r>
              <a:rPr lang="en-US" sz="1600" kern="0" dirty="0"/>
              <a:t>With one client study, we have seen reduced bias compared to assessor ratings of video interviews. The charts illustrate that score differences between gender and age were much smaller in algorithm-based ratings, when compared with assessor ratings</a:t>
            </a:r>
          </a:p>
          <a:p>
            <a:pPr>
              <a:lnSpc>
                <a:spcPct val="110000"/>
              </a:lnSpc>
            </a:pPr>
            <a:endParaRPr lang="en-US" sz="1600" kern="0" dirty="0"/>
          </a:p>
        </p:txBody>
      </p:sp>
      <p:pic>
        <p:nvPicPr>
          <p:cNvPr id="6" name="Picture 5" descr="Chart, bar chart&#10;&#10;Description automatically generated">
            <a:extLst>
              <a:ext uri="{FF2B5EF4-FFF2-40B4-BE49-F238E27FC236}">
                <a16:creationId xmlns:a16="http://schemas.microsoft.com/office/drawing/2014/main" id="{1BE87398-74D8-055D-A3C6-796122AEE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62" y="3125896"/>
            <a:ext cx="4515841" cy="3007044"/>
          </a:xfrm>
          <a:prstGeom prst="rect">
            <a:avLst/>
          </a:prstGeom>
        </p:spPr>
      </p:pic>
      <p:pic>
        <p:nvPicPr>
          <p:cNvPr id="8" name="Picture 7" descr="Chart, bar chart&#10;&#10;Description automatically generated">
            <a:extLst>
              <a:ext uri="{FF2B5EF4-FFF2-40B4-BE49-F238E27FC236}">
                <a16:creationId xmlns:a16="http://schemas.microsoft.com/office/drawing/2014/main" id="{1C39F046-2BF2-91CD-7167-F085FF1B0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2595" y="2204569"/>
            <a:ext cx="5185811" cy="3050477"/>
          </a:xfrm>
          <a:prstGeom prst="rect">
            <a:avLst/>
          </a:prstGeom>
        </p:spPr>
      </p:pic>
      <p:sp>
        <p:nvSpPr>
          <p:cNvPr id="2" name="Footer Placeholder 5">
            <a:extLst>
              <a:ext uri="{FF2B5EF4-FFF2-40B4-BE49-F238E27FC236}">
                <a16:creationId xmlns:a16="http://schemas.microsoft.com/office/drawing/2014/main" id="{59BA5CE0-168A-67B2-A25C-3F09769D4A42}"/>
              </a:ext>
            </a:extLst>
          </p:cNvPr>
          <p:cNvSpPr txBox="1">
            <a:spLocks/>
          </p:cNvSpPr>
          <p:nvPr/>
        </p:nvSpPr>
        <p:spPr>
          <a:xfrm>
            <a:off x="1063824" y="64704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900" kern="1200" baseline="0">
                <a:solidFill>
                  <a:schemeClr val="tx2"/>
                </a:solidFill>
                <a:latin typeface="Mabry Pro" panose="020D05030400020403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solidFill>
                  <a:srgbClr val="8A8B8C"/>
                </a:solidFill>
              </a:rPr>
              <a:t>© 2023 Sova Assessments</a:t>
            </a:r>
            <a:endParaRPr lang="en-US" dirty="0">
              <a:solidFill>
                <a:srgbClr val="8A8B8C"/>
              </a:solidFill>
            </a:endParaRPr>
          </a:p>
        </p:txBody>
      </p:sp>
    </p:spTree>
    <p:extLst>
      <p:ext uri="{BB962C8B-B14F-4D97-AF65-F5344CB8AC3E}">
        <p14:creationId xmlns:p14="http://schemas.microsoft.com/office/powerpoint/2010/main" val="108878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F8DB02-F441-9666-EB33-6FD654486F4F}"/>
              </a:ext>
            </a:extLst>
          </p:cNvPr>
          <p:cNvSpPr>
            <a:spLocks noGrp="1"/>
          </p:cNvSpPr>
          <p:nvPr>
            <p:ph type="sldNum" sz="quarter" idx="11"/>
          </p:nvPr>
        </p:nvSpPr>
        <p:spPr/>
        <p:txBody>
          <a:bodyPr/>
          <a:lstStyle/>
          <a:p>
            <a:fld id="{7E9CF92B-D8DD-4F4E-A7C7-5BAC28CB6413}" type="slidenum">
              <a:rPr lang="en-US" smtClean="0"/>
              <a:pPr/>
              <a:t>16</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9585E993-EB66-86CE-DDE7-C3C2AE5C2B97}"/>
              </a:ext>
            </a:extLst>
          </p:cNvPr>
          <p:cNvSpPr>
            <a:spLocks noGrp="1"/>
          </p:cNvSpPr>
          <p:nvPr>
            <p:ph type="title"/>
          </p:nvPr>
        </p:nvSpPr>
        <p:spPr/>
        <p:txBody>
          <a:bodyPr/>
          <a:lstStyle/>
          <a:p>
            <a:r>
              <a:rPr lang="en-US" sz="3000" dirty="0"/>
              <a:t>The 4/5</a:t>
            </a:r>
            <a:r>
              <a:rPr lang="en-US" sz="3000" baseline="30000" dirty="0"/>
              <a:t>ths</a:t>
            </a:r>
            <a:r>
              <a:rPr lang="en-US" sz="3000" dirty="0"/>
              <a:t> Rule Explained</a:t>
            </a:r>
            <a:endParaRPr lang="en-GB" sz="3000" dirty="0"/>
          </a:p>
        </p:txBody>
      </p:sp>
      <p:sp>
        <p:nvSpPr>
          <p:cNvPr id="6" name="Text Placeholder 3">
            <a:extLst>
              <a:ext uri="{FF2B5EF4-FFF2-40B4-BE49-F238E27FC236}">
                <a16:creationId xmlns:a16="http://schemas.microsoft.com/office/drawing/2014/main" id="{D51E75F7-6EE1-FC5D-23D3-6D4FC0406069}"/>
              </a:ext>
            </a:extLst>
          </p:cNvPr>
          <p:cNvSpPr>
            <a:spLocks noGrp="1"/>
          </p:cNvSpPr>
          <p:nvPr>
            <p:ph type="body" sz="quarter" idx="12"/>
          </p:nvPr>
        </p:nvSpPr>
        <p:spPr>
          <a:xfrm>
            <a:off x="0" y="1060652"/>
            <a:ext cx="12192000" cy="1415848"/>
          </a:xfrm>
        </p:spPr>
        <p:txBody>
          <a:bodyPr>
            <a:normAutofit lnSpcReduction="10000"/>
          </a:bodyPr>
          <a:lstStyle/>
          <a:p>
            <a:pPr marL="20638" indent="-20638"/>
            <a:r>
              <a:rPr lang="en-US" dirty="0"/>
              <a:t>The 4/5</a:t>
            </a:r>
            <a:r>
              <a:rPr lang="en-US" baseline="30000" dirty="0"/>
              <a:t>ths</a:t>
            </a:r>
            <a:r>
              <a:rPr lang="en-US" dirty="0"/>
              <a:t> (or 80%) rule is a commonly used industry standard to evaluate the fairness of a selection procedure. The rule states that the pass rate for any one group should always be at least 80% of that of the group with the highest pass rate (and ideally as close to identical (100%) between groups). </a:t>
            </a:r>
          </a:p>
          <a:p>
            <a:pPr marL="20638" indent="-20638"/>
            <a:endParaRPr lang="en-US" dirty="0"/>
          </a:p>
          <a:p>
            <a:pPr marL="20638" indent="-20638"/>
            <a:endParaRPr lang="en-US" dirty="0"/>
          </a:p>
          <a:p>
            <a:pPr marL="20638" indent="-20638"/>
            <a:endParaRPr lang="en-US" dirty="0"/>
          </a:p>
          <a:p>
            <a:pPr marL="20638" indent="-20638"/>
            <a:endParaRPr lang="en-US" dirty="0"/>
          </a:p>
          <a:p>
            <a:pPr marL="20638" indent="-20638"/>
            <a:endParaRPr lang="en-US" dirty="0"/>
          </a:p>
        </p:txBody>
      </p:sp>
      <p:sp>
        <p:nvSpPr>
          <p:cNvPr id="12" name="Text Placeholder 3">
            <a:extLst>
              <a:ext uri="{FF2B5EF4-FFF2-40B4-BE49-F238E27FC236}">
                <a16:creationId xmlns:a16="http://schemas.microsoft.com/office/drawing/2014/main" id="{30064A3B-644C-0D0B-F5A3-39D29D997D8E}"/>
              </a:ext>
            </a:extLst>
          </p:cNvPr>
          <p:cNvSpPr txBox="1">
            <a:spLocks/>
          </p:cNvSpPr>
          <p:nvPr/>
        </p:nvSpPr>
        <p:spPr bwMode="auto">
          <a:xfrm>
            <a:off x="450000" y="5671344"/>
            <a:ext cx="4155141" cy="257160"/>
          </a:xfrm>
          <a:prstGeom prst="rect">
            <a:avLst/>
          </a:prstGeom>
          <a:noFill/>
          <a:ln w="9525">
            <a:noFill/>
            <a:miter lim="800000"/>
            <a:headEnd/>
            <a:tailEnd/>
          </a:ln>
        </p:spPr>
        <p:txBody>
          <a:bodyPr vert="horz" wrap="square" lIns="540000" tIns="0" rIns="1440000" bIns="0" numCol="1" anchor="t" anchorCtr="0" compatLnSpc="1">
            <a:prstTxWarp prst="textNoShape">
              <a:avLst/>
            </a:prstTxWarp>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0638" indent="-20638" algn="ctr"/>
            <a:r>
              <a:rPr lang="en-US" kern="0" dirty="0"/>
              <a:t>Pass Selection</a:t>
            </a:r>
          </a:p>
        </p:txBody>
      </p:sp>
      <p:pic>
        <p:nvPicPr>
          <p:cNvPr id="14" name="Picture 13">
            <a:extLst>
              <a:ext uri="{FF2B5EF4-FFF2-40B4-BE49-F238E27FC236}">
                <a16:creationId xmlns:a16="http://schemas.microsoft.com/office/drawing/2014/main" id="{E7E1FECF-A704-093C-22BC-5276CC5DA326}"/>
              </a:ext>
            </a:extLst>
          </p:cNvPr>
          <p:cNvPicPr>
            <a:picLocks noChangeAspect="1"/>
          </p:cNvPicPr>
          <p:nvPr/>
        </p:nvPicPr>
        <p:blipFill>
          <a:blip r:embed="rId3"/>
          <a:stretch>
            <a:fillRect/>
          </a:stretch>
        </p:blipFill>
        <p:spPr>
          <a:xfrm>
            <a:off x="532177" y="3429000"/>
            <a:ext cx="3087160" cy="2080477"/>
          </a:xfrm>
          <a:prstGeom prst="rect">
            <a:avLst/>
          </a:prstGeom>
        </p:spPr>
      </p:pic>
      <p:grpSp>
        <p:nvGrpSpPr>
          <p:cNvPr id="15" name="Group 14">
            <a:extLst>
              <a:ext uri="{FF2B5EF4-FFF2-40B4-BE49-F238E27FC236}">
                <a16:creationId xmlns:a16="http://schemas.microsoft.com/office/drawing/2014/main" id="{B08717FC-C0F3-22CF-98A6-8931B89FB0E7}"/>
              </a:ext>
            </a:extLst>
          </p:cNvPr>
          <p:cNvGrpSpPr/>
          <p:nvPr/>
        </p:nvGrpSpPr>
        <p:grpSpPr>
          <a:xfrm>
            <a:off x="2232316" y="2761164"/>
            <a:ext cx="1029890" cy="1029890"/>
            <a:chOff x="3383571" y="161063"/>
            <a:chExt cx="1029890" cy="1029890"/>
          </a:xfrm>
        </p:grpSpPr>
        <p:sp>
          <p:nvSpPr>
            <p:cNvPr id="16" name="Oval 15">
              <a:extLst>
                <a:ext uri="{FF2B5EF4-FFF2-40B4-BE49-F238E27FC236}">
                  <a16:creationId xmlns:a16="http://schemas.microsoft.com/office/drawing/2014/main" id="{DAB9CA4B-6771-6CC1-06E7-87C61AE60AB4}"/>
                </a:ext>
              </a:extLst>
            </p:cNvPr>
            <p:cNvSpPr/>
            <p:nvPr/>
          </p:nvSpPr>
          <p:spPr>
            <a:xfrm>
              <a:off x="3383571" y="161063"/>
              <a:ext cx="1029890" cy="1029890"/>
            </a:xfrm>
            <a:prstGeom prst="ellipse">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B46CCAE4-B386-910B-B216-DC684157E2DD}"/>
                </a:ext>
              </a:extLst>
            </p:cNvPr>
            <p:cNvSpPr txBox="1"/>
            <p:nvPr/>
          </p:nvSpPr>
          <p:spPr>
            <a:xfrm>
              <a:off x="3534395" y="311887"/>
              <a:ext cx="728242" cy="72824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Females</a:t>
              </a:r>
              <a:endParaRPr lang="en-GB" sz="1300" kern="1200" dirty="0"/>
            </a:p>
          </p:txBody>
        </p:sp>
      </p:grpSp>
      <p:grpSp>
        <p:nvGrpSpPr>
          <p:cNvPr id="18" name="Group 17">
            <a:extLst>
              <a:ext uri="{FF2B5EF4-FFF2-40B4-BE49-F238E27FC236}">
                <a16:creationId xmlns:a16="http://schemas.microsoft.com/office/drawing/2014/main" id="{94CF0715-16EA-406B-0855-B05B76AF83E1}"/>
              </a:ext>
            </a:extLst>
          </p:cNvPr>
          <p:cNvGrpSpPr/>
          <p:nvPr/>
        </p:nvGrpSpPr>
        <p:grpSpPr>
          <a:xfrm>
            <a:off x="1124774" y="3311601"/>
            <a:ext cx="1029890" cy="1029890"/>
            <a:chOff x="3383571" y="161063"/>
            <a:chExt cx="1029890" cy="1029890"/>
          </a:xfrm>
        </p:grpSpPr>
        <p:sp>
          <p:nvSpPr>
            <p:cNvPr id="19" name="Oval 18">
              <a:extLst>
                <a:ext uri="{FF2B5EF4-FFF2-40B4-BE49-F238E27FC236}">
                  <a16:creationId xmlns:a16="http://schemas.microsoft.com/office/drawing/2014/main" id="{66ABC9FD-55D7-74FD-3DA6-4720F462A44B}"/>
                </a:ext>
              </a:extLst>
            </p:cNvPr>
            <p:cNvSpPr/>
            <p:nvPr/>
          </p:nvSpPr>
          <p:spPr>
            <a:xfrm>
              <a:off x="3383571" y="161063"/>
              <a:ext cx="1029890" cy="1029890"/>
            </a:xfrm>
            <a:prstGeom prst="ellipse">
              <a:avLst/>
            </a:prstGeom>
            <a:solidFill>
              <a:srgbClr val="447FF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C401F69F-9D3C-D1EE-2402-3D058DBB22F5}"/>
                </a:ext>
              </a:extLst>
            </p:cNvPr>
            <p:cNvSpPr txBox="1"/>
            <p:nvPr/>
          </p:nvSpPr>
          <p:spPr>
            <a:xfrm>
              <a:off x="3534395" y="311887"/>
              <a:ext cx="728242" cy="72824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Males</a:t>
              </a:r>
              <a:endParaRPr lang="en-GB" sz="1300" kern="1200" dirty="0"/>
            </a:p>
          </p:txBody>
        </p:sp>
      </p:grpSp>
      <p:pic>
        <p:nvPicPr>
          <p:cNvPr id="21" name="Picture 20">
            <a:extLst>
              <a:ext uri="{FF2B5EF4-FFF2-40B4-BE49-F238E27FC236}">
                <a16:creationId xmlns:a16="http://schemas.microsoft.com/office/drawing/2014/main" id="{1F211A2A-7512-7BEA-CB22-89A426063963}"/>
              </a:ext>
            </a:extLst>
          </p:cNvPr>
          <p:cNvPicPr>
            <a:picLocks noChangeAspect="1"/>
          </p:cNvPicPr>
          <p:nvPr/>
        </p:nvPicPr>
        <p:blipFill>
          <a:blip r:embed="rId4">
            <a:alphaModFix amt="44000"/>
          </a:blip>
          <a:stretch>
            <a:fillRect/>
          </a:stretch>
        </p:blipFill>
        <p:spPr>
          <a:xfrm>
            <a:off x="740293" y="3957996"/>
            <a:ext cx="2690136" cy="1457881"/>
          </a:xfrm>
          <a:prstGeom prst="rect">
            <a:avLst/>
          </a:prstGeom>
        </p:spPr>
      </p:pic>
      <p:pic>
        <p:nvPicPr>
          <p:cNvPr id="22" name="Picture 21">
            <a:extLst>
              <a:ext uri="{FF2B5EF4-FFF2-40B4-BE49-F238E27FC236}">
                <a16:creationId xmlns:a16="http://schemas.microsoft.com/office/drawing/2014/main" id="{62A8C4BE-FFBC-913D-AF0C-A321169BC50E}"/>
              </a:ext>
            </a:extLst>
          </p:cNvPr>
          <p:cNvPicPr>
            <a:picLocks noChangeAspect="1"/>
          </p:cNvPicPr>
          <p:nvPr/>
        </p:nvPicPr>
        <p:blipFill>
          <a:blip r:embed="rId5"/>
          <a:stretch>
            <a:fillRect/>
          </a:stretch>
        </p:blipFill>
        <p:spPr>
          <a:xfrm>
            <a:off x="1855132" y="5095063"/>
            <a:ext cx="501114" cy="432585"/>
          </a:xfrm>
          <a:prstGeom prst="rect">
            <a:avLst/>
          </a:prstGeom>
        </p:spPr>
      </p:pic>
      <p:pic>
        <p:nvPicPr>
          <p:cNvPr id="23" name="Picture 22">
            <a:extLst>
              <a:ext uri="{FF2B5EF4-FFF2-40B4-BE49-F238E27FC236}">
                <a16:creationId xmlns:a16="http://schemas.microsoft.com/office/drawing/2014/main" id="{205D8372-0015-A13D-2B30-9885CECB730B}"/>
              </a:ext>
            </a:extLst>
          </p:cNvPr>
          <p:cNvPicPr>
            <a:picLocks noChangeAspect="1"/>
          </p:cNvPicPr>
          <p:nvPr/>
        </p:nvPicPr>
        <p:blipFill>
          <a:blip r:embed="rId6"/>
          <a:stretch>
            <a:fillRect/>
          </a:stretch>
        </p:blipFill>
        <p:spPr>
          <a:xfrm>
            <a:off x="3850932" y="2585854"/>
            <a:ext cx="7891068" cy="3209625"/>
          </a:xfrm>
          <a:prstGeom prst="rect">
            <a:avLst/>
          </a:prstGeom>
        </p:spPr>
      </p:pic>
      <p:sp>
        <p:nvSpPr>
          <p:cNvPr id="4" name="Footer Placeholder 5">
            <a:extLst>
              <a:ext uri="{FF2B5EF4-FFF2-40B4-BE49-F238E27FC236}">
                <a16:creationId xmlns:a16="http://schemas.microsoft.com/office/drawing/2014/main" id="{D1A88275-F5BF-86FB-06D2-007061FD13B5}"/>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301624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48544-E0F7-6345-82BC-75EDD5234D53}"/>
              </a:ext>
            </a:extLst>
          </p:cNvPr>
          <p:cNvSpPr>
            <a:spLocks noGrp="1"/>
          </p:cNvSpPr>
          <p:nvPr>
            <p:ph type="sldNum" sz="quarter" idx="11"/>
          </p:nvPr>
        </p:nvSpPr>
        <p:spPr/>
        <p:txBody>
          <a:bodyPr/>
          <a:lstStyle/>
          <a:p>
            <a:fld id="{7E9CF92B-D8DD-4F4E-A7C7-5BAC28CB6413}" type="slidenum">
              <a:rPr lang="en-US" smtClean="0"/>
              <a:pPr/>
              <a:t>17</a:t>
            </a:fld>
            <a:endParaRPr lang="en-US">
              <a:latin typeface="Mabry Pro" panose="020D0503040002040303" pitchFamily="34" charset="0"/>
            </a:endParaRPr>
          </a:p>
        </p:txBody>
      </p:sp>
      <p:sp>
        <p:nvSpPr>
          <p:cNvPr id="4" name="Text Placeholder 3">
            <a:extLst>
              <a:ext uri="{FF2B5EF4-FFF2-40B4-BE49-F238E27FC236}">
                <a16:creationId xmlns:a16="http://schemas.microsoft.com/office/drawing/2014/main" id="{7491349F-0188-054D-AD66-14538E62D986}"/>
              </a:ext>
            </a:extLst>
          </p:cNvPr>
          <p:cNvSpPr>
            <a:spLocks noGrp="1"/>
          </p:cNvSpPr>
          <p:nvPr>
            <p:ph type="body" sz="quarter" idx="12"/>
          </p:nvPr>
        </p:nvSpPr>
        <p:spPr>
          <a:xfrm>
            <a:off x="0" y="1733838"/>
            <a:ext cx="11349318" cy="4062678"/>
          </a:xfrm>
        </p:spPr>
        <p:txBody>
          <a:bodyPr>
            <a:normAutofit/>
          </a:bodyPr>
          <a:lstStyle/>
          <a:p>
            <a:pPr marL="20638" indent="-20638"/>
            <a:r>
              <a:rPr lang="en-US" dirty="0"/>
              <a:t>Using the 4/5ths rule to check for Adverse Impact and evaluate </a:t>
            </a:r>
          </a:p>
          <a:p>
            <a:pPr marL="20638" indent="-20638"/>
            <a:r>
              <a:rPr lang="en-US" dirty="0"/>
              <a:t>fairness, we did not find any adverse impact (from one client case).                                                    This is when using the 30</a:t>
            </a:r>
            <a:r>
              <a:rPr lang="en-US" baseline="30000" dirty="0"/>
              <a:t>th</a:t>
            </a:r>
            <a:r>
              <a:rPr lang="en-US" dirty="0"/>
              <a:t> %tile as the ‘cut-score’ to screen out the bottom </a:t>
            </a:r>
          </a:p>
          <a:p>
            <a:pPr marL="20638" indent="-20638"/>
            <a:r>
              <a:rPr lang="en-US" dirty="0"/>
              <a:t>30% of candidates.</a:t>
            </a:r>
          </a:p>
          <a:p>
            <a:pPr marL="20638" indent="-20638"/>
            <a:endParaRPr lang="en-US" dirty="0"/>
          </a:p>
          <a:p>
            <a:pPr marL="20638" indent="-20638"/>
            <a:r>
              <a:rPr lang="en-US" dirty="0"/>
              <a:t>Interestingly, with human ratings, male candidates </a:t>
            </a:r>
          </a:p>
          <a:p>
            <a:pPr marL="20638" indent="-20638"/>
            <a:r>
              <a:rPr lang="en-US" dirty="0"/>
              <a:t>pass 89% as often as females and over 25-year-olds </a:t>
            </a:r>
          </a:p>
          <a:p>
            <a:pPr marL="20638" indent="-20638"/>
            <a:r>
              <a:rPr lang="en-US" dirty="0"/>
              <a:t>pass 82% as often as under 25s. These figures </a:t>
            </a:r>
          </a:p>
          <a:p>
            <a:pPr marL="20638" indent="-20638"/>
            <a:r>
              <a:rPr lang="en-US" dirty="0"/>
              <a:t>are still within the 4/5ths rule, but noticeably lower </a:t>
            </a:r>
          </a:p>
          <a:p>
            <a:pPr marL="20638" indent="-20638"/>
            <a:r>
              <a:rPr lang="en-US" dirty="0"/>
              <a:t>than the fairness delivered by the algorithm. </a:t>
            </a:r>
          </a:p>
        </p:txBody>
      </p:sp>
      <p:sp>
        <p:nvSpPr>
          <p:cNvPr id="5" name="Title 4">
            <a:extLst>
              <a:ext uri="{FF2B5EF4-FFF2-40B4-BE49-F238E27FC236}">
                <a16:creationId xmlns:a16="http://schemas.microsoft.com/office/drawing/2014/main" id="{967A0CBD-6F9A-044A-B874-5EE8292BCD53}"/>
              </a:ext>
            </a:extLst>
          </p:cNvPr>
          <p:cNvSpPr>
            <a:spLocks noGrp="1"/>
          </p:cNvSpPr>
          <p:nvPr>
            <p:ph type="title"/>
          </p:nvPr>
        </p:nvSpPr>
        <p:spPr>
          <a:xfrm>
            <a:off x="0" y="507165"/>
            <a:ext cx="12192000" cy="307777"/>
          </a:xfrm>
        </p:spPr>
        <p:txBody>
          <a:bodyPr/>
          <a:lstStyle/>
          <a:p>
            <a:r>
              <a:rPr lang="en-US" sz="3000" dirty="0"/>
              <a:t>Fairness</a:t>
            </a:r>
            <a:br>
              <a:rPr lang="en-US" sz="3000" b="0" dirty="0">
                <a:latin typeface="MABRYPRO-LIGHT" panose="020D0303040002040303" pitchFamily="34" charset="0"/>
              </a:rPr>
            </a:br>
            <a:endParaRPr lang="en-US" sz="3000" dirty="0"/>
          </a:p>
        </p:txBody>
      </p:sp>
      <p:pic>
        <p:nvPicPr>
          <p:cNvPr id="7" name="Picture 6">
            <a:extLst>
              <a:ext uri="{FF2B5EF4-FFF2-40B4-BE49-F238E27FC236}">
                <a16:creationId xmlns:a16="http://schemas.microsoft.com/office/drawing/2014/main" id="{CFB0F5F8-8208-4FD0-A647-7C22B0383F1D}"/>
              </a:ext>
            </a:extLst>
          </p:cNvPr>
          <p:cNvPicPr>
            <a:picLocks noChangeAspect="1"/>
          </p:cNvPicPr>
          <p:nvPr/>
        </p:nvPicPr>
        <p:blipFill>
          <a:blip r:embed="rId3"/>
          <a:stretch>
            <a:fillRect/>
          </a:stretch>
        </p:blipFill>
        <p:spPr>
          <a:xfrm>
            <a:off x="8296836" y="714009"/>
            <a:ext cx="3421128" cy="3297968"/>
          </a:xfrm>
          <a:prstGeom prst="rect">
            <a:avLst/>
          </a:prstGeom>
        </p:spPr>
      </p:pic>
      <p:pic>
        <p:nvPicPr>
          <p:cNvPr id="6" name="Picture 5">
            <a:extLst>
              <a:ext uri="{FF2B5EF4-FFF2-40B4-BE49-F238E27FC236}">
                <a16:creationId xmlns:a16="http://schemas.microsoft.com/office/drawing/2014/main" id="{31291FBF-F67D-66E0-4F9E-0CAD40BD52FE}"/>
              </a:ext>
            </a:extLst>
          </p:cNvPr>
          <p:cNvPicPr>
            <a:picLocks noChangeAspect="1"/>
          </p:cNvPicPr>
          <p:nvPr/>
        </p:nvPicPr>
        <p:blipFill>
          <a:blip r:embed="rId4"/>
          <a:stretch>
            <a:fillRect/>
          </a:stretch>
        </p:blipFill>
        <p:spPr>
          <a:xfrm>
            <a:off x="5862917" y="3378416"/>
            <a:ext cx="5970494" cy="2186378"/>
          </a:xfrm>
          <a:prstGeom prst="rect">
            <a:avLst/>
          </a:prstGeom>
        </p:spPr>
      </p:pic>
      <p:sp>
        <p:nvSpPr>
          <p:cNvPr id="8" name="Footer Placeholder 5">
            <a:extLst>
              <a:ext uri="{FF2B5EF4-FFF2-40B4-BE49-F238E27FC236}">
                <a16:creationId xmlns:a16="http://schemas.microsoft.com/office/drawing/2014/main" id="{55C6DCAD-550A-A2B0-947D-3C81C94EAD2F}"/>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579358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48544-E0F7-6345-82BC-75EDD5234D53}"/>
              </a:ext>
            </a:extLst>
          </p:cNvPr>
          <p:cNvSpPr>
            <a:spLocks noGrp="1"/>
          </p:cNvSpPr>
          <p:nvPr>
            <p:ph type="sldNum" sz="quarter" idx="11"/>
          </p:nvPr>
        </p:nvSpPr>
        <p:spPr/>
        <p:txBody>
          <a:bodyPr/>
          <a:lstStyle/>
          <a:p>
            <a:fld id="{7E9CF92B-D8DD-4F4E-A7C7-5BAC28CB6413}" type="slidenum">
              <a:rPr lang="en-US" smtClean="0"/>
              <a:pPr/>
              <a:t>18</a:t>
            </a:fld>
            <a:endParaRPr lang="en-US">
              <a:latin typeface="Mabry Pro" panose="020D0503040002040303" pitchFamily="34" charset="0"/>
            </a:endParaRPr>
          </a:p>
        </p:txBody>
      </p:sp>
      <p:sp>
        <p:nvSpPr>
          <p:cNvPr id="4" name="Text Placeholder 3">
            <a:extLst>
              <a:ext uri="{FF2B5EF4-FFF2-40B4-BE49-F238E27FC236}">
                <a16:creationId xmlns:a16="http://schemas.microsoft.com/office/drawing/2014/main" id="{7491349F-0188-054D-AD66-14538E62D986}"/>
              </a:ext>
            </a:extLst>
          </p:cNvPr>
          <p:cNvSpPr>
            <a:spLocks noGrp="1"/>
          </p:cNvSpPr>
          <p:nvPr>
            <p:ph type="body" sz="quarter" idx="12"/>
          </p:nvPr>
        </p:nvSpPr>
        <p:spPr>
          <a:xfrm>
            <a:off x="0" y="1733838"/>
            <a:ext cx="11349318" cy="4062678"/>
          </a:xfrm>
        </p:spPr>
        <p:txBody>
          <a:bodyPr>
            <a:normAutofit/>
          </a:bodyPr>
          <a:lstStyle/>
          <a:p>
            <a:pPr marL="20638" indent="-20638"/>
            <a:r>
              <a:rPr lang="en-US" dirty="0"/>
              <a:t>Using an alternative client’s data set, we were also able to </a:t>
            </a:r>
            <a:br>
              <a:rPr lang="en-US" dirty="0"/>
            </a:br>
            <a:r>
              <a:rPr lang="en-US" dirty="0"/>
              <a:t>demonstrate an improvement when considering ethnicity </a:t>
            </a:r>
            <a:br>
              <a:rPr lang="en-US" dirty="0"/>
            </a:br>
            <a:r>
              <a:rPr lang="en-US" dirty="0"/>
              <a:t>(this was set at the 50the %</a:t>
            </a:r>
            <a:r>
              <a:rPr lang="en-US" dirty="0" err="1"/>
              <a:t>ile</a:t>
            </a:r>
            <a:r>
              <a:rPr lang="en-US" dirty="0"/>
              <a:t> sifting rate):</a:t>
            </a:r>
          </a:p>
          <a:p>
            <a:pPr marL="20638" indent="-20638"/>
            <a:endParaRPr lang="en-US" dirty="0"/>
          </a:p>
          <a:p>
            <a:pPr marL="20638" indent="-20638"/>
            <a:r>
              <a:rPr lang="en-US" dirty="0"/>
              <a:t>Here, we can see that, with human ratings, Asian </a:t>
            </a:r>
          </a:p>
          <a:p>
            <a:pPr marL="20638" indent="-20638"/>
            <a:r>
              <a:rPr lang="en-US" dirty="0"/>
              <a:t>candidates pass 79% as often as White candidates </a:t>
            </a:r>
          </a:p>
          <a:p>
            <a:pPr marL="20638" indent="-20638"/>
            <a:r>
              <a:rPr lang="en-US" dirty="0"/>
              <a:t>(which doesn’t meet the adverse impact threshold) </a:t>
            </a:r>
          </a:p>
          <a:p>
            <a:pPr marL="20638" indent="-20638"/>
            <a:r>
              <a:rPr lang="en-US" dirty="0"/>
              <a:t>but with the algorithm, Asian candidates are more </a:t>
            </a:r>
          </a:p>
          <a:p>
            <a:pPr marL="20638" indent="-20638"/>
            <a:r>
              <a:rPr lang="en-US" dirty="0"/>
              <a:t>likely to pass than White candidates.</a:t>
            </a:r>
          </a:p>
          <a:p>
            <a:pPr marL="20638" indent="-20638"/>
            <a:endParaRPr lang="en-US" dirty="0"/>
          </a:p>
        </p:txBody>
      </p:sp>
      <p:sp>
        <p:nvSpPr>
          <p:cNvPr id="5" name="Title 4">
            <a:extLst>
              <a:ext uri="{FF2B5EF4-FFF2-40B4-BE49-F238E27FC236}">
                <a16:creationId xmlns:a16="http://schemas.microsoft.com/office/drawing/2014/main" id="{967A0CBD-6F9A-044A-B874-5EE8292BCD53}"/>
              </a:ext>
            </a:extLst>
          </p:cNvPr>
          <p:cNvSpPr>
            <a:spLocks noGrp="1"/>
          </p:cNvSpPr>
          <p:nvPr>
            <p:ph type="title"/>
          </p:nvPr>
        </p:nvSpPr>
        <p:spPr>
          <a:xfrm>
            <a:off x="0" y="507165"/>
            <a:ext cx="12192000" cy="307777"/>
          </a:xfrm>
        </p:spPr>
        <p:txBody>
          <a:bodyPr/>
          <a:lstStyle/>
          <a:p>
            <a:r>
              <a:rPr lang="en-US" sz="3000" dirty="0">
                <a:latin typeface="Mabry Pro" panose="020D0503040002040303"/>
              </a:rPr>
              <a:t>Fairness</a:t>
            </a:r>
            <a:br>
              <a:rPr lang="en-US" sz="3000" b="0" dirty="0">
                <a:latin typeface="Mabry Pro" panose="020D0503040002040303"/>
              </a:rPr>
            </a:br>
            <a:endParaRPr lang="en-US" sz="3000" dirty="0">
              <a:latin typeface="Mabry Pro" panose="020D0503040002040303"/>
            </a:endParaRPr>
          </a:p>
        </p:txBody>
      </p:sp>
      <p:pic>
        <p:nvPicPr>
          <p:cNvPr id="9" name="Picture 8">
            <a:extLst>
              <a:ext uri="{FF2B5EF4-FFF2-40B4-BE49-F238E27FC236}">
                <a16:creationId xmlns:a16="http://schemas.microsoft.com/office/drawing/2014/main" id="{753119C5-8637-F929-64AD-11A5E780CD10}"/>
              </a:ext>
            </a:extLst>
          </p:cNvPr>
          <p:cNvPicPr>
            <a:picLocks noChangeAspect="1"/>
          </p:cNvPicPr>
          <p:nvPr/>
        </p:nvPicPr>
        <p:blipFill>
          <a:blip r:embed="rId3"/>
          <a:stretch>
            <a:fillRect/>
          </a:stretch>
        </p:blipFill>
        <p:spPr>
          <a:xfrm>
            <a:off x="8239112" y="662509"/>
            <a:ext cx="3536575" cy="3409258"/>
          </a:xfrm>
          <a:prstGeom prst="rect">
            <a:avLst/>
          </a:prstGeom>
        </p:spPr>
      </p:pic>
      <p:pic>
        <p:nvPicPr>
          <p:cNvPr id="12" name="Picture 11">
            <a:extLst>
              <a:ext uri="{FF2B5EF4-FFF2-40B4-BE49-F238E27FC236}">
                <a16:creationId xmlns:a16="http://schemas.microsoft.com/office/drawing/2014/main" id="{DFFCAC8B-955A-3270-D85D-D45BA20425E7}"/>
              </a:ext>
            </a:extLst>
          </p:cNvPr>
          <p:cNvPicPr>
            <a:picLocks noChangeAspect="1"/>
          </p:cNvPicPr>
          <p:nvPr/>
        </p:nvPicPr>
        <p:blipFill>
          <a:blip r:embed="rId4"/>
          <a:stretch>
            <a:fillRect/>
          </a:stretch>
        </p:blipFill>
        <p:spPr>
          <a:xfrm>
            <a:off x="6096000" y="3307977"/>
            <a:ext cx="5679687" cy="2524305"/>
          </a:xfrm>
          <a:prstGeom prst="rect">
            <a:avLst/>
          </a:prstGeom>
        </p:spPr>
      </p:pic>
      <p:sp>
        <p:nvSpPr>
          <p:cNvPr id="6" name="Footer Placeholder 5">
            <a:extLst>
              <a:ext uri="{FF2B5EF4-FFF2-40B4-BE49-F238E27FC236}">
                <a16:creationId xmlns:a16="http://schemas.microsoft.com/office/drawing/2014/main" id="{4915439E-6853-07A0-806F-0DC6D4815CAF}"/>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104374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473B2F-F73C-4E37-0346-7D9E62EE501B}"/>
              </a:ext>
            </a:extLst>
          </p:cNvPr>
          <p:cNvSpPr>
            <a:spLocks noGrp="1"/>
          </p:cNvSpPr>
          <p:nvPr>
            <p:ph type="sldNum" sz="quarter" idx="11"/>
          </p:nvPr>
        </p:nvSpPr>
        <p:spPr/>
        <p:txBody>
          <a:bodyPr/>
          <a:lstStyle/>
          <a:p>
            <a:fld id="{7E9CF92B-D8DD-4F4E-A7C7-5BAC28CB6413}" type="slidenum">
              <a:rPr lang="en-US" smtClean="0"/>
              <a:pPr/>
              <a:t>19</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0D4C9ABC-B228-E208-AA8D-5D5E0CB30E18}"/>
              </a:ext>
            </a:extLst>
          </p:cNvPr>
          <p:cNvSpPr>
            <a:spLocks noGrp="1"/>
          </p:cNvSpPr>
          <p:nvPr>
            <p:ph type="title"/>
          </p:nvPr>
        </p:nvSpPr>
        <p:spPr/>
        <p:txBody>
          <a:bodyPr/>
          <a:lstStyle/>
          <a:p>
            <a:r>
              <a:rPr lang="en-US" sz="3000" dirty="0"/>
              <a:t>Accuracy</a:t>
            </a:r>
            <a:endParaRPr lang="en-GB" sz="3000" dirty="0"/>
          </a:p>
        </p:txBody>
      </p:sp>
      <p:sp>
        <p:nvSpPr>
          <p:cNvPr id="6" name="Text Placeholder 3">
            <a:extLst>
              <a:ext uri="{FF2B5EF4-FFF2-40B4-BE49-F238E27FC236}">
                <a16:creationId xmlns:a16="http://schemas.microsoft.com/office/drawing/2014/main" id="{A7B4246F-D24D-898E-DD8B-8A603A0A3C12}"/>
              </a:ext>
            </a:extLst>
          </p:cNvPr>
          <p:cNvSpPr txBox="1">
            <a:spLocks/>
          </p:cNvSpPr>
          <p:nvPr/>
        </p:nvSpPr>
        <p:spPr bwMode="auto">
          <a:xfrm>
            <a:off x="143364" y="2710114"/>
            <a:ext cx="6701590" cy="2340351"/>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0638" indent="-20638">
              <a:lnSpc>
                <a:spcPct val="110000"/>
              </a:lnSpc>
            </a:pPr>
            <a:r>
              <a:rPr lang="en-US" sz="1600" kern="0" dirty="0"/>
              <a:t>Scores from the AI algorithm are highly correlated with assessor ratings, demonstrating the AI assessment of video interviews is very effective at assessing candidates accurately.</a:t>
            </a:r>
          </a:p>
          <a:p>
            <a:pPr marL="20638" indent="-20638">
              <a:lnSpc>
                <a:spcPct val="110000"/>
              </a:lnSpc>
            </a:pPr>
            <a:endParaRPr lang="en-US" sz="1600" kern="0" dirty="0"/>
          </a:p>
          <a:p>
            <a:pPr marL="20638" indent="-20638">
              <a:lnSpc>
                <a:spcPct val="110000"/>
              </a:lnSpc>
            </a:pPr>
            <a:r>
              <a:rPr lang="en-US" sz="1600" kern="0" dirty="0"/>
              <a:t>With one client study, we found a correlation of 0.52 between assessor’s interview scores and AI interview scores. </a:t>
            </a:r>
          </a:p>
          <a:p>
            <a:pPr marL="20638" indent="-20638">
              <a:lnSpc>
                <a:spcPct val="110000"/>
              </a:lnSpc>
            </a:pPr>
            <a:endParaRPr lang="en-US" sz="1600" kern="0" dirty="0"/>
          </a:p>
          <a:p>
            <a:pPr marL="20638" indent="-20638">
              <a:lnSpc>
                <a:spcPct val="110000"/>
              </a:lnSpc>
            </a:pPr>
            <a:endParaRPr lang="en-US" sz="1600" kern="0" dirty="0"/>
          </a:p>
          <a:p>
            <a:pPr>
              <a:lnSpc>
                <a:spcPct val="110000"/>
              </a:lnSpc>
            </a:pPr>
            <a:endParaRPr lang="en-US" sz="1600" kern="0" dirty="0"/>
          </a:p>
        </p:txBody>
      </p:sp>
      <p:pic>
        <p:nvPicPr>
          <p:cNvPr id="4" name="Picture 3">
            <a:extLst>
              <a:ext uri="{FF2B5EF4-FFF2-40B4-BE49-F238E27FC236}">
                <a16:creationId xmlns:a16="http://schemas.microsoft.com/office/drawing/2014/main" id="{38590861-26B7-331A-3AC8-5698A4E51FD4}"/>
              </a:ext>
            </a:extLst>
          </p:cNvPr>
          <p:cNvPicPr>
            <a:picLocks noChangeAspect="1"/>
          </p:cNvPicPr>
          <p:nvPr/>
        </p:nvPicPr>
        <p:blipFill>
          <a:blip r:embed="rId3"/>
          <a:stretch>
            <a:fillRect/>
          </a:stretch>
        </p:blipFill>
        <p:spPr>
          <a:xfrm>
            <a:off x="6096000" y="1090634"/>
            <a:ext cx="5344580" cy="5100721"/>
          </a:xfrm>
          <a:prstGeom prst="rect">
            <a:avLst/>
          </a:prstGeom>
        </p:spPr>
      </p:pic>
      <p:sp>
        <p:nvSpPr>
          <p:cNvPr id="7" name="Footer Placeholder 5">
            <a:extLst>
              <a:ext uri="{FF2B5EF4-FFF2-40B4-BE49-F238E27FC236}">
                <a16:creationId xmlns:a16="http://schemas.microsoft.com/office/drawing/2014/main" id="{1CF26706-CA8D-0078-6FC6-9A877727F0B5}"/>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344603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18172" y="419792"/>
            <a:ext cx="7955672" cy="598867"/>
          </a:xfrm>
        </p:spPr>
        <p:txBody>
          <a:bodyPr/>
          <a:lstStyle/>
          <a:p>
            <a:r>
              <a:rPr lang="en-US" sz="3000" dirty="0"/>
              <a:t>Candidate Experience </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9CF92B-D8DD-4F4E-A7C7-5BAC28CB6413}" type="slidenum">
              <a:rPr kumimoji="0" lang="en-US" sz="800" b="1" i="0" u="none" strike="noStrike" kern="1200" cap="none" spc="0" normalizeH="0" baseline="0" noProof="0" smtClean="0">
                <a:ln>
                  <a:noFill/>
                </a:ln>
                <a:solidFill>
                  <a:srgbClr val="545759">
                    <a:tint val="75000"/>
                  </a:srgbClr>
                </a:solidFill>
                <a:effectLst/>
                <a:uLnTx/>
                <a:uFillTx/>
                <a:latin typeface="Mabry Pro" panose="020D05030400020403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800" b="1" i="0" u="none" strike="noStrike" kern="1200" cap="none" spc="0" normalizeH="0" baseline="0" noProof="0" dirty="0">
              <a:ln>
                <a:noFill/>
              </a:ln>
              <a:solidFill>
                <a:srgbClr val="545759">
                  <a:tint val="75000"/>
                </a:srgbClr>
              </a:solidFill>
              <a:effectLst/>
              <a:uLnTx/>
              <a:uFillTx/>
              <a:latin typeface="Mabry Pro" panose="020D0503040002040303" pitchFamily="34" charset="0"/>
              <a:ea typeface="+mn-ea"/>
              <a:cs typeface="+mn-cs"/>
            </a:endParaRPr>
          </a:p>
        </p:txBody>
      </p:sp>
      <p:sp>
        <p:nvSpPr>
          <p:cNvPr id="27" name="TextBox 26">
            <a:extLst>
              <a:ext uri="{FF2B5EF4-FFF2-40B4-BE49-F238E27FC236}">
                <a16:creationId xmlns:a16="http://schemas.microsoft.com/office/drawing/2014/main" id="{37B0F6A2-2AA6-47C5-A226-484470619C5F}"/>
              </a:ext>
            </a:extLst>
          </p:cNvPr>
          <p:cNvSpPr txBox="1"/>
          <p:nvPr/>
        </p:nvSpPr>
        <p:spPr>
          <a:xfrm>
            <a:off x="7609088" y="1202956"/>
            <a:ext cx="4086726" cy="4230517"/>
          </a:xfrm>
          <a:prstGeom prst="rect">
            <a:avLst/>
          </a:prstGeom>
          <a:noFill/>
        </p:spPr>
        <p:txBody>
          <a:bodyPr wrap="square">
            <a:spAutoFit/>
          </a:bodyPr>
          <a:lstStyle/>
          <a:p>
            <a:pPr marL="285750" lvl="0" indent="-285750">
              <a:lnSpc>
                <a:spcPct val="107000"/>
              </a:lnSpc>
              <a:buFont typeface="Arial" panose="020B0604020202020204" pitchFamily="34" charset="0"/>
              <a:buChar char="•"/>
            </a:pPr>
            <a:r>
              <a:rPr lang="en-GB" spc="30" dirty="0">
                <a:solidFill>
                  <a:srgbClr val="0E107A"/>
                </a:solidFill>
                <a:latin typeface="Mabry Pro" panose="020D0503040002040303" pitchFamily="34" charset="0"/>
                <a:cs typeface="Arial" panose="020B0604020202020204" pitchFamily="34" charset="0"/>
              </a:rPr>
              <a:t>Web based, nothing to download, accessible on any device</a:t>
            </a:r>
          </a:p>
          <a:p>
            <a:pPr marL="285750" indent="-285750">
              <a:lnSpc>
                <a:spcPct val="107000"/>
              </a:lnSpc>
              <a:buFont typeface="Arial" panose="020B0604020202020204" pitchFamily="34" charset="0"/>
              <a:buChar char="•"/>
            </a:pPr>
            <a:endParaRPr lang="en-US" spc="30" dirty="0">
              <a:solidFill>
                <a:srgbClr val="0E107A"/>
              </a:solidFill>
              <a:latin typeface="Mabry Pro" panose="020D0503040002040303" pitchFamily="34" charset="0"/>
              <a:cs typeface="Arial" panose="020B0604020202020204" pitchFamily="34" charset="0"/>
            </a:endParaRPr>
          </a:p>
          <a:p>
            <a:pPr marL="285750" indent="-285750">
              <a:lnSpc>
                <a:spcPct val="107000"/>
              </a:lnSpc>
              <a:buFont typeface="Arial" panose="020B0604020202020204" pitchFamily="34" charset="0"/>
              <a:buChar char="•"/>
            </a:pPr>
            <a:r>
              <a:rPr lang="en-US" spc="30" dirty="0">
                <a:solidFill>
                  <a:srgbClr val="0E107A"/>
                </a:solidFill>
                <a:latin typeface="Mabry Pro" panose="020D0503040002040303" pitchFamily="34" charset="0"/>
                <a:cs typeface="Arial" panose="020B0604020202020204" pitchFamily="34" charset="0"/>
              </a:rPr>
              <a:t>Fully branded</a:t>
            </a:r>
          </a:p>
          <a:p>
            <a:pPr marL="285750" lvl="0" indent="-285750">
              <a:lnSpc>
                <a:spcPct val="107000"/>
              </a:lnSpc>
              <a:buFont typeface="Arial" panose="020B0604020202020204" pitchFamily="34" charset="0"/>
              <a:buChar char="•"/>
            </a:pPr>
            <a:endParaRPr lang="en-US" spc="30" dirty="0">
              <a:solidFill>
                <a:srgbClr val="0E107A"/>
              </a:solidFill>
              <a:latin typeface="Mabry Pro" panose="020D0503040002040303"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US" spc="30" dirty="0">
                <a:solidFill>
                  <a:srgbClr val="0E107A"/>
                </a:solidFill>
                <a:latin typeface="Mabry Pro" panose="020D0503040002040303" pitchFamily="34" charset="0"/>
                <a:cs typeface="Arial" panose="020B0604020202020204" pitchFamily="34" charset="0"/>
              </a:rPr>
              <a:t>Clear instructions – fully customisable</a:t>
            </a:r>
            <a:endParaRPr lang="en-GB" spc="30" dirty="0">
              <a:solidFill>
                <a:srgbClr val="0E107A"/>
              </a:solidFill>
              <a:latin typeface="Mabry Pro" panose="020D0503040002040303" pitchFamily="34" charset="0"/>
              <a:cs typeface="Arial" panose="020B0604020202020204" pitchFamily="34" charset="0"/>
            </a:endParaRPr>
          </a:p>
          <a:p>
            <a:pPr marL="285750" lvl="0" indent="-285750">
              <a:lnSpc>
                <a:spcPct val="107000"/>
              </a:lnSpc>
              <a:buFont typeface="Arial" panose="020B0604020202020204" pitchFamily="34" charset="0"/>
              <a:buChar char="•"/>
            </a:pPr>
            <a:endParaRPr lang="en-US" spc="30" dirty="0">
              <a:solidFill>
                <a:srgbClr val="0E107A"/>
              </a:solidFill>
              <a:latin typeface="Mabry Pro" panose="020D0503040002040303"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US" spc="30" dirty="0">
                <a:solidFill>
                  <a:srgbClr val="0E107A"/>
                </a:solidFill>
                <a:latin typeface="Mabry Pro" panose="020D0503040002040303" pitchFamily="34" charset="0"/>
                <a:cs typeface="Arial" panose="020B0604020202020204" pitchFamily="34" charset="0"/>
              </a:rPr>
              <a:t>Users can add their own interview questions </a:t>
            </a:r>
          </a:p>
          <a:p>
            <a:pPr marL="285750" lvl="0" indent="-285750">
              <a:lnSpc>
                <a:spcPct val="107000"/>
              </a:lnSpc>
              <a:buFont typeface="Arial" panose="020B0604020202020204" pitchFamily="34" charset="0"/>
              <a:buChar char="•"/>
            </a:pPr>
            <a:endParaRPr lang="en-US" spc="30" dirty="0">
              <a:solidFill>
                <a:srgbClr val="0E107A"/>
              </a:solidFill>
              <a:latin typeface="Mabry Pro" panose="020D0503040002040303"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spc="30" dirty="0">
                <a:solidFill>
                  <a:srgbClr val="0E107A"/>
                </a:solidFill>
                <a:latin typeface="Mabry Pro" panose="020D0503040002040303" pitchFamily="34" charset="0"/>
                <a:cs typeface="Arial" panose="020B0604020202020204" pitchFamily="34" charset="0"/>
              </a:rPr>
              <a:t>Machine learning supports enhanced fairness and diversity when interviewing</a:t>
            </a:r>
          </a:p>
        </p:txBody>
      </p:sp>
      <p:pic>
        <p:nvPicPr>
          <p:cNvPr id="9" name="Picture 8" descr="Graphical user interface, application&#10;&#10;Description automatically generated">
            <a:extLst>
              <a:ext uri="{FF2B5EF4-FFF2-40B4-BE49-F238E27FC236}">
                <a16:creationId xmlns:a16="http://schemas.microsoft.com/office/drawing/2014/main" id="{568D85D0-3EFD-4B52-B114-27EAFBDF0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691" y="1202956"/>
            <a:ext cx="5230656" cy="4680520"/>
          </a:xfrm>
          <a:prstGeom prst="rect">
            <a:avLst/>
          </a:prstGeom>
        </p:spPr>
      </p:pic>
    </p:spTree>
    <p:extLst>
      <p:ext uri="{BB962C8B-B14F-4D97-AF65-F5344CB8AC3E}">
        <p14:creationId xmlns:p14="http://schemas.microsoft.com/office/powerpoint/2010/main" val="217593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F6CABC-92C9-8877-1522-374BB73B1611}"/>
              </a:ext>
            </a:extLst>
          </p:cNvPr>
          <p:cNvSpPr>
            <a:spLocks noGrp="1"/>
          </p:cNvSpPr>
          <p:nvPr>
            <p:ph type="sldNum" sz="quarter" idx="11"/>
          </p:nvPr>
        </p:nvSpPr>
        <p:spPr/>
        <p:txBody>
          <a:bodyPr/>
          <a:lstStyle/>
          <a:p>
            <a:fld id="{7E9CF92B-D8DD-4F4E-A7C7-5BAC28CB6413}" type="slidenum">
              <a:rPr lang="en-US" smtClean="0"/>
              <a:pPr/>
              <a:t>20</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48A75C05-9618-8E06-247D-C619C4A9DF96}"/>
              </a:ext>
            </a:extLst>
          </p:cNvPr>
          <p:cNvSpPr>
            <a:spLocks noGrp="1"/>
          </p:cNvSpPr>
          <p:nvPr>
            <p:ph type="title"/>
          </p:nvPr>
        </p:nvSpPr>
        <p:spPr/>
        <p:txBody>
          <a:bodyPr/>
          <a:lstStyle/>
          <a:p>
            <a:r>
              <a:rPr lang="en-US" sz="3000" dirty="0">
                <a:latin typeface="Mabry Pro"/>
              </a:rPr>
              <a:t>Automated Video Interview Scoring Benefits </a:t>
            </a:r>
            <a:endParaRPr lang="en-GB" sz="3000" dirty="0"/>
          </a:p>
        </p:txBody>
      </p:sp>
      <p:pic>
        <p:nvPicPr>
          <p:cNvPr id="6" name="Picture 5">
            <a:extLst>
              <a:ext uri="{FF2B5EF4-FFF2-40B4-BE49-F238E27FC236}">
                <a16:creationId xmlns:a16="http://schemas.microsoft.com/office/drawing/2014/main" id="{334D087B-26A6-C98D-DA54-DFEBA03E18AC}"/>
              </a:ext>
            </a:extLst>
          </p:cNvPr>
          <p:cNvPicPr>
            <a:picLocks noChangeAspect="1"/>
          </p:cNvPicPr>
          <p:nvPr/>
        </p:nvPicPr>
        <p:blipFill>
          <a:blip r:embed="rId3"/>
          <a:stretch>
            <a:fillRect/>
          </a:stretch>
        </p:blipFill>
        <p:spPr>
          <a:xfrm>
            <a:off x="6957281" y="1387059"/>
            <a:ext cx="4632541" cy="4362798"/>
          </a:xfrm>
          <a:prstGeom prst="rect">
            <a:avLst/>
          </a:prstGeom>
        </p:spPr>
      </p:pic>
      <p:sp>
        <p:nvSpPr>
          <p:cNvPr id="7" name="Text Placeholder 3">
            <a:extLst>
              <a:ext uri="{FF2B5EF4-FFF2-40B4-BE49-F238E27FC236}">
                <a16:creationId xmlns:a16="http://schemas.microsoft.com/office/drawing/2014/main" id="{0D694808-F6A2-3C52-11D0-9ADF63811D47}"/>
              </a:ext>
            </a:extLst>
          </p:cNvPr>
          <p:cNvSpPr txBox="1">
            <a:spLocks/>
          </p:cNvSpPr>
          <p:nvPr/>
        </p:nvSpPr>
        <p:spPr bwMode="auto">
          <a:xfrm>
            <a:off x="21168" y="948162"/>
            <a:ext cx="8361830" cy="5134116"/>
          </a:xfrm>
          <a:prstGeom prst="rect">
            <a:avLst/>
          </a:prstGeom>
          <a:noFill/>
          <a:ln w="9525">
            <a:noFill/>
            <a:miter lim="800000"/>
            <a:headEnd/>
            <a:tailEnd/>
          </a:ln>
        </p:spPr>
        <p:txBody>
          <a:bodyPr vert="horz" wrap="square" lIns="540000" tIns="0" rIns="1440000" bIns="0" numCol="1" anchor="t" anchorCtr="0" compatLnSpc="1">
            <a:prstTxWarp prst="textNoShape">
              <a:avLst/>
            </a:prstTxWarp>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GB" sz="1600" kern="0" dirty="0"/>
              <a:t>Improved efficiency:</a:t>
            </a:r>
          </a:p>
          <a:p>
            <a:pPr marL="1085850" lvl="1" indent="-285750">
              <a:buFont typeface="Arial" panose="020B0604020202020204" pitchFamily="34" charset="0"/>
              <a:buChar char="•"/>
            </a:pPr>
            <a:r>
              <a:rPr lang="en-GB" sz="1600" kern="0" dirty="0"/>
              <a:t>Significantly reducing recruiter time by two-thirds or more, by automatically scoring and ranking video interviews</a:t>
            </a:r>
          </a:p>
          <a:p>
            <a:pPr marL="1085850" lvl="1" indent="-285750">
              <a:buFont typeface="Arial" panose="020B0604020202020204" pitchFamily="34" charset="0"/>
              <a:buChar char="•"/>
            </a:pPr>
            <a:r>
              <a:rPr lang="en-GB" sz="1600" kern="0" dirty="0"/>
              <a:t>Through objective analysis of the video interviews via the AI scoring tool, significantly increasing the pass </a:t>
            </a:r>
            <a:br>
              <a:rPr lang="en-GB" sz="1600" kern="0" dirty="0"/>
            </a:br>
            <a:r>
              <a:rPr lang="en-GB" sz="1600" kern="0" dirty="0"/>
              <a:t>rate at the final stage</a:t>
            </a:r>
          </a:p>
          <a:p>
            <a:pPr marL="1085850" lvl="1" indent="-285750">
              <a:buFont typeface="Arial" panose="020B0604020202020204" pitchFamily="34" charset="0"/>
              <a:buChar char="•"/>
            </a:pPr>
            <a:r>
              <a:rPr lang="en-GB" sz="1600" kern="0" dirty="0"/>
              <a:t>Reduce the number of assessment centres needed </a:t>
            </a:r>
            <a:br>
              <a:rPr lang="en-GB" sz="1600" kern="0" dirty="0"/>
            </a:br>
            <a:r>
              <a:rPr lang="en-GB" sz="1600" kern="0" dirty="0"/>
              <a:t>to make the required number of hires</a:t>
            </a:r>
          </a:p>
          <a:p>
            <a:r>
              <a:rPr lang="en-GB" sz="1600" kern="0" dirty="0"/>
              <a:t> </a:t>
            </a:r>
          </a:p>
          <a:p>
            <a:pPr marL="285750" indent="-285750">
              <a:buFont typeface="Arial" panose="020B0604020202020204" pitchFamily="34" charset="0"/>
              <a:buChar char="•"/>
            </a:pPr>
            <a:r>
              <a:rPr lang="en-GB" sz="1600" kern="0" dirty="0"/>
              <a:t>Diversity, inclusion and equity: The rigorously tested algorithm leads to a fairer outcome than relying on human judgment alone, significantly improving the diversity of candidates</a:t>
            </a:r>
          </a:p>
          <a:p>
            <a:r>
              <a:rPr lang="en-GB" sz="1600" kern="0" dirty="0"/>
              <a:t> </a:t>
            </a:r>
          </a:p>
          <a:p>
            <a:pPr marL="285750" indent="-285750">
              <a:buFont typeface="Arial" panose="020B0604020202020204" pitchFamily="34" charset="0"/>
              <a:buChar char="•"/>
            </a:pPr>
            <a:r>
              <a:rPr lang="en-GB" sz="1600" kern="0" dirty="0"/>
              <a:t>Quality of hire: Through use of the AI video interview, the predictiveness of the assessment is enhanced leading to high performing hires that benefit the business</a:t>
            </a:r>
          </a:p>
          <a:p>
            <a:r>
              <a:rPr lang="en-GB" sz="1600" kern="0" dirty="0"/>
              <a:t> </a:t>
            </a:r>
          </a:p>
          <a:p>
            <a:endParaRPr lang="en-US" sz="1600" kern="0" dirty="0"/>
          </a:p>
        </p:txBody>
      </p:sp>
      <p:sp>
        <p:nvSpPr>
          <p:cNvPr id="8" name="Title 4">
            <a:extLst>
              <a:ext uri="{FF2B5EF4-FFF2-40B4-BE49-F238E27FC236}">
                <a16:creationId xmlns:a16="http://schemas.microsoft.com/office/drawing/2014/main" id="{E5EFB6BB-9819-60A1-3CD2-69C966F8C82C}"/>
              </a:ext>
            </a:extLst>
          </p:cNvPr>
          <p:cNvSpPr txBox="1">
            <a:spLocks/>
          </p:cNvSpPr>
          <p:nvPr/>
        </p:nvSpPr>
        <p:spPr>
          <a:xfrm>
            <a:off x="8014447" y="2339987"/>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Improved </a:t>
            </a:r>
            <a:br>
              <a:rPr lang="en-US" sz="1600" kern="0" dirty="0">
                <a:latin typeface="Mabry Pro"/>
              </a:rPr>
            </a:br>
            <a:r>
              <a:rPr lang="en-US" sz="1600" kern="0" dirty="0">
                <a:latin typeface="Mabry Pro"/>
              </a:rPr>
              <a:t>Efficiency</a:t>
            </a:r>
            <a:endParaRPr lang="en-GB" sz="1600" kern="0" dirty="0"/>
          </a:p>
        </p:txBody>
      </p:sp>
      <p:sp>
        <p:nvSpPr>
          <p:cNvPr id="9" name="Title 4">
            <a:extLst>
              <a:ext uri="{FF2B5EF4-FFF2-40B4-BE49-F238E27FC236}">
                <a16:creationId xmlns:a16="http://schemas.microsoft.com/office/drawing/2014/main" id="{93308F76-1E0D-841D-65DF-E85F19C3AC5E}"/>
              </a:ext>
            </a:extLst>
          </p:cNvPr>
          <p:cNvSpPr txBox="1">
            <a:spLocks/>
          </p:cNvSpPr>
          <p:nvPr/>
        </p:nvSpPr>
        <p:spPr>
          <a:xfrm>
            <a:off x="6970728" y="4130192"/>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Diversity, </a:t>
            </a:r>
            <a:br>
              <a:rPr lang="en-US" sz="1600" kern="0" dirty="0">
                <a:latin typeface="Mabry Pro"/>
              </a:rPr>
            </a:br>
            <a:r>
              <a:rPr lang="en-US" sz="1600" kern="0" dirty="0">
                <a:latin typeface="Mabry Pro"/>
              </a:rPr>
              <a:t>Inclusion and</a:t>
            </a:r>
          </a:p>
          <a:p>
            <a:pPr algn="ctr"/>
            <a:r>
              <a:rPr lang="en-US" sz="1600" kern="0" dirty="0">
                <a:latin typeface="Mabry Pro"/>
              </a:rPr>
              <a:t>Equity </a:t>
            </a:r>
            <a:endParaRPr lang="en-GB" sz="1600" kern="0" dirty="0"/>
          </a:p>
        </p:txBody>
      </p:sp>
      <p:sp>
        <p:nvSpPr>
          <p:cNvPr id="10" name="Title 4">
            <a:extLst>
              <a:ext uri="{FF2B5EF4-FFF2-40B4-BE49-F238E27FC236}">
                <a16:creationId xmlns:a16="http://schemas.microsoft.com/office/drawing/2014/main" id="{FA972A49-E84A-CAE9-CFEC-713D62B7F0FC}"/>
              </a:ext>
            </a:extLst>
          </p:cNvPr>
          <p:cNvSpPr txBox="1">
            <a:spLocks/>
          </p:cNvSpPr>
          <p:nvPr/>
        </p:nvSpPr>
        <p:spPr>
          <a:xfrm>
            <a:off x="9205238" y="4251216"/>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Quality </a:t>
            </a:r>
          </a:p>
          <a:p>
            <a:pPr algn="ctr"/>
            <a:r>
              <a:rPr lang="en-US" sz="1600" kern="0" dirty="0">
                <a:latin typeface="Mabry Pro"/>
              </a:rPr>
              <a:t>Of Hire</a:t>
            </a:r>
            <a:endParaRPr lang="en-GB" sz="1600" kern="0" dirty="0"/>
          </a:p>
        </p:txBody>
      </p:sp>
      <p:sp>
        <p:nvSpPr>
          <p:cNvPr id="4" name="Footer Placeholder 5">
            <a:extLst>
              <a:ext uri="{FF2B5EF4-FFF2-40B4-BE49-F238E27FC236}">
                <a16:creationId xmlns:a16="http://schemas.microsoft.com/office/drawing/2014/main" id="{2060E8E9-5384-16E8-0B55-31ACCFADF4F4}"/>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86848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18172" y="419792"/>
            <a:ext cx="7955672" cy="598867"/>
          </a:xfrm>
        </p:spPr>
        <p:txBody>
          <a:bodyPr/>
          <a:lstStyle/>
          <a:p>
            <a:r>
              <a:rPr lang="en-US" sz="3000" dirty="0"/>
              <a:t>Configuration Features</a:t>
            </a:r>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9CF92B-D8DD-4F4E-A7C7-5BAC28CB6413}" type="slidenum">
              <a:rPr kumimoji="0" lang="en-US" sz="800" b="1" i="0" u="none" strike="noStrike" kern="1200" cap="none" spc="0" normalizeH="0" baseline="0" noProof="0" smtClean="0">
                <a:ln>
                  <a:noFill/>
                </a:ln>
                <a:solidFill>
                  <a:srgbClr val="545759">
                    <a:tint val="75000"/>
                  </a:srgbClr>
                </a:solidFill>
                <a:effectLst/>
                <a:uLnTx/>
                <a:uFillTx/>
                <a:latin typeface="Mabry Pro" panose="020D05030400020403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800" b="1" i="0" u="none" strike="noStrike" kern="1200" cap="none" spc="0" normalizeH="0" baseline="0" noProof="0" dirty="0">
              <a:ln>
                <a:noFill/>
              </a:ln>
              <a:solidFill>
                <a:srgbClr val="545759">
                  <a:tint val="75000"/>
                </a:srgbClr>
              </a:solidFill>
              <a:effectLst/>
              <a:uLnTx/>
              <a:uFillTx/>
              <a:latin typeface="Mabry Pro" panose="020D0503040002040303" pitchFamily="34" charset="0"/>
              <a:ea typeface="+mn-ea"/>
              <a:cs typeface="+mn-cs"/>
            </a:endParaRPr>
          </a:p>
        </p:txBody>
      </p:sp>
      <p:sp>
        <p:nvSpPr>
          <p:cNvPr id="8" name="TextBox 7">
            <a:extLst>
              <a:ext uri="{FF2B5EF4-FFF2-40B4-BE49-F238E27FC236}">
                <a16:creationId xmlns:a16="http://schemas.microsoft.com/office/drawing/2014/main" id="{88058F1C-E33C-4E3E-88D1-F9285FC685A3}"/>
              </a:ext>
            </a:extLst>
          </p:cNvPr>
          <p:cNvSpPr txBox="1"/>
          <p:nvPr/>
        </p:nvSpPr>
        <p:spPr>
          <a:xfrm>
            <a:off x="549792" y="1355836"/>
            <a:ext cx="11092416" cy="4401205"/>
          </a:xfrm>
          <a:prstGeom prst="rect">
            <a:avLst/>
          </a:prstGeom>
          <a:noFill/>
        </p:spPr>
        <p:txBody>
          <a:bodyPr wrap="square">
            <a:spAutoFit/>
          </a:bodyPr>
          <a:lstStyle/>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No limitation on number of questions / duration</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Time allowed to read the question and record a response is configurable on a per question basis</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Text and video-based questions can be added</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Practice section for candidates to prepare and get comfortable with the technology </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The ability to re-record can be enabled or disabled on a per question basis</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Allow for different questions sets for different recruitment steams</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Questions can be configured to correspond with specific competencies</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Quick to update content and users can add their own interview questions if preferred</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Automatic reminders can be sent to the candidate x hours before deadline</a:t>
            </a:r>
          </a:p>
          <a:p>
            <a:pPr marL="285750" indent="-285750">
              <a:buFont typeface="Arial" panose="020B0604020202020204" pitchFamily="34" charset="0"/>
              <a:buChar char="•"/>
            </a:pPr>
            <a:endParaRPr lang="en-GB" sz="1400" spc="30" dirty="0">
              <a:solidFill>
                <a:srgbClr val="0E107A"/>
              </a:solidFill>
              <a:latin typeface="Mabry Pro" panose="020D0503040002040303" pitchFamily="34" charset="0"/>
              <a:cs typeface="Arial" panose="020B0604020202020204" pitchFamily="34" charset="0"/>
            </a:endParaRPr>
          </a:p>
          <a:p>
            <a:pPr marL="285750" indent="-285750">
              <a:buFont typeface="Arial" panose="020B0604020202020204" pitchFamily="34" charset="0"/>
              <a:buChar char="•"/>
            </a:pPr>
            <a:r>
              <a:rPr lang="en-GB" sz="1400" spc="30" dirty="0">
                <a:solidFill>
                  <a:srgbClr val="0E107A"/>
                </a:solidFill>
                <a:latin typeface="Mabry Pro" panose="020D0503040002040303" pitchFamily="34" charset="0"/>
                <a:cs typeface="Arial" panose="020B0604020202020204" pitchFamily="34" charset="0"/>
              </a:rPr>
              <a:t>Configured as a standalone interview stage or combined with other online psychometric assessments</a:t>
            </a:r>
            <a:endParaRPr lang="en-GB" sz="1400" dirty="0"/>
          </a:p>
        </p:txBody>
      </p:sp>
      <p:sp>
        <p:nvSpPr>
          <p:cNvPr id="2" name="Footer Placeholder 5">
            <a:extLst>
              <a:ext uri="{FF2B5EF4-FFF2-40B4-BE49-F238E27FC236}">
                <a16:creationId xmlns:a16="http://schemas.microsoft.com/office/drawing/2014/main" id="{B618A083-E66F-DE05-BDED-A26A1ECCA8C1}"/>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0581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4AC9024-E830-4BE2-A633-2B5DCBEC037A}"/>
              </a:ext>
            </a:extLst>
          </p:cNvPr>
          <p:cNvSpPr>
            <a:spLocks noGrp="1"/>
          </p:cNvSpPr>
          <p:nvPr>
            <p:ph type="sldNum" sz="quarter" idx="11"/>
          </p:nvPr>
        </p:nvSpPr>
        <p:spPr/>
        <p:txBody>
          <a:bodyPr/>
          <a:lstStyle/>
          <a:p>
            <a:fld id="{7E9CF92B-D8DD-4F4E-A7C7-5BAC28CB6413}" type="slidenum">
              <a:rPr lang="en-US" smtClean="0"/>
              <a:pPr/>
              <a:t>3</a:t>
            </a:fld>
            <a:endParaRPr lang="en-US" dirty="0">
              <a:latin typeface="Mabry Pro" panose="020D0503040002040303" pitchFamily="34" charset="0"/>
            </a:endParaRPr>
          </a:p>
        </p:txBody>
      </p:sp>
      <p:sp>
        <p:nvSpPr>
          <p:cNvPr id="8" name="Title 7">
            <a:extLst>
              <a:ext uri="{FF2B5EF4-FFF2-40B4-BE49-F238E27FC236}">
                <a16:creationId xmlns:a16="http://schemas.microsoft.com/office/drawing/2014/main" id="{98AADBB7-6692-473B-8493-BFDF78BEA308}"/>
              </a:ext>
            </a:extLst>
          </p:cNvPr>
          <p:cNvSpPr>
            <a:spLocks noGrp="1"/>
          </p:cNvSpPr>
          <p:nvPr>
            <p:ph type="title"/>
          </p:nvPr>
        </p:nvSpPr>
        <p:spPr/>
        <p:txBody>
          <a:bodyPr/>
          <a:lstStyle/>
          <a:p>
            <a:r>
              <a:rPr lang="en-US" sz="3000" dirty="0"/>
              <a:t>Candidate Experience - </a:t>
            </a:r>
            <a:r>
              <a:rPr lang="en-GB" sz="3000" dirty="0"/>
              <a:t>Welcome Pages</a:t>
            </a:r>
          </a:p>
        </p:txBody>
      </p:sp>
      <p:pic>
        <p:nvPicPr>
          <p:cNvPr id="9" name="Picture 8">
            <a:extLst>
              <a:ext uri="{FF2B5EF4-FFF2-40B4-BE49-F238E27FC236}">
                <a16:creationId xmlns:a16="http://schemas.microsoft.com/office/drawing/2014/main" id="{10569681-B251-4C2D-8CB5-5467C6E7E7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61" y="3861048"/>
            <a:ext cx="13260373" cy="1393606"/>
          </a:xfrm>
          <a:prstGeom prst="rect">
            <a:avLst/>
          </a:prstGeom>
        </p:spPr>
      </p:pic>
      <p:pic>
        <p:nvPicPr>
          <p:cNvPr id="12" name="Picture 11">
            <a:extLst>
              <a:ext uri="{FF2B5EF4-FFF2-40B4-BE49-F238E27FC236}">
                <a16:creationId xmlns:a16="http://schemas.microsoft.com/office/drawing/2014/main" id="{F8BB27E2-9239-4066-AD8D-CADFC34BEB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2259" y="1603346"/>
            <a:ext cx="2565692" cy="4955594"/>
          </a:xfrm>
          <a:prstGeom prst="rect">
            <a:avLst/>
          </a:prstGeom>
        </p:spPr>
      </p:pic>
      <p:pic>
        <p:nvPicPr>
          <p:cNvPr id="13" name="Picture 12">
            <a:extLst>
              <a:ext uri="{FF2B5EF4-FFF2-40B4-BE49-F238E27FC236}">
                <a16:creationId xmlns:a16="http://schemas.microsoft.com/office/drawing/2014/main" id="{2F540DE4-B80B-46A6-8A50-A7C8776FC5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6600" y="1898446"/>
            <a:ext cx="6286501" cy="4092779"/>
          </a:xfrm>
          <a:prstGeom prst="rect">
            <a:avLst/>
          </a:prstGeom>
        </p:spPr>
      </p:pic>
      <p:pic>
        <p:nvPicPr>
          <p:cNvPr id="2051" name="A6F613BE-6E28-4568-805A-FD28A797243F">
            <a:extLst>
              <a:ext uri="{FF2B5EF4-FFF2-40B4-BE49-F238E27FC236}">
                <a16:creationId xmlns:a16="http://schemas.microsoft.com/office/drawing/2014/main" id="{CC1028A4-C1CC-4CED-8610-9A2A45B59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541" y="1879396"/>
            <a:ext cx="1862769" cy="4111829"/>
          </a:xfrm>
          <a:prstGeom prst="roundRect">
            <a:avLst>
              <a:gd name="adj" fmla="val 49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E66AB0A-1EBC-4340-A4EA-3BB568C69BF6}"/>
              </a:ext>
            </a:extLst>
          </p:cNvPr>
          <p:cNvPicPr>
            <a:picLocks noChangeAspect="1"/>
          </p:cNvPicPr>
          <p:nvPr/>
        </p:nvPicPr>
        <p:blipFill rotWithShape="1">
          <a:blip r:embed="rId6"/>
          <a:srcRect l="1575" r="1466"/>
          <a:stretch/>
        </p:blipFill>
        <p:spPr>
          <a:xfrm>
            <a:off x="911424" y="2095500"/>
            <a:ext cx="5883075" cy="3594100"/>
          </a:xfrm>
          <a:prstGeom prst="roundRect">
            <a:avLst>
              <a:gd name="adj" fmla="val 3340"/>
            </a:avLst>
          </a:prstGeom>
        </p:spPr>
      </p:pic>
      <p:sp>
        <p:nvSpPr>
          <p:cNvPr id="21" name="TextBox 20">
            <a:extLst>
              <a:ext uri="{FF2B5EF4-FFF2-40B4-BE49-F238E27FC236}">
                <a16:creationId xmlns:a16="http://schemas.microsoft.com/office/drawing/2014/main" id="{6095FE67-BFD9-4123-BCFB-B27CA94288E0}"/>
              </a:ext>
            </a:extLst>
          </p:cNvPr>
          <p:cNvSpPr txBox="1"/>
          <p:nvPr/>
        </p:nvSpPr>
        <p:spPr>
          <a:xfrm>
            <a:off x="521068" y="988118"/>
            <a:ext cx="10604132" cy="873060"/>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GB" sz="1600" spc="30" dirty="0">
                <a:solidFill>
                  <a:srgbClr val="0E107A"/>
                </a:solidFill>
                <a:latin typeface="Mabry Pro" panose="020D0503040002040303" pitchFamily="34" charset="0"/>
                <a:cs typeface="Arial" panose="020B0604020202020204" pitchFamily="34" charset="0"/>
              </a:rPr>
              <a:t>Customised welcome and instruction text.</a:t>
            </a:r>
          </a:p>
          <a:p>
            <a:pPr marL="285750" indent="-285750">
              <a:lnSpc>
                <a:spcPct val="107000"/>
              </a:lnSpc>
              <a:buFont typeface="Arial" panose="020B0604020202020204" pitchFamily="34" charset="0"/>
              <a:buChar char="•"/>
            </a:pPr>
            <a:r>
              <a:rPr lang="en-GB" sz="1600" spc="30" dirty="0">
                <a:solidFill>
                  <a:srgbClr val="0E107A"/>
                </a:solidFill>
                <a:latin typeface="Mabry Pro" panose="020D0503040002040303" pitchFamily="34" charset="0"/>
                <a:cs typeface="Arial" panose="020B0604020202020204" pitchFamily="34" charset="0"/>
              </a:rPr>
              <a:t>Welcome videos can be added and candidates will have an opportunity to practice prior to starting the live questions. </a:t>
            </a:r>
          </a:p>
        </p:txBody>
      </p:sp>
      <p:sp>
        <p:nvSpPr>
          <p:cNvPr id="2" name="Footer Placeholder 5">
            <a:extLst>
              <a:ext uri="{FF2B5EF4-FFF2-40B4-BE49-F238E27FC236}">
                <a16:creationId xmlns:a16="http://schemas.microsoft.com/office/drawing/2014/main" id="{91ACFB1B-4377-FE12-1FAB-CF41A71FBE52}"/>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04201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4AC9024-E830-4BE2-A633-2B5DCBEC037A}"/>
              </a:ext>
            </a:extLst>
          </p:cNvPr>
          <p:cNvSpPr>
            <a:spLocks noGrp="1"/>
          </p:cNvSpPr>
          <p:nvPr>
            <p:ph type="sldNum" sz="quarter" idx="11"/>
          </p:nvPr>
        </p:nvSpPr>
        <p:spPr/>
        <p:txBody>
          <a:bodyPr/>
          <a:lstStyle/>
          <a:p>
            <a:fld id="{7E9CF92B-D8DD-4F4E-A7C7-5BAC28CB6413}" type="slidenum">
              <a:rPr lang="en-US" smtClean="0"/>
              <a:pPr/>
              <a:t>4</a:t>
            </a:fld>
            <a:endParaRPr lang="en-US" dirty="0">
              <a:latin typeface="Mabry Pro" panose="020D0503040002040303" pitchFamily="34" charset="0"/>
            </a:endParaRPr>
          </a:p>
        </p:txBody>
      </p:sp>
      <p:sp>
        <p:nvSpPr>
          <p:cNvPr id="8" name="Title 7">
            <a:extLst>
              <a:ext uri="{FF2B5EF4-FFF2-40B4-BE49-F238E27FC236}">
                <a16:creationId xmlns:a16="http://schemas.microsoft.com/office/drawing/2014/main" id="{98AADBB7-6692-473B-8493-BFDF78BEA308}"/>
              </a:ext>
            </a:extLst>
          </p:cNvPr>
          <p:cNvSpPr>
            <a:spLocks noGrp="1"/>
          </p:cNvSpPr>
          <p:nvPr>
            <p:ph type="title"/>
          </p:nvPr>
        </p:nvSpPr>
        <p:spPr/>
        <p:txBody>
          <a:bodyPr/>
          <a:lstStyle/>
          <a:p>
            <a:r>
              <a:rPr lang="en-US" sz="3000" dirty="0"/>
              <a:t>Candidate Experience – </a:t>
            </a:r>
            <a:r>
              <a:rPr lang="en-GB" sz="3000" dirty="0"/>
              <a:t>Questions &amp; Responses</a:t>
            </a:r>
          </a:p>
        </p:txBody>
      </p:sp>
      <p:pic>
        <p:nvPicPr>
          <p:cNvPr id="9" name="Picture 8">
            <a:extLst>
              <a:ext uri="{FF2B5EF4-FFF2-40B4-BE49-F238E27FC236}">
                <a16:creationId xmlns:a16="http://schemas.microsoft.com/office/drawing/2014/main" id="{10569681-B251-4C2D-8CB5-5467C6E7E7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61" y="3861048"/>
            <a:ext cx="13260373" cy="1393606"/>
          </a:xfrm>
          <a:prstGeom prst="rect">
            <a:avLst/>
          </a:prstGeom>
        </p:spPr>
      </p:pic>
      <p:pic>
        <p:nvPicPr>
          <p:cNvPr id="12" name="Picture 11">
            <a:extLst>
              <a:ext uri="{FF2B5EF4-FFF2-40B4-BE49-F238E27FC236}">
                <a16:creationId xmlns:a16="http://schemas.microsoft.com/office/drawing/2014/main" id="{F8BB27E2-9239-4066-AD8D-CADFC34BEB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2259" y="1603346"/>
            <a:ext cx="2565692" cy="4955594"/>
          </a:xfrm>
          <a:prstGeom prst="rect">
            <a:avLst/>
          </a:prstGeom>
        </p:spPr>
      </p:pic>
      <p:pic>
        <p:nvPicPr>
          <p:cNvPr id="13" name="Picture 12">
            <a:extLst>
              <a:ext uri="{FF2B5EF4-FFF2-40B4-BE49-F238E27FC236}">
                <a16:creationId xmlns:a16="http://schemas.microsoft.com/office/drawing/2014/main" id="{2F540DE4-B80B-46A6-8A50-A7C8776FC5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6600" y="1898446"/>
            <a:ext cx="6286501" cy="4092779"/>
          </a:xfrm>
          <a:prstGeom prst="rect">
            <a:avLst/>
          </a:prstGeom>
        </p:spPr>
      </p:pic>
      <p:pic>
        <p:nvPicPr>
          <p:cNvPr id="10" name="Picture 9">
            <a:extLst>
              <a:ext uri="{FF2B5EF4-FFF2-40B4-BE49-F238E27FC236}">
                <a16:creationId xmlns:a16="http://schemas.microsoft.com/office/drawing/2014/main" id="{75FB66C3-297F-4C87-91C5-41B3D95BA172}"/>
              </a:ext>
            </a:extLst>
          </p:cNvPr>
          <p:cNvPicPr>
            <a:picLocks noChangeAspect="1"/>
          </p:cNvPicPr>
          <p:nvPr/>
        </p:nvPicPr>
        <p:blipFill rotWithShape="1">
          <a:blip r:embed="rId5"/>
          <a:srcRect l="1536" r="1696"/>
          <a:stretch/>
        </p:blipFill>
        <p:spPr>
          <a:xfrm>
            <a:off x="911424" y="2106236"/>
            <a:ext cx="5850883" cy="3608763"/>
          </a:xfrm>
          <a:prstGeom prst="roundRect">
            <a:avLst>
              <a:gd name="adj" fmla="val 3662"/>
            </a:avLst>
          </a:prstGeom>
        </p:spPr>
      </p:pic>
      <p:pic>
        <p:nvPicPr>
          <p:cNvPr id="11" name="Picture 10">
            <a:extLst>
              <a:ext uri="{FF2B5EF4-FFF2-40B4-BE49-F238E27FC236}">
                <a16:creationId xmlns:a16="http://schemas.microsoft.com/office/drawing/2014/main" id="{91DCF38E-3599-4418-A076-701BDAAB2FF4}"/>
              </a:ext>
            </a:extLst>
          </p:cNvPr>
          <p:cNvPicPr>
            <a:picLocks noChangeAspect="1"/>
          </p:cNvPicPr>
          <p:nvPr/>
        </p:nvPicPr>
        <p:blipFill>
          <a:blip r:embed="rId6"/>
          <a:stretch>
            <a:fillRect/>
          </a:stretch>
        </p:blipFill>
        <p:spPr>
          <a:xfrm>
            <a:off x="8033341" y="1898446"/>
            <a:ext cx="1888817" cy="4092779"/>
          </a:xfrm>
          <a:prstGeom prst="roundRect">
            <a:avLst>
              <a:gd name="adj" fmla="val 4228"/>
            </a:avLst>
          </a:prstGeom>
        </p:spPr>
      </p:pic>
      <p:sp>
        <p:nvSpPr>
          <p:cNvPr id="14" name="TextBox 13">
            <a:extLst>
              <a:ext uri="{FF2B5EF4-FFF2-40B4-BE49-F238E27FC236}">
                <a16:creationId xmlns:a16="http://schemas.microsoft.com/office/drawing/2014/main" id="{73110CD7-AFFC-48F5-A720-348872E539F5}"/>
              </a:ext>
            </a:extLst>
          </p:cNvPr>
          <p:cNvSpPr txBox="1"/>
          <p:nvPr/>
        </p:nvSpPr>
        <p:spPr>
          <a:xfrm>
            <a:off x="572459" y="1208259"/>
            <a:ext cx="10604132" cy="346120"/>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GB" sz="1600" spc="30" dirty="0">
                <a:solidFill>
                  <a:srgbClr val="0E107A"/>
                </a:solidFill>
                <a:latin typeface="Mabry Pro" panose="020D0503040002040303" pitchFamily="34" charset="0"/>
                <a:cs typeface="Arial" panose="020B0604020202020204" pitchFamily="34" charset="0"/>
              </a:rPr>
              <a:t>Questions can be presented in text or video format </a:t>
            </a:r>
          </a:p>
        </p:txBody>
      </p:sp>
      <p:sp>
        <p:nvSpPr>
          <p:cNvPr id="2" name="Footer Placeholder 5">
            <a:extLst>
              <a:ext uri="{FF2B5EF4-FFF2-40B4-BE49-F238E27FC236}">
                <a16:creationId xmlns:a16="http://schemas.microsoft.com/office/drawing/2014/main" id="{BCC5F63D-B624-7E65-2BA6-C201E80BBF67}"/>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98073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F55D1-8E3A-4E9D-B22A-32556C26EAD2}"/>
              </a:ext>
            </a:extLst>
          </p:cNvPr>
          <p:cNvSpPr>
            <a:spLocks noGrp="1"/>
          </p:cNvSpPr>
          <p:nvPr>
            <p:ph type="sldNum" sz="quarter" idx="11"/>
          </p:nvPr>
        </p:nvSpPr>
        <p:spPr/>
        <p:txBody>
          <a:bodyPr/>
          <a:lstStyle/>
          <a:p>
            <a:fld id="{7E9CF92B-D8DD-4F4E-A7C7-5BAC28CB6413}" type="slidenum">
              <a:rPr lang="en-US" smtClean="0"/>
              <a:pPr/>
              <a:t>5</a:t>
            </a:fld>
            <a:endParaRPr lang="en-US" dirty="0">
              <a:latin typeface="Mabry Pro" panose="020D0503040002040303" pitchFamily="34" charset="0"/>
            </a:endParaRPr>
          </a:p>
        </p:txBody>
      </p:sp>
      <p:sp>
        <p:nvSpPr>
          <p:cNvPr id="3" name="Title 2">
            <a:extLst>
              <a:ext uri="{FF2B5EF4-FFF2-40B4-BE49-F238E27FC236}">
                <a16:creationId xmlns:a16="http://schemas.microsoft.com/office/drawing/2014/main" id="{DF8EEBFB-EB92-4F75-B92D-CE39E3ACE4E5}"/>
              </a:ext>
            </a:extLst>
          </p:cNvPr>
          <p:cNvSpPr>
            <a:spLocks noGrp="1"/>
          </p:cNvSpPr>
          <p:nvPr>
            <p:ph type="title"/>
          </p:nvPr>
        </p:nvSpPr>
        <p:spPr/>
        <p:txBody>
          <a:bodyPr/>
          <a:lstStyle/>
          <a:p>
            <a:r>
              <a:rPr lang="en-GB" sz="3000" dirty="0"/>
              <a:t>User Experience: Scoring Video Interviews</a:t>
            </a:r>
          </a:p>
        </p:txBody>
      </p:sp>
      <p:sp>
        <p:nvSpPr>
          <p:cNvPr id="5" name="Text Placeholder 2">
            <a:extLst>
              <a:ext uri="{FF2B5EF4-FFF2-40B4-BE49-F238E27FC236}">
                <a16:creationId xmlns:a16="http://schemas.microsoft.com/office/drawing/2014/main" id="{68BF7FFF-CED0-482E-AD29-B555C9512920}"/>
              </a:ext>
            </a:extLst>
          </p:cNvPr>
          <p:cNvSpPr txBox="1">
            <a:spLocks/>
          </p:cNvSpPr>
          <p:nvPr/>
        </p:nvSpPr>
        <p:spPr bwMode="auto">
          <a:xfrm>
            <a:off x="0" y="1439863"/>
            <a:ext cx="7104063" cy="34298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GB" kern="0" dirty="0"/>
              <a:t>Accessed via Sova admin UI portal</a:t>
            </a:r>
          </a:p>
          <a:p>
            <a:pPr marL="285750" indent="-285750">
              <a:buFont typeface="Arial" panose="020B0604020202020204" pitchFamily="34" charset="0"/>
              <a:buChar char="•"/>
            </a:pPr>
            <a:r>
              <a:rPr lang="en-GB" kern="0" dirty="0"/>
              <a:t>Each question has a video response to </a:t>
            </a:r>
            <a:br>
              <a:rPr lang="en-GB" kern="0" dirty="0"/>
            </a:br>
            <a:r>
              <a:rPr lang="en-GB" kern="0" dirty="0"/>
              <a:t>watch and score</a:t>
            </a:r>
          </a:p>
          <a:p>
            <a:pPr marL="285750" indent="-285750">
              <a:buFont typeface="Arial" panose="020B0604020202020204" pitchFamily="34" charset="0"/>
              <a:buChar char="•"/>
            </a:pPr>
            <a:r>
              <a:rPr lang="en-GB" kern="0" dirty="0"/>
              <a:t>Rating scale to apply score for </a:t>
            </a:r>
            <a:br>
              <a:rPr lang="en-GB" kern="0" dirty="0"/>
            </a:br>
            <a:r>
              <a:rPr lang="en-GB" kern="0" dirty="0"/>
              <a:t>competency assessed</a:t>
            </a:r>
          </a:p>
          <a:p>
            <a:pPr marL="285750" indent="-285750">
              <a:buFont typeface="Arial" panose="020B0604020202020204" pitchFamily="34" charset="0"/>
              <a:buChar char="•"/>
            </a:pPr>
            <a:r>
              <a:rPr lang="en-GB" kern="0" dirty="0"/>
              <a:t>Notes box to capture relevant information</a:t>
            </a:r>
          </a:p>
          <a:p>
            <a:pPr marL="285750" indent="-285750">
              <a:buFont typeface="Arial" panose="020B0604020202020204" pitchFamily="34" charset="0"/>
              <a:buChar char="•"/>
            </a:pPr>
            <a:r>
              <a:rPr lang="en-GB" kern="0" dirty="0"/>
              <a:t>AI scoring – bespoke algorithm can be developed following sufficient data collection</a:t>
            </a:r>
          </a:p>
          <a:p>
            <a:endParaRPr lang="en-GB" kern="0" dirty="0"/>
          </a:p>
        </p:txBody>
      </p:sp>
      <p:pic>
        <p:nvPicPr>
          <p:cNvPr id="6" name="Picture 5">
            <a:extLst>
              <a:ext uri="{FF2B5EF4-FFF2-40B4-BE49-F238E27FC236}">
                <a16:creationId xmlns:a16="http://schemas.microsoft.com/office/drawing/2014/main" id="{CC9787F1-07B6-4AD4-BFAD-5818D7621F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51984" y="1412776"/>
            <a:ext cx="5888767" cy="4242839"/>
          </a:xfrm>
          <a:prstGeom prst="rect">
            <a:avLst/>
          </a:prstGeom>
        </p:spPr>
      </p:pic>
      <p:sp>
        <p:nvSpPr>
          <p:cNvPr id="7" name="Rounded Rectangle 11">
            <a:extLst>
              <a:ext uri="{FF2B5EF4-FFF2-40B4-BE49-F238E27FC236}">
                <a16:creationId xmlns:a16="http://schemas.microsoft.com/office/drawing/2014/main" id="{9DEC7121-DC5C-478B-B593-18B922A4713A}"/>
              </a:ext>
            </a:extLst>
          </p:cNvPr>
          <p:cNvSpPr/>
          <p:nvPr/>
        </p:nvSpPr>
        <p:spPr>
          <a:xfrm>
            <a:off x="6200643" y="1671980"/>
            <a:ext cx="5287180" cy="3680701"/>
          </a:xfrm>
          <a:prstGeom prst="roundRect">
            <a:avLst>
              <a:gd name="adj" fmla="val 1597"/>
            </a:avLst>
          </a:prstGeom>
          <a:blipFill>
            <a:blip r:embed="rId4" cstate="screen">
              <a:extLst>
                <a:ext uri="{28A0092B-C50C-407E-A947-70E740481C1C}">
                  <a14:useLocalDpi xmlns:a14="http://schemas.microsoft.com/office/drawing/2010/main"/>
                </a:ext>
              </a:extLst>
            </a:blip>
            <a:srcRect/>
            <a:stretch>
              <a:fillRect t="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5">
            <a:extLst>
              <a:ext uri="{FF2B5EF4-FFF2-40B4-BE49-F238E27FC236}">
                <a16:creationId xmlns:a16="http://schemas.microsoft.com/office/drawing/2014/main" id="{FED63F55-B371-B21D-919B-F37E25FFD09C}"/>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427770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24175F-B91C-403F-834C-B56BB00D86E5}"/>
              </a:ext>
            </a:extLst>
          </p:cNvPr>
          <p:cNvSpPr>
            <a:spLocks noGrp="1"/>
          </p:cNvSpPr>
          <p:nvPr>
            <p:ph type="sldNum" sz="quarter" idx="11"/>
          </p:nvPr>
        </p:nvSpPr>
        <p:spPr/>
        <p:txBody>
          <a:bodyPr/>
          <a:lstStyle/>
          <a:p>
            <a:fld id="{7E9CF92B-D8DD-4F4E-A7C7-5BAC28CB6413}" type="slidenum">
              <a:rPr lang="en-US" smtClean="0"/>
              <a:pPr/>
              <a:t>6</a:t>
            </a:fld>
            <a:endParaRPr lang="en-US" dirty="0">
              <a:latin typeface="Mabry Pro" panose="020D0503040002040303" pitchFamily="34" charset="0"/>
            </a:endParaRPr>
          </a:p>
        </p:txBody>
      </p:sp>
      <p:sp>
        <p:nvSpPr>
          <p:cNvPr id="4" name="Title 3">
            <a:extLst>
              <a:ext uri="{FF2B5EF4-FFF2-40B4-BE49-F238E27FC236}">
                <a16:creationId xmlns:a16="http://schemas.microsoft.com/office/drawing/2014/main" id="{790E4DB2-CAB9-45AE-9C9D-D63C7FF2F43E}"/>
              </a:ext>
            </a:extLst>
          </p:cNvPr>
          <p:cNvSpPr>
            <a:spLocks noGrp="1"/>
          </p:cNvSpPr>
          <p:nvPr>
            <p:ph type="title"/>
          </p:nvPr>
        </p:nvSpPr>
        <p:spPr/>
        <p:txBody>
          <a:bodyPr/>
          <a:lstStyle/>
          <a:p>
            <a:r>
              <a:rPr lang="en-GB" sz="3000" dirty="0"/>
              <a:t>The User Experience</a:t>
            </a:r>
          </a:p>
        </p:txBody>
      </p:sp>
      <p:sp>
        <p:nvSpPr>
          <p:cNvPr id="6" name="Text Placeholder 11">
            <a:extLst>
              <a:ext uri="{FF2B5EF4-FFF2-40B4-BE49-F238E27FC236}">
                <a16:creationId xmlns:a16="http://schemas.microsoft.com/office/drawing/2014/main" id="{D0A62F6E-D79D-4B0C-86BC-5028C104E7AC}"/>
              </a:ext>
            </a:extLst>
          </p:cNvPr>
          <p:cNvSpPr>
            <a:spLocks noGrp="1"/>
          </p:cNvSpPr>
          <p:nvPr>
            <p:ph type="body" sz="quarter" idx="12"/>
          </p:nvPr>
        </p:nvSpPr>
        <p:spPr>
          <a:xfrm>
            <a:off x="409790" y="1160748"/>
            <a:ext cx="8077200" cy="4536504"/>
          </a:xfrm>
        </p:spPr>
        <p:txBody>
          <a:bodyPr>
            <a:noAutofit/>
          </a:bodyPr>
          <a:lstStyle/>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Video interviews allow 1-way interviews to take place according to a set of pre-determined questions</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Watch the interviews in your own time to score candidates using a pre-determined rating scale by competency/criteria assessed</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Text or video-based interview questions </a:t>
            </a:r>
            <a:br>
              <a:rPr lang="en-US" kern="1200" dirty="0"/>
            </a:br>
            <a:r>
              <a:rPr lang="en-US" kern="1200" dirty="0"/>
              <a:t>can be implemented</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Set time limits on candidate thinking time and responses</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Choose the rating scale you want to use</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Add assessor scoring information if required</a:t>
            </a:r>
          </a:p>
          <a:p>
            <a:pPr marL="285750" indent="-285750" algn="l" rtl="0">
              <a:lnSpc>
                <a:spcPct val="102000"/>
              </a:lnSpc>
              <a:spcBef>
                <a:spcPts val="800"/>
              </a:spcBef>
              <a:spcAft>
                <a:spcPts val="800"/>
              </a:spcAft>
              <a:buClr>
                <a:schemeClr val="accent2"/>
              </a:buClr>
              <a:buFont typeface="Arial" panose="020B0604020202020204" pitchFamily="34" charset="0"/>
              <a:buChar char="•"/>
            </a:pPr>
            <a:r>
              <a:rPr lang="en-US" kern="1200" dirty="0"/>
              <a:t>AI scoring reduces Recruiter time and enhances fairness in the interviewing process, when applied</a:t>
            </a:r>
          </a:p>
          <a:p>
            <a:pPr>
              <a:lnSpc>
                <a:spcPct val="102000"/>
              </a:lnSpc>
              <a:spcBef>
                <a:spcPts val="800"/>
              </a:spcBef>
              <a:spcAft>
                <a:spcPts val="800"/>
              </a:spcAft>
            </a:pPr>
            <a:endParaRPr lang="en-US" dirty="0"/>
          </a:p>
          <a:p>
            <a:pPr>
              <a:lnSpc>
                <a:spcPct val="102000"/>
              </a:lnSpc>
              <a:spcBef>
                <a:spcPts val="800"/>
              </a:spcBef>
              <a:spcAft>
                <a:spcPts val="800"/>
              </a:spcAft>
            </a:pPr>
            <a:endParaRPr lang="en-US" dirty="0"/>
          </a:p>
        </p:txBody>
      </p:sp>
      <p:pic>
        <p:nvPicPr>
          <p:cNvPr id="2" name="Picture 1">
            <a:extLst>
              <a:ext uri="{FF2B5EF4-FFF2-40B4-BE49-F238E27FC236}">
                <a16:creationId xmlns:a16="http://schemas.microsoft.com/office/drawing/2014/main" id="{B4AD1082-AAA3-CBAB-1BB8-861F93D9CD8E}"/>
              </a:ext>
            </a:extLst>
          </p:cNvPr>
          <p:cNvPicPr>
            <a:picLocks noChangeAspect="1"/>
          </p:cNvPicPr>
          <p:nvPr/>
        </p:nvPicPr>
        <p:blipFill>
          <a:blip r:embed="rId3"/>
          <a:stretch>
            <a:fillRect/>
          </a:stretch>
        </p:blipFill>
        <p:spPr>
          <a:xfrm>
            <a:off x="6776974" y="1073251"/>
            <a:ext cx="4955617" cy="4711498"/>
          </a:xfrm>
          <a:prstGeom prst="rect">
            <a:avLst/>
          </a:prstGeom>
        </p:spPr>
      </p:pic>
      <p:sp>
        <p:nvSpPr>
          <p:cNvPr id="7" name="Footer Placeholder 5">
            <a:extLst>
              <a:ext uri="{FF2B5EF4-FFF2-40B4-BE49-F238E27FC236}">
                <a16:creationId xmlns:a16="http://schemas.microsoft.com/office/drawing/2014/main" id="{3F81714C-6BB5-510F-2B41-B208FB21AEA6}"/>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155193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F6CABC-92C9-8877-1522-374BB73B1611}"/>
              </a:ext>
            </a:extLst>
          </p:cNvPr>
          <p:cNvSpPr>
            <a:spLocks noGrp="1"/>
          </p:cNvSpPr>
          <p:nvPr>
            <p:ph type="sldNum" sz="quarter" idx="11"/>
          </p:nvPr>
        </p:nvSpPr>
        <p:spPr/>
        <p:txBody>
          <a:bodyPr/>
          <a:lstStyle/>
          <a:p>
            <a:fld id="{7E9CF92B-D8DD-4F4E-A7C7-5BAC28CB6413}" type="slidenum">
              <a:rPr lang="en-US" smtClean="0"/>
              <a:pPr/>
              <a:t>7</a:t>
            </a:fld>
            <a:endParaRPr lang="en-US" dirty="0">
              <a:latin typeface="Mabry Pro" panose="020D0503040002040303" pitchFamily="34" charset="0"/>
            </a:endParaRPr>
          </a:p>
        </p:txBody>
      </p:sp>
      <p:sp>
        <p:nvSpPr>
          <p:cNvPr id="5" name="Title 4">
            <a:extLst>
              <a:ext uri="{FF2B5EF4-FFF2-40B4-BE49-F238E27FC236}">
                <a16:creationId xmlns:a16="http://schemas.microsoft.com/office/drawing/2014/main" id="{48A75C05-9618-8E06-247D-C619C4A9DF96}"/>
              </a:ext>
            </a:extLst>
          </p:cNvPr>
          <p:cNvSpPr>
            <a:spLocks noGrp="1"/>
          </p:cNvSpPr>
          <p:nvPr>
            <p:ph type="title"/>
          </p:nvPr>
        </p:nvSpPr>
        <p:spPr/>
        <p:txBody>
          <a:bodyPr/>
          <a:lstStyle/>
          <a:p>
            <a:r>
              <a:rPr lang="en-US" sz="3000" dirty="0">
                <a:latin typeface="Mabry Pro"/>
              </a:rPr>
              <a:t>One-way Video Interview Benefits </a:t>
            </a:r>
            <a:endParaRPr lang="en-GB" sz="3000" dirty="0"/>
          </a:p>
        </p:txBody>
      </p:sp>
      <p:pic>
        <p:nvPicPr>
          <p:cNvPr id="6" name="Picture 5">
            <a:extLst>
              <a:ext uri="{FF2B5EF4-FFF2-40B4-BE49-F238E27FC236}">
                <a16:creationId xmlns:a16="http://schemas.microsoft.com/office/drawing/2014/main" id="{334D087B-26A6-C98D-DA54-DFEBA03E18AC}"/>
              </a:ext>
            </a:extLst>
          </p:cNvPr>
          <p:cNvPicPr>
            <a:picLocks noChangeAspect="1"/>
          </p:cNvPicPr>
          <p:nvPr/>
        </p:nvPicPr>
        <p:blipFill>
          <a:blip r:embed="rId3"/>
          <a:stretch>
            <a:fillRect/>
          </a:stretch>
        </p:blipFill>
        <p:spPr>
          <a:xfrm>
            <a:off x="507043" y="1547040"/>
            <a:ext cx="4632541" cy="4362798"/>
          </a:xfrm>
          <a:prstGeom prst="rect">
            <a:avLst/>
          </a:prstGeom>
        </p:spPr>
      </p:pic>
      <p:sp>
        <p:nvSpPr>
          <p:cNvPr id="7" name="Text Placeholder 3">
            <a:extLst>
              <a:ext uri="{FF2B5EF4-FFF2-40B4-BE49-F238E27FC236}">
                <a16:creationId xmlns:a16="http://schemas.microsoft.com/office/drawing/2014/main" id="{0D694808-F6A2-3C52-11D0-9ADF63811D47}"/>
              </a:ext>
            </a:extLst>
          </p:cNvPr>
          <p:cNvSpPr txBox="1">
            <a:spLocks/>
          </p:cNvSpPr>
          <p:nvPr/>
        </p:nvSpPr>
        <p:spPr bwMode="auto">
          <a:xfrm>
            <a:off x="4885451" y="1054492"/>
            <a:ext cx="8361830" cy="5134116"/>
          </a:xfrm>
          <a:prstGeom prst="rect">
            <a:avLst/>
          </a:prstGeom>
          <a:noFill/>
          <a:ln w="9525">
            <a:noFill/>
            <a:miter lim="800000"/>
            <a:headEnd/>
            <a:tailEnd/>
          </a:ln>
        </p:spPr>
        <p:txBody>
          <a:bodyPr vert="horz" wrap="square" lIns="540000" tIns="0" rIns="1440000" bIns="0" numCol="1" anchor="t" anchorCtr="0" compatLnSpc="1">
            <a:prstTxWarp prst="textNoShape">
              <a:avLst/>
            </a:prstTxWarp>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GB" sz="1600" kern="0" dirty="0"/>
              <a:t>Improved efficiency:</a:t>
            </a:r>
          </a:p>
          <a:p>
            <a:pPr marL="1085850" lvl="1" indent="-285750">
              <a:buFont typeface="Arial" panose="020B0604020202020204" pitchFamily="34" charset="0"/>
              <a:buChar char="•"/>
            </a:pPr>
            <a:r>
              <a:rPr lang="en-GB" sz="1600" kern="0" dirty="0"/>
              <a:t>Significantly reducing time to hire by removing travel and the need to align diaries for a ‘live’ interview</a:t>
            </a:r>
          </a:p>
          <a:p>
            <a:pPr marL="1085850" lvl="1" indent="-285750">
              <a:buFont typeface="Arial" panose="020B0604020202020204" pitchFamily="34" charset="0"/>
              <a:buChar char="•"/>
            </a:pPr>
            <a:r>
              <a:rPr lang="en-GB" sz="1600" kern="0" dirty="0"/>
              <a:t>Reducing HR admin time to schedule live interviews</a:t>
            </a:r>
          </a:p>
          <a:p>
            <a:pPr marL="1085850" lvl="1" indent="-285750">
              <a:buFont typeface="Arial" panose="020B0604020202020204" pitchFamily="34" charset="0"/>
              <a:buChar char="•"/>
            </a:pPr>
            <a:r>
              <a:rPr lang="en-GB" sz="1600" kern="0" dirty="0"/>
              <a:t>Candidates and Assessors log into the platform at a time convenient to them</a:t>
            </a:r>
          </a:p>
          <a:p>
            <a:pPr marL="285750" indent="-285750">
              <a:buFont typeface="Arial" panose="020B0604020202020204" pitchFamily="34" charset="0"/>
              <a:buChar char="•"/>
            </a:pPr>
            <a:r>
              <a:rPr lang="en-GB" sz="1600" kern="0" dirty="0"/>
              <a:t>Improved Fairness:</a:t>
            </a:r>
          </a:p>
          <a:p>
            <a:pPr marL="1085850" lvl="1" indent="-285750">
              <a:buFont typeface="Arial" panose="020B0604020202020204" pitchFamily="34" charset="0"/>
              <a:buChar char="•"/>
            </a:pPr>
            <a:r>
              <a:rPr lang="en-GB" sz="1600" kern="0" dirty="0"/>
              <a:t>All candidates have a consistent experience</a:t>
            </a:r>
          </a:p>
          <a:p>
            <a:pPr marL="1085850" lvl="1" indent="-285750">
              <a:buFont typeface="Arial" panose="020B0604020202020204" pitchFamily="34" charset="0"/>
              <a:buChar char="•"/>
            </a:pPr>
            <a:r>
              <a:rPr lang="en-GB" sz="1600" kern="0" dirty="0"/>
              <a:t>No scope for hiring managers to ask different questions to candidates</a:t>
            </a:r>
          </a:p>
          <a:p>
            <a:pPr marL="1085850" lvl="1" indent="-285750">
              <a:buFont typeface="Arial" panose="020B0604020202020204" pitchFamily="34" charset="0"/>
              <a:buChar char="•"/>
            </a:pPr>
            <a:r>
              <a:rPr lang="en-GB" sz="1600" kern="0" dirty="0"/>
              <a:t>AI scored video interviews remove unconscious bias from the assessor scoring process</a:t>
            </a:r>
          </a:p>
          <a:p>
            <a:pPr marL="285750" indent="-285750">
              <a:buFont typeface="Arial" panose="020B0604020202020204" pitchFamily="34" charset="0"/>
              <a:buChar char="•"/>
            </a:pPr>
            <a:r>
              <a:rPr lang="en-GB" sz="1600" kern="0" dirty="0"/>
              <a:t> Improved Accuracy</a:t>
            </a:r>
          </a:p>
          <a:p>
            <a:pPr marL="1085850" lvl="1" indent="-285750">
              <a:buFont typeface="Arial" panose="020B0604020202020204" pitchFamily="34" charset="0"/>
              <a:buChar char="•"/>
            </a:pPr>
            <a:r>
              <a:rPr lang="en-GB" sz="1600" kern="0" dirty="0"/>
              <a:t>Improved accuracy and prediction in selection compares to traditional approaches</a:t>
            </a:r>
          </a:p>
          <a:p>
            <a:pPr marL="1085850" lvl="1" indent="-285750">
              <a:buFont typeface="Arial" panose="020B0604020202020204" pitchFamily="34" charset="0"/>
              <a:buChar char="•"/>
            </a:pPr>
            <a:r>
              <a:rPr lang="en-GB" sz="1600" kern="0" dirty="0"/>
              <a:t>Immediate reporting mapped to your competency framework</a:t>
            </a:r>
          </a:p>
          <a:p>
            <a:r>
              <a:rPr lang="en-GB" sz="1600" kern="0" dirty="0"/>
              <a:t> </a:t>
            </a:r>
          </a:p>
          <a:p>
            <a:endParaRPr lang="en-US" sz="1600" kern="0" dirty="0"/>
          </a:p>
        </p:txBody>
      </p:sp>
      <p:sp>
        <p:nvSpPr>
          <p:cNvPr id="8" name="Title 4">
            <a:extLst>
              <a:ext uri="{FF2B5EF4-FFF2-40B4-BE49-F238E27FC236}">
                <a16:creationId xmlns:a16="http://schemas.microsoft.com/office/drawing/2014/main" id="{E5EFB6BB-9819-60A1-3CD2-69C966F8C82C}"/>
              </a:ext>
            </a:extLst>
          </p:cNvPr>
          <p:cNvSpPr txBox="1">
            <a:spLocks/>
          </p:cNvSpPr>
          <p:nvPr/>
        </p:nvSpPr>
        <p:spPr>
          <a:xfrm>
            <a:off x="1581455" y="2467182"/>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Improved </a:t>
            </a:r>
            <a:br>
              <a:rPr lang="en-US" sz="1600" kern="0" dirty="0">
                <a:latin typeface="Mabry Pro"/>
              </a:rPr>
            </a:br>
            <a:r>
              <a:rPr lang="en-US" sz="1600" kern="0" dirty="0">
                <a:latin typeface="Mabry Pro"/>
              </a:rPr>
              <a:t>Efficiency</a:t>
            </a:r>
            <a:endParaRPr lang="en-GB" sz="1600" kern="0" dirty="0"/>
          </a:p>
        </p:txBody>
      </p:sp>
      <p:sp>
        <p:nvSpPr>
          <p:cNvPr id="9" name="Title 4">
            <a:extLst>
              <a:ext uri="{FF2B5EF4-FFF2-40B4-BE49-F238E27FC236}">
                <a16:creationId xmlns:a16="http://schemas.microsoft.com/office/drawing/2014/main" id="{93308F76-1E0D-841D-65DF-E85F19C3AC5E}"/>
              </a:ext>
            </a:extLst>
          </p:cNvPr>
          <p:cNvSpPr txBox="1">
            <a:spLocks/>
          </p:cNvSpPr>
          <p:nvPr/>
        </p:nvSpPr>
        <p:spPr>
          <a:xfrm>
            <a:off x="606585" y="4378411"/>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Improved Fairness</a:t>
            </a:r>
            <a:endParaRPr lang="en-GB" sz="1600" kern="0" dirty="0"/>
          </a:p>
        </p:txBody>
      </p:sp>
      <p:sp>
        <p:nvSpPr>
          <p:cNvPr id="10" name="Title 4">
            <a:extLst>
              <a:ext uri="{FF2B5EF4-FFF2-40B4-BE49-F238E27FC236}">
                <a16:creationId xmlns:a16="http://schemas.microsoft.com/office/drawing/2014/main" id="{FA972A49-E84A-CAE9-CFEC-713D62B7F0FC}"/>
              </a:ext>
            </a:extLst>
          </p:cNvPr>
          <p:cNvSpPr txBox="1">
            <a:spLocks/>
          </p:cNvSpPr>
          <p:nvPr/>
        </p:nvSpPr>
        <p:spPr>
          <a:xfrm>
            <a:off x="2738047" y="4378411"/>
            <a:ext cx="3357953" cy="783489"/>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pPr algn="ctr"/>
            <a:r>
              <a:rPr lang="en-US" sz="1600" kern="0" dirty="0">
                <a:latin typeface="Mabry Pro"/>
              </a:rPr>
              <a:t>Improved Accuracy</a:t>
            </a:r>
            <a:endParaRPr lang="en-GB" sz="1600" kern="0" dirty="0"/>
          </a:p>
        </p:txBody>
      </p:sp>
      <p:sp>
        <p:nvSpPr>
          <p:cNvPr id="4" name="Footer Placeholder 5">
            <a:extLst>
              <a:ext uri="{FF2B5EF4-FFF2-40B4-BE49-F238E27FC236}">
                <a16:creationId xmlns:a16="http://schemas.microsoft.com/office/drawing/2014/main" id="{4D70BDCB-EEB2-C9A8-2603-E7463FF27205}"/>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39312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17461-6BF0-E140-90DB-6EE70D4CEC51}"/>
              </a:ext>
            </a:extLst>
          </p:cNvPr>
          <p:cNvSpPr>
            <a:spLocks noGrp="1"/>
          </p:cNvSpPr>
          <p:nvPr>
            <p:ph type="body" sz="quarter" idx="14"/>
          </p:nvPr>
        </p:nvSpPr>
        <p:spPr>
          <a:xfrm>
            <a:off x="-173547" y="662390"/>
            <a:ext cx="6096000" cy="1223962"/>
          </a:xfrm>
        </p:spPr>
        <p:txBody>
          <a:bodyPr/>
          <a:lstStyle/>
          <a:p>
            <a:pPr algn="l" rtl="0"/>
            <a:r>
              <a:rPr lang="en-GB" sz="4800" kern="1200" dirty="0"/>
              <a:t>AI in Video Interviewing</a:t>
            </a:r>
          </a:p>
        </p:txBody>
      </p:sp>
      <p:sp>
        <p:nvSpPr>
          <p:cNvPr id="3" name="Picture Placeholder 2">
            <a:extLst>
              <a:ext uri="{FF2B5EF4-FFF2-40B4-BE49-F238E27FC236}">
                <a16:creationId xmlns:a16="http://schemas.microsoft.com/office/drawing/2014/main" id="{6614C4A3-7CE6-9449-B8A4-3AB6D210DE51}"/>
              </a:ext>
            </a:extLst>
          </p:cNvPr>
          <p:cNvSpPr>
            <a:spLocks noGrp="1"/>
          </p:cNvSpPr>
          <p:nvPr>
            <p:ph type="pic" sz="quarter" idx="15"/>
          </p:nvPr>
        </p:nvSpPr>
        <p:spPr>
          <a:xfrm>
            <a:off x="5922453" y="850128"/>
            <a:ext cx="6406561" cy="6228000"/>
          </a:xfrm>
        </p:spPr>
      </p:sp>
    </p:spTree>
    <p:extLst>
      <p:ext uri="{BB962C8B-B14F-4D97-AF65-F5344CB8AC3E}">
        <p14:creationId xmlns:p14="http://schemas.microsoft.com/office/powerpoint/2010/main" val="1241249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8E283-4F88-47BD-B60A-878EFC233131}"/>
              </a:ext>
            </a:extLst>
          </p:cNvPr>
          <p:cNvSpPr>
            <a:spLocks noGrp="1"/>
          </p:cNvSpPr>
          <p:nvPr>
            <p:ph type="sldNum" sz="quarter" idx="11"/>
          </p:nvPr>
        </p:nvSpPr>
        <p:spPr/>
        <p:txBody>
          <a:bodyPr/>
          <a:lstStyle/>
          <a:p>
            <a:fld id="{7E9CF92B-D8DD-4F4E-A7C7-5BAC28CB6413}" type="slidenum">
              <a:rPr lang="en-US" smtClean="0"/>
              <a:pPr/>
              <a:t>9</a:t>
            </a:fld>
            <a:endParaRPr lang="en-US" dirty="0">
              <a:latin typeface="Mabry Pro" panose="020D0503040002040303" pitchFamily="34" charset="0"/>
            </a:endParaRPr>
          </a:p>
        </p:txBody>
      </p:sp>
      <p:sp>
        <p:nvSpPr>
          <p:cNvPr id="4" name="Title 3">
            <a:extLst>
              <a:ext uri="{FF2B5EF4-FFF2-40B4-BE49-F238E27FC236}">
                <a16:creationId xmlns:a16="http://schemas.microsoft.com/office/drawing/2014/main" id="{9CB1FA00-8013-44E0-9E25-F44D8B859551}"/>
              </a:ext>
            </a:extLst>
          </p:cNvPr>
          <p:cNvSpPr>
            <a:spLocks noGrp="1"/>
          </p:cNvSpPr>
          <p:nvPr>
            <p:ph type="title"/>
          </p:nvPr>
        </p:nvSpPr>
        <p:spPr/>
        <p:txBody>
          <a:bodyPr/>
          <a:lstStyle/>
          <a:p>
            <a:r>
              <a:rPr lang="en-GB" sz="3000" dirty="0"/>
              <a:t>AI you can count on</a:t>
            </a:r>
          </a:p>
        </p:txBody>
      </p:sp>
      <p:sp>
        <p:nvSpPr>
          <p:cNvPr id="6" name="Text Placeholder 3">
            <a:extLst>
              <a:ext uri="{FF2B5EF4-FFF2-40B4-BE49-F238E27FC236}">
                <a16:creationId xmlns:a16="http://schemas.microsoft.com/office/drawing/2014/main" id="{9A4F7C88-8C94-4512-9165-829B4CAF435D}"/>
              </a:ext>
            </a:extLst>
          </p:cNvPr>
          <p:cNvSpPr>
            <a:spLocks noGrp="1"/>
          </p:cNvSpPr>
          <p:nvPr>
            <p:ph type="body" sz="quarter" idx="12"/>
          </p:nvPr>
        </p:nvSpPr>
        <p:spPr>
          <a:xfrm>
            <a:off x="350522" y="4237210"/>
            <a:ext cx="5171440" cy="4878000"/>
          </a:xfrm>
        </p:spPr>
        <p:txBody>
          <a:bodyPr>
            <a:normAutofit/>
          </a:bodyPr>
          <a:lstStyle/>
          <a:p>
            <a:pPr algn="l" rtl="0"/>
            <a:r>
              <a:rPr lang="en-GB" sz="1600" dirty="0"/>
              <a:t>We only use proven AI in which </a:t>
            </a:r>
            <a:br>
              <a:rPr lang="en-GB" sz="1600" dirty="0"/>
            </a:br>
            <a:r>
              <a:rPr lang="en-GB" sz="1600" dirty="0"/>
              <a:t>we’re fully confident. We use </a:t>
            </a:r>
            <a:br>
              <a:rPr lang="en-GB" sz="1600" dirty="0"/>
            </a:br>
            <a:r>
              <a:rPr lang="en-GB" sz="1600" dirty="0"/>
              <a:t>nothing experimental. The tools </a:t>
            </a:r>
            <a:br>
              <a:rPr lang="en-GB" sz="1600" dirty="0"/>
            </a:br>
            <a:r>
              <a:rPr lang="en-GB" sz="1600" dirty="0"/>
              <a:t>and scoring we use are </a:t>
            </a:r>
            <a:br>
              <a:rPr lang="en-GB" sz="1600" dirty="0"/>
            </a:br>
            <a:r>
              <a:rPr lang="en-GB" sz="1600" dirty="0"/>
              <a:t>thoroughly tested</a:t>
            </a:r>
            <a:endParaRPr lang="en-US" sz="1600" dirty="0"/>
          </a:p>
        </p:txBody>
      </p:sp>
      <p:pic>
        <p:nvPicPr>
          <p:cNvPr id="7" name="Picture 6">
            <a:extLst>
              <a:ext uri="{FF2B5EF4-FFF2-40B4-BE49-F238E27FC236}">
                <a16:creationId xmlns:a16="http://schemas.microsoft.com/office/drawing/2014/main" id="{01A818A8-8FAC-499E-B329-BDC0E74D8B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522" y="1066800"/>
            <a:ext cx="3412153" cy="285584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EAF97F19-9FEC-43FA-8F81-AF2521FD1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2357" y="1066800"/>
            <a:ext cx="2727285" cy="2622120"/>
          </a:xfrm>
          <a:prstGeom prst="rect">
            <a:avLst/>
          </a:prstGeom>
        </p:spPr>
      </p:pic>
      <p:pic>
        <p:nvPicPr>
          <p:cNvPr id="9" name="Picture 8">
            <a:extLst>
              <a:ext uri="{FF2B5EF4-FFF2-40B4-BE49-F238E27FC236}">
                <a16:creationId xmlns:a16="http://schemas.microsoft.com/office/drawing/2014/main" id="{E3622AE3-710D-78F7-A8EE-24FF01AE5D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51921" y="813508"/>
            <a:ext cx="2511209" cy="3015120"/>
          </a:xfrm>
          <a:prstGeom prst="rect">
            <a:avLst/>
          </a:prstGeom>
        </p:spPr>
      </p:pic>
      <p:sp>
        <p:nvSpPr>
          <p:cNvPr id="10" name="Text Placeholder 3">
            <a:extLst>
              <a:ext uri="{FF2B5EF4-FFF2-40B4-BE49-F238E27FC236}">
                <a16:creationId xmlns:a16="http://schemas.microsoft.com/office/drawing/2014/main" id="{7211B09B-E7AF-FF9F-6E3E-CAB6FE180FE0}"/>
              </a:ext>
            </a:extLst>
          </p:cNvPr>
          <p:cNvSpPr txBox="1">
            <a:spLocks/>
          </p:cNvSpPr>
          <p:nvPr/>
        </p:nvSpPr>
        <p:spPr bwMode="auto">
          <a:xfrm>
            <a:off x="4226792" y="3862164"/>
            <a:ext cx="4897120" cy="4878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a:r>
              <a:rPr lang="en-GB" sz="1600" kern="0" dirty="0"/>
              <a:t>We only apply AI to parts of our platform where we can do so in line with our core principles and where we know it adds value for clients and candidates. We commit to innovation without compromise on fairness or prediction</a:t>
            </a:r>
            <a:endParaRPr lang="en-US" sz="1600" kern="0" dirty="0"/>
          </a:p>
        </p:txBody>
      </p:sp>
      <p:sp>
        <p:nvSpPr>
          <p:cNvPr id="11" name="Text Placeholder 3">
            <a:extLst>
              <a:ext uri="{FF2B5EF4-FFF2-40B4-BE49-F238E27FC236}">
                <a16:creationId xmlns:a16="http://schemas.microsoft.com/office/drawing/2014/main" id="{8801D924-96D5-7DA6-853E-371EA35EA6E0}"/>
              </a:ext>
            </a:extLst>
          </p:cNvPr>
          <p:cNvSpPr txBox="1">
            <a:spLocks/>
          </p:cNvSpPr>
          <p:nvPr/>
        </p:nvSpPr>
        <p:spPr bwMode="auto">
          <a:xfrm>
            <a:off x="8190520" y="4210162"/>
            <a:ext cx="4897120" cy="4878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rtl="0"/>
            <a:r>
              <a:rPr lang="en-GB" sz="1600" kern="0" dirty="0"/>
              <a:t>Selection becomes more accurate when the process is constantly optimised. We commit to continuously monitoring and improving the effectiveness and fairness of our AI assessment solutions</a:t>
            </a:r>
            <a:endParaRPr lang="en-US" sz="1600" kern="0" dirty="0"/>
          </a:p>
        </p:txBody>
      </p:sp>
      <p:sp>
        <p:nvSpPr>
          <p:cNvPr id="3" name="Footer Placeholder 5">
            <a:extLst>
              <a:ext uri="{FF2B5EF4-FFF2-40B4-BE49-F238E27FC236}">
                <a16:creationId xmlns:a16="http://schemas.microsoft.com/office/drawing/2014/main" id="{90E42BAF-FE7D-56EA-9D33-FEE1D361A4A6}"/>
              </a:ext>
            </a:extLst>
          </p:cNvPr>
          <p:cNvSpPr>
            <a:spLocks noGrp="1"/>
          </p:cNvSpPr>
          <p:nvPr>
            <p:ph type="ftr" sz="quarter" idx="10"/>
          </p:nvPr>
        </p:nvSpPr>
        <p:spPr>
          <a:xfrm>
            <a:off x="911424" y="6318000"/>
            <a:ext cx="18002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rPr>
              <a:t>© 2023 Sova Assessments</a:t>
            </a:r>
            <a:endParaRPr kumimoji="0" lang="en-US" sz="900" b="0" i="0" u="none" strike="noStrike" kern="1200" cap="none" spc="0" normalizeH="0" baseline="0" noProof="0" dirty="0">
              <a:ln>
                <a:noFill/>
              </a:ln>
              <a:solidFill>
                <a:srgbClr val="8A8B8C"/>
              </a:solidFill>
              <a:effectLst/>
              <a:uLnTx/>
              <a:uFillTx/>
              <a:latin typeface="Mabry Pro" panose="020D0503040002040303" pitchFamily="34" charset="0"/>
              <a:ea typeface="+mn-ea"/>
              <a:cs typeface="Arial" panose="020B0604020202020204" pitchFamily="34" charset="0"/>
            </a:endParaRPr>
          </a:p>
        </p:txBody>
      </p:sp>
    </p:spTree>
    <p:extLst>
      <p:ext uri="{BB962C8B-B14F-4D97-AF65-F5344CB8AC3E}">
        <p14:creationId xmlns:p14="http://schemas.microsoft.com/office/powerpoint/2010/main" val="2533942791"/>
      </p:ext>
    </p:extLst>
  </p:cSld>
  <p:clrMapOvr>
    <a:masterClrMapping/>
  </p:clrMapOvr>
</p:sld>
</file>

<file path=ppt/theme/theme1.xml><?xml version="1.0" encoding="utf-8"?>
<a:theme xmlns:a="http://schemas.openxmlformats.org/drawingml/2006/main" name="SOVA PPT template 01022019">
  <a:themeElements>
    <a:clrScheme name="SOVA">
      <a:dk1>
        <a:srgbClr val="545759"/>
      </a:dk1>
      <a:lt1>
        <a:srgbClr val="FFFFFF"/>
      </a:lt1>
      <a:dk2>
        <a:srgbClr val="8A8B8C"/>
      </a:dk2>
      <a:lt2>
        <a:srgbClr val="FFFFFF"/>
      </a:lt2>
      <a:accent1>
        <a:srgbClr val="AA0061"/>
      </a:accent1>
      <a:accent2>
        <a:srgbClr val="3E8DDD"/>
      </a:accent2>
      <a:accent3>
        <a:srgbClr val="EB6851"/>
      </a:accent3>
      <a:accent4>
        <a:srgbClr val="62259D"/>
      </a:accent4>
      <a:accent5>
        <a:srgbClr val="00788A"/>
      </a:accent5>
      <a:accent6>
        <a:srgbClr val="02B6C5"/>
      </a:accent6>
      <a:hlink>
        <a:srgbClr val="00098B"/>
      </a:hlink>
      <a:folHlink>
        <a:srgbClr val="02B6C5"/>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VA PPT template 230519" id="{A8856C75-FA0F-2D42-B583-858C8C437309}" vid="{EE326330-F752-B043-B607-05ACB0A1E04F}"/>
    </a:ext>
  </a:extLst>
</a:theme>
</file>

<file path=ppt/theme/theme2.xml><?xml version="1.0" encoding="utf-8"?>
<a:theme xmlns:a="http://schemas.openxmlformats.org/drawingml/2006/main" name="1_SOVA PPT template 01022019">
  <a:themeElements>
    <a:clrScheme name="Custom 2">
      <a:dk1>
        <a:srgbClr val="545759"/>
      </a:dk1>
      <a:lt1>
        <a:srgbClr val="FFFFFF"/>
      </a:lt1>
      <a:dk2>
        <a:srgbClr val="8A8B8C"/>
      </a:dk2>
      <a:lt2>
        <a:srgbClr val="FFFFFF"/>
      </a:lt2>
      <a:accent1>
        <a:srgbClr val="0E107A"/>
      </a:accent1>
      <a:accent2>
        <a:srgbClr val="447EFA"/>
      </a:accent2>
      <a:accent3>
        <a:srgbClr val="E756F9"/>
      </a:accent3>
      <a:accent4>
        <a:srgbClr val="D0F4FE"/>
      </a:accent4>
      <a:accent5>
        <a:srgbClr val="FEFFFE"/>
      </a:accent5>
      <a:accent6>
        <a:srgbClr val="030403"/>
      </a:accent6>
      <a:hlink>
        <a:srgbClr val="0E107A"/>
      </a:hlink>
      <a:folHlink>
        <a:srgbClr val="E756F9"/>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ED44387-06A5-3D49-9F28-21A1E43E5F4E}" vid="{FB9E65D8-8DE8-BE48-8AD3-43EB056B61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5591DFF776B3449438436FCAB89A8F" ma:contentTypeVersion="33" ma:contentTypeDescription="Create a new document." ma:contentTypeScope="" ma:versionID="af552efc6005f21f2fbf6d9e3c50a7f1">
  <xsd:schema xmlns:xsd="http://www.w3.org/2001/XMLSchema" xmlns:xs="http://www.w3.org/2001/XMLSchema" xmlns:p="http://schemas.microsoft.com/office/2006/metadata/properties" xmlns:ns2="3b0c18f7-84cf-4d1f-82e1-dcefff1c87bf" xmlns:ns3="ea95a2d0-fc30-4796-88cb-dfc6e4344ded" targetNamespace="http://schemas.microsoft.com/office/2006/metadata/properties" ma:root="true" ma:fieldsID="5106880bf3da4bfde7210cdd4153d2f6" ns2:_="" ns3:_="">
    <xsd:import namespace="3b0c18f7-84cf-4d1f-82e1-dcefff1c87bf"/>
    <xsd:import namespace="ea95a2d0-fc30-4796-88cb-dfc6e4344d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c18f7-84cf-4d1f-82e1-dcefff1c87b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1223e26-2791-442f-af7e-ed8ed23ef947}" ma:internalName="TaxCatchAll" ma:showField="CatchAllData" ma:web="3b0c18f7-84cf-4d1f-82e1-dcefff1c87b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95a2d0-fc30-4796-88cb-dfc6e4344d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0ec66b4-7f7c-4cae-a84d-ae92b6f3bd1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b0c18f7-84cf-4d1f-82e1-dcefff1c87bf">
      <UserInfo>
        <DisplayName/>
        <AccountId xsi:nil="true"/>
        <AccountType/>
      </UserInfo>
    </SharedWithUsers>
    <lcf76f155ced4ddcb4097134ff3c332f xmlns="ea95a2d0-fc30-4796-88cb-dfc6e4344ded">
      <Terms xmlns="http://schemas.microsoft.com/office/infopath/2007/PartnerControls"/>
    </lcf76f155ced4ddcb4097134ff3c332f>
    <TaxCatchAll xmlns="3b0c18f7-84cf-4d1f-82e1-dcefff1c87bf" xsi:nil="true"/>
  </documentManagement>
</p:properties>
</file>

<file path=customXml/itemProps1.xml><?xml version="1.0" encoding="utf-8"?>
<ds:datastoreItem xmlns:ds="http://schemas.openxmlformats.org/officeDocument/2006/customXml" ds:itemID="{B6872435-FCF7-4963-A4FA-B201E5CEF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c18f7-84cf-4d1f-82e1-dcefff1c87bf"/>
    <ds:schemaRef ds:uri="ea95a2d0-fc30-4796-88cb-dfc6e4344d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827AD4-2082-479D-B4D0-EBDCD7E4C45C}">
  <ds:schemaRefs>
    <ds:schemaRef ds:uri="http://schemas.microsoft.com/sharepoint/v3/contenttype/forms"/>
  </ds:schemaRefs>
</ds:datastoreItem>
</file>

<file path=customXml/itemProps3.xml><?xml version="1.0" encoding="utf-8"?>
<ds:datastoreItem xmlns:ds="http://schemas.openxmlformats.org/officeDocument/2006/customXml" ds:itemID="{5EEFA53E-0745-41ED-A254-034F323177CD}">
  <ds:schemaRefs>
    <ds:schemaRef ds:uri="http://schemas.microsoft.com/office/2006/metadata/properties"/>
    <ds:schemaRef ds:uri="http://schemas.microsoft.com/office/infopath/2007/PartnerControls"/>
    <ds:schemaRef ds:uri="3b0c18f7-84cf-4d1f-82e1-dcefff1c87bf"/>
    <ds:schemaRef ds:uri="ea95a2d0-fc30-4796-88cb-dfc6e4344ded"/>
  </ds:schemaRefs>
</ds:datastoreItem>
</file>

<file path=docProps/app.xml><?xml version="1.0" encoding="utf-8"?>
<Properties xmlns="http://schemas.openxmlformats.org/officeDocument/2006/extended-properties" xmlns:vt="http://schemas.openxmlformats.org/officeDocument/2006/docPropsVTypes">
  <TotalTime>0</TotalTime>
  <Words>1676</Words>
  <Application>Microsoft Office PowerPoint</Application>
  <PresentationFormat>Widescreen</PresentationFormat>
  <Paragraphs>241</Paragraphs>
  <Slides>21</Slides>
  <Notes>18</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Burgess</vt:lpstr>
      <vt:lpstr>Calibri</vt:lpstr>
      <vt:lpstr>Mabry Pro</vt:lpstr>
      <vt:lpstr>MABRYPRO-LIGHT</vt:lpstr>
      <vt:lpstr>Verdana</vt:lpstr>
      <vt:lpstr>SOVA PPT template 01022019</vt:lpstr>
      <vt:lpstr>1_SOVA PPT template 01022019</vt:lpstr>
      <vt:lpstr>PowerPoint Presentation</vt:lpstr>
      <vt:lpstr>Candidate Experience </vt:lpstr>
      <vt:lpstr>Candidate Experience - Welcome Pages</vt:lpstr>
      <vt:lpstr>Candidate Experience – Questions &amp; Responses</vt:lpstr>
      <vt:lpstr>User Experience: Scoring Video Interviews</vt:lpstr>
      <vt:lpstr>The User Experience</vt:lpstr>
      <vt:lpstr>One-way Video Interview Benefits </vt:lpstr>
      <vt:lpstr>PowerPoint Presentation</vt:lpstr>
      <vt:lpstr>AI you can count on</vt:lpstr>
      <vt:lpstr>AI in Video Interviews</vt:lpstr>
      <vt:lpstr>The Sova AI Scoring Algorithm</vt:lpstr>
      <vt:lpstr>Data Dashboard (AI Scored) </vt:lpstr>
      <vt:lpstr>Score Output</vt:lpstr>
      <vt:lpstr>Key Steps in AI Algorithm Development</vt:lpstr>
      <vt:lpstr>Fairness </vt:lpstr>
      <vt:lpstr>The 4/5ths Rule Explained</vt:lpstr>
      <vt:lpstr>Fairness </vt:lpstr>
      <vt:lpstr>Fairness </vt:lpstr>
      <vt:lpstr>Accuracy</vt:lpstr>
      <vt:lpstr>Automated Video Interview Scoring Benefits </vt:lpstr>
      <vt:lpstr>Configuration Features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Melati Muskitta</dc:creator>
  <cp:lastModifiedBy>Claire Mitchell</cp:lastModifiedBy>
  <cp:revision>54</cp:revision>
  <dcterms:created xsi:type="dcterms:W3CDTF">2020-03-17T04:56:48Z</dcterms:created>
  <dcterms:modified xsi:type="dcterms:W3CDTF">2023-05-12T15:06:33Z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ntentTypeId">
    <vt:lpwstr>0x010100985591DFF776B3449438436FCAB89A8F</vt:lpwstr>
  </property>
  <property fmtid="{D5CDD505-2E9C-101B-9397-08002B2CF9AE}" pid="4" name="TemplateUrl">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
  </property>
  <property fmtid="{D5CDD505-2E9C-101B-9397-08002B2CF9AE}" pid="8" name="TriggerFlowInfo">
    <vt:lpwstr/>
  </property>
  <property fmtid="{D5CDD505-2E9C-101B-9397-08002B2CF9AE}" pid="9" name="xd_Signature">
    <vt:lpwstr/>
  </property>
  <property fmtid="{D5CDD505-2E9C-101B-9397-08002B2CF9AE}" pid="10" name="GUID">
    <vt:lpwstr>7d309063-9308-4508-8503-4b01a8c28d75</vt:lpwstr>
  </property>
  <property fmtid="{D5CDD505-2E9C-101B-9397-08002B2CF9AE}" pid="11" name="MediaServiceImageTags">
    <vt:lpwstr/>
  </property>
</Properties>
</file>